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82" r:id="rId1"/>
  </p:sldMasterIdLst>
  <p:notesMasterIdLst>
    <p:notesMasterId r:id="rId15"/>
  </p:notesMasterIdLst>
  <p:handoutMasterIdLst>
    <p:handoutMasterId r:id="rId16"/>
  </p:handoutMasterIdLst>
  <p:sldIdLst>
    <p:sldId id="515" r:id="rId2"/>
    <p:sldId id="552" r:id="rId3"/>
    <p:sldId id="588" r:id="rId4"/>
    <p:sldId id="615" r:id="rId5"/>
    <p:sldId id="553" r:id="rId6"/>
    <p:sldId id="595" r:id="rId7"/>
    <p:sldId id="605" r:id="rId8"/>
    <p:sldId id="610" r:id="rId9"/>
    <p:sldId id="579" r:id="rId10"/>
    <p:sldId id="600" r:id="rId11"/>
    <p:sldId id="601" r:id="rId12"/>
    <p:sldId id="607" r:id="rId13"/>
    <p:sldId id="611" r:id="rId1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71" autoAdjust="0"/>
  </p:normalViewPr>
  <p:slideViewPr>
    <p:cSldViewPr>
      <p:cViewPr varScale="1">
        <p:scale>
          <a:sx n="81" d="100"/>
          <a:sy n="81" d="100"/>
        </p:scale>
        <p:origin x="1526"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BF25AC6-2336-4B42-B7AB-448B1D85F523}" type="slidenum">
              <a:rPr lang="en-US"/>
              <a:pPr>
                <a:defRPr/>
              </a:pPr>
              <a:t>‹#›</a:t>
            </a:fld>
            <a:endParaRPr lang="en-US"/>
          </a:p>
        </p:txBody>
      </p:sp>
    </p:spTree>
    <p:extLst>
      <p:ext uri="{BB962C8B-B14F-4D97-AF65-F5344CB8AC3E}">
        <p14:creationId xmlns:p14="http://schemas.microsoft.com/office/powerpoint/2010/main" val="26322081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6:15:38.608"/>
    </inkml:context>
    <inkml:brush xml:id="br0">
      <inkml:brushProperty name="width" value="0.05292" units="cm"/>
      <inkml:brushProperty name="height" value="0.05292" units="cm"/>
      <inkml:brushProperty name="color" value="#FF0000"/>
    </inkml:brush>
  </inkml:definitions>
  <inkml:trace contextRef="#ctx0" brushRef="#br0">13688 4434 977 0,'0'0'522'16,"0"0"-222"-16,0 0 12 0,-10-63 9 15,6 53-7-15,2 6-44 16,2 4-68-16,0 0-81 16,2 0-46-1,25 22-31-15,17 12 64 0,18 16 19 16,13 13-59-16,4 9-34 15,4 6-11-15,-2 0-7 16,-4-4-5-16,-3-5-5 16,-9-9 2-16,-13-10-8 15,-9-12-40-15,-16-10-68 16,-7-10-57-16,-11-10-79 16,-2-8-72-16,-7-44 10 15,0-13-304-15,0-12-535 0</inkml:trace>
  <inkml:trace contextRef="#ctx0" brushRef="#br0" timeOffset="209.22">14450 4436 1326 0,'0'0'590'16,"0"0"-417"-16,0 0-31 15,0 0-46-15,0 0 106 16,-163 164-22-16,98-98-76 15,1 2-51-15,4-5-37 16,6-9-3-16,9-7-13 16,3-6-14-16,6-7-70 15,5-9-98-15,0-10-125 16,6-9-234-16,12-6-535 0</inkml:trace>
  <inkml:trace contextRef="#ctx0" brushRef="#br0" timeOffset="418.73">14646 4066 1472 0,'0'0'557'0,"0"0"-420"16,0 0-136-16,0 0 126 15,11 155 51-15,-5-85-81 16,4 2-61-16,1-3-20 15,-1-5-16-15,4-8-25 16,8 1-161-16,-4-20-124 0,0-16-281 0</inkml:trace>
  <inkml:trace contextRef="#ctx0" brushRef="#br0" timeOffset="699.81">15165 4037 740 0,'0'0'973'0,"0"0"-758"16,-136 109 0-16,63-20 57 15,-12 37-44-15,-5 33-64 16,17-12-37-16,20-26-39 0,21-41-18 16,16-30-31-16,1 3-19 15,1-1-19-15,3-6 0 16,2-12 5-16,8-14-5 15,-1-8-1-15,2-6-17 16,0-6-28-16,0 0-59 16,31-22-95-16,6-6-333 15,3-8-417-15</inkml:trace>
  <inkml:trace contextRef="#ctx0" brushRef="#br0" timeOffset="923.76">15405 4507 1570 0,'0'0'519'0,"0"0"-406"16,0 0-5-16,168-9 134 16,-41 9-26-16,29 0-61 15,-7 5-62-15,-33 8-50 16,-41-3-26-16,-27-4-17 15,-4 4-48-15,-2-2-121 16,-13-8-181-16,-18 0-200 16,-11 0-277-16</inkml:trace>
  <inkml:trace contextRef="#ctx0" brushRef="#br0" timeOffset="1100.58">15960 4315 649 0,'0'0'1027'0,"0"0"-792"0,0 0-187 16,0 0 134-16,0 133 0 16,0-64-89-16,0 10-47 15,0 3-28-15,4-1-18 16,4-6-76-16,2 5-117 16,1-17-301-16,3-21-889 0</inkml:trace>
  <inkml:trace contextRef="#ctx0" brushRef="#br0" timeOffset="1349.16">16645 4395 1568 0,'0'0'477'0,"0"0"-312"15,0 0 17-15,0 0-77 16,0 0 94-16,108 111 7 15,-54-41-95-15,2 4-41 16,4 4-35-16,-5-2-22 16,-3-9 4-16,-5-7-17 15,-7-12-49-15,-7-12-93 16,-4-12-93-16,-4-24-119 16,-8 0-193-16,-7-26-317 0</inkml:trace>
  <inkml:trace contextRef="#ctx0" brushRef="#br0" timeOffset="1558.74">17250 4435 1480 0,'0'0'514'16,"0"0"-394"-16,0 0 4 16,0 0 130-16,-154 117-16 15,104-55-70-15,-6 8-48 16,2 3-51-16,0-3-36 15,6-5-21-15,3-6-12 16,7-7-15-16,5-8-99 0,6-7-114 16,6-12-239-1,15-12-243-15</inkml:trace>
  <inkml:trace contextRef="#ctx0" brushRef="#br0" timeOffset="1753.52">17680 4265 1476 0,'0'0'365'15,"0"0"-186"-15,0 0-118 16,0 0-20-16,0 0 25 0,-127 133-46 16,83-78-20-1,3 3-6-15,-11 9-122 0,11-15-186 16,7-15-540-16</inkml:trace>
  <inkml:trace contextRef="#ctx0" brushRef="#br0" timeOffset="2166.86">17929 4556 1579 0,'0'0'483'15,"0"0"-352"-15,0 0 187 16,152-6-82-16,-90 6-63 16,3 0-40-16,-11 0-52 0,-9 6-36 15,-14-1-20-15,-14 1-17 16,-10 3-8-16,-7-1-6 16,0 6 6-16,-7 4 7 15,-24 6 4-15,-11 6 1 16,-17 4 0-16,-11 4-2 15,-8 0-4-15,-7 2-5 16,5-1 5-16,6-6-5 16,12-4-1-16,15-5 0 15,14-8 0-15,13-6-1 16,10-6 1-16,10-2 5 16,0-2 28-16,14 0 34 15,26 0-5-15,20-4-16 0,23-4-19 16,12 4-15-1,28 4-12-15,24 0-122 0,22 8-141 16,-28 8-349-16,-32-6-285 0</inkml:trace>
  <inkml:trace contextRef="#ctx0" brushRef="#br0" timeOffset="2731.06">19149 4698 1382 0,'0'0'583'16,"0"0"-432"-16,0 0 28 15,0 0 9-15,131 0-2 16,-60 0-34-16,9 0-7 16,1 0-31-16,1 0-57 15,-6 6-36-15,-5-1-11 16,-11-4-10-16,-10-1-78 16,-19 0-99-16,-17-6-198 0,-14-10-261 0</inkml:trace>
  <inkml:trace contextRef="#ctx0" brushRef="#br0" timeOffset="2910.96">19363 4421 1603 0,'0'0'388'16,"0"0"-228"-16,0 0 208 15,-3 163-125-15,3-88-79 16,9 2-84-16,4-2-55 0,3-1-25 15,17 18-4 1,-1-21-180-16,-1-14-419 0</inkml:trace>
  <inkml:trace contextRef="#ctx0" brushRef="#br0" timeOffset="3504.98">20111 4351 652 0,'0'0'1092'0,"0"0"-699"16,0 0-171-16,0 0-83 16,0 0-38-16,0 0 56 15,47 142-48-15,-27-81-56 16,2 1-32-16,-1-6-7 16,-4-4-14-16,3-8-29 15,-3-8-104-15,20-16-153 0,-8-8-178 16,0-12-177-16</inkml:trace>
  <inkml:trace contextRef="#ctx0" brushRef="#br0" timeOffset="3736.67">20648 4311 1446 0,'0'0'574'0,"0"0"-267"15,0 0-21-15,0 0-166 16,0 0-29-16,-142 105 101 15,81-37-37-15,-3 12-42 16,1 9-57-16,8-2-32 16,5-3-12-16,10-4-10 0,7-7-2 15,8-11-5 1,8-12-74-16,7-10-66 0,10-12-102 16,21-19-138-16,16-9-141 15,13-3 15-15</inkml:trace>
  <inkml:trace contextRef="#ctx0" brushRef="#br0" timeOffset="4183.99">20911 4429 1106 0,'0'0'655'0,"0"0"-353"16,0 0-28-16,0 0-88 15,0 0-124-15,0 0-25 16,0 0 93-16,93-1 25 16,-48 7-23-16,-3 1-32 15,0 1-52-15,-5 2-25 16,-13-2-13-16,-6 3-10 16,-12 0 0-16,-6 2-1 15,0 2 1-15,-8 7 12 16,-23 5 5-16,-10 3 14 15,-10 2 14-15,-7 4-17 16,-4-2-8-16,-3 0-5 16,5-5-9-16,4 2-5 15,12-9 11-15,11-4-4 0,10-5 11 16,13-7 2-16,10-4 26 16,0-2 53-16,8 0 13 15,23 0-23-15,18 0-36 16,17-2-24-16,17-2-17 15,11 4-13-15,9 0-21 16,1 4-111-16,45 19-183 16,-26-2-288-16,-14-7-324 0</inkml:trace>
  <inkml:trace contextRef="#ctx0" brushRef="#br0" timeOffset="7082.54">21771 4265 1367 0,'0'0'384'0,"0"0"-104"16,0 0-25-16,0 0-42 15,0 0-97-15,0 0-42 16,0 0-1-16,-9-20-12 16,2 20-11-16,-4 8-16 0,-6 12-10 15,-10 10 27-15,-6 8 20 16,-4 7-15-16,-1 5-28 16,1 3-13-16,4 1-3 15,1-1-6-15,8-3-5 16,9 0 0-16,7-4 0 15,8-4-1-15,2-2 0 16,29-5-2-16,17-5 2 16,14-2-20-16,11-3-83 15,48 2-145-15,-18-7-369 16,-10-11-1189-16</inkml:trace>
  <inkml:trace contextRef="#ctx0" brushRef="#br0" timeOffset="7755.1">24453 4376 1360 0,'0'0'523'16,"0"0"-262"-16,0 0 64 15,0 0-146-15,0 0-118 16,0 0-49-16,0 0 55 15,92 81 12-15,-59-36 15 16,-4 5-29-16,-6 2-24 16,-10 0-24-16,-13-1-5 15,0-5-3-15,-5-5 1 0,-15-4 5 16,0-4-3 0,-2-5-4-16,2-6-8 0,0-5-48 15,-11-3-121-15,4-6-218 16,2-8-470-16</inkml:trace>
  <inkml:trace contextRef="#ctx0" brushRef="#br0" timeOffset="8790.61">22103 4506 1382 0,'0'0'528'0,"0"0"-254"16,0 0 55-16,0 0-146 16,0 0-107-16,0 0-61 0,0 0 28 15,46 103 60-15,-19-51-11 16,3 9-30-16,3-3-24 16,0-4-16-16,-2-6-10 15,-4-7-3-15,-4-10-9 16,-5-8-18-16,-3-8-66 15,1-9-116-15,8-6-114 16,-3-13-153-16,-1-15-253 0</inkml:trace>
  <inkml:trace contextRef="#ctx0" brushRef="#br0" timeOffset="9038.87">22664 4456 1243 0,'0'0'508'0,"0"0"-338"0,0 0-27 16,0 0 3-16,-120 83 9 15,68-34-22-15,-2 3-43 16,-2-2-39-16,0-2-24 16,2-6-12-16,6-6-8 15,2-5-5-15,9-5-2 16,8-8-11-16,14-2-89 15,7-6-114-15,14-10-122 16,15 0-217-16,12 0-765 0</inkml:trace>
  <inkml:trace contextRef="#ctx0" brushRef="#br0" timeOffset="9227.41">22870 4632 82 0,'0'0'1435'0,"0"0"-1169"16,0 0-78-16,144-21 7 16,-84 21-99-16,0 0-46 15,-6 3-34-15,-10 6-16 16,-12 2-25-16,-14-5-118 16,-10 0-205-16,-8-6-426 0</inkml:trace>
  <inkml:trace contextRef="#ctx0" brushRef="#br0" timeOffset="9417.37">22988 4479 1232 0,'0'0'509'16,"0"0"-474"-16,0 0 53 15,0 0 27-15,22 144-52 16,-13-87-36-16,-5 3-15 15,1-2-12-15,1 7-112 16,1-18-195-16,2-10-580 0</inkml:trace>
  <inkml:trace contextRef="#ctx0" brushRef="#br0" timeOffset="9695.31">23543 4407 1493 0,'0'0'378'0,"0"0"-231"16,0 0-36-16,0 0 88 16,0 0 3-16,133 139-77 15,-97-85-46-15,-2 0-37 16,0-1-11-16,-5-7-17 15,-2-7-4-15,-2-7-7 0,-2-8-3 16,-4-5-79-16,-1-12-92 16,7-7-89-16,-4 0-76 15,-2-10-355-15</inkml:trace>
  <inkml:trace contextRef="#ctx0" brushRef="#br0" timeOffset="9922.71">24079 4365 1382 0,'0'0'349'0,"0"0"-87"15,0 0-70-15,0 0-68 16,-118 80 50-16,72-27-20 0,-4 5-33 16,1 2-58-16,3 2-26 15,6-2-19-15,1-7-18 16,6-8-3-16,4-7-78 15,5-8-121-15,4-9-153 16,9-10-220-16,9-11-886 0</inkml:trace>
  <inkml:trace contextRef="#ctx0" brushRef="#br0" timeOffset="10116.54">24376 4041 1332 0,'0'0'394'0,"0"0"-257"0,0 0-50 16,0 0-58-16,0 0-29 16,-125 163-54-16,84-102-123 15,6-11-349-15</inkml:trace>
  <inkml:trace contextRef="#ctx0" brushRef="#br0" timeOffset="33217.46">941 3703 1363 0,'0'0'538'0,"0"0"-303"0,0 0 68 16,0 0-46-16,-2-24-65 15,2 21-71-15,15 3-56 16,18 0-8-16,17 0 27 16,10 0-12-16,7 0-18 15,-1 0-39-15,1 0-8 16,-8 0-1-16,-7 0-6 16,-9 0-6-16,-10 0-76 15,-6 0-86-15,0-21-125 16,-7 0-229-16,-9-6-155 0</inkml:trace>
  <inkml:trace contextRef="#ctx0" brushRef="#br0" timeOffset="33466.58">1694 3102 398 0,'0'0'1573'0,"0"0"-1309"15,0 0-206-15,0 0-23 16,-5 149 160-16,3-68 1 16,0 12-93-16,2 3-30 15,0-2-37-15,0-6-25 16,0-5-4-16,0-9-6 0,2-13-1 16,3-6-32-16,-3-11-60 15,0-10-101-15,0-18-105 16,-2-9-178-16,2-7-244 0</inkml:trace>
  <inkml:trace contextRef="#ctx0" brushRef="#br0" timeOffset="33707.06">1718 2948 1617 0,'0'0'601'0,"0"0"-479"0,0 0 29 16,0 0 28-16,0 0-50 15,0 0-3-15,171-32-50 16,-90 25-50-16,2 3-16 16,-6 2-10-16,-5 2-95 15,-5 0-134-15,-21 10-320 16,-17 3-233-16</inkml:trace>
  <inkml:trace contextRef="#ctx0" brushRef="#br0" timeOffset="34186.72">1571 4315 464 0,'0'0'888'15,"0"0"-580"-15,0 0-4 16,0 0-26-16,0 0-17 16,0 0-68-16,0 0-57 15,23-14-28-15,8 14-21 16,9 0-17-16,13 0-28 15,14 0-17-15,12 0-2 16,4 0-8-16,5 4-5 16,-10 2-2-16,-11 2-8 15,-16 1 0-15,-17-2-81 16,-17 0-124-16,-17 6-126 0,0-1-161 16,-7-6-283-16</inkml:trace>
  <inkml:trace contextRef="#ctx0" brushRef="#br0" timeOffset="34808.86">1689 4001 345 0,'0'0'283'0,"0"0"-119"16,0 0 2-16,0 0 21 16,0 0-3-16,0 0-35 15,0 0 8-15,-4-47-18 16,2 47-19-16,0 0-47 16,2 0-40-16,-2 3-33 15,2 11-18-15,-5 11 7 16,5 3 11-16,0 7 1 15,-1-2 0-15,1-1 6 16,0-3-6-16,0-5 0 16,0-5 7-16,0-2-8 0,0-5 0 15,0-3 0 1,8-8-71-16,17-1-122 0,-2-4-82 16,-2-12-329-16</inkml:trace>
  <inkml:trace contextRef="#ctx0" brushRef="#br0" timeOffset="36686.07">1663 3106 474 0,'0'0'140'0,"0"0"-51"16,0 0-9-16,0 0-31 15,0 0-23-15,0 0-15 16,0 0-5-16,49 76-6 16,-38-70-35-16,-3-4-235 0</inkml:trace>
  <inkml:trace contextRef="#ctx0" brushRef="#br0" timeOffset="37479.94">2257 2945 557 0,'0'0'701'16,"0"0"-505"-16,0 0-29 15,0 0 7-15,0 0-13 16,0 0-73-16,0 0-60 16,0-33-18-16,0 33-1 0,0 1-4 15,0 9-5-15,0 8 0 16,0 8 0-16,0 6 19 16,2 5 2-16,12-2-6 15,1-4-1-15,10-7-2 16,2-12-12-16,4-12-9 15,2 0 9-15,-1-22 17 16,-8-12 9-16,-5-9-1 16,-13 2 31-16,-6 2 53 15,-2 3 6-15,-21 8-40 16,-4 6-41-16,-2 8 3 16,3 4-17-16,4 10-20 15,2 0-37-15,3 0-160 16,2 28-115-16,7-4-184 0,0-4-255 15</inkml:trace>
  <inkml:trace contextRef="#ctx0" brushRef="#br0" timeOffset="37649.17">2467 2916 1340 0,'0'0'573'0,"0"0"-402"15,0 0 71-15,124-103 14 16,-65 59-76-16,2 0-72 15,4-2-49-15,-2 6-35 16,-3 2-24-16,0 3-28 16,21 3-113-16,-17 8-208 15,-12 8-362-15</inkml:trace>
  <inkml:trace contextRef="#ctx0" brushRef="#br0" timeOffset="38426.14">2273 4273 1401 0,'0'0'498'15,"0"0"-300"-15,0 0 38 0,0 0-83 16,0 0-103-1,0 0-50-15,0 0-24 0,-8 38 18 16,8-8 6-16,4-2 0 16,7 1 0-16,5-8 0 15,1-6-1-15,6-10-36 16,6-5 25-16,2-4 12 16,2-18 57-16,-2-6 25 15,-8-2-2-15,-8 3 22 16,-13 0 15-16,-2 5-24 15,-2 6-27-15,-15 6-23 16,-6 2-26-16,-2 4-17 16,1 4-10-16,0 0-64 15,4 0-89-15,11 0-148 16,7 1-49-16,2 2-321 0</inkml:trace>
  <inkml:trace contextRef="#ctx0" brushRef="#br0" timeOffset="39205.89">2674 4267 722 0,'0'0'837'0,"0"0"-588"0,0 0 0 15,0 0-44-15,0 0-26 16,0 0-42-16,0 0-2 15,0-50-3-15,7 40-8 16,-3 1-29-16,0 0-36 16,2 2-25-16,-4 2-16 15,-2 1-7-15,0 4-2 16,0 0-9-16,0 0-12 16,0 0-38-16,-5 0-10 15,-8 0-4-15,-8 0-8 16,-3 8-32-16,-6 2 19 15,2 0 38-15,4-2 15 16,5 0 24-16,4-2 7 0,7-2-1 16,0 0 2-16,8-4 0 15,0 0 5-15,0 0 28 16,0 0 34-16,8 0 3 16,15-12-20-16,18-15 18 15,19-8 10-15,20-15-18 16,16-9-27-16,5-1-20 15,-3 2-2-15,-11 8-4 16,-18 10 2-16,-21 10-3 16,-12 8 0-16,-12 7-5 15,-8 6-1-15,-7 5 0 16,-5 0-7-16,-4 4-68 16,0 0-91-16,0 0-129 0,-15 6-275 15,-5 3-200-15</inkml:trace>
  <inkml:trace contextRef="#ctx0" brushRef="#br0" timeOffset="39478.56">2819 4201 1348 0,'0'0'617'15,"0"0"-565"-15,0 0 90 0,0 0 75 16,136 28 23-16,-72-21-82 16,7 2-45-16,1-1-19 15,-1-2-27-15,-8-2-11 16,-5-2-31-16,-12-2-10 16,-5 0-15-16,-8 0-36 15,0 0-130-15,7-24-132 16,-9-2-351-16,-8-8-1095 0</inkml:trace>
  <inkml:trace contextRef="#ctx0" brushRef="#br0" timeOffset="40162.12">3231 3070 1392 0,'0'0'388'15,"0"0"-277"-15,0 0 27 16,0 0 5-16,0 0 27 16,0 0 23-16,129-10-49 15,-77 7-34-15,2 0-14 16,0-1-12-16,-2 0-23 15,-5 0-9-15,-9 0-23 16,-7 2-13-16,-11 2-7 16,-9 0-8-16,-6 0 5 0,-5 0 2 15,0 0 5 1,0 0 2-16,0 0-14 0,-3 6-1 16,-5 9 0-16,-6 10 1 15,-1 12 11-15,1 10-2 16,3 15-2-16,7 11 23 15,4 8 1-15,0 8 2 16,0 5-16-16,8 0-5 16,3-1-1-16,1-5-6 15,-6-4-4-15,1-5 13 16,-3-9 0-16,-4-11 0 16,2-10-6-16,-2-13-8 15,0-12 5-15,3-6-4 0,-3-10 5 16,0-2-1-1,0-4 0-15,0-2 2 0,0 3 2 16,0-3 4-16,0 0-1 16,0 0-7-16,0 0-5 15,0 0 0-15,0 0-1 16,0 1 0-16,0 1-2 16,0 1 1-16,0-3 1 15,0 0 0-15,0 0 1 16,0 0 0-16,3 0-1 15,-3 0-28-15,2 0-41 16,0 0-60-16,4 0-124 0,5 0-201 16,1 0-230-1,-3-13-1012-15</inkml:trace>
  <inkml:trace contextRef="#ctx0" brushRef="#br0" timeOffset="40404.37">3944 3588 1920 0,'0'0'604'16,"0"0"-325"-16,0 0 12 16,0 0-145-16,0 0-127 15,0 0-19-15,0 0 0 16,122-6 1-16,-68 3 8 0,7-3 1 15,3 0-4-15,1-2-6 16,3 0-93-16,16-5-155 16,-12 0-320-16,-20-3-332 15</inkml:trace>
  <inkml:trace contextRef="#ctx0" brushRef="#br0" timeOffset="41486.62">2896 3039 1016 0,'0'0'486'0,"0"0"-242"16,0 0 68-16,0 0-23 15,0 0-48-15,0 0-79 16,0 0-39-16,-8-27-47 16,6 27-39-16,2 0-17 15,0 0-15-15,0 0-5 16,0 0-8-16,0 0 1 15,0 0-1-15,2 0 8 0,15 0 19 16,10 0 39 0,10 0 19-16,5 0-25 0,4 0-11 15,6 0-11 1,-1 0-15-16,0 0-8 0,-2 0 2 16,-3 0-8-16,-5 0-1 15,-7 0 2-15,-8 0-1 16,-6 0 5-16,-4 0-5 15,-7 0 0-15,-1 0 0 16,0 0-1-16,-4 0 0 16,0 0-2-16,1 0-4 15,1 0 6-15,-2 0 0 16,2 0 0-16,-2 0 2 16,-2 0 5-16,0 0-1 0,-2 0-4 15,0 0 4-15,0 0 4 16,0 0-1-16,0 0 3 15,0 0 1-15,0 0 2 16,0 0-6-16,0 0 0 16,0 0-3-16,0 0-5 15,0 0 0-15,0 0 0 16,0 0-1-16,0 0 0 16,0 0-1-16,0 0-45 15,0 0-65-15,0 0-90 16,0 0-153-16,0 0-352 15,0 0-234-15</inkml:trace>
  <inkml:trace contextRef="#ctx0" brushRef="#br0" timeOffset="44064.24">2752 3713 1209 0,'0'0'500'15,"0"0"-294"-15,0 0 31 0,0 0-93 16,0 0-71-16,0 0-55 15,0 0 8-15,29 36 105 16,7-3-12-16,6 1-35 16,-2 4-22-16,3 0-5 15,-5 6-24-15,-5 0-20 16,-4 2-4-16,-7 1 0 16,-6-3-1-16,-2-7-8 15,-8-2 2-15,-4-9-2 16,-2-5 0-16,0-4-12 15,0-7-8-15,0-2 4 16,0-4-23-16,0-4-28 0,0 3-67 16,0-3-101-16,0 0-73 15,4 0-196-15,7-7-479 0</inkml:trace>
  <inkml:trace contextRef="#ctx0" brushRef="#br0" timeOffset="44406.27">3271 4046 1222 0,'0'0'501'16,"0"0"-364"-16,0 0-27 16,0 0-41-16,0 0 3 0,0 0 46 15,0 0-13 1,0 96-16-16,0-65-18 0,-2 0-20 15,-5-1-11-15,1-5-21 16,-1-3-7-16,2-7-5 16,1-4-5-16,-3-5 14 15,-1-6 75-15,-8 0 70 16,-6 0-41-16,-11 0-48 16,-8-10-12-16,-5-2-30 15,-2 0-20-15,6 2 1 16,3 2-11-16,6 2 0 15,12 2-48-15,5 1-67 16,9-3-123-16,5 3-280 16,2-2-342-16</inkml:trace>
  <inkml:trace contextRef="#ctx0" brushRef="#br0" timeOffset="76705.06">12629 5889 732 0,'0'0'944'0,"0"0"-627"0,0 0-43 16,0 0 2-16,-9-70-28 15,9 68-65-15,0 2-103 16,5 2-53-16,24 21-4 16,8 13 49-16,13 8 22 15,8 7-15-15,2 10-23 16,0-2-22-16,0 2-14 15,-2-5-14-15,-3-2 1 16,-5-8-1-16,-8-8-6 16,-7-8-46-16,-6-5-63 15,-8-11-65-15,-3-9-98 16,1-9-96-16,0-17 1 16,-6-13-321-16</inkml:trace>
  <inkml:trace contextRef="#ctx0" brushRef="#br0" timeOffset="76919.48">13349 5797 538 0,'0'0'1041'16,"0"0"-747"-16,0 0-167 16,0 0-4-16,-151 102 86 15,74-35 20-15,-10 10-79 16,-2 6-56-16,5-3-34 15,4-6-29-15,11-7-17 16,9-14-13-16,8-6-1 0,10-10 0 16,11-14-50-1,10-7-79-15,11-10-109 0,10-10-74 16,14-20-180-16,14-10-725 16</inkml:trace>
  <inkml:trace contextRef="#ctx0" brushRef="#br0" timeOffset="77116.82">13325 5784 1408 0,'0'0'530'16,"0"0"-512"-16,0 0 17 16,0 0 94-16,52 139-33 15,-31-83-50-15,-1 0-27 0,0-5-19 16,0-7-6-16,-2-8-75 15,4-8-129-15,-4-11-100 16,-3-11-429-16</inkml:trace>
  <inkml:trace contextRef="#ctx0" brushRef="#br0" timeOffset="77409.13">13902 5692 1446 0,'0'0'586'16,"0"0"-461"-16,0 0-29 16,-116 93 121-16,53-9 6 0,-13 31-62 15,-6 24-59-15,10-6-44 16,20-26-6-16,13-34-26 16,14-20-11-16,-1 3 1 15,-3 2 2-15,3 0-7 16,5-12-10-16,8-11 0 15,4-14-1-15,6-6 0 16,3-11 0-16,0-4-5 16,0-4-28-16,19-25-84 15,34-36-201-15,-4 4-391 16,2 1-1001-16</inkml:trace>
  <inkml:trace contextRef="#ctx0" brushRef="#br0" timeOffset="77884.74">13955 6226 1311 0,'0'0'592'16,"0"0"-403"-16,0 0-3 15,0 0-77-15,0 0-15 16,114 0 63-16,-41 0-15 16,10 0-58-16,-1-2-26 15,-2 2-36-15,-8 0-11 16,-10 0-11-16,-9 0-8 0,-8 0-70 15,-9 0-89 1,-12-7-182-16,-12-6-271 0,-9-7-645 0</inkml:trace>
  <inkml:trace contextRef="#ctx0" brushRef="#br0" timeOffset="78079.25">14370 5984 1461 0,'0'0'252'0,"0"0"-65"16,0 102 86-16,2-40-58 15,2 7-85-15,0 5-76 16,-1-9-32-16,-1-3-20 0,2-8-2 16,4-5-87-16,7-3-114 15,1-12-139-15,-1-12-296 0</inkml:trace>
  <inkml:trace contextRef="#ctx0" brushRef="#br0" timeOffset="78336.23">15122 5949 1467 0,'0'0'555'15,"0"0"-506"-15,0 0 6 16,0 0 148-16,72 151-19 0,-36-85-69 16,-1 2-17-16,1-2-50 15,-3-6-5-15,0-7-26 16,-4-9-8-16,-2-9-9 16,0-6-39-16,-4-9-113 15,3-14-135-15,-6-6-235 16,-4 0-105-16</inkml:trace>
  <inkml:trace contextRef="#ctx0" brushRef="#br0" timeOffset="78563.64">15573 5989 1332 0,'0'0'487'0,"0"0"-310"0,0 0-39 16,0 0 69-16,-114 104 35 15,72-49-101-15,-3 3-42 16,1 0-39-16,-2-4-25 16,2-4-18-16,0-4-16 15,6-7-1-15,-2-7-23 16,4-4-89-16,-1-12-169 16,10-6-320-16,6-10-352 0</inkml:trace>
  <inkml:trace contextRef="#ctx0" brushRef="#br0" timeOffset="78757.32">15974 5591 209 0,'0'0'1276'0,"0"0"-1048"16,0 0-172-16,0 0-21 15,-110 120-18-15,75-70-11 16,-15 20-6-16,10-15-93 16,7-10-224-16</inkml:trace>
  <inkml:trace contextRef="#ctx0" brushRef="#br0" timeOffset="79211.07">15985 5972 1440 0,'0'0'555'0,"0"0"-443"16,0 0 128-16,124 0-47 16,-72 0-37-16,-1 0-23 15,-4 0-15-15,-5 0-9 16,-8 1-52-16,-12 5-27 15,-9 0-26-15,-6 1-4 16,-7 0-19-16,0 5 4 16,-2 2 15-16,-21 7 18 0,-8 2 4 15,-13 8 2-15,-14 3-12 16,-7 4 0-16,-9 1-11 16,1 3 0-16,4-4 0 15,7-2 5-15,8-4-5 16,11-6 5-16,15-4 23 15,8-8 8-15,9-6 5 16,8-5-2-16,3-3 7 16,3 0 19-16,21 0 6 15,21-1 4-15,17-9-16 16,16-2-33-16,13 1-27 16,8 5-46-16,34 6-127 15,-26 0-195-15,-18 0-614 0</inkml:trace>
  <inkml:trace contextRef="#ctx0" brushRef="#br0" timeOffset="80033.25">16832 6209 1262 0,'0'0'604'0,"0"0"-424"15,0 0 29-15,0 0-34 16,0 0 27-16,133 0 8 16,-58-5-33-16,8-5-52 15,2 2-24-15,-10 2-46 0,-5-1-35 16,-10 4-9-16,-11-1-11 15,-6-2-7-15,-10 2-47 16,-9-2-58-16,-6-2-78 16,-18-11-89-16,0 5-278 15,-6-9-308-15</inkml:trace>
  <inkml:trace contextRef="#ctx0" brushRef="#br0" timeOffset="80249.92">17322 5934 1385 0,'0'0'486'15,"0"0"-432"-15,0 0 66 16,0 0 44-16,13 108 12 0,-9-58-32 16,-2 2-61-16,1 2-22 15,-3 1-30-15,1-8-10 16,5-5-21-16,5-3-35 15,16-6-122-15,-3-8-150 16,-2-11-344-16</inkml:trace>
  <inkml:trace contextRef="#ctx0" brushRef="#br0" timeOffset="82321.84">18380 5813 1625 0,'0'0'516'0,"0"0"-309"15,0 0 83-15,0 0-146 16,0 0-108-16,0 0-25 16,0 0 13-16,0 66 65 15,15-29 7-15,3 0-8 16,1 2-22-16,0-2-21 15,-1-2-7-15,-1-3-19 16,0-5-8-16,-5-2-10 16,0-7 0-16,-3-2-1 0,-4-8 0 15,1-2-73-15,-1-2-67 16,1-4-70-16,-1 0-166 16,-1 0-296-16</inkml:trace>
  <inkml:trace contextRef="#ctx0" brushRef="#br0" timeOffset="83155.36">18729 5736 1290 0,'0'0'515'0,"0"0"-229"15,0 0 17-15,0 0-116 16,0 0-113-16,0 0-57 16,0 0 39-16,-142 167 70 15,64-53-5-15,5-1-17 0,8-11-33 16,14-16-40 0,13-26-11-16,-3 4-7 0,1-1-5 15,7-13-8-15,6-13 0 16,10-10-6-16,5-11-56 15,10-8-80-15,9-8-134 16,17-18-208-16,10-8-180 0</inkml:trace>
  <inkml:trace contextRef="#ctx0" brushRef="#br0" timeOffset="83572.8">18825 5935 1371 0,'0'0'520'0,"0"0"-372"0,0 0-91 15,0 0 11-15,0 0 69 16,0 0 19-16,141 72-40 16,-101-51-42-16,-7-2-11 15,-4-2-30-15,-9-2-17 16,-9-1 8-16,-6 3-14 15,-5 1 2-15,-4 4 18 16,-20 6 23-16,-15 3 6 16,-10 2-12-16,-9 1-1 15,0-1 0-15,-2-4-5 16,2-3-1-16,10-4 1 16,7-5 10-16,12-3 3 15,12-6-4-15,9-4-17 0,6-2-6 16,2-2-10-16,0 1-12 15,12 3-5-15,19 2 0 16,17 0 19-16,17 5-1 16,18-3-18-16,10 0-61 15,7-2-134-15,39-6-101 16,-27 0-264-16,-19 0-515 0</inkml:trace>
  <inkml:trace contextRef="#ctx0" brushRef="#br0" timeOffset="83797">19309 6016 1181 0,'0'0'675'0,"0"0"-504"16,0 0-109-16,0 0 127 15,62 106 40-15,-20-61-40 16,5 4-54-16,5-1-53 15,-6-2-43-15,2-2-21 16,-9-6-18-16,-3-3-14 16,-6-9-99-16,2-7-144 15,-7-6-285-15,-9-13-218 0</inkml:trace>
  <inkml:trace contextRef="#ctx0" brushRef="#br0" timeOffset="84028.99">19878 5997 1317 0,'0'0'522'15,"0"0"-325"-15,0 0-4 16,0 0-85-16,0 0 64 16,-162 114 10-16,101-65-22 15,-2 2-39-15,-4-1-44 16,7 0-44-16,2-2-22 15,9-9-11-15,8-2-36 16,8-5-88-16,18-7-157 16,5-6-311-16,10-11-339 0</inkml:trace>
  <inkml:trace contextRef="#ctx0" brushRef="#br0" timeOffset="84330.1">20138 6182 1525 0,'0'0'623'0,"0"0"-443"15,0 0 22-15,0 0-89 16,0 0 47-16,156 6-30 16,-90-4-45-16,1 2-42 15,-1-2-23-15,-9 2-20 16,-6-1-85-16,-1-3-134 16,-17 0-311-16,-11 0-362 0</inkml:trace>
  <inkml:trace contextRef="#ctx0" brushRef="#br0" timeOffset="84529.15">20370 5909 1124 0,'0'0'495'16,"0"0"-424"-16,0 0 157 15,13 141 22-15,0-74-65 16,1 10-107-16,-3 3-42 15,0-4-23-15,-2-4-13 16,20 7-80-16,-4-19-223 16,1-18-444-16</inkml:trace>
  <inkml:trace contextRef="#ctx0" brushRef="#br0" timeOffset="84957.95">21205 5884 1428 0,'0'0'522'0,"0"0"-463"0,0 0 27 16,0 0 66-16,13 123-31 16,12-66-38-16,4-2-45 15,0 2-21-15,0-5-17 16,-4-8-23-16,3-5-135 16,-6-9-151-16,-1-17-314 0</inkml:trace>
  <inkml:trace contextRef="#ctx0" brushRef="#br0" timeOffset="85204.75">21698 5839 1532 0,'0'0'496'16,"0"0"-269"-16,0 0-82 15,0 0-65-15,-96 120 115 16,55-45-16-16,-3 10-7 15,-1 7-57-15,5 3-58 16,0-4-31-16,5-4-16 16,2-12-8-16,0-9-2 15,10-10-21-15,2-9-83 16,11-15-92-16,10-19-159 0,10-8-280 16,15-5-332-16</inkml:trace>
  <inkml:trace contextRef="#ctx0" brushRef="#br0" timeOffset="85714">22056 6052 750 0,'0'0'929'0,"0"0"-600"16,0 0-68-16,0 0-82 0,0 0-63 15,0 0 61-15,0 0-8 16,136-6-21-16,-104 6-31 16,-6 0-32-16,-6 0-34 15,-4 0-23-15,-5 1-17 16,-5 4-11-16,-4-3-1 16,-2 1-11-16,0 4 2 15,0 1 9-15,0 4 1 16,-6 4 0-16,-11 6 11 15,-10 4 6-15,-9 2 2 16,-7 5 11-16,-4-2-13 16,-1 3 1-16,-2 1-2 15,4-6-10-15,2 1 2 0,5-4 2 16,6-3-1 0,6-4 6-16,10-2 6 0,3-5-7 15,7-5-8-15,3-2 4 16,4-5 1-16,0 0 11 15,0 0 25-15,9 0 2 16,15 0-8-16,16 0-4 16,16 0 4-16,10-2-25 15,9-2-16-15,-2 4-25 16,1 0-110-16,28 0-128 16,-19 6-249-16,-10-2-394 0</inkml:trace>
  <inkml:trace contextRef="#ctx0" brushRef="#br0" timeOffset="86034.12">22527 5978 1974 0,'0'0'641'0,"0"0"-510"15,0 0 18-15,0 0-13 16,0 0 21-16,162 144-41 16,-100-90 5-16,4 0-55 0,2 0-35 15,-4-2-14-15,1-7-8 16,-5-5-9-16,-8-7-60 15,-8-3-97-15,-10-13-63 16,-3-17-131-16,-11 0-228 16,-6-10-256-16</inkml:trace>
  <inkml:trace contextRef="#ctx0" brushRef="#br0" timeOffset="86236.14">23157 5931 1614 0,'0'0'491'0,"0"0"-337"16,0 0 70 0,0 0 17-16,-150 142-44 0,97-73-51 15,0 3-57-15,1 0-44 16,6-4-27-16,5-5-18 16,6-12-21-16,4-4-89 15,4-5-105-15,7-13-253 16,6-10-256-16</inkml:trace>
  <inkml:trace contextRef="#ctx0" brushRef="#br0" timeOffset="86433.37">23683 5761 1825 0,'0'0'510'0,"0"0"-344"16,0 0-80-16,0 0-72 16,0 0-14-16,-158 140-119 15,89-82-105-15,-1-7-378 0</inkml:trace>
  <inkml:trace contextRef="#ctx0" brushRef="#br0" timeOffset="104915.03">12990 6753 557 0,'0'0'790'0,"0"0"-591"15,0 0-79-15,0 0 47 16,0 0-50-16,0 29-29 16,0-4 24-16,0 10 31 15,0 9 15-15,0 6-34 16,0 2-51-16,0 2-37 15,0 1-19-15,0-5-9 16,-2-6 1-16,-2-10-8 16,2-10 0-16,2-10 0 15,0-6 1-15,0-8 10 0,0 0 38 16,2 0 36 0,15-8 12-16,10-11-44 0,11-3-23 15,7 0-11-15,5 3-8 16,10 1-6-16,10 4 3 15,6 1-3-15,11 1-5 16,8 5 6-16,24-4 5 16,27 8-3-16,39 3-1 15,16 0-7-15,-2 14 64 16,-8 11-22-16,-12 4-25 16,8 3-10-16,6-2-1 15,-1-2-6-15,-5-6 0 16,-7-4 0-16,-3-4 0 15,-9-1 5-15,-2-6-5 0,-6 3 8 16,-6-2 11-16,-5 2-12 16,-1 1-2-16,-9-3-4 15,-5 3 8-15,-2-5-9 16,-3-2 5-16,-2-2-4 16,-6-2-1-16,-17 0 11 15,-23 0-11-15,-22 0 0 16,-15 0 1-16,2 0 4 15,-7 2-6-15,1-2 1 16,-15 0-1-16,-5 0 1 16,-7 0 7-16,-1 0-7 15,-3 0 0-15,-1 0 0 16,2 0-1-16,-6 0 0 0,-2 0-1 16,-2 0-8-16,0 0 0 15,0 0 1-15,0 0 7 16,0 0-7-16,0 0 8 15,0 0-1-15,5 0 1 16,1 0 0-16,3 0 1 16,5 0 5-16,3 0 0 15,1 0-5-15,3-4 0 16,-4 2-1-16,3-2 1 16,-3 2-1-16,4-2 1 15,1-1-1-15,1 1 1 16,1 1 0-16,5-1 0 15,0 1-1-15,2 0 0 0,0 1 0 16,0 0 0 0,5 0 0-16,2 2 0 0,2-2 0 15,4 0-1-15,1 0 0 16,-5 0-5-16,-6-2 5 16,-8 2 0-16,-8-2 1 15,-7 0 1-15,-4-2 1 16,-3 2 4-16,-2 2-5 15,2-2 0-15,-2 3 0 16,-2-4 5-16,0-1-6 16,0 0 0-16,0-6-6 15,0-6-5-15,-6-12-8 0,-9-17-24 16,-5-33-44 0,1-4-80-16,0-52-88 0,6 21-227 15,4 25-182-15</inkml:trace>
  <inkml:trace contextRef="#ctx0" brushRef="#br0" timeOffset="105500.57">16107 7328 438 0,'0'0'1072'16,"0"0"-582"-16,0 0-185 15,0 0 27-15,0 0-124 16,0 0-119-16,0 0-71 16,0 87 42-16,0 20 106 15,-9 37-37-15,-7 10-35 16,1-21-61-16,7-37-18 15,5-38-15-15,3-8-25 16,5 26-147-16,12-12-143 16,1-5-506-16</inkml:trace>
  <inkml:trace contextRef="#ctx0" brushRef="#br0" timeOffset="106063.14">14492 8874 1485 0,'0'0'400'0,"0"0"-92"16,0 0-24-16,0 0-187 16,0 0-30-16,0 0 86 15,58 158-20-15,-18-97-46 16,4 0-15-16,-1-3-41 16,-3-6-19-16,-2-6-12 15,-3-6-18-15,-2-8-73 16,2-10-114-16,11-16-137 15,-8-6-179-15,-5-2-246 0</inkml:trace>
  <inkml:trace contextRef="#ctx0" brushRef="#br0" timeOffset="106266.88">14984 8881 1182 0,'0'0'354'0,"0"0"-121"16,0 0-6-16,0 0-94 15,-113 45 9-15,61-2 39 16,-10 9-28-16,-7 6-46 16,0 3-42-16,5-1-36 0,1-3-29 15,12-7-6-15,9-6-97 16,8-5-176-16,12-12-254 16,10-16-239-16</inkml:trace>
  <inkml:trace contextRef="#ctx0" brushRef="#br0" timeOffset="106483.47">15220 8685 667 0,'0'0'1263'0,"0"0"-900"15,0 0-238-15,0 0-84 16,0 0 34-16,50 118-10 0,-32-62-37 15,-1 3-16-15,-3-8-12 16,-3-4-31-16,-3-7-128 16,4-4-97-16,-3-12-258 15,-3-10-507-15</inkml:trace>
  <inkml:trace contextRef="#ctx0" brushRef="#br0" timeOffset="106740.72">15695 8671 1452 0,'0'0'539'15,"0"0"-293"-15,0 0-2 0,-129 72-19 16,62-4-4 0,-23 30-40-16,6-4-42 0,0 4-55 15,1 0-54-15,23-23-17 16,-3 2-7-16,15-11-5 15,10-15-1-15,9-12-13 16,11-14-36-16,9-8-68 16,9-11-58-16,15-6-136 15,19-6-217-15,1-14-108 0</inkml:trace>
  <inkml:trace contextRef="#ctx0" brushRef="#br0" timeOffset="107391">16165 8793 1207 0,'0'0'393'0,"0"0"-140"0,0 0 33 16,0 0-20 0,0 0-59-16,0 0-99 0,0 0-69 15,-141-14-8-15,102 61 22 16,-3 12 2-16,1 7-10 16,3 7-20-16,9 4-7 15,10 4-10-15,7-3-7 16,12-4 5-16,0-12-6 15,12-8-30-15,19-10-79 16,9-12-106-16,40-11-89 16,-7-11-265-16,-6-10-246 0</inkml:trace>
  <inkml:trace contextRef="#ctx0" brushRef="#br0" timeOffset="107592.89">16460 8815 1270 0,'0'0'584'0,"0"0"-350"16,0 0-119-16,0 0 147 16,-60 184-40-16,50-97-85 15,1 7-84-15,3 2-27 16,-5-18-15-16,4 3-11 15,-2-11-33-15,0-16-118 16,9-6-148-16,0-18-89 0,0-14-220 16</inkml:trace>
  <inkml:trace contextRef="#ctx0" brushRef="#br0" timeOffset="107772.73">16820 9190 1415 0,'0'0'556'0,"0"0"-376"16,114-10 69-16,-56 10-134 15,6 0-79-15,-3 4-36 0,-5 6-34 16,-6 3-143 0,-17-4-166-16,-12-5-343 0</inkml:trace>
  <inkml:trace contextRef="#ctx0" brushRef="#br0" timeOffset="107952.93">16992 8979 1315 0,'0'0'532'0,"0"0"-339"16,0 0-88-16,0 0 69 15,-27 133-57-15,27-71-74 16,0 7-43-16,0-2-16 15,0 11-149-15,0-20-198 16,0-14-480-16</inkml:trace>
  <inkml:trace contextRef="#ctx0" brushRef="#br0" timeOffset="108374.57">17671 8974 1423 0,'0'0'498'0,"0"0"-404"15,0 0 113-15,132-5-73 16,-89 5-54-16,-8 2-24 16,-6 6 20-16,-10 1-2 15,-7-2-30-15,-10 1-27 0,-2 5-5 16,0 0 3-16,-2 5 17 15,-20 9 15-15,-7 0-5 16,-9 8-2-16,-7 1-2 16,-6-1-13-16,-2 2 4 15,-1-1-7-15,3-4 8 16,4 0-3-16,5-4-9 16,9-1-2-16,6-5 1 15,9-6-1-15,11-4-8 16,7-4 2-16,0-7 10 15,15-1 25-15,25 0 51 16,19 0-14-16,15-1-82 16,30-6 0-16,39 7-187 15,-23 0-189-15,-16 0-459 0</inkml:trace>
  <inkml:trace contextRef="#ctx0" brushRef="#br0" timeOffset="108825.39">18135 8668 1053 0,'0'0'945'0,"0"0"-422"0,0 0-190 15,0 0-109-15,0 0-134 16,0 0 39-16,0 0-4 16,154 149-38-16,-117-79-22 15,-7 5-29-15,-10 1-21 16,-12 4-2-16,-8 2-5 15,0-4 1-15,-20 0 3 16,-16-6-3-16,-8-6-2 16,-7-7 4-16,-5-9-2 15,3-12-3-15,4-8-5 0,9-10 0 16,9-10-1-16,9-6 0 16,10-4 1-16,5 0-1 15,5 0-33-15,2-12-85 16,21-6-128-16,14 0-279 15,2 0-392-15</inkml:trace>
  <inkml:trace contextRef="#ctx0" brushRef="#br0" timeOffset="124235.33">16207 6761 569 0,'0'0'233'15,"0"0"-19"-15,0 0 21 16,0 0-15-16,-6 0-21 16,3 0-16-16,1 0-2 15,0 0-36-15,0 0-43 16,0 0-40-16,0 8-52 0,2 15-1 15,0 10 37-15,0 14 22 16,0 9 2-16,0 8-16 16,6 3-17-16,-2 1-16 15,3-3-6-15,3-4-6 16,-2-5-3-16,3-6 1 16,1-6-1-16,1-4 1 15,-3-5-1-15,4-3-5 16,-5-9 1-16,0 0-1 15,-1-7 1-15,0-6-1 16,-2-4 0-16,3-2 1 16,0-4-2-16,4 0 6 15,6 0 6-15,2 0 0 0,8 0 5 16,8-6-16 0,3-1 5-16,6 3-3 0,8 1-2 15,3 0 14-15,4 3-3 16,1 0-6-16,3 0 9 15,1-2-4-15,3 2 4 16,-1 0-5-16,1-1 2 16,-3-2 9-16,3 1-3 15,3 1 0-15,1-3-2 16,0 1-2-16,2 2-1 16,2-1 2-16,1-2-1 15,7 1-1-15,5 2 10 0,-2-2-1 16,1 3-6-1,-2-1-15-15,0 1 0 0,0 0 7 16,0 0-8-16,-1 0 1 16,-1 0-1-16,2 0 1 15,-2 0 0-15,2 0 0 16,-1 0 1-16,-3 0 4 16,-2 0-6-16,-6 0 0 15,-4 0 0-15,-3 1 2 16,-2 2-1-16,3 1 0 15,0-3 5-15,5 2-4 16,2-3 4-16,4 2-6 16,7-2 8-16,7 0-7 15,6 1 0-15,2 2 0 16,0 2-1-16,1 1 0 0,-5 2 1 16,-2 0-1-1,-3 1 1-15,1-1 1 0,2-1-1 16,1-1 1-16,23 3 7 15,22-1-8-15,20 4 5 16,4 2-5-16,-16 0 0 16,-16 2-1-16,-31-3 0 15,-18-5 0-15,-14 1 0 16,-3-3 0-16,15 2-1 16,9 0 0-16,7 3 1 15,0-6 0-15,-5 2 1 16,-6 2-1-16,-1-3 0 15,-6-2 0-15,-6 0 0 0,-5-2 1 16,-8 0 5-16,-11 0-4 16,-13 1-2-16,-14-3 1 15,-12 1 0-15,-8-1 7 16,-2 0-1-16,-2 0 2 16,0 0 12-16,0 0 11 15,0 0-2-15,0 0-2 16,0 0-8-16,-6-8-14 15,-6-6-6-15,-1-5 0 16,-3-10 9-16,3-7-8 16,-3-6 10-16,8-11-10 15,3-5-1-15,5-3 0 16,0-4 0-16,0-2-1 16,2 4 0-16,5 2-29 15,-7 3-63-15,0 7-103 0,-15-14-91 16,-14 13-254-1,-5 6-490-15</inkml:trace>
  <inkml:trace contextRef="#ctx0" brushRef="#br0" timeOffset="125040.12">21075 7574 1113 0,'0'0'533'0,"0"0"-278"0,0 0 65 16,0 0-38-16,0 0-115 16,0 0-100-16,0 0-3 15,-31 64 61-15,31-12-9 16,0 12 8-16,0 9-9 15,3 7-52-15,4-1-33 16,-1 4-9-16,-1-3-12 16,-4-4-9-16,-1-4 0 15,0-7 0-15,0-9 0 16,0-12-1-16,0-12 1 16,0-10 0-16,0-12 1 15,0-4 5-15,3-6 10 0,-1 0 10 16,0 0-2-16,4-2-11 15,-2-8-13-15,2-3-46 16,-1 3-86-16,-5-5-127 16,0 3-292-16,-3 2-461 15</inkml:trace>
  <inkml:trace contextRef="#ctx0" brushRef="#br0" timeOffset="126765.26">19786 8975 1431 0,'0'0'497'0,"0"0"-353"16,0 0-103-16,0 0 134 16,0 0 45-16,127 126-82 15,-76-81-41-15,2 1-19 16,-1 0-44-16,-6-4-16 0,-5-4-12 16,-10-6-5-1,-7-4 0-15,-4-7-1 0,-7-7-45 16,-1-6-86-16,-5-7-115 15,-1-2-79-15,-2-17-154 16,-2-7-992-16</inkml:trace>
  <inkml:trace contextRef="#ctx0" brushRef="#br0" timeOffset="126990.48">20275 8831 1305 0,'0'0'559'0,"0"0"-347"16,0 0-33-16,0 0-105 0,0 0 61 16,-119 124 24-16,67-61-50 15,-3 5-11-15,-3 2-48 16,-1 0-28-16,5-3-10 16,2-6-12-16,5-7-19 15,7-8-81-15,7-3-138 16,10-15-241-16,10-12-97 0</inkml:trace>
  <inkml:trace contextRef="#ctx0" brushRef="#br0" timeOffset="127187.35">20521 8708 1506 0,'0'0'383'0,"0"0"-278"16,0 0-74-16,0 0-21 16,0 0-10-16,-55 130-19 15,28-75-79-15,4-11-120 16,3-10-299-16</inkml:trace>
  <inkml:trace contextRef="#ctx0" brushRef="#br0" timeOffset="127760.78">20614 9018 1292 0,'0'0'508'15,"0"0"-300"-15,0 0 11 16,0 0-123-16,0 0-15 15,0 0 89-15,0 0 15 16,123-6-73-16,-92 12-17 16,-6 0-39-16,-5-1-38 15,-9 4-13-15,-5-1-4 16,-3 3-1-16,-3 3 3 16,0 5 6-16,-22 3 3 15,-12 6-5-15,-6 4 4 16,-9 2-10-16,-7 0 0 0,0 2 0 15,6-5 1 1,0-1 5-16,13-7-6 0,6-5 6 16,8-3 23-16,8-8 21 15,10-3 8-15,5-2 1 16,0-2 16-16,18 0 3 16,24 0-13-16,22-2 29 15,17-8-32-15,8 1-30 16,-2 0-18-16,-8 7-8 15,-16 2-6-15,-15 0-1 16,-19 0 0-16,-12 0 0 16,-8 0-6-16,-4 4 4 0,-5-4-4 15,2 3 6-15,-2-3 1 16,0 0 5-16,0 0-6 16,0 0-1-16,0 0-18 15,0 0-25-15,0 0-58 16,0 0-63-16,6 0-109 15,0 0-275-15,7 0-207 0</inkml:trace>
  <inkml:trace contextRef="#ctx0" brushRef="#br0" timeOffset="130218.36">21575 8743 1322 0,'0'0'533'0,"0"0"-320"0,0 0 73 16,0 0-56-16,0 0-88 15,0 0-81-15,-78-28-39 16,47 51 2-16,-7 13 24 16,-6 5 13-16,1 9-10 15,3 4-13-15,5 3-7 16,8 6-13-16,11 2-8 15,9-3-4-15,7-2-5 16,0-8 1-16,18-4 4 16,11-7-6-16,7-9-23 0,4-6-63 15,4-7-64-15,26-6-130 16,-10-7-190-16,-10-6-105 0</inkml:trace>
  <inkml:trace contextRef="#ctx0" brushRef="#br0" timeOffset="130591.07">21829 8771 1437 0,'0'0'493'0,"0"0"-316"16,0 0 14-16,0 0-117 15,0 0 73-15,-40 147-25 16,28-82-25-16,2 5-24 15,1-1-34-15,-1-5-20 16,6-7-10-16,0-10-7 16,2-9-2-16,2-8 0 0,0-10-52 15,0-5-68 1,0-9-89-16,6-6-119 0,10-11-207 16,1-9-89-16</inkml:trace>
  <inkml:trace contextRef="#ctx0" brushRef="#br0" timeOffset="130899.72">22036 9069 863 0,'0'0'850'0,"0"0"-541"0,0 0-83 16,0 0 10-16,138-1-67 15,-76 1-67-15,5 0-34 16,1 1-17-16,-6 5-20 16,-7-2-17-16,-8-1-7 15,-9-3-7-15,-11 0-39 16,-7 0-60-16,-9 0-85 15,-11-7-127-15,0-5-253 16,-9-4-868-16</inkml:trace>
  <inkml:trace contextRef="#ctx0" brushRef="#br0" timeOffset="131109.98">22292 8807 1362 0,'0'0'343'15,"0"0"-118"-15,0 0 75 16,-16 128-32-16,14-71-94 16,2 2-80-16,-2 3-34 15,-2-3-32-15,-1-7-14 16,1-4-13-16,0-6-1 16,4-6-56-16,0-1-132 15,17-10-197-15,3-9-339 0</inkml:trace>
  <inkml:trace contextRef="#ctx0" brushRef="#br0" timeOffset="133293.53">22829 8599 1498 0,'0'0'582'16,"0"0"-472"-16,0 0-6 16,0 0 111-16,27 127-28 15,-9-66-91-15,5-5-53 16,-2-6-23-16,0-8-11 15,-3-8-9-15,-5-8-63 0,-5-8-147 16,-1-7-151-16,-2-11-252 16</inkml:trace>
  <inkml:trace contextRef="#ctx0" brushRef="#br0" timeOffset="133565.5">23317 8637 312 0,'0'0'1211'0,"0"0"-728"16,0 0-136-16,0 0-83 16,0 0-175-16,0 0 53 15,-182 201 33-15,73-64-4 16,-7 12-26-16,20-27-61 0,31-28-48 16,28-35-23-16,8-12-4 15,0 6-3-15,2-3-6 16,0-2-6-16,9-14-21 15,7-12-30-15,4-12-42 16,7-5-51-16,0-5-28 16,7-11-58-16,11-11-264 15,4-10-370-15</inkml:trace>
  <inkml:trace contextRef="#ctx0" brushRef="#br0" timeOffset="133894.76">23466 8753 428 0,'0'0'1524'0,"0"0"-1017"16,0 0-393-16,0 0 91 16,83 102-16-16,-52-36-65 15,-4 6-31-15,-7 1-31 16,-9-3-20-16,-8-7-12 15,-3-11-1-15,-3-3-9 16,-19-6-1-16,-5-10 11 16,-2-5 9-16,-2-4-10 15,2-6-4-15,2-6-10 16,8-2-3-16,2-6-3 16,4-1-1-16,4-3-8 0,0 0-21 15,3 0-77-15,-10 0-125 16,3 0-304-16,0 0-436 15</inkml:trace>
  <inkml:trace contextRef="#ctx0" brushRef="#br0" timeOffset="152129.06">3677 1351 894 0,'0'0'337'16,"0"0"-169"-16,0 0-34 16,0 0 13-16,-9 12-39 15,2 2-48-15,-4 12 30 16,-5 12 60-16,-6 10-7 16,-7 9-17-16,1 3-55 15,-3 3-42-15,4-6-15 16,2-5-7-16,7-10-1 15,7-11-5-15,2-11-1 0,7-10 1 16,2-6 0-16,0-4 13 16,0 0 22-16,0-16 3 15,9-16 28-15,10-21-57 16,10-11-1-16,2-8-8 16,6-2 7-16,-5 6-8 15,-2 10 1-15,-9 11 0 16,-4 11 1-16,-6 12 8 15,-7 10 3-15,-2 6 1 16,-2 6-14-16,0 2-10 16,0 0-30-16,0 19 0 15,-2 12 19-15,-11 15 21 0,-7 12 14 16,-5 10-6-16,0 3 1 16,2-4-7-16,2-4 4 15,6-12-6-15,5-15 0 16,6-17 1-16,4-8-1 15,0-11 1-15,0 0 23 16,4-23 8-16,17-20 4 16,16-38-28-16,6-3 5 15,4-10-12-15,0 0 5 16,-14 23-5-16,-4 5 5 16,-11 17 0-16,-9 22 4 15,-7 10 7-15,-2 16-12 16,0 1-5-16,-2 10-27 15,-16 24 6-15,-9 20 21 16,-8 17 1-16,-5 12 5 0,-4 10 0 16,7 1-6-16,4-6 1 15,6-9-1-15,10-15 1 16,5-18-1-16,5-17-1 16,5-14 1-16,2-11 0 15,0-4 0-15,0-10 24 16,15-28-4-16,17-36-19 15,2-5-2-15,6-11 1 16,0 0-11-16,-11 24 4 16,-5 5 7-16,-11 21 1 15,-5 18 8-15,-8 15 0 16,0 7-9-16,0 0-9 0,-6 14-13 16,-11 17 0-16,-10 18 22 15,-2 9 0-15,-2 4 6 16,2 4-5-16,2-6 0 15,5-3-1-15,2-10 0 16,4-4-1-16,5-5-92 16,3 8-155-16,2-10-86 15,4-8-271-15</inkml:trace>
  <inkml:trace contextRef="#ctx0" brushRef="#br0" timeOffset="154898.57">17408 9785 1500 0,'0'0'598'0,"0"0"-393"0,0 0 99 15,0 0-107-15,0 0-118 16,0 0-79-16,0 28-7 15,0 18 5-15,0 8 2 16,0 7 0-16,0-1 0 16,-2-1-1-16,0-6-86 15,2-3-122-15,-5 3-113 16,3-15-226-16,-2-14-302 0</inkml:trace>
  <inkml:trace contextRef="#ctx0" brushRef="#br0" timeOffset="155170.65">17177 10182 1122 0,'0'0'342'0,"0"0"-233"16,0 0-45-16,0 0 126 16,0 0-14-16,29 133-31 15,-10-91-50-15,0-4-14 16,-1-7-23-16,1-2-23 15,-1-9-4-15,2-6-2 0,2-8 32 16,7-4 52 0,5-2 0-16,3-6-2 0,8-16-44 15,5-6-36-15,-4-8-31 16,-2-6-18-16,-3-33-106 16,-14 12-215-16,-14 0-498 0</inkml:trace>
  <inkml:trace contextRef="#ctx0" brushRef="#br0" timeOffset="156585.54">17435 11064 707 0,'0'0'153'0,"0"0"-112"16,0 0-10-16,0 0-16 16,0 0-15-16,-36-107 0 15,30 99-39-15,-1 2-20 16,-11 3-18-16,3 2-64 15,-3-1-97-15</inkml:trace>
  <inkml:trace contextRef="#ctx0" brushRef="#br0" timeOffset="156892.91">17154 10881 992 0,'0'0'360'0,"0"0"-69"0,0 0-68 16,0 0-33-16,0 0-67 16,0 0 61-16,0 0 24 15,108 103-33-15,-66-55-7 16,2 4-33-16,-1 3-27 16,-1-5-38-16,-7-6-19 15,-4-4-24-15,-6-10-7 16,-4-5-13-16,-9-7-1 0,0-7-5 15,-7-4-1-15,-3-6-34 16,-2-1-35-16,0 0-24 16,0-9-88-16,-7-35-298 15,-2 1-113-15,0-1-351 0</inkml:trace>
  <inkml:trace contextRef="#ctx0" brushRef="#br0" timeOffset="157089.97">17540 10900 1326 0,'0'0'499'0,"0"0"-305"16,0 0-6-16,0 0-32 15,0 0 55-15,-89 103-41 0,48-59-47 16,1 2-55 0,3-4-47-16,1-5-10 0,5 0-11 15,2-9-48-15,2-1-74 16,-6-8-124-16,6-5-135 15,4-10-287-15</inkml:trace>
  <inkml:trace contextRef="#ctx0" brushRef="#br0" timeOffset="157302.51">17713 10812 1189 0,'0'0'665'0,"0"0"-392"15,0 0-16-15,0 0-2 16,0 0-110-16,123 94-61 0,-92-38-49 16,0 7-20-16,-2-4-6 15,-4-2-9-15,-2-9-61 16,-4-8-93-16,4-5-109 16,-7-14-279-16,-3-10-155 0</inkml:trace>
  <inkml:trace contextRef="#ctx0" brushRef="#br0" timeOffset="157520.6">18518 10844 734 0,'0'0'1081'0,"0"0"-695"0,0 0-30 16,-149 38-98-16,55 34-52 15,-33 38-34-15,-15 23-37 16,13-5-50-16,35-27-53 15,40-34-25-15,28-21-7 16,-1-1-23-16,0 2-77 16,0-2-51-16,12-9-104 15,6-14-273-15,9-12-295 0</inkml:trace>
  <inkml:trace contextRef="#ctx0" brushRef="#br0" timeOffset="157986.75">20844 9956 1207 0,'0'0'536'16,"0"0"-175"-16,0 0-31 15,0 0-110-15,0 0-115 16,0 0-89-16,0 0-15 16,-14 72-1-16,8-10 16 15,1 10-9-15,3 6-1 16,2 1-6-16,0-5-17 15,0-8-117-15,0 4-151 0,0-17-224 16,0-16-182-16</inkml:trace>
  <inkml:trace contextRef="#ctx0" brushRef="#br0" timeOffset="158249.28">20670 10485 1245 0,'0'0'315'0,"0"0"-222"16,0 0 143-16,0 0-43 16,12 105-71-16,3-69-45 15,5-3-13-15,3-4 4 16,1-10 42-16,0-10 19 16,5-9 10-16,2 0 36 0,5-20-14 15,7-13-81-15,3-6-58 16,1-6-22-16,-1-1-72 15,-10 4-130-15,-28 13-261 16,-8 12-155-16,-8 11-869 0</inkml:trace>
  <inkml:trace contextRef="#ctx0" brushRef="#br0" timeOffset="158483.17">20408 11034 1520 0,'0'0'567'0,"0"0"-475"0,0 0 116 16,0 0 49-1,85 141-42-15,-39-91-58 0,3 0-66 16,-2-2-28-16,-6-2-31 16,0-6-20-16,-10-3-11 15,-5-7-1-15,-3-9-24 16,-7-4-63-16,-1-9-102 15,1-8-90-15,-1-2-83 16,-5-17-217-16</inkml:trace>
  <inkml:trace contextRef="#ctx0" brushRef="#br0" timeOffset="158687.01">20900 11021 1395 0,'0'0'542'0,"0"0"-329"0,0 0 44 15,0 0-144 1,0 0 12-16,-105 101-36 0,67-48-19 16,-4 1-22-16,-5-2-24 15,1 0-13-15,0-7-11 16,2-5-33-16,5-8-85 16,-7-2-129-16,13-13-119 15,8-6-324-15</inkml:trace>
  <inkml:trace contextRef="#ctx0" brushRef="#br0" timeOffset="158873.42">21314 10768 1625 0,'0'0'486'16,"0"0"-414"-16,0 0-45 15,0 0-10-15,-77 114-17 16,52-47-26-16,7-13-158 16,0-13-302-16</inkml:trace>
  <inkml:trace contextRef="#ctx0" brushRef="#br0" timeOffset="159348.41">21599 10997 1437 0,'0'0'580'0,"0"0"-411"0,0 0-13 16,0 0-98-16,0 0 65 15,0 0-17-15,134 10-27 16,-96-5-3-16,-5 2-9 15,-8-2-3-15,-5-1-11 16,-7 0-28-16,-6 5-14 16,-7 1-11-16,0 4 0 15,-5 5 14-15,-19 8 2 16,-12 5 14-16,-13 0-8 16,-6 5-7-16,-7-4-6 15,-1 0-3-15,1-2-5 0,4-3 1 16,11-1-1-16,9-9 1 15,15-6-1-15,13-6 5 16,7-5 13-16,3-1 53 16,16 0 64-16,26 0-8 15,38-4 29-15,38-7-50 16,34 3-62-16,-7 3-30 16,-32 5-14-16,-37 0-1 15,-29 6-36-15,2 9-132 16,3 9-172-16,-8-2-343 0,-15-6-1132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6:19:49.419"/>
    </inkml:context>
    <inkml:brush xml:id="br0">
      <inkml:brushProperty name="width" value="0.05292" units="cm"/>
      <inkml:brushProperty name="height" value="0.05292" units="cm"/>
      <inkml:brushProperty name="color" value="#FF0000"/>
    </inkml:brush>
  </inkml:definitions>
  <inkml:trace contextRef="#ctx0" brushRef="#br0">2288 5329 1741 0,'0'0'652'0,"0"0"-420"0,0 0-26 15,0 0-16-15,0 0-120 16,0 0 42-16,52 131 56 16,-12-57-69-16,7 5-12 15,7-3-29-15,-2-2-22 16,2-9-10-16,-4-8-8 15,-4-7-12-15,-8-7 0 16,-9-10 0-16,-7-5-6 16,-6-7-49-16,-7-9-68 15,-5-6-84-15,-4-9-100 16,0-16-84-16,-13-14-484 0</inkml:trace>
  <inkml:trace contextRef="#ctx0" brushRef="#br0" timeOffset="225.87">2863 5222 1728 0,'0'0'631'16,"0"0"-481"-16,0 0 69 16,0 0-103-16,-137 137-26 15,43-29 29-15,3 2-30 16,4-8-31-16,11-16-22 15,21-23-22-15,-3 0-14 0,2 1-11 16,13-13-58-16,15-14-95 16,12-14-151-16,11-20-424 0</inkml:trace>
  <inkml:trace contextRef="#ctx0" brushRef="#br0" timeOffset="2570.5">2951 4984 1538 0,'0'0'595'0,"0"0"-465"16,0 0 42-16,0 0 97 16,0 0-5-16,44 107-45 0,-22-67-62 15,3 7-40 1,2 3-48-16,0 0-30 0,-6 0-24 16,2-5-8-16,-5-2-7 15,-3-3-57-15,-1-6-105 16,3-8-135-16,-1-8-269 15,-3-16-185-15</inkml:trace>
  <inkml:trace contextRef="#ctx0" brushRef="#br0" timeOffset="2813.08">3586 4860 1031 0,'0'0'965'16,"0"0"-703"-16,0 0-52 15,0 0-48-15,-70 143 58 0,6-20-41 16,-28 43-35-16,-8 9-23 16,11-25-33-16,16-40-38 15,21-46-26-15,1-8-11 16,-4 4-5-16,-8 6-8 16,1 3-11-16,10-14-73 15,13-8-81-15,14-18-121 16,11-8-254-16,12-19-351 0</inkml:trace>
  <inkml:trace contextRef="#ctx0" brushRef="#br0" timeOffset="3019.7">3533 5570 1965 0,'0'0'692'0,"0"0"-567"0,0 0 46 15,144-6-29-15,-31 3-30 16,6 3-8-16,-10 0-48 16,-11 0-33-16,-27 0-23 15,2 0-81-15,-1 9-127 16,-12-5-166-16,-22-1-384 16,-20-3-849-16</inkml:trace>
  <inkml:trace contextRef="#ctx0" brushRef="#br0" timeOffset="3191.97">4185 5238 1343 0,'0'0'800'0,"0"0"-649"16,0 0-92-16,-46 110 91 16,29-20-49-16,5 0-67 15,2 9-34-15,2-1-15 16,8 11-114-16,0-15-138 15,0-16-314-15</inkml:trace>
  <inkml:trace contextRef="#ctx0" brushRef="#br0" timeOffset="3440.93">5147 5199 2078 0,'0'0'474'0,"0"0"-434"16,23 121 102-16,4-13 3 15,2 2-36-15,4-7-58 16,-2-19-29-16,-2-24-10 16,2 0-12-16,-2 0-2 15,-2-13-92-15,-7-15-112 16,1-24-142-16,-4-8-310 15,-2-3-698-15</inkml:trace>
  <inkml:trace contextRef="#ctx0" brushRef="#br0" timeOffset="3640.49">5521 5332 1647 0,'0'0'630'0,"0"0"-454"16,-113 40 93-16,55 10-58 15,-4 18-81-15,-3 10-40 16,1 7-50-16,4-2-20 16,2-4-12-16,4-9-8 15,2-6-51-15,-8 4-134 16,14-19-160-16,10-18-413 0</inkml:trace>
  <inkml:trace contextRef="#ctx0" brushRef="#br0" timeOffset="3818.89">6090 4720 1793 0,'0'0'312'0,"0"0"-243"15,0 0-45-15,-83 140-19 16,29-35-5-16,8-15-174 15,6-10-229-15</inkml:trace>
  <inkml:trace contextRef="#ctx0" brushRef="#br0" timeOffset="4252.72">5996 5257 1232 0,'0'0'1012'15,"0"0"-827"-15,0 0 49 16,0 0-96-16,0 0 3 16,127 13 28-16,-71-1-61 15,7-1-24-15,-1 2-17 16,-4-2-28-16,-12 1-23 16,-10 1-8-16,-12-1-8 15,-12 4-6-15,-10 2 6 0,-2 5 6 16,-5 10 18-16,-21 5 9 15,-15 8-6-15,-11 7-6 16,-14 1-3-16,-9-3-6 16,0 2-3-16,-4-6-7 15,6-2 5-15,11-4 4 16,10-10-10-16,12-3 5 16,16-10 11-16,7-6 5 15,11-3 19-15,6-7 11 16,0-2-5-16,23 0-7 15,21 0-5-15,41 0 34 16,46-5-32-16,51 1-37 16,20 4 0-16,-7 0-111 15,-25 3-132-15,-63 9-272 16,-29-9-323-16</inkml:trace>
  <inkml:trace contextRef="#ctx0" brushRef="#br0" timeOffset="4501.63">6859 5792 2298 0,'0'0'485'16,"0"0"-320"-16,160 0 70 0,4 0 36 15,17 0-73 1,-3 5-80-16,-48-1-52 0,-48-2-40 15,-22 0-26-15,-13-2-20 16,0 2-110-16,-5-2-130 16,-13 0-232-16,-15-4-328 15,-14-14-1059-15</inkml:trace>
  <inkml:trace contextRef="#ctx0" brushRef="#br0" timeOffset="4660.55">7442 5472 1555 0,'0'0'677'16,"0"0"-615"-16,0 102 269 15,0-34-60-15,0 15-160 0,-18 5-69 16,-11 8-42 0,-31 41-3-16,4-23-223 0,10-18-706 0</inkml:trace>
  <inkml:trace contextRef="#ctx0" brushRef="#br0" timeOffset="5140.75">8997 5603 1015 0,'0'0'945'0,"0"0"-717"15,0 0 50-15,0 0-111 16,0 0-116-16,0 0 89 15,56 131-1-15,-27-73-69 16,0 7-39-16,2-5-17 16,-2-2-14-16,-2-4-43 15,0-10-119-15,9-13-179 16,-7-13-266-16,-5-18-270 0</inkml:trace>
  <inkml:trace contextRef="#ctx0" brushRef="#br0" timeOffset="5368.8">9432 5396 1751 0,'0'0'389'15,"0"0"2"-15,0 0-130 16,0 0-157-16,-140 157-18 16,51-28 62-16,-5 17-12 15,15-22-24-15,25-33-49 16,19-30-40-16,7-6-14 15,-6 3-9-15,-2 9-3 16,3 2-90-16,6-12-109 16,19-4-136-16,5-18-321 15,3-18-300-15</inkml:trace>
  <inkml:trace contextRef="#ctx0" brushRef="#br0" timeOffset="5805.29">9965 5474 2004 0,'0'0'383'16,"0"0"-158"-16,0 0-94 16,0 0-25-16,129 12 107 15,-69 2-61-15,5 0-31 16,-2 0 2-16,-4-4-21 15,-7 2-38-15,-15-1-23 16,-10 2-20-16,-12 1-12 16,-3 4-8-16,-10 3 0 0,-2 2 5 15,0 6 3-15,-29 7 3 16,-14 6 7-16,-17 8 16 16,-15 4-2-16,-12 7-15 15,-5-4-6-15,1 2-5 16,11-5 4-16,13-6-10 15,14-10 0-15,16-7 8 16,16-10 2-16,9-9 19 16,10-7 19-16,2-5 22 15,12 0-6-15,38-5-65 16,49-13 0-16,59-2 0 16,44 2 0-16,33 10 0 15,16 8-159-15,-61 0-203 0,-28 0-584 16</inkml:trace>
  <inkml:trace contextRef="#ctx0" brushRef="#br0" timeOffset="6400.78">12280 6020 1520 0,'0'0'630'0,"0"0"-392"15,0 0 43-15,0 0-81 16,0 0-59-16,118-17-67 16,-78 11-50-16,-1 2-15 0,2 3-9 15,-5 1-99-15,-15 0-143 16,-9 5-327-16,-12 4-353 0</inkml:trace>
  <inkml:trace contextRef="#ctx0" brushRef="#br0" timeOffset="6546.32">12342 6153 776 0,'0'0'1134'0,"0"0"-789"16,0 0 4-16,0 0-136 15,0 0-81-15,0 0-48 16,145 6-56-16,-74-4-28 16,45-2-85-16,-16 0-408 15,-13-15-701-15</inkml:trace>
  <inkml:trace contextRef="#ctx0" brushRef="#br0" timeOffset="9710.87">14260 5306 150 0,'0'0'1724'0,"0"0"-1199"15,0 0-301-15,0 0 18 0,0 0-44 16,45 170 53-16,1-82-52 16,15 11-61-16,7-1-32 15,-3-18-50-15,7 4-35 16,-5-10-11-16,-9-12-2 16,-12-13-2-16,-11-11-6 15,-12-14-74-15,-9-12-127 16,-14-16-145-16,0-20-163 15,0-15-127-15</inkml:trace>
  <inkml:trace contextRef="#ctx0" brushRef="#br0" timeOffset="9914.41">14860 5432 1478 0,'0'0'580'0,"0"0"-404"16,0 0 43-16,-152 115 9 15,78-38-15-15,-5 8-75 16,-6 1-49-16,4-3-50 16,8-9-25-16,11-9-14 15,8-7-3-15,10-10-120 16,6-12-137-16,13-17-277 16,11-15-392-16</inkml:trace>
  <inkml:trace contextRef="#ctx0" brushRef="#br0" timeOffset="10093.61">15089 5226 1603 0,'0'0'609'0,"0"0"-493"16,0 0-4-16,0 0 14 16,40 152-11-16,-18-70-65 15,5 6-30-15,2-1-20 16,17 3-53-16,-5-23-186 15,-7-20-359-15</inkml:trace>
  <inkml:trace contextRef="#ctx0" brushRef="#br0" timeOffset="10320.94">15733 5211 1512 0,'0'0'544'0,"0"0"-454"15,-113 115 111-15,39 7 65 16,-18 34-14-16,5-7-67 16,21-29-74-16,14-40-45 15,12-26-33-15,-7 8-16 16,-4 1-11-16,-7-1-5 16,9-12-1-16,9-14-102 15,7-18-164-15,12-13-293 16,13-5-390-16</inkml:trace>
  <inkml:trace contextRef="#ctx0" brushRef="#br0" timeOffset="10508.89">15724 5695 1751 0,'0'0'571'15,"169"-32"-437"-15,-19 28 143 16,19 4-92-16,-6 1-91 15,-41 18-54-15,-40-3-32 16,-24-7-8-16,-17-2-62 16,-8-5-214-16,-10-2-281 15,-10 0-911-15</inkml:trace>
  <inkml:trace contextRef="#ctx0" brushRef="#br0" timeOffset="10696.31">16397 5235 1564 0,'0'0'543'16,"0"0"-444"-16,-9 126-23 15,9-13 104-15,0 1-43 16,0-4-80-16,0-13-29 16,0-27-12-16,0 8-16 15,0 26-89-15,-2-23-193 16,-5-21-263-16</inkml:trace>
  <inkml:trace contextRef="#ctx0" brushRef="#br0" timeOffset="10977.25">17368 5494 1776 0,'0'0'508'0,"0"0"-451"15,59 120 278-15,-18-48-77 16,9 9-76-16,1 1-42 0,4-3-80 16,1-5-40-16,0-9-5 15,-2-6-15-15,-8-15-26 16,-5-11-153-16,-6-33-276 15,-10 0-111-15,-10-15-624 0</inkml:trace>
  <inkml:trace contextRef="#ctx0" brushRef="#br0" timeOffset="11178.09">17999 5518 1637 0,'0'0'352'0,"0"0"-165"0,-134 59 38 15,61 3 18 1,-27 33-14-16,6-4-66 0,-7 7-38 16,6-4-50-16,17-18-48 15,-2 4-12-15,11-11-15 16,15-17-75-16,14-16-152 16,18-16-304-16,16-17-339 0</inkml:trace>
  <inkml:trace contextRef="#ctx0" brushRef="#br0" timeOffset="11358.86">18356 5069 1672 0,'0'0'322'15,"0"0"-252"-15,0 0-68 16,0 0 4-16,-81 148 1 15,18-45-7-15,8-14-158 16,2-14-430-16</inkml:trace>
  <inkml:trace contextRef="#ctx0" brushRef="#br0" timeOffset="11757.48">18480 5609 1825 0,'0'0'482'16,"0"0"-408"-16,0 0 133 15,160 0 1-15,-84 14-25 0,2 4-47 16,0 1-54-16,-5 3-20 16,-8-1-19-16,-7-3-19 15,-15-3-17-15,-12 2-5 16,-14-3-1-16,-14 0 1 15,-3 2-2-15,-11 6 1 16,-27 4 11-16,-18 7 3 16,-17 5-4-16,-14 3-10 15,-6 4 10-15,-1-1-11 16,9-2 8-16,18-7-7 16,20-5-1-16,22-13 0 15,21-5 0-15,4-6-3 0,38-2 3 16,42-4 26-16,43 0 73 15,37 4-48-15,19 4-36 16,-13 4-15-16,-27-2-175 16,-52-6-444-16,-31-4-674 0</inkml:trace>
  <inkml:trace contextRef="#ctx0" brushRef="#br0" timeOffset="12823.88">8979 5382 920 0,'0'0'387'0,"0"0"-110"15,0 0-1-15,0 0-68 16,0 0-62-16,0 0-36 16,0 0-9-16,-32-30-4 15,29 30-6-15,0 0 1 0,3 0 5 16,0 0-21-16,0 0-40 16,0 2-36-16,0 16-3 15,6 13 3-15,7 10 20 16,3 12 42-16,1 6-14 15,3 3-13-15,3-1-17 16,-4-6-9-16,4-10-3 16,-1-7-5-16,-2-6 0 15,0-8 5-15,1-4 0 16,-6-8-6-16,3-6-48 16,6-6-121-16,-2 0-177 15,-4 0-401-15</inkml:trace>
  <inkml:trace contextRef="#ctx0" brushRef="#br0" timeOffset="15532.45">9434 5293 1043 0,'0'0'395'0,"0"0"-124"15,0 0-20 1,0 0-67-16,0 0-38 0,0 0 26 16,0 0 15-16,-5 13-47 15,-8 7-74-15,-7 13-12 16,-7 11 40-16,-6 12-21 15,-6 9-22-15,-2 9 5 16,-6 3 2-16,-5-1-10 16,2 1-9-16,0-2-15 15,2-3-12-15,3-1-5 16,7-6 5-16,5-6 3 16,6-12-4-16,6-5-10 15,7-10 0-15,5-13 0 16,4-5 1-16,2-8-2 15,3-4 2-15,0-2-1 0,0 0 11 16,12-16 3-16,15-12-7 16,9-16-8-16,12-12-1 15,10-13-5-15,4-8-1 16,5-8 1-16,-1 1-3 16,-9 2 7-16,-7 4-5 15,-5 7-4-15,-10 10 5 16,-8 8 6-16,-6 11 0 15,-7 12 0-15,-5 10 0 16,-5 7 0-16,-4 10 0 16,0 3-1-16,0 0-12 15,0 16-11-15,-4 18 3 16,-15 14 21-16,-7 16 15 16,-6 8 7-16,-5 8-2 15,-3-1-8-15,-2 1 1 0,-3-1-2 16,2-4-10-1,5-3 7-15,1-5 2 0,5-6-1 16,5-14 0-16,8-9-7 16,5-11-2-16,6-12 1 15,3-7 6-15,5-8 4 16,0 0 5-16,0-15 2 16,5-20-18-16,15-17-23 15,20-30-18-15,22-34 2 16,3 6-4-16,-5 7-1 0,-4 18 9 15,-16 22 20 1,5-5 13-16,-1-4 1 0,-7 9 0 16,-5 9 1-16,-8 12 0 15,-3 8 0-15,-11 13 1 16,-5 14 5-16,-5 7 1 16,0 0-7-16,0 32 0 15,-23 18 3-15,-14 32 19 16,-26 33 8-16,-24 30 3 15,-9 2-11-15,15-24-1 16,21-33-6-16,21-36-9 16,11-8-5-16,-7 1 10 15,4-4-11-15,2-3 6 16,12-16-4-16,6-12-1 16,8-9 7-16,3-3 17 0,0-6-2 15,3-24-10 1,19-15-13-16,13-15-6 0,28-30 5 15,26-25-5-15,2 5 5 16,-7 8 0-16,-10 12 1 16,-22 17-5-16,2-5 5 15,-6-4 0-15,-15 16 1 16,-12 16 7-16,-10 20-7 16,-8 17 0-16,-3 13-1 15,-3 9-7-15,-29 45-35 16,-27 46 29-16,-32 41 13 15,-17 17 14-15,2-1-2 16,21-38 1-16,27-36-12 16,20-23-1-16,11-16 1 15,3-1 5-15,3-6-5 0,6-6-1 16,13-18-1-16,2-13 1 16,2 0 1-16,25-30 8 15,17-18-9-15,30-35 1 16,26-34-1-16,23-34 1 15,-1-11-1-15,-19 13 0 16,-32 37 0-16,-33 40 0 16,-18 27 0-16,-11 14 1 15,0 3 5-15,-5 1-5 16,1 8 0-16,-5 9 7 16,0 10-8-16,0 0-1 15,-13 23-30-15,-23 39 7 16,-22 37 24-16,-29 33 3 0,-2-1 6 15,13-23 0-15,23-34-3 16,17-21 3-16,3 0-8 16,2-3-1-16,6-3 1 15,13-21-1-15,10-18-1 16,2-8 1-16,10-10 16 16,17-25-4-16,12-18-11 15,13-18 1-15,15-30-1 16,6-41 1-16,0-26-2 15,-13 16-1-15,-23 39-6 16,-22 47-5-16,-13 45 10 16,-2 6 2-16,0 6 0 0,0 9 0 15,0 0-12-15,-17 28-33 16,-12 22 19-16,-19 34 14 16,-18 34 11-16,-1-1 1 15,2-14 0-15,12-15 0 16,13-23 0-16,-1 0 0 15,8-3 0-15,11-18 0 16,10-19-2-16,10-12-5 16,2-13 7-16,0-1 9 15,21-29 9-15,10-14-9 16,9-16-9-16,9-10 1 16,4-10-1-16,1 0 1 15,-7 2 1-15,-12 11-1 16,-8 15 0-16,-10 18 0 15,-10 17 0-15,-7 12 0 0,0 5-1 16,0 19-18-16,-15 24-10 16,-12 16 27-16,-13 14 1 15,-7 10 2-15,-9 5 5 16,-5 2 1-16,5-3-7 16,5-11-1-16,12-13 1 15,13-14-1-15,7-15-1 16,13-16 1-16,6-12 0 15,0-6 6-15,0 0 3 16,11-19 5-16,13-12-5 16,12-11-8-16,9-14-1 15,3-12 0-15,4-8-6 16,0-9-4-16,-8 1-1 0,-7 4-11 16,-8 12-7-16,-10 15 19 15,-11 17 9-15,-3 15 1 16,-5 13 0-16,0 8 0 15,0 0 0-15,-16 20-6 16,-15 20-18-16,-14 18 10 16,-26 30 14-16,-22 32-1 15,-14 23 1-15,10-11 0 16,26-27 0-16,32-40 0 16,18-25 0-16,6-6 0 15,3-3 0-15,6-10-1 16,6-14 0-16,0-7 1 0,14-21 20 15,21-18 18-15,14-20-26 16,11-11-11-16,10-10 0 16,1-8 5-16,0-5-5 15,-9 3 0-15,-6 7-1 16,-12 8-6-16,-9 14 4 16,-14 16 1-16,-9 16 1 15,-8 14 0-15,-4 10 0 16,0 5 0-16,-2 9-14 15,-18 20-38-15,-16 18 31 16,-11 11 14-16,-13 12 7 16,-7 8 0-16,-4 5 0 15,4-4 1-15,7-4-1 0,15-13 0 16,12-14 0-16,15-18-1 16,11-14-8-16,7-16 3 15,5 0 6-15,24-32 10 16,18-15 3-16,13-14-13 15,13-14 0-15,7-9 0 16,1-6 1-16,7-23 1 16,-14 13 4-16,-11 2-5 15,-15 13 0-15,-23 32-1 16,-5 9 1-16,-13 22 0 16,-7 16 8-16,0 6-3 15,-15 12-6-15,-16 26-11 16,-21 32 5-16,-29 32 5 15,-23 32 1-15,4-7 1 16,16-25 0-16,32-31 0 0,20-27-1 16,9-3 0-16,2-6-2 15,7-7 1-15,14-22-6 16,0-6 7-16,29-28 15 16,19-22 0-16,10-10-14 15,6-9 5-15,3-1-5 16,-7 6-1-16,-6 9 0 15,-12 10-1-15,-9 11-11 16,-10 13-16-16,-10 14-27 16,-9 7-64-16,-4 7-143 0,-15 16-232 15,-8-4-146-15</inkml:trace>
  <inkml:trace contextRef="#ctx0" brushRef="#br0" timeOffset="18625.31">1897 7834 1264 0,'0'0'556'0,"0"0"-338"16,0 0 52-1,0 0 0-15,0 0-73 0,0 0-42 16,-45 16-45-16,20-2-25 15,-8 8-6-15,-7 6 5 16,-6 8-17-16,-2 8-10 16,2 11-21-16,-1 7-15 15,7 12-13-15,9 13 1 16,10 4-8-16,15 6-1 16,6 1 0-16,4-7 0 15,25-11 1-15,10-14-1 16,12-12-23-16,4-10-113 15,29 8-133-15,-14-12-278 16,-13-7-453-16</inkml:trace>
  <inkml:trace contextRef="#ctx0" brushRef="#br0" timeOffset="21380.77">2207 7928 1283 0,'0'0'646'16,"0"0"-282"-16,0 0 113 16,0 0-183-16,0 0-46 15,0 0-106-15,0 0-87 16,42 54-41-16,-1 0 38 15,13 15 31-15,4 9 4 16,0 7-38-16,-2 1-26 16,-5-2-16-16,-8-6-5 15,-6-10 7-15,-8-9-8 16,-6-14-1-16,-6-12-37 16,-5-17-92-16,-3-12-73 15,-3-4-26-15,12-33-28 16,-3-7-236-16,1-6-249 0</inkml:trace>
  <inkml:trace contextRef="#ctx0" brushRef="#br0" timeOffset="21601.83">2786 8031 1332 0,'0'0'394'0,"0"0"-68"16,0 0-32-16,0 0-89 15,0 0-119-15,-128 57 8 16,73-9 31-16,-15 11-5 0,-5 6-25 16,-5 3-38-1,-2 3-37-15,1-4-13 0,6-1-7 16,5-2-6-16,10-7-70 16,14-7-111-16,10-9-134 15,16-11-186-15,13-22-312 0</inkml:trace>
  <inkml:trace contextRef="#ctx0" brushRef="#br0" timeOffset="21819.99">2957 7872 920 0,'0'0'981'16,"0"0"-664"-16,0 0-203 0,0 0-56 15,0 0 155-15,36 145-73 16,-7-87-85-16,6-2-34 16,6-8-11-16,-2-5-10 15,-3-9-79-15,6-8-188 16,-8-12-201-16,-10-10-272 0</inkml:trace>
  <inkml:trace contextRef="#ctx0" brushRef="#br0" timeOffset="22065.51">3524 7804 1446 0,'0'0'521'0,"0"0"-283"16,0 0 29-16,0 0-130 16,-135 103-6-16,89-31 8 15,-6 12 15-15,-4 8-38 16,-4 6-35-16,-2-1-27 15,0-1-27-15,-5-2-13 16,2-6-4-16,1-3-9 16,6-11-1-16,8-12-51 15,13-12-133-15,10-10-135 16,10-13-262-16,9-17-298 0</inkml:trace>
  <inkml:trace contextRef="#ctx0" brushRef="#br0" timeOffset="22293.21">3481 8350 935 0,'0'0'1009'0,"0"0"-773"16,0 0-63-16,147-44 68 15,-56 41-55-15,1 3-55 16,8 0-41-16,5 0-55 15,-25 0-22-15,2 0-13 16,-17 0-9-16,-19 0-123 16,-13 0-169-16,-14 0-230 15,-15-6-404-15</inkml:trace>
  <inkml:trace contextRef="#ctx0" brushRef="#br0" timeOffset="22460.45">4009 8038 186 0,'0'0'1421'0,"0"0"-1201"15,0 0-147-15,-42 163 23 16,33-72-53-16,1 35-43 16,2-18-17-16,0-14-352 0</inkml:trace>
  <inkml:trace contextRef="#ctx0" brushRef="#br0" timeOffset="22963.2">4806 8088 396 0,'0'0'1185'15,"0"0"-823"-15,0 0-121 16,0 0-94-16,0 0-96 0,0 0 128 15,92 125 26 1,-41-56-89-16,3 9-46 0,-3 0-34 16,-2 0-25-16,-5-7-2 15,-3-8-9-15,-6-10-61 16,-1-13-117-16,1-22-160 16,-8-12-247-16,-4-6-405 0</inkml:trace>
  <inkml:trace contextRef="#ctx0" brushRef="#br0" timeOffset="23190.07">5357 8032 1365 0,'0'0'378'0,"0"0"-212"0,0 0 39 15,-125 113-28-15,79-49 25 16,-6 10-31-16,-4 11-49 15,-1 1-37-15,-2 4-34 16,1-6-36-16,5-8-15 16,6-9-17-16,7-14-116 15,9-14-163-15,11-15-265 16,9-16-393-16</inkml:trace>
  <inkml:trace contextRef="#ctx0" brushRef="#br0" timeOffset="23393.57">5885 7550 1415 0,'0'0'397'0,"0"0"-272"15,0 0-18-15,-125 104-26 16,83-42-36-16,-1 8-31 15,-3 22-14-15,8-17-152 16,7-15-397-16</inkml:trace>
  <inkml:trace contextRef="#ctx0" brushRef="#br0" timeOffset="23804.36">5834 8021 1617 0,'0'0'382'16,"0"0"-270"-16,0 0 156 16,119 53-19-16,-69-32-58 15,1-1-73-15,-2 1-58 16,-4 2-27-16,-12-6-12 16,-6 2-12-16,-12-5-8 15,-8 1 7-15,-7 3-7 16,0 2 4-16,-29 7 7 15,-15 9 7-15,-14 5-10 16,-11 6-8-16,-11 3 7 16,6 1-7-16,1-5 1 0,7-5 3 15,13-5-5-15,13-10 0 16,14-7 1-16,10-2 15 16,9-8 5-16,7 1-12 15,0 1-8-15,25-2 14 16,15 4 21-16,16-3-5 15,15-2-11-15,31-1-20 16,34 4-5-16,23-5-142 16,-24 0-336-16,-34-6-322 0</inkml:trace>
  <inkml:trace contextRef="#ctx0" brushRef="#br0" timeOffset="24025.59">6520 8474 1633 0,'0'0'565'0,"0"0"-441"16,0 0-17-16,0 0 123 16,185 0-30-16,-96 0-80 15,3 0-49-15,-5 0-45 16,-8 0-25-16,-11-4-1 15,-11 0-101-15,-12-11-223 16,-19 4-305-16,-12-3-598 0</inkml:trace>
  <inkml:trace contextRef="#ctx0" brushRef="#br0" timeOffset="24208.01">6819 8205 1485 0,'0'0'286'16,"0"0"-218"-16,0 0 51 16,0 158-11-16,13-91-67 15,5 4-27-15,1 4-2 16,10 20-12-16,-6-22-180 16,-4-14-507-16</inkml:trace>
  <inkml:trace contextRef="#ctx0" brushRef="#br0" timeOffset="24457.36">7779 7870 1750 0,'0'0'398'0,"0"0"-331"15,0 0-51-15,30 129 138 16,2-53 16-16,6 10-73 16,-2 6-62-16,-3-2-19 15,-6-7-16-15,-5-9-39 0,5-10-171 16,-7-22-273 0,-4-22-261-16</inkml:trace>
  <inkml:trace contextRef="#ctx0" brushRef="#br0" timeOffset="24707.02">8500 7810 1669 0,'0'0'527'16,"0"0"-348"-16,0 0 59 16,0 0-114-16,-149 128 55 15,65-9-4-15,-17 37 8 0,-3 21-17 16,8-5-61-1,15-19-48-15,23-42-33 0,12-24-17 16,11-26-4-16,6-7-3 16,2 0-99-16,0 0-116 15,14-4-112-15,8-20-257 16,5-18-129-16</inkml:trace>
  <inkml:trace contextRef="#ctx0" brushRef="#br0" timeOffset="25123.77">8596 8297 1588 0,'0'0'473'0,"0"0"-396"15,0 0 13-15,0 0 10 16,0 0 116-16,0 0-6 15,166 25-39-15,-111-19-29 16,5-1-17-16,-2 4-53 16,-9 3-39-16,-9 2-23 15,-15 6-9-15,-12 2-1 16,-13 4-1-16,-2 4 1 16,-30 4 9-16,-10 3 10 15,-11 4 14-15,-9 1-7 16,1 2-5-16,-1-1-9 15,6-1-11-15,10-6 8 0,8-8-8 16,15-9-1 0,15-6 0-16,8-7 0 0,0-4-1 15,29-2 1-15,19 0 33 16,21 0 15-16,36 0-27 16,43 0-21-16,37 2-12 15,12 2-171-15,-45 0-316 16,-43-4-487-16</inkml:trace>
  <inkml:trace contextRef="#ctx0" brushRef="#br0" timeOffset="25477.61">9071 7932 325 0,'0'0'1617'0,"0"0"-1149"16,0 0-332-16,0 0-38 15,0 0 138-15,183 106 4 16,-89-47-20-16,8 13-64 16,14 22-64-16,-1 26-38 15,-12 21-27-15,-25-11-20 16,-35-29-5-16,-30-31 6 15,-13-24-8-15,0 4 0 0,-18 3 1 16,-16 2 7-16,-12-9-1 16,-10-3 5-16,-7-10-4 15,-1-4-7-15,-1-8-1 16,3-4-74-16,4-7-112 16,-7-10-104-16,16 0-359 15,11-10-377-15</inkml:trace>
  <inkml:trace contextRef="#ctx0" brushRef="#br0" timeOffset="25714.64">10448 7497 1662 0,'0'0'618'0,"0"0"-425"0,0 0-16 16,0 0-127-16,0 0 1 15,-80 129-12-15,42-69-21 16,-22 26-18-16,9-15-235 16,1-14-510-16</inkml:trace>
  <inkml:trace contextRef="#ctx0" brushRef="#br0" timeOffset="35891.22">19421 1951 1585 0,'0'0'473'0,"0"0"-236"0,0 0 71 15,0 0-29-15,0 0-57 16,0 0-58-16,-29-66-36 16,29 66-32-16,0 0-34 15,0 2-19-15,0 12-22 16,0 6-19-16,13 10 8 16,9 13 8-16,5 8 8 15,6 9 5-15,3 2-11 16,-1-2-13-16,3-1-1 0,-2-5 2 15,-2-8-7-15,-7-6 0 16,-4-8 0-16,-4-8-1 16,-9-8 0-16,0-6-36 15,-8-4-48-15,0-6-57 16,-2 0-34-16,2 0-14 16,0-4-47-16,9-36-95 15,-1 4-424-15,-3-4-851 0</inkml:trace>
  <inkml:trace contextRef="#ctx0" brushRef="#br0" timeOffset="36164.83">19759 1878 1213 0,'0'0'494'16,"0"0"-399"-16,0 0 81 16,0 0-29-16,0 0-63 15,0 0-22-15,-132 141 10 16,79-81-4-16,-5 6-22 16,5-2-28-16,1-6-16 15,8-1-2-15,6-10-25 16,-3 6-120-16,10-13-155 0,12-12-258 0</inkml:trace>
  <inkml:trace contextRef="#ctx0" brushRef="#br0" timeOffset="36485.89">19732 2061 1817 0,'0'0'509'0,"0"0"-301"15,0 0 110-15,0 0-146 16,0 0-110-16,0 0-44 15,0 0-12-15,156 0-4 16,-104 0-1-16,-4 0 9 16,-7 0-10-16,-1 0-59 15,-9 0-145-15,-11 0-133 16,-7 0-263-16,-10 2-399 0</inkml:trace>
  <inkml:trace contextRef="#ctx0" brushRef="#br0" timeOffset="36688.24">19913 1957 1375 0,'0'0'553'0,"0"0"-449"16,0 0-41-16,0 0-41 16,0 0 18-16,-2 131 1 15,6-71-24-15,3 4-9 16,-1-2 1-16,1-4-9 15,4 2-143-15,0-16-211 16,-4-14-523-16</inkml:trace>
  <inkml:trace contextRef="#ctx0" brushRef="#br0" timeOffset="36907.69">20281 1921 1714 0,'0'0'354'0,"0"0"-283"15,0 0-55-15,0 0 61 16,41 154-15-16,-13-90-25 16,1 0-19-16,-3-3-12 15,-2-6-6-15,7-4-83 16,-6-15-179-16,-4-12-274 0</inkml:trace>
  <inkml:trace contextRef="#ctx0" brushRef="#br0" timeOffset="37148.73">20780 1885 1137 0,'0'0'710'0,"0"0"-418"15,0 0-108-15,0 0-46 16,-187 188 66-16,101-81-25 16,8-4-37-16,12-10-61 15,24-27-51-15,2 0-24 16,3-4-6-16,14-13-12 16,6-16-73-16,9-8-98 0,8-17-152 15,0-4-243 1,4-4-496-16</inkml:trace>
  <inkml:trace contextRef="#ctx0" brushRef="#br0" timeOffset="38897.61">19222 1798 1250 0,'0'0'385'16,"0"0"-207"-16,0 0 43 15,0 0-43-15,-131-18-36 16,102 26-59-16,0 24-26 15,0 15-8-15,2 15 9 16,3 16-9-16,4 10-16 16,9 6-1-16,8 3-15 15,3-6-16-15,5-5 7 16,21-12-8-16,15-10-33 16,40-2-202-16,-6-18-254 0,-2-18-416 0</inkml:trace>
  <inkml:trace contextRef="#ctx0" brushRef="#br0" timeOffset="39383.24">20965 1763 1774 0,'0'0'530'0,"0"0"-349"15,0 0 21-15,0 0-111 0,0 0-54 16,0 0 68-16,133 154 26 16,-88-90-12-16,-7 0-58 15,-11 0-10-15,-10-6-13 16,-10-1-18-16,-7-7-14 15,0-4 6-15,-24-3 0 16,-10-6-1-16,-7-5 2 16,-7-4 1-16,-4-6-14 15,-1-3-5-15,-2-7-84 16,3-2-81-16,1-7-126 16,11-1-252-16,15-2-439 0</inkml:trace>
  <inkml:trace contextRef="#ctx0" brushRef="#br0" timeOffset="39594.54">21609 1521 1661 0,'0'0'384'15,"0"0"-287"-15,0 0-72 16,0 0-25-16,0 0 0 16,-63 149-26-16,43-83-159 15,3-6-377-15</inkml:trace>
  <inkml:trace contextRef="#ctx0" brushRef="#br0" timeOffset="39900.53">21829 2163 1485 0,'0'0'592'0,"0"0"-396"16,0 0 90-16,0 0-83 0,0 0-106 16,0 0-42-1,0 0-8-15,140-19-29 0,-99 19-11 16,-6 4-7-16,-4 10-45 16,-10 15-203-16,-11-4-293 15,-10-2-310-15</inkml:trace>
  <inkml:trace contextRef="#ctx0" brushRef="#br0" timeOffset="40048.62">21802 2384 1527 0,'0'0'613'16,"0"0"-423"-16,0 0 64 0,0 0-144 16,0 0-78-1,129 0-24-15,-73 0-8 0,38 0-176 16,-16 8-180-16,-7-4-370 0</inkml:trace>
  <inkml:trace contextRef="#ctx0" brushRef="#br0" timeOffset="40297.64">22593 1896 1699 0,'0'0'651'16,"0"0"-498"-16,0 0-12 16,0 0-109-16,0 0-7 0,87 111 64 15,-38-53-14 1,5 3-44-16,2-2-13 0,-2-2-6 16,0-10-12-16,-4-3-9 15,-6-7-132-15,-3-7-157 16,-13-10-328-16,-10-10-326 0</inkml:trace>
  <inkml:trace contextRef="#ctx0" brushRef="#br0" timeOffset="40508.37">23063 1860 909 0,'0'0'903'0,"0"0"-641"16,0 0 2-1,0 0-101-15,-116 63-100 0,83 2 16 16,-7 10 1-16,0 7-42 16,-3 2-19-16,1-7-9 15,-1-9-5-15,4-8-5 16,-8-2-124-16,14-16-184 16,6-13-345-16</inkml:trace>
  <inkml:trace contextRef="#ctx0" brushRef="#br0" timeOffset="40747.96">23543 1448 1547 0,'0'0'582'16,"0"0"-410"-16,0 0-33 15,0 0-74-15,0 0 22 16,-121 135-26-16,81-76-30 16,-2 3-13-16,0 0-3 15,-1-1-15-15,-18 17-58 16,13-14-237-16,7-14-391 0</inkml:trace>
  <inkml:trace contextRef="#ctx0" brushRef="#br0" timeOffset="40937.39">23415 2203 1778 0,'0'0'615'0,"0"0"-472"16,0 0 43-16,0 0-125 15,0 0-50-15,0 0-11 16,0 0-100-16,34 10-83 15,-14-10-165-15,0 0-559 0</inkml:trace>
  <inkml:trace contextRef="#ctx0" brushRef="#br0" timeOffset="41153.69">23799 1869 489 0,'0'0'1585'16,"0"0"-1231"-16,0 0-190 16,0 0-84-16,0 0-63 15,0 0 17-15,68 132-10 16,-45-81-11-16,0 0-4 16,-6-5-9-16,10 0-119 15,-7-9-187-15,-3-13-342 0</inkml:trace>
  <inkml:trace contextRef="#ctx0" brushRef="#br0" timeOffset="41396.53">24289 1752 1654 0,'0'0'583'15,"0"0"-389"-15,0 0 13 16,0 0-146-16,-79 125 94 15,44-47-10-15,-5 11-54 16,-1 0-49-16,2-5-25 16,1-5-4-16,0-11-7 15,1-8 2-15,2-10-8 0,0-5-62 16,6-7-136-16,-2-7-165 16,7-6-322-16,10-14-920 15</inkml:trace>
  <inkml:trace contextRef="#ctx0" brushRef="#br0" timeOffset="41629.51">24623 1613 1781 0,'0'0'633'0,"0"0"-404"0,0 0 1 16,0 0-154-16,0 0-57 16,0 0-4-16,-74 144-3 15,47-88-12-15,-15 27-125 16,7-14-344-16,3-9-538 0</inkml:trace>
  <inkml:trace contextRef="#ctx0" brushRef="#br0" timeOffset="43728.46">19323 3269 1702 0,'0'0'564'0,"0"0"-368"15,0 0 120-15,0 0-155 16,0 0-118-16,0 0-11 16,127 94 51-16,-75-39-14 15,2 8-42-15,-2-3-6 16,-10 0-19-16,-5-8-2 15,-8-6-3-15,-2-11-92 16,-7-9-104-16,-2-13-90 0,4-13-64 16,-1-6-235-16,-6-18-559 15</inkml:trace>
  <inkml:trace contextRef="#ctx0" brushRef="#br0" timeOffset="43986.24">19909 3110 1465 0,'0'0'529'15,"0"0"-413"-15,0 0 36 16,-141 99 11-16,79-32 2 0,-9 14-28 16,-12 10-39-16,-2 6-31 15,0 1-38-15,10-3-16 16,6-10-7-16,15-8-5 15,12-14-1-15,11-17-21 16,13-13-76-16,13-16-98 16,5-17-142-16,19-11-288 15,4-14-263-15</inkml:trace>
  <inkml:trace contextRef="#ctx0" brushRef="#br0" timeOffset="44430.27">20078 3234 1458 0,'0'0'557'0,"0"0"-391"16,0 0 24-16,0 0-96 16,0 0-32-16,0 133 71 15,0-69-26-15,10 1-44 16,2 2-41-16,-1-7-11 16,1-6-11-16,-2-10-17 15,1-9-135-15,10-15-160 16,-4-10-312-16,-1-10-384 0</inkml:trace>
  <inkml:trace contextRef="#ctx0" brushRef="#br0" timeOffset="44643.29">20454 3204 1413 0,'0'0'545'15,"0"0"-308"-15,0 0 69 16,0 0-170-16,-98 123-24 15,31-7 32-15,-13 36-40 16,0 10-33-16,18-29-33 16,21-39-23-16,24-41-15 15,1-16-9-15,1-1-102 16,-10-1-98-16,2-7-148 16,6-12-315-16</inkml:trace>
  <inkml:trace contextRef="#ctx0" brushRef="#br0" timeOffset="44943.37">19152 3057 1107 0,'0'0'360'0,"0"0"-170"16,0 0 38-16,-119 93-49 15,81-41-67-15,2 9-30 16,3 10-27-16,6 8-30 16,9 6-14-16,9 6-10 15,9 2-1-15,0-2-17 16,50 12-137-16,-5-25-232 15,10-19-407-15</inkml:trace>
  <inkml:trace contextRef="#ctx0" brushRef="#br0" timeOffset="45265.7">20788 3259 1257 0,'0'0'707'0,"0"0"-477"15,0 0-142-15,0 0 89 16,0 0 20-16,79 139-54 16,-60-70-33-16,-1 6-38 15,-9 9-30-15,-5-3 12 16,-4 1-17-16,-4-4-19 15,-21-7 6-15,-8-8-3 16,-7-11 2-16,-7-13-7 16,-4-8 4-16,0-12-20 0,2-7-50 15,4-5-79-15,-3-7-122 16,11 0-261-16,14 0-356 0</inkml:trace>
  <inkml:trace contextRef="#ctx0" brushRef="#br0" timeOffset="45468.54">21133 2916 1463 0,'0'0'501'0,"0"0"-403"16,0 0-39-16,-68 113-11 15,47-54-26-15,2 24-22 16,7-12-154-16,1-12-401 0</inkml:trace>
  <inkml:trace contextRef="#ctx0" brushRef="#br0" timeOffset="46185.17">21544 3671 1691 0,'0'0'382'15,"0"0"-204"-15,0 0-48 16,0 0-96-16,0 0-20 16,120 35-5-16,-71-21-3 15,0 0-6-15,-5 0-75 16,-12-5-251-16,-16-2-530 0</inkml:trace>
  <inkml:trace contextRef="#ctx0" brushRef="#br0" timeOffset="46349.96">21532 3888 1620 0,'0'0'482'15,"0"0"-424"-15,0 0-18 16,0 0-6-16,158 28-18 15,-84-18-16-15,31-6-69 16,-18-2-264-16,-14-2-756 0</inkml:trace>
  <inkml:trace contextRef="#ctx0" brushRef="#br0" timeOffset="46807.74">22328 3479 15 0,'0'0'399'16,"0"0"-298"-16,0 0-60 15,0 0 29-15,0 0 11 16,0 0 22-16,0 0 160 15,14 28 65-15,-14-28-63 0,0 0-43 16,0 0-27-16,2 0-26 16,-2 0 14-16,0 2 14 15,4 2-13-15,1 2-12 16,3 0-26-16,8 7-24 16,4 0-15-16,4 7-27 15,5 5-31-15,3 6-17 16,5 4-14-16,2 2-6 15,-1 2 1-15,-2-1-7 16,-1-2-4-16,-4-6 4 16,-7-5-5-16,-1-2 0 15,-8-4 0-15,-3-7-1 16,-4-1-16-16,-1-3-74 0,-1-2-99 16,4 2-127-1,-1-2-240-15,-4-6-134 0</inkml:trace>
  <inkml:trace contextRef="#ctx0" brushRef="#br0" timeOffset="47059.24">22783 3475 1169 0,'0'0'512'0,"0"0"-240"15,0 0-30 1,0 0-122-16,0 0-18 0,0 0 78 16,-151 152-23-16,110-91-29 15,0 3-52-15,4-2-47 16,6 0-23-16,2-6 0 16,6-4-6-16,6-8-63 15,3 2-133-15,5-13-190 16,7-12-291-16</inkml:trace>
  <inkml:trace contextRef="#ctx0" brushRef="#br0" timeOffset="47293.37">23139 2973 702 0,'0'0'965'0,"0"0"-714"15,0 0-186-15,0 0-23 16,0 0-23-16,-87 147-19 16,67-67-32-16,4-14-195 15,3-9-349-15</inkml:trace>
  <inkml:trace contextRef="#ctx0" brushRef="#br0" timeOffset="47834.12">23134 3651 1058 0,'0'0'688'16,"0"0"-357"-16,0 0-59 0,0 0-69 15,0 0-96-15,0 0-43 16,0 0 29-16,106 0-1 16,-64-3-45-16,3-2-32 15,-1 3-5-15,-2 0-10 16,-1-2-82-16,-4-2-165 15,-8-2-302-15,-14-2-302 0</inkml:trace>
  <inkml:trace contextRef="#ctx0" brushRef="#br0" timeOffset="48023.31">23250 3437 719 0,'0'0'851'0,"0"0"-628"15,0 0-171-15,0 0 46 16,-4 120 19-16,6-72-55 16,7 4-37-16,3 0-14 15,-2-4-11-15,9 12-60 16,-4-13-192-16,1-13-370 0</inkml:trace>
  <inkml:trace contextRef="#ctx0" brushRef="#br0" timeOffset="48256.15">23936 3287 1056 0,'0'0'700'0,"0"0"-481"15,0 0-117-15,0 0-70 16,0 0 8-16,8 108 12 15,9-57-18-15,1-1-12 16,2 0-3-16,-2-5-7 16,2-7-12-16,6-4-56 15,-1-9-197-15,-3-14-246 0</inkml:trace>
  <inkml:trace contextRef="#ctx0" brushRef="#br0" timeOffset="48503.56">24467 3278 985 0,'0'0'878'15,"0"0"-645"-15,0 0-76 16,0 0-26-16,0 0 57 16,-110 151-16-16,67-75-23 15,-5 7-22-15,-1 5-33 16,1 0-44-16,-1-2-31 15,6-4-5-15,1-7-14 16,4-12-15-16,4-10-105 16,9-12-128-16,10-13-129 15,11-11-234-15,4-11-471 0</inkml:trace>
  <inkml:trace contextRef="#ctx0" brushRef="#br0" timeOffset="48731.07">24842 3140 1756 0,'0'0'287'0,"0"0"-205"16,0 0 24-16,-75 136-57 0,52-78-25 15,-2 3-24-15,-8 9-70 16,4-14-256-16,4-14-567 0</inkml:trace>
  <inkml:trace contextRef="#ctx0" brushRef="#br0" timeOffset="52165.72">14694 1239 1654 0,'0'0'623'16,"0"0"-361"-16,0 0 71 0,0 0-72 15,0 0-90-15,0 0-93 16,-6 16-64-16,24 20-13 16,11 14 28-16,9 17 45 15,6 5-5-15,3 6-24 16,-1-4-26-16,2-4-7 15,-6-8-11-15,-7-12 0 16,-6-12-1-16,-6-9-7 16,-10-11-65-16,-6-10-84 15,-3-7-49-15,-1-1-71 16,-3-23-56-16,0-11-189 16,0-10-554-16</inkml:trace>
  <inkml:trace contextRef="#ctx0" brushRef="#br0" timeOffset="52396.75">15222 1133 95 0,'0'0'1552'0,"0"0"-1073"16,0 0-200-16,0 0-42 16,0 0-149-16,0 0-49 15,-104 105 67-15,47-34-2 16,-4 11-35-16,-4 3-11 15,5-1-31-15,6-4-12 16,8-10-15-16,10-11-1 0,10-14-116 16,10-13-116-1,16-21-142-15,0-11-280 0,0 0-629 0</inkml:trace>
  <inkml:trace contextRef="#ctx0" brushRef="#br0" timeOffset="52594.12">15697 988 1655 0,'0'0'543'16,"0"0"-481"-16,0 0-16 15,0 0-33-15,0 0-13 16,0 0-50-16,-122 135-141 0,110-94-144 15,-1-3-480-15</inkml:trace>
  <inkml:trace contextRef="#ctx0" brushRef="#br0" timeOffset="52834.54">15766 1223 1505 0,'0'0'660'0,"0"0"-426"16,0 0-45-16,0 0-110 15,0 0-67-15,0 0 4 0,65 109 6 16,-30-55-2-16,6 5-7 16,-1 4-13-16,2-1-3 15,7 14-161-15,-11-15-175 16,-9-17-284-16</inkml:trace>
  <inkml:trace contextRef="#ctx0" brushRef="#br0" timeOffset="53084.88">16379 1149 1740 0,'0'0'523'0,"0"0"-229"15,0 0-102-15,-162 97-37 16,77 8-4-16,-13 32-50 16,3 13-44-16,24-19-32 15,25-36-10-15,15-30-14 16,2-13-1-16,-4 5-27 16,-3-1-52-16,1-2-59 15,6-11-88-15,8-17-138 16,10-11-285-16</inkml:trace>
  <inkml:trace contextRef="#ctx0" brushRef="#br0" timeOffset="53324.53">16655 921 1642 0,'0'0'523'16,"0"0"-409"-16,0 0-98 16,0 0-5-16,0 0-11 15,-55 170-11-15,48-109-204 0,3-6-374 16</inkml:trace>
  <inkml:trace contextRef="#ctx0" brushRef="#br0" timeOffset="56528.99">14233 2038 1279 0,'0'0'395'16,"0"0"-141"-16,0 0 16 16,0 0 9-16,0 0-61 15,0 0-109-15,0 0-59 16,-29 0-31-16,50 3-17 15,18 2 26-15,40 0 92 16,41 1 40-16,52 4-60 16,37 8-36-16,11 6-16 15,6 6-30-15,-15 4-6 0,-2-1-1 16,-3-1-1 0,-17-3-10-16,-11-7 8 0,-20-5-8 15,-17-9 0-15,-30-6 0 16,-24-2 0-16,-27 0 0 15,-8 0 0-15,1 0 2 16,-2-4-1-16,1-1 1 16,-17 2-2-16,-9 1 0 15,-5 2 0-15,-5-2 1 16,-6 0 5-16,-3 2-5 16,-2-2 0-16,-5 0 1 15,0 2 8-15,0-2 1 16,0-2-4-16,0-5 14 15,0-3-9-15,0-6-11 0,0-10-1 16,0-8 0-16,0-10-16 16,5-8-10-16,1-12 1 15,3-7-13-15,0-4 14 16,-2-5 5-16,-3-5 17 16,-4-3 1-16,0 0-10 15,0 0 10-15,0-1-17 16,0 7-15-16,0 8-1 15,0 11 7-15,0 12 19 16,0 12 8-16,0 11 0 16,-4 6 0-16,2 8 0 15,-3 4 0-15,2 1 1 16,3 4-1-16,-2 1 0 0,0-1-1 16,0 2 1-16,-1 1 1 15,1 0 0-15,0 2-1 16,0 0 0-16,0 0 1 15,0-2-2-15,2 2 1 16,-2-3 0-16,2 4 0 16,-3-4 0-16,1 1 1 15,-3-5-1-15,1 1 0 16,-3-2 0-16,-1 0 1 16,-2 1 0-16,-3 2-1 15,0 1-1-15,-5 0-5 16,-5 2 5-16,0-2 1 15,-4 0 0-15,-5 2 6 0,-1-1 2 16,-3 4-2-16,-4 1 3 16,-2 0 7-16,-5 0-7 15,-2 0-3-15,-6 0 5 16,5 0-1-16,-6 0-3 16,3 6 2-16,-3 1 8 15,3 2 5-15,-1-1 1 16,2 0-7-16,6-2 1 15,2-2-2-15,-1-2 0 16,-5-2 1-16,-5 0-5 16,-9 0-11-16,-8 1 11 15,-5 2-11-15,-6 0 6 0,-1 0 2 16,1-1 1 0,2-2 1-16,8 0-1 15,1 0 0-15,6 0-1 0,1 0-7 16,3 0 7-16,-5-5-7 15,-2 2 1-15,-7 0-1 16,-6 2 0-16,-5 1 1 16,2 0-1-16,8 0 1 15,7 0-1-15,15 1 5 16,10 2-6-16,9-1 0 16,12-1 0-16,3 2-1 15,8-3 0-15,0 2 0 16,2-2 0-16,-2 2 1 15,-1-2 0-15,1 2 0 16,-3-2 0-16,3 0 5 0,0 0-5 16,1 2 0-16,6-2-1 15,-1 2 0-15,1 2-7 16,0 4-4-16,0 4-4 16,0 8 2-16,1 9 4 15,3 10-1-15,2 10 10 16,0 8 0-16,0 12 0 15,11 6 1-15,3 6 2 16,3 7 4-16,1 1-5 16,-1-1 0-16,4 0 5 15,-3-6-5-15,-3-4-1 16,-2-11 0-16,-1-7-6 16,-3-14 6-16,-3-8-1 0,-2-12-1 15,2-10 1-15,-4-8 1 16,-2-6 0-16,0-2 1 15,0 0-1-15,0 0-21 16,0 0-116-16,8-14-110 16,-1 2-297-16,-1-6-569 0</inkml:trace>
  <inkml:trace contextRef="#ctx0" brushRef="#br0" timeOffset="81929.37">12566 8363 1538 0,'0'0'564'0,"0"0"-432"16,0 0-60-16,0 0 93 15,0 0 113-15,161 3-45 16,-91-3-76-16,-1 0-47 15,-1-4-43-15,-1-7-33 0,-9 2-19 16,-9 0-9-16,-13 1-6 16,-16 5-46-16,-11 3-119 15,-9 0-153-15,-45 14-280 16,-6 7 63-16,-9 0-1113 0</inkml:trace>
  <inkml:trace contextRef="#ctx0" brushRef="#br0" timeOffset="82087">12578 8596 1295 0,'0'0'674'0,"0"0"-361"16,0 0 40-16,0 0-103 15,0 0-65-15,118-18-67 0,-60 10-65 16,4 2-37-16,5 6-16 16,7 0-39-16,48 0-227 15,-15 6-414-15,3-2-1281 16</inkml:trace>
  <inkml:trace contextRef="#ctx0" brushRef="#br0" timeOffset="82576.14">14942 7925 1430 0,'0'0'522'0,"0"0"-337"16,0 0 74-16,-165-11-54 0,107 41-89 15,-2 19-46-15,-5 15 2 16,-3 28 14-16,-8 31 3 15,13 25-18-15,14 6-32 16,25-29-12-16,17-33-12 16,7-38-8-16,10-14-6 15,27 1-2-15,14 2-13 16,38 0-76-16,49-13-127 16,-15-12-330-16,-7-12-370 0</inkml:trace>
  <inkml:trace contextRef="#ctx0" brushRef="#br0" timeOffset="82837.58">15561 8203 123 0,'0'0'1718'16,"0"0"-1215"-16,0 0-454 15,0 0 59-15,54 109 132 16,-17-43-44-16,6 10-69 16,-1 2-64-16,-2-4-38 15,1-5-14-15,-6-12-5 16,1-10-6-16,-3-11-5 0,-2-10-69 16,1-10-105-16,10-16-137 15,-8 0-191-15,-3-6-195 0</inkml:trace>
  <inkml:trace contextRef="#ctx0" brushRef="#br0" timeOffset="83049.23">16092 8211 1388 0,'0'0'515'0,"0"0"-209"15,0 0-26-15,0 0-126 16,-161 89 24-16,96-29-21 15,-6 8-56-15,0 4-56 16,9 0-28-16,6-6-10 16,11-10-7-16,14-6-78 0,7-13-113 15,14-11-168-15,6-12-293 16,4-11-358-16</inkml:trace>
  <inkml:trace contextRef="#ctx0" brushRef="#br0" timeOffset="83232.87">16196 8038 1577 0,'0'0'590'15,"0"0"-404"-15,0 0-110 0,0 0 69 16,19 138 46 0,-6-67-92-16,3 6-61 0,1-2-21 15,1-11-17-15,1-5-40 16,11-7-148-16,-6-13-159 15,-1-17-307-15</inkml:trace>
  <inkml:trace contextRef="#ctx0" brushRef="#br0" timeOffset="83476.39">16838 7947 1573 0,'0'0'597'0,"0"0"-399"15,0 0 65-15,-181 112 10 16,88-2-29-16,-9 37-64 0,4 9-62 16,22-8-52-16,24-33-40 15,19-41-14-15,8-22-11 16,6-14 1-16,-4 2-2 16,1 2-17-16,0 1-85 15,8-11-109-15,14-9-97 16,0-10-279-16,0-12-298 0</inkml:trace>
  <inkml:trace contextRef="#ctx0" brushRef="#br0" timeOffset="83692.89">16959 8424 320 0,'0'0'1585'0,"0"0"-1202"15,131-32-136-15,-46 23 66 16,28 4-113-16,30 3-80 16,-10 2-39-16,-17 0-39 15,-22 0-29-15,-34-2-13 16,-4-3-66-16,-5-2-142 16,-22-4-282-16,-18-2-235 0</inkml:trace>
  <inkml:trace contextRef="#ctx0" brushRef="#br0" timeOffset="83872.38">17473 7999 1397 0,'0'0'567'16,"0"0"-502"-16,-22 127 177 16,16-18 73-16,-2 30-116 15,2 7-106-15,2-8-59 16,4-33-34-16,0-37-4 15,22-2-265-15,2-26-434 16,5-6-593-16</inkml:trace>
  <inkml:trace contextRef="#ctx0" brushRef="#br0" timeOffset="84134.83">18373 8011 1681 0,'0'0'648'15,"0"0"-538"-15,0 0-6 16,0 0 130-16,88 144-35 16,-44-73-105-16,0 9-55 15,-1-3-23-15,-6 0-8 16,1-7-8-16,1-4-38 15,-2-5-92-15,5-10-88 16,18-2-87-16,-10-15-205 16,-8-14-192-16</inkml:trace>
  <inkml:trace contextRef="#ctx0" brushRef="#br0" timeOffset="84383.39">18916 8061 1386 0,'0'0'508'0,"0"0"-398"16,0 0 185-16,-134 140 52 16,75-67-75-16,-3 9-76 15,1 6-81-15,5 0-61 16,6-3-36-16,5-9-18 15,3-11-7-15,1-8-128 0,-10-7-163 16,11-14-336-16,12-16-521 16</inkml:trace>
  <inkml:trace contextRef="#ctx0" brushRef="#br0" timeOffset="84609.03">19637 7560 1766 0,'0'0'581'0,"0"0"-365"16,0 0 5-16,0 0-154 16,0 0-66-16,-63 101 8 15,32-36-9-15,-7 6-102 16,-25 18-142-16,13-17-332 15,0-15-909-15</inkml:trace>
  <inkml:trace contextRef="#ctx0" brushRef="#br0" timeOffset="84974.97">19458 8097 1783 0,'0'0'489'0,"0"0"-213"15,192 2 83 1,-94 4-144-16,3 4-83 0,-6 4-30 16,-13-2-29-1,-22 0-34-15,-19-2-22 0,-22 1-16 16,-16 0-1-16,-3 3-9 16,-16 6 7-16,-17 6 2 15,-12 7 1-15,-13 2 0 16,-7 3-1-16,-8 3 2 15,-5 1 5-15,3-4-5 16,10 0-2-16,13-5 0 16,17-8-1-16,17-5-5 15,18-7 0-15,0-4 6 16,41-2 12-16,40-6 54 16,60-1-3-16,53 0-42 0,24 0-21 15,-4 0-6 1,-29-10-174-16,-67 2-272 0,-31-4-315 0</inkml:trace>
  <inkml:trace contextRef="#ctx0" brushRef="#br0" timeOffset="85292.62">20443 7967 1776 0,'0'0'483'0,"0"0"-135"16,167 54 16-16,-87-10-104 16,4 16-76-16,-1 12-14 15,-2 28-68-15,-12 23-41 16,-27 25-23-16,-20-12-8 16,-22-27-11-16,-5-35-2 15,-21-24-2-15,-14 2-3 16,-12 6-2-16,-12 2-1 15,-5-7-3-15,-4-13-4 16,-3-8-2-16,0-8-49 16,2-10-95-16,3-8-132 15,-7-6-209-15,21-16-236 16,14-10-1197-16</inkml:trace>
  <inkml:trace contextRef="#ctx0" brushRef="#br0" timeOffset="85502.58">21604 7588 1945 0,'0'0'626'15,"0"0"-376"-15,0 0-49 16,0 0-148-16,-120 92-36 15,72-32-17-15,-33 41-23 16,9-15-161-16,-1-16-437 0</inkml:trace>
  <inkml:trace contextRef="#ctx0" brushRef="#br0" timeOffset="112901.86">2195 10860 1631 0,'0'0'507'0,"0"0"-177"16,0 0 1-16,0 0-28 15,0 0-57-15,-49-60-110 16,49 76-95-16,23 24-22 16,12 18 80-16,20 31 18 15,-1-1-39-15,4 8-21 0,0 0-28 16,-8-14-20-16,4 4-8 16,-4-11 0-16,-3-11-1 15,-7-11 0-15,-9-13-19 16,-6-12-37-16,-8-11-46 15,-5-11-61-15,-4-6-52 16,1-9-11-16,-7-62-125 16,0 6-476-16,-2-10-639 0</inkml:trace>
  <inkml:trace contextRef="#ctx0" brushRef="#br0" timeOffset="113136.55">2752 10753 1590 0,'0'0'601'0,"0"0"-342"16,0 0-19-16,0 0-106 15,0 0 17-15,-131 153 12 16,68-70-46-16,-4 4-5 16,-5 2-24-16,-1-1-40 15,2-5-31-15,-2-7-16 16,1-6-1-16,8-5-35 15,6-6-100-15,9-11-127 16,12-15-247-16,14-13-237 16,13-20-945-16</inkml:trace>
  <inkml:trace contextRef="#ctx0" brushRef="#br0" timeOffset="113341.43">2834 10768 1328 0,'0'0'717'0,"0"0"-404"16,0 0-27-16,0 0-119 16,0 0-37-16,77 122 29 15,-50-41-59-15,-4 7-59 16,2 0-25-16,-2-10-16 16,-6-10-9-16,1-11-115 15,7-7-154-15,-6-18-306 16,-1-14-272-16</inkml:trace>
  <inkml:trace contextRef="#ctx0" brushRef="#br0" timeOffset="113570.72">3726 10750 1647 0,'0'0'724'15,"0"0"-419"-15,-114 26-17 16,41 41-77-16,-25 48-15 15,-18 49-49-15,-7 23-54 16,17 0-47-16,19-19-28 16,20-29-16-16,20-28-2 15,11-28 0-15,9-24-21 16,5-12-71-16,-2 8-98 16,-19 13-142-16,5-8-319 0,3-20-422 15</inkml:trace>
  <inkml:trace contextRef="#ctx0" brushRef="#br0" timeOffset="113902.57">1792 10537 897 0,'0'0'665'15,"0"0"-379"-15,-127 42-3 0,64-6-41 16,-5 21-49-16,-13 27-54 16,-6 32-30-16,7 27-42 15,17-11-21-15,31-23-31 16,22-32-7-16,10-16-8 15,7 11-27-15,27 12-85 16,35 19-109-16,76-2-77 16,-12-22-313-16,10-25-203 0</inkml:trace>
  <inkml:trace contextRef="#ctx0" brushRef="#br0" timeOffset="114241.44">4069 10688 1768 0,'0'0'694'15,"0"0"-490"-15,0 0-37 16,0 0-65-16,0 0 106 15,85 186-11-15,-48-67-48 16,-1 23-44-16,-9 6-35 16,-16-12 4-16,-11-31-41 0,0-28-20 15,-5-16-4 1,-16-5-7-16,-11 9 4 0,-11 1 0 16,-11 0-5-16,-12-12-1 15,-7-14-30-15,0-12-76 16,-1-12-91-16,-10-16-102 15,18 0-286-15,18-16-220 0</inkml:trace>
  <inkml:trace contextRef="#ctx0" brushRef="#br0" timeOffset="114479.85">4461 10096 1452 0,'0'0'336'16,"0"0"-242"-16,0 0 62 16,-42 129-29-16,22-67-70 15,-1 2-33-15,4 3-24 16,-5 14 0-16,3-15-202 15,4-12-409-15</inkml:trace>
  <inkml:trace contextRef="#ctx0" brushRef="#br0" timeOffset="114713.14">4592 11450 1967 0,'0'0'840'16,"0"0"-580"-16,0 0 57 15,0 0-149-15,0 0-112 16,0 0-44-16,0 0-11 16,-6 0 7-16,6 0-8 0,-7 0-70 15,1 0-190 1,-6 0-461-16</inkml:trace>
  <inkml:trace contextRef="#ctx0" brushRef="#br0" timeOffset="115470.09">5569 10609 1311 0,'0'0'491'16,"0"0"-195"-16,0 0 27 0,0 0-42 16,0 0-76-16,0 0-79 15,0 0-59-15,-127-8-30 16,77 49 11-16,-8 16 11 15,-14 33-2-15,0 31-2 16,10 28-19-16,14-11-17 16,31-29-8-16,17-36-4 15,0-24-7-15,17 5 0 16,10 1-1-16,9 1 1 16,1-12-46-16,6-9-80 15,6-9-104-15,25-16-102 16,-12-6-277-16,-9-4-269 0</inkml:trace>
  <inkml:trace contextRef="#ctx0" brushRef="#br0" timeOffset="115711.83">5620 10851 1580 0,'0'0'662'16,"0"0"-483"-16,0 0-85 15,0 0 107-15,86 113 60 16,-34-45-74-16,2 7-71 16,-4-1-46-16,-3-6-37 15,1-3-27-15,-6-10-5 16,-5-6-1-16,-1-9-27 0,-5-8-108 16,-4-10-89-16,2-20-124 15,-7-2-279-15,-9-6-97 0</inkml:trace>
  <inkml:trace contextRef="#ctx0" brushRef="#br0" timeOffset="115922.28">6199 10801 1534 0,'0'0'570'0,"0"0"-362"15,0 0 35-15,-134 63-88 16,76-1-16-16,-4 13-12 15,-5 8-9-15,-2 5-32 16,-1-3-43-16,4-5-34 0,3-5-9 16,5-9 0-16,10-7-66 15,8-6-115-15,11-12-198 16,11-18-356-16</inkml:trace>
  <inkml:trace contextRef="#ctx0" brushRef="#br0" timeOffset="116110.34">6732 10301 1714 0,'0'0'521'16,"0"0"-261"-16,0 0-80 0,0 0-118 15,-135 88-45-15,89-12-17 16,-3 41-29-16,13-19-228 15,9-16-365-15</inkml:trace>
  <inkml:trace contextRef="#ctx0" brushRef="#br0" timeOffset="116483.59">6718 10918 1854 0,'0'0'712'15,"0"0"-518"-15,0 0-3 16,0 0-69-16,141-1-48 0,-77 12-31 16,5 7 23-16,0 0-30 15,-11 0-22-15,-15 1-13 16,-16 1 0-16,-23 0-1 16,-4 6 0-16,-35 4 12 15,-23 5 4-15,-17 4-7 16,-2-3-8-16,-2 0 5 15,11-6-5-15,12-6 0 16,18-7 0-16,13-3 0 16,15-6-1-16,10-2-9 15,0-1 9-15,31-1 12 16,17-2 30-16,17 1-6 16,13-3-21-16,11 0-15 15,22 0-35-15,-5 0-139 16,33-5-115-16,-23-9-368 0,-35-5-539 15</inkml:trace>
  <inkml:trace contextRef="#ctx0" brushRef="#br0" timeOffset="116767.99">7409 10790 1746 0,'0'0'625'0,"0"0"-373"15,0 0-77-15,0 0-9 0,0 0 70 16,123 118-86 0,-79-51-65-16,-7 9-2 0,-7 5 2 15,-10 8-43-15,-18 13-18 16,-2-7-9-16,-15-1-1 16,-26 0-1-16,-13-16 5 15,-14 7 0-15,-10-13-9 16,-2-12-8-16,-3-14-1 15,9-14-77-15,8-14-101 16,1-18-149-16,16 0-357 16,18-25-433-16</inkml:trace>
  <inkml:trace contextRef="#ctx0" brushRef="#br0" timeOffset="116979.73">8128 10211 1798 0,'0'0'778'15,"0"0"-520"-15,0 0-53 16,0 0-151-16,-95 106-8 16,66-41-20-16,0 4-16 15,-2 1-10-15,2-4-37 16,-25 19-173-16,7-17-396 15,2-14-1250-15</inkml:trace>
  <inkml:trace contextRef="#ctx0" brushRef="#br0" timeOffset="117153.92">8284 11518 1528 0,'0'0'1065'0,"0"0"-687"15,0 0-142-15,0 0-91 16,0 0-145-16,0 0-32 16,0 0-198-16,-15-46-317 15,30 33-314-15</inkml:trace>
  <inkml:trace contextRef="#ctx0" brushRef="#br0" timeOffset="117485.43">9305 10491 1532 0,'0'0'506'0,"0"0"-362"15,-127 40 127-15,67 4-18 16,-3 14-74-16,3 12-40 16,6 11-39-16,12 7-50 15,13 21-31-15,14-12-7 0,15 4-6 16,0-1-4-16,22-20-2 16,16 5-1-16,13-15-41 15,7-12-67-15,7-18-81 16,32-21-182-16,-16-16-322 15,-10-3-814-15</inkml:trace>
  <inkml:trace contextRef="#ctx0" brushRef="#br0" timeOffset="117671.93">9624 10889 1758 0,'0'0'641'0,"0"0"-444"0,0 0-94 15,0 0 24-15,33 128-9 16,1-64-70-16,1 6-27 16,-4-2-21-16,-4-2-47 15,0 8-122-15,-8-17-200 16,-5-20-327-16</inkml:trace>
  <inkml:trace contextRef="#ctx0" brushRef="#br0" timeOffset="117918.93">10221 10931 1542 0,'0'0'673'0,"0"0"-383"0,0 0 31 16,0 0-185 0,-134 95-69-16,52 7 59 0,-21 35 4 15,-4 12-34-15,11-5-42 16,16-13-21-16,15-19-8 15,12-20-13-15,13-20-10 16,8-21 4-16,7-9-6 16,2 0-84-16,0-6-82 15,15-8-143-15,8-16-273 16,0-12-247-16</inkml:trace>
  <inkml:trace contextRef="#ctx0" brushRef="#br0" timeOffset="118316.76">10385 11071 1152 0,'0'0'1000'0,"0"0"-516"16,0 0-326-16,0 0-26 15,116-20-50-15,-64 20-24 16,2 10-11-16,-10 2 8 15,-7-1 5-15,-8 0-22 16,-10-1-7-16,-9 4-17 16,-7 2-7-16,-3 4 2 15,-3 10 10-15,-23 4 7 16,-14 9-4-16,-12 4-2 0,-10 8-14 16,-5 3-5-1,0 0 0-15,5-4 1 0,11-4-1 16,9-10 0-16,13-8 0 15,7-10 31-15,15-7 19 16,4-10-15-16,3-3-14 16,9-2-5-16,26 0 19 15,19 0 0-15,35-7-36 16,51-2-3-16,61 3-156 16,-20 2-196-16,-21 2-427 0</inkml:trace>
  <inkml:trace contextRef="#ctx0" brushRef="#br0" timeOffset="119467.3">11143 10866 1392 0,'0'0'641'16,"0"0"-287"-16,0 0 3 15,0 0-149-15,0 0-115 16,0 0-19-16,0 0 123 16,158 141-40-16,-81-75-45 15,-4 6-35-15,-5 4-32 0,-12 0-21 16,-18 0-15-16,-22-2 1 15,-16 1-4-15,-18-1 5 16,-31 1-2 0,-13 1 1-16,-14-4-4 0,-5-2 2 15,-1-10-7-15,4-8-1 16,9-12-33-16,15-12-55 16,17-11-100-16,12-12-104 15,25-10-73-15,0-19-330 16,14-10-781-16</inkml:trace>
  <inkml:trace contextRef="#ctx0" brushRef="#br0" timeOffset="119697.27">12315 10062 1759 0,'0'0'672'0,"0"0"-425"15,0 0-102-15,0 0-108 16,-75 125-37-16,38-45-10 16,-26 40-181-16,11-20-289 15,1-13-443-15</inkml:trace>
  <inkml:trace contextRef="#ctx0" brushRef="#br0" timeOffset="132489.78">13510 11205 1729 0,'0'0'523'0,"0"0"-290"16,0 0 59-16,0 0 2 15,0 0-78-15,0 0-90 16,2-4-60-16,35 0-9 0,15 0-3 16,4 2-29-16,4 2-25 15,-3 0-9-15,-3 0-129 16,10 0-161-16,-14 0-351 15,-15-2-179-15</inkml:trace>
  <inkml:trace contextRef="#ctx0" brushRef="#br0" timeOffset="132655.71">13396 11524 1058 0,'0'0'1094'0,"0"0"-582"16,0 0-295-16,0 0-4 15,0 0-150-15,0 0 48 0,0 0-58 16,153 46-50 0,-84-32-3-16,30-1-177 0,-17-2-333 15,-8-7-357-15</inkml:trace>
  <inkml:trace contextRef="#ctx0" brushRef="#br0" timeOffset="135928.85">15843 10659 1510 0,'0'0'364'0,"0"0"-197"16,-148 17 56-16,76 7-13 16,-3 10-55-16,4 16-60 15,3 15-31-15,11 26-20 16,14 34-2-16,28 24 11 15,15 5 0-15,18-28-23 16,20-33-17-16,-5-36-7 16,3-7-6-16,6 4 0 0,10 3-45 15,6 3-133-15,19-4-278 16,-15-18-96 0,-10-18-533-16</inkml:trace>
  <inkml:trace contextRef="#ctx0" brushRef="#br0" timeOffset="136185.54">15949 10954 1899 0,'0'0'543'15,"0"0"-459"-15,0 0-51 0,20 160 141 16,22-33 41-1,6 1-104-15,-4-21-75 0,-4-32-18 16,-2-22-11-16,4 5-7 16,8 2-25-16,2 1-56 15,-7-13-59-15,-7-13-81 16,-2-25-149-16,-12-10-171 16,-9 0-114-16</inkml:trace>
  <inkml:trace contextRef="#ctx0" brushRef="#br0" timeOffset="136418.31">16504 11039 1597 0,'0'0'603'0,"0"0"-365"16,0 0 37-16,0 0-148 15,-145 64-25-15,80-5 1 16,-8 10-18-16,-5 6-22 15,0 2-27-15,6-2-18 16,3 0-16-16,9-8-2 16,4-3-29-16,10-6-70 15,6 4-114-15,11-13-244 16,11-18-219-16</inkml:trace>
  <inkml:trace contextRef="#ctx0" brushRef="#br0" timeOffset="137379.14">16680 10978 1315 0,'0'0'372'0,"0"0"-49"0,0 0 24 16,0 0-71-16,0 0-166 16,0 0-64-16,0 0 93 15,73 106 15-15,-33-45-58 16,-1-1-30-16,-3-1-30 16,-3-9-27-16,-4-7-3 15,-7-4-5-15,-5-7-1 16,-3-9-51-16,-3-4-78 15,-2-9-106-15,11-10-145 16,-5-16-219-16,-1-12-108 0</inkml:trace>
  <inkml:trace contextRef="#ctx0" brushRef="#br0" timeOffset="137678.89">17244 10701 1428 0,'0'0'642'0,"0"0"-361"16,0 0 22-16,0 0-184 16,-88 111 15-16,22 2 43 15,-17 38-38-15,-1 18-15 16,10-5-23-16,18-17-22 16,14-20-29-16,11-26-23 15,6-21-9-15,8-23-8 16,1-13-9-16,3 3 1 15,-3-6 4-15,3-1-6 16,3-14 0-16,6-9-32 16,2-12-45-16,2-5-61 0,0 0-56 15,25-35-116-15,6-6-473 16,0-8-1083-16</inkml:trace>
  <inkml:trace contextRef="#ctx0" brushRef="#br0" timeOffset="138428.57">17513 10876 1771 0,'0'0'547'0,"0"0"-295"16,0 0-114-16,0 0-8 16,119 96 108-16,-44-24-7 15,3 12-74-15,-7 7-40 16,-15 4-29-16,-16-6-25 16,-20 1-9-16,-17-11-24 15,-3-5-7-15,-25-8-1 16,-15-6 1-16,-11-10-1 15,-5-6-5-15,-5-9-7 16,3-11-10-16,0-6 0 16,3-10-61-16,6-6-89 15,6-2-125-15,17-28-222 0,12-10-217 16,14-10-1254-16</inkml:trace>
  <inkml:trace contextRef="#ctx0" brushRef="#br0" timeOffset="138633.01">18503 10284 1555 0,'0'0'607'15,"0"0"-354"-15,0 0-176 0,0 0 42 16,-81 142-19-1,61-77-66-15,0 3-34 0,-20 24-31 16,7-15-207-16,-4-15-357 0</inkml:trace>
  <inkml:trace contextRef="#ctx0" brushRef="#br0" timeOffset="138903.31">18467 11558 745 0,'0'0'1599'0,"0"0"-1059"0,0 0-292 15,0 0-42-15,0 0-143 16,0 0-57-16,0 0-5 15,-23 0-1-15,28 0 6 16,3 0-6-16,4 0-96 16,-1 0-205-16,1 0-434 15,-10 0-1247-15</inkml:trace>
  <inkml:trace contextRef="#ctx0" brushRef="#br0" timeOffset="139482.98">19872 10612 1341 0,'0'0'327'15,"0"0"-21"-15,0 0 43 16,0 0-46-16,0 0-90 0,-142-3-128 15,93 56-38 1,-11 31 60-16,-5 34-11 0,11-4-13 16,19-10-23-16,18-14-26 15,17-19-19-15,0 5-14 16,0 6 0-16,13-9-1 16,11-7-17-16,8-10-77 15,7-6-101-15,35-2-61 16,-11-14-228-16,-3-15-116 0</inkml:trace>
  <inkml:trace contextRef="#ctx0" brushRef="#br0" timeOffset="139705.23">20131 11047 1659 0,'0'0'486'0,"0"0"-202"0,0 0-78 15,0 0-136-15,0 0 124 16,94 140-20-16,-32-70-59 16,11 5-55-16,4-6-40 15,-2-4-16-15,-6-9-4 16,-10-8-52-16,-9-8-119 16,-10-11-77-16,-11-18-244 15,-11-7-97-15,-11-4-157 0</inkml:trace>
  <inkml:trace contextRef="#ctx0" brushRef="#br0" timeOffset="139918.13">20699 10976 1517 0,'0'0'575'16,"0"0"-282"-16,0 0 31 15,0 0-199-15,0 0-38 16,-160 139 25-16,102-72-34 15,-7 4-30-15,1 1-24 16,-5-1-14-16,0-5-10 16,6-2-40-16,-2-6-107 15,-12-2-134-15,14-15-346 16,10-18-415-16</inkml:trace>
  <inkml:trace contextRef="#ctx0" brushRef="#br0" timeOffset="140103.82">21401 10369 1733 0,'0'0'385'16,"0"0"-133"-16,0 0-75 15,-147-6-114-15,94 62-63 16,-5 56-66-16,13-11-233 15,13-11-354-15</inkml:trace>
  <inkml:trace contextRef="#ctx0" brushRef="#br0" timeOffset="140463.72">21123 11107 1847 0,'0'0'577'0,"0"0"-343"16,120-23 4-16,-45 12-95 15,8 3-63-15,0 2-45 16,-10 4-26-16,-17 2-2 16,-18 0-7-16,-18 0-10 15,-18 7-13-15,-2 5 22 16,-29 9 1-16,-23 8 22 16,-18 9-1-16,-18-1-12 15,-9 5-3-15,1 0-6 0,9-4 1 16,22-5-1-16,20-7 0 15,28-7-7-15,17-4 7 16,9-8 0-16,38-4 105 16,32-3 55-16,40 0-42 15,32-8-61-15,-8-2-37 16,-24 2-20-16,-33 4-71 16,-22 4-133-16,35-6-171 15,-13-1-381-15,-3-3-781 0</inkml:trace>
  <inkml:trace contextRef="#ctx0" brushRef="#br0" timeOffset="140778.79">21943 10882 1719 0,'0'0'599'15,"0"0"-316"-15,0 0-46 16,0 0-104-16,0 0 57 16,164 72-16-16,-95-22-59 15,-6 11-41-15,-12 6-7 16,-15 8-16-16,-12 5-18 16,-15 2-18-16,-9 5-3 15,-4 0-1-15,-25-2-10 16,-11-2 5-16,-12-5-4 15,-8-6 5-15,-7-11-7 0,-1-12-16 16,-4-11-49-16,5-14-104 16,-10-20-159-16,16-4-286 15,16 0-418-15</inkml:trace>
  <inkml:trace contextRef="#ctx0" brushRef="#br0" timeOffset="140998.59">22954 10303 1906 0,'0'0'568'0,"0"0"-325"15,0 0-61-15,0 0-104 16,-144 126-42-16,98-52-36 15,-8 29-90-15,8-21-397 16,7-14-316-16</inkml:trace>
  <inkml:trace contextRef="#ctx0" brushRef="#br0" timeOffset="167057.53">1565 13802 1650 0,'0'0'350'0,"-210"62"-200"15,61 28 55-15,-9 40 58 16,29 29-41-16,41 17-87 16,47-4-58-16,31-6-5 15,10-8-27-15,34-15 6 16,4-33-21-16,-3-35-16 15,-3-20-7-15,-1-19-5 0,4 0-2 16,5-2-30 0,7-5-87-16,20-22-137 0,-11-7-248 15,-10-4-214-15</inkml:trace>
  <inkml:trace contextRef="#ctx0" brushRef="#br0" timeOffset="167271.4">1544 14396 1927 0,'0'0'575'0,"0"0"-522"16,29 110 38-16,27 0 166 0,21 36-82 16,-1-3-64-16,-8-27-39 15,-19-41-39-15,-11-25-18 16,2-3-9-16,0 6-6 15,-4-1-16-15,-11-17-84 16,-13-12-119-16,-12-23-146 16,-2-8-130-16,-16-20-376 0</inkml:trace>
  <inkml:trace contextRef="#ctx0" brushRef="#br0" timeOffset="167503.97">2068 14225 1714 0,'0'0'525'0,"0"0"-435"0,0 0 146 15,-183 171 28-15,92-43-86 16,-7 28-54-16,11-12-39 16,22-31-35-16,30-42-35 15,14-32-9-15,0 3 0 16,-4-4-6-16,3 0-39 15,2-12-81-15,2-18-141 16,9-8-370-16,5 0-1041 0</inkml:trace>
  <inkml:trace contextRef="#ctx0" brushRef="#br0" timeOffset="168307.92">2447 13762 1555 0,'0'0'491'0,"0"0"-327"16,0 0 74-16,0 0-94 16,0 0-92-16,-111 106-37 15,100-58-15-15,-1 4-16 16,3 27-134-16,1-12-132 16,-3-12-324-16</inkml:trace>
  <inkml:trace contextRef="#ctx0" brushRef="#br0" timeOffset="168878.14">2288 14851 1575 0,'0'0'509'0,"0"0"-277"0,0 0 99 16,0 0-149-16,0 0-115 15,0 0 30-15,135 0 35 16,-48-4-39-16,6-5-41 16,3 4-19-16,-7 2-21 15,-16 3-11-15,-12 0-1 16,-20 0-28-16,-11 0-87 15,-12 7-113-15,-16-7-231 16,-2 0-127-16,0-4-499 0</inkml:trace>
  <inkml:trace contextRef="#ctx0" brushRef="#br0" timeOffset="169087.53">2574 14534 1555 0,'0'0'568'0,"0"0"-418"16,0 0-37-16,0 0 110 16,-18 156-51-16,27-84-91 15,9 9-53-15,2-2-17 16,0-6-11-16,0-3 0 16,-2-12-103-16,0-4-161 15,6-4 37-15,-3-11-336 16,-6-18-1057-16</inkml:trace>
  <inkml:trace contextRef="#ctx0" brushRef="#br0" timeOffset="169336.47">3244 14289 1955 0,'0'0'476'15,"0"0"-391"-15,0 0 93 16,23 125 45-16,20-53-96 16,9 16-58-16,11 6-32 0,1 4-13 15,-1 1-12-15,-5-9-12 16,-7-8-1-16,-11-14-110 16,-11-14-122-16,-11-22-149 15,-9-14-276-15,-7-15-303 0</inkml:trace>
  <inkml:trace contextRef="#ctx0" brushRef="#br0" timeOffset="169604.78">4002 14243 1676 0,'0'0'585'0,"0"0"-334"16,0 0 65-16,0 0-188 15,0 0-87-15,-87 143 72 0,39-27-3 16,-15 34 3-16,-7 16-17 16,6-9-25-16,6-19-43 15,16-33-14-15,5-32-8 16,11-8 0-16,4-13-5 16,-3 6 0-16,4 5-1 15,-2 1-43-15,5-16-99 16,11-21-108-16,7-10-284 15,0-17-251-15</inkml:trace>
  <inkml:trace contextRef="#ctx0" brushRef="#br0" timeOffset="169824.01">4462 13582 1692 0,'0'0'403'16,"0"0"-225"-16,0 0-15 15,0 0-60-15,0 0-68 16,-101 138-35-16,95-69-6 16,-13 32-127-16,3-13-191 15,-1-14-450-15</inkml:trace>
  <inkml:trace contextRef="#ctx0" brushRef="#br0" timeOffset="170237.87">4563 13924 1986 0,'0'0'618'0,"0"0"-420"15,0 0-48-15,0 0-53 0,0 0 51 16,154 148-23 0,-89-77-45-16,-5 7-15 0,-7 4-19 15,-13 2 17-15,-13 5-24 16,-13 1-16-16,-14 16 4 15,-20 15 3-15,-22-9-2 16,-10-18 1-16,-12-14 4 16,-1-22 0-16,-15 4-3 15,-5-3-17-15,7-15 1 16,14-12-2-16,12-10-3 16,12-14-2-16,9-4-7 15,4-2-8-15,11-2-76 16,10 0-139-16,17-24-156 15,21-6-430-15,7-10-1042 0</inkml:trace>
  <inkml:trace contextRef="#ctx0" brushRef="#br0" timeOffset="170431.41">5080 14905 2372 0,'0'0'670'0,"0"0"-444"15,0 0 13-15,0 0-171 16,0 0-44-16,0 0-11 16,0 0-5-16,21 80-8 15,-15-76-19-15,-1-4-113 16,-5 0-134-16,0-17-364 16,0-4-1627-16</inkml:trace>
  <inkml:trace contextRef="#ctx0" brushRef="#br0" timeOffset="171203.76">6288 14181 1343 0,'0'0'572'0,"0"0"-371"15,0 0 78-15,0 0-16 16,0 0-97-16,0 0-86 15,-118-26-32-15,73 54-19 16,-4 16-8-16,1 16 3 16,-8 30-2-16,8 26-10 15,17-3-6-15,14-11-6 16,17-20-1-16,15-15-11 16,30 3-70-16,73 7-127 15,-9-26-264-15,9-17-287 0</inkml:trace>
  <inkml:trace contextRef="#ctx0" brushRef="#br0" timeOffset="171624.49">10177 14216 1667 0,'0'0'661'16,"0"0"-456"-16,0 0 3 15,0 0 93-15,93 111-65 16,-40-52-76-16,3 13-10 16,-5 10-46-16,-7 11-38 15,-10-4-18-15,-14 5-21 16,-18-1-18-16,-2-13 1 16,-13-11-2-16,-18-14-2 15,-5-13-5-15,-6-11-1 16,0-12-45-16,1-6-99 15,-12-13-157-15,12-6-287 16,6-15-605-16</inkml:trace>
  <inkml:trace contextRef="#ctx0" brushRef="#br0" timeOffset="177054.33">6643 14216 1637 0,'0'0'607'0,"0"0"-345"15,0 0 35-15,0 0-28 16,0 0-137-16,0 0-95 16,4 131 63-16,58-16 25 15,17 33-41-15,0 8-21 0,-14-27-26 16,-20-35-22-1,-18-40-7-15,-6-10-8 0,0-8 1 16,-4 0-1-16,-1-4-38 16,-7-14-66-16,-7-14-70 15,-2-4-2-15,0-41-41 16,0-8-389-16,0-13-175 0</inkml:trace>
  <inkml:trace contextRef="#ctx0" brushRef="#br0" timeOffset="177336.95">7164 14143 1631 0,'0'0'505'0,"0"0"-241"0,0 0 36 16,0 0-91-16,-156 110-49 15,76 1-25-15,-16 37-44 16,-2 8-28-16,9-9-26 15,22-33-16-15,22-35-10 16,12-26-11-16,1-9 1 16,-3-2 1-16,-1 1-1 15,3-1-1-15,6-12 0 16,9-8-59-16,12-15-74 16,6-7-123-16,20-15-273 15,7-13-204-15</inkml:trace>
  <inkml:trace contextRef="#ctx0" brushRef="#br0" timeOffset="188383.23">7534 14656 1174 0,'0'0'336'0,"0"0"-193"0,0 0 124 16,0 0-23-16,0 0-25 15,0 0-53-15,-47-46-19 16,47 42-23-16,0 2-16 15,0-2-23-15,16 0-15 16,11-1-11-16,10 5-1 16,12 0-17-16,7 0-16 15,8 0-7-15,6 11-3 16,1-3-7-16,0 0-8 16,-4-2 6-16,-9-1-5 15,-9-1 0-15,-16-4-1 16,-10 0-16-16,-12 0-41 15,-5 0-84-15,-6 0-77 16,0-15-128-16,0-6-396 0</inkml:trace>
  <inkml:trace contextRef="#ctx0" brushRef="#br0" timeOffset="188622.57">7777 14333 1527 0,'0'0'481'16,"0"0"-427"-16,0 0 115 15,-63 153 55-15,61-87-46 0,2 6-57 16,0 0-37 0,0 3-35-16,0-9-24 0,0-6-16 15,0-6-3-15,0-10-6 16,0-8-11-16,-5-6-86 15,3-8-183-15,2-12-264 16,0-7-502-16</inkml:trace>
  <inkml:trace contextRef="#ctx0" brushRef="#br0" timeOffset="189233.14">8683 14383 1448 0,'0'0'482'0,"0"0"-274"15,0 0 110-15,0 0-65 16,0 0-147-16,0 0-67 0,0 0 81 16,48 58 16-16,31-27-9 15,42-10-10-15,1-2-17 16,-8-11-40-16,-18-2-28 15,-38-2-17-15,-4 0-14 16,-13 3 0-16,-18 4-1 16,-19 3-1-16,-4 9 1 15,-39 12 2-15,-20 18 7 16,-42 22-3-16,1-3-6 16,-11 3 0-16,2-2-1 15,22-16 1-15,-4 1-1 16,15-16 1-16,15-8 1 15,19-11 0-15,15-5 22 16,16-13 14-16,11 4-20 16,9-5-16-16,30 0 23 0,21-4 64 15,31 0-14-15,5 0-35 16,4-8-23-16,0-2-16 16,-21 6-12-16,-2-4-108 15,-8 3-141-15,3-4-233 16,-18-4-277-16,-13-2-941 0</inkml:trace>
  <inkml:trace contextRef="#ctx0" brushRef="#br0" timeOffset="189421.19">9882 13950 218 0,'0'0'1773'0,"0"0"-1256"16,0 0-390-16,-131 21-3 16,90 24-84-16,2 13-40 15,-8 27-46-15,8-17-230 16,4-14-417-16</inkml:trace>
  <inkml:trace contextRef="#ctx0" brushRef="#br0" timeOffset="191083.42">11644 14285 1393 0,'0'0'690'0,"0"0"-442"16,0 0 81-16,0 0-56 15,0 0-95-15,-166-26-87 16,99 50-41-16,-5 16-8 16,-4 10 11-16,0 14-8 15,3 15-1-15,0 19-17 16,8 31-17-16,16 19-8 15,20-10-1-15,27-31 0 16,2-38-1-16,25-25 1 16,14 5 1-16,11-4 5 15,7 3-6-15,-1-10-1 0,-7-13-16 16,-7-6-56 0,-6-12-82-16,0-7-150 0,-7-18-303 15,-7-8-494-15</inkml:trace>
  <inkml:trace contextRef="#ctx0" brushRef="#br0" timeOffset="191481.76">15014 14596 1625 0,'0'0'544'15,"0"0"-393"-15,0 0 110 16,155 54 55-16,-71-14-68 15,4 13-52-15,-12 15-73 16,-16 8-34-16,-20 3-29 16,-18 2 15-16,-19-9-3 15,-3-5-27-15,-17-13-17 16,-12-10-8-16,-8-8-8 0,-7-10-2 16,-8-4-10-16,-6-6-3 15,-2-4-105-15,-16-8-207 16,14 0-320-16,8-4-538 15</inkml:trace>
  <inkml:trace contextRef="#ctx0" brushRef="#br0" timeOffset="193939.2">11872 14640 1498 0,'0'0'576'15,"0"0"-487"-15,0 0 3 16,0 0 77-16,0 0 93 15,62 104-70-15,-33-54-77 16,-1 7-60-16,-1-3-37 16,-2-4-12-16,-2-1-6 15,-3-10-11-15,-3-5-90 16,2-9-138-16,-2-19-127 0,-1-6-240 16,-8 0-286-16</inkml:trace>
  <inkml:trace contextRef="#ctx0" brushRef="#br0" timeOffset="194181.77">12413 14482 1487 0,'0'0'401'0,"0"0"-195"16,0 0-61-16,-169 208 113 15,68-47-19-15,-5 19-55 16,10-7-73-16,20-29-41 15,29-46-22-15,16-21-29 16,9-21-10-16,4-14-3 16,-4 5-6-16,-1-3-5 0,3 0-66 15,3-17-80-15,0-21-71 16,9-6-153-16,-1 0-307 0</inkml:trace>
  <inkml:trace contextRef="#ctx0" brushRef="#br0" timeOffset="194406.02">12950 13898 1564 0,'0'0'487'0,"0"0"-304"16,0 0-98-1,-114 24-5-15,77 20-46 0,4 17-21 16,1 9-13-16,1 10-73 16,-23 32-126-16,5-19-191 15,1-13-504-15</inkml:trace>
  <inkml:trace contextRef="#ctx0" brushRef="#br0" timeOffset="194607.35">12533 14959 1774 0,'0'0'591'0,"0"0"-530"0,0 0 110 16,150-10 10-16,-79 6-74 16,5 4-59-16,1 0-36 15,-5 0-12-15,-7 0-53 16,-7 0-117-16,-18 0-175 15,-15 0-387-15</inkml:trace>
  <inkml:trace contextRef="#ctx0" brushRef="#br0" timeOffset="194817.89">12997 14602 1530 0,'0'0'555'0,"0"0"-481"16,0 0 68-16,-116 164-3 16,90-89-78-16,3 6-43 15,7 1-17-15,5-11-1 16,5 0-102-16,-2 1-114 16,6-14-263-16,0-14-269 0</inkml:trace>
  <inkml:trace contextRef="#ctx0" brushRef="#br0" timeOffset="195267.39">13626 14740 616 0,'0'0'1458'0,"0"0"-983"16,0 0-297-16,0 0-52 15,0 0-98-15,0 0-9 16,133-4 19-16,-56 20-16 16,15-6-7-16,3 0 11 15,0 1 23-15,-9-1-24 16,-14-1-16-16,-21 7-9 0,-22 4 0 16,-23 10 1-1,-6 7 33-15,-31 12 32 0,-22 5-17 16,-13 7-20-1,-11 2-17-15,0-5-11 0,1-2 0 16,7-9 0-16,9-3 7 16,8-7-8-16,14-11 30 15,14-3 18-15,8-13-2 16,12-2-19-16,4-1-19 16,0-1-8-16,22-2 17 15,9 0 14-15,11-2 5 16,9 2-13-16,7 1-23 15,7-1-30-15,5-4-78 16,32 0-141-16,-17 0-243 16,-14 0-245-16</inkml:trace>
  <inkml:trace contextRef="#ctx0" brushRef="#br0" timeOffset="195485.01">14735 14165 1735 0,'0'0'508'0,"0"0"-261"16,0 0-37-16,0 0-95 15,-132 26-79-15,101 14-24 0,2 10-12 16,-26 28-47-1,5-14-217-15,-1-5-405 0</inkml:trace>
  <inkml:trace contextRef="#ctx0" brushRef="#br0" timeOffset="197769.25">15864 14704 652 0,'0'0'1009'16,"0"0"-708"-16,0 0-130 16,0 0 41-16,0 0-13 15,0 0-58-15,0 0-57 16,137-8-31-16,-89 8-24 15,-5 0-24-15,-11 4-5 16,-2 8-28-16,-1 3-153 16,-7-6-205-16,-10-1-382 0</inkml:trace>
  <inkml:trace contextRef="#ctx0" brushRef="#br0" timeOffset="197947.33">15887 14989 1605 0,'0'0'566'0,"0"0"-411"16,0 0 45-16,0 0-75 15,0 0-22-15,0 0-54 16,147 44-49-16,-49-30-7 16,-15 0-242-16,-10-10-427 0</inkml:trace>
  <inkml:trace contextRef="#ctx0" brushRef="#br0" timeOffset="203063.21">17473 14489 1367 0,'0'0'350'0,"0"0"-144"15,0 0-8-15,-136 0-49 16,82 17 8-16,-10 17-36 16,-18 30-34-16,-17 46-20 15,3 41-8-15,19 11-6 0,34-21-18 16,32-41-19-1,11-39-5-15,9-7-10 0,20-1 7 16,9-1-8-16,9 3 1 16,7-15-1-16,6-12-29 15,0-10-104-15,17-18-164 16,-14 0-294-16,-17-6-769 0</inkml:trace>
  <inkml:trace contextRef="#ctx0" brushRef="#br0" timeOffset="203309.43">17497 14872 1825 0,'0'0'489'0,"0"0"-363"15,0 0-111-15,60 113 132 16,-12-37 35-16,8 4-66 15,-1 5-50-15,-4-7-36 16,-4-8-16-16,-9-8-8 16,-7-10-6-16,-6-10-16 15,-10-10-71-15,-1-7-82 16,-3-15-148-16,-5-10-204 16,-1 0-177-16</inkml:trace>
  <inkml:trace contextRef="#ctx0" brushRef="#br0" timeOffset="203512.39">18021 14811 1547 0,'0'0'572'0,"0"0"-458"0,0 0 23 16,-167 122 27-16,101-40-26 15,-9 11-62-15,9-10-49 16,-3 6-20-16,7-9-7 15,10-16-44-15,8-8-135 16,-1-15-124-16,14-19-258 16,6-13-724-16</inkml:trace>
  <inkml:trace contextRef="#ctx0" brushRef="#br0" timeOffset="203721.9">18349 14281 986 0,'0'0'978'15,"0"0"-666"-15,0 0-158 16,0 0-73-16,0 0-67 16,0 0-8-16,-100 145-6 15,61-69-79-15,-21 32-125 16,9-22-314-16,2-11-759 0</inkml:trace>
  <inkml:trace contextRef="#ctx0" brushRef="#br0" timeOffset="203909.91">18210 15141 1588 0,'0'0'653'0,"0"0"-563"16,134 0 170-16,-56 0-62 15,9 0-97-15,0 0-65 16,-4 0-36-16,-12 5-4 16,-13 1-95-16,-14-4-126 15,-17-2-162-15,-19 0-286 0</inkml:trace>
  <inkml:trace contextRef="#ctx0" brushRef="#br0" timeOffset="204105.45">18480 14821 1485 0,'0'0'530'0,"0"0"-406"16,-46 150 104-16,32-67-86 16,5 4-82-16,9-2-45 15,0-5-15-15,0-3-99 16,0-2-128-16,0-17-301 15,-4-13-472-15</inkml:trace>
  <inkml:trace contextRef="#ctx0" brushRef="#br0" timeOffset="204323.19">19173 14789 1809 0,'0'0'564'16,"0"0"-512"-16,0 0 1 16,3 124 83-16,14-56-47 15,7 6-61-15,1-6-28 16,0-5-9-16,-4-9-134 16,2-7-146-16,-7-10-260 15,-6-15-477-15</inkml:trace>
  <inkml:trace contextRef="#ctx0" brushRef="#br0" timeOffset="204562.02">19909 14744 1610 0,'0'0'613'15,"0"0"-422"-15,0 0 4 16,-172 155 18-16,58-21-29 15,-13 15-51-15,2-5-67 16,27-34-42-16,36-34-18 16,17-23-6-16,7-7-48 15,-2-2-80-15,1 0-55 16,-11-2-65-16,15-12-122 0,12-20-336 0</inkml:trace>
  <inkml:trace contextRef="#ctx0" brushRef="#br0" timeOffset="204765.88">20296 14199 1809 0,'0'0'481'0,"0"0"-312"16,0 0-48-16,0 0-39 15,-136 142-8-15,91-30-42 0,8-3-32 16,-5 20-41-16,10-31-215 16,10-40-401-16</inkml:trace>
  <inkml:trace contextRef="#ctx0" brushRef="#br0" timeOffset="205101.75">20437 14727 1773 0,'0'0'755'0,"0"0"-624"0,0 0 42 16,0 0 15-16,0 0-49 16,118 147-52-16,-97-88-45 15,-4 3-21-15,-7-2-1 16,-7-4-9-16,-3-2 3 15,0-6-5-15,-18-3-2 16,-15-1 8-16,-12-5 2 16,-13-1 5-16,-9-7-5 15,-4-1-7-15,-1-8-1 16,3-4-3-16,7-4-4 16,8-6-2-16,12-3-20 15,9-4-44-15,10-1-63 16,21 0-120-16,2 0-259 15,0 0-231-15</inkml:trace>
  <inkml:trace contextRef="#ctx0" brushRef="#br0" timeOffset="205320.87">21083 15418 1918 0,'0'0'849'16,"0"0"-513"-16,0 0-10 16,0 0-179-16,0 0-88 15,0 0-59-15,0 0-2 16,-31-14-59-16,31 10-80 16,14-5-61-16,9 2-159 0,0 2-521 0</inkml:trace>
  <inkml:trace contextRef="#ctx0" brushRef="#br0" timeOffset="205719.6">21688 14503 1355 0,'0'0'511'0,"0"0"-250"16,-119 81 38-16,78-29-84 15,5 16-86-15,12 12-61 16,11 4-38-16,11 3-21 0,2-5-3 16,0-11-6-1,15-10-37-15,26 4-130 0,-8-15-178 16,7-14-292-16</inkml:trace>
  <inkml:trace contextRef="#ctx0" brushRef="#br0" timeOffset="206161.7">24518 14654 1774 0,'0'0'583'16,"0"0"-324"-16,0 0-88 15,0 0-52-15,0 0 18 16,106 120-24-16,-73-70-8 16,-7 7-24-16,-8 1-17 0,-10 0-14 15,-8-1-19-15,0-9-10 16,-2-4-4-16,-17-4-7 15,-8-8-2-15,-4-2-8 16,-5-2 0-16,-5-11-102 16,-30-4-171-16,11-9-439 15,-2-4-1390-15</inkml:trace>
  <inkml:trace contextRef="#ctx0" brushRef="#br0" timeOffset="208498.44">21976 14584 1448 0,'0'0'543'16,"0"0"-355"-16,0 0 53 15,0 0-100-15,-18 128 98 0,20-19-49 16,16 1-57 0,2-6-15-16,5-12-16 0,-1-28-38 15,5 8-20-15,5 2-25 16,-3-11-10-16,-2-13-8 16,-7-14-1-16,-8-10 0 15,-3-11-48-15,-7-12-48 16,1-3-12-16,-1-9-33 15,9-54-199-15,1 5-388 16,-5-5-337-16</inkml:trace>
  <inkml:trace contextRef="#ctx0" brushRef="#br0" timeOffset="208749.52">22404 14539 1401 0,'0'0'485'0,"0"0"-196"15,0 0 15-15,0 0-129 16,0 0-8-16,-165 147 11 16,55-26-42-16,4-10-28 15,8-4-25-15,22-19-42 16,29-28-26-16,0 1-13 16,7 3 4-16,9-19-6 15,14-9-6-15,5-15-30 16,5-7-34-16,5-10-49 15,2-4-63-15,11 0-106 16,14-18-307-16,2 1-524 0</inkml:trace>
  <inkml:trace contextRef="#ctx0" brushRef="#br0" timeOffset="209037.3">22482 14931 1770 0,'0'0'395'0,"0"0"-226"0,0 0-18 15,0 0 44 1,124 31-14-16,-47-16-63 0,7-3-30 15,3-2-37-15,0-1-36 16,-12-8-15-16,-13 1-26 16,-12-2-92-16,-15 0-110 15,-12 0-259-15,-15-3-144 0</inkml:trace>
  <inkml:trace contextRef="#ctx0" brushRef="#br0" timeOffset="209225.26">22981 14654 1341 0,'0'0'543'15,"0"0"-341"-15,0 0-94 0,0 0 46 16,-31 107-19-16,26-44-80 16,-4 10-36-16,3 2-19 15,0 0-24-15,0 5-129 16,0-20-144-16,1-13-218 0</inkml:trace>
  <inkml:trace contextRef="#ctx0" brushRef="#br0" timeOffset="209714.47">23431 14614 1415 0,'0'0'478'15,"0"0"-274"-15,0 0-38 16,0 0-52-16,0 0 29 16,127-4 3-16,-78 4-30 15,2 0-32-15,-2 4-20 16,-7-2-33-16,-8 4-19 15,-10 5-12-15,-8-3 0 16,-9 11 0-16,-5 4 0 16,-2 6 1-16,-6 3 8 0,-19 8 2 15,-11 5-4 1,-7 0-5-16,-1 3 5 0,-3 1-5 16,3-8-1-16,2 1 0 15,3-9 0-15,4-7 1 16,6 2-1-16,7-10 1 15,6 5 10-15,10-9-2 16,6 2-3-16,0-2-6 16,20-6 5-16,18-2 9 15,12-6 21-15,13 0-8 16,9 0-28-16,1-6-1 16,-2-2-102-16,16 0-135 15,-15 2-316-15,-15 2-413 0</inkml:trace>
  <inkml:trace contextRef="#ctx0" brushRef="#br0" timeOffset="209961.63">24667 13954 1758 0,'0'0'572'0,"0"0"-385"0,0 0-80 16,0 0-18-16,-87 120-45 16,54-66-44-1,-18 21-27-15,8-17-247 0,6-11-565 0</inkml:trace>
  <inkml:trace contextRef="#ctx0" brushRef="#br0" timeOffset="-168040.68">3171 8737 7 0,'0'0'0'16</inkml:trace>
  <inkml:trace contextRef="#ctx0" brushRef="#br0" timeOffset="-167815.63">3171 8737 15 0,'49'16'18'15,"-46"-25"8"-15,1 2-7 16,-2-5-2-16,-2 0-5 15,0-2 18-15,0-3 8 16,0 3 5-16,-4-1 5 16,-6-1-21-16,-1 1-7 15,1-1-15-15,-2-10-5 16,3 6-29-16,3 0-135 0</inkml:trace>
  <inkml:trace contextRef="#ctx0" brushRef="#br0" timeOffset="-167612.71">3182 8251 152 0,'0'0'170'0,"0"0"-11"15,0 0-38-15,0 0-40 16,0 0-18-16,0 0-37 15,0 0-26-15,-17 12-7 16,8 67-8-16,-3-8-31 0,-3 15-244 16</inkml:trace>
  <inkml:trace contextRef="#ctx0" brushRef="#br0" timeOffset="-166881.2">1945 8989 1279 0,'0'0'511'16,"0"0"-265"-16</inkml:trace>
  <inkml:trace contextRef="#ctx0" brushRef="#br0" timeOffset="-166585.45">2467 9576 3036 0,'-2'0'57'15,"2"0"-9"-15,0 0-18 16,0 0-8-16,0 0-7 0,0 0 2 15,0-2-16-15,4-11 10 16,6 1-10-16,-2 0-1 16,1 1-31-16,-1 0-139 15,2 1-325-15,-10-2-271 0</inkml:trace>
  <inkml:trace contextRef="#ctx0" brushRef="#br0" timeOffset="-165898.96">2157 9010 1141 0,'0'0'323'16,"0"0"-12"-16,0 0-3 16,0 0-66-16,0 0-22 15,0 0-33-15,0 0-39 0,-6-89-25 16,35 86-26-16,13-2-31 16,20 4 4-16,14 1 1 15,33 0-27-15,43 1-5 16,53 5-3-16,28-6-1 15,8 0-17-15,-25-7-9 16,-62-6 4-16,-42 5-5 16,-41 2-2-16,-20 2 0 15,-5-1-5-15,-7 4 7 16,-6-3-8-16,-20 2-18 16,-10 1-33-16,-3-2-75 15,-34 1-99-15,-11 0-298 16,-12 0-366-16</inkml:trace>
  <inkml:trace contextRef="#ctx0" brushRef="#br0" timeOffset="-165414.41">3077 8999 1610 0,'0'0'502'0,"0"0"-407"16,0 0 44-16,0 0-64 15,-139 111 49-15,67-47 5 16,-10 12 5-16,-5 6-23 16,0 3-50-16,2-3-26 15,4-6-20-15,8-6-5 16,11-12-4-16,8-8-6 0,14-14 2 16,15-13-2-16,15-11-2 15,10-12 1-15,6-9 1 16,30-27 10-16,20-22-4 15,31-31-4-15,31-26-2 16,31-24 0-16,-9 12 0 16,-26 30 1-16,-39 35 12 15,-27 21 4-15,-6 3 16 16,-5 4 10-16,-2 4 7 16,-21 18 19-16,-9 12-25 15,-5 4-44-15,0 34-26 16,0 16 26-16,0 19 8 15,-5 11 3-15,3 6 0 0,2 2-3 16,0-1-7 0,13-10 8-16,6-6-7 0,3-12-1 15,-2-14-1-15,-2-12-40 16,-5-12-89-16,-1-12-82 16,-4-13-106-16,-3-21-144 15,-5-11-65-15</inkml:trace>
  <inkml:trace contextRef="#ctx0" brushRef="#br0" timeOffset="-165245.06">2560 9406 1735 0,'0'0'506'0,"0"0"-413"15,0 0-18-15,0 0 17 0,0 0 11 16,172 48-63-16,-105-34-40 15,27-3-88-15,-16-5-304 16,-16-6-1331-16</inkml:trace>
  <inkml:trace contextRef="#ctx0" brushRef="#br0" timeOffset="-164482.04">4820 9160 101 0,'0'0'1196'16,"0"0"-805"-16,0 0-82 15,0 0-5-15,0 0-14 16,0 0-114-16,0 0-47 16,236-28 48-16,-44 6-30 15,26 2-62-15,-4 9-22 16,-29 10-9-16,-56 1-29 16,-33 0-16-16,-27 0-9 15,-15 8 0-15,1-1-12 16,0 1-49-16,-5-2-63 15,-19 0-80-15,-17-1-129 0,-24-5-196 16,-22-2 23-16,-11-13-1009 16</inkml:trace>
  <inkml:trace contextRef="#ctx0" brushRef="#br0" timeOffset="-164307.75">5653 9190 1046 0,'0'0'541'16,"0"0"-334"-16,0 0 53 15,-82 144-18-15,67-84-53 16,1 7-75-16,3-3-54 16,1-1-29-16,4-6-13 0,1-7-7 15,1-8-11-15,0-8-71 16,-6-8-143-16,2-10-141 16,-1-10-315-16</inkml:trace>
  <inkml:trace contextRef="#ctx0" brushRef="#br0" timeOffset="-163849.2">5560 9228 886 0,'0'0'938'16,"0"0"-651"-16,0 0-51 16,144-56 3-16,-90 56-114 15,-5 6-84-15,-7 20-23 16,-9 4-17-16,-12 6 1 15,-15-2-1-15,-6 2 6 0,-4-6 7 16,-28-1 4-16,-5-10-2 16,-10-2 1-16,1-9 5 15,-2-7 5-15,11-1-5 16,11 0-2-16,14 0-2 16,12-1 22-16,2-7-7 15,32 4-33-15,14 1-1 16,13 3 1-16,8 0 7 15,-7 18-7-15,-8 11-1 16,-8 4 1-16,-14 8-1 16,-19 1 0-16,-13-2 1 15,0 0 19-15,-34-8 50 16,-12-4 32-16,-14-8 14 0,-10-9-7 16,-5-8-27-16,-1-3-32 15,2 0-29-15,14-8-13 16,13-4-1-16,17-2-6 15,16 4-35-15,14-2-102 16,43-12-162-16,15 4-402 16,13-6-414-16</inkml:trace>
  <inkml:trace contextRef="#ctx0" brushRef="#br0" timeOffset="-163383.15">7208 9324 1164 0,'0'0'387'15,"0"0"-95"-15,0 0 61 0,-114 2-3 16,106-2-88 0,8 0-52-16,0 0-55 0,31-10-54 15,20-5-42-15,43-2 6 16,57-1 5-16,72 6-4 15,49 7 0-15,29 5-28 16,9 0-20-16,-25 17-5 16,-32 5-2-16,-61 0-10 15,-64-6 16-15,-60-4-11 16,-31-6-6-16,-7 0-11 16,-12-2-38-16,-7-2-23 15,-11-2 12-15,0 0-35 16,-29-13-111-16,-1-4-249 15,2-5-283-15</inkml:trace>
  <inkml:trace contextRef="#ctx0" brushRef="#br0" timeOffset="-162100.11">8806 9541 785 0,'0'0'904'16,"0"0"-568"-16,0 0-35 15,0 0 0-15,0 0-57 16,0 0-83-16,-118-97-53 16,62 90-30-16,-11 7-6 15,-6 0-16-15,-3 17-5 16,2 19-16-16,14 6-10 15,16 8-10-15,24 5-13 16,20 1-2-16,20 2 0 16,55 1 0-16,44-4 1 15,34-8 8-15,-7-17-2 0,-29-16 2 16,-41-11-1 0,-32-3-1-16,-5 0 1 0,-10 0-1 15,-5-5 8-15,-13-5 9 16,-6-2-4-16,-5-2-8 15,0-3-12-15,0 2-62 16,0-15-182-16,0 2-464 16,0 0-1474-16</inkml:trace>
  <inkml:trace contextRef="#ctx0" brushRef="#br0" timeOffset="-135106.52">1199 2610 1910 0,'0'0'609'0,"0"0"-277"16,0 0 35-16,0 0-114 16,0 0-91-16,0 0-68 15,-22 3-53-15,7 21-28 16,-8 12 1-16,-8 14 4 0,-5 10-6 15,-1 6-6 1,-2 1 3-16,3-4-3 0,6-9 0 16,10-10 1-16,4-11-6 15,9-13-1-15,7-14-15 16,0-6-4-16,0-10 13 16,29-43 6-16,25-44 0 15,28-41-13-15,1 2 3 16,-12 25-5-16,-26 40 4 15,-24 35 10-15,0 2 1 16,-5 5 0-16,-5 8 1 16,-7 11 16-16,-2 10-7 15,-2 0-10-15,6 18-30 16,4 22-9-16,3 19 23 16,3 15 16-16,-1 9 1 0,-1 5 8 15,-1-2-9 1,0-7-47-16,-3-8-73 0,-2-13-73 15,-1-14-77-15,-3-18-79 16,-2-12-259-16,-2-14-172 0</inkml:trace>
  <inkml:trace contextRef="#ctx0" brushRef="#br0" timeOffset="-134943.48">985 2757 7 0,'0'0'1716'15,"0"0"-1328"-15,0 0-131 16,0 0-78-16,0 0-138 0,0 0-39 16,0 0-2-1,118 12 0-15,-51-2-30 0,33 0-191 16,-17 0-150-16,-16-8-673 0</inkml:trace>
  <inkml:trace contextRef="#ctx0" brushRef="#br0" timeOffset="-134767.95">1446 2711 1117 0,'0'0'999'0,"0"0"-725"15,0 0-22-15,0 0-125 16,0 0-96-16,0 0-5 16,0 0-7-16,161 14-13 15,-105-4-6-15,-5 0-101 0,3-6-166 16,-12-1-276-16,-15-3-223 15</inkml:trace>
  <inkml:trace contextRef="#ctx0" brushRef="#br0" timeOffset="-134581.45">1660 2528 1403 0,'0'0'722'15,"0"0"-507"-15,0 0-7 16,0 0-131-16,0 0 31 15,-80 153-23-15,60-82-52 16,1 9-15-16,9-5-18 16,4 0-14-16,6-9-101 0,0-6-190 15,13-18-305-15,7-21-398 16</inkml:trace>
  <inkml:trace contextRef="#ctx0" brushRef="#br0" timeOffset="-134376.59">2113 2463 1577 0,'0'0'628'0,"0"0"-289"15,0 0-95-15,0 0-175 16,0 0-63-16,-45 106-5 16,30-47-1-16,1 9 0 15,-1 1 0-15,1-1-12 16,-1-3-88-16,1-11-118 15,3-4-90-15,2-19-221 0,9-12-464 16</inkml:trace>
  <inkml:trace contextRef="#ctx0" brushRef="#br0" timeOffset="-133940.33">2207 2432 430 0,'0'0'1485'16,"0"0"-1020"-16,0 0-117 15,0 0-138-15,0 0-187 16,0 0-23-16,0 0-27 16,62 42 27-16,-27 0 0 15,1 5 0-15,-9-6 0 0,-9-4 0 16,-12-9-9-16,-6-6 9 16,0-11 21-16,-24-5 62 15,-12-3 30-15,-7-3-38 16,1 0-10-16,7 0-32 15,8-3-13-15,12-1-11 16,10 2-8-16,5 2-1 16,0 0-28-16,18 0-39 15,11 19 16-15,2 6 48 16,5 8 3-16,-5 5 0 16,-3 0-1-16,-7 1 1 15,-10-4-1-15,-7-1-8 16,-4-8 9-16,0-1 11 0,-27-10 40 15,-10 0 30-15,-17-7-13 16,-13-4-38-16,-10-4-30 16,-6 0-7-16,5 0-114 15,0-14-144-15,20-2-409 16,26-3-571-16</inkml:trace>
  <inkml:trace contextRef="#ctx0" brushRef="#br0" timeOffset="-133809.68">2512 2827 1392 0,'0'0'651'0,"0"0"-112"16,180-25-231-16,-104 22-180 15,-7-1-90-15,-5 4-38 16,-6 0-6-16,-8 0-159 16,-17 0-214-16,-16 0-363 0</inkml:trace>
  <inkml:trace contextRef="#ctx0" brushRef="#br0" timeOffset="-133635.75">2766 2582 1661 0,'0'0'634'16,"0"0"-399"-16,0 0-72 16,0 0-133-16,0 0-29 15,-38 119 0-15,31-59-1 16,-3 6-47-16,7 19-202 15,-2-15-328-15,5-19-1029 0</inkml:trace>
  <inkml:trace contextRef="#ctx0" brushRef="#br0" timeOffset="-133401.84">3537 2596 1505 0,'0'0'599'15,"0"0"-463"-15,0 0 44 16,-159 18-42-16,112 20-75 16,5 11-27-16,7 7 4 15,12 4-16-15,10-1-14 16,13-3-5-16,0-9-5 0,15-9-30 16,17-9-25-16,13-13-49 15,28-16-55-15,-7 0-153 16,-10-12-287-16</inkml:trace>
  <inkml:trace contextRef="#ctx0" brushRef="#br0" timeOffset="-132956.43">873 2195 1237 0,'0'0'545'16,"0"0"-248"-16,0 0-14 0,0 0-78 16,0 0-99-1,-117 65-21-15,74-11 21 0,-1 9-3 16,-3 10-16-16,5 5-45 15,4 4-32-15,11 3-4 16,17 3-6-16,10 0-18 16,25-2-108-16,87 9-93 15,-2-26-237-15,7-20-167 0</inkml:trace>
  <inkml:trace contextRef="#ctx0" brushRef="#br0" timeOffset="-132538.52">3524 2177 1751 0,'0'0'673'0,"0"0"-380"15,0 0 35-15,0 0-125 16,0 0-123-16,0 0-69 16,0 0 18-16,124 94 61 0,-69-29-35 15,-5 9-11-15,-11 4-10 16,-12 4-14-16,-15 2-1 15,-12 0 2-15,0-7-6 16,-29-1 0-16,-14-5-1 16,-8-7 2-16,-7-7-9 15,-6-6-7-15,2-8-28 16,-2-6-47-16,9-9-62 16,8-7-81-16,3-20-137 15,13-1-331-15,13 0-481 0</inkml:trace>
  <inkml:trace contextRef="#ctx0" brushRef="#br0" timeOffset="-132314.67">4212 1838 1746 0,'0'0'520'0,"0"0"-416"16,0 0-55-16,0 0-42 15,0 0-7-15,-69 151-16 16,38-52-111-16,4-18-194 0,4-11-604 16</inkml:trace>
  <inkml:trace contextRef="#ctx0" brushRef="#br0" timeOffset="-132103.67">4149 2677 1872 0,'0'0'581'15,"0"0"-305"-15,0 0-40 16,0 0-114-16,0 0-84 15,0 0-28-15,0 0-10 16,125 0-19-16,-85 0-156 16,-9 10-304-16,-11-1-287 0</inkml:trace>
  <inkml:trace contextRef="#ctx0" brushRef="#br0" timeOffset="-131940.16">4091 2903 1181 0,'0'0'1002'16,"0"0"-708"-16,0 0-44 16,0 0-120-16,0 0-90 15,0 0-40-15,0 0-7 16,121 9-203-16,-94-4-338 16,-6-1-285-16</inkml:trace>
  <inkml:trace contextRef="#ctx0" brushRef="#br0" timeOffset="-129906.14">4893 2513 1320 0,'0'0'598'16,"0"0"-302"-16,0 0 24 15,0 0-73-15,0 0-86 16,0 0-60-16,-27 3-36 16,19 18-17-16,-6 11 2 15,-5 9 73-15,-8 13-20 16,-5 5-31-16,-1 3-36 16,0-1-18-16,2-4-9 15,2-8-3-15,8-7-5 16,6-13 5-16,3-8-6 0,8-11-8 15,4-7-22-15,0-3-6 16,6-3-6-16,21-30 6 16,27-31 30-16,21-34 6 15,0-4 0-15,-12 6 0 16,-16 13 8-16,-22 28-8 16,-5 1 2-16,0 5 7 15,-8 19 6-15,-8 14 15 16,-2 11-6-16,0 5-24 15,-1 0-5-15,5 17-22 16,-1 21-4-16,4 14 19 16,-5 16 12-16,0 11 0 15,-4 0 1-15,0 2 7 0,0-9-8 16,0-8-12-16,0-12-65 16,0-9-69-16,0-15-68 15,-13-13-103-15,2-10-213 16,-2-5-249-16</inkml:trace>
  <inkml:trace contextRef="#ctx0" brushRef="#br0" timeOffset="-129730.6">4703 2715 1607 0,'0'0'522'15,"0"0"-449"-15,0 0 27 16,0 0 7-16,0 0-31 0,0 0-20 15,132 79-51 1,-74-77-5-16,36-2-185 0,-16-13-173 16,-7-11-422-16</inkml:trace>
  <inkml:trace contextRef="#ctx0" brushRef="#br0" timeOffset="-129529.36">5540 1917 1415 0,'0'0'655'0,"0"0"-502"15,0 0-62-15,0 0-47 16,-117 85-25-16,91-38-11 16,2 5-8-16,3 4-57 15,-10 25-129-15,7-15-181 16,3-10-512-16</inkml:trace>
  <inkml:trace contextRef="#ctx0" brushRef="#br0" timeOffset="-129266.7">5371 2966 1913 0,'0'0'722'15,"0"0"-446"-15,0 0-13 16,0 0-119-16,0 0-65 16,0 0-50-16,0 0-29 15,-14 0-17-15,14 0-126 16,18 0-167-16,4 0-271 15,0 0-147-15</inkml:trace>
  <inkml:trace contextRef="#ctx0" brushRef="#br0" timeOffset="-129007.68">5695 2602 1920 0,'0'0'465'0,"0"0"-323"15,0 0-60-15,0 0-1 16,-55 133-26-16,44-72-22 16,0 6-17-16,1-3-13 15,2-3-3-15,-1-11-109 16,2-9-166-16,2-10-290 0,3-20-364 15</inkml:trace>
  <inkml:trace contextRef="#ctx0" brushRef="#br0" timeOffset="-128574.91">5805 2560 798 0,'0'0'1070'16,"0"0"-805"-16,0 0-33 15,0 0-145-15,0 0-87 16,0 0-12-16,0 0 12 16,86 85 2-16,-65-49 4 15,-11-2-5-15,-10-4 0 16,0-4 17-16,-17-3 41 16,-16-8 42-16,-8-3-13 0,-1-4-10 15,0-2-38-15,9-6-17 16,6 0-13-16,13 0 2 15,10 0 6-15,4 0 6 16,0 0-24-16,20 0-25 16,7 0 8-16,6 9 17 15,0 2 1-15,1 5-1 16,-3 4 6-16,-8 1-6 16,-6 0-1-16,-11-1-8 15,-6 0 9-15,0-4 17 16,-13 1 64-16,-11-3 37 15,-10-2-10-15,-3-5-36 16,-3 0-37-16,-3-5-23 0,1-2-12 16,2 0-75-1,0-2-145-15,12-12-257 0,9-8-339 0</inkml:trace>
  <inkml:trace contextRef="#ctx0" brushRef="#br0" timeOffset="-128395.39">6466 1919 1862 0,'0'0'664'16,"0"0"-529"-16,0 0-10 0,0 0-89 16,0 0-35-16,-116 156 0 15,81-87-1-15,-21 33-106 16,7-16-202-16,2-14-403 0</inkml:trace>
  <inkml:trace contextRef="#ctx0" brushRef="#br0" timeOffset="-128206.89">6144 2992 2002 0,'0'0'695'15,"0"0"-508"-15,0 0 8 0,0 0-124 16,0 0-46 0,0 0-25-16,0 0-71 0,-19-13-198 15,32 13-413-15,-1 0-230 0</inkml:trace>
  <inkml:trace contextRef="#ctx0" brushRef="#br0" timeOffset="-127923.92">6767 2773 1833 0,'0'0'370'15,"0"0"-16"-15,0 0-127 0,0 0-78 16,0 0-57-16,-131-14-37 15,102 44-7-15,-2 8-14 16,0 12-20-16,4 6-13 16,4 5 8-16,12-3-9 15,11-4-24-15,0-10-37 16,13-14-45-16,21-12-63 16,30-18-37-16,-3-10-73 15,-3-14-304-15</inkml:trace>
  <inkml:trace contextRef="#ctx0" brushRef="#br0" timeOffset="-127727.77">7271 2045 1388 0,'0'0'896'16,"0"0"-655"-16,0 0-65 15,0 0-128-15,0 0-33 16,-69 157-15-16,29-53-26 16,3-12-180-16,2-14-419 0</inkml:trace>
  <inkml:trace contextRef="#ctx0" brushRef="#br0" timeOffset="-124408.96">2236 11885 1175 0,'0'0'354'16,"0"0"-59"-16,0 0 66 0,0 0-55 16,0 0-71-16,0 0-87 15,52-109-31-15,29 91 1 16,37 0 2-16,47 4-23 15,22 5-27-15,-4 9-29 16,-16 0-26-16,-31 0-3 16,-32 0-11-16,-26 4 1 15,-26 0 4-15,-19-4-6 16,-6 0-32-16,-7 0-68 16,-9 0-90-16,-22 0-81 15,-25 0-97-15,-12 0-491 0</inkml:trace>
  <inkml:trace contextRef="#ctx0" brushRef="#br0" timeOffset="-123959.37">2739 11976 1235 0,'0'0'693'0,"0"0"-406"16,0 0-13-16,0 0-27 15,0 0-74-15,-121 103-13 16,77-49-24-16,-7 9-25 15,-3 5-39-15,4 2-36 16,6-6-23-16,6-8-7 16,8-7-5-16,7-11 1 15,8-13-1-15,8-8-1 16,4-11 0-16,3-6-15 0,3-2 3 16,23-32 3-16,30-35 8 15,29-45 1-15,29-32-1 16,-7 8-9-16,-25 27 2 15,-28 45 2-15,-32 32 6 16,-2 8 0-16,-5 5 9 16,-1 12 3-16,-5 9-12 15,-1 15 1-15,4 27-1 16,-2 19 20-16,3 30 8 16,-5-4 10-16,-1 7-7 15,-3 5-10-15,0-17-12 16,4 5-3-16,-2-13 0 15,1-14-6-15,-1-16-9 16,-2-12-45-16,4-14-62 16,-2-9-90-16,10-9-104 0,2-19-176 15,-5-10-94-15</inkml:trace>
  <inkml:trace contextRef="#ctx0" brushRef="#br0" timeOffset="-123784.89">2508 12320 499 0,'0'0'1494'0,"0"0"-1120"15,0 0-148-15,0 0-73 16,0 0-47-16,0 0-4 16,0 0-63-16,155 64-39 0,-57-44-9 15,-11-6-203-15,-5-5-467 16</inkml:trace>
  <inkml:trace contextRef="#ctx0" brushRef="#br0" timeOffset="-123142.14">5498 11939 1435 0,'0'0'488'16,"0"0"-218"-16,0 0-3 15,197-82-16-15,-25 66-33 0,33 6-49 16,15 10-37 0,-6 2-37-16,-22 14-42 15,-18 4-32-15,-45-4-10 0,-38-2-4 16,-37-4-7-16,-23-3-50 16,-6 3-95-16,-12-1-109 15,-24-3-258-15,-29-2-7 16,-14-4-276-16</inkml:trace>
  <inkml:trace contextRef="#ctx0" brushRef="#br0" timeOffset="-122957.64">6210 12015 355 0,'0'0'1326'0,"0"0"-971"15,0 0-57-15,-122 171 24 0,81-63-128 16,6-4-71-16,3-5-78 15,5-15-27-15,10-20-17 16,-1 5-1-16,1-2-87 16,5-11-117-16,3-10-141 15,2-15-155-15,6-17-196 0</inkml:trace>
  <inkml:trace contextRef="#ctx0" brushRef="#br0" timeOffset="-122509.68">6290 12023 700 0,'0'0'1095'15,"0"0"-729"-15,0 0-67 16,0 0-81-16,0 0-157 0,0 0-36 16,0 0-6-16,132 100-5 15,-115-45-7-15,-7-5-6 16,-10-4 10-16,-5-12-1 15,-26-8 7-15,-11-13 41 16,-14-8 26-16,-2-5-16 16,2 0-29-16,12-11-6 15,15 0 11-15,14 1 4 16,15 6 1-16,4 4-49 16,33 0-10-16,24 2 1 15,14 19 9-15,14 6 0 16,-2 10 0-16,-6 3 0 0,-17 3 0 15,-17 4 1-15,-23-5-1 16,-21-2 1-16,-6-2 8 16,-41-6 18-16,-22-2 80 15,-22-8 7-15,-10-6-21 16,-2-5-33-16,4-11-25 16,13 0-16-16,19-8-8 15,20-11-11-15,21-3-39 16,23 2-132-16,78-20-168 15,16 6-466-15,22-4-429 0</inkml:trace>
  <inkml:trace contextRef="#ctx0" brushRef="#br0" timeOffset="-121857.45">9256 12059 1513 0,'0'0'380'0,"0"0"109"0,0 0-187 15,0 0-117-15,0 0-64 16,0 0-65-16,0 0-36 15,-60-31-11-15,69 31 9 16,22 0 33-16,18 7 99 16,45 5 4-16,64 3-37 15,71 1-36-15,30 3-28 16,1-1-26-16,-33-1-8 16,-77-5-11-16,-43-6-7 15,-42-4 8-15,-32-2-9 16,-4 0-33-16,-7 0-38 15,-4 0-47-15,-14 0-76 0,-4 0-121 16,-15-5-394-16,-12-1-1311 16</inkml:trace>
  <inkml:trace contextRef="#ctx0" brushRef="#br0" timeOffset="-121593.16">10138 12256 1506 0,'0'0'715'16,"0"0"-332"-16,-140 0-37 16,68 0-138-16,-5 22-85 15,-13 10-33-15,-3 12-26 16,4 8-2-16,11 6-14 16,20 5-20-16,21-1-16 0,23-2-10 15,14-1 5-15,24-9 2 16,47-5 0-16,41-7 0 15,38-11-9-15,11-13-14 16,-6-14-112-16,-26-3-149 16,-49-15-352-16,-15-6-711 0</inkml:trace>
  <inkml:trace contextRef="#ctx0" brushRef="#br0" timeOffset="-120159.74">15554 8955 1375 0,'0'0'350'16,"0"0"-113"-16,0 0 99 0,0 0-50 15,0 0-71-15,0 0-97 16,-44-42-57-16,69 42-11 16,37-4 32-16,51-6 90 15,59-4-39-15,33-3-55 16,9 0-25-16,-9 4-17 15,-35 7-17-15,-35 5-13 16,-37 1-6-16,-35 0 1 16,-21 0 0-16,-3 0-1 15,-2 0 0-15,-8 0-10 16,-14 0-22-16,-8 0-31 16,-4 0-45-16,-3 0-74 15,0 6-94-15,-14 2-247 16,-7-2-132-16</inkml:trace>
  <inkml:trace contextRef="#ctx0" brushRef="#br0" timeOffset="-119394.02">16433 9092 1423 0,'0'0'630'0,"0"0"-384"16,0 0 105-16,0 0-169 16,0 0-124-16,0 0-9 15,-143 118 102-15,78-50-44 16,-6 8-41-16,-1-2-39 16,12-1-15-16,10-9-3 15,11-11-8-15,15-12-1 16,10-13 0-16,10-12-2 15,4-12-13-15,0-4 1 16,20-10 14-16,22-25 12 16,19-22-10-16,30-31 4 15,-4-4-5-15,7-5 0 16,-10-1-1-16,-21 25 1 16,-3 2 0-16,-18 14 10 0,-15 21 26 15,-10 14 20-15,-9 19 25 16,-8 3-59-16,0 33-23 15,-3 37 0-15,-19 41 1 16,-1 29 19-16,4-8-8 16,7-25-3-16,12-37 1 15,0-26-10-15,0 0-3 16,0-3-48-16,12-4-69 16,-3-15-32-16,3-13-77 15,0-9-19-15,8-27-19 0,-4-11-347 16,-8-7-899-16</inkml:trace>
  <inkml:trace contextRef="#ctx0" brushRef="#br0" timeOffset="-119250.34">16143 9363 1418 0,'0'0'566'16,"0"0"-354"-16,0 0-8 15,0 0-70-15,0 0-64 16,0 0-26-16,116 75-44 15,13-52-38-15,-13-8-299 16,0-6-6-16</inkml:trace>
  <inkml:trace contextRef="#ctx0" brushRef="#br0" timeOffset="-118661.36">18447 9090 1270 0,'0'0'539'16,"0"0"-235"-16,0 0 68 16,0 0-103-16,0 0-69 15,0 0-91-15,0 0-44 0,-63-28-8 16,99 23 3-16,44-1 28 15,62-3 18-15,70 2-37 16,38 5-30-16,11 2-21 16,-20 6-9-16,-50 15 0 15,-48-6-9-15,-45-2-10 16,-44-4-88-16,-26 0-92 16,-12-2-118-16,-8 2-231 15,-8-7-165-15</inkml:trace>
  <inkml:trace contextRef="#ctx0" brushRef="#br0" timeOffset="-118461.92">19217 9140 1348 0,'0'0'557'0,"0"0"-379"15,0 0 115-15,-37 142-58 16,26-68-85-16,-1 10-86 15,-1 2-40-15,-3-3-9 16,-1-10-15-16,-3-6-63 16,-1-13-105-16,0-3-119 15,5-13-102-15,7-17-236 0</inkml:trace>
  <inkml:trace contextRef="#ctx0" brushRef="#br0" timeOffset="-117975.04">19213 9201 1506 0,'0'0'399'0,"0"0"-122"16,0 0-2-16,134-9-136 16,-96 29-80-16,-7 11-36 15,-5 8-3-15,-8 3-3 16,-11-2-7-16,-7-1 4 15,0-5 4-15,-7-8 13 16,-15-8 26-16,-9-6 4 0,-5-4-4 16,-1-6-26-1,3-2-13-15,5 0-10 0,13 0-7 16,10 0 5-16,6 0-5 16,6 0-1-16,27 0-7 15,16 2-1-15,14 12 8 16,7 10 10-16,3 7 7 15,-8 6 0-15,-12 1-9 16,-15 2-8-16,-16-3-2 16,-17-1 1-16,-5-9-5 15,-23-4 6-15,-25-7 9 16,-9-8 8-16,-14-7 65 16,-4-1 38-16,1 0-2 15,11-1-35-15,15-7-37 0,15 1-19 16,12 1-7-16,15 1-1 15,6 1-7-15,0-1-12 16,4 4-98-16,42-10-167 16,-1 5-254-16,2-6-366 0</inkml:trace>
  <inkml:trace contextRef="#ctx0" brushRef="#br0" timeOffset="-115009.22">15561 12173 1264 0,'0'0'501'0,"0"0"-210"16,0 0 213-16,0 0-198 15,0 0-81-15,0 0-85 0,0 0-59 16,214-33 23-16,12 33 31 16,50 6-25-16,26 16-35 15,-9 10-23-15,-46-2-40 16,-33-4-3-16,-68-2-8 16,-47-10 5-16,-43-6-6 15,-23-2-35-15,-8-4-97 16,-17-2-117-16,-32 0-64 15,-28 0-163-15,-19-10-364 0</inkml:trace>
  <inkml:trace contextRef="#ctx0" brushRef="#br0" timeOffset="-114544.58">16510 12368 1592 0,'0'0'739'0,"0"0"-532"15,0 0 30-15,0 0-100 16,-113 133 24-16,53-62-60 16,-12 12-49-16,-5 7-26 15,-4-2-17-15,4-2-9 16,5-5-1-16,7-9 0 16,15-8 0-16,9-16-6 15,14-14-16-15,14-13-1 16,13-20 12-16,0-1 5 0,27-29 1 15,23-22 5 1,37-35-5-16,43-41 6 0,31-37 12 16,-10 9 6-16,-36 31 3 15,-43 47 3-15,-38 34 45 16,-3 6 33-16,-6 10 1 16,-6 3 2-16,-9 19-18 15,-4 5-60-15,-3 31-27 16,5 36 0-16,-4 33 6 15,3 30 0-15,0 10 1 16,2-23-1-16,-1-34-5 16,4-26-1-16,-3-13-27 15,4 2-57-15,-1-4-58 16,-2-1-51-16,-3-19-102 16,-3-22-213-16,-2-7-82 0,1-20-458 0</inkml:trace>
  <inkml:trace contextRef="#ctx0" brushRef="#br0" timeOffset="-114376.98">16212 12725 1925 0,'0'0'558'0,"0"0"-413"15,0 0 42-15,0 0-63 16,0 0-64-16,132 96-54 15,-18-85-6-15,-17-7-220 16,-1-4-634-16</inkml:trace>
  <inkml:trace contextRef="#ctx0" brushRef="#br0" timeOffset="-113709.3">19872 12296 1272 0,'0'0'331'16,"0"0"-118"-16,0 0 117 15,0 0-156-15,0 0-11 16,232-36 84-16,-47 36-17 16,36 0-20-16,15 6-22 15,5 8-45-15,-18 0-49 0,-11 0-47 16,-28-4-23-16,-44-2-5 15,-46-1-19-15,-34-6-12 16,-25 2-74-16,-8-3-118 16,-27 0-138-16,-13 0-324 15,-26 0-170-15</inkml:trace>
  <inkml:trace contextRef="#ctx0" brushRef="#br0" timeOffset="-113513.84">20953 12439 124 0,'0'0'1485'0,"0"0"-1103"0,0 0-84 16,-57 114 5-16,47-51-99 15,-1 18-93-15,-2 9-71 16,-9 5-23-16,-5 3-16 16,-6-2-1-16,-3-6 0 15,1-5-66-15,2-14-101 16,10-8-155-16,7-21-233 15,14-22-221-15</inkml:trace>
  <inkml:trace contextRef="#ctx0" brushRef="#br0" timeOffset="-113024.17">20946 12504 1523 0,'0'0'518'0,"0"0"-217"15,0 0 47-15,0 0-215 16,0 0-73-16,170 55-16 16,-101-9-26-16,-9 4-12 15,-20-2-5-15,-17-4 10 16,-21-6-10-16,-2-8 6 16,-23-6 2-16,-13-7 5 15,-3-8 37-15,-3-6 25 16,-1-3-12-16,7 0-26 15,7 0-19-15,11-4-5 16,12-2 4-16,6 4 1 16,2 2-17-16,24 0-2 15,18 2-6-15,6 16 5 0,10 9 0 16,1 11 0-16,-8 10 0 16,-6 7 0-16,-14 5-5 15,-13 2 5-15,-13-3 0 16,-7-7-10-16,-13-8 10 15,-23-13 1-15,-15-8 1 16,-9-11 24-16,-7-8 65 16,-4-4 34-16,7 0-7 15,10-2-43-15,16-9-37 16,16 4-14-16,10 1-8 16,10 0-3-16,2 2-12 15,0-2-92-15,16-10-148 16,4 4-287-16,-3-8-398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6:26:03.674"/>
    </inkml:context>
    <inkml:brush xml:id="br0">
      <inkml:brushProperty name="width" value="0.05292" units="cm"/>
      <inkml:brushProperty name="height" value="0.05292" units="cm"/>
      <inkml:brushProperty name="color" value="#FF0000"/>
    </inkml:brush>
  </inkml:definitions>
  <inkml:trace contextRef="#ctx0" brushRef="#br0">2724 13712 879 0,'0'0'399'0,"0"0"-149"0,0 0-45 15,0 0 3-15,0 0-46 16,0 0-55-16,0-7-35 16,0 5-8-16,0 1-1 15,0-2 12-15,0 1-3 16,0 1-5-16,0 1 1 15,0 0 3-15,0 0-13 16,0 0-11-16,0 0-12 16,-8 0-15-16,-3 3-13 15,-7 16-6-15,-3 4-1 16,-6 10 1-16,-4 1 0 16,4-1 5-16,2 3 0 0,5-7-6 15,7-2 1 1,2-8-1-16,3 0-1 0,4-4-57 15,0 1-109-15,-3 3-154 16,1-6-304-16,2-4-786 0</inkml:trace>
  <inkml:trace contextRef="#ctx0" brushRef="#br0" timeOffset="1200.89">4744 13676 222 0,'0'0'1194'16,"0"0"-859"-16,0 0-95 15,0 0-15-15,0 0-52 16,0 0-26-16,0 0-67 16,-29-30-7-16,27 30 2 15,2 0 5-15,-2 0 7 16,2 0-8-16,-3 0-7 16,-2 0-29-16,-3 0-25 15,-8 1-16-15,-8 20-2 16,-12 2 0-16,-6 13 0 15,-5 7 1-15,-1 3-1 0,2 2 1 16,7-6-1-16,7-4 0 16,12-5 0-16,7-8 0 15,7-6-11-15,6-10-47 16,0 0-36-16,0-5-44 16,21-3-124-16,2 2-122 15,-5-3-428-15</inkml:trace>
  <inkml:trace contextRef="#ctx0" brushRef="#br0" timeOffset="2157.04">7496 13752 1423 0,'0'0'673'0,"0"0"-436"15,0 0 74-15,0 0-72 16,0 0-121-16,0 0-91 15,-9 24-20-15,2 6-1 16,-1 4-5-16,-2 0-1 16,-3 4-18-16,-18 16-154 15,2-9-285-15,-3-9-493 0</inkml:trace>
  <inkml:trace contextRef="#ctx0" brushRef="#br0" timeOffset="2890.75">10169 13904 1196 0,'0'0'571'0,"0"0"-341"16,0 0 51-16,0 0-41 16,0 0-123-16,0 0-78 0,0 0-8 15,-29 46 72 1,10-16-32-16,-6 5-39 0,-4 1-11 15,-2-3-21-15,0 2-7 16,8-3-99-16,12 0-188 16,7-10-309-16,4-11-871 0</inkml:trace>
  <inkml:trace contextRef="#ctx0" brushRef="#br0" timeOffset="3864.51">13192 13914 421 0,'0'0'346'0,"0"0"-89"15,0 0-22-15,0 0 39 16,0 0 44-16,0 0 6 0,50-75-4 16,-50 75-76-1,0 0-87-15,-13 2-78 0,-7 21-43 16,-7 7-19-16,-7 9 1 16,1 2-10-16,0 1-7 15,6 3-1-15,2-1-89 16,6 10-169-16,3-12-259 15,7-10-339-15</inkml:trace>
  <inkml:trace contextRef="#ctx0" brushRef="#br0" timeOffset="4425.72">14995 14161 1107 0,'0'0'615'0,"0"0"-342"0,0 0 67 16,0 0-64-1,0 0-125-15,0 0-95 0,0 0-9 16,-58 53 44-16,27-24-37 16,-2 3-33-16,2-5-21 15,4-6-38-15,-4 3-104 16,6-6-165-16,3-6-310 0</inkml:trace>
  <inkml:trace contextRef="#ctx0" brushRef="#br0" timeOffset="5197.79">18729 14279 902 0,'0'0'498'0,"0"0"-220"15,0 0-1-15,0 0-92 16,0 0-67-16,0 0-24 16,0 0-7-16,-113 53 22 15,73-20-17-15,-4 4-34 0,-2 2-33 16,4 0-16-16,5-1-9 16,-6 14-95-16,12-12-146 15,9-6-358-15</inkml:trace>
  <inkml:trace contextRef="#ctx0" brushRef="#br0" timeOffset="5912.42">20561 14289 897 0,'0'0'572'0,"0"0"-253"16,0 0-19-16,0 0-71 15,0 0-34-15,0 0-70 16,0 0-64-16,-26 30-34 15,17-8 66-15,-5 10-19 16,-5-2-33-16,-4 8-22 16,-2 1-17-16,1-1-2 15,6 14-123-15,4-12-184 16,12-11-304-16</inkml:trace>
  <inkml:trace contextRef="#ctx0" brushRef="#br0" timeOffset="6512.28">22677 14044 1470 0,'0'0'721'16,"0"0"-394"-16,0 0-90 15,0 0-162-15,0 0-54 16,0 0 37-16,-73 111-30 15,46-71-11-15,0-2-17 16,8-2-56-16,7 3-173 0,10-10-361 16,2-11-439-16</inkml:trace>
  <inkml:trace contextRef="#ctx0" brushRef="#br0" timeOffset="7309.01">24995 14021 1255 0,'0'0'615'0,"0"0"-267"15,0 0 31-15,0 0-129 16,0 0-60-16,0 0-66 15,0 0-55-15,2-6-43 16,-18 25-20-16,-7 12 25 16,-6 5-10-16,-6 4-9 0,-2 2-5 15,-1 0-7 1,-2-2-87-16,-16 10-190 0,11-16-339 16,3-4-990-16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6:27:22.120"/>
    </inkml:context>
    <inkml:brush xml:id="br0">
      <inkml:brushProperty name="width" value="0.05292" units="cm"/>
      <inkml:brushProperty name="height" value="0.05292" units="cm"/>
      <inkml:brushProperty name="color" value="#FF0000"/>
    </inkml:brush>
  </inkml:definitions>
  <inkml:trace contextRef="#ctx0" brushRef="#br0">8966 11447 952 0,'0'0'506'15,"0"0"-275"-15,0 0 37 16,0 0-5-16,0 0-35 15,0 0-47-15,-35-47-51 16,35 39-34-16,13-1-7 16,9 2 6-16,7-1-1 15,9-3-13-15,9 4-18 16,13-1-1-16,9 2-14 16,9 2-16-16,6 1-14 15,6 3 0-15,7 0-5 16,4 0 2-16,20 0-3 0,19 0 5 15,16-4 8 1,5 2 4-16,-13-2-16 0,-11 0 5 16,-17 1-4-1,1-2 1-15,-19 1-6 0,-17-2 0 16,-19 2-3-16,-6 0-6 16,11 0 2-16,8 2-2 15,3-2 1-15,-8 4 3 16,-10 0-4-16,-8 0 0 15,-7-1 2-15,-4 1 8 16,-3-3-9-16,-2-1 5 16,-5 2-5-16,-6 1 1 15,-4-2-1-15,-11 3-1 0,-6 0 0 16,-6 0 0-16,-2 0-1 16,0 0 1-16,0 0 0 15,0 0 0-15,0 0 1 16,0 0 4-16,0 0-5 15,0 0-1-15,0 0 0 16,0 0 1-16,0 0 0 16,0 0 0-16,0 0 0 15,0 0-31-15,0 0-93 16,0 0-122-16,0-1-216 16,-8-1-290-16,-10-7-1003 0</inkml:trace>
  <inkml:trace contextRef="#ctx0" brushRef="#br0" timeOffset="20695.09">1480 4823 157 0,'0'0'1521'0,"0"0"-1196"15,0 0-66-15,0 0 9 16,0 0-31-16,0 0-64 16,-69-37-58-16,69 33-72 15,23 0-43-15,21-4-12 16,19-5 12-16,21-4 16 0,3 1-8 16,-3 1-1-1,-10 2 1-15,-14 5-7 0,-16 4-1 16,-12 2-26-1,-12 0-90-15,-7 2-70 0,-4 0-100 16,-2-4-35-16,-5-2-200 16,0-4-307-16</inkml:trace>
  <inkml:trace contextRef="#ctx0" brushRef="#br0" timeOffset="21214.45">2026 4357 1330 0,'0'0'538'16,"0"0"-348"-16,0 0 7 16,0 0-13-16,0 0-72 15,0 0-89-15,0 0 40 16,13 177 89-16,3-95-22 16,-5 12-37-16,-3 2-17 15,-2-11-31-15,-4 8-23 16,-2-12-13-16,0-7-9 15,0-10 2-15,0-10-2 16,0-13-11-16,0-10-79 16,0-10-76-16,0-21-89 15,0 0-123-15,0-28-166 0</inkml:trace>
  <inkml:trace contextRef="#ctx0" brushRef="#br0" timeOffset="21479.33">2035 4231 1592 0,'0'0'390'0,"0"0"-196"16,0 0-45-16,0 0-51 15,0 0-52-15,0 0-24 16,0 0 102-16,151 17 25 0,-80-8-66 15,9-3-31-15,-1-2-23 16,-6-2-19-16,-6-2-2 16,-11 2-8-16,-7-2-16 15,-7 0-80-15,2 0-142 16,-7 0-151-16,-16 0-319 0</inkml:trace>
  <inkml:trace contextRef="#ctx0" brushRef="#br0" timeOffset="22478.19">2095 5289 1317 0,'0'0'382'16,"0"0"-113"-16,0 0 19 15,0 0-6-15,0 0-51 16,0 0-52-16,0 0-40 15,0-13-46-15,0 13-34 16,0 0-34-16,14 0-23 16,12 0-2-16,14 3 15 15,13 0 33-15,15-1-21 0,5 2-12 16,-2 0-5 0,-3 2-8-16,-16 0-2 15,-11 1 0-15,-15-1-2 0,-8 3-5 16,-9-6 7-1,-5 2 1-15,-4-5 5 0,3 0 2 16,-3 0-7-16,0 0-1 16,0 0-6-16,0 0-61 15,2 0-74-15,11 0-128 16,0-6-234-16,1-6-248 0</inkml:trace>
  <inkml:trace contextRef="#ctx0" brushRef="#br0" timeOffset="25792.57">511 4710 1520 0,'0'0'341'0,"0"0"-151"0,0 0 17 15,0 0-10-15,0 0-25 16,0 0-52-16,0 0-41 16,-101-74-37-16,92 74-29 15,-1 0-12-15,-4 6 0 16,-1 6 0-16,-4 1-1 16,6 0 1-16,-1-3 0 15,4-4-1-15,3-2 1 16,2-1 9-16,5-3 0 15,0 0 13-15,0 0 17 16,0 0 5-16,0 0-16 0,0 0-10 16,0 0-4-16,0-7-14 15,0-1 5-15,0-2-5 16,-1-1-1-16,-1 4 0 16,-4 0 2-16,2 0-1 15,0-1 1-15,-3 2-2 16,1 0 0-16,-2 0 0 15,2 0-2-15,-3 1-5 16,1-2 1-16,-4 3 5 16,1 0 0-16,0 2-7 15,2 0 7-15,2 2-5 16,5 0-3-16,0 0-6 16,2 0-6-16,0 2-4 15,0 10 8-15,0 0 7 0,11 2 1 16,11 2-2-16,9-3 11 15,13-2 6-15,20-3 21 16,9-4 7-16,4-4 17 16,4 0-20-16,-14 0-16 15,-11 0-15-15,-17 0 2 16,-12 0-2-16,-8 0 0 16,-9 0 1-16,-5 0 1 15,-1 0-1-15,-4 0-1 16,0 0-77-16,0 0-79 15,0-4-170-15,0-1-265 16,0-2-1037-16</inkml:trace>
  <inkml:trace contextRef="#ctx0" brushRef="#br0" timeOffset="26116.81">894 4586 1215 0,'0'0'509'0,"0"0"-406"16,0 0-48-16,0 0-28 16,0 0 37-16,0 0 0 15,-58 125-24-15,58-94-12 16,0-5-16-16,2-6-11 16,16-5 11-16,9-9-11 15,4-6 33-15,5 0 41 0,-1-18 11 16,-6-9-16-1,-8-3 14-15,-13-1 19 0,-8 1 3 16,-2 5-13-16,-23 3-28 16,-6 6-29-16,-4 6-17 15,-5 6-19-15,-1 4-9 16,10 0-76-16,14 4-145 16,7 6-126-16,10-3-335 0</inkml:trace>
  <inkml:trace contextRef="#ctx0" brushRef="#br0" timeOffset="26201.82">894 4586 1092 0</inkml:trace>
  <inkml:trace contextRef="#ctx0" brushRef="#br0" timeOffset="26349.98">894 4586 1092 0,'62'16'858'0,"-58"-16"-595"0,10-2 8 0,15-16-45 0,18-12-60 0,15-11-9 15,12-9-6-15,2-2-23 16,-8-2-40-16,-10 6-31 15,-12 8-27-15,-13 7-17 16,-8 8-4-16,-8 7-9 16,-6 8-10-16,0 4-81 15,2 4-111-15,10 2-166 16,-5 2-300-16,-3 8-197 0</inkml:trace>
  <inkml:trace contextRef="#ctx0" brushRef="#br0" timeOffset="32574.88">900 5198 1699 0,'0'0'375'16,"0"0"-256"-16,0 0-60 16,0 0-40-16,0 0 34 15,0 0 114-15,119 128-41 16,-68-84-50-16,-2 0-48 15,-2-2-17-15,-10-1-11 16,-3-6-17-16,-5-7-117 16,-7-10-105-16,-7-10-132 0,-7-8-341 15</inkml:trace>
  <inkml:trace contextRef="#ctx0" brushRef="#br0" timeOffset="32770.41">1364 5105 1483 0,'0'0'595'0,"0"0"-465"16,0 0-35-16,-144 86 51 15,69-21 36-15,-4 8-79 16,3 7-64-16,9-1-25 16,11-7-14-16,14-12-64 0,11-16-187 15,13-16-246 1,11-22-506-16</inkml:trace>
  <inkml:trace contextRef="#ctx0" brushRef="#br0" timeOffset="33343.19">2795 4323 1262 0,'0'0'387'15,"0"0"-137"-15,0 0-28 16,0 0-66-16,0 0-88 0,0 0-68 15,0 0-20-15,-63 50 12 16,45-10 8-16,3 3 0 16,3-3 1-16,12-7-1 15,0-6-1-15,10-13-12 16,19-11 0-16,8-3 13 16,5-16 33-16,1-18 16 15,-7-5 19-15,-9-9 15 16,-14 1-8-16,-13 3-26 15,0 6-19-15,-11 6-20 16,-12 10 3-16,-1 5-13 16,1 12-47-16,2 5-168 0,4 0-103 15,9 4-429-15</inkml:trace>
  <inkml:trace contextRef="#ctx0" brushRef="#br0" timeOffset="33499.58">3046 4236 616 0,'0'0'939'16,"0"0"-651"-16,0 0-26 16,0 0-15-16,116-133-84 15,-76 94-90-15,7 3-43 16,2 2-20-16,1 7-10 16,31 8-146-16,-15 9-123 15,-9 4-281-15</inkml:trace>
  <inkml:trace contextRef="#ctx0" brushRef="#br0" timeOffset="34026.92">2574 5509 1043 0,'0'0'350'0,"0"0"-24"16,0 0-61-16,0 0-60 16,0 0-80-16,0 0-69 15,0 0-52-15,-29-6-4 16,29 21-9-16,0 5 2 16,13-2 6-16,16-4 1 15,11-7 16-15,14-7 7 16,2-13 17-16,-1-17 1 15,-10-7 16-15,-14-4 5 0,-15 1 38 16,-16 0-19 0,0 6-40-16,-31 6-11 0,-10 7-18 15,-5 13-12-15,-6 8 0 16,1 0-6-16,4 21 0 16,9 7-9-16,7 4-115 15,13 22-103-15,9-7-74 16,7-5-311-16</inkml:trace>
  <inkml:trace contextRef="#ctx0" brushRef="#br0" timeOffset="34212.08">2745 5528 1137 0,'0'0'542'0,"0"0"-305"15,0 0 9-15,0 0-59 16,0 0-42-16,72-119-35 15,-34 74-23-15,6-5-37 16,12-8-24-16,8-5-26 16,13-1-18-16,29-18-204 15,-17 16-352-15,-15 14-400 0</inkml:trace>
  <inkml:trace contextRef="#ctx0" brushRef="#br0" timeOffset="34535.66">3225 5316 1114 0,'0'0'857'0,"0"0"-588"16,0 0-37-16,0 0-73 15,0 0-68-15,116-18 5 16,-47 2-20-16,6 1-22 16,1 1-29-16,-3 4-10 0,-8 2-15 15,-3 1-33 1,1 1-85-16,22-9-146 0,-17 1-110 15,-7-1-295-15</inkml:trace>
  <inkml:trace contextRef="#ctx0" brushRef="#br0" timeOffset="35076.48">3617 4411 1343 0,'0'0'550'0,"0"0"-339"0,0 0-75 16,0 0-43-16,0 0 31 16,138-27 13-16,-69 22-24 15,5 4-44-15,-3-1-8 16,-7 2-4-16,-12 0-21 15,-15 0-12-15,-12 0-16 16,-10 3-8-16,-7 4-1 16,-4 2-5-16,-2 1 6 15,-2 6 21-15,0 4 6 16,0 5 10-16,0 8 17 0,-14 6 13 16,1 7-11-1,3 4-20-15,-2 2-23 0,7 4 1 16,5 3 4-16,0-1 13 15,0-3-6-15,3 2-13 16,7-7-1-16,2-4-4 16,-3-6 4-16,-3-6-11 15,-1-8 1-15,-5-8 7 16,0-5-2-16,0-9 3 16,0-3 10-16,0 2 26 15,0-3 20-15,-9 0-14 16,-5 0-27-16,-3 0-13 15,-8 0-11-15,-2 0-66 16,-1 0-126-16,-15-7-143 16,10 1-353-16,4-2-997 0</inkml:trace>
  <inkml:trace contextRef="#ctx0" brushRef="#br0" timeOffset="35375.86">4283 4845 1491 0,'0'0'334'0,"0"0"37"16,0 0-88-1,0 0-142-15,0 0-63 0,0 0 95 16,182-31 71-16,-90 20-78 16,4-1-67-16,-3 3-44 15,-8 3-35-15,-18 6-11 16,-18 0-9-16,-16 0-114 16,-22 0-203-16,-7 0-387 15,-4 0-411-15</inkml:trace>
  <inkml:trace contextRef="#ctx0" brushRef="#br0" timeOffset="36030.37">2944 3066 1153 0,'0'0'509'15,"0"0"-276"-15,0 0-66 16,0 0-77-16,0 0-63 16,0 0-27-16,0 0 0 15,19 42 13-15,-5-16 43 16,2 3-10-16,-3-2-18 16,-2-1-18-16,0 0 1 15,-1 1-11-15,0-2 0 0,6 12-92 16,-5-5-142-1,2-10-301-15</inkml:trace>
  <inkml:trace contextRef="#ctx0" brushRef="#br0" timeOffset="36242.44">3345 3060 1458 0,'0'0'376'16,"0"0"-89"-16,0 0-82 15,0 0-123-15,0 0-82 16,0 0 1-16,-72 103 3 16,37-42 22-16,-7 7-7 15,-3 7-7-15,-2 1-12 16,-13 32-85-16,11-18-171 0,11-11-418 0</inkml:trace>
  <inkml:trace contextRef="#ctx0" brushRef="#br0" timeOffset="37042.82">3218 5597 1580 0,'0'0'487'0,"0"0"-290"15,0 0 20-15,0 0-113 16,0 0-64-16,0 0 5 16,136-11 16-16,-85 11-27 15,-4 0-25-15,-14 6-8 16,-8 2 0-16,-11-2-1 15,-8 1 0-15,-6-3-1 16,0 2 0-16,0 3 1 0,-14 7 21 16,-15 9 33-16,-9 9 11 15,-11 4 0-15,-4 3-20 16,-3 2-17 0,7-3-12-16,5-6-7 0,11-6-3 15,10-6-5-15,8-5 11 16,5-9 9-16,8-2 15 15,2-5 3-15,0-1-6 16,4 0-4-16,21 0-7 16,16 0 36-16,12 0 46 15,13 0-25-15,8 0-50 16,0 0-20-16,-8 0-2 16,-8 0-1-16,-10 0-6 0,-15 0 0 15,-8 0-36 1,-8 0-51-16,-3 0-85 0,3 0-125 15,-3-6-328-15,-3-1-568 0</inkml:trace>
  <inkml:trace contextRef="#ctx0" brushRef="#br0" timeOffset="38526.86">3278 4379 814 0,'0'0'339'0,"0"0"-154"0,0 0-14 16,0 0-9-16,0 0-31 15,0 0-36-15,0 0-21 16,-3 5 7-16,3-4 3 15,0 3-13-15,8-2 27 16,7 2 16-16,7 0-10 16,6-4-13-16,9 0-5 15,3 0-34-15,7 0-15 16,1-1-17-16,2-8-14 16,-1 4-6-16,-5 3-49 15,-2 2-150-15,-10 2-149 16,-14 9-345-16</inkml:trace>
  <inkml:trace contextRef="#ctx0" brushRef="#br0" timeOffset="41629.61">6734 4806 1513 0,'0'0'344'15,"0"0"-71"-15,0 0-29 16,0 0-70-16,0 0-64 15,0 0-48-15,17 0-32 16,17 0 22-16,4-3 23 16,4-2-23-16,0 1-28 15,-1 1-15-15,-6 0-3 16,1 1-6-16,-5-2 0 0,-2 2-86 16,2-6-119-16,-8 4-168 15,-8-5-296-15</inkml:trace>
  <inkml:trace contextRef="#ctx0" brushRef="#br0" timeOffset="41892.43">7135 4506 1041 0,'0'0'822'15,"0"0"-495"-15,0 0-68 16,0 0-87-16,0 0-91 15,0 0-71-15,0 0-8 16,-12 116 90-16,8-46 13 0,2 12-45 16,-3 4-26-16,3 1-16 15,2-3-16-15,0-6 10 16,0-8-12-16,0-7-23 16,0-13-91-16,0-13-81 15,2-14-123-15,3-11-168 16,-3-12-151-16</inkml:trace>
  <inkml:trace contextRef="#ctx0" brushRef="#br0" timeOffset="42157.49">7041 4476 1505 0,'0'0'379'0,"0"0"-221"0,0 0-37 16,0 0-52-16,0 0 30 15,0 0 115-15,113 26-38 16,-61-25-61-16,2-1-51 16,-4 0-42-16,0 0-22 15,-10 0-25-15,-2 0-124 16,-2 4-173-16,-9 0-245 15,-10 1-393-15</inkml:trace>
  <inkml:trace contextRef="#ctx0" brushRef="#br0" timeOffset="42552.78">7516 4426 1175 0,'0'0'536'0,"0"0"-323"16,0 0-16-1,0 0-96-15,0 0-73 16,0 0-27-16,0 0-1 0,-11 52 1 15,15-31 8 1,11 0-7-16,3-6-2 0,7-4 1 16,-2-7 7-16,0-4 14 15,-4 0 26-15,-4-12 1 16,-8-9 8-16,-5 0 22 16,-2-2-21-16,0-1-3 15,-13 4-16-15,-7 4-20 16,0 6-18-16,1 5-1 15,7 2-81-15,5 3-172 16,3 0-242-16,4 0-260 0</inkml:trace>
  <inkml:trace contextRef="#ctx0" brushRef="#br0" timeOffset="42708.93">7738 4376 1147 0,'0'0'561'0,"0"0"-377"16,0 0 17-16,0 0-72 15,145-128-75-15,-100 103-38 16,0 3-16-16,-10 7-13 16,-10 10-134-16,-10 5-241 15,-10 0-548-15</inkml:trace>
  <inkml:trace contextRef="#ctx0" brushRef="#br0" timeOffset="42945.09">7977 4398 719 0,'0'0'1004'0,"0"0"-699"16,0 0-143-16,0 0-11 15,0 0 11-15,129 0-47 16,-80-5-42-16,5 1-35 15,-3 1-23-15,-2 3-15 16,-1 0-43-16,20 0-183 16,-10 0-237-16,-12 0-277 0</inkml:trace>
  <inkml:trace contextRef="#ctx0" brushRef="#br0" timeOffset="43283.4">8469 4307 631 0,'0'0'943'15,"0"0"-660"-15,0 0-90 16,0 0-100-16,0 0-93 16,0 0 0-16,0 0 0 15,-22 66 0-15,27-40 1 16,10-2 6-16,6-8-7 0,2-3 0 15,9-9 0-15,0-4 12 16,-1 0 13-16,-8-15 6 16,-2-5 21-16,-11-2 23 15,-7 1-8-15,-3-2 18 16,0 2-5-16,-11 4-30 16,-7 3-30-16,-2 2-20 15,-4 6-11-15,1 5-73 16,-8 1-123-16,4 0-154 15,6 0-447-15</inkml:trace>
  <inkml:trace contextRef="#ctx0" brushRef="#br0" timeOffset="43372.17">8469 4307 1128 0</inkml:trace>
  <inkml:trace contextRef="#ctx0" brushRef="#br0" timeOffset="43499.85">8469 4307 1128 0,'148'12'492'0,"-111"-28"-334"0,13-6 107 0,8-4-78 15,4 0-17-15,-4 0-33 16,-5 2-58-16,-9 2-26 16,-8 6-29-16,-7 2-17 15,-6 4-6-15,-6 3-1 16,-3 4-73-16,-5 3-111 16,-1 0-127-16,-1 0-227 15,-5 0-375-15</inkml:trace>
  <inkml:trace contextRef="#ctx0" brushRef="#br0" timeOffset="43874.24">8777 4336 1224 0,'0'0'513'0,"0"0"-347"16,0 0 52-16,0 0-41 16,0 0-55-16,0 0-24 0,0 0 24 15,0 0-6 1,98 5-10-16,-58-4-4 0,9-1-4 16,5 0-24-16,6 0-26 15,4 3-20-15,1-2-13 16,-7 4-4-16,-7-1-2 15,-13 0-3-15,-13-2 0 16,-12-2 0-16,-7 0-6 16,-6 0 2-16,0 0 10 15,0 0-12-15,0 0-33 16,0 0-62-16,-6 0-119 16,-11-6-352-16,-6 0-462 0</inkml:trace>
  <inkml:trace contextRef="#ctx0" brushRef="#br0" timeOffset="44468.07">6992 5323 1187 0,'0'0'572'15,"0"0"-349"-15,0 0-43 16,0 0 53-16,147-35 15 15,-74 19-87-15,6 1-54 16,-2 3-68-16,2 5-24 16,-8 3-15-16,-5 4-57 15,9 0-155-15,-20 4-256 16,-15 3-191-16</inkml:trace>
  <inkml:trace contextRef="#ctx0" brushRef="#br0" timeOffset="44754.42">7717 5267 1405 0,'0'0'505'16,"0"0"-334"-16,0 0-46 15,0 0-89-15,0 0-16 16,-32 113-3-16,32-73-6 16,0-1-2-16,13-12-8 15,3-7 0-15,1-15-1 16,4-5 8-16,2-8 134 15,-2-23-26-15,0-3-49 16,-6 0-8-16,-3 0-2 16,-8 6-11-16,-2 3-22 15,-2 10-12-15,0 2-11 0,-6 8-1 16,-11 3-50-16,-1 2-103 16,-8 0-115-16,4 10-116 15,5 0-428-15</inkml:trace>
  <inkml:trace contextRef="#ctx0" brushRef="#br0" timeOffset="44940.94">7925 5296 1228 0,'0'0'350'0,"0"0"-157"15,116-83 42-15,-53 46-33 16,7-3-63-16,-4 5-79 0,-3 3-37 15,-11 5-23-15,2 6-64 16,-16 9-198-16,-14 4-408 0</inkml:trace>
  <inkml:trace contextRef="#ctx0" brushRef="#br0" timeOffset="45204.97">8101 5239 1141 0,'0'0'543'0,"0"0"-371"16,0 0 21-16,0 0-29 15,0 0-43-15,0 0-39 16,0 0 46-16,106 4 34 15,-51-4-71-15,7 0-60 16,-2 0-31-16,1 0-22 16,3 0-173-16,-14 0-191 15,-13 5-426-15</inkml:trace>
  <inkml:trace contextRef="#ctx0" brushRef="#br0" timeOffset="45490.21">8641 5199 1433 0,'0'0'334'0,"0"0"-185"15,0 0-38-15,0 0-58 16,0 0-35-16,0 0-5 16,-53 118-12-16,53-89 1 15,2-9-2-15,14-6 0 16,5-10-6-16,4-4 6 15,-2-4 74-15,-1-16 32 16,-7-6-1-16,-8-1 1 16,-7 2-2-16,0 3-43 15,-2 4-39-15,-16 5-22 16,-2 6-43-16,-7 5-168 0,2 2-141 16,6 0-415-16</inkml:trace>
  <inkml:trace contextRef="#ctx0" brushRef="#br0" timeOffset="45657.44">8641 5199 1267 0,'131'17'528'0,"-97"-38"-373"16,3-1 53-16,9-2-107 16,-8 3-69-16,1 4-32 15,0 5-38-15,5-1-171 16,-7 8-139-16,-8-1-494 0</inkml:trace>
  <inkml:trace contextRef="#ctx0" brushRef="#br0" timeOffset="45882.02">8904 5346 1189 0,'0'0'613'15,"0"0"-468"-15,0 0 25 16,0 0 122-16,0 0 3 16,129 2-97-16,-82-6-88 15,2 0-60-15,-2 2-21 0,-4 0-23 16,1 2-6-16,-2 0-109 16,9 0-127-16,-9 0-124 15,-6 0-292-15</inkml:trace>
  <inkml:trace contextRef="#ctx0" brushRef="#br0" timeOffset="46165.42">9414 4459 1483 0,'0'0'303'0,"0"0"-161"0,0 0 128 16,-4 119 18-16,4-59-53 15,0 12-58-15,0 6-70 16,0 7-63-16,0 1-17 16,0-3-7-16,0-2-11 15,0-5-8-15,0-3-1 16,0-5-37-16,-12 8-160 15,4-18-161-15,1-18-327 0</inkml:trace>
  <inkml:trace contextRef="#ctx0" brushRef="#br0" timeOffset="46389.59">9361 5323 603 0,'0'0'1206'16,"0"0"-827"-16,0 0-151 16,0 0-39-16,0 0 18 15,133 0 50-15,-57 0-93 16,11 0-63-16,5 0-51 16,1 0-41-16,-6 0-9 15,-1 0-162-15,-21-1-340 16,-24-14-495-16</inkml:trace>
  <inkml:trace contextRef="#ctx0" brushRef="#br0" timeOffset="47308.14">7511 3659 456 0,'0'0'829'16,"0"0"-495"-16,0 0-66 15,0 0-82-15,0 0-83 16,0 0-55-16,0 0-25 15,9 4 33-15,11 17 58 16,5 1 15-16,4 6-49 16,0 5-30-16,4 4-7 15,1 3-21-15,3 0-11 0,-1 0-2 16,-1 0 3-16,-3-3-5 16,-8-6-1-16,-3-6-5 15,-8-5 0-15,-4-6-1 16,-4-4-14-16,-3-2-85 15,-2-3-142-15,-10-1-77 16,-5-4-239-16</inkml:trace>
  <inkml:trace contextRef="#ctx0" brushRef="#br0" timeOffset="47531.75">7981 3779 1243 0,'0'0'552'16,"-231"334"-11"62,188-265-915-63,8-9-529-15</inkml:trace>
  <inkml:trace contextRef="#ctx0" brushRef="#br0" timeOffset="48134.1">7656 5603 1633 0,'0'0'566'0,"0"0"-339"15,0 0-7-15,0 0-132 16,0 0-64-16,0 0 92 16,56 132-2-16,-22-86-46 15,1-4-42-15,1-2-13 16,-3-4-13-16,-4-6-52 16,-4-6-127-16,2-11-195 15,-8-9-298-15,-5-4-937 0</inkml:trace>
  <inkml:trace contextRef="#ctx0" brushRef="#br0" timeOffset="48319.83">8022 5566 1420 0,'0'0'542'16,"0"0"-351"-16,0 0-57 15,0 0-97-15,0 0 31 16,-91 125 100-16,45-71-62 15,-4 4-59-15,-2-4-26 16,3-6-21-16,3-1-125 16,10-15-216-16,14-17-410 0</inkml:trace>
  <inkml:trace contextRef="#ctx0" brushRef="#br0" timeOffset="48974.05">9321 3667 1307 0,'0'0'655'16,"0"0"-451"-16,0 0-18 16,0 0-72-16,0 0-81 0,0 0-11 15,0 0 21-15,69 125-22 16,-47-83-13-16,-2 0-8 15,2-2-82-15,6-6-111 16,-4-13-160-16,-5-8-315 0,-19-13-629 16,-185 229 3942 124,137-123-2802-140,12-24-188 16,7-16-739-16</inkml:trace>
  <inkml:trace contextRef="#ctx0" brushRef="#br0" timeOffset="49924.12">9780 3743 842 0,'0'0'385'16,"0"0"-88"-16,0 0-12 15,0 0-43-15,0 0-41 16,0 0-22-16,0 0 0 16,-2-11-45-16,-6 11-39 15,-5 11-41-15,-9 22-39 16,-16 14 13-16,-11 20 40 16,-9 9-31-16,-2 6-16 15,0-6-15-15,9-5-6 16,9-9-91-16,13-6-129 0,6 4-112 15,12-14-246-15,4-12-800 16</inkml:trace>
  <inkml:trace contextRef="#ctx0" brushRef="#br0" timeOffset="50773.59">8670 5997 1788 0,'0'0'307'0,"0"0"11"0,0 0-67 16,0 0-140-16,0 0-59 15,0 0 25-15,181-16 83 16,-95 16-59-16,-1 0-34 16,-18 0-31-16,-18 0-22 15,-23 0-14-15,-12 4 0 16,-14 4-6-16,0 2 5 16,-21 9 1-16,-12 5 13 15,-13 5 5-15,-12 7-3 16,-7 3-5-16,-4 1-9 15,5-2 0-15,8-2-1 16,15-8 2-16,15-9-2 0,12-6 0 16,14-7-10-16,0-6 8 15,25 0 2-15,21 0 69 16,20 0 36-16,11-8-53 16,6 0-50-16,-1 4-2 15,-8 4-129-15,15 0-186 16,-22-1-437-16,-9-5-1301 0</inkml:trace>
  <inkml:trace contextRef="#ctx0" brushRef="#br0" timeOffset="87852.43">8425 12457 1370 0,'0'0'645'15,"0"0"-348"-15,0 0 69 16,0 0-51-16,0 0-71 16,0 0-111-16,-33-13-81 15,44 37-34-15,15 12 45 16,8 13 39-16,3 9-28 16,3 6-26-16,1 0-21 15,-1 0-9-15,-2-6-17 0,-5-3 1 16,-4-12-1-16,-7-5 0 15,-3-7-1-15,-9-12-22 16,-3-4-46-16,-5-9-61 16,0-6-58-16,0 0-29 15,4-50-54-15,-3 0-358 16,0-9-208-16</inkml:trace>
  <inkml:trace contextRef="#ctx0" brushRef="#br0" timeOffset="88089.81">8891 12471 1235 0,'0'0'585'0,"0"0"-334"0,0 0 11 15,0 0-67-15,0 0-112 16,-131 77 9-16,68-22-7 16,-7 6-4-16,2 0 4 15,-1-1-31-15,-1-4-30 16,5-6-12-16,5-5-5 15,5-7-5-15,4-4-2 16,11-8-24-16,11-8-69 16,13-4-104-16,16-14-175 15,0 0-268-15,18-6-331 0</inkml:trace>
  <inkml:trace contextRef="#ctx0" brushRef="#br0" timeOffset="88271.33">8877 12743 1679 0,'0'0'716'0,"0"0"-541"15,0 0 6-15,0 0-111 16,0 0-55-16,0 0-15 16,0 0-27-16,-24 48-83 15,24-42-115-15,0-4-75 16,0-2-251-16</inkml:trace>
  <inkml:trace contextRef="#ctx0" brushRef="#br0" timeOffset="88536.44">9242 12501 783 0,'0'0'1260'0,"0"0"-727"0,0 0-354 15,0 0-55-15,0 0-66 16,0 0 53-16,65 126-21 16,-38-68-35-16,0 2-14 15,-3-6-16-15,-1-3-14 16,-8-7-11-16,1-10 1 16,-5-6-1-16,-3-8-58 15,2-7-72-15,-1-8-79 16,8-5-93-16,-1-5-163 15,-5-16-262-15</inkml:trace>
  <inkml:trace contextRef="#ctx0" brushRef="#br0" timeOffset="88773.24">9619 12478 1401 0,'0'0'563'16,"0"0"-296"-16,0 0-7 15,0 0-77-15,0 0-97 16,-142 77-16-16,86-27-3 16,-2 6 11-16,0 2 3 0,5-6-33 15,1-2-33-15,7-7-9 16,5-4-6-16,5-5 0 16,6-3-44-16,2-3-98 15,12-4-151-15,5-8-370 16,8-11-547-16</inkml:trace>
  <inkml:trace contextRef="#ctx0" brushRef="#br0" timeOffset="89014.24">9739 12689 1815 0,'0'0'704'15,"0"0"-502"-15,0 0-17 0,0 0-99 16,0 0-9-16,166-8 15 16,-104 8-20-16,-2 0-42 15,-9 0-18-15,-6 0-12 16,-12 0-8-16,-6 0-71 16,-4 0-74-16,-4 0-138 15,-3-6-314-15,-9-4-199 0</inkml:trace>
  <inkml:trace contextRef="#ctx0" brushRef="#br0" timeOffset="89209.71">9998 12497 1182 0,'0'0'618'0,"0"0"-356"15,0 0-133-15,0 0-56 0,0 0 82 16,-4 122-45-16,2-64-62 15,2 4-29-15,-6 2-13 16,4-3-6-16,2-3-126 16,0 6-116-16,4-16-262 15,13-10-213-15</inkml:trace>
  <inkml:trace contextRef="#ctx0" brushRef="#br0" timeOffset="89493.76">10564 12318 1729 0,'0'0'678'0,"0"0"-518"15,0 0-55-15,0 0-5 16,31 110 52-16,2-49-38 15,5 5-49-15,5 0-33 16,-3-4-16-16,-5-6-10 16,-6-10-6-16,-2-6-15 15,-9-9-64-15,-1-11-71 0,-3-10-136 16,6-10-90 0,-2-7-160-16,-5-13-765 0</inkml:trace>
  <inkml:trace contextRef="#ctx0" brushRef="#br0" timeOffset="89712.6">11047 12422 1395 0,'0'0'593'16,"0"0"-405"-16,0 0 22 16,-143 50-48-16,88-3-21 15,-2 5-38-15,-4 4-21 16,3 2 11-16,2-6-27 15,7-4-35-15,7-5-22 16,4-7-8-16,9-9-1 0,7-4-64 16,20-7-111-16,2-6-199 15,0-10-364-15</inkml:trace>
  <inkml:trace contextRef="#ctx0" brushRef="#br0" timeOffset="89891.18">11101 12689 195 0,'0'0'1875'16,"0"0"-1149"-16,0 0-507 15,0 0-86-15,0 0-121 16,0 0-12-16,0 0-84 16,-12 44-133-16,12-38-155 0,0-4-303 15,0-2-916-15</inkml:trace>
  <inkml:trace contextRef="#ctx0" brushRef="#br0" timeOffset="90087.19">11330 12362 1681 0,'0'0'791'15,"0"0"-538"-15,0 0-84 16,0 0-117-16,0 0 4 15,0 0-23-15,66 128-17 0,-38-85-16 16,-4-5-42 0,3-4-118-16,5 0-165 0,-10-12-184 15,0-8-361-15</inkml:trace>
  <inkml:trace contextRef="#ctx0" brushRef="#br0" timeOffset="90552.78">11796 12308 1425 0,'0'0'604'16,"0"0"-362"-16,0 0 25 0,0 0-106 16,0 0-125-1,0 0-14-15,0 0 36 0,-87 48 35 16,63-23 33-16,-5 0-19 15,-4 3-32-15,-4-1-34 16,2-2-23-16,6 0-12 16,7-5-5-16,6-4-1 15,5-4 0-15,7-6-2 16,1-2-4-16,3-2 5 16,0-2 1-16,0 1 10 15,0 2 5-15,0 0-9 16,0 6 6-16,0 1 7 15,0 4-8-15,5 2-1 16,-3 2 7-16,-2 6-2 16,2 2-3-16,-2 4 4 15,0 4 7-15,0 6-7 16,0 7-7-16,0 1-1 0,0 2-2 16,0 0 1-16,0-4-5 15,3-3-1-15,1-12-1 16,0-6-31-16,3-11-90 15,13-14-134-15,-4-5-120 16,8-16-306-16</inkml:trace>
  <inkml:trace contextRef="#ctx0" brushRef="#br0" timeOffset="90876.18">11943 12741 1360 0,'0'0'648'0,"0"0"-432"16,0 0 80-16,0 0-120 15,0 0-1-15,0 0 16 16,162-8-22-16,-101 8-63 0,1-2-56 16,-2 2-32-16,-4-2-15 15,-10-2-3-15,-5 1-68 16,-10 0-98-16,-4-5-78 16,-10 2-234-16,-7-2-174 0</inkml:trace>
  <inkml:trace contextRef="#ctx0" brushRef="#br0" timeOffset="91065.69">12190 12569 1497 0,'0'0'498'0,"0"0"-372"15,0 0 86-15,0 0-54 16,0 139-84-16,15-95-49 0,2-3-25 15,3-1-4-15,12 10-166 16,0-11-206-16,2-8-464 0</inkml:trace>
  <inkml:trace contextRef="#ctx0" brushRef="#br0" timeOffset="91844.65">12914 12534 1377 0,'0'0'563'0,"0"0"-301"16,0 0-119-16,0 0-58 16,0 0 111-16,39 127-45 15,-6-73-57-15,7 2-20 16,3-4-32-16,1-3-28 15,-7-9-13-15,-5-8 1 0,-11-8-2 16,-3-6-35-16,-6-8-64 16,-1-4-95-16,5-6-108 15,-1-6-78-15,-3-14-419 0</inkml:trace>
  <inkml:trace contextRef="#ctx0" brushRef="#br0" timeOffset="92093.83">13340 12527 1438 0,'0'0'654'15,"0"0"-413"-15,0 0 25 16,0 0-168-16,0 0 26 0,-111 110 27 16,61-54-33-16,-1 3-37 15,-2-3-33-15,2-6-35 16,3-5-7-16,2-2-5 15,0-7 8-15,5-4-9 16,3-5-20-16,7-2-55 16,6-2-89-16,19-10-147 15,6-5-376-15,0-6-415 0</inkml:trace>
  <inkml:trace contextRef="#ctx0" brushRef="#br0" timeOffset="92280.36">13489 12821 1622 0,'0'0'743'0,"0"0"-399"0,0 0-62 16,0 0-132-16,0 0-141 16,0 0-9-16,0 0-75 15,-8 0-55-15,8 4-108 16,0 0-222-16,8-4-160 0</inkml:trace>
  <inkml:trace contextRef="#ctx0" brushRef="#br0" timeOffset="92768.56">13719 12471 1565 0,'0'0'551'16,"0"0"-379"-16,0 0-35 15,0 0-116-15,0 0 66 16,0 0 55-16,0 0 7 16,109 41 18-16,-60-37-13 15,2-1-49-15,0-1-58 16,-3 2-29-16,-11 2-12 15,-10 0-6-15,-10 0-1 16,-7 2-9-16,-10 2-4 16,0 1 10-16,-5 6 4 0,-19 3 16 15,-12 2 1-15,-6 5-7 16,-8 0-4-16,-3 3-5 16,-2 0 5-16,1 3-4 15,5-5-2-15,4-2 0 16,12-2 0-16,6-7 1 15,11 0-1-15,9-7 11 16,5-2 5-16,2-2 7 16,0-4 13-16,19 0 19 15,16-2 13-15,14 0-23 16,12 0-27-16,12-10-18 16,10-1-100-16,10 4-140 15,38-4-80-15,-19 4-448 0,-16-1-1076 16</inkml:trace>
  <inkml:trace contextRef="#ctx0" brushRef="#br0" timeOffset="93055.25">14317 12693 1783 0,'0'0'667'16,"0"0"-457"-16,0 0-25 15,0 0 14-15,163 0 27 16,-85 0-81-16,-1 0-58 0,-4 0-23 16,-10 0-34-16,-11 0-21 15,-6 0-9-15,-9 4-25 16,-3 0-74-16,-8 0-121 15,-5-4-106-15,-8 0-263 16,-9 0-64-16</inkml:trace>
  <inkml:trace contextRef="#ctx0" brushRef="#br0" timeOffset="93264.87">14688 12468 1315 0,'0'0'627'0,"0"0"-381"0,0 0-55 16,0 0 95-16,-18 104-106 16,18-55-83-16,0-1-58 15,0 2-18-15,0-3-10 16,0-4-11-16,0-5-39 16,0-6-103-16,0 3-183 15,5-9-294-15,6-8-756 0</inkml:trace>
  <inkml:trace contextRef="#ctx0" brushRef="#br0" timeOffset="93736.11">15419 12436 1395 0,'0'0'645'16,"0"0"-437"-16,0 0 6 15,0 0-126-15,0 0 19 16,0 0-10-16,15 125-36 16,-1-85-38-16,-1-4-12 15,1-2-11-15,-3-4-97 0,7-6-158 16,-5-6-220-16,0-9-264 16</inkml:trace>
  <inkml:trace contextRef="#ctx0" brushRef="#br0" timeOffset="94104.63">15849 12358 1458 0,'0'0'646'0,"0"0"-377"16,0 0 65-16,0 0-149 15,0 0-117-15,0 0-44 0,-139 50 59 16,97-12 13-1,-1 5-30-15,2 5-4 0,3 2-29 16,0 2-14-16,5 6 8 16,4 1-3-16,4 0 4 15,9-1-11-15,5-1-1 16,5-7-8-16,6-4-8 16,0-10 1-16,0-8 1 15,0-8-2-15,0-10 0 16,0-3-18-16,0-6-14 15,0-1-1-15,0 0 2 16,0 0-12-16,0 0-43 16,0 0-68-16,0 0-64 15,0-18-137-15,0-2-325 16,2 0-932-16</inkml:trace>
  <inkml:trace contextRef="#ctx0" brushRef="#br0" timeOffset="94368.64">15874 12836 1684 0,'0'0'789'15,"0"0"-463"-15,0 0-30 16,0 0-143-16,0 0-118 0,0 0-35 16,0 0-23-16,-8 0-44 15,8 0-44-15,0 0-61 16,25 0-129-16,2 0-209 16,0 0-220-16</inkml:trace>
  <inkml:trace contextRef="#ctx0" brushRef="#br0" timeOffset="95234.13">16497 12527 1192 0,'0'0'558'0,"0"0"-269"0,0 0 23 16,0 0-73-16,0 0-90 16,0 0-33-16,0 0 37 15,25-6 76-15,8 7-39 16,13 8-61-16,8-1-44 15,4 0-37-15,1 0-22 16,-7-1-17-16,-9-3-8 16,-12 1 0-16,-11-4 5 15,-8-1-5-15,-10 0 1 16,-2 0 7-16,0 3 3 16,0-3-11-16,0 3-1 15,-14 2-6-15,-14 5-2 0,-15 4 8 16,-13 6 1-16,-6 4 0 15,-5 6 5-15,0-2-5 16,9 2 1-16,7-3-1 16,9-2 0-16,8-5-1 15,10-3 0-15,6-6 0 16,7 0-1-16,4-8 1 16,5 2 6-16,2-5 6 15,0 1 2-15,0-1-1 16,16 0 1-16,20 0 5 15,14 0 37-15,12 0-17 16,13 0-15-16,0-3-11 16,1 0-1-16,-3 3-11 15,-6 0-1-15,-9 0 1 0,-11 0 0 16,-13 0 0 0,-13 0-1-16,-7 0 1 0,-10 3 0 15,-1-3 8-15,-3 0 9 16,0 0 2-16,0 0-2 15,0 0 0-15,0 0-3 16,0 0-15-16,-7 0-3 16,-7 0-117-16,-1-6-137 15,-16-8-232-15,4-1-298 16,0 0-1241-16</inkml:trace>
  <inkml:trace contextRef="#ctx0" brushRef="#br0" timeOffset="104369.73">1112 10939 1758 0,'0'0'536'0,"0"0"-472"0,0 0 8 16,0 0 93-16,152 0-25 16,-81 0-74-16,1 7-44 15,-1 0-22-15,-3-2-15 16,20-5-144-16,-22 0-227 16,-10-8-312-16</inkml:trace>
  <inkml:trace contextRef="#ctx0" brushRef="#br0" timeOffset="104700.08">1737 10896 1580 0,'0'0'635'0,"0"0"-523"16,0 0 0-1,0 0-43-15,0 0-58 0,0 0-1 16,0 0 23-16,-19 121-5 15,19-91-14-15,0-4-13 16,7-8 0-16,13-8 1 16,9-10-2-16,7 0 19 15,4-17 8-15,-1-14-3 16,-2-10-13-16,-13 1 6 16,-13 0 33-16,-11 4 32 15,0 6 0-15,-22 7-24 16,-11 6-34-16,-3 7-23 15,-2 10-1-15,2 0-41 16,10 4-86-16,3 25-138 16,13-6-231-16,4-2-103 0</inkml:trace>
  <inkml:trace contextRef="#ctx0" brushRef="#br0" timeOffset="104895.82">1914 10839 1676 0,'0'0'518'16,"0"0"-318"-16,0 0-1 15,0 0-90-15,105-105-45 16,-50 72-34-16,9 1-15 16,-2 3-15-16,0 2 0 0,9 0-157 15,-13 4-348-15,-16 7-478 16</inkml:trace>
  <inkml:trace contextRef="#ctx0" brushRef="#br0" timeOffset="105495.74">2354 11008 846 0,'0'0'1055'0,"0"0"-721"15,0 0 26-15,0 0-87 16,0 0-126-16,0 0-98 16,0 0 9-16,142-54 62 15,-57 40-21-15,6 5-26 16,3 3-25-16,-7 6-28 15,-10 0-14-15,-14 0-6 0,-18 6 0 16,-16 2-1 0,-15-3 0-16,-7-3 1 0,-5 1-1 15,-2-3 1 1,0 0-39-16,6 0-97 0,-2-9-355 16,2-3-551-16</inkml:trace>
  <inkml:trace contextRef="#ctx0" brushRef="#br0" timeOffset="109649.42">3129 10878 1272 0,'0'0'481'16,"0"0"-261"-16,0 0 12 16,0 0-62-16,0 0-127 15,0 0-43-15,0 0-1 16,-29 30 1-16,29-7 1 16,0-1 0-16,0-3 0 15,9-1-1-15,1-7-11 0,4-5 7 16,4-6 4-16,2 0 24 15,5-14 26-15,-1-12-8 16,-2-7-8-16,-6 2 24 16,-9 0 33-16,-7 3-11 15,0 6-26-15,-7 1-25 16,-9 9-14-16,-1 3-15 16,-4 5-5-16,2 4-99 15,-1 4-191-15,1 10-221 16,8-2-362-16</inkml:trace>
  <inkml:trace contextRef="#ctx0" brushRef="#br0" timeOffset="109732.37">3129 10878 1652 0</inkml:trace>
  <inkml:trace contextRef="#ctx0" brushRef="#br0" timeOffset="109836.6">3129 10878 1652 0,'113'-79'540'0,"-111"64"-282"0,23-7-75 0,18-8-77 0,7-3 16 16,8-9-7-16,-2 0-9 15,-4 5-46-15,-8 2-30 16,-6 5-30-16,-3 10-69 16,10 6-123-16,-7 4-330 15,-9 6-174-15</inkml:trace>
  <inkml:trace contextRef="#ctx0" brushRef="#br0" timeOffset="110188.33">3632 10810 1332 0,'0'0'666'16,"0"0"-450"-16,0 0 19 15,0 0-38-15,0 0 0 16,116-11 6-16,-47-1-49 16,10-1-46-16,2 1-17 15,2 1-22-15,-8 4-33 0,-5 1-21 16,-15 0-13-16,-12 2-1 16,-12 0 5-16,-13 2 0 15,-9 0-4-15,-5 0-2 16,-1 2-8-16,-3 0-55 15,0 0-92-15,0-5-160 16,-7 1-307-16,-5 1-778 0</inkml:trace>
  <inkml:trace contextRef="#ctx0" brushRef="#br0" timeOffset="113500.8">2119 11262 1517 0,'0'0'363'0,"0"0"-240"15,0 0-53-15,0 0 83 16,0 0 13-16,0 0-84 16,136 135-57-16,-101-98-15 15,-2-3-10-15,-10-2-11 16,0-4-120-16,1-9-106 16,-6-6-124-16,-4-11-374 0</inkml:trace>
  <inkml:trace contextRef="#ctx0" brushRef="#br0" timeOffset="113698.73">2452 11243 1245 0,'0'0'388'0,"0"0"-220"16,0 0-34-16,0 0-20 15,-116 86-27-15,80-39-56 16,-2 3-22-16,0 0-9 15,0-2-26-15,-10 6-133 16,9-14-160-16,6-12-999 0</inkml:trace>
  <inkml:trace contextRef="#ctx0" brushRef="#br0" timeOffset="113927.91">3503 11300 1790 0,'0'0'528'16,"0"0"-481"-16,0 0-46 16,0 0 45-16,0 0-3 15,109 112-22-15,-71-71-10 16,-6 2-11-16,-6-6-86 15,-4 0-86-15,-6-11-141 16,-5-8-226-16</inkml:trace>
  <inkml:trace contextRef="#ctx0" brushRef="#br0" timeOffset="114132.84">3857 11273 675 0,'0'0'1039'0,"0"0"-689"16,0 0-135-16,-117 2-59 16,72 26-85-16,-7 8-38 15,-2 7-20-15,2 1-10 16,-2 0-3-16,-19 6-100 16,15-12-157-16,4-9-287 0</inkml:trace>
  <inkml:trace contextRef="#ctx0" brushRef="#br0" timeOffset="119778.08">2525 11708 1592 0,'0'0'497'0,"0"0"-412"16,0 0 32-16,0 0-49 0,0 0 119 15,0 104-57-15,6-63-71 16,-1 3-33-16,-2-4-14 16,-3-1-12-16,0 0-53 15,0 5-140-15,0-10-157 16,-6-9-353-16</inkml:trace>
  <inkml:trace contextRef="#ctx0" brushRef="#br0" timeOffset="119966.58">2888 11703 1200 0,'0'0'622'0,"0"0"-318"0,0 0 8 16,0 0-116-16,0 0-160 15,0 0-27-15,0 0-2 16,-58 158-7-16,50-93-45 16,-11 25-135-16,4-15-191 15,-3-13-446-15</inkml:trace>
  <inkml:trace contextRef="#ctx0" brushRef="#br0" timeOffset="120383.97">1451 12633 1332 0,'0'0'315'16,"0"0"-49"-16,0 0 25 0,0 0-57 15,0 0-71 1,0 0 0-16,0 0 8 0,-13-17-30 15,19 16-59 1,21-3-25-16,15 2-7 16,14 0-23-16,15 0-18 0,12 2-2 15,8 0-7-15,5 0-48 16,2 0-97-16,13 2-118 16,-23 2-282-16,-26-1-169 0</inkml:trace>
  <inkml:trace contextRef="#ctx0" brushRef="#br0" timeOffset="120714.75">2224 12537 484 0,'0'0'1298'0,"0"0"-922"0,0 0-65 15,0 0-107-15,0 0-168 16,0 0-26-16,0 0-9 15,-69 121 5-15,66-80-6 16,3-1-2-16,0-8-57 16,17-7-32-16,9-12-13 15,3-11 30-15,4-2 51 16,-6-8 23-16,-2-16 12 16,-11-6 34-16,-8-3 61 15,-6 0 1-15,0 1-5 16,-6 3-21-16,-13 4-40 15,-3 5-23-15,2 4-10 16,0 6-9-16,4 6-41 0,1 4-116 16,-3 0-152-1,7 10-258-15,0 2-389 0</inkml:trace>
  <inkml:trace contextRef="#ctx0" brushRef="#br0" timeOffset="120815.03">2224 12537 1265 0</inkml:trace>
  <inkml:trace contextRef="#ctx0" brushRef="#br0" timeOffset="120934.06">2224 12537 1265 0,'89'25'594'0,"-79"-43"-327"0,3-5 71 0,7-1-113 16,2 2-91-16,4 1-40 16,6 3-14-16,1 0-6 0,2 0-29 15,8 2-25-15,1 2-20 16,4 0 0-16,-2 5-97 15,12 8-140-15,-12 1-296 16,-7 0-330-16</inkml:trace>
  <inkml:trace contextRef="#ctx0" brushRef="#br0" timeOffset="121347.68">2639 12637 633 0,'0'0'910'0,"0"0"-649"16,0 0-37-16,0 0-4 16,0 0-59-16,0 0 10 15,0 0 88-15,0 0 27 16,91 4-47-16,-6-4-59 15,40 0-70-15,41 0-49 16,28 0-29-16,11 0-20 16,-5 0-6-16,-17 0 0 15,-31 0 1-15,-41-2 1 16,-40 2-4-16,-21 0-4 16,-4 0-1-16,-7-2 0 15,-12 2 0-15,-12 0 1 0,-13 0 12 16,-2 0 11-16,0 0 2 15,0 0-5-15,0 0-19 16,0 0-1-16,-2 0-91 16,-27 0-149-16,0-2-366 15,-2-2-372-15</inkml:trace>
  <inkml:trace contextRef="#ctx0" brushRef="#br0" timeOffset="122705.75">2547 12806 1580 0,'0'0'538'15,"0"0"-406"-15,0 0 20 16,0 0-99-16,0 0 36 0,0 0 11 16,94 103-38-16,-56-78-29 15,-1-3-18-15,-3-4-6 16,-5-3-7-16,-7-4-2 15,-4-3-24-15,-3-2-57 16,2-6-106-16,6 0-96 16,-4-4-214-16,-3-10-378 0</inkml:trace>
  <inkml:trace contextRef="#ctx0" brushRef="#br0" timeOffset="122915.4">2973 12769 1235 0,'0'0'651'16,"0"0"-338"-16,0 0-1 0,-132 18-105 15,83 10-99-15,-6 9-50 16,1 1-19-16,1 0-24 16,8-2-9-16,12-9-6 15,6-4-50-15,10-7-88 16,9-12-124-16,6-4-239 15,2 0-268-15</inkml:trace>
  <inkml:trace contextRef="#ctx0" brushRef="#br0" timeOffset="135327.56">12897 9487 1655 0,'0'0'553'0,"0"0"-334"16,0 0 34-16,0 0-114 16,0 0-81-16,0 0 8 15,58 80 80-15,-21-26-15 16,8 4-41-16,0 2-22 16,1-2-20-16,-1-5-18 15,-3-3-13-15,-4-8-7 16,-4-6-4-16,-6-7-6 15,-8-4-37-15,-1-8-80 0,-9-9-81 16,-1-8-128-16,-5-1-192 16,-4-18-9-16</inkml:trace>
  <inkml:trace contextRef="#ctx0" brushRef="#br0" timeOffset="135574.04">13438 9494 925 0,'0'0'853'0,"0"0"-509"16,0 0-33-16,0 0-60 15,0 0-135-15,0 0-69 16,-129 47 26-16,62-1 27 16,-14 10-6-16,-3 4-23 15,-3 5-40-15,7-4-17 0,6-3-13 16,12-5-1-16,13-9-31 15,13-8-56-15,17-7-86 16,19-14-200-16,4-5-361 16,20-10-862-16</inkml:trace>
  <inkml:trace contextRef="#ctx0" brushRef="#br0" timeOffset="137464.53">13589 9922 664 0,'0'0'861'16,"0"0"-578"-16,0 0-197 16,0 0 62-16,117 0 62 15,-44 0-45-15,11-4-58 16,8-7-40-16,-3-2-27 15,-6-1-25-15,-15-3-15 16,-12 4-5-16,-18-4-123 16,-27-9-104-16,-11 4-279 0,0-1-445 15</inkml:trace>
  <inkml:trace contextRef="#ctx0" brushRef="#br0" timeOffset="137647.5">13935 9645 1107 0,'0'0'377'16,"0"0"-281"-16,0 0 120 16,0 0 65-16,36 118-72 15,-15-74-90-15,2 5-76 16,-5 1-24-16,-3-2-19 16,-3-1-50-16,1 6-110 0,-4-13-166 15,-2-12-329-15</inkml:trace>
  <inkml:trace contextRef="#ctx0" brushRef="#br0" timeOffset="137888.04">14414 9512 1620 0,'0'0'619'16,"0"0"-503"-16,0 0-41 15,0 0 160-15,114 73-42 0,-64-32-77 16,2 7-48-16,-3-4-34 16,-2-5-22-16,-2 0-6 15,-8-10-6-15,-6-4-62 16,-6-7-73-16,-5-6-78 16,-2-12-123-16,-2 0-221 15,-7-15-200-15</inkml:trace>
  <inkml:trace contextRef="#ctx0" brushRef="#br0" timeOffset="138091.6">14871 9450 1341 0,'0'0'479'0,"0"0"-220"16,0 0 16-16,0 0-101 15,0 0-79-15,-158 109 47 0,97-49-24 16,-5 6-47-16,1-2-41 15,5-1-20-15,6-6-10 16,5-4-37-16,8-7-81 16,11-8-149-16,7-12-291 15,17-12-222-15</inkml:trace>
  <inkml:trace contextRef="#ctx0" brushRef="#br0" timeOffset="138255.42">15040 9668 1650 0,'0'0'751'0,"0"0"-534"0,0 0-86 15,0 0-131-15,0 0-27 16,0 0-67-16,0 0-162 16,16 61-119-16,-14-53-335 0</inkml:trace>
  <inkml:trace contextRef="#ctx0" brushRef="#br0" timeOffset="138451.59">15216 9216 1716 0,'0'0'591'0,"0"0"-512"0,0 0 8 15,0 0 102 1,103 134-74-16,-70-70-76 15,-5 3-21-15,-3-4-18 0,-9-2-67 16,5 2-141-16,-9-18-128 16,1-13-359-16</inkml:trace>
  <inkml:trace contextRef="#ctx0" brushRef="#br0" timeOffset="138846.85">15862 9290 1431 0,'0'0'610'0,"0"0"-364"16,0 0 71-16,0 0-106 0,0 0-105 15,0 0-92-15,0 0-14 16,-57-60-15-16,47 73 15 16,-3-2 6-16,-5 3 4 15,-4 2 7-15,-3-1 7 16,1 2-8-16,-1 1-10 15,3 2-5-15,5 0-1 16,3 2 0-16,3 4 0 16,4 5 0-16,0 6 11 15,3 8 5-15,2 5 35 16,-3 6 19-16,3 4 5 16,-4 2-19-16,1 0-32 15,-2-1-12-15,2-5-11 16,1-5 5-16,2-10-6 0,-2-5-5 15,2-10-49-15,2-8-61 16,0-8-56-16,0-10-111 16,0 0-216-16,0-18-333 0</inkml:trace>
  <inkml:trace contextRef="#ctx0" brushRef="#br0" timeOffset="139067.59">15853 9593 1597 0,'0'0'718'0,"0"0"-569"0,132 0 136 16,-48 0-36 0,10 0-63-16,2 4-87 0,-7 0-50 15,-12-2-30-15,-9 0-7 16,-20-2-12-16,-12 0-27 15,-20 0-98-15,-16-2-94 16,-16-10-279-16,-13-5-517 0</inkml:trace>
  <inkml:trace contextRef="#ctx0" brushRef="#br0" timeOffset="139262.17">16172 9351 1258 0,'0'0'604'0,"0"0"-421"0,0 0 34 16,0 0 115-16,11 143-104 16,-2-82-89-16,0 3-58 15,-3-1-38-15,2-3-37 16,0-6-6-16,0-7-112 16,7 6-172-16,-2-15-400 15,-3-10-937-15</inkml:trace>
  <inkml:trace contextRef="#ctx0" brushRef="#br0" timeOffset="139810.6">17077 9226 1255 0,'0'0'595'16,"0"0"-391"-16,0 0-36 16,0 0-4-16,0 0 110 15,44 123-71-15,-11-66-37 0,5 4-48 16,5 1-31 0,1-4-48-16,-1-4-23 0,-5-6-16 15,-3-6-15-15,-6-5-87 16,-4-8-91-16,-4-2-88 15,-7-9-238-15,-5-9-136 0</inkml:trace>
  <inkml:trace contextRef="#ctx0" brushRef="#br0" timeOffset="140021.84">17462 9270 1345 0,'0'0'539'0,"0"0"-384"16,0 0-27-16,0 0 54 0,-127 106 22 16,83-47-54-16,-1 3-55 15,1 0-41-15,1-2-36 16,3-8-18-16,2-4-6 16,1-7-101-16,-4-5-179 15,10-13-255-15,11-9-465 0</inkml:trace>
  <inkml:trace contextRef="#ctx0" brushRef="#br0" timeOffset="140191.82">17560 9595 924 0,'0'0'1089'0,"0"0"-534"0,0 0-324 15,0 0-103 1,0 0-128-16,0 0-47 0,0 0-83 15,20 42-146-15,-2-24-99 16,-5-10-373-16</inkml:trace>
  <inkml:trace contextRef="#ctx0" brushRef="#br0" timeOffset="140628.92">18101 9274 1670 0,'0'0'587'0,"0"0"-453"15,0 0 60-15,0 0-18 16,169 0-18-16,-101 0-41 16,-4 0-17-16,-11 0-22 15,-12 0-15-15,-14 0-15 16,-14 0-8-16,-8 0-23 15,-5 6-17-15,0 4-14 16,0 10 12-16,-9 7 2 16,-14 4 18-16,-10 9 5 15,-9 1-10-15,-6 3-2 16,-5-5-4-16,-2 3 2 16,-1-7-1-16,5-7-2 15,13-3-5-15,9-11 0 16,10-3 1-16,11-3-1 0,8-6 6 15,0-2 5-15,4 0-1 16,25 0-2-16,18 0 25 16,16-10-34-16,10-1-7 15,10 3-154-15,4 2-162 16,40 1-327-16,-23 3-38 16,-16 0-747-16</inkml:trace>
  <inkml:trace contextRef="#ctx0" brushRef="#br0" timeOffset="140818.44">18862 9531 1192 0,'0'0'686'0,"0"0"-292"0,0 0 66 16,0 0-284-16,0 0-50 16,160-23 31-16,-87 23-38 15,3-1-66-15,-7 1-35 16,-11-2-18-16,-9 0-64 15,-14 0-113-15,-15-6-140 16,-11 2-287-16,-9-5-359 0</inkml:trace>
  <inkml:trace contextRef="#ctx0" brushRef="#br0" timeOffset="140990.99">19062 9376 1255 0,'0'0'376'0,"0"0"-202"0,0 0 155 16,35 103-105-16,-19-56-116 16,-7 6-64-16,-3-3-44 15,-1-3-47-15,-3 6-113 16,1-14-123-16,-1-11-225 0</inkml:trace>
  <inkml:trace contextRef="#ctx0" brushRef="#br0" timeOffset="141232">19627 9169 214 0,'0'0'1489'0,"0"0"-1101"15,0 0-259-15,0 0 77 16,0 0 13-16,147 107-94 15,-99-55-71-15,-6 5-32 16,-10-5-10-16,-2-4-12 16,-8-8-62-16,1-8-131 15,3-8-91-15,-3-8-271 16,-1-10-273-16</inkml:trace>
  <inkml:trace contextRef="#ctx0" brushRef="#br0" timeOffset="141520.19">20236 9184 1343 0,'0'0'540'0,"0"0"-275"15,0 0 77-15,0 0-144 16,0 0-141-16,0 0-35 16,0 0 59-16,-61 67 56 15,28-19-11-15,-5 3-32 16,3 9-17-16,2 2-24 15,1 3-14-15,6-3-4 16,3-4-13-16,3-3-2 16,5-7-19-16,1-5 0 15,3-6 0-15,0-5 1 16,1-8-2-16,4-7-31 16,-1-2-71-16,5-9-96 0,2-6-128 15,0 0-248-15,0-10-280 16</inkml:trace>
  <inkml:trace contextRef="#ctx0" brushRef="#br0" timeOffset="141697.69">20427 9643 1768 0,'0'0'774'15,"0"0"-560"-15,0 0 4 0,0 0-176 16,0 0-42-1,0 0-79-15,0 0-68 0,37 14-150 16,-27-9-215-16,-3-5-432 0</inkml:trace>
  <inkml:trace contextRef="#ctx0" brushRef="#br0" timeOffset="142196.31">20900 9318 1506 0,'0'0'666'0,"0"0"-383"15,0 0 62 1,0 0-110-16,0 0-85 0,0 0-30 16,0 0 2-16,27-19-15 15,2 16-44-15,11 1-24 16,6 2-5-16,6 0-8 15,-3 0-11-15,-7 12-6 16,-9 0-8-16,-10 0 0 16,-8 1-1-16,-8-2-1 15,-4 2-7-15,-3-2 8 16,0 5 1-16,-6 0 7 16,-15 2-2-16,-10 4 6 15,-15 3-2-15,-4-1-1 16,-8 3-7-16,-5 4-1 15,1-1 7-15,4 1-8 0,4-4 1 16,10-1-1 0,6-4 0-16,6-2 0 0,13-7 1 15,7-2-1-15,10-5 10 16,2-4 17-16,16-2 29 16,28 0 32-16,14 0 55 15,16 0-143-15,2 0 0 16,4 0 0-16,-2 0-60 15,36 0-180-15,-23 8-269 16,-8-1-463-16</inkml:trace>
  <inkml:trace contextRef="#ctx0" brushRef="#br0" timeOffset="170812.41">12830 10257 977 0,'0'0'404'0,"0"0"-156"15,0 0 69-15,0 0-18 16,0 0-9-16,0 0-74 16,-18-19-62-16,18 19-45 15,0 0-30-15,0 0-28 16,0 0-18-16,14 0-9 16,15-1 14-16,13-2 29 15,11 1-9-15,14 2-7 16,6 0 0-16,8 0 6 15,3 0-12-15,5 0-9 16,2 0 3-16,1 0-6 0,1-3 8 16,1-9-10-16,-3-2-5 15,-2-1-7-15,-6 3-5 16,-4 3-2-16,-10 4-5 16,-5 1 5-16,-4 4 2 15,-2-2-7-15,2 2 1 16,3-2 1-16,4 1-3 15,3-2 0-15,-2-1-6 16,1 2 0-16,-9 1 0 16,-9 1 0-16,-6 0 1 15,-7 0-1-15,-1 0 0 16,1 0 0-16,5 0 2 0,7 0 4 16,11 0 3-16,5 0 4 15,8 0-4-15,0-5-3 16,0 4-4-16,-6 1-1 15,-3 0 0-15,-5 0 0 16,-4 0-1-16,0 0 2 16,-1 0-1-16,3 0 0 15,4 0 5-15,1-6-5 16,3-1 0-16,-3 3 1 16,0 1-1-16,-6 0 5 15,-3 3-6-15,-6 0 0 16,0 0-1-16,1 0 0 15,5 0 0-15,8 0 1 16,9 0 0-16,6 0 0 16,4 0 0-16,0 0 0 0,-12 0 0 15,-9 0-1-15,-16 0 1 16,-11 0-1-16,-8 0 1 16,-3 0 0-16,1 3 0 15,3-2 1-15,8-1 5 16,15 0-5-16,9 0 5 15,6 0-5-15,1 0 0 16,-3 2 0-16,-10-2 5 16,-10 2-5-16,-11 0-1 15,-10 0 1-15,-4-2 0 16,-1 0 0-16,0 0 8 16,5 0 3-16,4 0-6 15,6 0-5-15,5 0 5 0,1 0-6 16,0 0 1-16,-6 0-1 15,-7 0 0-15,-6 0 0 16,-2 0 1-16,-5 0 0 16,0 0 0-16,2 0 5 15,0 0 1-15,6 0 1 16,2-2-7-16,4-2 0 16,-3 1 0-16,-4 0 0 15,-4 1 0-15,-6 2-1 16,-1 0 1-16,0 0-1 15,2 0 0-15,4-2 2 16,7 0-1-16,11 0 8 16,5-3 2-16,4 3-10 0,0-3 0 15,-4 4 0-15,-9 1 0 16,-5 0 0-16,-7 0-1 16,-4 0 1-16,-3 0-1 15,-2 0 0-15,1 0 0 16,-1 0 0-16,6 0-1 15,1 0 1-15,3 0 1 16,1 0 0-16,-3 0-1 16,-1 0 1-16,-4 0 0 15,-4 0 0-15,-3 0-1 16,-2 0 0-16,0 0 0 16,2 0 0-16,3 0 0 0,1 1-1 15,5 1 1 1,3 2 1-16,1 0 0 0,1-2 0 15,-3 2 0-15,-1-2 0 16,-6 0 1-16,1-2-1 16,-5 3-1-16,-2-3 0 15,2 0 0-15,0 1-2 16,0 1 1-16,6 0 0 16,0 0 1-16,3 0 0 15,3 3 0-15,-3-4-20 16,-3 5-65-16,-8 2-110 15,-3 0-326-15,-17-4-630 0</inkml:trace>
  <inkml:trace contextRef="#ctx0" brushRef="#br0" timeOffset="173468.07">17348 5222 1605 0,'0'0'524'0,"0"0"-289"15,0 0 76-15,0 0-90 0,0 0-115 16,0 0-58-16,0 0 87 16,112 110 16-16,-56-48-54 15,-1 4-43-15,3 0-19 16,-5-4-16-16,1-3-11 15,-5-14-8-15,-2-6-17 16,-8-11-80-16,-2-8-84 16,1-20-86-16,-12 0-225 15,-6-6-241-15</inkml:trace>
  <inkml:trace contextRef="#ctx0" brushRef="#br0" timeOffset="173672.7">17917 5167 1204 0,'0'0'719'0,"0"0"-509"16,0 0-113-16,0 0 14 15,0 0 115-15,-112 155-46 16,65-89-66-16,-4 2-65 16,-1-2-30-16,4-6-19 15,1-7-24-15,7-9-105 16,4-16-178-16,12-10-329 15,11-14-670-15</inkml:trace>
  <inkml:trace contextRef="#ctx0" brushRef="#br0" timeOffset="173941.07">18649 4732 1603 0,'0'0'491'0,"0"0"-302"16,0 0 12-16,-142 21-101 16,77 20 7-16,-11 19 2 15,1 13-14-15,2 9-12 16,8 4-7-16,9 5-37 16,13 2-17-16,12-2-13 15,16-5-9-15,15-8-16 0,0-12-74 16,30-9-46-1,56-11-143-15,-9-15-234 0,6-17-118 0</inkml:trace>
  <inkml:trace contextRef="#ctx0" brushRef="#br0" timeOffset="174572.68">18708 5065 1358 0,'0'0'630'16,"0"0"-450"-16,0 0 20 15,0 0-92-15,0 0 121 0,-23 133-51 16,21-65-30-16,0 6-61 16,2 3-27-16,0 0-30 15,0-7-20-15,0-7-3 16,0-11-7-16,0-10-64 15,0-12-101-15,15-12-145 16,5-8-340-16,1-10-254 0</inkml:trace>
  <inkml:trace contextRef="#ctx0" brushRef="#br0" timeOffset="174768.44">19010 5334 1448 0,'0'0'612'0,"0"0"-379"16,0 0 7-16,116-6-12 0,-54 6-73 16,5 0-60-1,1 8-42-15,-6 0-36 0,-9-2-11 16,-8-2-6-16,-14-2-87 16,-14-2-135-16,-7-2-295 15,-10-12-269-15</inkml:trace>
  <inkml:trace contextRef="#ctx0" brushRef="#br0" timeOffset="174948.19">19236 5157 1580 0,'0'0'480'16,"0"0"-387"-16,0 0 122 0,0 0 29 15,19 145-107-15,-11-87-85 16,-2 4-32-16,-2 2-20 15,-1-3-58-15,6 5-170 16,2-16-271-16,0-15-294 0</inkml:trace>
  <inkml:trace contextRef="#ctx0" brushRef="#br0" timeOffset="175171.46">19795 4816 1743 0,'0'0'580'0,"0"0"-426"15,0 0-35-15,0 0-68 16,0 0 40-16,48 135-47 16,-32-77-29-16,-3 2-9 15,-3 0-6-15,1-4-91 16,-1 7-149-16,0-19-228 15,-1-14-180-15</inkml:trace>
  <inkml:trace contextRef="#ctx0" brushRef="#br0" timeOffset="175441.48">20098 4867 1475 0,'0'0'554'0,"0"0"-310"16,0 0 45-16,0 0-154 15,0 0-102-15,0 0 70 16,-45 114 14-16,18-54 28 16,-6 10-12-16,-7 4-43 15,-4 7-27-15,-6-1-33 16,1 0-15-16,5-3-6 16,6-10-8-16,9-10 0 15,9-13-1-15,9-11-51 16,7-10-72-16,4-8-76 15,17-10-89-15,12-5-258 16,4 0-12-16</inkml:trace>
  <inkml:trace contextRef="#ctx0" brushRef="#br0" timeOffset="175660.73">20200 5329 1162 0,'0'0'874'16,"0"0"-509"-16,0 0-130 16,0 0-55-16,150-12-24 15,-88 12-22-15,5 0-44 16,-5 0-34-16,-4 0-34 16,-4 0-22-16,-8 0 0 0,-5 0-106 15,-17-3-143-15,-8-9-289 16,-14-5-259-16</inkml:trace>
  <inkml:trace contextRef="#ctx0" brushRef="#br0" timeOffset="175835.74">20501 5067 1309 0,'0'0'609'0,"0"0"-433"15,0 0-76-15,0 0 112 16,-16 119-37-16,12-57-70 15,-5 6-62-15,1 6-28 16,-1 0-15-16,9 22-106 0,0-21-173 16,0-15-373-16</inkml:trace>
  <inkml:trace contextRef="#ctx0" brushRef="#br0" timeOffset="176291.12">21118 5031 1255 0,'0'0'569'16,"0"0"-326"-16,0 0-72 15,0 0-34-15,0 0 64 16,133 26-25-16,-83-16-29 0,-1 1-16 15,-4-4-18-15,-10-3-27 16,-6 2-41-16,-8-2-27 16,-9 2-14-16,-7 2-4 15,-5 7-25-15,0 4 25 16,-17 12 16-16,-12 4 36 16,-12 9-14-16,-6 5-5 15,-2 4-9-15,-2-2-11 16,4 0 1-16,5-3-5 15,4-7-3-15,6-7 3 16,9-8-8-16,4-8 5 16,11-7-4-16,8-5-1 15,0-6 10-15,0 0 49 0,25 0 37 16,10-10-53 0,16-1-44-16,16 1-2 0,11 2-116 15,36 0-176-15,-21 2-400 16,-13 0-572-16</inkml:trace>
  <inkml:trace contextRef="#ctx0" brushRef="#br0" timeOffset="176691.15">21677 4791 894 0,'0'0'1197'0,"0"0"-604"16,0 0-293-16,0 0-87 15,0 0-159-15,0 0-29 16,117 56 92-16,-59-6 13 15,0 10-28-15,-4 11-34 16,-11 8-35-16,-11 7-12 16,-22 21-12-16,-10-11-8 15,-10 2 8-15,-31 0 5 16,-12-22-1-16,-11 3-1 0,-6-15 2 16,1-10-13-16,2-14-1 15,7-10-47-15,6-10-67 16,11-9-90-16,20-11-113 15,12-9-261-15,11-13-204 0</inkml:trace>
  <inkml:trace contextRef="#ctx0" brushRef="#br0" timeOffset="176884.49">22292 5266 1898 0,'0'0'735'15,"0"0"-474"-15,0 0 61 0,134-23-171 16,-78 23-61-16,2 0-34 16,-2 0-37-16,-8 0-10 15,-5 0-9-15,-12 0-69 16,-10-4-102-16,-15-18-122 16,-6 3-357-16,0-7-575 0</inkml:trace>
  <inkml:trace contextRef="#ctx0" brushRef="#br0" timeOffset="177058.62">22488 4967 745 0,'0'0'994'15,"0"0"-746"-15,0 0-94 0,0 0 145 16,37 125-18 0,-16-56-68-16,0 8-102 0,-9 2-59 15,-4 0-37-15,-8-3-15 16,0-4-103-16,0-2-143 15,0-16-291-15,0-22-334 0</inkml:trace>
  <inkml:trace contextRef="#ctx0" brushRef="#br0" timeOffset="177267.14">23076 4811 1704 0,'0'0'672'0,"0"0"-478"16,0 0-55-16,0 0-76 0,66 110 126 16,-35-46-48-16,-5 8-84 15,-4 0-35-15,-6 1-22 16,-5-8-9-16,-2-4-140 16,5-5-140-16,-3-14-276 15,-1-20-193-15</inkml:trace>
  <inkml:trace contextRef="#ctx0" brushRef="#br0" timeOffset="177507.96">23703 4761 1733 0,'0'0'715'0,"0"0"-423"16,0 0-14-16,0 0-211 0,0 0 3 15,-83 142 94-15,32-47-24 16,-14 33-39-16,-12 24-4 15,-4 2-31-15,17-26-40 16,14-35-14-16,24-39-12 16,4-14-17-16,3-1-82 15,4 0-99-15,7-7-94 16,8-30-177-16,17-2-179 16,10-12-77-16</inkml:trace>
  <inkml:trace contextRef="#ctx0" brushRef="#br0" timeOffset="177891.27">23859 5013 1557 0,'0'0'545'0,"0"0"-296"16,0 0 116-16,0 0-162 15,127-12-43-15,-92 12 26 16,-1 4-38-16,-5 4-29 15,-5 0-29-15,-3 0-41 16,-8-1-26-16,-7 2-15 16,-4 3-8-16,-2 4-9 15,0 6 9-15,-19 9 1 16,-14 4 44-16,-15 6-4 0,-12 2-16 16,-7 5 2-1,-6-1-9-15,3-1-6 0,8-6-3 16,11-5-9-16,15-4 1 15,17-9 0-15,7-8 10 16,12-8 19-16,7-2 21 16,46-4 19-16,44 0-9 15,36 0-61-15,14 3 0 16,-3 6-42-16,-21 0-189 16,-42-4-402-16,-19-3 47 0</inkml:trace>
  <inkml:trace contextRef="#ctx0" brushRef="#br0" timeOffset="178740.48">18208 6104 1192 0,'0'0'482'0,"0"0"-312"16,0 0 77-16,125-32 0 15,-34 16 11-15,39-1-40 16,39 3-28-16,20 3-5 0,8 3-41 15,3 1-30-15,-4 3-18 16,10 1-33-16,11 0-20 16,4 2-20-16,-5-3-11 15,-9 1-3-15,-13 0-3 16,-22-2-5-16,-37 4 7 16,-32-1-2-16,-34-1-5 15,-19 2 0-15,-2-4 8 16,-7 3-9-16,-3-2 1 15,-19 2 5-15,-12 1-5 16,-4 1-1-16,-3 0-15 16,0 0-65-16,0 0-82 15,-23 0-83-15,-44 0-95 16,3 0-260-16,-10 0-368 0</inkml:trace>
  <inkml:trace contextRef="#ctx0" brushRef="#br0" timeOffset="179257.05">18179 6075 1302 0,'0'0'662'0,"0"0"-340"16,0 0 48-16,0 0-106 16,0 0-82-16,0 0-59 15,0 0-14-15,72 0 65 16,-14 0-25-16,19 0-25 16,37 0-17-16,51 0-38 15,55-11-18-15,30-3-17 16,4-1-11-16,-8 3-11 15,-20 3-2-15,-1 2-1 16,1 2-9-16,-10 2 0 16,-16 3 0-16,-15 0 0 15,-38 0 0-15,-40 3 0 16,-35 2 0-16,-20 2 0 0,0-1 0 16,-3-3 0-16,-5 3 0 15,-12-3 0-15,-14-1 0 16,-7-1 0-16,-9 2 0 15,-2-3 0-15,0 0 0 16,0 0 0-16,0 0 0 16,0 0 0-16,-4 0-35 15,-11 0-70-15,-8 0-88 16,-24 0-151-16,7 0-302 16,4-3-389-16</inkml:trace>
  <inkml:trace contextRef="#ctx0" brushRef="#br0" timeOffset="186231.72">6709 2099 139 0,'0'0'1752'16,"0"0"-1396"-16,0 0-179 16,0 0-82-16,0 0-55 15,0 0-11-15,112 0 135 16,-28 0-39-16,17 0-71 15,3 0-32-15,-2-10-8 16,-6-2-14-16,-15 2-26 16,-19 4-131-16,-10 0-143 15,-21 6-286-15,-19-3-140 0</inkml:trace>
  <inkml:trace contextRef="#ctx0" brushRef="#br0" timeOffset="186556.11">7542 1929 872 0,'0'0'881'0,"0"0"-614"15,0 0-143-15,0 0-68 16,0 0-26-16,-73 109 11 16,55-56-10-16,6 1-22 15,11-4-8-15,1-10 0 16,0-9-1-16,17-11 11 15,8-10-3-15,2-10 24 16,4-2 17-16,-2-25 0 0,-2-5 32 16,-10-5 23-16,-5-4-4 15,-11 1-2-15,-1 2-38 16,0 4-23-16,-15 8-19 16,-4 6-17-16,1 6-1 15,5 8-34-15,0 6-133 16,12 0-157-16,1 0-169 15,0 9-144-15</inkml:trace>
  <inkml:trace contextRef="#ctx0" brushRef="#br0" timeOffset="186879.7">7632 2007 1307 0,'0'0'367'16,"0"0"-65"-16,0 0-4 15,0 0-16-15,0 0-115 16,0 0-39-16,0 0-5 15,147-130-54-15,-63 61-5 0,13-5-19 16,-2 3-15-16,-3 10-29 16,-17 13 0-16,-13 14-1 15,-17 12-59-15,-13 16-78 16,-17 6-187-16,-7 18-301 16,-8 4-72-16</inkml:trace>
  <inkml:trace contextRef="#ctx0" brushRef="#br0" timeOffset="187890.86">7975 2052 758 0,'0'0'406'0,"0"0"-168"16,0 0-17-16,0 0-10 15,0 0-18-15,0 0-45 16,0 0-24-16,0 0 14 16,4 0 10-16,21 0 6 15,15 0 22-15,13 0-62 16,12 0-52-16,13 0-27 16,24 3-17-16,27 3-3 15,-6 0-6-15,-11-2 9 16,-21 0-12-16,-28 0-5 0,-3 2 0 15,-8 0-1-15,-15-1 0 16,-18 0 0-16,-9-3-1 16,-8-2 1-16,0 0 9 15,-2 0 3-15,0 0 4 16,0 0-16-16,2 0-21 16,9-12-132-16,1 0-397 15,5-4-541-15</inkml:trace>
  <inkml:trace contextRef="#ctx0" brushRef="#br0" timeOffset="189906.89">6701 2209 447 0,'0'0'647'0,"0"0"-374"15,0 0-38-15,0 0-18 16,0 0-16-16,0 0-60 16,-12-11-58-16,12 11-33 15,0 0-10-15,-2 0-8 16,2 1-32-16,0 21-17 15,0 13 12-15,0 13 5 16,0 11 48-16,0 4-23 16,4-1-13-16,-1-4-11 15,1-3 0-15,1-7-1 16,-5-6-17-16,0-6-77 16,0-6-122-16,0-10-111 15,-5-8-26-15,-2-7-168 16,3-5-178-16</inkml:trace>
  <inkml:trace contextRef="#ctx0" brushRef="#br0" timeOffset="190106.01">6682 2769 217 0,'0'0'718'16,"0"0"-549"-16,0 0-76 15,0 0 50-15,0 0 4 16,0 0 70-16,0 0 46 16,103 0-26-16,-56 0-21 15,9 0-65-15,6 0-79 16,5 0-42-16,4 0-21 15,3 0-9-15,-1 0-11 16,5 0-104-16,4 2-122 16,24-2-51-16,-20 0-113 15,-19 0-624-15</inkml:trace>
  <inkml:trace contextRef="#ctx0" brushRef="#br0" timeOffset="190406.37">7661 2711 763 0,'0'0'881'0,"0"0"-655"16,0 0-53-16,0 0-33 15,0 0-47-15,0 0-65 16,0 0-28-16,-65 2-6 16,53 24 6-16,0 6-6 15,5 4 4-15,3 1-8 16,4-5 0-16,0-7-36 0,11-5-4 15,9-12 16-15,4-8 34 16,3-3 1-16,-3-24 42 16,-3-9 55-16,-8-2 73 15,-9-4-38-15,-4 4-74 16,-2 1-57-16,-18 11-2 16,-2 8-115-16,-5 11-84 15,2 4-145-15,8 3-309 0</inkml:trace>
  <inkml:trace contextRef="#ctx0" brushRef="#br0" timeOffset="190558.82">7661 2711 1255 0,'75'-20'554'0,"-42"-4"-431"0,15-8 45 16,12-11-28-16,9-1-61 15,0 0-39-15,-2 9-32 16,-10 6-8-16,-13 15-136 15,-11 8-240-15,-23 6-461 0</inkml:trace>
  <inkml:trace contextRef="#ctx0" brushRef="#br0" timeOffset="190774.18">7973 2765 1013 0,'0'0'728'0,"0"0"-630"15,0 0 37-15,133 0 117 0,-46-8-3 16,7-10-55-16,1 0-54 16,-8-1-67-16,-8 4-49 15,-10 5-23-15,-7 0-1 16,-4 4-4-16,2 2-72 16,0-1-85-16,24-2-147 15,-14 1-271-15,-12-2-292 0</inkml:trace>
  <inkml:trace contextRef="#ctx0" brushRef="#br0" timeOffset="191039.98">9078 2035 1380 0,'0'0'587'16,"0"0"-362"-16,0 0-43 16,0 0-47-16,0 0-79 15,0 0 77-15,-52 171 10 16,41-88-70-16,1 4-44 16,-2-3-19-16,5-6-10 15,5-9-9-15,2 11-124 16,0-21-212-16,0-14-363 0</inkml:trace>
  <inkml:trace contextRef="#ctx0" brushRef="#br0" timeOffset="191622.45">6705 1456 644 0,'0'0'386'0,"0"0"-101"0,0 0-47 16,0 0-25-16,0 0-61 16,0 0-113-16,0 0-39 15,-49 71 41-15,44 34 25 16,5 36-9-16,0-7-24 15,0-22-32-15,9-36 2 16,3-26-2-16,1 4-1 16,3-4-91-16,-3 1-67 15,-5-25-92-15,0-14-133 16,-8-12-747-16</inkml:trace>
  <inkml:trace contextRef="#ctx0" brushRef="#br0" timeOffset="191889.02">6649 1448 1028 0,'0'0'530'16,"0"0"-364"-16,0 0-39 15,0 0-17-15,0 0-41 16,0 0 12-16,0 0 40 15,118-9-3-15,-69 9-39 0,11 0-23 16,12 0-23 0,10 0-17-16,7 0-7 0,0-1-9 15,-4-5-21-15,-10-3-117 16,-17-1-100-16,-19 0-144 16,-26 2-474-16</inkml:trace>
  <inkml:trace contextRef="#ctx0" brushRef="#br0" timeOffset="192197.02">7364 1307 851 0,'0'0'907'16,"0"0"-634"-16,0 0-105 15,0 0-91-15,0 0-77 0,0 0-13 16,0 0-3-16,14 42 14 15,5-14 1-15,8 0 1 16,2-3 1-16,2-7 0 16,1-8 8-16,-6-6-2 15,-1-4 5-15,-8 0 13 16,-3-21 33-16,-7-3 52 16,-7-5-34-16,0-4-8 15,-11 1-19-15,-16 8-37 16,-4 7-12-16,0 6-25 15,2 7-82-15,2 4-107 16,9 2-151-16,7 6-294 0</inkml:trace>
  <inkml:trace contextRef="#ctx0" brushRef="#br0" timeOffset="192388.93">7582 1291 1597 0,'0'0'517'0,"0"0"-357"16,0 0-43-16,116-86-45 16,-51 50-33-16,9 0-21 15,-5 4-5-15,-5 4-11 16,-14 7-2-16,-24 15-107 16,-12 5-163-16,-14 1-375 0</inkml:trace>
  <inkml:trace contextRef="#ctx0" brushRef="#br0" timeOffset="193012.54">7821 1376 907 0,'0'0'785'16,"0"0"-546"-16,0 0-84 15,0 0-28-15,0 0-28 16,0 0 6-16,158-75 36 0,-93 59 12 16,9 2-41-16,3 4-33 15,8 1-17-15,3 8-19 16,5 1-16-16,-2 0-5 16,0 0-10-16,-9 0-10 15,-10 0 4-15,-14 0-5 16,-16 0 8-16,-13-2-8 15,-8 2 5-15,-6 0-5 16,-1-3-1-16,1 3 0 16,7 0 0-16,5-1 0 15,4 1-11-15,1 0 2 16,-6 0 0-16,-4 0 2 16,-9 0-8-16,-4 0 2 15,-4 0 1-15,-5 0-8 16,2 0 11-16,-2 0 9 0,0 0 0 15,0 0 1-15,0 0-1 16,0 0 0-16,0 0 0 16,0 6 0-16,0 4-1 15,0 6 0-15,-2 8 1 16,-3 11 6-16,3 9-5 16,2 9 7-16,0 13 1 15,-2 9 1-15,2 9-8 16,-2 2 7-16,-2 3-8 15,-2-3-1-15,2-6 1 16,2-8 0-16,2-8-1 16,0-10 0-16,0-8-7 15,0-11-8-15,2-11-14 16,6-6-7-16,-5-9-40 16,-3-6-96-16,0-3-107 0,0 0-327 0</inkml:trace>
  <inkml:trace contextRef="#ctx0" brushRef="#br0" timeOffset="194154.99">7819 2569 1542 0,'0'0'368'0,"0"0"-249"16,0 0-13-16,0 0-41 15,0 0-17-15,0 0 94 16,80 62-24-16,-46-41-22 15,-1 2-17-15,-2-2-29 16,-4 2-6-16,-5 2-10 16,-6-4-24-16,-5 2 2 15,-7-2-6-15,-2 2-6 16,-2-4 2-16,0 1-2 16,0-2-51-16,0-4-122 15,0-4-146-15,0-6-264 0,3-4-393 16</inkml:trace>
  <inkml:trace contextRef="#ctx0" brushRef="#br0" timeOffset="194439.13">8180 2602 1371 0,'0'0'625'15,"0"0"-351"-15,0 0 6 16,0 0-146-16,0 0-119 15,0 0 3-15,0 0-15 16,-6 73 37-16,8-37 0 16,2-2-11-16,-4-2 1 15,0-7-6-15,0-4 10 0,0-5 35 16,-16-9 29-16,-9-4 37 16,-10-3-14-16,-9 0-61 15,-6 0-39-15,0-10-21 16,5 0-57-16,9 4-130 15,11-4-166-15,15 4-439 16,7-2-1035-16</inkml:trace>
  <inkml:trace contextRef="#ctx0" brushRef="#br0" timeOffset="196132.83">8309 2823 1395 0,'0'0'525'16,"0"0"-226"-16,0 0-2 16,0 0-92-16,0 0-117 15,0 0-82-15,0 0 3 16,11 48 27-16,14-20 28 15,1 5-16-15,-1-6-13 0,-1-1-16 16,-2-5-11-16,-3-4-7 16,-5-2-1-16,-1-5-39 15,-5-4-84-15,-1-4-111 16,-1-2-127-16,-4-17-180 16,1-5-356-16</inkml:trace>
  <inkml:trace contextRef="#ctx0" brushRef="#br0" timeOffset="196324.09">8579 2811 763 0,'0'0'857'15,"0"0"-556"-15,0 0-100 16,0 0-80-16,0 0 23 16,-168 116-3-16,108-66-55 15,2 2-49-15,10-4-25 0,10-6-12 16,11-11-48-16,17-7-135 15,8-8-113-15,2-12-308 0</inkml:trace>
  <inkml:trace contextRef="#ctx0" brushRef="#br0" timeOffset="198141">8289 2767 1273 0,'0'0'517'15,"0"0"-276"-15,0 0 9 16,0 0-52-16,0 0-103 16,0 0-60-16,0 0-26 15,76-32-7-15,-59 32-2 0,-3 0-7 16,-7 9-10-16,-7 14-4 16,0 11 14-16,-11 10 7 15,-18 10 19-15,-5 6 8 16,-4 1-8-16,0-4-10 15,9-7-7-15,7-7-1 16,7-11 0-16,8-13 1 16,7-6-2-16,0-13 8 15,0 0 29-15,15-14 24 16,14-20-19-16,9-10-29 16,7-10-7-16,-3-7 2 15,-4 0-1-15,-7 4-5 0,-11 7 10 16,-9 12 7-16,-8 12 21 15,-3 10 11-15,0 10 3 16,0 6-49-16,-16 8-5 16,-13 22-21-16,-11 16 21 15,-5 9 0-15,-3 6 6 16,2-1-6-16,13-3 0 16,8-11-8-16,12-13 7 15,9-12-6-15,4-11-5 16,0-10 12-16,4 0 9 15,17-23 24-15,8-12-22 16,6-11-10-16,3-6 6 16,-2-7-6-16,-5 1 0 15,-7 7 0-15,-11 10 0 16,-3 13 5-16,-10 15 6 0,0 13-12 16,0 0-27-16,-23 27-18 15,-8 15 33-15,-6 12 12 16,-6 6 1-16,3 2 8 15,3-5-9-15,14-9 0 16,10-12-1-16,11-14 0 16,2-14-8-16,10-8 9 15,22-18 29-15,9-20 6 16,7-14-22-16,2-6 9 16,-2-4 1-16,-13 3-14 15,-6 9 1-15,-13 12-4 0,-7 14 2 16,-9 15 0-16,0 9-8 15,-4 13-52-15,-23 23 23 16,-9 16 28-16,-9 12 0 16,1 5 1-16,4-3 2 15,11-8-2-15,11-11 0 16,14-16-2-16,4-17-12 16,10-14 14-16,21-1 4 15,10-34 29-15,3-12-24 16,4-8-2-16,-6-3 7 15,-9 1-2-15,-10 10-2 16,-8 7-1-16,-11 13 6 0,-4 13 15 16,0 14-30-16,-7 0 0 15,-19 27-31-15,-12 14 20 16,-6 12 11-16,-8 7 1 16,5 2 0-16,9-5-1 15,14-8 0-15,11-12-25 16,13-16-17-16,0-12 11 15,15-9 31-15,19-17 11 16,8-21 12-16,4-10-17 16,2-6-6-16,-4-6 12 15,-3 0-1-15,-8 6-11 16,-8 7 1-16,-10 14 5 16,-9 12 6-16,-6 17 7 15,0 4-19-15,-8 12-52 16,-19 24 31-16,-9 10 21 0,-6 11 5 15,-3 3-5-15,3-3 6 16,9-10-6-16,10-11 0 16,12-14-1-16,9-12-7 15,2-10 8-15,2-6 34 16,22-24 7-16,9-14-32 16,4-8-8-16,3-6-1 15,-5-3 1-15,-8 7 7 16,-6 10-8-16,-9 14 6 15,-9 13 8-15,-3 12-1 16,0 5-13-16,-5 8-46 16,-19 22 20-16,-10 12 25 15,-8 8 1-15,-3 7 6 16,3-4-5-16,11-7-1 16,13-13 0-16,14-14-9 0,4-16-15 15,20-3 24-15,20-34 12 16,13-16 0-16,6-11-6 15,-4-2 3-15,-13 2 1 16,-13 13 20-16,-11 12-13 16,-12 14-2-16,-6 12 3 15,0 10-18-15,0 0-29 16,-15 20-41-16,-10 15-50 16,-23 12-179-16,7-5-474 15,-1-12-840-15</inkml:trace>
  <inkml:trace contextRef="#ctx0" brushRef="#br0" timeOffset="198697.44">6194 2176 1327 0,'0'0'393'0,"0"0"-93"15,0 0-11-15,0 0-33 16,0 0-83-16,0 0-50 16,0 0-47-16,48-38-55 15,-13 19-8-15,11 3-13 16,17 4-1-16,11 6-74 15,61 6-165-15,-14 0-334 16,-3 4-242-16</inkml:trace>
  <inkml:trace contextRef="#ctx0" brushRef="#br0" timeOffset="199555.4">9064 2052 1247 0,'0'0'597'0,"0"0"-316"0,0 0 65 16,0 0-79-1,0 0-61-15,0 0-46 0,0 0-43 16,-13-13-29-16,13 9-15 16,16-2-20-16,12-2-28 15,17-4-13-15,13 2 0 16,15 2-6-16,10 5 0 15,8 3-6-15,1 0 0 16,-7 0 0-16,-12 1 0 16,-17 5 0-16,-19 1-2 15,-14 0-22-15,-14-5-24 16,-9 2-27-16,0-2-41 0,-32-2-95 16,-5 0-288-1,-6 0-505-15</inkml:trace>
  <inkml:trace contextRef="#ctx0" brushRef="#br0" timeOffset="210959.44">22279 4139 1547 0,'0'0'507'16,"0"0"-423"-16,0 0-73 16,0 0 49-16,-11 114 82 15,9-62-28-15,2 2-60 16,0 0-32-16,0-1-13 0,2-5-9 15,6-8-92-15,13-4-138 16,-4-15-271-16,1-9-246 0</inkml:trace>
  <inkml:trace contextRef="#ctx0" brushRef="#br0" timeOffset="211119.17">22548 4151 742 0,'0'0'929'0,"0"0"-692"16,0 0-195-16,0 0-8 16,0 0 26-16,0 0-34 15,21 144-26-15,-6-84-16 0,1-12-182 16,-1-10-367-16</inkml:trace>
  <inkml:trace contextRef="#ctx0" brushRef="#br0" timeOffset="211463.09">21682 3116 1350 0,'0'0'538'0,"0"0"-396"15,0 0-101-15,0 0 157 16,35 136 60-16,1-69-77 16,7 6-60-16,7 4-40 15,4-4-26-15,4-2-25 16,-4-8-21-16,-3-10-9 15,-7-11-19-15,-8-7-89 16,-7-15-141-16,-4-20-245 16,-8-6-30-16,-7-25-728 0</inkml:trace>
  <inkml:trace contextRef="#ctx0" brushRef="#br0" timeOffset="211651.05">22299 3098 1513 0,'0'0'474'0,"0"0"-292"16,0 0 5-16,0 0-103 16,0 0-60-16,-142 94 20 15,80-35-2-15,-10 4-12 16,-4 5-17-16,4 1-13 16,6-3-92-16,1 8-118 15,17-16-180-15,16-16-216 0</inkml:trace>
  <inkml:trace contextRef="#ctx0" brushRef="#br0" timeOffset="211832.16">22411 3427 1267 0,'0'0'618'0,"0"0"-360"16,153-64 87-16,-88 46-107 15,-1 7-144-15,-3 8-67 16,-8 3-14-16,-4 0-13 15,-12 0-32-15,-10 0-151 16,-13 0-160-16,-7-3-282 16,-7-11-825-16</inkml:trace>
  <inkml:trace contextRef="#ctx0" brushRef="#br0" timeOffset="212019.43">22716 3083 350 0,'0'0'1257'15,"0"0"-950"-15,0 0-237 16,0 0 40-16,0 0 78 16,-14 159-51-16,12-92-74 15,0 1-43-15,0 1-20 16,-1-2-11-16,3-7-124 16,0 2-105-16,0-15-245 15,9-17-477-15</inkml:trace>
  <inkml:trace contextRef="#ctx0" brushRef="#br0" timeOffset="212244.81">23115 3002 1741 0,'0'0'511'0,"0"0"-327"16,0 0-17-16,0 0-124 15,0 0-1-15,0 0 13 16,60 150-31-16,-41-95-11 16,4-2-13-16,-3 1-28 15,4-5-138-15,7-3-136 16,-2-14-221-16,-4-16-182 0</inkml:trace>
  <inkml:trace contextRef="#ctx0" brushRef="#br0" timeOffset="212457.08">23583 3006 1237 0,'0'0'583'0,"0"0"-288"16,0 0 39-16,0 0-106 15,0 0-161-15,0 0-30 16,-125 100 111-16,56 7-46 16,-9 26-28-16,7-6-23 15,17-25-34-15,14-28-12 16,13-17-5-16,-4 4-22 15,0 8-89-15,0 1-85 16,4-9-147-16,9-18-233 0,9-21-225 16</inkml:trace>
  <inkml:trace contextRef="#ctx0" brushRef="#br0" timeOffset="212887.84">23699 3251 1134 0,'0'0'750'0,"0"0"-439"15,0 0 52-15,0 0-117 16,0 0-141-16,0 0-26 0,151-25 44 16,-96 29-5-1,-5 4-32-15,-13 0-21 0,-12-2-23 16,-12 1-27-16,-6 0-15 15,-7 3 0-15,0 5-12 16,0 4-1-16,-14 8 13 16,-17 5 9-16,-15 3 4 15,-14 6 5-15,-12 2-1 16,-6-4-8-16,2 1-2 16,9-4 1-16,11-4 5 15,17-5-4-15,12-10-8 16,14-3 1-16,11-8 5 15,2-2 14-15,4-4 39 16,29 0 2-16,21 0 55 16,21 0 1-16,15 0-68 0,5 0-50 15,-1 0-2-15,-9 3-145 16,8 7-172-16,-22-3-431 16,-13-3-1359-16</inkml:trace>
  <inkml:trace contextRef="#ctx0" brushRef="#br0" timeOffset="-176614.18">6923 14815 851 0,'0'0'931'0,"0"0"-571"15,0-107-7-15,2 71-20 16,1 10-28-16,-1 13-50 16,0 7-84-16,4 6-96 0,8 6-53 15,9 23 5-15,10 17 39 16,11 12-13-16,8 10-31 15,4 9-10-15,-4 1-6 16,2-6-6-16,-10-8 0 16,-3-7-52-16,-10-13-79 15,-8-12-89-15,-6-6-98 16,-3-24-267-16,-8-2-165 16,-1-6-898-16</inkml:trace>
  <inkml:trace contextRef="#ctx0" brushRef="#br0" timeOffset="-176353.27">7362 14712 1739 0,'0'0'519'16,"0"0"-370"-16,0 0 48 16,0 0-98-16,0 0-20 15,-165 169 4-15,101-91-3 16,-6-2 0-16,3-6-18 15,6-12-14-15,6-8-25 16,3-1-11-16,2-9-3 16,6-1-3-16,4-6-6 15,13-5 0-15,9-6-68 16,14-6-119-16,15-16-129 0,20 0-237 16,10-10-170-16</inkml:trace>
  <inkml:trace contextRef="#ctx0" brushRef="#br0" timeOffset="-176185.55">7384 15186 1721 0,'0'0'752'16,"0"0"-548"-16,0 0 49 16,0 0-118-16,0 0-128 15,0 0-7-15,0 0-133 16,25 0-32-16,5 0-136 15,-2 0-199-15,-5 0-241 0</inkml:trace>
  <inkml:trace contextRef="#ctx0" brushRef="#br0" timeOffset="-175931.96">7798 14829 1914 0,'0'0'708'16,"0"0"-503"-16,0 0-8 15,0 0-119-15,0 0 52 16,54 133-13-16,-21-70-44 16,5-1-11-16,3-3-13 15,3-1 17-15,1-8-37 16,-7-6-17-16,-5-9-11 16,-8-12-1-16,-10-5-39 0,-5-9-56 15,-6-9-67 1,0 0-23-16,-3-27-43 0,5-9-432 15,-6 0-429-15</inkml:trace>
  <inkml:trace contextRef="#ctx0" brushRef="#br0" timeOffset="-175719.27">8135 14913 707 0,'0'0'1189'16,"0"0"-861"-16,0 0-131 15,-142 46 36-15,95-1-70 16,0 6-45-16,2 2-40 0,5-6-19 16,7-3-21-1,2-11-22-15,4-2-8 0,-2-3-1 16,2 1-7-16,3-6-58 16,0 8-125-16,6-5-272 15,11-12-229-15</inkml:trace>
  <inkml:trace contextRef="#ctx0" brushRef="#br0" timeOffset="-175525.12">8432 14704 1564 0,'0'0'574'16,"0"0"-475"-16,0 0 52 0,0 0-102 15,0 0-34-15,0 0-15 16,-90 117-30-16,46-59-46 16,3-10-123-16,4-4-296 0</inkml:trace>
  <inkml:trace contextRef="#ctx0" brushRef="#br0" timeOffset="-175149.01">8701 15075 1652 0,'0'0'700'0,"0"0"-540"16,0 0 61-16,0 0-79 16,0 0-15-16,154-2-17 15,-83-2-47-15,-2 0-33 16,-2 0-15-16,-7 1-15 15,-9-6-33-15,-11 3-94 0,-11-4-91 16,-15-11-146-16,-12 6-310 16,-2-5-953-16</inkml:trace>
  <inkml:trace contextRef="#ctx0" brushRef="#br0" timeOffset="-174982.7">8886 14859 1470 0,'0'0'695'0,"0"0"-514"16,0 0-20-16,0 0-36 16,-16 120-2-16,14-66-79 15,0 4-26-15,2 0-18 16,0-3-37-16,0 7-143 0,11-12-202 16,5-10-456-16</inkml:trace>
  <inkml:trace contextRef="#ctx0" brushRef="#br0" timeOffset="-174661.43">9612 14843 1696 0,'0'0'671'0,"0"0"-457"0,0 0-26 15,0 0-74-15,0 0-23 16,0 0 33-16,89 138-22 16,-39-90-24-16,-4 0-32 15,-1-6-24-15,-5-7-14 16,-7-3-8-16,-6-9-59 15,-4-2-76-15,-4-3-124 16,2-8-228-16,-6-6-108 16,-4-4-867-16</inkml:trace>
  <inkml:trace contextRef="#ctx0" brushRef="#br0" timeOffset="-174433.24">10096 14766 137 0,'0'0'1717'0,"0"0"-1169"16,0 0-335-16,-123-5-29 16,81 42-87-16,-7 17-40 15,-3 10-24-15,-6 5-4 16,3 0 26-16,0-12-18 16,-1-5-19-16,4-7-18 15,2-7-6-15,4-4-57 16,9-10-95-16,1-4-188 0,14-10-281 15,9-10-551-15</inkml:trace>
  <inkml:trace contextRef="#ctx0" brushRef="#br0" timeOffset="-174224.28">10316 14610 1549 0,'0'0'640'15,"0"0"-395"-15,0 0 51 16,0 0-142-16,0 0-119 16,0 0-24-16,0 0-10 15,-135 112 0-15,92-72-1 16,1-1-30-16,-5 1-91 16,-14 16-187-16,11-8-311 0,10-8-883 0</inkml:trace>
  <inkml:trace contextRef="#ctx0" brushRef="#br0" timeOffset="-174074.25">10177 15071 1998 0,'0'0'810'16,"0"0"-594"-16,0 0-17 16,0 0-148-16,0 0-51 15,0 0-183-15,0 0-34 16,2 38-163-16,4-24-341 0</inkml:trace>
  <inkml:trace contextRef="#ctx0" brushRef="#br0" timeOffset="-173865.46">10455 14779 1674 0,'0'0'848'0,"0"0"-511"0,0 0-66 15,0 0-145-15,0 0-111 16,0 0-5-16,0 0-9 16,26 143-1-16,-10-93-8 15,-1 3-56-15,1-12-79 16,7 4-90-16,-6-10-239 0,-1-18-208 16</inkml:trace>
  <inkml:trace contextRef="#ctx0" brushRef="#br0" timeOffset="-173594.55">11132 14708 1822 0,'0'0'720'0,"0"0"-522"16,0 0-24-16,0 0-60 15,-128 122-35-15,91-53-38 16,-3 4-22-16,-5 2 16 15,-1-3-13-15,-8-5-1 16,-4-7-6-16,0-2-6 16,1-2 2-16,1-8-5 0,6-2-6 15,11-6 1-15,3-7-1 16,11-8-25-16,7-6-60 16,12-11-98-16,6-8-126 15,0 0-362-15</inkml:trace>
  <inkml:trace contextRef="#ctx0" brushRef="#br0" timeOffset="-173270.73">11319 15119 1290 0,'0'0'703'0,"0"0"-348"16,0 0-46-16,0 0-117 16,0 0-5-16,167-6 0 15,-86 6-36-15,6 0-61 16,-8 0-52-16,-2 0-23 15,-15 0-15-15,-11 0-30 16,-11 0-93-16,-12 0-96 0,-7 0-163 16,-12-5-337-16,-6-7-558 15</inkml:trace>
  <inkml:trace contextRef="#ctx0" brushRef="#br0" timeOffset="-173098.09">11609 14962 1791 0,'0'0'400'0,"0"0"-197"15,-25 127-17-15,25-64-118 16,0 3-59-16,0 0-9 16,0 12-152-16,4-17-187 15,-2-16-506-15</inkml:trace>
  <inkml:trace contextRef="#ctx0" brushRef="#br0" timeOffset="-171830.05">12311 14865 1377 0,'0'0'530'16,"0"0"-234"-16,0 0 21 15,0 0-81-15,0 0-115 16,0 0-12-16,27 80 39 0,10-21-28 16,3-5-40-16,-2 1-41 15,-2-5-25-15,-5-5-14 16,-4-5 0-16,-5-4-79 16,-4-4-83-16,-5-11-107 15,1-15-225-15,-5-6-107 16,-5 0-170-16</inkml:trace>
  <inkml:trace contextRef="#ctx0" brushRef="#br0" timeOffset="-171642.04">12751 14874 1202 0,'0'0'686'16,"0"0"-371"-16,0 0-56 0,0 0-61 15,-141 71-61 1,85-7-29-16,-4 10-60 0,4-5-30 15,4-3-17-15,8-12-1 16,4-6-63-16,4-8-108 16,-15-13-143-16,10-6-245 15,7-15-928-15</inkml:trace>
  <inkml:trace contextRef="#ctx0" brushRef="#br0" timeOffset="-171282.19">12910 14971 1560 0,'0'0'784'0,"0"0"-566"15,0 0 5-15,0 0-87 0,0 0-98 16,159-16-23-16,-88 38-6 16,0 0-9-16,-7 0 2 15,-14-8-2-15,-17-2 1 16,-20-4-1-16,-13 2 1 15,-9-2 15-15,-33 10 20 16,-18 6-17-16,-14 7-8 16,-4 0-5-16,4 1-6 15,12-1 2-15,14-9-1 16,12-4-1-16,14-5 35 0,8-2 35 16,9-5-4-1,5 0-28-15,0-2-28 0,21 2 20 16,14 2 12-16,17-1-17 15,14 0-25-15,12-3-58 16,42 0-176-16,-17 0-303 16,-15-4-317-16</inkml:trace>
  <inkml:trace contextRef="#ctx0" brushRef="#br0" timeOffset="-171054.75">13485 15108 2011 0,'0'0'657'0,"0"0"-488"15,0 0 4-15,122-21-46 16,-49 13-47-16,8 2-50 16,-3-1-15-16,-11 2-15 15,-14-2-53-15,-10 0-95 16,-10 3-78-16,-8-12-140 15,-10 1-224-15,-6 2-483 0</inkml:trace>
  <inkml:trace contextRef="#ctx0" brushRef="#br0" timeOffset="-170884.89">13786 14916 646 0,'0'0'1119'0,"0"0"-759"16,0 0-217-1,0 0 11-15,0 0 10 0,0 131-96 16,11-87-41-16,-3 6-27 16,0-1-40-16,-7 10-195 15,-1-10-311-15,0-13-537 0</inkml:trace>
  <inkml:trace contextRef="#ctx0" brushRef="#br0" timeOffset="-170642.02">14314 14654 1691 0,'0'0'699'0,"0"0"-601"15,0 0-65-15,0 0 120 16,35 170-32-16,-14-95-79 15,-4 1-24-15,-3-4-18 16,-6-11-9-16,-3-14-99 16,-5-3-145-16,0-16-217 15,0-12-273-15</inkml:trace>
  <inkml:trace contextRef="#ctx0" brushRef="#br0" timeOffset="-170402.6">14913 14883 49 0,'0'0'1870'0,"0"0"-1324"15,0 0-409-15,0 0-42 16,-123 83-18-16,65-18-9 16,-11 9-45-16,-8 7-11 15,-2-5-5-15,4-5-6 16,1-2 6-16,3-7-7 15,9-3-9-15,8-8-29 16,10-7-71-16,10-1-178 16,16-9-297-16,12-17-960 0</inkml:trace>
  <inkml:trace contextRef="#ctx0" brushRef="#br0" timeOffset="-169816.9">15060 15052 1350 0,'0'0'565'0,"0"0"-335"0,0 0-7 16,0 0-123-1,0 0-35-15,0 0 81 0,139-3-15 16,-81 8-20-16,-3 2-29 16,-4-3-40-16,-7 0-21 15,-13 2-12-15,-10 2-8 16,-7-2-1-16,-10 2 0 16,-4 3 0-16,0 4 8 15,-4-1 1-15,-19 8 16 16,-8 5-1-16,-8-1-3 15,-7 5-4-15,-6 6-11 16,-6-1-5-16,3-2 7 16,0 0-7-16,5-4-1 15,10-4 14-15,11-8 13 16,7-3 4-16,11-8 14 0,7-3 12 16,4-2 0-16,0-2 16 15,4 0 22-15,27 0-7 16,37-9-10-16,47-14 6 15,45 5-40-15,14 0-29 16,-32 10-2-16,-41 8-5 16,-50 0-7-16,-20 0 6 15,-4 4-7-15,-4 0-2 16,-8 2-16-16,-8-3-4 16,-5-3 15-16,-2 0 6 15,0 0 0-15,0 0-60 16,-12 0-115-16,-3 0-200 15,-3 0-522-15</inkml:trace>
  <inkml:trace contextRef="#ctx0" brushRef="#br0" timeOffset="-161475.9">8147 14851 546 0,'0'0'146'0,"0"0"-74"16,0 0-17-16,0 0-32 16,0 0-4-16,0 0 21 15,0 0 54-15,0 0 30 16,0 0-1-16,0 0-15 15,0 0-36-15,0 0-22 16,0 0-17-16,0 0-20 0,0 0-4 16,0 0-8-1,0 0 0-15,0 0 0 0,0 0-1 16,-12 4 0-16,-1 6-127 16,-5-4-574-16</inkml:trace>
  <inkml:trace contextRef="#ctx0" brushRef="#br0" timeOffset="-158018.6">7567 15611 633 0,'0'0'670'16,"0"0"-391"-16,0 0 14 15,0 0 1-15,0 0-7 16,0 0-83-16,0 0-73 16,-60-32-47-16,46 32-29 15,-3 5-10-15,-4 22-21 0,-3 3-8 16,0 8-2-16,1 10-5 16,7-4-8-16,8 0 1 15,8-4 3-15,0-8-5 16,22-10-11-16,18-12 1 15,14-10 10-15,12-6 9 16,3-24 8-16,-2-11-15 16,-7-8 7-16,-17-3-2 15,-16 2 4-15,-23-3-1 16,-4 8 5-16,-20 0 14 16,-18 13-4-16,-11 10-5 15,-4 18-11-15,-3 4-8 16,2 12-1-16,13 16 0 15,14 3-2-15,15-8-68 16,12-1-156-16,47-13-242 0,7-9-138 16,4 0-583-16</inkml:trace>
  <inkml:trace contextRef="#ctx0" brushRef="#br0" timeOffset="-154536.78">13030 2065 1684 0,'0'0'345'0,"0"0"-105"16,0 0 3-16,0 0-73 0,0 0-69 16,0 0-50-1,118 12 25-15,-31 7-17 0,13 6-38 16,3-5-12-16,-7-4-9 15,-10 0-95-15,4-1-139 16,-26-4-276-16,-21-4-53 0</inkml:trace>
  <inkml:trace contextRef="#ctx0" brushRef="#br0" timeOffset="-154217.27">13714 2130 1360 0,'0'0'512'15,"0"0"-435"-15,0 0 23 16,0 0-36-16,0 0-47 16,0 0 1-16,0 0 3 0,36 123-8 15,-2-100-13-15,3-10-10 16,3-8 10-16,-4-5 19 16,-10-11 2-16,-9-16 47 15,-13-12 65-15,-4-5-14 16,-7-2-28-16,-17 2-33 15,-3 7 0-15,-2 12-3 16,2 13-17-16,0 12-30 16,6 0-8-16,-4 26-14 15,4 8 5-15,6 4-76 16,8 3-141-16,12-4-76 16,19-10-170-16,9-13-105 0</inkml:trace>
  <inkml:trace contextRef="#ctx0" brushRef="#br0" timeOffset="-154056.18">14146 2033 494 0,'0'0'984'15,"0"0"-694"-15,0 0-22 16,47-128-40-16,-18 78-60 16,11-4-79-16,7 1-65 15,4 3-21-15,5 9-3 16,0 5-122-16,27 7-111 15,-17 11-278-15,-8 4-632 0</inkml:trace>
  <inkml:trace contextRef="#ctx0" brushRef="#br0" timeOffset="-153768.27">14584 2039 1400 0,'0'0'525'0,"0"0"-364"16,0 0-38-16,0 0-12 16,0 0-15-16,0 0 78 15,182-16-25-15,-96 4-48 16,11-3-32-16,20 7-35 0,24-1-26 15,22 3-8-15,-14 6-38 16,-33 0-95-16,-12 0-201 16,-46 0-280-16,-10 0-510 15</inkml:trace>
  <inkml:trace contextRef="#ctx0" brushRef="#br0" timeOffset="-153451.02">15639 1877 1202 0,'0'0'544'15,"0"0"-330"-15,0 0-7 0,0 0-79 16,-114-6-45-16,90 37-37 16,6 8-25-16,10 8-11 15,8-4-10-15,0-3-1 16,26-6-9-16,15-12 1 15,9-11 9-15,6-11 13 16,-2-3 2-16,-5-21 7 16,-13-8-3-16,-13-6 53 15,-13-1 22-15,-10 4-39 16,0 5-27-16,-23 6-16 16,-3 6-12-16,-3 8-49 15,-7 10-151-15,7 0-131 16,6 0-372-16</inkml:trace>
  <inkml:trace contextRef="#ctx0" brushRef="#br0" timeOffset="-153349.41">15639 1877 1502 0</inkml:trace>
  <inkml:trace contextRef="#ctx0" brushRef="#br0" timeOffset="-153245.66">15639 1877 1502 0,'115'22'603'0,"-72"-57"-473"0,22-9 24 0,20-13 54 0,14-8-33 0,7-1-44 16,-4 0-62-16,-8 6-44 16,-19 10-25-16,-17 10-15 15,-19 18-82-15,-24 22-98 16,-13 0-356-16,-2 15-370 0</inkml:trace>
  <inkml:trace contextRef="#ctx0" brushRef="#br0" timeOffset="-152870.77">16392 2138 1192 0,'0'0'571'0,"0"0"-277"15,0 0 39-15,0 0-20 16,0 0-42-16,0 0-132 15,172-43-67-15,-34 17 33 16,19 2-56-16,-2 8-24 16,-15 12-16-16,-32 4-9 15,-25 0-103-15,5 13-171 16,-30 0-404-16,-11-3-317 0</inkml:trace>
  <inkml:trace contextRef="#ctx0" brushRef="#br0" timeOffset="-151751.08">13930 1099 1290 0,'0'0'611'0,"0"0"-428"16,0 0-94-16,0 0-32 15,0 0 114-15,0 0 57 16,0 0-89-16,147 134-82 15,-106-94-39-15,-5 0-9 16,-3-4-9-16,-4-3-57 16,-6-7-100-16,-4-7-118 15,-8-10-102-15,-4-9-190 16,-7 0-585-16</inkml:trace>
  <inkml:trace contextRef="#ctx0" brushRef="#br0" timeOffset="-151565.97">14265 1045 392 0,'0'0'1157'0,"0"0"-838"16,0 0-118-16,0 0-51 15,0 0-86-15,0 0-53 16,0 0 23-16,-105 96 9 16,70-46-26-16,-1 4-17 15,3 2-2-15,-2 16-119 16,9-12-185-16,6-13-359 0</inkml:trace>
  <inkml:trace contextRef="#ctx0" brushRef="#br0" timeOffset="-151089.12">15702 958 796 0,'0'0'796'0,"0"0"-450"16,0 0-43-16,0 0-47 15,0 0-125-15,0 0-95 16,0 0-23-16,11 18 32 16,20 11 1-16,4 0-13 15,6 1-15-15,-4-2-8 0,1 1-10 16,-4-4-25 0,-3 0-121-16,2-1-150 0,-6-6-202 15,-9-10-219-15</inkml:trace>
  <inkml:trace contextRef="#ctx0" brushRef="#br0" timeOffset="-150902.5">16124 904 874 0,'0'0'722'0,"0"0"-423"16,0 0-59-16,0 0-96 15,0 0-78-15,-160 62 35 16,105-15-45-16,-1 3-38 15,7-2-18-15,7-2-13 16,6-2-110-16,-1 1-106 0,8-9-163 16,11-13-527-16</inkml:trace>
  <inkml:trace contextRef="#ctx0" brushRef="#br0" timeOffset="-150737.75">16273 950 768 0,'0'0'873'16,"0"0"-578"-16,0 0-159 0,0 0-112 15,0 0-24 1,0 0-62-16,0 0-162 0,-108 116-323 0</inkml:trace>
  <inkml:trace contextRef="#ctx0" brushRef="#br0" timeOffset="-149361.85">13950 2119 413 0,'0'0'257'0,"0"0"-122"16,0 0 7-16,0 0 14 15,0 0-10-15,0 0-18 16,0 0-30-16,-4 0-18 0,4 0-10 15,0 0-6-15,0 0-21 16,0 0-7-16,0 0 11 16,0 0 8-16,0 0 16 15,-2 0-17-15,2 0-16 16,0 0-7-16,0 0-12 16,0 0 0-16,0 0 3 15,3-6-9-15,16-8-13 16,7-3-5-16,13-8 5 15,9-3 0-15,5-5 0 16,2 0 0-16,-7-1 1 16,-7 4 8-16,-12 4-8 0,-9 5-1 15,-7 7-16-15,-8-1-151 16,-5 5-159-16,0 2-981 0</inkml:trace>
  <inkml:trace contextRef="#ctx0" brushRef="#br0" timeOffset="-147984.35">13944 1408 1124 0,'0'0'485'0,"0"0"-224"0,0 0-49 15,0 0-91-15,0 0-74 16,0 0 13-16,0 0 107 16,156 104 37-16,-85-47-79 15,1 6-60-15,-3 5-24 16,-7 5-20-16,-12-5-19 16,-4-7 5-16,-13-5-6 15,-8-12 1-15,-10-7 4 16,-8-13-6-16,-2-8 0 15,-3-6-37-15,-2-5-53 0,0-4-59 16,0-1-90 0,0 0-97-16,-2 0-465 0</inkml:trace>
  <inkml:trace contextRef="#ctx0" brushRef="#br0" timeOffset="-147750.75">14777 1744 1294 0,'0'0'567'16,"0"0"-406"-16,0 0-41 15,0 0-81-15,0 0 27 16,-20 114 39-16,6-58-32 16,-1 1-42-16,0-3-16 15,-1-8-6-15,0-8-3 0,-4-8 1 16,-6-10 9-16,-4-8 44 15,-10-7 40-15,-6-5-26 16,-6 0-44-16,1-14-17 16,2-7-13-16,11 1-14 15,23-6-119-15,8 6-172 16,7 2-319-16</inkml:trace>
  <inkml:trace contextRef="#ctx0" brushRef="#br0" timeOffset="-135687.15">7039 14811 681 0,'0'0'641'0,"0"0"-393"15,0 0-67-15,0 0 14 16,0 0 16-16,0 0-59 0,0-54-24 16,31 49-26-16,9 1 19 15,12 4 5-15,8 0 13 16,13 23-32-16,10 13-16 16,11 4-7-16,18 22-24 15,25 10-14-15,19 12-10 16,-11-12 3-16,-32-18-14 15,-37-19-5-15,-25-9-11 16,-2 2-8-16,-5-4 1 16,-1 2-1-16,-14-8 5 15,-14-6-5-15,-3-6-1 16,-7-4-12-16,-5-2-22 16,2 0-25-16,-2-8-35 0,0-11-157 15,0-16-136 1,0 5-153-16,-5 2-231 0</inkml:trace>
  <inkml:trace contextRef="#ctx0" brushRef="#br0" timeOffset="-135337.97">8456 14616 1270 0,'0'0'354'0,"0"0"-122"16,0 0-25-16,0 0-20 0,0 0-40 16,-132 23-27-16,70 21-4 15,-17 7-24-15,-27 22 11 16,-30 15-6-16,-30 14-23 16,-15 3-28-16,9-14-19 15,16-14-14-15,38-21-3 16,27-14-10-16,24-10 0 15,11-5 2-15,-2 0-2 16,3-1 9-16,6-4-7 16,15-3-1-16,16-11 0 15,12-3-1-15,6-1-36 16,0-4-109-16,6 0-78 16,46 0-49-16,-5-15-100 15,-3-4-341-15</inkml:trace>
  <inkml:trace contextRef="#ctx0" brushRef="#br0" timeOffset="-125035.18">11914 14977 7 0,'0'0'19'16,"0"0"-6"-16,0 0-4 16,0 0-8-16,0 0 0 15,0 0 1-15,-56 34-2 16,48-30-1-16,1 2-12 15,-5-2 7-15,3-2-8 16,-3 4-4-16</inkml:trace>
  <inkml:trace contextRef="#ctx0" brushRef="#br0" timeOffset="-121447.59">13310 15316 134 0,'0'0'150'0,"0"0"-105"15,0 0-36-15,0 0-8 16,0 0-1-16,0 0 0 16,0 0 0-16,-75-120 12 15,71 101 1-15,-2 5-5 16,-4-3-7-16,1 4 0 16,-1 3 0-16,-2-4 0 0,1 7 0 15,2-8-1 1,4 3-35-16,3 2-240 0</inkml:trace>
  <inkml:trace contextRef="#ctx0" brushRef="#br0" timeOffset="-80180.92">13999 15756 537 0,'0'0'880'16,"0"0"-575"-16,0 0-66 16,0 0-29-16,0 0-45 15,0 0-21-15,-40-17-23 16,40 17 2-16,0 0 12 16,0-2-8-16,0 2 1 15,0-2-15-15,0-6-26 16,0-1-29-16,10 3-16 15,5-2-12-15,7 3-11 0,9-3-2 16,7 4 5-16,9 2 10 16,4 2 11-16,5-2 2 15,4 2-10-15,2-2-4 16,5-2 1-16,5-5-8 16,8 2-2-16,2-3-5 15,5-4-5-15,-3 4-6 16,-5 1 1-16,-10 2 5 15,-7-3-1-15,-8 6-1 16,-3 0 5-16,-4 4 0 16,0-5-1-16,3 1-13 15,2 3 5-15,4-3-5 16,4-1 5-16,-2-3-5 0,-3 4 0 16,-5 3 1-16,-11-3-1 15,-5-1 0-15,-12 5 7 16,-4 0-7-16,-7 0-2 15,0 0 1-15,-1 0-2 16,-2 0 1-16,3 0 1 16,3 0 0-16,-3 0 5 15,3 0-4-15,-4 0-1 16,-1 0 0-16,-1 0 0 16,-4 0 0-16,-2 5 0 15,0-5-1-15,0 0 1 16,1 0-1-16,-3 0 1 15,1 0 0-15,-1 0 0 0,0 0 0 16,3 0-1-16,-3 0 1 16,0 4-1-16,0-4 0 15,2 0 0-15,2 0 1 16,1 0-6-16,0 1-15 16,-1 2-26-16,1-3-47 15,-1 1-62-15,-2 4-102 16,-2 3-92-16,-4-3-284 15,-15 8-183-15</inkml:trace>
  <inkml:trace contextRef="#ctx0" brushRef="#br0" timeOffset="-79281.3">13937 15735 849 0,'0'0'522'16,"0"0"-264"-16,0 0 34 0,0 0 0 15,0 0-30 1,0 0-77-16,0 0-44 0,-55 0-12 15,61 0-11-15,21 0-10 16,17-4 40-16,20-4-18 16,33 1-37-16,30 0-22 15,31-1-19-15,13 6-23 16,-1 2-10-16,-10 0-1 16,-10 0-9-16,-5 0-3 15,-8-4-4-15,-25 0-1 16,-25 0 7-16,-24 0-7 15,-13 0 0-15,2 2 6 16,-1-2-7-16,-7-4 1 0,-10 4 1 16,-9-2 4-16,-7 2-5 15,-3 0 7-15,-4 2-8 16,0 0 1-16,-2 2-1 16,0 0-1-16,-5 0-5 15,1 0 5-15,-4 0 1 16,3 0 0-16,-4 0 1 15,0 0-1-15,0 0 1 16,0 0 0-16,0 0 8 16,0 0-8-16,0-2 8 15,0 2 5-15,0-3-7 16,0 3-6-16,0 0 7 16,0 0-1-16,0 0-5 15,0 0-1-15,0 0-1 16,0 0-12-16,0 0-81 0,0 0-112 15,-10 0-144-15,-3 0-357 16,-2 3-339-16</inkml:trace>
  <inkml:trace contextRef="#ctx0" brushRef="#br0" timeOffset="-63067.37">17123 15089 1024 0,'0'0'339'0,"0"0"-102"16,0 0-12-16,0 0 7 16,0 0-41-16,0 0-88 15,-27 0-42-15,27 0 4 16,0 0 27-16,0 0 26 15,16 0 27-15,9 0-20 16,6-2-22-16,7-6-49 0,4 0-31 16,-2 2-16-1,0 6-6-15,-6 0-1 0,-3 0-35 16,-2 0-80 0,-4 4-98-16,-12 14-163 0,-5 0-229 15,-8-4-90-15</inkml:trace>
  <inkml:trace contextRef="#ctx0" brushRef="#br0" timeOffset="-62913.27">17137 15298 1200 0,'0'0'552'16,"0"0"-276"-16,0 0 19 16,0 0-50-16,0 0-101 15,0 0-65-15,0 0-17 16,84 0-21-16,-32 0-31 0,12 0-10 15,40-7-131-15,-12 3-211 16,-13-3-365-16</inkml:trace>
  <inkml:trace contextRef="#ctx0" brushRef="#br0" timeOffset="-48521.96">9258 15793 1058 0,'0'0'599'16,"0"0"-388"-16,0 0-57 15,0 0 1-15,0 0-19 16,0 0-31-16,20-89-42 15,7 80-28-15,10 1 25 16,11 0 22-16,3-3 10 16,7 2-2-16,1 1-22 15,7 0 3-15,-4 2-1 16,7 6-6-16,-2-4-8 16,4 4 1-16,1 0 4 15,-1-4-7-15,0-1-3 16,1 2 7-16,3 0 1 15,1 0-13-15,0-1-5 16,-1-2-8-16,1 2-2 16,-5 1-5-16,-2 3 1 15,-1 0 0-15,-6 0-2 0,3 0-1 16,-3 0 5-16,-2-1-10 16,2 1-2-16,-1-4-4 15,-1-1 1-15,-5 4-1 16,-1-3 2-16,-9 0-1 15,-6 4-4-15,-7 0-2 16,-1 0-7-16,-2 0 5 16,0 0 1-16,2 0 4 15,5 0-1-15,-1-5 2 16,0 5-3-16,4-3-3 16,-6 3 0-16,-3-5-4 15,-5 5-1-15,-2 0 5 0,-5 0-5 16,2 0 0-1,0 0 1-15,0 0 4 0,4 5-6 16,5-2 1-16,5-3 0 16,6 5 0-16,0-4 1 15,0 2-1-15,-1-2 0 16,-8 3 0-16,-4-4 0 16,-6 5 0-16,-3-5 0 15,-5 4-1-15,-1-4 1 16,-1 0-1-16,0 0 1 15,7 0-1-15,4 0 1 16,10 0 5-16,3 0-5 0,5 0 0 16,3-4 0-1,-5 4 0-15,-3-5 0 0,-8 5 0 16,-8 0 0-16,-3 0-1 16,-7 0 0-16,1 0 0 15,-2 0 0-15,1 0 0 16,5 0 1-16,-1 0-1 15,7 0 1-15,0 0-1 16,2 0 0-16,1 0 1 16,-4 0-1-16,-1 0 0 15,-3 5 0-15,-1-1-1 16,-3 0 0-16,3 0 1 16,1 2 0-16,3-2 0 15,0-1 0-15,4 2 0 16,-1-1-1-16,0-2 1 0,0 2 0 15,-3 0 0-15,-1-4-1 16,-3 1 1-16,1 2 0 16,-3-1 0-16,1 0 0 15,0 0 1-15,3 2-2 16,4-4 2-16,4 0-1 16,3 0 0-16,4 0 0 15,2 0 0-15,-4 0 0 16,-2 0 0-16,-2 0 0 15,-5 0 0-15,0 0 0 16,-4 0-1-16,1 0 2 16,1 0-1-16,5 0 0 15,6 0 0-15,4 0 0 0,5 0 0 16,-1 0 0 0,-1-4 0-16,-5 0 0 0,-6 2 1 15,-5 2-1-15,-7 0 0 16,-4 0 1-16,-2 0-1 15,0 0 0-15,-1 0 0 16,3 0 0-16,5 0 0 16,1 0 0-16,10-3 0 15,1 3 1-15,8-1-1 16,1 1 2-16,-1 0-2 16,-1 0 0-16,-2 0 0 15,-4 0 0-15,-2 0 0 16,-5-4 0-16,-3 4 1 15,-1 0-1-15,2 0 0 0,2 0 0 16,3 0 0-16,6-4 1 16,-1 4-1-16,0 0 1 15,-3 0 0-15,0 0-1 16,-7 0-1-16,-5 0 1 16,-1 0-1-16,-3 0 1 15,-3 0 0-15,-1 0 0 16,1 0 0-16,-1 0 0 15,2 0 0-15,-3 0-1 16,3 0 1-16,1 4-1 16,4 1 0-16,1 4 1 15,1-1-1-15,1 2 0 16,1-2 0-16,-5-2 1 0,0-2-1 16,-6 0 1-16,-1-4 0 15,-4 4 0-15,0-4-1 16,0 0-38-16,0 0-61 15,-4 0-97-15,-21 8-127 16,0-2-299-16,1-2-287 0</inkml:trace>
  <inkml:trace contextRef="#ctx0" brushRef="#br0" timeOffset="-45318.72">18864 15066 1495 0,'0'0'537'0,"0"0"-338"15,0 0 102-15,0 0-42 16,0 0-112-16,0 0-78 15,55 23 46-15,-8 21-3 16,9 5-7-16,-2 3-26 16,0-2-31-16,-2-1-22 15,-6-8-14-15,-3-5-11 0,-7-6-1 16,-7-8-10 0,-7-4-79-16,-4-12-75 0,-7-4-89 15,-5-10-83-15,-3-18-46 16,-3-10-603-16</inkml:trace>
  <inkml:trace contextRef="#ctx0" brushRef="#br0" timeOffset="-45109.49">19411 15004 1461 0,'0'0'555'0,"0"0"-355"15,0 0 55-15,0 0-81 16,-126 79-22-16,65-30-43 15,-4 5-48-15,3 0-17 16,8-4-23-16,10-3-12 0,9-10-9 16,4-3-7-1,4-6-77-15,2-6-97 0,-2-3-163 16,7-13-230-16,7-6-333 0</inkml:trace>
  <inkml:trace contextRef="#ctx0" brushRef="#br0" timeOffset="-44912.3">19872 14547 1625 0,'0'0'583'0,"0"0"-481"0,0 0 20 15,0 0-67-15,0 0-35 16,-117 136-20-16,90-80-11 15,-20 29-89-15,7-12-134 16,0-11-307-16</inkml:trace>
  <inkml:trace contextRef="#ctx0" brushRef="#br0" timeOffset="-44221.62">19938 14881 1635 0,'0'0'556'16,"0"0"-321"-16,0 0-16 15,0 0-130-15,0 0 58 16,4 134-32-16,20-74-44 15,5 1-20-15,2-7-24 16,0-4-12-16,-2-10-14 16,-4-4-1-16,-5-9-25 15,-2-4-86-15,0-6-97 16,9-16-128-16,-7-1-192 16,4 0-144-16</inkml:trace>
  <inkml:trace contextRef="#ctx0" brushRef="#br0" timeOffset="-43939.58">20555 14868 362 0,'0'0'1258'0,"0"0"-782"16,0 0-184-16,0 0-2 16,0 0-171-16,0 0-41 15,-143 113 33-15,87-33-26 16,-6 6-10-16,-1 3-9 15,3 4-14-15,4-4-29 16,8-3-13-16,3-3-4 16,5-9-4-16,4-4 4 15,7-16-6-15,7-6 1 0,5-16-1 16,5-5-7 0,3-10-32-16,7-11-40 0,2-3-40 15,0-3-72-15,13-9-74 16,12-13-372-16,4-9-630 0</inkml:trace>
  <inkml:trace contextRef="#ctx0" brushRef="#br0" timeOffset="-43599.27">20651 15370 1610 0,'0'0'513'0,"0"0"-301"15,0 0 149-15,0 0-152 16,129-41-55-16,-2 28-13 15,2-1-9-15,-9 2-29 16,-22 6-37-16,-28 6-39 16,-4-4-15-16,-5 4-12 15,-17 0-43-15,-17 0-110 16,-12 0-108-16,-15 0-291 0,-15-4-133 16,-17-10-898-16</inkml:trace>
  <inkml:trace contextRef="#ctx0" brushRef="#br0" timeOffset="-43418.67">21062 15146 1515 0,'0'0'591'16,"0"0"-492"-16,0 0 175 16,9 120-60-16,5-60-123 15,-1 10-60-15,-7-4-17 16,0 2-14-16,-6-5-67 15,0 3-176-15,0-16-240 0,0-16-320 16</inkml:trace>
  <inkml:trace contextRef="#ctx0" brushRef="#br0" timeOffset="-43170.45">21952 15119 1733 0,'0'0'619'0,"0"0"-494"15,0 0 0-15,0 0 49 16,106 107-37-16,-48-53-75 0,2-1-41 16,-6-3-12-16,-10-10-9 15,-7-5-44-15,-14-10-83 16,-7-8-76-16,-3-9-85 15,-5-4-256-15,-2-4-375 0</inkml:trace>
  <inkml:trace contextRef="#ctx0" brushRef="#br0" timeOffset="-42968.52">22569 15111 1560 0,'0'0'561'0,"0"0"-345"16,-119 30 106-16,60 6-132 0,-4 13-111 16,-2 5-54-16,1 3-16 15,1-4-9-15,3-3-63 16,2-4-119-16,-15-2-145 16,15-12-213-16,13-10-304 0</inkml:trace>
  <inkml:trace contextRef="#ctx0" brushRef="#br0" timeOffset="-42540.07">22992 15102 1818 0,'0'0'518'0,"0"0"-311"0,0 0-66 15,123-19-84-15,-70 19-24 16,-4 0-14-16,-7 0 11 16,-13 0 34-16,-11 0 8 15,-9 0 7-15,-9 0-7 16,0 0-32-16,0 13-25 16,-23 4-4-16,-12 7-4 15,-11 7 1-15,-10 0-2 16,-7 4 1-16,-1-1-7 15,1 0-1-15,5-6 1 16,9 2 0-16,13-7 0 16,12-6 0-16,13-9 0 15,9 2 0-15,2-10 0 0,27 0 57 16,21 0 130-16,22-4-27 16,14-10-58-16,28 0-55 15,-8 11-34-15,1 3-13 16,2 0-45-16,17 23-173 15,-12 7-251-15,-20-4-302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6:34:55.900"/>
    </inkml:context>
    <inkml:brush xml:id="br0">
      <inkml:brushProperty name="width" value="0.05292" units="cm"/>
      <inkml:brushProperty name="height" value="0.05292" units="cm"/>
      <inkml:brushProperty name="color" value="#FF0000"/>
    </inkml:brush>
  </inkml:definitions>
  <inkml:trace contextRef="#ctx0" brushRef="#br0">16308 5755 1692 0,'0'0'523'0,"0"0"-424"16,0 0 64-16,0 0-20 0,0 0 55 16,-10 110-44-16,35-58-45 15,6 3-16-15,5 1-3 16,5-2-20-16,1-6-26 15,-3-5-10-15,-5-6-11 16,-5-7-14-16,-7-9-3 16,-9-6-6-16,-3-5 0 15,-6-4-1-15,-2-4-92 16,1-2-97-16,-3-12-83 16,0-11-201-16,0-10-471 0</inkml:trace>
  <inkml:trace contextRef="#ctx0" brushRef="#br0" timeOffset="218.96">16610 5797 681 0,'0'0'1038'0,"0"0"-669"16,0 0-61-16,0 0-57 16,0 0-154-16,0 0 9 15,-117 114 37-15,65-50-22 16,1 3-43-16,-2-5-28 15,6-7-29-15,5-8-12 16,6-6-8-16,7-10-1 16,7-6-23-16,6-8-101 15,16-10-139-15,0-6-318 16,5-1-358-16</inkml:trace>
  <inkml:trace contextRef="#ctx0" brushRef="#br0" timeOffset="609.86">17148 5564 1759 0,'0'0'512'0,"0"0"-307"16,0 0 37-16,-127 59-101 16,78-9-35-16,0 12-40 15,0 6-5-15,9 4-12 16,7 2-11-16,8 0-17 15,11-4-8-15,7-2-11 16,7-7 4-16,0-9-6 16,14-10 0-16,15-10-50 15,11-8-83-15,40-11-81 16,-8-9-160-16,-6-4-326 0</inkml:trace>
  <inkml:trace contextRef="#ctx0" brushRef="#br0" timeOffset="820.37">17348 5497 1655 0,'0'0'563'16,"0"0"-491"-16,0 0-23 15,0 0 152-15,0 138-57 16,14-78-77-16,3 0-36 0,1-2-20 15,1-8-11 1,-2-4-54-16,5-2-171 16,-4-12-238-16,-2-14-336 0</inkml:trace>
  <inkml:trace contextRef="#ctx0" brushRef="#br0" timeOffset="1069.77">17707 5544 1000 0,'0'0'735'16,"0"0"-420"-16,0 0 19 16,0 0-50-16,0 0-157 15,0 0-46-15,-114 110 52 16,83-39-42-16,-3 2-21 0,3 4-17 16,4-3-28-1,2-3-13-15,0-7-10 0,4-8-1 16,6-6-1-16,-1-8-48 15,5-6-66-15,-1-7-99 16,8-12-162-16,2-9-285 16,2-8-1055-16</inkml:trace>
  <inkml:trace contextRef="#ctx0" brushRef="#br0" timeOffset="1255.41">17694 5973 1711 0,'0'0'478'0,"0"0"-229"16,127-26 31-16,-67 20-114 0,2 1-86 15,-4 5-50-15,-7 0-22 16,-8 0-8-16,-8 0-84 16,-12 5-131-16,-12-1-275 15,-9-2-394-15</inkml:trace>
  <inkml:trace contextRef="#ctx0" brushRef="#br0" timeOffset="1450.65">17921 5765 880 0,'0'0'972'16,"0"0"-679"-16,0 0-179 15,0 0-61-15,0 0 52 0,0 0 10 16,16 140-59-1,-10-86-30-15,1 3-18 0,-3-4-8 16,1-5-94-16,1 1-114 16,1-12-186-16,0-16-540 0</inkml:trace>
  <inkml:trace contextRef="#ctx0" brushRef="#br0" timeOffset="1677.75">18444 5653 1470 0,'0'0'552'0,"0"0"-333"15,0 0 74 1,0 0-119-16,0 0-114 0,0 0 64 16,0 0-28-16,59 148-59 15,-49-94-23-15,0 0-14 16,-4-2-3-16,1-3-93 15,4 1-128-15,-2-13-163 16,2-15-289-16</inkml:trace>
  <inkml:trace contextRef="#ctx0" brushRef="#br0" timeOffset="1917.27">18908 5614 13 0,'0'0'1581'0,"0"0"-1076"15,0 0-261-15,0 0-7 16,0 0-140-16,0 0 39 16,-107 120 40-16,60-51-31 15,-4 9-46-15,-3 2-27 16,3-2-35-16,7-3-26 16,1-7-5-16,10-12-6 15,4-10-12-15,4-8-67 16,8-10-68-16,8-11-90 15,6-7-219-15,3-10-187 0</inkml:trace>
  <inkml:trace contextRef="#ctx0" brushRef="#br0" timeOffset="2120.03">19180 5406 1211 0,'0'0'787'16,"0"0"-491"-16,0 0-126 16,0 0-100-16,0 0-7 15,-16 114-8-15,4-52-37 16,-2 4-18-16,-17 21-33 16,4-19-189-16,2-12-370 0</inkml:trace>
  <inkml:trace contextRef="#ctx0" brushRef="#br0" timeOffset="2459.65">19255 5801 1555 0,'0'0'644'0,"0"0"-514"16,0 0 90-16,0 0 27 15,0 0-63-15,127 102-46 16,-96-53-51-16,-6 2-12 16,-5 7-7-16,-8 0-17 0,-5 3-10 15,-7-5-7-15,-4-4 10 16,-17-6-8-16,-10-8 12 16,-5-7-9-16,-7-7 18 15,1-7-6-15,1-4-18 16,8-7-14-16,7-4-10 15,6-2-7-15,9 0-2 16,4 0-20-16,7-8-115 16,4-13-150-16,16 2-232 15,5-4-441-15</inkml:trace>
  <inkml:trace contextRef="#ctx0" brushRef="#br0" timeOffset="12217.05">19835 5925 1401 0,'0'0'695'16,"0"0"-440"-16,0 0-26 15,0 0 8-15,0 0-55 16,0 0-68-16,14 0-50 15,21 0-11-15,7 0-26 0,7 0-15 16,-2 0-12-16,-4 0-19 16,-10 0-104-16,-14 0-158 15,-11 0-335-15,-8 0-364 0</inkml:trace>
  <inkml:trace contextRef="#ctx0" brushRef="#br0" timeOffset="12373.41">19874 6043 1525 0,'0'0'604'0,"0"0"-428"16,0 0 120-16,0 0-140 15,0 0-101-15,128-1-55 16,-65-2-3-16,32-1-122 16,-13 3-248-16,-10-8-458 0</inkml:trace>
  <inkml:trace contextRef="#ctx0" brushRef="#br0" timeOffset="12615.78">20728 5632 1852 0,'0'0'569'15,"0"0"-504"-15,0 0 24 16,0 0 66-16,85 110 27 15,-29-57-41-15,6 1-56 16,1-4-34-16,-8-2-27 0,-6-2-15 16,-6-4-9-1,-5-4 0-15,-7-5-77 0,-7-7-98 16,-2-12-126-16,-6-7-311 16,-9-7-213-16</inkml:trace>
  <inkml:trace contextRef="#ctx0" brushRef="#br0" timeOffset="12803.26">21191 5582 1719 0,'0'0'515'0,"0"0"-425"0,-116 54 150 16,54-1-21-16,-3 11-71 15,3 8-98-15,4 4-34 16,12 1-16-16,6-3-1 15,-5 18-168-15,14-20-346 16,2-18-294-16</inkml:trace>
  <inkml:trace contextRef="#ctx0" brushRef="#br0" timeOffset="59013.87">3227 9385 730 0,'0'0'374'0,"0"0"-52"15,0 0-32-15,0 0-18 16,-18-7-31-16,15 3-44 16,1 0-22-16,0 2-24 0,2 2-21 15,-2 0-23 1,2 0-19-16,0 0-23 0,0 0-29 15,0 0-17-15,9 0-1 16,15 0 8-16,8 0 10 16,9 0-12-16,9 0-8 15,4 0-4-15,4 0-5 16,2 0-1-16,4 0-4 16,3 0 4-16,-2-1-5 15,-3 1 1-15,-6 0 3 16,-8 0-5-16,-7 0 0 15,-8 3-1-15,-6 8 0 16,-5-2 0-16,-4 0 0 0,-2-4 1 16,-3-3 0-1,-2 0 0-15,-1-2 11 0,-4 0-1 16,-2 0-1-16,-4 0 27 16,1 0 24-16,-1 0-1 15,0 0-13-15,0 0-11 16,0 0-17-16,0 0-5 15,0 0-11-15,0 0 7 16,0 0-3-16,0 0 9 16,0 0 7-16,0 0 2 15,0 0-10-15,0 0-5 16,0 0-8-16,0 0-1 16,6 0-69-16,6 0-116 15,19 0-192-15,0 0-389 16,-4-5-642-16</inkml:trace>
  <inkml:trace contextRef="#ctx0" brushRef="#br0" timeOffset="59711.91">4737 9440 451 0,'0'0'811'0,"0"0"-477"16,0 0-37-16,0 0-18 15,0 0-63-15,0 0-51 16,0 0-70-16,-35 0-38 15,35 0-11-15,0 0-10 16,0 0-9-16,0 0-2 16,4 0 1-16,19 0-7 15,12 0 50-15,9 0 21 16,6-2-44-16,-4-1-15 0,-5 0-16 16,-10 3-1-16,-12 0-14 15,-5 0 2-15,-3 0-2 16,-4 0 1-16,0 0 0 15,0 0 0-15,1 0 1 16,1 0-1-16,5 0-1 16,17 0-87-16,-2 0-205 15,0 0-452-15</inkml:trace>
  <inkml:trace contextRef="#ctx0" brushRef="#br0" timeOffset="60662.26">6576 9493 620 0,'0'0'350'16,"0"0"-59"-16,0 0 18 15,0 0-26-15,0 0-67 16,0 0-56-16,0 0-22 0,0-11-10 15,0 11-36-15,-2 0-27 16,2 0-13-16,0 0-1 16,0 0-9-16,0 0-12 15,0 0-8-15,0 0-1 16,6-1 10-16,21-1 8 16,11-5 65-16,11 0-10 15,16-1-42-15,4-5-7 16,1 4-15-16,-1 0-6 15,-1 1-10-15,-11 3-7 16,-8 0-5-16,-11 1-1 16,-11 3 5-16,-11 1-6 0,-7 0 0 15,-5 0-1-15,-4 0-5 16,0 0 5-16,0 0-12 16,0 0 1-16,0 0-50 15,4 0-50-15,19 0-83 16,-1 3-185-16,-1-1-329 0</inkml:trace>
  <inkml:trace contextRef="#ctx0" brushRef="#br0" timeOffset="61223.33">7643 9437 963 0,'0'0'505'0,"0"0"-266"16,0 0 39-16,0 0-92 15,0 0-65-15,0 0 26 16,0 0 36-16,111 0-44 16,-61 0-42-16,2 0-15 15,2 0-12-15,0 0-25 16,-8 0-12-16,-7 6-15 16,-9-3-9-16,-12 1-3 0,-7-1-5 15,-6-2 8 1,-2-1 5-16,-3 0 16 0,0 0 0 15,0 0-2-15,0 0-7 16,0 0-13-16,0 0-8 16,0 0-14-16,0 0-64 15,-8 0-101-15,-3 0-199 16,-4 0-403-16</inkml:trace>
  <inkml:trace contextRef="#ctx0" brushRef="#br0" timeOffset="68812.77">4434 10188 1428 0,'0'0'578'16,"0"0"-440"-16,0 0 49 16,0 0 37-16,25-101-39 0,-22 65-53 15,-3 5-8 1,0 4 7-16,-5 2-30 0,-16 7-25 16,-5 4-27-16,-8 6-22 15,-6 8-10-15,-2 2-17 16,-7 25-2-16,2 16 1 15,3 7-5-15,6 6 4 16,11 2-7-16,11-1 8 16,12-9-5-16,4-8-7 15,4-12 2-15,23-16-6 16,14-12-3-16,9-8 20 16,8-28 10-16,0-12-4 15,-2-5 4-15,-9 2-2 16,-14 6-2-16,-11 11 3 15,-11 10 9-15,-8 12-3 16,-3 8 13-16,0 4-2 16,0 0-26-16,-7 17-5 0,-8 16-4 15,1 9 9-15,3 13-1 16,7 2-6-16,4 2 6 16,6-5 0-16,19-12-5 15,8-10 0-15,7-10 5 16,5-10-16-16,4-8-54 15,2-4-73-15,5 0-97 16,17-37-233-16,-15 2-168 16,-8-5-889-16</inkml:trace>
  <inkml:trace contextRef="#ctx0" brushRef="#br0" timeOffset="69295.23">5089 9743 1508 0,'0'0'577'0,"0"0"-389"16,0 0-16-16,0 0-12 15,-84 131 50-15,59-54-96 16,3 9-57-16,1 1-30 16,6-4-18-16,2-11-3 15,2-13-5-15,0-15 5 16,4-13-4-16,2-15 3 0,3-13-4 15,2-3 9-15,0-3 25 16,0-27-25-16,12-12-10 16,12-14-8-16,8-7 8 15,5 3 1-15,3 6 12 16,-2 12 22-16,-3 16 4 16,-4 14-24-16,-2 12-15 15,-2 0-1-15,-4 26-6 16,-5 12 6-16,-9 10 1 15,-7 8 1-15,-2 6 5 16,-2-5 3-16,-17-6-2 16,-4-8 14-16,-4-9 17 15,-3-8 1-15,-2-10-2 16,-7-8 17-16,-3-5-8 16,0-3-8-16,1 0-22 0,3-9-5 15,9-5-11-15,12-1-15 16,10-4-84-16,19-10-115 15,19 6-267-15,9-1-357 0</inkml:trace>
  <inkml:trace contextRef="#ctx0" brushRef="#br0" timeOffset="69897.69">5774 9701 871 0,'0'0'997'0,"0"0"-607"15,0 0-167-15,0 0-109 16,-31 118 114-16,15-7 4 0,0 27-100 16,0-6-59-16,3-29-38 15,4-35-17-15,2-27-11 16,-1-2-1-16,-1-1-5 15,2-6 6-15,2-11-6 16,3-13 0-16,2-8 8 16,0 0 27-16,0-26-3 15,0-19-33-15,0-16-7 16,-11-16-34-16,-5-6-29 16,-5 12 13-16,-10 12 27 15,-4 24 21-15,0 20 8 16,-5 15 1-16,2 6-1 15,1 30 1-15,4 15 0 16,14 9 7-16,10 6 19 16,9-4 10-16,7-8 7 0,24-12-7 15,7-12-5-15,9-16-10 16,1-7 3-16,8-7-24 16,2-5-12-16,5-15-131 15,16-37-172-15,-13 4-349 16,-13-7-534-16</inkml:trace>
  <inkml:trace contextRef="#ctx0" brushRef="#br0" timeOffset="70060.06">6204 9703 1667 0,'0'0'617'0,"0"0"-532"0,0 0-45 16,0 0-16-16,-41 107-12 15,16-60-12-15,-17 28-93 16,4-13-229-16,3-7-530 0</inkml:trace>
  <inkml:trace contextRef="#ctx0" brushRef="#br0" timeOffset="71342.55">6482 10001 166 0,'0'0'1175'0,"0"0"-796"16,0 0-99-16,0 0-46 16,0 0-28-16,0 0-52 15,0 0-57-15,-132-8-43 16,92 37-8-16,-6 15 11 16,1 10-1-16,7 13-24 15,11 3-25-15,19-2-2 16,8-4-5-16,29-12-12 15,77-2-83-15,-6-13-160 16,8-15-378-16</inkml:trace>
  <inkml:trace contextRef="#ctx0" brushRef="#br0" timeOffset="71709.75">9458 10222 1039 0,'0'0'906'0,"0"0"-434"0,0 0-131 16,0 0-36-16,0 0-149 15,0 0-111-15,0 0-2 16,72 45 32-16,-38 9-17 16,-8 6-5-16,-8-4-11 15,-12-4-14-15,-6-6-8 16,0-6-1-16,-2-3-2 15,-15-12-7-15,-3-3 2 16,-1-5-12-16,0-7 0 16,-6-2-70-16,-18-8-134 15,7 0-284-15,-2 0-447 0</inkml:trace>
  <inkml:trace contextRef="#ctx0" brushRef="#br0" timeOffset="74043.56">6898 10154 1222 0,'0'0'404'0,"0"0"-163"16,0 0-13-16,0 0-40 15,0 0 18-15,0 0-77 16,0 0-52-16,-113-86-30 15,89 86-17-15,-3 19-16 16,-6 14-2-16,-3 9 0 16,0 11-4-16,4 3-7 15,9-2 0-15,9-4-1 16,12-10 0-16,2-10-7 16,24-10 6-16,20-11 0 15,17-9-20-15,11 0-70 16,38-37-126-16,-16-3-170 15,-9-2-407-15</inkml:trace>
  <inkml:trace contextRef="#ctx0" brushRef="#br0" timeOffset="74228.24">7355 9699 1491 0,'0'0'623'15,"0"0"-475"-15,0 0-2 16,0 0-67-16,0 0-55 16,0 0-9-16,0 0-14 15,-76 126-1-15,41-61-47 0,3-11-155 16,3-8-339-16</inkml:trace>
  <inkml:trace contextRef="#ctx0" brushRef="#br0" timeOffset="74425.22">7337 10153 431 0,'0'0'1243'15,"0"0"-920"-15,0 0-27 16,164-19-14-16,-102 19-138 16,-2 0-87-16,-7 0-39 15,-4 10-18-15,-7 4-20 16,-5 0-77-16,-9 1-143 15,-10-8-151-15,-12-2-304 0</inkml:trace>
  <inkml:trace contextRef="#ctx0" brushRef="#br0" timeOffset="74639.64">7665 9976 1230 0,'0'0'545'0,"0"0"-342"16,0 0-88-16,0 0 71 16,0 0 57-16,-56 124-123 15,41-71-69-15,3 2-23 16,-1 2-14-16,5-5-14 16,0-6 0-16,4-6-95 0,4 0-149 15,0-12-289 1,0-8-566-16</inkml:trace>
  <inkml:trace contextRef="#ctx0" brushRef="#br0" timeOffset="75175.3">8552 10057 1341 0,'0'0'482'15,"0"0"-258"-15,0 0 39 0,-114-61-26 16,72 58-98-16,-7 3-56 15,-5 6-8-15,-4 19-8 16,3 11 2-16,6 10-12 16,9 10-23-16,17 4-13 15,19 2-6-15,4-5 13 16,33-9 23-16,21-13 18 16,13-12-1-16,6-11-24 15,-3-6-23-15,-11-6-9 16,-10 0-12-16,-11 0-21 15,-7-2-136-15,-8-6-185 16,-13 0-453-16</inkml:trace>
  <inkml:trace contextRef="#ctx0" brushRef="#br0" timeOffset="86149.3">10198 10106 1573 0,'0'0'637'0,"0"0"-414"0,0 0 24 16,0 0-53-16,0 0-76 15,0 0-43-15,96 0 27 16,-40 0-44-16,2 2-34 16,-7 2-24-16,-11 4-4 15,-13 9-143-15,-27 18-177 16,0-3-260-16,-20 1-452 0</inkml:trace>
  <inkml:trace contextRef="#ctx0" brushRef="#br0" timeOffset="86308.1">10196 10441 1303 0,'0'0'646'0,"0"0"-379"0,0 0-85 15,0 0-78-15,0 0-71 16,170-26-33-16,-101 26-46 15,26 0-150-15,-18 6-179 16,-13 2-334-16</inkml:trace>
  <inkml:trace contextRef="#ctx0" brushRef="#br0" timeOffset="87105.73">11116 10150 1380 0,'0'0'523'0,"0"0"-278"15,0 0 7-15,0 0-12 16,0 0-88-16,0 0-98 16,-129-50-39-16,98 81-7 15,2 5-3-15,6 1-5 16,11-1-1-16,9-2-5 16,3-9-1-16,3-7-32 15,16-10-15-15,4-8 8 16,3 0 32-16,3-18 13 15,-2-7 1-15,-4 1 0 0,-8 4 1 16,-4 7 5-16,-4 5-5 16,-5 8 22-16,0 0-23 15,0 4-14-15,3 19 14 16,4 8 15-16,0 3 0 16,4 0-6-16,3-3-3 15,1-8-5-15,6-7 0 16,2-8-1-16,4-8-12 15,6-3-9-15,9-28-4 16,4-13-17-16,2-17-6 16,8-27 14-16,-10 0 33 15,-9-6 0-15,-5 1 1 16,-20 24 1-16,-4 0 28 16,-10 23 55-16,0 18 25 15,0 14-4-15,-2 14-17 0,-6 0-55 16,-8 20-33-1,-5 16 0-15,0 15 10 0,-6 8-9 16,0 12 6-16,2 0-6 16,3 2-1-16,2-4 1 15,4-9 0-15,3-12-1 16,1-12-7-16,8-14-1 16,2-12-1-16,2-8 9 15,0-2 16-15,0-10 8 16,0-19-19-16,14-6-5 15,7-8-7-15,8-1-1 16,0 6 8-16,0 6 20 16,0 10 4-16,-2 14-9 15,0 8-15-15,2 0-6 0,2 16 5 16,-2 12-6-16,-4 6 6 16,-5 3-5-16,-13 0 6 15,-7 0 0-15,0-4 6 16,-12-2 5-16,-19-6 26 15,-11-2-5-15,-6-8-13 16,-5-4-6-16,5-3-13 16,3-4-50-16,9-4-86 15,25 0-106-15,9-18-231 16,2-8-255-16</inkml:trace>
  <inkml:trace contextRef="#ctx0" brushRef="#br0" timeOffset="87522.34">12406 9687 1197 0,'0'0'658'15,"0"0"-350"-15,0 0-115 16,0 0-85-16,0 0 24 16,-102 145-2-16,64-70-45 15,0 11-52-15,9-1-21 16,7-7-6-16,6-8-6 15,8-14 0-15,3-14-10 16,0-17-5-16,5-13-2 16,0-12 7-16,0 0 10 15,0-18 0-15,0-16-8 0,-3-10-26 16,-3-9 4-16,-6-3 8 16,-11 4 16-16,-6 10 6 15,-8 14 0-15,-1 16 21 16,-3 12 1-16,1 0 6 15,2 24-2-15,5 12-5 16,6 10-9-16,9 7-6 16,14 0-6-16,4-5 1 15,8-9-1-15,23-13 6 16,12-12-6-16,8-14-1 16,11-2-70-16,35-42-185 15,-15 0-294-15,-10 2-962 0</inkml:trace>
  <inkml:trace contextRef="#ctx0" brushRef="#br0" timeOffset="87681.63">12795 9603 3 0,'0'0'1656'0,"0"0"-1145"16,0 0-406-16,0 0-65 15,0 0-38-15,-160 126-2 16,114-70-120-16,-1-4-369 0</inkml:trace>
  <inkml:trace contextRef="#ctx0" brushRef="#br0" timeOffset="117248.83">3173 16834 502 0,'0'0'172'0,"0"0"238"15,0 0-77-15,0 0-100 16,0 0-5-16,0 0-25 16,-4 0-40-16,4 0-12 15,0 0 10-15,0 0-15 16,0 0-14-16,0 0-17 16,0 0-11-16,0 0-36 15,0 0-31-15,0 0-19 16,11 3-16-16,11 2 16 15,11 1 31-15,7-2-4 0,10 0-13 16,6 0-6 0,6-4 0-16,7 2 2 0,5-2-1 15,3 0 2-15,4 0 2 16,0 0-13-16,0 0-3 16,-2 0 5-16,-4-2-2 15,-4-2-5-15,-6 4-5 16,-5-4 4-16,-4 4-11 15,-5 0 8-15,-7 0-9 16,-1 0 1-16,-7 0 5 16,-7 0-5-16,-8 0-1 15,-4 0 1-15,-9 0 1 16,-1 0 10-16,-6 0 6 16,3 4 6-16,-4-4-2 15,0 4 2-15,0-4-1 0,0 0-11 16,0 0 0-16,0 2-5 15,0-2-1-15,0 0 0 16,0 0-5-16,0 0-1 16,0 0 0-16,0 0-34 15,0 0-82-15,0-2-106 16,0-10-77-16,0-2-419 16,0-4-684-16</inkml:trace>
  <inkml:trace contextRef="#ctx0" brushRef="#br0" timeOffset="118198.43">5479 16837 535 0,'0'0'556'0,"0"0"-333"16,0 0 5-16,0 0 46 15,0 0-16-15,0 0-71 16,0 0-24-16,-33 0 14 16,33 0-7-16,0 0-12 15,0 0-22-15,0 0-33 16,1 0-23-16,23 0-19 0,13 0 8 15,13 0-5-15,12 0-17 16,11 0-20-16,10 0-8 16,3 0-8-16,5 0-1 15,-1 0 1-15,-5 0-4 16,-7 0-1-16,-7-3-5 16,-6-1 5-16,-12 4-4 15,-9-4-1-15,-10 0 0 16,-7 4 0-16,-11 0 1 15,-8 0-1-15,-3 0-1 0,-5 0 1 16,0 0 0 0,0 0 0-16,0 0 5 0,0 0 0 15,0 0 0-15,0 0 11 16,0 0 22-16,0 0 4 16,0 0-4-16,0 0-10 15,0 0-16-15,0 0-4 16,0 0-8-16,0 0-1 15,0-2-1-15,0 2-84 16,0 0-137-16,18 0-160 16,-1 0-463-16,6 0-883 0</inkml:trace>
  <inkml:trace contextRef="#ctx0" brushRef="#br0" timeOffset="118980.88">7925 16856 1156 0,'0'0'543'0,"0"0"-310"15,0 0 47-15,0 0-56 16,0 0-70-16,0 0-50 16,0 0-11-16,58 0 41 15,5 0 34-15,36-8-35 16,34-6-40-16,29 0-30 15,10 2-23-15,-14 6-17 16,-15 2-14-16,-14-4-3 16,-2 2 3-16,-18-2-8 15,-24 0 5-15,-25 2-6 0,-18 2 0 16,-1 0 0 0,-9-1-1-16,-6 5 1 0,-13 0 0 15,-11 0 14-15,-2 0 30 16,0 0 5-16,0 0-14 15,0 0-14-15,-2 0-14 16,-11 0-7-16,-3 0-1 16,-2 0-39-16,2 0-104 15,1 0-106-15,-5 0-217 16,4 5-231-16,1-5-885 0</inkml:trace>
  <inkml:trace contextRef="#ctx0" brushRef="#br0" timeOffset="121970.64">6794 11983 798 0,'0'0'0'0</inkml:trace>
  <inkml:trace contextRef="#ctx0" brushRef="#br0" timeOffset="135677.6">13061 16673 1272 0,'0'0'489'0,"0"0"-238"16,0 0 18-16,0 0-5 15,0 0-37-15,0 0-84 16,-31-36-64-16,31 32-12 16,0 4 7-16,0 0 4 15,14 0 1-15,15-6 23 0,19 2 19 16,19-4-22 0,32-1-34-16,32 1-17 0,29-1-5 15,7 5-13-15,-30 4-6 16,-40 0-9-16,-41 0-3 15,-16 0-4-15,0 4-7 16,-6 5 7-16,-3-6-7 16,-16 1 7-16,-8-3-2 15,-5 4 3-15,-2-5 6 16,0 0-2-16,0 0-2 16,0 0-2-16,0 0-9 15,0 0-5-15,4 0-92 16,8 4-134-16,37 14-285 15,-2-5-123-15,4 0-437 0</inkml:trace>
  <inkml:trace contextRef="#ctx0" brushRef="#br0" timeOffset="136362.71">15350 16768 1117 0,'0'0'373'15,"0"0"-114"-15,0 0 75 16,0 0-77-16,0 0-52 15,0 0-70-15,0 0 16 16,28 0 54-16,28-5 25 16,20 0-50-16,31-7-42 15,29 2-33-15,27 0-33 16,-14 6-29-16,-31 0-16 16,-40 4-15-16,-30 0 0 15,2 0-12-15,-3 0 1 16,-5 0-1-16,-15 0 1 15,-11 0-1-15,-12 4 0 0,-2-4 2 16,-2 0 8-16,0 0 2 16,0 0-12-16,0 0-18 15,-2 0-76-15,-18 5-91 16,-43 8-158-16,5 1-370 16,-8-6-518-16</inkml:trace>
  <inkml:trace contextRef="#ctx0" brushRef="#br0" timeOffset="137161.44">10669 16722 789 0,'0'0'356'16,"0"0"-166"-16,0 0 16 16,0 0-2-16,0 0-2 15,0 0-25-15,-5 0 27 16,5 0 62-16,7 0-23 16,15-9-15-16,9-5-61 15,12 1-45-15,7-4-23 16,15 7-25-16,11-3-14 0,7 9-29 15,3-1-7 1,3 5-4-16,-6 0-10 0,-4 0-4 16,-15 0-5-16,-9 5-1 15,-10-1 1-15,-12 1 5 16,-8-1-5-16,-6 0-1 16,0 0 0-16,3 2-40 15,9 2-101-15,59 7-112 16,-9-2-242-16,17 0-287 0</inkml:trace>
  <inkml:trace contextRef="#ctx0" brushRef="#br0" timeOffset="137925.99">17353 16713 1152 0,'0'0'695'0,"0"0"-403"16,0 0 26-16,0 0-74 15,0 0-98-15,0 0-67 16,0 0-1-16,82 0 94 16,36 0 38-16,61-14-60 15,30-12-51-15,3 4-9 16,-30 4-41-16,-54 8-34 15,-35 6-9-15,-30 4-4 0,-13 0-1 16,6 0 5 0,-2 0-5-16,-3 0-1 0,-17 0 0 15,-13 0 1-15,-9 0 0 16,-10 0 0-16,-2 0 0 16,0 0 11-16,0 0-12 15,0 0 0-15,-4 4-62 16,-19 0-85-16,-39 11-108 15,4-6-219-15,-4-1-293 0</inkml:trace>
  <inkml:trace contextRef="#ctx0" brushRef="#br0" timeOffset="140310.04">13262 1999 1525 0,'0'0'375'0,"0"0"-65"16,0 0-7-16,0 0-27 15,0 0-37-15,0 0-41 16,-43-68-58-16,43 68-63 15,0 18-53-15,16 16-24 16,16 22 45-16,19 31 44 16,4-1-22-16,5 9-10 15,2 0-25-15,-6-19-20 16,5 3-6-16,-5-13 3 16,-7-14-3-16,-7-10-6 15,-9-10-30-15,-11-14-45 16,-6-6-61-16,-7-12-53 15,-4 0-4-15,-5-46-8 16,0-5-458-16,0-10-473 0</inkml:trace>
  <inkml:trace contextRef="#ctx0" brushRef="#br0" timeOffset="140576.28">13894 1845 1654 0,'0'0'614'16,"0"0"-516"-16,0 0-2 16,0 0-24-16,0 0 69 15,-106 170 23-15,52-90-28 0,-8 8-28 16,-5-1-41 0,1-5-22-16,-4-10-12 15,3-8-6-15,5-11-13 0,6-10-5 16,7-8-3-16,12-12-6 15,10-4-12-15,11-11-63 16,11-6-81-16,12-6-86 16,18-17-129-16,8-4-593 0</inkml:trace>
  <inkml:trace contextRef="#ctx0" brushRef="#br0" timeOffset="140808.1">14033 2329 1839 0,'0'0'508'0,"0"0"-319"0,0 0-11 16,121-15-48-16,-48 5 15 16,12 2-34-16,4 4-53 15,-7 4-22-15,-8 0-19 16,-14 0-17-16,-12 0-28 15,-12 0-103-15,-14 0-118 16,-8 0-235-16,-14 0-229 0</inkml:trace>
  <inkml:trace contextRef="#ctx0" brushRef="#br0" timeOffset="141003.39">14354 1899 1545 0,'0'0'709'0,"0"0"-565"16,0 0-68-16,0 0-67 16,0 140 71-16,0-58 5 15,0 10-43-15,0 5-22 16,0-21-20-16,0 4-67 16,4 0-181-16,8-19-273 15,-2-22-325-15</inkml:trace>
  <inkml:trace contextRef="#ctx0" brushRef="#br0" timeOffset="141251.99">14898 1758 367 0,'0'0'1691'15,"0"0"-1221"-15,0 0-317 16,0 0-62-16,0 0-75 15,60 147 77-15,13-17 54 16,-1-2-85-16,-13-24-32 16,-14-31-9-16,-11-27-12 15,1 2-9-15,3 0-1 16,0-2-94-16,-7-11-91 16,-7-17-108-16,-6-8-223 15,-7-10-59-15</inkml:trace>
  <inkml:trace contextRef="#ctx0" brushRef="#br0" timeOffset="141476.35">15600 1885 1445 0,'0'0'613'0,"0"0"-403"15,0 0-19-15,0 0-65 16,-158 124 93-16,39-22-18 15,1 0-44-15,11-9-66 16,18-17-55-16,38-24-24 16,-3 4-12-16,2 2-55 0,13-7-98 15,12-4-177 1,12-11-398-16,13-14-1103 0</inkml:trace>
  <inkml:trace contextRef="#ctx0" brushRef="#br0" timeOffset="142709.25">16236 2296 514 0,'0'0'725'0,"0"0"-470"16,0 0-6-16,0 0-19 15,0 0-21-15,0 0-32 16,0 0-30-16,-53-52-61 0,53 52-29 16,0 0-4-1,5 0-9-15,16 0-17 0,16 0 14 16,9 0-8-16,10 0-15 15,0 0-18-15,-6 0-24 16,-9 0-150-16,-34 2-175 16,-7 9-301-16,-9 2-279 0</inkml:trace>
  <inkml:trace contextRef="#ctx0" brushRef="#br0" timeOffset="142842.43">16181 2488 1045 0,'0'0'607'15,"0"0"-412"-15,0 0-47 0,0 0-30 16,113 0-19 0,-46 0-61-16,9 0-38 0,26 0-87 15,-19-4-256-15,-16-2-572 0</inkml:trace>
  <inkml:trace contextRef="#ctx0" brushRef="#br0" timeOffset="143089.65">17040 1945 1565 0,'0'0'607'16,"0"0"-315"-16,0 0-21 16,0 0-173-16,0 0-44 15,0 0 105-15,143 164-52 16,-85-90-60-16,0 0-23 0,-2-4-11 15,-5-7-5-15,-2-11-8 16,-9-8-30-16,-5-10-102 16,-8-10-94-16,-2-11-139 15,-9-7-217-15,-5-6-213 0</inkml:trace>
  <inkml:trace contextRef="#ctx0" brushRef="#br0" timeOffset="143294.04">17626 1878 1485 0,'0'0'582'0,"0"0"-333"15,-135 45 42-15,26 34-54 16,2 10-22-16,11 2-83 16,20-6-87-16,29-16-33 15,5 5-12-15,-3 0-39 16,14-7-114-16,2-4-111 15,10-14-362-15,5-17-511 0</inkml:trace>
  <inkml:trace contextRef="#ctx0" brushRef="#br0" timeOffset="145006.51">19964 1841 1577 0,'0'0'597'16,"0"0"-301"-16,0 0 18 15,0 0-61-15,0 0-116 16,0 0-111-16,-22 17-19 15,22 36-7-15,0 17 35 16,0 8-11-16,0 7-12 0,0-2-6 16,0-6 0-16,0-11-6 15,0-10-17-15,0-11-58 16,0-9-84-16,2-13-56 16,18-21-150-16,0-2-191 15,3-4-34-15</inkml:trace>
  <inkml:trace contextRef="#ctx0" brushRef="#br0" timeOffset="145220.14">19930 1663 1530 0,'0'0'605'0,"0"0"-428"15,0 0 95-15,0 0-73 16,0 0-104-16,0 0-66 15,0 0 21-15,129-6 1 16,-77 9-30-16,-3 6-17 16,4-2-4-16,-1 5-103 15,17 7-145-15,-14-5-243 16,-12 1-224-16</inkml:trace>
  <inkml:trace contextRef="#ctx0" brushRef="#br0" timeOffset="145605.71">19870 2542 1219 0,'0'0'527'15,"0"0"-334"-15,0 0 42 0,0 0-35 16,0 0-47-1,0 0-51-15,0 0 42 0,89 15-12 16,-39-6-52-16,0 2-50 16,6-4-16-16,0 1-14 15,2-1-105-15,21-7-156 16,-17 0-339-16,-9 0-379 0</inkml:trace>
  <inkml:trace contextRef="#ctx0" brushRef="#br0" timeOffset="146048.45">20510 1652 1024 0,'0'0'541'0,"0"0"-255"15,0 0 9-15,0 0-59 16,0 0-23-16,0 0-64 16,0 0-67-16,-27-50-54 0,23 50-28 15,-1 2-11 1,-1 15-7-16,2 6 9 0,0 4 8 15,4 2-5-15,0-3-23 16,0-4-26-16,14-7 11 16,1-8 6-16,2-7 17 15,1 0 21-15,-1-19 19 16,-1-12 2-16,-5-5-7 16,-7 0 38-16,-4 2-27 15,0 8 6-15,-6 8-19 16,-13 6-12-16,0 12-64 15,-6 0-173-15,3 8-254 16,7 3-283-16</inkml:trace>
  <inkml:trace contextRef="#ctx0" brushRef="#br0" timeOffset="146134.73">20510 1652 1235 0</inkml:trace>
  <inkml:trace contextRef="#ctx0" brushRef="#br0" timeOffset="146214.18">20510 1652 1235 0,'125'-50'504'0,"-90"19"-315"0,12-8 65 0,9-7-82 0,1-1-52 16,-1 3-68-16,-4 7-37 16,-12 8-15-16,-8 15-103 15,-9 12-167-15,-14 2-359 0</inkml:trace>
  <inkml:trace contextRef="#ctx0" brushRef="#br0" timeOffset="146846.53">20566 2566 1094 0,'0'0'540'0,"0"0"-331"16,0 0 78-16,0 0-49 15,0 0-48-15,0 0-119 0,0 0-51 16,0 0-20-1,-67-20-12-15,61 40 6 0,-2 2 6 16,4 3 0-16,4-1 0 16,0-4-13-16,0-4-5 15,18-7-11-15,1-2-6 16,4-7 35-16,6 0 3 16,0-14 20-16,-2-10 10 15,-5-6 39-15,-9-4 7 16,-10-1 10-16,-3-1-28 15,-7 6-35-15,-13 4-17 16,-7 10-9-16,3 8-29 16,-3 8-120-16,0 6-161 15,5 15-289-15,7-2-467 0</inkml:trace>
  <inkml:trace contextRef="#ctx0" brushRef="#br0" timeOffset="146924.2">20566 2566 1185 0</inkml:trace>
  <inkml:trace contextRef="#ctx0" brushRef="#br0" timeOffset="147001.66">20566 2566 1185 0,'102'53'630'0,"-86"-65"-442"0,6-7 22 0,12-3-50 15,6-3-83-15,5-3-47 16,5-5-18-16,2 1-12 16,21-22-46-16,-15 6-129 15,-6 2-475-15</inkml:trace>
  <inkml:trace contextRef="#ctx0" brushRef="#br0" timeOffset="147808.85">20969 1610 844 0,'0'0'571'0,"0"0"-238"16,0 0-9-16,0 0-56 15,0 0-33-15,0 0-86 16,0 0-51-16,0 0-35 16,-18-34-18-16,45 29-29 15,18 4 7-15,15-3 14 16,13 0-5-16,8 0 6 15,-2 2-18-15,-11 2-5 16,-13 0-14-16,-18 0-1 0,-12 0 0 16,-13 0 0-16,-8 0 1 15,-4 0 0-15,0 4 6 16,0 5-7-16,0 5-15 16,0 16 15-16,-6 9 2 15,-2 16 8-15,4 12-4 16,0 10-1-16,4 4-5 15,0 4 0-15,0-3 0 16,0-1 0-16,4-8-1 16,8-2 1-16,1-7-6 15,3-8 6-15,-1-6 0 16,-4-10 0-16,-2-11 0 0,-2-11-6 16,-5-8 6-1,-2-6 1-15,0-4 22 16,0 0 31-16,0 0 57 0,0-4-47 15,-11-5-31-15,-11 1-14 16,-12 0-5-16,-17 5-14 16,-14-2 1-16,-12 4-1 15,-8 1-7-15,-2 0-1 16,0 0 1-16,4 0-2 16,5 0-5-16,7 6-1 15,9 1-7-15,9 1-14 16,15 2-10-16,9-2-38 15,10-2-39-15,15-1-92 0,4-4-171 16,0-1-379-16</inkml:trace>
  <inkml:trace contextRef="#ctx0" brushRef="#br0" timeOffset="148128.17">21568 2199 1703 0,'0'0'397'16,"0"0"-118"-16,0 0-16 15,134-67-91-15,-69 54-66 16,10 5-46-16,12 2-29 16,25 2-14-16,-6 2-8 15,2 2-8-15,-6 0 1 16,-31 0-2-16,-9 0-75 16,-31 14-151-16,-19 5-324 15,-12-3-432-15</inkml:trace>
  <inkml:trace contextRef="#ctx0" brushRef="#br0" timeOffset="148992.47">20539 2202 1064 0,'0'0'528'16,"0"0"-258"-16,0 0 44 15,0 0-83-15,0 0-96 16,0 0-89-16,0 0-40 15,-4 31 22-15,21-2 20 16,5 3-5-16,5 0-14 16,2-2-13-16,0-4-5 0,2-4-11 15,-4-2-45 1,-2-6-113-16,4-8-97 0,-7-4-214 16,-6-2-173-16</inkml:trace>
  <inkml:trace contextRef="#ctx0" brushRef="#br0" timeOffset="149192.18">20703 2173 555 0,'0'0'884'0,"0"0"-552"16,0 0-71-16,0 0-119 15,0 0-110-15,0 0-26 16,0 0 6-16,-77 101-2 15,50-59-4-15,-2-2-6 0,-17 8-34 16,5-12-155-16,8-7-301 16</inkml:trace>
  <inkml:trace contextRef="#ctx0" brushRef="#br0" timeOffset="149706.38">20254 1215 1137 0,'0'0'355'16,"0"0"-120"-16,0 0-20 0,0 0-20 15,0 0-55-15,0 0-1 16,0 0-35-16,-18-80-90 16,18 80-14-16,4 14 0 15,12 8 1-15,7 3 21 16,2 4-10-16,2 1-1 15,2-2 1-15,0-2-12 16,-4 1-98-16,-4-5-110 16,-4-4-104-16,-9-5-204 15,-2-8-800-15</inkml:trace>
  <inkml:trace contextRef="#ctx0" brushRef="#br0" timeOffset="149861.46">20435 1141 1075 0,'0'0'404'0,"0"0"-263"16,0 0-68-16,0 0 13 15,0 0-42-15,-146 132-44 16,104-66-22-16,6-7-126 16,7-12-255-16</inkml:trace>
  <inkml:trace contextRef="#ctx0" brushRef="#br0" timeOffset="154531.64">19402 2017 1257 0,'0'0'519'0,"0"0"-325"0,0 0 57 15,0 0-23-15,0 0-47 16,0 0-82-16,0 0-62 15,87-8 12-15,-26 4 32 16,8-2-14-16,-5 1-20 16,-6 0-20-16,-8 5-16 15,-13 0-5-15,-8 0-5 16,-6 0 1-16,-4 2-2 16,-3 6-1-16,-1 0-21 15,-1-2-64-15,-3 0-97 16,-4-2-120-16,-5 0-199 15,-2-4-226-15</inkml:trace>
  <inkml:trace contextRef="#ctx0" brushRef="#br0" timeOffset="155854.19">22862 2117 1367 0,'0'0'529'0,"0"0"-278"15,0 0 105-15,0 0-105 16,0 0-71-16,0 0-91 15,0 0-54-15,87-54-14 16,-46 48-13-16,-1 1-7 16,-2 5-1-16,-7 0-37 15,-7 0-148-15,-21 39-286 16,-3-4-153-16,-5 1-234 0</inkml:trace>
  <inkml:trace contextRef="#ctx0" brushRef="#br0" timeOffset="156005.46">22874 2406 1437 0,'0'0'552'0,"0"0"-311"16,0 0 7-16,0 0-125 15,0 0-87-15,154-37-36 16,-88 26-3-16,30 7-144 16,-20 4-226-16,-11 0-412 0</inkml:trace>
  <inkml:trace contextRef="#ctx0" brushRef="#br0" timeOffset="156230.73">23612 2239 1348 0,'0'0'636'16,"0"0"-383"-16,0 0 58 15,0 0-99-15,0 0-144 16,0 0-67-16,0 0-1 16,75-36 0-16,-30 45 0 15,6 3-112-15,29 6-136 16,-11-3-137-16,-9-5-335 0</inkml:trace>
  <inkml:trace contextRef="#ctx0" brushRef="#br0" timeOffset="156555.26">24077 2109 1443 0,'0'0'398'0,"0"0"-120"0,0 0-71 16,0 0-152-16,0 0-55 15,0 0-12-15,0 0 10 16,-33 94-32-16,35-62-9 15,13-5-25-15,8-12 21 16,-3-9 27-16,5-6 20 16,-4 0 16-16,0-19 6 15,-3-7 12-15,-9-3 52 16,-7 2-2-16,-2-2 30 16,-2 8-26-16,-21 2-4 0,-2 9-43 15,-6 8-26-15,2 2-15 16,5 0 0-16,4 6-83 15,13 13-151-15,7-6-131 16,0-3-251-16</inkml:trace>
  <inkml:trace contextRef="#ctx0" brushRef="#br0" timeOffset="156691.37">24077 2109 327 0</inkml:trace>
  <inkml:trace contextRef="#ctx0" brushRef="#br0" timeOffset="156840.88">24077 2109 327 0,'98'-86'1262'0,"-104"74"-934"0,-3-3-53 0,1 2-52 0,2 1-82 0,4 2-60 16,2 1-36-16,0 1-17 15,0-4 6-15,11-1-34 16,15-7 0-16,8-2-5 15,9-4 5-15,1-1 0 16,1 8 0-16,-5 2-72 16,6 7-119-16,-7 6-158 15,-15 4-382-15</inkml:trace>
  <inkml:trace contextRef="#ctx0" brushRef="#br0" timeOffset="157183.71">24378 2113 1166 0,'0'0'483'16,"0"0"-346"-16,0 0 36 15,0 0-52-15,0 0-1 16,0 0 44-16,0 0 108 16,138 35-27-16,-74-34-56 0,6-1-72 15,-3 0-39-15,-1 0-39 16,-5 0-18-16,-5 0-12 16,-8 0 0-16,-7 0-9 15,-10 0 0-15,-9 0-1 16,-9 0-37-16,-6 0-55 15,-7 0-68-15,0 0-128 16,-18 0-261-16,-4 6-475 0</inkml:trace>
  <inkml:trace contextRef="#ctx0" brushRef="#br0" timeOffset="158709.14">24075 1041 1512 0,'0'0'508'0,"0"0"-386"0,0 0 24 16,0 0-44-16,0 0-65 15,0 0 12-15,0 0 3 16,120 72-7-16,-82-46-15 15,0-1-11-15,-4 2-13 16,-2-5-6-16,-5-2-77 16,-4-2-122-16,-8-4-136 15,-8-8-226-15</inkml:trace>
  <inkml:trace contextRef="#ctx0" brushRef="#br0" timeOffset="158921.38">24420 969 1264 0,'0'0'526'0,"0"0"-369"15,0 0-62-15,0 0 30 16,-135 94-16-16,92-40-56 16,3 4-29-16,9-2-12 15,4 1-12-15,10-4-36 16,3 9-91-16,7-12-133 15,3-9-347-15</inkml:trace>
  <inkml:trace contextRef="#ctx0" brushRef="#br0" timeOffset="192200.01">10383 16722 1480 0,'0'0'701'15,"0"0"-602"-15,0 0 169 16,0 0-18-16,0 0-157 16,0 0-68-16,-49-18-25 0,49 18-6 15,3 0 0-15,5 0 6 16,7 0 0-16,2 0 14 16,5 0 38-16,3 0 7 15,4 0-27-15,4 0-11 16,3 0-15-16,4 0-6 15,5 0-60-15,23 0-157 16,-7 9-318-16,-9 0-455 0</inkml:trace>
  <inkml:trace contextRef="#ctx0" brushRef="#br0" timeOffset="192731.24">11546 16699 1005 0,'0'0'306'0,"0"0"-134"15,0 0-1-15,0 0-47 16,0 0 12-16,0 0 20 16,0 0 19-16,-75-16 12 15,75 16-13-15,0 0-30 16,0 0-18-16,0 0-25 16,11 0-26-16,11 0-18 15,10 0 24-15,7 0-9 16,1 0-36-16,-1 0-21 0,-8 0-9 15,-9 0 0-15,-4 4-6 16,-7 1 0-16,-3-5 0 16,0 0-22-16,2 0-94 15,13 0-134-15,0 0-297 16,0-5-611-16</inkml:trace>
  <inkml:trace contextRef="#ctx0" brushRef="#br0" timeOffset="193562.71">12945 16749 920 0,'0'0'525'15,"0"0"-288"-15,0 0 69 0,0 0-59 16,0 0-31 0,0 0-21-16,0 0-15 0,-11-3-24 15,11 0-31-15,0 3-29 16,0 0-37-16,0 0-32 16,0 0-20-16,5 0-7 15,13 0 0-15,11 0 0 16,11 0 0-16,13 0-66 15,35 0-155-15,-13 0-303 16,-7 0-339-16</inkml:trace>
  <inkml:trace contextRef="#ctx0" brushRef="#br0" timeOffset="193900.26">13823 16726 1020 0,'0'0'859'15,"0"0"-577"-15,0 0-50 16,0 0-25-16,0 0-134 16,0 0-50-16,0 0 0 15,-16 0 45-15,22 0 55 16,2 0-6-16,7 0 19 15,8 0-22-15,4 0-41 16,6 0-37-16,7 0-21 0,3 0-9 16,-3 0-5-16,-5 0 9 15,-6 0-10-15,-6 0 0 16,-8 0-1-16,-5 0-23 16,-6 0-18-16,-2 0-36 15,-2 0-67-15,0 0-129 16,-4 0-308-16,-10 0-569 0</inkml:trace>
  <inkml:trace contextRef="#ctx0" brushRef="#br0" timeOffset="195151.12">11000 17147 1000 0,'0'0'582'15,"0"0"-344"-15,0 0-4 0,0 0-28 16,0 0-22-16,0 0-20 16,0 0 0-16,0-91-8 15,-4 79-23-15,-11 2-28 16,-6 6-31-16,-3 4-41 16,-8 0-26-16,-7 14-7 15,-3 21-1-15,-1 4 1 16,5 4-2-16,7 5 1 15,8-8 0-15,13-4 0 16,7-6-7-16,3-12-4 16,0-12 3-16,20-6 0 15,11 0 9-15,12-24 1 0,3-6 6 16,2-6-6-16,-7 5 0 16,-5 4 0-16,-11 4 0 15,-7 6 8-15,-7 8-9 16,-7 4 8-16,-4 5-8 15,0 0 1-15,0 0-1 16,0 10-9-16,0 11 9 16,0 8 1-16,0 5 5 15,0 2-5-15,0-4 5 16,12 2-5-16,3-11-1 16,5 0-26-16,5-9-85 15,8-6-119-15,25-8-126 16,-5-8-213-16,-1-10-458 0</inkml:trace>
  <inkml:trace contextRef="#ctx0" brushRef="#br0" timeOffset="195416.84">11565 17084 1393 0,'0'0'639'15,"0"0"-375"-15,0 0 70 16,0 0-126-16,0 0-107 15,-117-5-74-15,86 28-9 16,0 4 18-16,-2 5 13 16,2 2 4-16,4-2-8 15,4 3-29-15,10-4-2 0,6 1-14 16,7-2 0 0,0-6-1-16,11-2-5 0,21-4-29 15,14-10-71-15,51-8-82 16,-9 0-179-16,-1 0-422 15</inkml:trace>
  <inkml:trace contextRef="#ctx0" brushRef="#br0" timeOffset="195832.83">12033 17044 1041 0,'0'0'631'16,"0"0"-322"-16,0 0 27 16,0 0-75-16,0 0-91 15,0 0-70-15,0 0-54 16,-94 30-16-16,58 7 21 0,0 8 10 16,2 11-13-1,11 7-21-15,7 1-14 0,9 6-4 16,7 2-9-16,0-10 0 15,15-7-8-15,10-16-68 16,10-6-102-16,40-33-131 16,-11 0-166-16,-2-20-322 0</inkml:trace>
  <inkml:trace contextRef="#ctx0" brushRef="#br0" timeOffset="196297.27">12362 16896 1413 0,'0'0'610'0,"0"0"-375"0,0 0-2 15,0 0-145-15,0 0-61 16,-69 127-11-16,69-66-15 16,0-3 9-16,0 5-10 15,0-6 0-15,0-8 1 16,0-4 6-16,-7-9-6 15,-2-9 0-15,3-13 0 16,3-5-1-16,1-9 8 16,2 0 10-16,0-23 13 15,2-13-18-15,14-4-4 16,6-4-1-16,3 4-2 16,-1 4 61-16,1 8 43 15,-1 10-23-15,1 6-30 0,2 8-29 16,-3 4-16-1,2 0-4-15,-3 16-8 0,-3 8 8 16,-4 6-7-16,-8 1 0 16,-8 6 1-16,0 3 17 15,-13 0 31-15,-14-4 4 16,-6-6-6-16,-5-8 4 16,-7-12-19-16,1-1-12 15,-4-9-11-15,3 0-10 16,2 0-87-16,5 0-121 15,11-5-255-15,10-4-225 16,13-8-1112-16</inkml:trace>
  <inkml:trace contextRef="#ctx0" brushRef="#br0" timeOffset="196488.25">12703 17227 1655 0,'0'0'724'0,"0"0"-520"15,0 0 61-15,152-4-126 16,-90 4-86-16,3 0-34 16,-3 0-12-16,-7 0-7 15,-10 0-65-15,-12 0-95 16,-10-6-164-16,-12-6-214 16,-9 2-260-16</inkml:trace>
  <inkml:trace contextRef="#ctx0" brushRef="#br0" timeOffset="196666.08">13001 17056 1200 0,'0'0'580'0,"0"0"-402"16,0 0-62-16,0 0 18 16,-13 145-16-16,13-87-73 15,2 4-29-15,7 4-16 16,-3-4-7-16,2 19-129 15,-4-24-150-15,-3-10-326 0</inkml:trace>
  <inkml:trace contextRef="#ctx0" brushRef="#br0" timeOffset="197130.2">13364 16954 133 0,'0'0'1754'16,"0"0"-1223"-16,0 0-367 16,0 0-82-16,0 0-5 15,-55 144-22-15,50-69-34 16,-1 6-12-16,-3 8-1 16,-5-1-7-16,-3-2 6 15,-1-10-7-15,-1-13 6 0,7-19-6 16,3-18 0-16,7-22 0 15,2-4 0-15,4-34 18 16,23-25-17-16,8-8 0 16,10-10 8-16,4 3 2 15,-1 10 15-15,2 13 28 16,-8 18 24-16,-6 18-23 16,-7 13-35-16,-7 2-17 15,-4 5-3-15,-3 25 0 16,-4 6 0-16,-4 8 6 15,-7 2-5-15,0 2 11 16,-4-3 6-16,-21-5 15 16,-10-4-3-16,-8-8 3 0,-5-6-15 15,-6-6-7 1,2-6-11-16,4-6-69 0,5-4-108 16,7 0-159-16,13-8-265 15,9-11-778-15</inkml:trace>
  <inkml:trace contextRef="#ctx0" brushRef="#br0" timeOffset="197315.67">13865 16940 1290 0,'0'0'699'0,"0"0"-498"16,0 0-119-16,0 0-57 15,0 0-17-15,0 0-8 0,-95 134-135 16,70-90-114-16,1-7-313 16</inkml:trace>
  <inkml:trace contextRef="#ctx0" brushRef="#br0" timeOffset="197678.35">14100 17120 1993 0,'0'0'794'0,"0"0"-557"16,0 0-82-16,0 0-105 0,0 0 8 16,0 0-6-16,125 111-7 15,-105-65 12-15,-14 2-1 16,-6 10-8-16,0 8 1 15,-22 2-2-15,-9-1-11 16,-9 1-15-16,-7-6-5 16,-2-8-5-16,0-10-5 15,5-9 1-15,3-15 2 16,7-13 2-16,11-2-1 16,2-5 1-16,5 0-5 15,8-12-2-15,1-3-4 16,7-3-63-16,0-4-120 15,11-17-136-15,14 2-385 16,-1 1-630-16</inkml:trace>
  <inkml:trace contextRef="#ctx0" brushRef="#br0" timeOffset="206776.05">15964 16964 952 0,'0'0'863'0,"0"0"-545"0,0 0-19 16,0 0-14-16,0 0-125 15,-15-10-103-15,13 42-42 16,-2 12 31-16,-3 18 20 16,-7 7-24-16,-3 7-18 15,-3 2-5-15,1-1-10 16,4-6-9-16,-1-12 1 16,5-11-1-16,5-20 0 15,2-10 2-15,4-18 7 16,0 0 13-16,0-29 11 15,6-15-21-15,17-10-10 0,10-4 5 16,9 2 3 0,7 6-9-16,0 14 7 0,-2 9-7 15,-7 14-1-15,-5 13-1 16,-6 0 1-16,-6 5-11 16,-6 12 11-16,-1 5-1 15,-8 6 1-15,-3-1 0 16,-5 4-1-16,0-1 2 15,-5 3 6-15,-11-2-1 16,-9-5 7-16,-6 1-11 0,0-10 11 16,-3-6 1-1,1-3 1-15,4-8-14 0,2 0 10 16,2 0-11 0,7-10-23-16,5-6-67 0,3 2-91 15,10-4-111-15,0 3-195 16,0 7-282-16</inkml:trace>
  <inkml:trace contextRef="#ctx0" brushRef="#br0" timeOffset="207059.36">16495 17299 1455 0,'0'0'551'0,"0"0"-394"16,0 0 49-16,0 0-90 16,0 0-66-16,-116 44-20 15,94-8-2-15,0 4 27 16,4 0-6-16,5 0-16 16,5 0-25-16,8-7-2 15,0-7-6-15,21-8-1 16,14-5 1-16,17-8 0 15,46-5-31-15,-9 0-166 16,-4 0-471-16</inkml:trace>
  <inkml:trace contextRef="#ctx0" brushRef="#br0" timeOffset="207475.53">17302 17111 684 0,'0'0'1024'0,"0"0"-770"15,0 0-48-15,0 0-48 16,-129-23-66-16,100 27-6 16,-3 19-31-16,1 4-30 15,2 14-2-15,4 3 2 16,3 10-4-16,7 8 0 15,5 4-14-15,8 2-6 16,2-6 0-16,5 1 4 16,21-13-5-16,15-10-35 15,46-9-152-15,-7-18-153 16,-3-9-508-16</inkml:trace>
  <inkml:trace contextRef="#ctx0" brushRef="#br0" timeOffset="207994.31">17636 17191 1460 0,'0'0'390'15,"0"0"-160"-15,0 0 41 16,0 0-102-16,-81-107-53 16,71 103-45-16,-9 4-33 0,0 0-24 15,-10 12-14-15,-2 14 0 16,-3 3 2-16,7 3-1 16,7 1 0-16,9 9-1 15,9-7 0-15,2 1-1 16,4-5 0-16,18-4-6 15,12-9 6-15,4-10-8 16,6-8 8-16,1 0 0 16,-1-17 0-16,-4-14-4 15,-7-1 5-15,-8 2 2 16,-7 2 5-16,-9 2 25 16,-5 8 59-16,-4 8 22 15,0 2 4-15,0 8-44 16,0 0-37-16,0 0-36 0,0 0-12 15,0 18 2-15,0 4 10 16,0 6 1-16,0 1-1 16,0 8 0-16,12-5 0 15,10 2-32-15,11-1-34 16,8-8-65-16,28-3-71 16,-9-3-149-16,-6-10-286 0</inkml:trace>
  <inkml:trace contextRef="#ctx0" brushRef="#br0" timeOffset="208265.26">17952 17356 1560 0,'0'0'623'16,"0"0"-406"-16,0 0 36 16,0 0-106-16,0 0-51 15,162-31-44-15,-97 31-31 16,-7 0-15-16,-4 0-6 16,-15 0-24-16,-7 0-128 15,-16 0-139-15,-12 0-226 16,-4 0-360-16</inkml:trace>
  <inkml:trace contextRef="#ctx0" brushRef="#br0" timeOffset="208436.49">18199 17201 1320 0,'0'0'558'16,"0"0"-432"-16,0 0 13 15,0 0-43-15,-51 128-47 16,44-59-31-16,7 6-11 15,0 6-7-15,14 17-110 16,12-24-177-16,5-20-372 0</inkml:trace>
  <inkml:trace contextRef="#ctx0" brushRef="#br0" timeOffset="208809.32">18632 17304 960 0,'0'0'546'0,"0"0"-248"16,-23-107 62-16,-3 78-53 15,-8 17-117-15,0 12-105 16,1 0-58-16,0 27-27 16,2 8 7-16,6 9-7 15,5 5 0-15,9 5-2 16,9-6 2-16,2-6-9 16,0-8-44-16,6-15 0 15,10-14 17-15,2-5 0 0,4-9 8 16,3-18 22-16,1-8 6 15,-1-2 0-15,-8 11 0 16,-3 8 23-16,-7 8 45 16,-3 10-8-16,0 0-50 15,6 22-9-15,3 6 40 16,7 8-10-16,4 4-7 16,3-4-18-16,6-6-5 15,2-3 10-15,0-10-2 16,-1-11-9-16,-1-6-18 15,-2 0-97-15,7-39-162 16,-7-2-255-16,-6 0-447 0</inkml:trace>
  <inkml:trace contextRef="#ctx0" brushRef="#br0" timeOffset="208965.32">19057 16973 1141 0,'0'0'669'0,"0"0"-476"15,0 0-69-15,0 0-42 16,0 0-41-16,-127 101-27 16,107-60-14-16,-9 17-18 15,4-13-264-15,6-7-380 0</inkml:trace>
  <inkml:trace contextRef="#ctx0" brushRef="#br0" timeOffset="209280.57">19188 17070 1770 0,'0'0'694'0,"0"0"-431"0,0 0-6 16,0 0-94-16,0 0-49 15,0 0-44-15,121 121-32 16,-110-75 11-16,-11 10 14 15,0 2-19-15,-11 0-16 16,-22 5-2-16,-9-9 7 16,-8-4-3-16,-1-6-6 15,4-12-6-15,12-14-2 16,8-9-8-16,11-9 7 16,7 0-15-16,3 0-60 0,1-5-134 15,-2-5-126-15,5 2-363 16,-2-2-560-16</inkml:trace>
  <inkml:trace contextRef="#ctx0" brushRef="#br0" timeOffset="210825.73">12565 17827 1013 0,'0'0'270'15,"0"0"-159"-15,0 0 102 16,0 0-57-16,-34-117 29 16,34 93-42-16,2 2-20 15,30-12-13-15,34-24 43 16,59-28 41-16,78-31-21 16,51-7-39-16,16 21-34 0,-23 23-46 15,-73 38-37-15,-59 16-11 16,-43 12 3-16,-28 7-9 15,-4 2-48-15,-11 5-122 16,-15 0-124-16,-43 0-60 16,-23 0-130-16,-16 8-412 0</inkml:trace>
  <inkml:trace contextRef="#ctx0" brushRef="#br0" timeOffset="211147.63">12623 17124 1520 0,'0'0'385'0,"0"0"-57"0,0 0-109 16,0 0-51 0,0 0-52-16,0 0-59 0,0 0 37 15,145 88 33-15,-21-1 18 16,45 33-26-16,20 19-19 15,-1-1-30-15,-16-5-19 16,-29-25-19-16,-31-20-10 16,-27-24-14-16,-24-16-7 15,-16-8 0-15,-1 3-1 16,-2-3 0-16,-1-7-74 16,-12-10-132-16,-2-19-167 15,-2-4-306-15,-2 0-457 0</inkml:trace>
  <inkml:trace contextRef="#ctx0" brushRef="#br0" timeOffset="211777.73">17856 16968 804 0,'0'0'494'16,"0"0"-308"-16,0 0 69 15,0 0 46-15,0 0-81 16,0 0-118-16,-62-18-58 15,110 44 144-15,37 10 23 16,38 14 3-16,-3-1-45 16,-8-5-53-16,-16-2-49 15,-21-2-43-15,10 8-17 16,2 10 2-16,-12-3-9 16,-10-4-18-16,-16-7-69 0,-9-11-94 15,-11-20-136-15,-11-9-265 16,-9-4-326-16</inkml:trace>
  <inkml:trace contextRef="#ctx0" brushRef="#br0" timeOffset="212010.69">18897 17008 1661 0,'-132'9'585'0,"-30"30"-386"0,-3 25 100 15,-7 11-87-15,1 19-66 16,13 9-63-16,38-14-46 16,37-12-19-1,33-23-18-15,19-10-1 0,2 0-7 16,8 0-50-16,2-4-72 16,19-12-125-16,0-10-244 15,0-14-234-15</inkml:trace>
  <inkml:trace contextRef="#ctx0" brushRef="#br0" timeOffset="-193843.75">3621 17348 1592 0,'0'0'378'0,"0"0"-181"15,0 0 23-15,0 0-48 16,-7-113-36-16,3 90-24 16,-5 6-5-16,-3 1 6 15,-3 10-22-15,-7 1-25 16,-6 5-30-16,-9 9-20 15,-1 15-16-15,1 16 5 16,3 4-5-16,14 4-1 16,9-2-1-16,11-6-5 15,0-10-11-15,5-6 9 16,15-16 8-16,2-8 1 16,7 0 26-16,0-22-5 0,0-6-5 15,-3 2-4 1,-7 4-3-16,-8 8 14 0,-5 10 6 15,-6 4-23-15,0 0-6 16,0 10-26-16,0 13 17 16,0 6 7-16,4 7 2 15,6 0 0-15,3-5 0 16,5-3-1-16,1-6-24 16,6-9-97-16,4-4-105 15,31-9-143-15,-8-15-234 16,-1-6-793-16</inkml:trace>
  <inkml:trace contextRef="#ctx0" brushRef="#br0" timeOffset="-193610.67">4110 17245 1542 0,'0'0'809'0,"0"0"-505"15,-119-10 23-15,72 10-99 16,7 19-146-16,5 16-56 15,4 15-19-15,8 3-5 16,12 4 5-16,9-7-7 16,2-1-1-16,0-13 1 15,15-4 1-15,10-11-1 16,8-6-1-16,17-7-44 16,47-8-109-16,-9 0-232 15,-7 0-580-15</inkml:trace>
  <inkml:trace contextRef="#ctx0" brushRef="#br0" timeOffset="-193156.25">4503 17133 643 0,'0'0'1055'0,"0"0"-777"16,0 0-80-16,0 0-25 0,-131 32-107 15,114 8-48 1,7 4-4-16,6 11 0 15,4 6 0-15,0 1-8 0,0 0-6 16,6-3 0-16,8-9 0 16,6-11-33-16,22-8-136 15,-3-18-305-15,2-13-394 0</inkml:trace>
  <inkml:trace contextRef="#ctx0" brushRef="#br0" timeOffset="-192727.49">4713 17074 1625 0,'0'0'533'0,"0"0"-398"0,0 0-39 16,0 0-94-16,0 0 14 16,0 0-9-16,-25 131 5 15,14-87-10-15,-5-4 11 16,1 0-4-16,-3-4-8 15,5-3 0-15,4-16 8 16,5-5-8-16,1-8 0 16,3-4 10-16,0 0 27 15,0 0 96-15,0-12 20 16,16-6-72-16,9-4-33 16,6-1-28-16,4 6-3 15,5 7 3-15,3 10-20 16,-3 0-1-16,-5 4 0 0,-6 24-10 15,-6 4 9 1,-12 12-11-16,-7 5 7 0,-4 1 5 16,-6-2 16-16,-24-3 23 15,-7-10 15-15,-11-9-5 16,-4-12-20-16,-6-10-13 16,-2-4-16-16,4 0-51 15,6-27-169-15,19 2-157 16,18-1-352-16</inkml:trace>
  <inkml:trace contextRef="#ctx0" brushRef="#br0" timeOffset="-192561.44">5012 17351 1418 0,'0'0'756'0,"0"0"-436"16,0 0 53-16,0 0-151 15,162-26-136-15,-106 22-59 16,-2 4-21-16,-4 0-6 15,-7 0-113-15,-7 0-145 16,-14 0-262-16,-11 0-180 0</inkml:trace>
  <inkml:trace contextRef="#ctx0" brushRef="#br0" timeOffset="-192374.37">5259 17120 1405 0,'0'0'735'0,"0"0"-539"0,0 0-62 16,0 0-11-16,-27 115-39 16,27-61-50-16,0 12-27 15,4-2 4-15,5 6-11 16,-2-7-86-16,0 1-124 16,-1-20-125-16,-1-14-288 0</inkml:trace>
  <inkml:trace contextRef="#ctx0" brushRef="#br0" timeOffset="-191977.99">5521 17129 1181 0,'0'0'757'0,"0"0"-485"0,0 0-78 16,0 0-133-16,0 0-55 15,0 0-5-15,0 0 0 16,-15 120 6-16,15-76-7 15,-2-2-1-15,-3-2-1 16,4-14-8-16,-2-8-1 16,3-10 4-16,0-8 7 15,15 0 10-15,12-22 72 16,9-4-30-16,4 2-15 16,3 4 10-16,-8 10 5 15,-6 10-19-15,-6 0-17 16,-10 8-14-16,-5 15 10 15,-7 13 16-15,-1 3 20 16,0 11-8-16,-1-5-16 16,-16 1-4-16,-10-2 5 0,-9-14 16 15,-11-2 0-15,-10-10-9 16,-2-6-17-16,-3-8-15 16,7-4-91-16,6-8-181 15,15-13-268-15,20-8-608 0</inkml:trace>
  <inkml:trace contextRef="#ctx0" brushRef="#br0" timeOffset="-191826.07">6103 17034 1194 0,'0'0'939'0,"0"0"-738"15,0 0-143-15,0 0-29 16,0 0-29-16,-136 127-86 15,110-87-230-15,-1-4-386 0</inkml:trace>
  <inkml:trace contextRef="#ctx0" brushRef="#br0" timeOffset="-191591.24">6184 17173 704 0,'0'0'1429'16,"0"0"-1071"-16,0 0-176 0,0 0 27 16,0 0-109-16,44 120-51 15,-42-62-15-15,-2 10-5 16,-5 2-17-16,-24-1-5 16,-10-7-2-16,-13-8-5 15,-6-5-50-15,-44-10-133 16,13-11-165-16,5-12-409 0</inkml:trace>
  <inkml:trace contextRef="#ctx0" brushRef="#br0" timeOffset="-191095.01">5402 17293 449 0,'0'0'165'0,"0"0"-19"15,0 0-53-15,0 0 37 0,0 0 50 16,0 0 82 0,0 0 33-16,31-48-6 15,-31 44-57-15,0 4-47 0,0 0-47 16,0 0-74-16,0 0-45 16,0 0-18-16,0 18 4 15,2 4 13-15,2 12 20 16,1 7 6-16,-2 12-9 15,0 5-15-15,-1 5-4 16,1 0-14-16,-1-4 10 16,-2-1-12-16,0-14 2 15,0-4 4-15,0-14 3 16,0-4 0-16,0-12-3 16,0-6-6-16,0-4 0 15,0 0-36-15,0-4-101 0,0-6-227 16,0-2-691-16</inkml:trace>
  <inkml:trace contextRef="#ctx0" brushRef="#br0" timeOffset="-190627.69">4633 17161 971 0,'0'0'355'0,"0"0"-117"16,0 0 17-16,0 0-47 16,0 0-40-16,0 0-5 15,0 0 28-15,7-43-41 16,-7 45-53-16,0 20-56 15,-3 13 54-15,-8 6-2 0,2 12-53 16,0 5-22 0,5 5-7-16,4 0-11 0,0-1-39 15,0-3-88-15,15-5-95 16,10 6-122-16,-3-14-270 16,-4-14-860-16</inkml:trace>
  <inkml:trace contextRef="#ctx0" brushRef="#br0" timeOffset="-190212.23">4490 17142 1453 0,'0'0'560'16,"0"0"-289"-16,0 0 86 16,0 0-116-16,0 0-64 15,0 0-70-15,0 0-41 16,23-24-3-16,14 39 56 16,19 8-6-16,13 8-20 15,33 13-27-15,37 10-24 16,39 12-12-16,14 2-17 0,-12-1 4 15,-38-17-17 1,-50-10 6-16,-30-14-6 0,-21-4 0 16,-8 0-15-16,-4 2-13 15,-9-8 5-15,-12-2 1 16,-5-10 14-16,-3-4 3 16,0 0 4-16,0 0-19 15,0 0-57-15,0 0-106 16,0-14-74-16,-3-2-357 15,-8-2-225-15</inkml:trace>
  <inkml:trace contextRef="#ctx0" brushRef="#br0" timeOffset="-189861.85">5769 17111 1837 0,'0'0'580'16,"0"0"-321"-16,0 0 50 15,0 0-132-15,0 0-74 16,-151 45 2-16,91-18 0 16,-32 13-5-16,-46 12-11 15,-43 21-17-15,-17 2-29 16,11 6-17-16,42-19-8 15,56-18 3-15,31-17-6 0,20-4-8 16,7-4-1 0,4-2-5-16,8-5 0 0,9-10-1 15,10-2-13-15,0 0-62 16,2 0-102-16,52 0-139 16,0-10-192-16,6 0-275 0</inkml:trace>
  <inkml:trace contextRef="#ctx0" brushRef="#br0" timeOffset="-188945.16">6850 17415 1066 0,'0'0'498'16,"0"0"-316"-16,0 0 92 16,0 0-35-16,0 0-74 15,0 0-70-15,-31-6-6 16,40 2 30-16,20 0 63 16,12-5 7-16,13-4-90 0,11 3-54 15,1 2-26 1,-1-2-19-16,-5 10-26 0,-6 0-105 15,-8 0-103-15,-12 0-258 16,-19 0-224-16</inkml:trace>
  <inkml:trace contextRef="#ctx0" brushRef="#br0" timeOffset="-188747.6">7135 17205 633 0,'0'0'1251'0,"0"0"-929"16,0 0-241-16,0 0-28 0,0 0 57 16,0 0-31-1,35 128-50-15,-24-74-14 0,-3 8-6 16,-6 2-9-16,-2 16-111 16,0-17-151-16,0-9-319 0</inkml:trace>
  <inkml:trace contextRef="#ctx0" brushRef="#br0" timeOffset="-187378.01">7861 17245 1527 0,'0'0'473'16,"0"0"-315"-16,0 0 68 15,0 0-51-15,0 0-45 16,-60-103-26-16,44 98-21 16,-6 5-18-16,-7 0-21 15,-7 14-22-15,-1 12-13 0,-3 14 2 16,6 5-3 0,12 4-8-16,8-4-1 0,14 4 1 15,0-12-6-15,8-6 5 16,13-15 0-16,6-12 1 15,4-4 11-15,7-20 8 16,3-20-6-16,-2-1 1 16,-3-3-8-16,-5 0-5 15,-10 15 0-15,-9 8 21 16,-5 12 58-16,-6 5 25 16,-1 4-7-16,0 0-41 15,0 4-48-15,0 18-7 16,0 6-2-16,0 10 7 15,0 8-7-15,11-2 2 16,4 0-2-16,5-3-1 0,1-13-5 16,-2-2-9-1,6-12-57-15,-2-10-80 0,7-4-91 16,15-18-115-16,-8-8-316 16,-6-11-793-16</inkml:trace>
  <inkml:trace contextRef="#ctx0" brushRef="#br0" timeOffset="-187133.97">8240 17023 1532 0,'0'0'638'0,"0"0"-395"16,0 0 5-16,0 0-143 16,0 0-86-16,0 0-10 15,0 0-9-15,-72 114-75 16,41-56-171-16,2-12-301 16,5-6-874-16</inkml:trace>
  <inkml:trace contextRef="#ctx0" brushRef="#br0" timeOffset="-186346.32">8478 16968 1430 0,'0'0'554'15,"0"0"-310"-15,0 0 13 16,0 0-128-16,0 0-89 0,0 0 32 16,-40 152 29-16,22-75-29 15,1 7-27-15,-4 4-24 16,4-2-10-16,1-10-11 16,3-5 0-16,1-21 0 15,6-16 0-15,1-16 2 16,3-12-1-16,2-6 11 15,0-14 20-15,7-26 18 16,17-10-35-16,10-8-9 16,3-4 0-16,2 7 2 15,-3 16 10-15,-7 12 6 16,-3 17-6-16,-6 10-17 16,-2 1-1-16,-5 26-1 15,-1 9-8-15,-6 8 9 16,-4 6-1-16,-2-1 1 0,0 1 1 15,-8-6 8-15,-15-8 2 16,-7-5 26-16,-4-10 29 16,-11-7 0-16,-2-10-11 15,0-4-22-15,3 0-12 16,3 0-14-16,13-12-7 16,8-2-46-16,11 1-101 15,9-10-115-15,22 4-264 16,7 2-300-16</inkml:trace>
  <inkml:trace contextRef="#ctx0" brushRef="#br0" timeOffset="-186108.5">9060 17271 129 0,'0'0'1834'15,"0"0"-1266"-15,0 0-305 16,-116-34-40-16,80 34-117 15,-1 22-64-15,3 18-24 16,-2 12-12-16,10 10-5 16,7 2-1-16,15 2-1 15,4-3 0-15,10-13 1 16,16-10 0-16,10-13 0 16,6-14-30-16,7-5-53 15,20-8-114-15,-11 0-273 0,-14-14-270 0</inkml:trace>
  <inkml:trace contextRef="#ctx0" brushRef="#br0" timeOffset="-151737.5">1752 2021 1714 0,'0'0'317'0,"0"0"-20"16,0 0 25-16,0 0-98 16,0 0-45-16,0 0-42 15,-81-50-64-15,66 50-41 16,-7 12-20-16,-3 16 1 15,-4 10-11-15,3 12-1 16,3 8 1-16,5 5-1 16,9-1-1-16,9-4-1 0,0-10-8 15,11-10-20 1,23-12-35-16,13-12-34 0,17-14-45 16,55-12-47-16,-15-18-193 15,-13-6-336-15</inkml:trace>
  <inkml:trace contextRef="#ctx0" brushRef="#br0" timeOffset="-151487.5">2342 1855 1543 0,'0'0'486'0,"0"0"-315"0,0 0 82 15,0 0-51-15,0 0-54 16,0 0-56-16,0 0-39 16,-129 76 20-16,100-26-19 15,4 7-36-15,4 1-12 16,7 5-6-16,14 4-36 16,0-4-104-16,73 14-153 15,3-19-312-15,11-16-590 0</inkml:trace>
  <inkml:trace contextRef="#ctx0" brushRef="#br0" timeOffset="-150945.28">7357 1760 2015 0,'0'0'672'0,"0"0"-423"15,0 0 67-15,0 0-151 16,0 0-108-16,0 0-36 15,0 0 36-15,45 121 42 0,-14-53-26 16,-4 2-35 0,-5 2-16-16,-8-1-5 0,-7-9-8 15,-7-9-3-15,0-6 1 16,0-8-1-16,-2-12-5 16,-9-7-1-16,3-10 0 15,2-4-15-15,-5-6-13 16,-5 0-34-16,-7 0-110 15,-23 0-194-15,1-2-379 16,1-8-1039-16</inkml:trace>
  <inkml:trace contextRef="#ctx0" brushRef="#br0" timeOffset="-148888.35">2946 1823 1035 0,'0'0'607'16,"0"0"-432"-16,0 0 42 15,0 0-20-15,0 0-12 16,0-104-44-16,-6 81-24 16,-2 7 0-16,-2 5 1 15,-1 5-13-15,-4 6-6 0,-7 0-36 16,-4 19-36 0,-7 19-24-16,-6 16-3 0,2 9-2 15,8 5 2-15,6-4-12 16,10-8 3-1,11-14 8-15,2-13-13 0,0-12-11 16,9-13-7-16,11-4 32 16,7-16 15-16,11-20 35 15,1-12-17-15,4-8-17 16,-5 2-7-16,-7 7 5 16,-14 15-5-16,-7 12 6 15,-6 17 10-15,-4 3-25 16,0 5-15-16,0 23-10 15,7 12 25-15,4 7 0 16,5 3 7-16,2 0-6 0,6-6-1 16,3-8-30-1,2-9-95-15,4-14-95 0,25-19-121 16,-6-22-158-16,-4-10-174 0</inkml:trace>
  <inkml:trace contextRef="#ctx0" brushRef="#br0" timeOffset="-148488.86">3466 1452 584 0,'0'0'1088'16,"0"0"-795"-16,0 0-141 15,0 0-75-15,0 0 68 16,-66 138 14-16,47-64-84 16,-2 10-48-16,8 1-16 0,1-5-1 15,4-10-9-15,6-15 0 16,2-16-1-16,0-15 0 15,0-14 0-15,0-10 0 16,0-10 131-16,4-24 29 16,15-12-93-16,7-8-4 15,5-2-35-15,5 8-2 16,-1 9-7-16,-4 16-1 16,-1 10-18-16,-8 13-6 15,-5 0-11-15,-1 17 4 16,-5 11 13-16,-2 8 6 15,-7 2 0-15,-2 4 3 16,0-2 1-16,-17 0 4 16,-12-2 4-16,-13 0 7 15,-8-4-5-15,-6-4-20 0,-2-5-12 16,8-12-75-16,0-13-123 16,19 0-264-16,13-18-233 0</inkml:trace>
  <inkml:trace contextRef="#ctx0" brushRef="#br0" timeOffset="-148318.22">4085 1246 45 0,'0'0'2017'16,"0"0"-1551"-16,0 0-326 15,0 0-77-15,0 0-50 0,0 0-5 16,-106 149-8-16,86-91-84 15,-6 25-173-15,2-15-288 16,1-8-606-16</inkml:trace>
  <inkml:trace contextRef="#ctx0" brushRef="#br0" timeOffset="-148129.4">3998 1889 1091 0,'0'0'1121'0,"0"0"-819"15,0 0-101-15,0 0-19 16,174-37-22-16,-95 27-33 16,11 2-67-16,-3 5-39 0,-8 0-21 15,-4 3-22 1,-11 0-94-16,-7-4-133 0,-16 3-238 16,-16-3-180-16</inkml:trace>
  <inkml:trace contextRef="#ctx0" brushRef="#br0" timeOffset="-147925.9">4501 1646 1371 0,'0'0'745'16,"0"0"-608"-16,0 0-5 16,0 0-61-16,0 0 43 15,-44 146-12-15,40-81-46 0,4 1-30 16,0-4-19-1,0-8 4-15,0-5-11 0,0-7-44 16,0-3-123-16,0-6-123 16,0-15-375-16</inkml:trace>
  <inkml:trace contextRef="#ctx0" brushRef="#br0" timeOffset="-147481.43">5317 1669 1854 0,'0'0'540'0,"0"0"-310"16,-7-107 64-16,2 72-79 16,1 16-60-16,0 7-28 15,-5 10-33-15,-5 2-34 16,-10 9-46-16,-9 27-14 15,-12 19-7-15,1 15 6 16,3 17 1-16,12 3-15 16,16-2-63-16,13-10-62 15,0-16-29-15,20-22 6 16,12-22 14-16,5-18 61 16,1-16 88-16,-1-32 13 15,2-19 47-15,-6-6 28 16,-4 1-1-16,-7 8 13 15,-6 15 0-15,-7 21 11 16,-5 18-24-16,0 10-87 0,4 13-17 16,3 18 2-16,4 13 15 15,3 9 0-15,2 1 0 16,2 0-44-16,3-7-87 16,-1-5-103-16,14-19-35 15,-5-13-309-15,-2-10-384 0</inkml:trace>
  <inkml:trace contextRef="#ctx0" brushRef="#br0" timeOffset="-147320.18">5834 1327 1965 0,'0'0'538'0,"0"0"-509"15,0 0-1-15,0 0 17 16,-27 144-23-16,20-76-22 15,0 35-52-15,3-17-131 16,0-12-418-16</inkml:trace>
  <inkml:trace contextRef="#ctx0" brushRef="#br0" timeOffset="-146837.66">6167 1327 1748 0,'0'0'749'0,"0"0"-565"0,0 0 28 16,0 0-106-16,0 0-89 15,0 0 2-15,-33 140 14 16,14-65-11-16,-4 4-10 16,-2 8 3-16,1-4 0 15,4-7-15-15,4-14-11 16,3-14-6-16,7-16-8 15,3-18-4-15,3-14 25 16,0 0 4-16,7-28 88 16,13-12-49-16,4-4-22 15,3 0 10-15,2 8 13 16,0 12-17-16,-2 9-23 0,0 15-7 16,-3 0-11-1,-2 22-6-15,-4 16 6 0,-7 12 10 16,-4 6 7-16,-5 7 0 15,-2-5-10-15,0-4 11 16,-13-10-7-16,-12-14 7 16,-6-10 15-16,-7-12 48 15,-7-5 13-15,-1-3 11 16,1 0-6-16,7-12-9 16,9-8-23-16,10-1-23 15,9 2-26-15,10 1-64 16,8-9-141-16,17 7-259 15,0 1-504-15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6:40:08.717"/>
    </inkml:context>
    <inkml:brush xml:id="br0">
      <inkml:brushProperty name="width" value="0.05292" units="cm"/>
      <inkml:brushProperty name="height" value="0.05292" units="cm"/>
      <inkml:brushProperty name="color" value="#FF0000"/>
    </inkml:brush>
  </inkml:definitions>
  <inkml:trace contextRef="#ctx0" brushRef="#br0">16212 7524 415 0,'0'0'1084'16,"0"0"-876"-16,0 0 33 15,0 0 68-15,0 0-94 16,0 0-50-16,-55-22-46 16,55 22-26-16,0 0-22 15,0 0 30-15,0 0 14 16,0 0-6-16,4 0-9 16,13 0-17-16,12 0-17 15,10 0-8-15,7 1-20 16,10 6-8-16,6-1 3 15,5-3 3-15,4 2 0 0,5-5-8 16,0 1 1 0,0-1-4-16,-3 0-2 0,1 0-7 15,-5 0 1-15,-8 0-1 16,-5 3-2-16,-5 1-5 16,1-3-2-16,2 4-1 15,4-1-4-15,4-3 5 16,7 2-1-16,2-3-5 15,1 1 1-15,-6 2-1 16,-3-1 1-16,-12-1 4 16,-8 3-5-16,-10-1 0 15,-4-2-1-15,-2 1 1 16,4-2 0-16,5 0 0 0,1 0 0 16,5 0-1-16,1 0 0 15,-3 0 0-15,-4 0 0 16,-1 0 0-16,-6 0 0 15,0 3 0-15,-4-3 0 16,-5 0 1-16,-3 1-2 16,0-1 1-16,0 2 0 15,5 1 0-15,0-3 1 16,8 2-1-16,1-1 0 16,3 2 0-16,-1-2 0 15,2-1 0-15,3 3 0 16,-5-3 0-16,2 1 1 15,-4 2-1-15,-5-1 0 16,3 0 1-16,0 0-1 0,2-1 0 16,2 3 0-16,4 1 0 15,5-1 1-15,7 0-1 16,4 2 1-16,9-3-1 16,3 2 0-16,2-1 0 15,2 0 1-15,-2 0 1 16,-3-2-2-16,1 2 1 15,-5 0 0-15,0 0-1 16,-2 0 1-16,3-1 3 16,-1 3-4-16,2-1-1 15,3-1 0-15,-1 2 0 16,3 0 0-16,-3 2-1 16,-1-1 1-16,-12-2 0 0,-13 1 0 15,-11-3-1-15,-11 2 1 16,-10-3 0-16,-2-2-1 15,-4 0 1-15,3 0 0 16,-1 0 1-16,2 0 0 16,1 0 0-16,2 0 0 15,-3 0 0-15,1 0 1 16,-3 0-1-16,0 0 1 16,-2 0-1-16,0 0 1 15,0 0-1-15,0 0 0 16,0 0-1-16,0 0-20 15,0 0-45-15,-6 0-97 16,-19-4-185-16,2-8-397 0,0 0-484 16</inkml:trace>
  <inkml:trace contextRef="#ctx0" brushRef="#br0" timeOffset="4700.76">16201 1275 1955 0,'0'0'381'16,"0"0"-110"-16,0 0 33 15,0 0 19-15,0 0-97 16,0 0-109-16,-42-29-73 16,42 56-38-16,6 19-5 15,10 29 27-15,-1 33 38 16,-2 32-6-16,-1 5 3 16,-5-24-23-16,-4-28-22 15,0-39-9-15,-1-10 2 16,0 2-11-16,4-6 0 15,-2-4 0-15,-2-13 1 16,2-11 0-16,-4-11 0 16,3-1 14-16,-3 0 1 0,0 0 4 15,0-5-1 1,0-8-19-16,0-5-7 0,2-1-106 16,2-6-127-16,2-14-140 15,4 4-413-15,-8 5-1136 0</inkml:trace>
  <inkml:trace contextRef="#ctx0" brushRef="#br0" timeOffset="5342.84">16954 1752 1467 0,'0'0'567'0,"0"0"-335"16,0 0 111-16,0 0-30 15,0 0-122-15,0 0-87 16,0 0-55-16,76-6 20 16,-10 15 40-16,8-1-38 15,4 2-40-15,-7 0-16 16,-8 1-7-16,-10 2-1 16,-10-1-7-16,-12-4-52 15,-7-1-113-15,-6 0-80 16,-14-7-234-16,-4 0-205 15,0-17-795-15</inkml:trace>
  <inkml:trace contextRef="#ctx0" brushRef="#br0" timeOffset="5590.76">17163 1516 1588 0,'0'0'564'15,"0"0"-476"-15,0 0 7 16,-15 134 153-16,15-63-35 16,0 13-77-16,6 0-48 15,10-2-34-15,-5-4-32 16,0-10-8-16,-4-8-13 16,-2-11 7-16,-3-9-7 15,-2-10-2-15,0-7-29 0,0-9-133 16,2-3-218-16,2-9-477 15</inkml:trace>
  <inkml:trace contextRef="#ctx0" brushRef="#br0" timeOffset="6632.55">17939 1539 1521 0,'0'0'631'0,"0"0"-530"15,0 0-27-15,0 0-26 0,33 124 123 16,-6-45 49-16,7 16-30 16,8 5-45-16,-3-18-63 15,7 6-32-15,-5-15-31 16,-1-14-17-16,-9-10 4 15,-6-17-6-15,-7-12-62 16,-7-12-90-16,-2-14-110 16,-2-20-100-16,-2-14-373 0</inkml:trace>
  <inkml:trace contextRef="#ctx0" brushRef="#br0" timeOffset="6842.82">18366 1542 1536 0,'0'0'573'0,"0"0"-474"0,0 0-37 16,-84 118 176-16,30-18-4 15,-3 4-83-15,3-7-60 16,3-12-37-16,6-18-23 16,-8 5-22-16,-7 0-7 15,2-9-2-15,5-13-74 16,3-6-146-16,10-14-167 15,15-14-341-15</inkml:trace>
  <inkml:trace contextRef="#ctx0" brushRef="#br0" timeOffset="7038.09">18719 1833 1832 0,'0'0'549'0,"0"0"-348"15,0 0 36-15,0 0-124 16,151-49-69-16,-109 49-34 16,-1 0-10-16,-6 10-15 15,-8 6-106-15,-18 11-132 16,-7-4-283-16,-2-2-316 0</inkml:trace>
  <inkml:trace contextRef="#ctx0" brushRef="#br0" timeOffset="7200.67">18658 2133 1631 0,'0'0'666'0,"0"0"-440"15,0 0-16-15,0 0-119 16,143-18-58-16,-69 10-33 16,37 2-72-16,-15 1-269 15,-12 3-525-15</inkml:trace>
  <inkml:trace contextRef="#ctx0" brushRef="#br0" timeOffset="7675.14">20254 1452 1564 0,'0'0'600'0,"0"0"-325"16,0 0 20-16,0 0-125 16,0 0-118-16,-83 131 32 15,45-50 36-15,-1 13-32 16,0 6-25-16,12-14-15 15,-1-1-29-15,8-11-8 16,4-15-10-16,7-15 5 16,2-12-5-16,3-14-1 15,4-10-7-15,0-6-44 16,0-2-72-16,2 0-125 16,11 0-324-16,1-6-463 0</inkml:trace>
  <inkml:trace contextRef="#ctx0" brushRef="#br0" timeOffset="9357.62">16923 5778 1731 0,'0'0'498'0,"0"0"-350"16,0 0 104-1,0 0-92-15,0 0-85 0,0 0 10 16,26 123 72-16,13-63-19 16,7 4-26-16,3-3-9 15,-2-5-38-15,-2-6-31 16,-6-10-19-16,-3-6-6 16,-9-8-7-16,-7-9 4 15,-9-10-6-15,-7-5-75 16,-4-2-81-16,0-2-25 15,0-38-88-15,-6 0-405 16,-7-2-609-16</inkml:trace>
  <inkml:trace contextRef="#ctx0" brushRef="#br0" timeOffset="9568.58">17337 5798 1227 0,'0'0'720'16,"0"0"-455"-16,0 0-52 15,0 0 5-15,0 0-88 16,0 0 46-16,-125 124-32 16,69-67-42-16,-4 6-33 15,2-5-35-15,10-5-25 16,7-8-9-16,12-9-46 16,16-10-128-16,13-8-295 15,25-10-191-15,6-8-999 0</inkml:trace>
  <inkml:trace contextRef="#ctx0" brushRef="#br0" timeOffset="10165.61">18077 5541 1307 0,'0'0'367'0,"0"0"-206"16,0 0 42-16,-123-5-11 16,69 35-6-16,-6 17-71 15,0 17-14-15,3 10-1 16,8 9-9-16,13 2-27 15,10-2-31-15,19-7-11 16,7-8-4-16,0-11-10 16,19-13-7-16,10-13-1 15,8-11-22-15,5-9-93 16,29-11-149-16,-9-15-253 16,-8-11-451-16</inkml:trace>
  <inkml:trace contextRef="#ctx0" brushRef="#br0" timeOffset="10384.77">18268 5722 1692 0,'0'0'535'16,"0"0"-491"-16,0 0 38 15,-29 147 131-15,13-77-76 16,1 7-71-16,0-1-39 15,-1-7-17-15,3-6-10 16,4-11-13-16,2-12-136 16,7-14-116-16,0-14-226 15,0-10-233-15</inkml:trace>
  <inkml:trace contextRef="#ctx0" brushRef="#br0" timeOffset="10552.29">18480 6042 586 0,'0'0'1288'16,"0"0"-962"-16,0 0-150 16,116-20 98-16,-54 15-136 15,9 2-87-15,-1-1-51 16,-11 1-15-16,-5-2-156 16,-21-2-192-16,-12 0-469 0</inkml:trace>
  <inkml:trace contextRef="#ctx0" brushRef="#br0" timeOffset="10733.4">18725 5853 1618 0,'0'0'341'0,"0"0"-268"16,0 0 77-16,16 106-26 15,1-55-54-15,2 3-49 16,-2-2-11-16,-3-1-10 15,1 4-98-15,-4-13-195 16,0-14-255-16</inkml:trace>
  <inkml:trace contextRef="#ctx0" brushRef="#br0" timeOffset="10941.77">19349 5617 1692 0,'0'0'491'0,"0"0"-456"16,0 0-14-16,0 0 67 15,60 112-24-15,-35-63-30 16,-5 1-25-16,-4-3-9 16,-1 0-45-16,-2-2-140 15,-6-13-211-15,0-11-515 0</inkml:trace>
  <inkml:trace contextRef="#ctx0" brushRef="#br0" timeOffset="11190.23">19774 5472 1545 0,'0'0'547'0,"0"0"-364"15,0 0-42-15,0 0 36 16,-84 137 51-16,58-61-52 15,-3 6-53-15,6 4-35 16,0-3-34-16,6-2-27 16,-1-2-16-16,3-9-10 15,-1-8 8-15,3-8-9 0,3-9-1 16,2-9-56-16,5-13-117 16,3-12-172-16,5-11-332 15,11 0-712-15</inkml:trace>
  <inkml:trace contextRef="#ctx0" brushRef="#br0" timeOffset="11506.07">20046 5490 2008 0,'0'0'615'0,"0"0"-500"15,0 0 3 1,0 0 74-16,100 151 15 0,-57-77-65 16,-7 6-62-16,-14 3-14 15,-13-4-12-15,-9-1-20 16,-9-3-10-16,-24-5-4 16,-6-10-1-16,-5-8 2 15,-1-10-9-15,8-13 3 16,8-14-7-16,9-11 1 15,4-4-3-15,7 0-6 16,3-10-102-16,6-18-149 16,0 4-241-16,11 1-436 0</inkml:trace>
  <inkml:trace contextRef="#ctx0" brushRef="#br0" timeOffset="13583.69">20552 5884 1485 0,'0'0'672'0,"0"0"-487"16,0 0 167-16,0 0-106 15,116 0-80-15,-75 0-64 16,-2 0-52-16,-1 0-26 16,-5-3-15-16,-6 1-9 15,-6 2-42-15,-17 0-168 16,-4 10-325-16,0 4-192 0</inkml:trace>
  <inkml:trace contextRef="#ctx0" brushRef="#br0" timeOffset="13748.33">20632 6043 1416 0,'0'0'691'0,"0"0"-388"16,0 0 11-16,0 0-117 15,0 0-143-15,116-14-36 16,-55 10-18-16,3 2-69 15,25-1-204-15,-13 0-392 16,-14-3-1063-16</inkml:trace>
  <inkml:trace contextRef="#ctx0" brushRef="#br0" timeOffset="14263.87">21532 5679 1159 0,'0'0'317'0,"0"0"-129"0,0 0 31 16,0 0-49-16,0 0-71 15,0 0-30-15,0 0 39 16,-23-31 74-16,23 31 40 15,-4 0-19-15,4 0-46 16,0 11-64-16,0 12-58 16,0 13 1-16,21 11 61 15,8 9 17-15,8 7-12 16,6 0-33-16,2 4-26 16,0-8-17-16,-3-2-14 15,-7-9-6-15,-6-12-6 16,-8-10 1-16,-9-7-1 0,-5-12-11 15,-3-7-64 1,-4 0-56-16,0 0-34 0,0-42-112 16,0 0-407-16,-4-6-354 15</inkml:trace>
  <inkml:trace contextRef="#ctx0" brushRef="#br0" timeOffset="14500.44">21885 5592 1502 0,'0'0'551'16,"0"0"-263"-16,0 0 21 16,0 0-169-16,0 0-94 15,-60 121 107-15,12-48 8 16,-10 13-38-16,-4 1-6 0,-3 0-30 16,5-5-36-16,8-7-29 15,4-17-13-15,11-9-8 16,5-12-1-16,12-12-29 15,5-6-98-15,13-12-96 16,4-7-260-16,20-6-169 16,9-14-712-16</inkml:trace>
  <inkml:trace contextRef="#ctx0" brushRef="#br0" timeOffset="14674.2">22159 5966 857 0,'0'0'1272'0,"0"0"-952"16,0 0-200-16,0 0-36 0,0 0-74 15,0 0-10-15,0 0-98 16,21 22-110-16,-11-17-128 16,-5-5-386-16</inkml:trace>
  <inkml:trace contextRef="#ctx0" brushRef="#br0" timeOffset="14936.47">22680 5432 1635 0,'0'0'577'0,"0"0"-300"0,0 0-62 16,0 0-118-16,0 0 33 15,-31 165 35-15,14-81-33 16,0 4-29-16,-7-2-37 16,-3-5-32-16,1-6-19 15,-1-7-4-15,2-7-10 16,8-11-1-16,3-8-80 16,14-6-146-16,0-10-360 15,2-14-487-15</inkml:trace>
  <inkml:trace contextRef="#ctx0" brushRef="#br0" timeOffset="16280.08">22994 5884 867 0,'0'0'626'16,"0"0"-377"-16,0 0-32 15,0 0-40-15,0 0 17 16,121 2-62-16,-71 1-64 16,6-3-45-16,-4 2-23 15,-4-2-78-15,-11 0-185 16,-19 0-486-16</inkml:trace>
  <inkml:trace contextRef="#ctx0" brushRef="#br0" timeOffset="16438.07">22954 6023 1551 0,'0'0'357'0,"0"0"-189"15,0 0 33-15,130 2-73 16,-59 1-74-16,4-2-50 16,28-1-4-16,-21 3-161 15,-10-3-392-15</inkml:trace>
  <inkml:trace contextRef="#ctx0" brushRef="#br0" timeOffset="16707.68">23746 5664 1743 0,'0'0'515'15,"0"0"-450"-15,0 0 76 16,0 0 94-16,104 115-31 16,-60-60-54-16,4 0-42 15,-4 3-41-15,-2-2-31 16,-4-3-18-16,-4-5-16 16,-5-10-2-16,-10-7-2 15,-1-6-115-15,2-12-143 16,-6-4-232-16,-1-9-230 0</inkml:trace>
  <inkml:trace contextRef="#ctx0" brushRef="#br0" timeOffset="16917.48">24320 5595 1602 0,'0'0'514'0,"0"0"-368"16,0 0-14-16,0 0 90 15,-148 160 9-15,86-79-56 16,-9 11-60-16,-3-3-42 16,3-4-47-16,7-9-26 15,10-10-3-15,8-12-108 16,9 1-194-16,13-17-322 16,13-12-544-16</inkml:trace>
  <inkml:trace contextRef="#ctx0" brushRef="#br0" timeOffset="56352.5">7148 11143 740 0,'0'0'260'16,"0"0"-19"-16,0 0-6 15,0-22 11-15,0 19 37 16,0-1-14-16,0 1 25 15,2 1-32-15,-2 2-27 16,2-2-39-16,6 0-34 16,4 2-56-16,13-2-34 15,13 2-21-15,16 0 0 16,14 0-7-16,33 0-4 16,25 0-5-16,36 0-14 15,2-4-12-15,-26-2-2 16,-37 0 13-16,-45 3-5 15,-14 3-5-15,-2 0-1 16,-7 0 2-16,-4 0 2 16,-13 0 4-16,-10 0 8 0,-3 0 10 15,-3 0 8-15,0 0-4 16,0 0-39-16,0 0 0 16,0 0 0-16,0 0 0 15,0 0-15-15,2-2-125 16,42 1-146-16,1-2-346 15,9-4-464-15</inkml:trace>
  <inkml:trace contextRef="#ctx0" brushRef="#br0" timeOffset="57122.45">9585 11141 958 0,'0'0'326'0,"0"0"24"16,0 0-36-16,0 0-55 16,0 0-55-16,0 0-54 15,0 0-43-15,-31-13-8 16,31 13-5-16,0 0 6 16,0 0-2-16,12 0-12 15,15 0-2-15,13 0 43 16,15 0-10-16,14 0-39 15,14-3-32-15,6-4-22 16,-3 0-12-16,-5 3-6 16,-12 2-5-16,-13 0 1 15,-14 2-1-15,-9 0 0 0,-10 0 0 16,-8 0 1-16,-4 0-1 16,-4-2 0-16,-5 2-1 15,-2 0 1-15,0-2 0 16,0 2-1-16,0 0-1 15,0 0-54-15,0 0-98 16,0-6-124-16,-2 2-354 16,-11-4-342-16</inkml:trace>
  <inkml:trace contextRef="#ctx0" brushRef="#br0" timeOffset="61302.36">2470 10574 1182 0,'0'0'348'16,"0"0"-220"-16,0 0 47 15,0 0 105-15,0 0-9 16,0 0-62-16,0 0-17 15,3-56-26-15,-3 41-37 16,-13 5-35-16,-11 6-28 16,-10 4-39-16,-6 6-27 0,-7 24 0 15,-1 8-2 1,5 6 1-16,9 5-5 0,13-5 4 16,11-4 1-1,10-8-7-15,0-5 7 0,10-12-5 16,11-7 5-16,11-8 1 15,5 0 0-15,8-23 9 16,2-16-7-16,0-5-2 16,-5-4-6-16,-12 2 5 15,-6 7 1-15,-10 12 0 16,-8 8 1-16,-6 10 0 16,0 6 5-16,0 3-6 15,0 0 0-15,0 10-30 16,0 14 7-16,4 7 17 15,4 7 6-15,9 2 9 16,0-1-8-16,6-2 0 16,2-5 0-16,-1-7 0 0,2-4-1 15,3-6-68-15,2-9-130 16,23-10-108-16,-9-17-178 16,-5-8-262-16</inkml:trace>
  <inkml:trace contextRef="#ctx0" brushRef="#br0" timeOffset="61487.17">3057 10132 1491 0,'0'0'397'0,"0"0"-207"16,0 0-73-1,0 0-91-15,0 0-17 0,-84 115-9 16,59-63-10-16,1 0-84 15,-7 10-112-15,4-16-154 16,5-12-601-16</inkml:trace>
  <inkml:trace contextRef="#ctx0" brushRef="#br0" timeOffset="62003.92">3267 10032 205 0,'0'0'1297'0,"0"0"-912"0,0 0-140 16,0 0-123-16,0 0-93 15,0 0 62-15,-32 146 47 16,22-67-36-16,-4 7-32 16,1 0-30-16,-3-6-24 15,3-7-8-15,0-13-7 16,3-14 0-16,1-10 1 15,5-14 5-15,2-12-7 16,2-9 1-16,0-1 26 16,0-11 27-16,0-22-27 15,15-8-18-15,8-7-8 16,2-1 11-16,1 5-11 16,1 6 19-16,-1 13 11 15,3 10-11-15,-2 9-20 16,2 6 0-16,0 6-12 0,-4 16-3 15,-8 9 1-15,-1 5 5 16,-7 1 9-16,-8 2-2 16,-1-6 2-16,0 2 6 15,-16-8 23-15,-16-2 41 16,-5-3 35-16,-11-4-17 16,1-3-20-16,-1-7-10 15,3-3-27-15,5-5-14 16,4 0-10-16,10 0-7 15,8-2-36-15,11-8-99 16,14-22-142-16,21 2-323 16,11-3-439-16</inkml:trace>
  <inkml:trace contextRef="#ctx0" brushRef="#br0" timeOffset="62238.28">3904 10208 1625 0,'0'0'581'16,"0"0"-381"-16,0 0 53 15,0 0-115-15,0 0-51 16,-127 89-30-16,100-48 3 0,3 3-27 16,3 0-8-16,2-1-19 15,5 0 1-15,5 1-5 16,5 0-2-16,4 0-34 15,44 12-156-15,10-12-336 16,14-10-252-16</inkml:trace>
  <inkml:trace contextRef="#ctx0" brushRef="#br0" timeOffset="62602.27">5629 10349 1403 0,'0'0'485'15,"0"0"-205"-15,0 0-40 16,0 0-35-16,0 0-92 15,0 0 23-15,0 0-9 16,77 66-18-16,-46-32-14 16,-4 4-25-16,-4 3-29 15,-5-4-22-15,-7 1-3 16,-7-4-7-16,-4-3-3 16,0-5 0-16,-11-2-6 15,-16-4-32-15,-8-2-112 16,-39 0-173-16,9-5-382 15,1-7-1232-15</inkml:trace>
  <inkml:trace contextRef="#ctx0" brushRef="#br0" timeOffset="63011.75">4207 10282 1386 0,'0'0'500'16,"0"0"-195"-16,0 0 36 16,0 0-195-16,0 0-115 15,0 0 22-15,-29 147 12 16,18-85-20-16,2 0-27 0,2-2-11 15,5-5-7-15,2-7-29 16,0-8-131-16,0-12-140 16,11-11-274-16,1-12-269 0</inkml:trace>
  <inkml:trace contextRef="#ctx0" brushRef="#br0" timeOffset="63192.3">4372 10485 1393 0,'0'0'501'16,"0"0"-359"-16,0 0 109 16,146-6-18-16,-78 6-92 15,3 0-80-15,-3 4-40 16,-14 6-21-16,-6 0-1 16,-15-1-114-16,-15-6-135 0,-9 0-233 15,-9-3-225-15</inkml:trace>
  <inkml:trace contextRef="#ctx0" brushRef="#br0" timeOffset="63355.37">4679 10363 1129 0,'0'0'558'16,"0"0"-303"-16,0 0-100 16,0 0-100-16,0 0 2 15,0 0-7-15,5 124-32 16,3-76-3-16,0 0-15 15,7 18-108-15,-3-16-187 16,1-11-395-16</inkml:trace>
  <inkml:trace contextRef="#ctx0" brushRef="#br0" timeOffset="63617">5199 10395 1309 0,'0'0'496'0,"0"0"-209"16,0 0 4-16,0 0-63 16,0 0-106-16,0 0-75 15,-141-16-32-15,110 52 27 16,-1 6 28-16,3 8-23 0,10 0-11 16,7 2-17-1,10-4-17-15,2-5-1 0,12-11 8 16,21-7-9-16,9-10-26 15,29-15-91-15,-8 0-198 16,-5-8-427-16</inkml:trace>
  <inkml:trace contextRef="#ctx0" brushRef="#br0" timeOffset="68648.73">4098 11218 522 0,'0'0'917'0,"0"0"-528"16,0 0-151-16,0 0-70 0,0 0-70 15,0 0-49 1,22 3 12-16,9 1 63 0,7 0-36 15,2 0-46-15,-1 0-24 16,-2-4-18-16,-3 2-2 16,-10-2-144-16,-24 4-181 15,0 0-339-15,-24 2-597 0</inkml:trace>
  <inkml:trace contextRef="#ctx0" brushRef="#br0" timeOffset="68801.57">4022 11336 1187 0,'0'0'482'0,"0"0"-153"16,0 0-175 0,0 0-98-16,0 0-35 0,0 0-15 15,125 26-6-15,-50-10-157 16,-12-4-146-16,-7-5-321 16</inkml:trace>
  <inkml:trace contextRef="#ctx0" brushRef="#br0" timeOffset="69199.94">4789 11189 398 0,'0'0'904'0,"0"0"-604"16,0 0-84-16,0 0 4 16,0 0-89-16,0 0-75 15,-134-64-37-15,105 84-1 0,0 7 14 16,1 4-1-16,12-3-22 15,7 0-8-15,7-2 0 16,2-5-1-16,0-6 0 16,17-7-23-16,6-5-4 15,6-3 7-15,4-11 12 16,5-14 8-16,-1-3 2 16,-6-5-1-16,-4 7 5 15,-11 4 0-15,-7 10 44 16,-5 6 19-16,-4 6-9 15,0 0-55-15,0 20 2 16,0 6 4-16,0 4 27 16,0 4-11-16,0-4-11 15,9-2-14-15,7-6 4 16,2-5-6-16,2-7-52 0,4-9-91 16,14-6-133-16,-5-20-216 15,-6-4-966-15</inkml:trace>
  <inkml:trace contextRef="#ctx0" brushRef="#br0" timeOffset="69361.2">5105 10903 1303 0,'0'0'532'16,"0"0"-328"-16,0 0-57 0,0 0-64 15,0 0-68-15,0 0-8 16,0 0-7-16,-49 98-12 15,22-48-108-15,3-10-214 16,4-6-350-16</inkml:trace>
  <inkml:trace contextRef="#ctx0" brushRef="#br0" timeOffset="69899.88">5292 10957 1275 0,'0'0'551'16,"0"0"-285"-16,0 0-68 0,0 0-100 16,0 0-79-1,0 0-10-15,0 0 13 0,-31 107 18 16,13-62 11-16,1 3-16 16,-4 0-23-16,2 0-11 15,-2-5 0-15,7-7 0 16,4-6-1-16,3-9-40 15,2-7-14-15,5-8 20 16,0-6 28-16,0 0 6 16,7-20 30-16,14-10-20 15,8-5-2-15,2-8 5 16,4 5 21-16,1 2 27 16,-3 7 33-16,-2 12-3 15,1 7-27-15,-3 8-31 16,-7 2-18-16,-2 6-14 0,-6 16-1 15,-6 6 1-15,-6 2 4 16,-2 0-5-16,0 0 0 16,-13-4 2-16,-7-2 4 15,-9-7 6-15,-7-4 13 16,-9-4 23-16,-3-5 0 16,-4-4-2-16,4 0-10 15,5 0-4-15,7 0-7 16,12 0 1-16,11-3-10 15,6 0-5-15,7-1-10 16,0 1-1-16,0 2-102 16,22-5-161-16,7 0-313 15,0-3-396-15</inkml:trace>
  <inkml:trace contextRef="#ctx0" brushRef="#br0" timeOffset="95726.27">16315 13940 1363 0,'0'0'327'0,"0"0"-113"16,0 0 44-16,0 0 25 15,0 0-45-15,0 0-67 16,6-28-32-16,10 26-12 15,1 0-1-15,10 2-18 16,4 0-18-16,11 0-14 16,10 0-25-16,10 2-18 15,7 10-4-15,7-4-13 16,6 3 2-16,3 0 2 0,2-1 1 16,-1-4 3-16,-2-2-2 15,-4-2 2-15,-4-2 2 16,-5 0-5-16,-2 0 0 15,-5 0 3-15,-1 0-6 16,-3 0-8-16,0 0-1 16,-2 0-7-16,-2 0-1 15,0 0 0-15,-2 0 5 16,1 0 3-16,-4 0 0 16,-5-2-1-16,-1 1-7 15,-7 1 0-15,-2-3 0 16,1 3 1-16,4 0 4 15,3 0-6-15,6 0 1 0,-2 0-1 16,1 0 1 0,-1 0 0-16,-6 0 0 0,-7 0 1 15,-4 0-1-15,-6 0 1 16,-8 0-2-16,2 0 2 16,-3 0-1-16,-1 0 6 15,5 0-1-15,5 0-4 16,3 0-1-16,1 0 5 15,4 0-4-15,2 0-1 16,-6 0-1-16,-4 0 0 16,0 0 0-16,-4 0 0 15,-2 4 0-15,-1-2 1 16,2-2-1-16,2 0 6 16,3 0-5-16,0 0-1 15,4 0 0-15,0 0 1 16,-2 0-1-16,-6 0 1 15,-3 0-1-15,-2 0 0 0,-3 3 0 16,-2-3 0-16,3 0 0 16,-1 0 1-16,5 0 0 15,5 0 0-15,3 0 0 16,5 0-1-16,2 0 1 16,2 0 0-16,-4 0 0 15,-2 0 0-15,-8 0-1 16,-2 0 0-16,-7 0 0 15,-2 0 0-15,1 0 0 16,0 0 0-16,3 0 0 0,5 0 0 16,8 0 0-16,6 0 0 15,10 0 0-15,3 0 0 16,4 0 0-16,0 1-1 16,4 5 0-16,2 0 1 15,4 1-1-15,3-2 1 16,5 0-1-16,9-1 1 15,2-3-1-15,6 2 1 16,2-3-1-16,3 1 1 16,-1 4 0-16,0-5 0 15,-5 1 0-15,-3 1 0 16,-4 2 0-16,-1-2 0 16,-5 2 1-16,-4 1 0 0,3-1-1 15,1-4 1-15,4 0 5 16,4 0-6-16,1 0 0 15,0 0-2-15,-2 0 1 16,-3 0-1-16,-6 0 1 16,-4 0 0-16,-5 0 1 15,-8 0-1-15,-5 0 1 16,-7 0 1-16,-5 0-1 16,-4-6 0-16,-4 3 0 15,-2-1 0-15,-4 2 0 16,-2 1 0-16,-3 1 0 15,-5-3 0-15,-3 3 0 16,-1 0 0-16,-2 0 0 16,-1 0 0-16,-2 0 0 15,1 0 0-15,-1 0 0 0,-2 0 0 16,0 0 0-16,0 0 0 16,0 0 1-16,0 0-1 15,0 0 0-15,0 0 0 16,0 0 0-16,0 0 0 15,0 0 0-15,0 0 0 16,0 0 0-16,0 0 0 16,0 0 0-16,0 0 0 15,0 0 1-15,0 0-1 16,0 0 1-16,0 0 1 16,0 0-1-16,0 0-1 15,-2 0-9-15,-7 0-77 0,-11 0-122 16,-38 0-268-16,2 0-440 15,-5-8-1105-15</inkml:trace>
  <inkml:trace contextRef="#ctx0" brushRef="#br0" timeOffset="114842.82">17761 15356 806 0,'0'0'790'16,"0"0"-471"-16,0 0-26 16,0 0 33-16,-12 0-42 15,12 0-106-15,9 8-90 16,16 11 25-16,11 6 35 15,4 8-19-15,5 9-26 16,3 4-34-16,1 4-13 16,-2 4-26-16,2-2-15 0,-5-2-9 15,-4-4 0-15,-3-8-6 16,-8-5-22 0,-8-12-50-16,-7-7-66 0,-5-5-73 15,-5-9-68-15,-4-9-20 16,0-17-84-16,0-6-516 0</inkml:trace>
  <inkml:trace contextRef="#ctx0" brushRef="#br0" timeOffset="115076.67">18262 15341 1375 0,'0'0'583'16,"0"0"-362"-16,0 0-22 0,0 0-65 15,0 0-23-15,0 0 24 16,-129 153-41-16,91-95-35 16,3 1 3-16,-2-5-32 15,4-3-20-15,2-8-2 16,1-4-8-16,1-4-5 16,4-9-66-16,-2 2-81 15,-4-6-107-15,8-4-223 16,9-8-390-16</inkml:trace>
  <inkml:trace contextRef="#ctx0" brushRef="#br0" timeOffset="115325.56">18315 15637 1086 0,'0'0'883'16,"0"0"-658"-16,0 0 7 15,0 0-76-15,0 0-108 16,0 0-5-16,188-19 21 16,-106 19 18-16,-2 0-19 15,-11 0-35-15,-16 0-13 16,-10 0-13-16,-15 0-2 16,-7 0-36-16,-7 0-104 15,-14-3-139-15,0-6-85 0,0 0-320 16</inkml:trace>
  <inkml:trace contextRef="#ctx0" brushRef="#br0" timeOffset="115506.03">18576 15440 1260 0,'0'0'581'16,"0"0"-470"-16,0 0-20 15,0 0 77-15,0 0-35 16,16 140-68-16,-5-82-22 15,-3 5-25-15,-3 2-18 16,0-2-73-16,-1 0-133 16,-2-15-281-16,-2-15-350 0</inkml:trace>
  <inkml:trace contextRef="#ctx0" brushRef="#br0" timeOffset="115731.55">18955 15384 1340 0,'0'0'622'0,"0"0"-447"15,0 0-20-15,0 0-106 16,0 0-14-16,0 0 11 16,104 116-16-16,-66-72-18 15,-7 0 1-15,-7-5-13 16,-5-5-35-16,-6-10-78 15,3-8-110-15,-5-8-110 0,0-8-322 16</inkml:trace>
  <inkml:trace contextRef="#ctx0" brushRef="#br0" timeOffset="116021.13">19467 15258 1235 0,'0'0'639'16,"0"0"-369"-16,0 0 66 15,0 0-119-15,0 0-147 16,0 0-57-16,0 0 76 16,-116 121 29-16,74-56-27 15,-2 12-28-15,-1-1-32 0,3 4-14 16,2-3-10 0,2-12-6-16,10-5 4 0,5-8-5 15,4-11 0-15,4-14-1 16,4-4 1-16,4-11 0 15,3-6-9-15,2-3-28 16,-1-3-25-16,3 0-45 16,-7-3-108-16,1-11-326 15,-2 0-476-15</inkml:trace>
  <inkml:trace contextRef="#ctx0" brushRef="#br0" timeOffset="116442.04">17954 15243 1091 0,'0'0'349'0,"0"0"-160"0,0 0-36 16,0 0 11-16,-143-17-45 15,97 21-35-15,-6 24 0 16,0 12 28-16,-4 5 2 16,6 18-32-16,11 8-30 15,9 4-29-15,14 6-13 16,12-5-9-16,4-2-1 16,12-2-58-16,40 4-119 15,0-21-90-15,2-11-268 0</inkml:trace>
  <inkml:trace contextRef="#ctx0" brushRef="#br0" timeOffset="116872.58">19454 15163 1418 0,'0'0'585'16,"0"0"-418"-16,0 0 52 15,0 0-64-15,0 0-26 0,0 0 17 16,135 80-16-16,-94-36-10 15,-5 10-21-15,-5 7-33 16,-7 1-29-16,-10-2-13 16,-12 0-3-16,-2-6-2 15,-9-1-1-15,-22-7 2 16,-11-4 5-16,-5-5 11 16,-7-1-13-16,2-11-10 15,4-4-5-15,5-6-7 16,5-9-1-16,9-2-19 15,2 0-50-15,6-4-80 16,9 0-146-16,6-8-244 16,6-2-351-16</inkml:trace>
  <inkml:trace contextRef="#ctx0" brushRef="#br0" timeOffset="117066.06">19891 15677 1279 0,'0'0'1000'0,"0"0"-680"16,0 0-4-16,0 0-187 15,0 0-101-15,0 0-27 16,0 0-1-16,-30 22-28 16,28-16-77-16,2-2-107 0,0-1-130 15,0-3-293-15</inkml:trace>
  <inkml:trace contextRef="#ctx0" brushRef="#br0" timeOffset="117520.51">20668 15065 1230 0,'0'0'785'15,"0"0"-529"-15,0 0 90 16,0 0-109-16,-144 6-118 16,103 20-62-16,1 10-21 15,-3 7-14-15,6 7-4 16,5 4-12-16,9 0-5 16,7 8 1-16,9-4-2 15,7-4 0-15,0-1 0 16,19-12-6-16,11-5-11 0,6-1-25 15,10-9-46-15,31-7-78 16,-9-2-182-16,-7-7-381 0</inkml:trace>
  <inkml:trace contextRef="#ctx0" brushRef="#br0" timeOffset="117824.22">20799 15163 1363 0,'0'0'547'16,"0"0"-487"-16,0 0 241 15,0 0 17-15,120 143-68 16,-64-81-88-16,0 3-49 16,-2 0-56-16,-10-2-30 15,-6-9-13-15,-7-7-14 16,-6-10-2-16,-5-9-76 16,-7-12-80-16,1-10-75 15,1-6-139-15,-1-22-109 0,-1-10-423 16</inkml:trace>
  <inkml:trace contextRef="#ctx0" brushRef="#br0" timeOffset="118015.69">21401 15205 221 0,'0'0'1361'16,"0"0"-996"-16,0 0-147 15,0 0-9-15,-154 103-49 16,110-49-71-16,-1 7-36 15,3-1-33-15,1-5-10 16,4 0-10-16,-3-11-79 16,-10-2-129-16,13-9-113 15,6-14-261-15</inkml:trace>
  <inkml:trace contextRef="#ctx0" brushRef="#br0" timeOffset="118201.57">21580 15418 1287 0,'0'0'716'16,"0"0"-385"-16,166-35-26 15,-87 22-177-15,-4 7-88 16,-8 4-35-16,-11 2-5 16,-13 0-100-16,-14 0-101 15,-12-2-90-15,-9-8-218 16,-5-3-394-16</inkml:trace>
  <inkml:trace contextRef="#ctx0" brushRef="#br0" timeOffset="118381.21">21952 15168 841 0,'0'0'701'16,"0"0"-515"-16,0 0-22 15,0 0 75-15,0 0-80 16,6 140-71-16,8-88-57 15,-1 6-31-15,0-3-19 16,1-4-119-16,19 13-166 16,-2-14-57-16,0-11-514 0</inkml:trace>
  <inkml:trace contextRef="#ctx0" brushRef="#br0" timeOffset="118696.7">22492 15191 26 0,'0'0'1811'15,"0"0"-1440"-15,0 0-211 16,0 0 124-16,0 0-92 0,143 150-80 16,-85-95-55-16,0-5-31 15,-9 2-13-15,-6-12-13 16,-14-4-34-16,-8-13-70 16,-4-5-84-16,-3-15-60 15,-2-3-91-15,-1 0-226 0</inkml:trace>
  <inkml:trace contextRef="#ctx0" brushRef="#br0" timeOffset="118891.56">23030 15065 1440 0,'0'0'613'0,"0"0"-473"15,0 0 103-15,-170 89-28 0,106-25-75 16,-3 8-60-16,5 6-54 15,4-2-26-15,7-4 0 16,6-9-101-16,3-15-139 16,-8-7-80-16,15-14-207 15,8-13-310-15</inkml:trace>
  <inkml:trace contextRef="#ctx0" brushRef="#br0" timeOffset="119087.08">23273 14962 1655 0,'0'0'611'0,"0"0"-368"16,0 0-131-16,0 0-91 16,0 0-12-16,-41 157-9 15,17-104-6-15,-11 9-98 16,6-12-172-16,4-14-410 0</inkml:trace>
  <inkml:trace contextRef="#ctx0" brushRef="#br0" timeOffset="119571.74">23749 14913 1491 0,'0'0'627'0,"0"0"-253"16,0 0-76-16,0 0-131 15,0 0-76-15,0 0-20 16,0 0 64-16,67 59-13 15,-33-19-30-15,-4 9-38 16,-5 3-18-16,-7 3-17 16,-13-1-10-16,-5 4 0 0,-5-5-3 15,-21 0 0-15,-8 1 3 16,-6-8-1-16,-3 2 1 16,-1-8 0-16,-1-3 0 15,5-7-3-15,5-9 7 16,4-6 1-16,7-5 14 15,10-6 28-15,2-4 4 16,8 0 6-16,2 0-11 16,2 0-16-16,0 0-16 15,0 0-16-15,0 0-7 16,0-8-81-16,4 2-102 16,29-16-151-16,1 4-268 0,0-4-336 15</inkml:trace>
  <inkml:trace contextRef="#ctx0" brushRef="#br0" timeOffset="133800.54">18122 16681 1217 0,'0'0'489'16,"0"0"-191"-16,0 0-18 15,0 0-32-15,0 0-38 16,-32-44-80-16,32 40-47 15,0 4-11-15,0 0-5 16,0 0-22-16,0 0-19 16,16 13 17-16,13 6 38 0,6 8-3 15,10 4-23 1,4 8 1-16,2-3-14 0,0 3-17 16,-2 3-13-16,-3-11-6 15,-9-1 3-15,-3-2-9 16,-8-10 0-16,-6 0 5 15,-5-5-5-15,-3-7-1 16,-6-3-5-16,-1-3-35 16,-5 0-37-16,0 0-12 15,0 0-47-15,0-3-89 16,0-22-307-16,-2 3-118 16,-9 0-768-16</inkml:trace>
  <inkml:trace contextRef="#ctx0" brushRef="#br0" timeOffset="134133.76">18576 16637 1305 0,'0'0'502'15,"0"0"-300"-15,0 0-12 16,0 0-47-16,0 0-58 15,0 0-18-15,0 0 20 16,-18 5 43-16,9 8 12 0,-4 1-45 16,-5 3-33-16,-6 6-18 15,-7 8-16-15,-6 1-13 16,-3 4-8-16,-2-2-9 16,5-2 7-16,-2-6-7 15,10-2 1-15,5-8 0 16,6-2-1-16,7-8-15 15,6-2-47-15,5-4-86 16,0 0-150-16,18-14-304 16,5-5-724-16</inkml:trace>
  <inkml:trace contextRef="#ctx0" brushRef="#br0" timeOffset="135029.64">18850 16743 1631 0,'0'0'570'16,"0"0"-294"-16,0 0-74 15,0 0-69-15,0 0-72 0,0 0-50 16,0 0-11 0,-34-21-75-16,34 21-122 0,0 0-116 15,7 0-176-15,0 0-165 0</inkml:trace>
  <inkml:trace contextRef="#ctx0" brushRef="#br0" timeOffset="135283.63">19080 16539 1654 0,'0'0'648'0,"0"0"-517"16,0 0 7-16,0 0-76 0,0 0 56 15,82 144-40-15,-42-84-39 16,2-1-21-16,-1-9-17 15,-3-2 0-15,-7-12-1 16,-7-8-12-16,-9-2-67 16,-3-12-82-16,-6-10-96 15,-1-4-140-15,-2 0-215 0</inkml:trace>
  <inkml:trace contextRef="#ctx0" brushRef="#br0" timeOffset="135484.48">19485 16565 1335 0,'0'0'634'16,"0"0"-453"-16,0 0-1 15,0 0-21-15,0 0-34 16,-148 134-58-16,105-84-30 16,0 3-25-16,-1 1-5 15,1-8-6-15,5-6-1 16,0-2-64-16,5-10-127 15,-10-2-96-15,12-8-282 16,7-8-906-16</inkml:trace>
  <inkml:trace contextRef="#ctx0" brushRef="#br0" timeOffset="135677.96">19556 16816 1528 0,'0'0'612'15,"0"0"-371"-15,0 0 25 16,174-23-136-16,-107 23-84 16,-3 0-27-16,-3 0-10 15,-10 0-9-15,-11 5-63 16,-11-1-92-16,-12-4-121 16,-9 0-228-16,-8-4-258 0</inkml:trace>
  <inkml:trace contextRef="#ctx0" brushRef="#br0" timeOffset="135882.41">19855 16583 1505 0,'0'0'573'16,"0"0"-502"-16,0 0 22 15,0 104 74-15,11-51-95 16,3 0-46-16,-1 6-23 15,-3-9-3-15,0-2-93 16,-1-4-91-16,-3-8-136 16,1-10-190-16,-2-8-615 0</inkml:trace>
  <inkml:trace contextRef="#ctx0" brushRef="#br0" timeOffset="136121.79">20129 16593 1664 0,'0'0'521'15,"0"0"-365"-15,0 0-77 16,0 0 72-16,0 0-27 16,113 129-49-16,-74-83-20 15,-4-2-28-15,-6-4-21 16,-7-5-6-16,-2-4-17 15,-2-3-32-15,-5-6-79 0,8-14-158 16,-6-8-255 0,1 0-188-16</inkml:trace>
  <inkml:trace contextRef="#ctx0" brushRef="#br0" timeOffset="136333.92">20564 16651 1455 0,'0'0'514'0,"0"0"-342"16,0 0-62-16,0 0-47 15,-129 67-25-15,86-31-17 16,-8 0-6-16,-3 4-6 16,-6 4-9-16,2-4-5 15,0 0-73-15,0 4-141 16,16-8-179-16,15-12-934 0</inkml:trace>
  <inkml:trace contextRef="#ctx0" brushRef="#br0" timeOffset="136488.51">20530 16804 1774 0,'0'0'582'15,"0"0"-385"-15,0 0-91 16,0 0-106-16,0 0-61 15,0 0-84-15,0 0-128 16,44 48-285-16,-32-40-729 0</inkml:trace>
  <inkml:trace contextRef="#ctx0" brushRef="#br0" timeOffset="136706.79">20865 16356 1735 0,'0'0'537'16,"0"0"-334"-16,0 0-80 15,0 0-84-15,0 0 6 16,60 111-20-16,-29-66-12 16,0 4-13-16,-8-4-61 15,-4-3-129-15,-1-7-97 16,-5-9-250-16,-4-12-187 0</inkml:trace>
  <inkml:trace contextRef="#ctx0" brushRef="#br0" timeOffset="136941.21">21379 16343 1264 0,'0'0'808'0,"0"0"-536"16,0 0-8-16,0 0-185 15,0 0-15-15,-109 138-4 16,68-70-27-16,-5 8-6 16,-4-2-17-16,-2-5-1 15,-2-7-3-15,0-5-6 16,8-8-18-16,3-5-24 16,7-7-95-16,10-16-135 0,8-3-255 15,11-18-316-15</inkml:trace>
  <inkml:trace contextRef="#ctx0" brushRef="#br0" timeOffset="137143.4">21270 16722 1174 0,'0'0'778'0,"0"0"-527"15,0 0 96-15,160-41-86 0,-85 33-128 16,8 0-60-16,0 2-28 15,-6 6-32-15,-5-4-13 16,-15 4-31-16,-11 0-78 16,-22 0-114-16,-13 0-154 15,-11 0-254-15</inkml:trace>
  <inkml:trace contextRef="#ctx0" brushRef="#br0" timeOffset="137353.54">21648 16418 1401 0,'0'0'588'15,"0"0"-534"-15,0 0 85 16,7 109-9-16,9-57-56 0,-1 2-40 16,1 5-22-16,-1-8-12 15,1-1-20-15,4-1-17 16,4-4-22-16,24 4-163 15,-6-9-276-15,1-12-746 0</inkml:trace>
  <inkml:trace contextRef="#ctx0" brushRef="#br0" timeOffset="137939.4">22314 16517 1614 0,'0'0'541'0,"0"0"-435"0,0 0 53 15,0 0 49-15,92 134-93 16,-48-89-48-16,4-5-31 16,-8-4-18-16,-7-4-18 15,-6-6 0-15,-10-4-53 16,-5-8-70-16,-7-10-75 16,1-4-82-16,-4 0-114 15,0-10-520-15</inkml:trace>
  <inkml:trace contextRef="#ctx0" brushRef="#br0" timeOffset="138146.43">22706 16485 1633 0,'0'0'590'16,"0"0"-308"-16,0 0-130 0,0 0-72 15,-104 126 22-15,62-68-40 16,-5 0-35-16,1 1-13 15,-2-8-9-15,6-7-5 16,5-5-54-16,2-9-82 16,4-4-141-16,7-12-215 15,10-10-297-15</inkml:trace>
  <inkml:trace contextRef="#ctx0" brushRef="#br0" timeOffset="138329.06">23074 16150 1743 0,'0'0'611'0,"0"0"-372"0,0 0-130 16,0 0-108-16,0 0-1 16,-40 134-13-16,16-75-65 15,-18 16-80-15,4-12-166 16,5-9-398-16</inkml:trace>
  <inkml:trace contextRef="#ctx0" brushRef="#br0" timeOffset="138554.56">22978 16561 1443 0,'0'0'775'0,"0"0"-676"16,0 0 95-16,0 0 10 15,83 108-98-15,-31-64-49 16,5 1 45-16,1-5-42 16,-4-1-35-16,-9-6-25 15,-10-7-15-15,-13-8-94 16,-6-8-55-16,-10-10-106 16,-1 0-62-16,-5 0-163 0</inkml:trace>
  <inkml:trace contextRef="#ctx0" brushRef="#br0" timeOffset="138786.74">23420 16521 373 0,'0'0'1385'0,"0"0"-1028"0,0 0-120 16,0 0-65-16,-136 77-35 15,95-29-51-15,-3 10-23 16,-3-4-11-16,-4-4-16 15,0-2-15-15,-5-4-14 16,3-4 4-16,1-4-10 16,8-8-1-16,6-2-35 15,9-8-90-15,13 1-121 16,10-7-251-16,6-11-335 0</inkml:trace>
  <inkml:trace contextRef="#ctx0" brushRef="#br0" timeOffset="139094.82">23569 16758 1073 0,'0'0'889'16,"0"0"-548"-16,0 0 22 0,0 0-151 16,0 0-114-1,0 0 5-15,134-18 32 0,-78 14-27 16,-3-1-35-16,-6 5-41 16,-9-4-19-16,-12 4-13 15,-3 0-61-15,-10 0-80 16,-9-4-112-16,-4 3-241 15,0-8-108-15</inkml:trace>
  <inkml:trace contextRef="#ctx0" brushRef="#br0" timeOffset="139280.85">23749 16543 1287 0,'0'0'645'16,"0"0"-547"-16,0 0 96 0,0 0 18 15,8 140-102-15,7-87-56 16,5 1-36-16,-3-2-18 16,0-7-9-16,-2-1-110 15,1-2-129-15,-3-11-147 16,-3-12-320-16</inkml:trace>
  <inkml:trace contextRef="#ctx0" brushRef="#br0" timeOffset="140340.56">24235 16571 1202 0,'0'0'556'15,"0"0"-246"-15,0 0 40 16,0 0-127-16,0 0-150 16,0 0 39-16,0 0 8 15,69 128-39-15,-30-87-20 16,-2-1-34-16,-1-4-11 16,-7-10-16-16,-7-2-24 15,-7-3-71-15,-8-8-115 16,-7-7-168-16,0-6-265 15,-7 0-617-15</inkml:trace>
  <inkml:trace contextRef="#ctx0" brushRef="#br0" timeOffset="140548.82">24470 16485 1134 0,'0'0'779'0,"0"0"-496"16,0 0-80-16,0 0-83 15,0 0 7-15,-119 152-53 16,88-97-47-16,0-4-16 16,0-8-11-16,0-7-11 15,-1-6-87-15,3-8-84 16,-4-9-102-16,8-8-265 16,5-5-928-16</inkml:trace>
  <inkml:trace contextRef="#ctx0" brushRef="#br0" timeOffset="140785.64">24587 15909 1437 0,'0'0'403'0,"0"0"-207"16,0 0-62-16,0 0 35 15,0 0-36-15,-15 145-35 16,-1-93-57-16,1-6-27 0,-4 2-14 16,4-4-10-1,-3 0-106-15,-7 6-105 0,6-9-272 16,1-11-359-16</inkml:trace>
  <inkml:trace contextRef="#ctx0" brushRef="#br0" timeOffset="141241.49">24696 16317 1415 0,'0'0'625'16,"0"0"-484"-16,0 0-60 15,0 0 47-15,0 0-45 16,38 124-48-16,-26-78-35 15,-6-4-17-15,-1 4-118 16,-5-15-150-16,0-8-214 0</inkml:trace>
  <inkml:trace contextRef="#ctx0" brushRef="#br0" timeOffset="141465.4">25000 16312 1166 0,'0'0'906'0,"0"0"-587"16,0 0-84-16,0 0-117 16,-48 115 25-16,15-43-43 15,-13 8-47-15,-8 4-28 16,-4 2-24-16,0-9 5 16,0-3 3-16,5-14-9 15,4-3-59-15,-4-4-91 16,16-12-135-16,6-10-413 0</inkml:trace>
  <inkml:trace contextRef="#ctx0" brushRef="#br0" timeOffset="143214.01">22363 16462 1147 0,'0'0'367'15,"0"0"-72"-15,0 0-19 16,0 0-78-16,0 0-60 16,0 0-48-16,19 19 35 0,16 4 38 15,12 4-3 1,16 9-32-16,10 8-23 0,10 4-33 15,3-3-30-15,1 0-21 16,-2-4-5-16,-7-5-8 16,-9-2-8-16,-13-13 1 15,-14-2-1-15,-13-5 0 16,-14-8-12-16,-8-2-32 16,-4-4-33-16,-1 0-29 15,-2 0-42-15,0-24-161 16,0-2-371-16,0-5-551 0</inkml:trace>
  <inkml:trace contextRef="#ctx0" brushRef="#br0" timeOffset="143426.35">23290 16288 1605 0,'0'0'631'0,"0"0"-421"15,0 0 0-15,-133 113-19 16,26-10-31-16,-2-1-56 16,7-4-54-16,10-18-32 15,28-27-18-15,1 6-32 16,1-1-101-16,0 0-122 0,16-14-234 16,11-16-247-16</inkml:trace>
  <inkml:trace contextRef="#ctx0" brushRef="#br0" timeOffset="145130.51">22272 17034 61 0,'0'0'0'0</inkml:trace>
  <inkml:trace contextRef="#ctx0" brushRef="#br0" timeOffset="148726.79">18737 16763 3 0,'0'0'130'15,"0"0"-78"-15,0 0-26 16,0 0-9-16,0 0-5 16,0 0 14-16,0 0 36 15,21-27 0-15,-16 18 21 16,0 4-8-16,-3 1-13 15,0-1-18-15,1 1-21 16,-1 4-10-16,-2-4-12 16,0 4 5-16,0 0 1 0,0-1-6 15,0 1 8-15,0 0 4 16,0 0 1-16,0 0 3 16,0 0-17-16,0 0-6 15,0 0-4-15,-12 0-56 16,1 0-28-16,-11 9-23 15,2 0-78-15,0 0-75 0</inkml:trace>
  <inkml:trace contextRef="#ctx0" brushRef="#br0" timeOffset="152130.85">18872 17235 1333 0,'0'0'561'0,"0"0"-304"16,0 0-11-16,0 0-52 15,0 0-107-15,0 0 5 16,0 0 36-16,95 108-20 16,-52-59-38-16,0-4-32 15,-3 4-22-15,-3-5-4 16,-1-8-3-16,-7-4-9 15,-4-6-15-15,-5-13-76 16,-5 0-77-16,1-13-138 0,-5-8-156 16,-5-14-47-16</inkml:trace>
  <inkml:trace contextRef="#ctx0" brushRef="#br0" timeOffset="152331.41">19363 17212 1606 0,'0'0'404'0,"0"0"-191"16,0 0-52-16,0 0-32 15,-141 105-42-15,95-43-35 16,-2 4-33-16,2 1-13 16,1-3-6-16,7-10-35 0,5-5-100 15,-3-14-82-15,7-13-127 16,7-14-266-16</inkml:trace>
  <inkml:trace contextRef="#ctx0" brushRef="#br0" timeOffset="152511.04">19431 17427 1347 0,'0'0'639'0,"0"0"-478"16,117-26 18-16,-55 26-68 15,2 0-66-15,-1 0-31 0,-5 18-14 16,-12-4-70-16,-5 2-100 16,-17-6-184-1,-10-2-389-15</inkml:trace>
  <inkml:trace contextRef="#ctx0" brushRef="#br0" timeOffset="152691.06">19779 17267 1119 0,'0'0'686'0,"0"0"-544"15,0 0-12-15,-42 131-19 16,42-66-71-16,0 8-40 0,15-3-5 16,10 16-93-1,-5-24-131-15,-7-14-279 0</inkml:trace>
  <inkml:trace contextRef="#ctx0" brushRef="#br0" timeOffset="152900.04">20229 17325 1220 0,'0'0'754'0,"0"0"-610"16,0 0-96-16,0 0 78 15,29 117-43-15,-12-60-56 16,2 6-11-16,-1-1-16 16,1-7-57-16,-3-8-51 15,0-11-115-15,-5-8-145 0,-2-20-534 0</inkml:trace>
  <inkml:trace contextRef="#ctx0" brushRef="#br0" timeOffset="153089.42">20530 17356 1272 0,'0'0'641'0,"0"0"-465"15,0 0-5-15,0 0-65 16,-134 89-31-16,94-30-32 16,-2 9-28-16,-1 2-15 15,-1 2-36-15,-1-6-72 0,-8 2-104 16,8-11-147-1,12-21-340-15</inkml:trace>
  <inkml:trace contextRef="#ctx0" brushRef="#br0" timeOffset="153306.78">20583 17329 1431 0,'0'0'636'15,"0"0"-526"-15,0 0-63 16,0 0 30-16,0 0-22 0,70 130-28 16,-47-76-17-1,4-1-2-15,2-3-8 0,-4-6-46 16,-2-8-80-16,1-14-152 16,-6-9-209-16,-4-13-600 0</inkml:trace>
  <inkml:trace contextRef="#ctx0" brushRef="#br0" timeOffset="153516.26">21102 17295 1114 0,'0'0'701'16,"0"0"-521"-16,0 0 67 15,-154 128-22-15,96-38-88 16,-7 31-79-16,8-7-37 0,7-14-13 15,12-15-8-15,3-19-22 16,0 0-60-16,-1-2-103 16,7-20-90-16,10-18-218 15,9-20-420-15</inkml:trace>
  <inkml:trace contextRef="#ctx0" brushRef="#br0" timeOffset="153720.62">21066 17664 1418 0,'0'0'691'15,"0"0"-534"-15,0 0 65 16,154-35-58-16,-77 26-84 16,2 9-47-16,2 0-27 0,-8 0-6 15,-8-4-75-15,-16 4-105 16,-18-10-57-16,-16 2-160 15,-15-3-580-15</inkml:trace>
  <inkml:trace contextRef="#ctx0" brushRef="#br0" timeOffset="153900.7">21490 17454 1333 0,'0'0'706'0,"0"0"-645"15,0 0-48-15,0 0 69 0,0 130-30 16,0-64-30-16,0 2-22 16,0 4-40-16,-10 8-135 15,0-17-122-15,1-15-265 0</inkml:trace>
  <inkml:trace contextRef="#ctx0" brushRef="#br0" timeOffset="154154.95">21956 17543 1577 0,'0'0'636'0,"0"0"-503"15,0 0-96-15,0 0 122 16,78 117-4-16,-29-54-70 15,4 4-43-15,-3 4-30 16,-6-3-11-16,-6-6-1 16,-9-8-43-16,-5-10-140 15,-5-18-61-15,-9-16-152 16,-7-10-496-16</inkml:trace>
  <inkml:trace contextRef="#ctx0" brushRef="#br0" timeOffset="154388.48">22446 17576 1582 0,'0'0'677'0,"0"0"-503"0,0 0-33 16,0 0-25-16,0 0-56 15,0 0-28-15,-127 124-17 16,100-74-7-16,-6-2-1 15,-5 1 2-15,-7-4-9 16,1-4-52-16,-3-6-93 16,-4 6-100-16,11-7-253 15,10-12-291-15</inkml:trace>
  <inkml:trace contextRef="#ctx0" brushRef="#br0" timeOffset="154591">22712 17299 1480 0,'0'0'726'0,"0"0"-569"16,0 0 0-16,0 0-106 16,0 0-38-16,0 0-13 15,-52 132 0-15,36-82-89 16,-8 8-108-16,4-13-297 15,-3-9-412-15</inkml:trace>
  <inkml:trace contextRef="#ctx0" brushRef="#br0" timeOffset="154796.07">23036 17321 1487 0,'0'0'704'0,"0"0"-433"0,0 0-154 15,0 0-78-15,0 0 21 16,0 0-28-16,48 142-15 16,-35-88-17-16,0-1-73 15,0-7-104-15,-2-2-105 16,-3-12-243-16,-6-14-621 0</inkml:trace>
  <inkml:trace contextRef="#ctx0" brushRef="#br0" timeOffset="154995.99">23591 17361 1555 0,'0'0'709'16,"0"0"-626"-16,-185 178 138 16,65-25 40-16,-7 22-89 15,11-3-72-15,32-38-61 16,35-49-26-16,15-25-13 15,9-20-60-15,3-2-73 16,7-10-95-16,4-10-107 0,8-18-310 16</inkml:trace>
  <inkml:trace contextRef="#ctx0" brushRef="#br0" timeOffset="156494.69">18935 18035 1121 0,'0'0'661'16,"0"0"-578"-16,0 0 70 0,0 0 36 15,0 0-53-15,0 0 19 16,82 76 44-16,-11-44-24 16,32 8-36-16,40 0-48 15,44-1-40-15,22-21-15 16,3-18-14-16,-12-4-5 16,-32-23-7-16,-35 0-9 15,-37 0 5-15,-27 5 0 16,-13-3 0-16,6-17-5 15,2-8 7-15,8-15 1 16,-7-12-2-16,-10-3 4 16,-4 4-4-16,-5-1 1 15,-13 8-7-15,-4 0 6 16,-10 7-1-16,-5 4-5 16,-7 0 15-16,-5 4-4 0,-2-1-1 15,0 4-2-15,-18 2-8 16,-6 11 12-16,-10 0 8 15,-13 6-9-15,-13 7 3 16,-29-4-13-16,-38 3-1 16,-33-2 0-16,-21 2 1 15,5 4-1-15,11 4 0 16,18 4 0-16,2 6 7 16,5 4-8-16,4-2 0 15,23 6 0-15,23 0 0 16,22 0-1-16,5 0 1 15,-9 0-1-15,-5 10 0 16,-15 17 1-16,1 4-6 0,2 17 5 16,0 6-5-1,6 13 5-15,12 5-1 0,11 22 1 16,18 17 1-16,16 28-1 16,20 0 0-16,6-6-9 15,22-33-4-15,11-26-34 16,6-11-19-16,6-13-21 15,19 7-90-15,47 5-123 16,-8-12-366-16,-18-24-980 0</inkml:trace>
  <inkml:trace contextRef="#ctx0" brushRef="#br0" timeOffset="157216.65">18215 17493 920 0,'0'0'489'0,"0"0"-247"16,0 0-113-16,0 0 8 15,0 0 27-15,0 0-27 16,34 15-42-16,-23-10-7 16,-5-1-4-16,0 1-7 15,-3-5-7-15,0 4 3 0,-3-4 26 16,0 0 31-16,0 0 28 15,-3 0-15-15,-10-18-31 16,-10-1-73-16,-15-11-15 16,-17-2-9-16,-41-8-9 15,-51-4-5-15,-43 0 0 16,-16 4-1-16,3 8 0 16,22 10-1-16,27 0 1 15,27 0-1-15,27 3 1 16,32 10 1-16,10-4-1 15,0-1 1-15,4 5 5 16,4-4-5-16,19 8 0 0,16 0 0 16,7 1-1-1,5 4 0-15,3 0-1 0,0 0-7 16,0 0-1-16,0 0 0 16,0 0-21-16,0 0-29 15,0 0-60-15,0 0-122 16,0 4-215-16,0 6-8 15,0-2-223-15</inkml:trace>
  <inkml:trace contextRef="#ctx0" brushRef="#br0" timeOffset="157976.53">14913 16549 1128 0,'0'0'310'0,"0"0"-16"15,0 0-62-15,0 0-98 16,0 0-24-16,0 0 154 16,143 143 8-16,-68-73-31 0,6 2-63 15,1 0-73-15,-6-10-57 16,-8-4-28-16,-7-10-11 16,-14-7-8-16,-12-9-1 15,-10-11-57-15,-12-2-64 16,-7-15-90-16,-6-4-88 15,-2-8-10-15,-15-19-403 0</inkml:trace>
  <inkml:trace contextRef="#ctx0" brushRef="#br0" timeOffset="158194.64">15571 16535 1545 0,'0'0'568'0,"0"0"-359"15,0 0-26-15,0 0-88 0,0 0-19 16,-88 164 66-16,30-79-38 16,-8 5-20-16,-1 4-32 15,11-6-35-15,11-7-17 16,14-9-20-16,12-4-72 16,0-10-88-16,4 12-147 15,3-20-276-15,4-12-288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6:50:15.954"/>
    </inkml:context>
    <inkml:brush xml:id="br0">
      <inkml:brushProperty name="width" value="0.05292" units="cm"/>
      <inkml:brushProperty name="height" value="0.05292" units="cm"/>
      <inkml:brushProperty name="color" value="#FF0000"/>
    </inkml:brush>
  </inkml:definitions>
  <inkml:trace contextRef="#ctx0" brushRef="#br0">6732 6160 838 0,'0'0'499'0,"0"0"-360"16,0 0 53-16,0 0-8 16,0 0-23-16,0 0-38 15,-29-18-27-15,29 18 3 16,0 0 36-16,0 0 7 0,0 0-2 15,0 0-30-15,-2 0-23 16,2 0-29-16,0 0-31 16,0 0-19-16,0 0-8 15,0 0 0-15,8 4 25 16,13 4 43-16,2 2 23 16,9-2-19-16,6 2-14 15,8-2-10-15,13 2 0 16,7 0-15-16,8 0-4 15,8-2 1-15,5 2-6 16,5 2-3-16,3-1 1 16,1 0-1-16,3 1 3 15,-1 1 2-15,2-4-7 16,-1 3-5-16,5-2-2 16,-4-2-3-16,-4 0 0 0,-7-2-3 15,-10-2 0-15,-2 1-5 16,-11-5 7-16,-3 1-7 15,-7-1 0-15,-5 0 1 16,-5 0-1-16,-6 0 1 16,-1 0 4-16,-10 0-6 15,-5 0 0-15,-8 0 0 16,-8 0 0-16,-1 0 0 16,-7 0 0-16,2 0 1 15,-2 0 5-15,0 0-5 16,0 0 5-16,0 0-5 15,0 0 5-15,0 0-5 0,0 0 1 16,0 0 5-16,0 0-1 16,0 0-5-16,-2 0-1 15,-5 0-11-15,-3 0-34 16,-2 3-70-16,1 1-115 16,0-1-241-16,4-1-326 15,4-2-972-15</inkml:trace>
  <inkml:trace contextRef="#ctx0" brushRef="#br0" timeOffset="1233.14">14200 6240 163 0,'0'0'724'16,"0"0"-556"-16,0 0 18 15,0 0 28-15,0 0-11 16,0 0-23-16,0 0 2 16,-46 0 3-16,46 0 35 15,0 0-13-15,0 0-33 16,0 0-36-16,17 0-31 15,24 0-8-15,40 0 30 16,50 0-12-16,58 0-32 16,31 8-26-16,13 0-23 15,-5 2-15-15,-23-2-9 0,-18 0-2 16,-24 1-2-16,-40-6-7 16,-36 1 5-16,-30-2-6 15,-14-2 6-15,-6 0-5 16,-3 0 0-16,-7 0 1 15,-15 0 4-15,-4 0-5 16,-8 0 7-16,0 0-7 16,0 0 5-16,0 0-6 15,0 0-26-15,0 0-59 16,0 0-73-16,-2 0-98 16,-19-6-213-16,3-10-283 15,1-2-973-15</inkml:trace>
  <inkml:trace contextRef="#ctx0" brushRef="#br0" timeOffset="25038.09">3086 7428 1759 0,'0'0'383'0,"0"0"-65"16,0 0-32-16,0 0-116 16,0 0-82-16,0 0-13 15,161-4-38-15,-112 4-14 16,-4-2-14-16,-8 2-9 15,-3 0-75-15,-12 0-148 16,-9 7-301-16,-13 5-172 0</inkml:trace>
  <inkml:trace contextRef="#ctx0" brushRef="#br0" timeOffset="25194.14">3057 7690 74 0,'0'0'1683'16,"0"0"-1194"-16,0 0-239 15,0 0-30-15,0 0-97 16,0 0-56-16,137-8-45 16,-82 6-22-16,44-6-114 15,-10 2-391-15,-6-6-602 0</inkml:trace>
  <inkml:trace contextRef="#ctx0" brushRef="#br0" timeOffset="27610.28">5348 7493 1568 0,'0'0'402'0,"0"0"-198"16,0 0 45-16,0 0-26 15,-142 49-70-15,81 9-29 16,-12 32-31-16,6 0-30 16,5 4-30-16,6 0-17 15,15-19-5-15,-1 1-4 0,11-16-6 16,8-15-1 0,10-16 0-16,9-14-1 0,4-15 1 15,4-12 26-15,34-51 19 16,29-55-29-16,26-58-10 15,6-27-4-15,-7 9-1 16,-21 30-1-16,-27 61-1 16,-13 32 1-16,-11 25 35 15,-7 22 33-15,-4 4 19 16,0 12-15-16,0 8-34 16,5 22-38-16,5 50 0 15,10 45 20-15,5 39 46 16,-3 17-23-16,-6-13-13 15,-7-33-15-15,-7-44-6 16,-3-23 2-16,2-11-11 0,-4 1-15 16,3 0-59-16,1-4-22 15,-4-14-96-15,-2-16-73 16,-4-23-199-16,0-23-4 16,-10-19-351-16</inkml:trace>
  <inkml:trace contextRef="#ctx0" brushRef="#br0" timeOffset="27772.42">4851 7670 1796 0,'0'0'488'16,"0"0"-357"-16,0 0 10 16,0 0-81-16,0 0 0 0,178 18-28 15,-98-16-32 1,12-2-20-16,37-8-207 0,-24-13-297 15,-17-4-684-15</inkml:trace>
  <inkml:trace contextRef="#ctx0" brushRef="#br0" timeOffset="28018.28">5945 7159 1467 0,'0'0'660'0,"0"0"-575"16,0 0 16-16,0 0 146 16,-31 154 2-16,16-74-68 0,-6 8-57 15,-1 6-56-15,0-1-37 16,2-5-19-16,1-6 0 16,9-10-12-16,1-11-34 15,7-13-115-15,2-14-109 16,0-22-86-16,17-12-225 15,1 0-114-15</inkml:trace>
  <inkml:trace contextRef="#ctx0" brushRef="#br0" timeOffset="28511.11">6092 7018 1525 0,'0'0'543'0,"0"0"-379"0,0 0 55 15,0 0-63-15,143-9-65 16,-103 53-22-16,-5 13-1 16,-10 8-7-16,-10 2-16 15,-13-4-13-15,-2-7-8 16,-10-8 0-16,-24-8 5 16,-8-10 1-16,-9-6 18 15,-3-10-3-15,3-9 5 16,2-5-7-16,11 0 14 15,9-9-2-15,11-5-19 16,7 4 8-16,11 2 1 16,0 5-11-16,11 0-34 15,27 3-27-15,18 0 12 16,16 20 14-16,5 10-1 0,1 11 1 16,-9 6 0-16,-9 6 0 15,-13-1 1-15,-14-4-1 16,-17-6-5-16,-14-3 6 15,-2-12 0-15,-29-2 12 16,-17-10 8-16,-12-2 23 16,-14-9 7-16,-4-4-19 15,-4 0-14-15,5-4-10 16,6-10-7-16,13 0-16 16,13 0-52-16,14-1-83 15,16 1-77-15,15-10-134 16,23 2-404-16,11-4-924 0</inkml:trace>
  <inkml:trace contextRef="#ctx0" brushRef="#br0" timeOffset="28694.11">6930 7579 515 0,'0'0'1512'0,"0"0"-1151"15,151 0-27-15,-26 0-29 16,2 4-119-16,-9 9-35 15,-16 2-94-15,-23 0-35 16,1-1-22-16,0 0-19 0,-16-7-135 16,-23-7-186-1,-17 0-213-15,-22 0-186 0</inkml:trace>
  <inkml:trace contextRef="#ctx0" brushRef="#br0" timeOffset="28889.2">7351 7367 1588 0,'0'0'572'16,"0"0"-455"-16,0 0 185 15,0 132-20-15,15-64-91 16,-1 9-114-16,1-1-37 16,3 1-17-16,-2-7-13 15,2-5-10-15,2-6-52 16,6 5-147-16,-6-14-342 0,-3-19-257 15</inkml:trace>
  <inkml:trace contextRef="#ctx0" brushRef="#br0" timeOffset="30959.46">9564 7315 16 0,'0'0'1607'16,"0"0"-1123"-16,0 0-197 16,0 0 4-16,0 0-82 15,0 0-136-15,-16-2-65 0,-11 56 13 16,-9 18 80-16,-6 14-36 15,-7 8-31-15,-3-2-1 16,6-4-19-16,2-10-7 16,5-12 1-16,8-12-8 15,6-15 1-15,10-12 5 16,7-11-6-16,8-14 0 16,0-2 5-16,6-20 21 15,30-42-13-15,24-43-13 16,18-40 0-16,2-16-1 15,-11 6 0-15,-20 37 0 16,-18 39 1-16,-10 25 0 16,-6 16 0-16,-1 7 1 15,-3 6 23-15,-1 15 9 16,2 10-33-16,5 53-11 0,10 43 11 16,4 36 19-16,3 15 17 15,-10-21 0-15,-5-28-12 16,-6-38-6-16,0-7-9 15,0 3-2-15,3-2-7 16,-2-2-36-16,-2-16-55 16,2-14-72-16,-3-16-107 15,-7-22-184-15,-1-20-21 16,-3-14-770-16</inkml:trace>
  <inkml:trace contextRef="#ctx0" brushRef="#br0" timeOffset="31133.92">9254 7663 1659 0,'0'0'488'15,"0"0"-394"-15,0 0 146 16,144 15-30-16,-67-11-115 16,4-2-65-16,0-2-30 15,-1 0-28-15,25-2-166 16,-22-14-289-16,-15-4-412 0</inkml:trace>
  <inkml:trace contextRef="#ctx0" brushRef="#br0" timeOffset="31352.22">10406 6852 1467 0,'0'0'543'0,"0"0"-461"16,0 0-69-16,0 0 13 15,-54 102-11-15,39-50-6 16,-3 6-9-16,-11 25-31 16,2-13-156-16,3-13-210 0</inkml:trace>
  <inkml:trace contextRef="#ctx0" brushRef="#br0" timeOffset="32227.81">10918 7288 1337 0,'0'0'554'16,"0"0"-330"-16,0 0 84 0,0 0-54 16,0 0-88-16,-133-71-72 15,81 75-52-15,-10 26-9 16,-9 11 17-16,1 12 21 15,4 9-31-15,5 6-8 16,10 3-8-16,15-1-17 16,19-4 1-16,17-8-7 15,2-10 5-15,40-9 3 16,21-13 6-16,15-11 7 16,8-9-1-16,1-6 0 15,-6 0 0-15,-15-2 9 16,-10-7-12-16,-16-1-8 15,-11-2-1-15,-6 1 2 16,-12 3 1-16,-5 4-3 16,-5 0 0-16,-1 4-8 0,0 0 5 15,0 0-6 1,0 0-42-16,0 0-67 0,0-3-75 16,0 2-153-16,0-3-466 0</inkml:trace>
  <inkml:trace contextRef="#ctx0" brushRef="#br0" timeOffset="36110.28">12074 7154 1136 0,'0'0'403'0,"0"0"-145"16,0 0-24-16,-122-18-43 15,64 32-35-15,-16 22-26 16,-4 19-17-16,1 9-2 15,8 9-19-15,13 4-17 0,16 6-33 16,20 1 3-16,15-3-12 16,5-6-15-16,27-4-7 15,19-10-2-15,17-6-9 16,13-7-43-16,12-8-91 16,42-5-139-16,-23-8-226 15,-14-13-316-15</inkml:trace>
  <inkml:trace contextRef="#ctx0" brushRef="#br0" timeOffset="36706.1">12533 7285 1365 0,'0'0'597'0,"0"0"-326"0,0 0 64 16,0 0-137-16,0 0-140 16,0 0-46-16,-58 137 133 15,45-53-49-15,-1 7-47 16,4 0-31-16,3-7-9 15,5-9 0-15,2-14-9 16,0-6-24-16,0-13-73 16,0-11-71-16,9-12-88 15,15-19-207-15,-1 0-37 16,-4-20-56-16</inkml:trace>
  <inkml:trace contextRef="#ctx0" brushRef="#br0" timeOffset="37007.91">12525 7241 1048 0,'0'0'734'0,"0"0"-411"15,0 0-20-15,0 0-45 16,0 0-126-16,127-38-20 16,-59 84 48-16,1 12-50 15,-6 10-47-15,-14 6 7 16,-14 2-36-16,-14 1-19 15,-12-7 2-15,-9-4-16 16,0-7 16-16,-23-7 5 16,-10-8-2-16,-5-6-1 15,-6-11-1-15,-7-6-4 16,1-7-14-16,4-8-30 0,0-2-75 16,9-4-118-16,5-4-109 15,10-13-308-15,16-8-384 0</inkml:trace>
  <inkml:trace contextRef="#ctx0" brushRef="#br0" timeOffset="37164.78">13242 7652 1650 0,'0'0'577'16,"0"0"-337"-16,120-20 8 15,-57 20-124-15,3 0-72 16,3 0-38-16,-3 8-14 15,-9 4-75-15,5-7-187 0,-13-2-229 16,-17-3-219-16</inkml:trace>
  <inkml:trace contextRef="#ctx0" brushRef="#br0" timeOffset="37345.03">13649 7382 1311 0,'0'0'561'15,"0"0"-468"-15,0 0 3 16,0 0 114-16,-15 161-64 16,13-86-95-16,-1 1-32 15,2 2-19-15,-1-6-46 16,2 9-141-16,0-21-196 16,0-16-509-16</inkml:trace>
  <inkml:trace contextRef="#ctx0" brushRef="#br0" timeOffset="37574.07">14409 7077 1624 0,'0'0'530'0,"0"0"-389"15,0 0-73-15,-39 156 81 16,10-22 38-16,0 16-70 15,4-4-68-15,10-29-22 16,5-37-14-16,6-22-13 0,2-5-49 16,2 0-155-16,0-1-132 15,16-4-214-15,1-25-331 0</inkml:trace>
  <inkml:trace contextRef="#ctx0" brushRef="#br0" timeOffset="37878.19">14383 7301 1508 0,'0'0'581'0,"0"0"-367"16,0 0 42-16,0 0-142 16,0 0-4-16,136 54 44 0,-83-4-33 15,1 12-46 1,-10 6-9-16,-10 3-17 0,-10-1-8 15,-9-2-17-15,-8-4-4 16,-7-5-12-16,0-5-1 16,-20-7 10-16,-11 0 11 15,-5-9-1-15,-4-6-7 16,-5-8-9-16,-1-7-11 16,-1-4-39-16,0-7-67 15,-13-6-119-15,16-4-256 16,5-15-279-16</inkml:trace>
  <inkml:trace contextRef="#ctx0" brushRef="#br0" timeOffset="38085.12">15338 6944 1485 0,'0'0'551'0,"0"0"-479"16,0 0-22-16,0 0 4 16,-133 140-35-16,100-74-12 15,-1 5-7-15,-11 17-102 16,10-18-231-16,1-14-552 0</inkml:trace>
  <inkml:trace contextRef="#ctx0" brushRef="#br0" timeOffset="38524.08">15700 7433 1644 0,'0'0'698'16,"0"0"-397"-16,0 0 43 0,0 0-139 15,0 0-139-15,0 0-54 16,0 0 65-16,82 145 31 16,-54-69-57-16,-9 13-3 15,-11 4-16-15,-8 2-16 16,-6-1-2-16,-25-6-4 15,-9-6-4-15,-7-5-5 16,-4-9 0-16,-1-12 5 16,5-10-4-16,3-12 4 15,11-13 3-15,4-11 3 16,8-7 6-16,8-3 1 16,3 0 2-16,0-11-9 15,6-4-12-15,4-3-51 16,0 1-98-16,33-14-155 15,5 5-381-15,2 0-335 0</inkml:trace>
  <inkml:trace contextRef="#ctx0" brushRef="#br0" timeOffset="39198.08">16223 7610 557 0,'0'0'1256'16,"0"0"-887"-16,0 0-12 0,0 0-95 15,198-13-77-15,-75 13 19 16,-5 0-86-16,-16 0-57 15,-30 0-38-15,3 9-13 16,4 1-10-16,-16 0-25 16,-10-3-116-16,-20-7-130 15,-13 0-293-15,-19 0-144 0</inkml:trace>
  <inkml:trace contextRef="#ctx0" brushRef="#br0" timeOffset="39377.14">16805 7325 1521 0,'0'0'525'0,"0"0"-366"16,0 0-85-16,0 0 114 15,-27 153 33-15,27-71-99 16,0 4-80-16,0 2-26 16,17-4-16-16,4-8-43 15,26 5-173-15,-7-20-305 16,2-21-232-16</inkml:trace>
  <inkml:trace contextRef="#ctx0" brushRef="#br0" timeOffset="39826.3">18075 7218 948 0,'0'0'1004'16,"0"0"-655"-16,0 0-34 15,0 0-137-15,0 0-119 16,-125 135 77-16,58-22 0 16,7-4-45-16,6-10-40 15,17-16-30-15,10-20-10 16,2 2-2-16,0-3-9 16,12-16 0-16,9-15-39 15,4-17-27-15,0-14 2 16,17-3 49-16,20-35 15 15,13-34 1-15,19-45 6 0,10-37 2 16,-13 6-7 0,-18 24 4-16,-22 45-6 0,-15 39 0 15,0-1 87-15,-3 11 33 16,-2 9-21-16,-4 18-26 16,2 7-64-16,3 37-9 15,2 23 0-15,4 31 0 16,-2-1 12-16,3 6-3 15,-1-3-1-15,-4-17-1 16,5-1-7-16,-1-10-64 16,3-16-59-16,-1-12-81 15,-1-25-146-15,-3-10-292 16,-7-6-157-16</inkml:trace>
  <inkml:trace contextRef="#ctx0" brushRef="#br0" timeOffset="39972.12">17817 7613 1422 0,'0'0'353'0,"0"0"-274"0,0 0-32 15,0 0-23-15,0 0-24 16,148 57-31-16,-88-47-124 16,-8-8-226-16</inkml:trace>
  <inkml:trace contextRef="#ctx0" brushRef="#br0" timeOffset="40181.35">18765 6800 1577 0,'0'0'619'0,"0"0"-434"0,0 0-61 16,0 0-106-16,0 0-10 15,-62 150-7-15,36-80-1 16,-6 7-31-16,-17 17-151 16,7-22-333-16,1-16-1096 0</inkml:trace>
  <inkml:trace contextRef="#ctx0" brushRef="#br0" timeOffset="40392.08">18810 7136 1480 0,'0'0'651'0,"0"0"-502"16,0 0-103-16,0 0 125 15,-16 161-14-15,-1-79-63 16,-6 8-55-16,-5 2-29 16,5-1 2-16,-3-9-12 15,3-8-46-15,5-14-109 16,5-14-151-16,4-17-252 15,6-19-464-15</inkml:trace>
  <inkml:trace contextRef="#ctx0" brushRef="#br0" timeOffset="40844.32">18808 7225 1285 0,'0'0'524'15,"0"0"-293"-15,0 0 83 16,0 0-76-16,0 0-130 15,120-68-69-15,-84 102-16 16,-1 10-4-16,-4 9-7 16,-6 8 1-16,-10-3 1 15,-9-2-8-15,-6-3 0 16,-8-12 1-16,-21-5 4 16,-11-10 47-16,-6-7 3 15,-6-8-16-15,-1-10-16 16,1-1 0-16,10 0-14 0,11 0-9 15,8 0 0-15,15-1 2 16,8-2 5-16,0 1-13 16,29 2-9-16,13 0-10 15,18 0 17-15,8 10-2 16,3 10 4-16,-3 5 6 16,-5 2 1-16,-16 1 5 15,-11-2-4-15,-19-3-1 16,-13-8-1-16,-4-1 8 15,-9-3 14-15,-24-1 53 16,-9-3-22-16,-9 1-34 16,-5-2-25-16,0-2-19 0,1 0-89 15,-10-4-135-15,14 0-274 16,11-8-171-16</inkml:trace>
  <inkml:trace contextRef="#ctx0" brushRef="#br0" timeOffset="41067.12">19525 7131 1445 0,'0'0'775'0,"0"0"-571"16,0 0-98-16,-17 160 145 15,-6-46-65-15,1-3-77 0,3-9-43 16,6-16-39-1,5-18-12-15,-2 3-3 0,4-1-12 16,1-15-62-16,3-12-104 16,2-22-97-16,0-10-269 15,0-11-155-15</inkml:trace>
  <inkml:trace contextRef="#ctx0" brushRef="#br0" timeOffset="41373.46">19543 7059 1378 0,'0'0'571'15,"0"0"-391"-15,0 0 73 16,0 0-99-16,0 0 4 0,154 58-9 16,-110 0 14-16,-4 8-60 15,-4 2-7-15,-4 1-43 16,-9-4-31-16,-4-1-11 15,-11-2 1-15,-8-3-5 16,0-5 1-16,-29-6 8 16,-11-4 5-16,-11-7-2 15,-4-4 8-15,-3-9-27 16,0-7-19-16,6-8-80 16,6-6-100-16,1-7-139 15,14-17-338-15,10-7-994 0</inkml:trace>
  <inkml:trace contextRef="#ctx0" brushRef="#br0" timeOffset="41539.51">20285 7483 1585 0,'0'0'618'16,"0"0"-340"-16,160-26 14 15,-87 21-190-15,-3 2-71 16,-10 3-31-16,-13 0-25 15,-16 0-114-15,-22-6-175 16,-9-6-257-16,0-4-1111 0</inkml:trace>
  <inkml:trace contextRef="#ctx0" brushRef="#br0" timeOffset="41705.26">20518 7267 1264 0,'0'0'393'0,"0"0"-270"15,0 0 150-15,14 128-25 16,-3-62-105-16,-2 8-91 16,-2 4-27-16,-2-1-25 15,12 13-120-15,1-20-147 16,2-17-489-16</inkml:trace>
  <inkml:trace contextRef="#ctx0" brushRef="#br0" timeOffset="42177.27">21542 7000 1631 0,'0'0'540'0,"0"0"-361"15,0 0-19-15,0 0-1 16,-99 207 66-16,57-101-56 15,4-4-67-15,7-14-12 16,2-16-46-16,0 5-28 16,0 3-5-16,7-13 0 15,4-17-11-15,9-18-17 16,7-20-27-16,2-12 2 0,7-15 42 16,19-31 2-16,17-37 4 15,21-50-5 1,16-44 5-16,5-7-6 0,-16 35 0 15,-22 49 1-15,-22 55-1 16,-10 22 54-16,-3 2 41 16,1 13 15-16,1 8-35 15,-2 8-75-15,9 57 10 16,0 45-10-16,-2 36 56 16,-4 11-20-16,-8-27-15 15,0-36-5-15,-3-31-10 16,2-9-6-16,3 3-13 15,-1-1-88-15,-4-2-106 16,-4-25-97-16,0-12-265 16,-2-17-156-16</inkml:trace>
  <inkml:trace contextRef="#ctx0" brushRef="#br0" timeOffset="42327.2">21511 7533 1476 0,'0'0'565'15,"0"0"-494"-15,0 0 48 16,0 0 13-16,0 0-67 16,140 36-37-16,-80-27-28 15,23-9-150-15,-19-11-247 16,-12-9-1090-16</inkml:trace>
  <inkml:trace contextRef="#ctx0" brushRef="#br0" timeOffset="42539.41">22239 7061 1467 0,'0'0'595'15,"0"0"-513"-15,-33 103 198 16,15-31-20-16,-9 13-88 16,-2 7-66-16,-4 2-57 15,2-4-31-15,-1-5-9 16,6-10-9-16,1-10-57 15,2-17-109-15,8-24-198 16,6-11-269-16,4-13-250 0</inkml:trace>
  <inkml:trace contextRef="#ctx0" brushRef="#br0" timeOffset="42977.27">22270 7078 42 0,'0'0'1476'16,"0"0"-980"-16,0 0-200 15,0 0-11-15,0 0-159 16,138-86-91-16,-113 116-34 16,-5 12 0-16,-9 8 0 15,-11 7-1-15,0-1 19 16,-20-4 2-16,-18-6 1 16,-9-6 14-16,1-10 15 0,-1-8-14 15,5-8 1-15,10-9-5 16,10-5 4-16,6 0 11 15,11 0 15-15,5 0 7 16,0 0-5-16,8-3 3 16,21 1-56-16,13 2-12 15,14 0-7-15,4 16 7 16,0 6 0-16,-11 4 2 16,-12 1-2-16,-16-2 0 15,-15-3-1-15,-6 1-9 16,-6-5 10-16,-26-2 13 15,-7-2 26-15,-11 0 3 16,0-7-16-16,-4 0-11 16,4-3-5-16,4-4-10 15,3 0-27-15,12 0-85 16,12-11-89-16,19-18-128 0,2-1-349 16,25-3-729-16</inkml:trace>
  <inkml:trace contextRef="#ctx0" brushRef="#br0" timeOffset="43223.45">23348 7114 1194 0,'0'0'576'16,"0"0"-279"-16,0 0-21 16,-122-37-71-16,55 44-71 15,-8 29 16-15,-8 19-8 16,6 8-34-16,9 8-26 0,12 1-8 15,18-4-40-15,19-4-22 16,14-8 0-16,5-6-12 16,18-8-28-16,24-9-76 15,14-11-80-15,51-22-97 16,-13 0-324-16,-3-10-461 0</inkml:trace>
  <inkml:trace contextRef="#ctx0" brushRef="#br0" timeOffset="43424.31">23605 6886 1491 0,'0'0'321'0,"-56"114"-40"0,19 4 34 16,-9 39-107-16,4 9-44 15,7-14-64-15,8-39 15 16,9-37-70-16,7-20-26 15,-1-12-19-15,8 2-97 16,2 1-97-16,2-11-264 16,0-21-179-16</inkml:trace>
  <inkml:trace contextRef="#ctx0" brushRef="#br0" timeOffset="43777.01">23654 6896 1452 0,'0'0'604'16,"0"0"-391"-16,0 0 138 15,0 0-143-15,131 42-72 16,-88 10 4-16,-1 18-5 16,-5 11-23-16,-2 9-31 15,-4 3-21-15,-7 0 50 16,-6 0-53-16,-14-6-17 15,-4-4-11-15,-18-9-11 16,-20-8 9-16,-10-12 0 16,-15-10 7-16,-9-9 14 15,-3-12-21-15,-5-11-9 16,6-7-6-16,6-5-3 0,9 0-3 16,10-11-6-1,9-4-19-15,9-3-42 0,4 0-73 16,9-6-110-16,7 5-280 15,9-1-435-15</inkml:trace>
  <inkml:trace contextRef="#ctx0" brushRef="#br0" timeOffset="47673.07">3833 9553 1247 0,'0'0'331'0,"0"0"-70"16,0 0 36-16,0 0-17 0,0 0-63 16,0 0-119-16,-80 4-63 15,124 0 21-15,18-4 56 16,14 0-40-16,2 0-42 15,-4 0-30-15,-18 0-27 16,-29 6-199-16,-19 9-365 16,-8 0-289-16</inkml:trace>
  <inkml:trace contextRef="#ctx0" brushRef="#br0" timeOffset="47825.28">3520 9944 1397 0,'0'0'616'15,"0"0"-422"-15,0 0-36 0,128-10-75 16,8-2-21-16,24 2-39 16,10 4-23-16,-12 4-75 15,-52-1-178-15,-16 2-296 0</inkml:trace>
  <inkml:trace contextRef="#ctx0" brushRef="#br0" timeOffset="48338.35">5537 9278 1400 0,'0'0'377'0,"0"0"-14"15,0 0 10-15,0 0-81 16,0 0-153-16,-124 9-100 15,63 72 51-15,-17 36 12 16,-4 24-33-16,8-5-26 16,23-33-25-16,20-30-12 15,11-23-5-15,-3 6 1 16,6-1-1-16,-1-8-1 16,9-12-8-16,7-20-13 15,2-15-3-15,0-6 24 16,27-31 1-16,19-36 1 0,23-41-1 15,18-39 5 1,5-13 2-16,-18 26-7 0,-26 37-1 16,-21 48 1-16,-9 16-1 15,-3 7 25-15,-1 8 51 16,-3 13 23-16,-2 11-43 16,-3 23-56-16,8 49 0 15,3 40 4-15,8 31 17 16,2-7 0-16,-5-25-7 15,1-38-14-15,-6-16 0 16,4 5-21-16,0 2-9 16,4-2-68-16,-5-16-74 15,-5-16-94-15,-7-26-210 16,-6-4-25-16,-2-7 108 0</inkml:trace>
  <inkml:trace contextRef="#ctx0" brushRef="#br0" timeOffset="48499.16">5203 9792 796 0,'0'0'807'0,"0"0"-522"15,0 0-100-15,0 0-91 16,0 0-57-16,118 20-5 16,-42-11-32-16,8-1-9 15,33-8-168-15,-24 0-194 16,-19-10-1112-16</inkml:trace>
  <inkml:trace contextRef="#ctx0" brushRef="#br0" timeOffset="48717.68">6050 9201 1430 0,'0'0'543'0,"0"0"-283"16,0 0-63-16,0 0-142 15,-62 143 84-15,39-33-49 16,3 1-47-16,5-11-28 16,5-14-4-16,6-19-11 15,-3 5-85-15,3 1-135 16,4-4-87-16,0-23-210 16,0-20-312-16</inkml:trace>
  <inkml:trace contextRef="#ctx0" brushRef="#br0" timeOffset="49205.22">6134 9312 1367 0,'0'0'510'16,"0"0"-258"-16,0 0 44 16,0 0-105-16,0 0-141 15,0 0-42-15,127-12-7 16,-88 56 44-16,-2 8-18 15,-6 5-5-15,-10-2-13 0,-10-2 3 16,-11-7-6 0,0-6 1-16,-21-11 5 0,-10-6 6 15,-4-10 18-15,-5-6 9 16,-3-7-6-16,4 0-6 16,7 0-8-16,7-1-13 15,12-5-3-15,9-1 3 16,4 1 1-16,4 2-13 15,25 2-17-15,9 2 6 16,9 0 10-16,4 8-5 16,2 12 4-16,-3 8 1 15,-8 1-1-15,-7 0-4 16,-10 0 5-16,-12-3 1 16,-13-5 0-16,-4 2 18 15,-30-3 56-15,-17 0 46 0,-12-3-30 16,-8 2-32-16,0-2-26 15,3-4-19-15,7-5-13 16,14-6-12-16,12-2-77 16,8 0-105-16,22-18-136 15,5-8-369-15,0-8-1092 0</inkml:trace>
  <inkml:trace contextRef="#ctx0" brushRef="#br0" timeOffset="49381.33">7041 9637 1603 0,'0'0'638'0,"0"0"-447"0,156 0 112 15,-53 0-119-15,-3 0-114 16,9 0-46-16,1 8-24 16,-15-2-9-16,5 2-103 15,-6-8-192-15,-25 0-287 16,-29 0-1186-16</inkml:trace>
  <inkml:trace contextRef="#ctx0" brushRef="#br0" timeOffset="49558.32">7619 9393 1247 0,'0'0'265'0,"0"0"-61"15,-8 136-48-15,8-64-103 16,10 6-53-16,16 28-28 16,1-17-195-16,4-14-520 0</inkml:trace>
  <inkml:trace contextRef="#ctx0" brushRef="#br0" timeOffset="50089.23">9338 9204 1557 0,'0'0'653'15,"0"0"-455"-15,0 0-27 16,0 0 89-16,-102 164-54 16,56-79-85-16,-2 6-31 15,4 0-48-15,3-7-28 16,6-7-8-16,6-14-6 16,6-13-9-16,8-13-22 15,9-15-22-15,4-16 2 16,2-6 34-16,4-12 17 0,23-24 1 15,13-16-1 1,13-16 0-16,20-31 2 0,17-29 5 16,-13 10-7-16,-9 15 0 15,-20 29 0-15,-21 34 0 16,-2 6 54-16,-3 6 24 16,-7 22 5-16,-4 6-53 15,3 24-30-15,7 40 0 16,2 36 14-16,0 3 7 15,-3-7-6-15,-5-10-6 16,-1-23-1-16,4 4-8 16,4 4-42-16,1-14-98 15,-4-13-103-15,1-17-138 16,-4-12-292-16,-9-15-282 0</inkml:trace>
  <inkml:trace contextRef="#ctx0" brushRef="#br0" timeOffset="50258.16">9265 9635 1415 0,'0'0'529'15,"0"0"-302"-15,0 0-54 16,0 0-24-16,0 0-27 16,0 0-48-16,135 60-46 15,-60-46-28-15,35-10-86 16,-14-2-244-16,-13-2-298 0</inkml:trace>
  <inkml:trace contextRef="#ctx0" brushRef="#br0" timeOffset="50458.36">10214 9007 1472 0,'0'0'613'0,"0"0"-411"16,0 0-28-16,0 0-92 16,-100 111-51-16,82-60-31 15,2 6-39-15,3 10-183 16,4-17-315-16,3-12-775 0</inkml:trace>
  <inkml:trace contextRef="#ctx0" brushRef="#br0" timeOffset="50872.41">10898 9240 1468 0,'0'0'506'0,"0"0"-256"0,0 0 86 16,-143-89-122-16,83 80-74 15,-13 9-79-15,-17 8-23 16,-3 28 21-16,-3 18 21 15,9 13-2-15,16 14-20 16,20 6-26-16,24 1-18 16,27-4-6-16,7-7-8 15,42-14 0-15,22-10 2 16,34-11-1-16,35-17-1 16,33-14-44-16,6-11-105 0,-23-14-142 15,-49-12-425-15,-47-2-1045 16</inkml:trace>
  <inkml:trace contextRef="#ctx0" brushRef="#br0" timeOffset="51075.76">11224 9517 1487 0,'0'0'702'0,"0"0"-566"16,0 0 95-16,195 36 38 15,-86-24-102-15,-4-3-97 16,-9-7-40-16,-21-2-20 0,6 0-10 16,2 0-136-16,-1-7-179 15,-24-11-340-15,-18-4-1084 0</inkml:trace>
  <inkml:trace contextRef="#ctx0" brushRef="#br0" timeOffset="51248.21">11711 9363 1369 0,'0'0'355'15,"0"0"-8"-15,-33 112-54 16,30-55-108-16,3 6-99 16,0-1-55-16,10-4-31 0,14 6-59 15,-2-14-207-15,-1-14-385 16</inkml:trace>
  <inkml:trace contextRef="#ctx0" brushRef="#br0" timeOffset="52037.96">13342 8997 1262 0,'0'0'563'0,"0"0"-236"16,0 0 5-16,0 0-160 15,0 0-105-15,-78 177 111 16,12-39-9-16,-6 13-34 16,9-26-32-16,21-32-43 15,18-39-35-15,3-8-19 16,4 1-4-16,-1-3-2 15,5-4 0-15,4-18-9 16,9-12-9-16,0-10 18 16,0-10 5-16,17-24-5 15,13-19 0-15,15-31-8 0,12-42-5 16,13-32-7-16,-8 7-20 16,-14 33 4-16,-17 44 8 15,-12 34 16-15,-2 1 11 16,-3 10 1-16,-1 2 45 15,-6 19 21-15,0 8-23 16,4 10-43-16,2 30 1 16,9 36 1-16,5 33 25 15,0 0 6-15,-2-9 1 16,-6-16-16-16,-3-29-6 16,2 4-4-16,-1-1-8 0,-3-14-37 15,-3-10-57 1,0-9-134-16,-4-11-32 0,2-14-204 15,0 0-92-15,-7-14-308 0</inkml:trace>
  <inkml:trace contextRef="#ctx0" brushRef="#br0" timeOffset="52201.49">13121 9519 1500 0,'0'0'533'0,"0"0"-333"15,0 0 18-15,0 0-148 16,0 0-36-16,123 19-10 16,-57-10-24-16,12-3-30 15,32-6-169-15,-21 0-326 0,-13-4-1039 0</inkml:trace>
  <inkml:trace contextRef="#ctx0" brushRef="#br0" timeOffset="52458.11">13917 8744 1510 0,'0'0'543'0,"0"0"-266"0,0 0-58 15,0 0-121 1,0 0-58-16,-91 107-18 0,72-49-22 16,4 4-10-16,2 0-105 15,2 15-170-15,4-18-288 16,3-12-926-16</inkml:trace>
  <inkml:trace contextRef="#ctx0" brushRef="#br0" timeOffset="52666.77">14118 9128 1328 0,'0'0'632'16,"0"0"-413"-16,0 0-158 16,0 0 90-16,-65 129-6 0,52-60-94 15,2 5-29-15,5 2-13 16,4-3 0-16,2-7-9 15,0-7-28-15,0-4-166 16,0-15-196-16,6-13-284 0</inkml:trace>
  <inkml:trace contextRef="#ctx0" brushRef="#br0" timeOffset="53139.16">14278 9210 1222 0,'0'0'382'0,"0"0"-136"16,0 0-2-16,0 0-72 16,0 0-80-16,0 0-68 15,0 0 7-15,113 18 36 16,-84 16-12-16,-6 3-6 16,-9-2-21-16,-14 1-10 15,0-6-2-15,-14-4 19 16,-15-3 38-16,-7-9 19 15,-4-5 4-15,-3-2-20 16,4-5-18-16,1-2-22 16,7 0-6-16,10 0-7 15,9 0-8-15,7 0 0 16,5 0 0-16,0 0-15 0,9 0 0 16,17 0-21-16,10 1 9 15,8 14 10-15,4 5 2 16,-2 6 0-16,-3 2 0 15,-8 2 0-15,-8 0 0 16,-12-4 0-16,-10-4-2 16,-5-4 2-16,-11-2 0 15,-27-4 21-15,-13-4 4 16,-15-2-5-16,-6-3-11 16,-4-3-9-16,7 0-5 15,11 0-69-15,15-5-108 16,26-20-107-16,12 0-288 15,5-5-472-15</inkml:trace>
  <inkml:trace contextRef="#ctx0" brushRef="#br0" timeOffset="53361.36">14615 9001 1101 0,'0'0'839'16,"0"0"-660"-16,0 0-18 15,15 159 166-15,-15-47-89 16,0-3-88-16,0-11-67 16,-4-18-44-16,-1-21-25 15,3-2-14-15,2 1-5 0,0-13-105 16,-2-16-112 0,2-12-136-16,0-13-223 0,0-4-132 0</inkml:trace>
  <inkml:trace contextRef="#ctx0" brushRef="#br0" timeOffset="53642.28">14846 9199 1162 0,'0'0'588'16,"0"0"-338"-16,0 0-47 15,0 0-66-15,0 0-54 16,0 0 54-16,114 100-39 15,-83-49-16-15,-4 5-6 16,-8 1-10-16,-5-3-17 0,-7-4-8 16,-7-6 1-16,0-6-8 15,0-8-15-15,-11-4-5 16,-9-5-8-16,-9-4 9 16,-7-4 3-16,-8-6-9 15,-10-1-9-15,-4-4-60 16,-18-2-103-16,14 0-187 15,13 0-365-15</inkml:trace>
  <inkml:trace contextRef="#ctx0" brushRef="#br0" timeOffset="53824.03">15336 9541 1137 0,'0'0'709'16,"0"0"-403"-16,189-10 30 15,-91 10-116-15,10 6-114 16,-4 10-76-16,0 0-30 16,-3 0-82-16,18-8-155 15,-28-6-293-15,-22-2-410 0</inkml:trace>
  <inkml:trace contextRef="#ctx0" brushRef="#br0" timeOffset="53995.62">15924 9367 808 0,'0'0'620'0,"0"0"-434"16,0 0 64-16,-2 118-85 16,2-62-111-16,0 24-54 15,2-14-259-15,19-10-121 0</inkml:trace>
  <inkml:trace contextRef="#ctx0" brushRef="#br0" timeOffset="54786.42">17420 9079 1347 0,'0'0'343'0,"0"0"-24"15,0 0-158-15,0 0 74 16,-110 139 24-16,56-58-68 16,-5 8-46-16,-4 2-27 15,6-5-50-15,3-10-40 16,14-10-19-16,9-16-8 15,11-14 0-15,8-14 0 0,8-12 0 16,4-10 7-16,4-1 13 16,25-31 1-16,14-18-16 15,18-30-4-15,13-44-1 16,11-32 5-16,-6-6-6 16,-22 30 0-16,-19 41 1 15,-18 47-1-15,-6 17 8 16,-3 6 71-16,-5 9 20 15,4 10 1-15,-6 8-79 16,0 50-13-16,1 44-8 16,3 37 30-16,2 11 6 15,1-21-2-15,2-37-13 0,1-36-1 16,-2-10-11 0,2 0-9-16,1-4-13 0,2-2-63 15,-7-13-62-15,-3-15-78 16,-5-10-58-16,-2-14-2 15,0-17-223-15,-15-8-423 0</inkml:trace>
  <inkml:trace contextRef="#ctx0" brushRef="#br0" timeOffset="54919.69">17235 9410 1162 0,'0'0'614'0,"0"0"-369"0,0 0 1 15,0 0-146 1,0 0-45-16,0 0-3 0,140 15-24 15,-76-12-28-15,35-3-90 16,-19-3-193-16,-14-14-378 0</inkml:trace>
  <inkml:trace contextRef="#ctx0" brushRef="#br0" timeOffset="55115.35">17961 9012 660 0,'0'0'952'0,"0"0"-642"16,0 0-130-16,0 0 71 16,-100 124-49-16,75-54-111 15,3 8-58-15,8 1-17 16,8-4-7-16,4-5-9 16,2-9-86-16,0-9-164 0,0-18-255 15,2-15-210-15</inkml:trace>
  <inkml:trace contextRef="#ctx0" brushRef="#br0" timeOffset="55620.05">18056 9092 1179 0,'0'0'525'16,"0"0"-259"-16,0 0 79 15,0 0-72-15,0 0-114 16,0 0-104-16,0 0-38 15,101-30-8-15,-83 64 3 0,-9 6 4 16,-9 0 5-16,0-3 3 16,-13-1-5-16,-10-9 11 15,-6-4-1-15,0-6-5 16,3-7 9-16,-1-6 1 16,4-2-16-16,5-2-3 15,7 0-9-15,7 0-5 16,4 0 8-16,0 0 2 15,0 0-5-15,13 0-6 16,16 0 0-16,10 0-1 16,7 0 1-16,1 12 0 15,-3 8 0-15,-4 3 0 16,-9 4 0-16,-8 2 0 0,-9-1 0 16,-12-2 0-16,-2-4 8 15,-8-4 8-15,-23-2 56 16,-16 0 60-16,-16-4-23 15,-12-2-44-15,-6-2-28 16,-4-2-19-16,8-2-16 16,11-2-1-16,17-2-1 15,16 0-10-15,15 0-72 16,18 0-102-16,0 0-123 16,64-16-223-16,3-8-144 15,5-4-948-15</inkml:trace>
  <inkml:trace contextRef="#ctx0" brushRef="#br0" timeOffset="55872.14">18986 8947 1617 0,'0'0'562'15,"0"0"-328"-15,-172 0 38 16,97 34-85-16,3 20-65 15,12 17-46-15,16 13-11 16,21 4-13-16,21 1-25 16,2-10-10-16,31-10-16 15,14-17 11-15,8-12-6 16,14-16-4-16,9-10-2 16,9-10-87-16,6-4-108 15,43-18-261-15,-23-10-194 0,-15-6-913 16</inkml:trace>
  <inkml:trace contextRef="#ctx0" brushRef="#br0" timeOffset="56075.84">19527 8882 1213 0,'0'0'524'0,"0"0"-245"15,0 0-14-15,-100 124 24 16,75-18-94-16,10 2-86 15,4-8-54-15,11-12-29 16,0-24-11-16,0 5-15 0,0-1-12 16,0-14-121-16,0-12-193 15,4-16-233-15,8-14-236 0</inkml:trace>
  <inkml:trace contextRef="#ctx0" brushRef="#br0" timeOffset="56435.77">19534 8821 1565 0,'0'0'638'0,"0"0"-395"16,0 0-5-16,118 26-64 0,-38 14 29 15,8 14-69-15,-2 12-28 16,-8 6 0-16,-11 9-31 15,-16-1 8-15,-17 0-23 16,-19-4-23-16,-15-7-5 16,-9-9-7-16,-31-9 10 15,-22-6 14-15,-14-9 28 16,-10-8-19-16,-1-10-22 16,7-6-19-16,19-6-11 15,14-6-5-15,18 0 5 16,9 0-6-16,7 0-8 15,6-2-55-15,2-4-70 16,3 0-94-16,2-10-248 16,4 0-245-16,13-4-1291 0</inkml:trace>
  <inkml:trace contextRef="#ctx0" brushRef="#br0" timeOffset="100934.24">14790 9249 413 0,'0'0'691'0,"0"0"-497"16,0 0-32-16,0 0-7 16,0 0-43-16,0 0-51 15,0-3-11-15,0 1 27 16,0 1 42-16,0-4-37 0,0-1-17 16,0 0-12-16,0 0 2 15,0-1-3 1,0 1 9-16,0 0-11 0,0 4-13 15,0-1-9-15,0-1-5 16,0 2-3-16,0 0 3 16,0 0-5-16,-2 0-5 15,0-2-1-15,2-2-5 16,-2 1 4-16,-1 2 2 16,1-1 10-16,0-1 5 15,0 4 12-15,2-4 5 16,-2 4-17-16,2 0-8 15,0-4-10-15,-2 1-2 16,2 0 1-16,-2 0 1 16,2-2 3-16,0-1 1 0,-3 1-5 15,3 0 0-15,-2 0-8 16,-1 2 5-16,1 0 4 16,2 3 2-16,-2-1-4 15,2 2-7-15,0 0-1 16,0 0 1-16,0 0-1 15,0 0 0-15,0 0 0 16,0 0 0-16,0 0 0 16,0 0 2-16,0 0-2 15,0 0 0-15,0 0-1 16,0 0-14-16,0 0 4 0,0 2 4 16,2 6 6-1,10 2 1-15,1 2-1 0,3-1 1 16,3 2 1-16,4-2-1 15,1 1 0-15,-1 1-9 16,-4 4-54-16,-12 8-111 16,-4-3-314-16,-3-2-405 0</inkml:trace>
  <inkml:trace contextRef="#ctx0" brushRef="#br0" timeOffset="106354.48">3597 11369 624 0,'0'0'1043'0,"0"0"-699"15,0 0-58-15,0 0-9 0,0 0-110 16,0 0-64-1,51 0 17-15,0 7-4 0,13-1-35 16,8-2-12-16,4 2-39 16,0-1-19-16,-9-1-5 15,-9 3-6-15,-16-3-105 16,-15 0-110-16,-27 3-296 16,0 0-172-16,-17-1-579 0</inkml:trace>
  <inkml:trace contextRef="#ctx0" brushRef="#br0" timeOffset="106533.14">3601 11690 1855 0,'0'0'712'0,"0"0"-413"16,0 0-12-16,0 0-116 16,0 0-13-16,158 0-60 15,-89 0-62-15,-1 0-23 16,-6 0-13-16,-7 0-75 15,13 0-129-15,-14 3-280 16,-11-3-390-16</inkml:trace>
  <inkml:trace contextRef="#ctx0" brushRef="#br0" timeOffset="164727.45">4856 10101 755 0,'0'0'642'0,"0"0"-350"16,0 0 22-16,0 0 3 15,0 0-23-15,0 0-66 16,-7 0-17-16,7 0-6 16,0 0-18-16,0 0-26 15,9 3-26-15,21-3-9 16,17 0-29-16,18 0-29 15,40 4-4-15,47 6-64 16,55 4 0-16,18 7 0 0,0 2 0 16,-22 1 0-1,-34 2 0-15,-13 5 0 0,-32-4 0 16,-32-2 0-16,-30-5 0 16,-17-4 0-16,-1 0 0 15,-3-2 0-15,-5-2 0 16,-17-4 0-16,-9-6 0 15,-6 0 0-15,-4-2 0 16,0 0 0-16,0 0 0 16,0 0 0-16,0 0 0 15,0-2 0-15,0-8 0 16,0-3-29-16,-4-12-275 16,-10 5-440-16,1-2-1499 0</inkml:trace>
  <inkml:trace contextRef="#ctx0" brushRef="#br0" timeOffset="165926.19">17030 10369 552 0,'0'0'843'0,"0"0"-533"0,0 0-26 16,0 0 3-16,0 0-29 15,0 0-47-15,0 0 7 16,73-18 20-16,-44 4-19 16,2-2-23-16,0 0-34 15,0-2-37-15,4 2-34 16,4-2-20-16,10 2-40 15,13 1-31-15,37 4 0 16,55 3 0-16,66 8 0 16,47 0 0-16,30 0 0 15,10 14 0-15,1 3 0 0,8 7 0 16,-7 6 0 0,-14 8 0-16,-25-3 0 0,-35-1 0 15,-23-5 0-15,-29-10 0 16,-42-3 0-16,-39-4 0 15,-33-8 0-15,-22 0 0 16,-5 0 0-16,-9-2 0 16,-8 0 0-16,-16-2 0 15,-9 2 0-15,0-2 0 16,0 2 0-16,0-2 0 16,0 2 0-16,-3-2 0 15,1 0 0-15,-2 0 0 16,2 0 0-16,-3 0 0 15,1 0-39-15,2 0-156 16,-12 0-188-16,3 0-389 0,-5 0-383 16</inkml:trace>
  <inkml:trace contextRef="#ctx0" brushRef="#br0" timeOffset="170225.27">6424 11520 1315 0,'0'0'568'15,"0"0"-272"-15,0 0 3 16,0 0-23-16,0 0-70 16,0 0-55-16,0 0-57 15,0-52-23-15,0 52-19 16,-2 18-4-16,-10 16 9 15,-5 18 10-15,-18 30 10 16,-6 3-16-16,-3 9-29 16,-4-1-13-16,11-18-13 15,1-1-5-15,9-9 1 0,7-18-1 16,7-12-1-16,7-16 0 16,6-16-7-16,0-3 7 15,13-32 14-15,32-52 6 16,24-61-19-16,20-54 0 15,4-7 1-15,-20 36 4 16,-25 59 0-16,-21 57-5 16,-10 14 0-16,-1 5 0 15,-1 2 19-15,-1 5-2 16,-5 16 0-16,-1 12-9 16,1 0-9-16,5 24-12 15,3 21 12-15,10 26 1 16,4 33 8-16,-5 3-9 15,0-9 1-15,-10-8 0 0,-6-17-1 16,3 3 0-16,-1 5-1 16,-3-16-38-16,-1-15-66 15,-1-13-64-15,0-10-84 16,-4-17-126-16,-3-10-282 16,0 0-252-16</inkml:trace>
  <inkml:trace contextRef="#ctx0" brushRef="#br0" timeOffset="170373.08">6426 11754 1362 0,'0'0'634'0,"0"0"-503"16,0 0-27-16,0 0 0 0,0 0-30 16,140 0-74-16,-57 0-37 15,-12-6-182-15,-11-5-294 0</inkml:trace>
  <inkml:trace contextRef="#ctx0" brushRef="#br0" timeOffset="170583.98">7258 11269 1640 0,'0'0'698'0,"0"0"-497"16,0 0-21-16,0 0-107 0,0 0 8 15,-92 163-43-15,67-94-26 16,1 4-11-16,4-1-1 16,2-1-56-16,0-7-86 15,-2 4-166-15,2-16-206 16,5-16-232-16</inkml:trace>
  <inkml:trace contextRef="#ctx0" brushRef="#br0" timeOffset="171075.75">7304 11203 1422 0,'0'0'652'0,"0"0"-431"0,0 0 4 16,0 0-115 0,0 0-90-16,0 0-20 0,147 0 0 15,-105 40 15-15,-3 4 14 16,-10 2-3-16,-16 0-5 15,-13-3 7-15,0-1 14 16,-29-3 13-16,-15-2 5 16,-8-5-24-16,-2-8-17 15,10-6-8-15,9-6-5 16,14-7 3-16,13-5 3 16,5 0 15-16,3-7 11 15,5-7-5-15,19 1-9 16,12 3-3-16,10 1-7 15,6 7 1-15,4 2-8 16,0 7-7-16,-2 14 0 0,-2 8 0 16,-8 0 2-16,-7 5-1 15,-18-2-1-15,-15 1 2 16,-4-1 22-16,-21-4 45 16,-29 0 23-16,-16-2 4 15,-13-4-33-15,-5-3-19 16,-1-6-20-16,9-5-14 15,12-4-8-15,13-4-2 16,12 0-3-16,16-8-72 16,11-11-122-16,18-30-117 15,23 3-372-15,10-4-526 0</inkml:trace>
  <inkml:trace contextRef="#ctx0" brushRef="#br0" timeOffset="171325.34">8496 11231 725 0,'0'0'1380'15,"0"0"-857"-15,-145-16-261 16,83 19-12-16,1 28-113 16,1 17-46-16,2 14-28 15,10 11-18-15,12 3-18 16,16 3-15-16,12-2-11 15,8-2 7-15,6-5-8 0,25-7 0 16,18-6-31 0,37-10-69-16,53-7-86 0,63-17-144 15,-19-9-317-15,-17-14-423 0</inkml:trace>
  <inkml:trace contextRef="#ctx0" brushRef="#br0" timeOffset="171619">9450 11041 1610 0,'0'0'667'16,"0"0"-432"-16,0 0-4 15,-79 114 52-15,48-43-59 16,0 28-109-16,7-5-67 16,6 5-31-16,5 1-7 15,6-14-8-15,2 8-2 16,3-11-21-16,2-11-80 16,0-13-96-16,4-18-129 15,13-15-379-15,2-16-307 0</inkml:trace>
  <inkml:trace contextRef="#ctx0" brushRef="#br0" timeOffset="171800.38">9809 11658 1844 0,'0'0'714'0,"0"0"-496"0,115-19-21 15,-10 19-79-15,35 0-56 16,-3 7-43-16,-27 5-19 15,-31-2-9-15,-33-4-116 16,10-6-95-16,-11 0-259 16,-14 0-201-16</inkml:trace>
  <inkml:trace contextRef="#ctx0" brushRef="#br0" timeOffset="171994.72">10368 11306 1362 0,'0'0'512'16,"0"0"-435"-16,0 0 107 15,-62 144-92-15,38-74-64 16,2 7-16-16,1 9-12 16,1-2-53-16,-1 13-161 15,8-22-146-15,7-17-1023 0</inkml:trace>
  <inkml:trace contextRef="#ctx0" brushRef="#br0" timeOffset="172280.33">11368 11328 1487 0,'0'0'591'15,"0"0"-397"-15,0 0 96 16,-121-13-139-16,88 40-105 16,2 10 3-16,2 14 25 15,5 8 8-15,10 6-21 16,12 3-31-16,2 0-24 16,18-4-6-16,18-7 2 15,10-9-2-15,16-12-31 16,13-12-59-16,25-17-81 15,43-12-169-15,-24-21-267 16,-10-10-692-16</inkml:trace>
  <inkml:trace contextRef="#ctx0" brushRef="#br0" timeOffset="172483.33">12180 11233 1405 0,'0'0'566'15,"0"0"-424"-15,0 0 62 16,0 0 24-16,-83 159-70 16,76-83-91-16,3 3-43 15,1 7-15-15,1-7-5 16,2-4-4-16,-2-11-70 16,2-10-161-16,0-16-146 0,0-16-304 0</inkml:trace>
  <inkml:trace contextRef="#ctx0" brushRef="#br0" timeOffset="172808.72">12246 11137 1614 0,'0'0'695'0,"0"0"-437"16,0 0 5-16,0 0-58 15,129 14-30-15,-82 20-54 0,0 10-39 16,-7 5-23-16,-5 2-23 16,-6 3-15-16,-6 3-9 15,-13-3-6-15,-6-2-6 16,-4-1 6-16,-10 0-5 16,-17-5 9-16,-11-3 10 15,-6-5-4-15,-7-8-7 16,-5-7-1-16,0-6-8 15,2-9-53-15,8-6-71 16,8-2-87-16,7-18-108 16,11-10-297-16,9-10-519 0</inkml:trace>
  <inkml:trace contextRef="#ctx0" brushRef="#br0" timeOffset="173157.79">12770 10961 1788 0,'0'0'805'15,"0"0"-580"-15,0 0-39 16,0 0 4-16,0 0-11 16,137 164-48-16,-91-90-2 15,-4 8-44-15,-7 2-23 16,-6 1-17-16,-13-2-11 15,-12-4-4-15,-4-1-3 0,-13-1 8 16,-21-3 1 0,-12-4 3-16,-8-6 6 0,-6-6-20 15,2-9-25-15,4-13 0 16,10-10 0-16,11-12 0 16,4-6 0-16,4-5 0 15,2-3 0-15,2 0 0 16,-2 0-12-16,3-5-128 15,7-15-131-15,7-1-320 16,6-2-502-16</inkml:trace>
  <inkml:trace contextRef="#ctx0" brushRef="#br0" timeOffset="174555.5">13757 11544 1438 0,'0'0'407'15,"0"0"-138"-15,0 0 2 16,0 0-65-16,0 0-2 16,227-10-11-16,-71-2-54 15,-7 0-65-15,-29 2-44 16,-37 4-15-16,-30 5-15 15,3-3-11-15,-2-1-69 16,-5 3-98-16,-23-6-116 16,-13 0-281-16,-13-5-57 0</inkml:trace>
  <inkml:trace contextRef="#ctx0" brushRef="#br0" timeOffset="174727.03">14312 11283 783 0,'0'0'888'16,"0"0"-697"-16,0 0-11 16,-9 140 18-16,9-70-65 15,0 7-65-15,9 6-41 16,1 1-27-16,4 20-51 16,-5-23-172-16,-3-16-363 0</inkml:trace>
  <inkml:trace contextRef="#ctx0" brushRef="#br0" timeOffset="175191.69">15887 11221 65 0,'0'0'1648'0,"0"0"-1145"16,0 0-247-16,-121-40-35 15,70 68-128-15,-10 28-20 16,-3 18-4-16,-1 15-18 16,1 7-18-16,8 2-23 15,8-3-8-15,7-9-1 0,7-14-1 16,9-18-9 0,4-17-16-16,9-14-23 0,10-17 7 15,2-6 19-15,12-19 15 16,21-24-8-16,25-37 8 15,24-39 7-15,19-25 1 16,-9 7 0-16,-21 34 12 16,-29 36 11-16,-20 31 27 15,-3 4 42-15,-2 4 43 16,-6 9-6-16,-4 16-13 16,-3 6-84-16,3 30-32 15,1 23 6-15,6 15 6 16,-1 13-11-16,1 7-1 15,-1 2-1-15,-1-2-24 0,1-9-36 16,-5-10-78 0,-1-12-89-16,-7-12-121 0,0-16-271 15,-2-16-244-15</inkml:trace>
  <inkml:trace contextRef="#ctx0" brushRef="#br0" timeOffset="175359.22">15506 11634 1460 0,'0'0'651'0,"0"0"-524"0,0 0-59 15,0 0 7 1,0 0-18-16,148 12-57 0,-49-8-75 16,-15-1-136-16,-10-3-295 15</inkml:trace>
  <inkml:trace contextRef="#ctx0" brushRef="#br0" timeOffset="175530.82">16486 11141 1458 0,'0'0'388'16,"0"0"-138"-16,0 0 22 15,0 0-104-15,0 0-140 16,0 0-28-16,0 0-110 15,-105 77-65-15,88-26-151 0,5-5-327 16</inkml:trace>
  <inkml:trace contextRef="#ctx0" brushRef="#br0" timeOffset="175790.68">16907 11356 785 0,'0'0'928'15,"0"0"-574"-15,0 0-78 16,-152-92-18-16,99 90-91 16,-4 2-73-16,-4 30-40 15,-1 15 24-15,2 14-11 0,10 7-18 16,17 6-40 0,17-2-4-16,16-2-5 0,5-3 0 15,33-11-27 1,20-11-60-16,40-6 5 0,58-19-59 15,58-18-131-15,-25-2-199 16,-25-24-292-16</inkml:trace>
  <inkml:trace contextRef="#ctx0" brushRef="#br0" timeOffset="175981.17">17694 11510 1405 0,'0'0'542'15,"0"0"-266"-15,0 0-9 16,0 0-113-16,231-10 55 0,-68 10-55 16,13 3-60-16,-29 4-64 15,-38-3-18-15,-44 0-12 16,-18-2-111-16,-6-2-159 16,-4 0-363-16,-18 0-327 0</inkml:trace>
  <inkml:trace contextRef="#ctx0" brushRef="#br0" timeOffset="176161.18">18324 11212 1416 0,'0'0'407'16,"0"0"-209"-16,0 0 61 0,-44 134-76 15,36-68-111 1,6 11-46-16,2 2-26 0,0 6-47 15,5 20-134-15,4-18-286 16,2-21-428-16</inkml:trace>
  <inkml:trace contextRef="#ctx0" brushRef="#br0" timeOffset="176640.92">19714 11119 1687 0,'0'0'543'0,"0"0"-252"15,0 0-13-15,0 0-161 0,0 0-93 16,0 0 18-16,-106 137 40 16,63-61-39-16,-3 4-20 15,-3 2-17-15,2-6-6 16,2-6-7-16,4-12-28 15,9-12-21-15,9-15-1 16,14-17-24-16,9-14 17 16,0-14 64-16,27-30 6 15,17-37 6-15,23-41 8 16,18-38 9-16,6-11-11 16,-17 33-6-16,-24 43-11 15,-22 49 13-15,-12 22 73 0,-3 6 37 16,-2 8 18-16,1 10-24 15,-4 8-91-15,1 49-9 16,-2 38 21-16,2 34 50 16,-3 12-7-16,-1-21-37 15,1-33-30-15,2-30-15 16,2-9 0-16,1 4 0 16,3-1-27-16,-2-4-54 15,-2-12-75-15,-5-13-103 16,-5-22-113-16,-12 0-274 15,-7-21-306-15</inkml:trace>
  <inkml:trace contextRef="#ctx0" brushRef="#br0" timeOffset="176806.83">19419 11400 1437 0,'0'0'601'15,"0"0"-362"-15,0 0-47 16,0 0 9-16,0 0-40 15,112 70-104-15,-54-46-57 16,7-4-39-16,22-1-193 16,-16-8-335-16,-9-9-390 0</inkml:trace>
  <inkml:trace contextRef="#ctx0" brushRef="#br0" timeOffset="176986.21">20460 10862 1562 0,'0'0'550'0,"0"0"-352"15,0 0-56-15,0 0-116 16,0 0-26-16,-124 91-29 16,67-13-74-16,9-14-178 15,6-10-374-15</inkml:trace>
  <inkml:trace contextRef="#ctx0" brushRef="#br0" timeOffset="177224.84">20859 11193 1582 0,'0'0'640'0,"0"0"-405"16,0 0-35-16,0 0-142 15,0 0-15-15,-127 158-25 16,87-83-11-16,3 7-6 16,-1 3-1-16,-3 0-27 15,4-2-61-15,-13 5-143 16,11-21-242-16,12-19-259 0</inkml:trace>
  <inkml:trace contextRef="#ctx0" brushRef="#br0" timeOffset="177692.02">20944 11182 1400 0,'0'0'610'16,"0"0"-441"-16,0 0 58 16,0 0-102-16,143-31-70 15,-107 52-31-15,-3 10-14 16,-10 7 7-16,-11 4 5 15,-7-2-5-15,-5-1-4 16,-7-7 5-16,-20-3 13 16,-8-5-2-16,-7-5 5 15,-7-7-13-15,0-6-12 0,0-6 3 16,1 0-11 0,11 0 6-16,8 0-6 0,12-4 0 15,9 2 12-15,8 0-4 16,0 2-9-16,20 0 0 15,20 0 2-15,12 14 20 16,12 8 27-16,5 3 14 16,1 4 9-16,-10 5-20 15,-14 0-25-15,-15-1-27 16,-16-2 0-16,-15-3-7 16,-3-1 7-16,-33-4 25 15,-10-2 14-15,-10-7 2 16,-11-4-7-16,0-6-11 15,-2-4-17-15,6 0-5 0,8 0-1 16,10-3-49-16,12-8-71 16,18-16-122-1,7 5-241-15,8-6-231 0</inkml:trace>
  <inkml:trace contextRef="#ctx0" brushRef="#br0" timeOffset="177911.81">21738 11205 1883 0,'0'0'574'0,"0"0"-486"15,0 0 228 1,-36 157-80-16,11-79-91 0,1 8-82 16,1 4-29-1,2-2-32-15,2-8-1 0,4-7-1 16,-1-14-61-16,5-11-109 15,0-15-106-15,4-11-313 16,5-13-322-16</inkml:trace>
  <inkml:trace contextRef="#ctx0" brushRef="#br0" timeOffset="178277.33">21894 10994 1714 0,'0'0'626'0,"0"0"-316"16,0 0 1-16,0 0-130 15,0 0-76-15,120 38 49 16,-66 6-16-16,10 6 34 16,5 11-58-16,2 3-51 15,1 4-18-15,-10 3-12 16,-13-3-15-16,-16 0-7 15,-19-4-10-15,-14-1 12 16,-3-5-2-16,-29-2 14 16,-16-7 1-16,-10 0-1 15,-13-9-25-15,-13-6 0 16,1-8 0-16,1-8 0 16,13-6 0-16,15-6-14 0,19-1-56 15,14-5-38-15,13 0-30 16,8-3-101-16,0-11-258 15,10-9-352-15</inkml:trace>
  <inkml:trace contextRef="#ctx0" brushRef="#br0" timeOffset="179615.19">4523 13307 1024 0,'0'0'568'16,"0"0"-273"-16,0 0-73 15,0 0-80-15,0 0-62 16,0 0 41-16,36 0 15 16,-5 4-39-16,7 1-20 15,5 0-32-15,3-4-26 0,8-1-19 16,0 0-27-16,-4 0-105 16,0-7-158-16,-15-1-242 15,-19-1-185-15</inkml:trace>
  <inkml:trace contextRef="#ctx0" brushRef="#br0" timeOffset="179779.99">4586 13516 1646 0,'0'0'656'0,"0"0"-478"15,0 0-41-15,0 0-88 16,0 0-31-16,151 0-18 0,-55-1-94 15,-13-11-196-15,-12-6-377 16</inkml:trace>
  <inkml:trace contextRef="#ctx0" brushRef="#br0" timeOffset="186504.7">8329 13122 1373 0,'0'0'488'15,"0"0"-220"-15,0 0 47 16,0 0-34-16,0 0-100 16,0 0-106-16,-84 52-29 15,22 45 69-15,1 1-14 16,-1-2-25-16,4-9-18 16,8-20-17-16,0 5-20 15,-2 5-12-15,8-12-8 16,13-14 0-16,8-13 1 15,9-14-2-15,10-16-17 16,4-8 8-16,2-18 9 16,31-41 1-16,28-46-1 15,30-44-2-15,10-15 2 0,-13 24-1 16,-20 35 1 0,-30 49 2-16,-9 16 5 0,-3 6 11 15,-2 6 14-15,-3 11 10 16,-5 17-10-16,-6 2-32 15,13 53 0-15,6 39 6 16,11 37 22-16,-5-1-7 16,-4-22-10-16,-8-34-10 15,-6-23 0-15,6 4-1 16,-3 0-33-16,3 1-42 16,-6-15-42-16,-3-10-97 15,-5-14-77-15,-9-17-216 16,0-12-15-16,-3-19-460 0</inkml:trace>
  <inkml:trace contextRef="#ctx0" brushRef="#br0" timeOffset="186678.23">8077 13571 1562 0,'0'0'650'15,"0"0"-548"-15,0 0-39 16,0 0 83-16,125 25-27 15,-45-19-67-15,9-3-52 16,7-3-69-16,29-5-192 16,-27-18-327-16,-18-5-931 0</inkml:trace>
  <inkml:trace contextRef="#ctx0" brushRef="#br0" timeOffset="186882.76">9005 13047 1532 0,'0'0'631'0,"0"0"-464"16,0 0 8-16,-95 106-2 15,60-20-40-15,3 0-72 16,6 8-40-16,6-4-14 16,8-17-7-16,6-2-70 15,6-8-109-15,0-9-134 16,0-16-279-16,0-18-303 0</inkml:trace>
  <inkml:trace contextRef="#ctx0" brushRef="#br0" timeOffset="187404.74">9073 13072 1066 0,'0'0'695'0,"0"0"-435"16,0 0-44-16,0 0-16 15,0 0-108-15,146-90-60 16,-96 108-30-16,0 21 4 16,-8 6-5-16,-13 10 0 15,-16-1-1-15,-13-3 0 16,-7-2 55-16,-31-5 5 0,-11-9-8 16,-6-6-8-16,-5-9-11 15,0-8-7-15,4-4-13 16,8-6-2-16,13-2-4 15,10 0 4-15,15 0 9 16,10-8 21-16,0 0 14 16,19 0-23-16,20 0-31 15,16 5 0-15,10 3 0 16,6 0-1-16,3 3 0 16,-7 17-1-16,-5 2 1 15,-9 4-6-15,-6 3 0 16,-11-4 5-16,-12 3-14 15,-11-2-1-15,-11 2 16 0,-2-2 24 16,-8 1 23 0,-19-8 4-16,-11 2-7 0,-11-3-8 15,-12-4-2-15,-7-7-10 16,-7-1-10-16,-6-6-1 16,1 0-12-16,2 0-1 15,11-12-41-15,11-2-70 16,17-1-77-16,27-13-155 15,12 3-291-15,3-1-744 0</inkml:trace>
  <inkml:trace contextRef="#ctx0" brushRef="#br0" timeOffset="189020.74">14108 13090 1572 0,'0'0'530'16,"0"0"-391"-16,0 0 167 16,0 0-117-16,0 0-130 15,0 0-41-15,-139 118 9 16,93-39 8-16,-2 5-7 16,-1-2-7-16,-1-4-9 15,8-9-12-15,7-14-2 16,8-8-35-16,6-15-48 15,11-10 6-15,5-12 27 16,5-10 4-16,0 0 6 16,21-22 42-16,16-20 10 15,24-33 5-15,23-37 33 0,19-26 8 16,-12 8 0-16,-20 27 9 16,-26 39-1-16,-23 30 20 15,0 4 42-15,-3 4-33 16,-4 6 18-16,-7 14 4 15,-4 6-64-15,6 12-51 16,1 28-6-16,9 34 6 16,5 36 24-16,-1 2-1 15,-4-5-16-15,-4-17 2 16,-3-26-9-16,-2 3-30 16,3 1-57-16,-3-14-75 15,-1-10 27-15,0-16-179 16,-6-15-211-16,-4-8-73 0,0-5-248 0</inkml:trace>
  <inkml:trace contextRef="#ctx0" brushRef="#br0" timeOffset="189187.69">13944 13508 990 0,'0'0'758'15,"0"0"-463"-15,0 0-117 16,0 0-40-16,0 0 21 15,0 0-28-15,0 0-63 16,164 92-68-16,-92-78-21 16,26-9-174-16,-18-2-285 15,-14-3-303-15</inkml:trace>
  <inkml:trace contextRef="#ctx0" brushRef="#br0" timeOffset="189375.47">15014 12876 1495 0,'0'0'494'0,"0"0"-362"16,0 0-1-16,0 0-91 16,0 0-40-16,0 0-20 15,-125 163-100-15,112-108-179 0,6-5-351 16</inkml:trace>
  <inkml:trace contextRef="#ctx0" brushRef="#br0" timeOffset="189691.4">15613 13144 1639 0,'0'0'547'16,"0"0"-289"-16,0 0 23 16,-136-60-124-16,84 60-83 15,-8 10-41-15,-9 26-13 16,-7 12 2-16,-1 13 6 0,6 11-4 16,13 2-15-1,17 0-9-15,19-6 0 0,22-9-1 16,5-13 1-16,34-10 0 15,19-14 0-15,18-10 0 16,11-11-23-16,13-1-80 16,45-17-148-16,-25-10-353 15,-10 0-407-15</inkml:trace>
  <inkml:trace contextRef="#ctx0" brushRef="#br0" timeOffset="189952.38">16412 13305 314 0,'0'0'1592'15,"0"0"-1196"-15,0 0-258 16,185 7 88-16,-73-4-50 15,-1-2-88-15,-8-1-54 16,-25 0-17-16,2 0-16 16,-1-1-1-16,-16-7-69 15,-16-6-167-15,-18-1-311 0,-13 3-367 16</inkml:trace>
  <inkml:trace contextRef="#ctx0" brushRef="#br0" timeOffset="190126.78">16898 13112 1461 0,'0'0'486'0,"-26"109"-281"16,15-36 58-16,-1 20-123 16,3 5-100-16,3-14-40 15,6 46-108-15,2-23-211 16,17-17-319-16</inkml:trace>
  <inkml:trace contextRef="#ctx0" brushRef="#br0" timeOffset="190888.49">19151 13257 1332 0,'0'0'527'0,"0"0"-286"16,0 0 63 0,0 0-109-16,0 0-112 15,-123 124 44-15,62-41-2 0,-5 6-26 16,-2-2-33-16,7-7-36 16,8-10-21-16,13-13-9 15,10-10 1-15,13-14-1 16,8-16-12-16,9-11-8 15,0-6 8-15,15-17 12 16,20-26-1-16,17-19 0 16,19-36 1-16,24-45 0 15,11-30 1-15,-3-5-1 16,-21 36 6-16,-26 51-5 16,-27 47 5-16,-12 21 25 15,-1 3 32-15,-5 10 36 0,-2 10-15 16,0 3-69-1,2 40-9-15,5 38 40 0,8 36 8 16,5 30-16-16,-2-9-23 16,-3-27-14-16,-3-42 0 15,-6-22-1-15,5 0-13 16,3 6-61-16,-2-3-50 16,-3-12-77-16,-2-14-77 15,-12-21-221-15,-4-3-176 16,0-9-674-16</inkml:trace>
  <inkml:trace contextRef="#ctx0" brushRef="#br0" timeOffset="191041.69">19097 13461 1373 0,'0'0'569'16,"0"0"-448"-16,0 0-7 15,0 0-27-15,0 0 28 16,0 0-32-16,145 68-83 15,-82-60-28-15,24-8-153 16,-16 0-306-16,-11-14-386 0</inkml:trace>
  <inkml:trace contextRef="#ctx0" brushRef="#br0" timeOffset="191229.39">20009 12803 1525 0,'0'0'545'0,"0"0"-347"16,0 0 66-16,0 0-150 16,0 0-94-16,0 0-8 15,-103 129-12-15,65-65-12 16,-2 6-127-16,-11 17-119 16,11-19-284-16,6-14-579 0</inkml:trace>
  <inkml:trace contextRef="#ctx0" brushRef="#br0" timeOffset="191439.62">20140 13112 1145 0,'0'0'586'0,"0"0"-254"16,0 0 129-16,0 0-272 16,0 0-148-16,0 0 3 15,-67 110 13-15,40-38-14 16,3 9-22-16,-3 2-15 15,5-8-6-15,2-5-4 16,5-9-77-16,5-11-64 16,10-8-145-16,0-14-237 15,0-15-195-15</inkml:trace>
  <inkml:trace contextRef="#ctx0" brushRef="#br0" timeOffset="191936.68">20207 12991 1543 0,'0'0'549'0,"0"0"-378"15,0 0-34-15,0 0-57 16,0 0 46-16,149 95-41 16,-107-45-27-16,-5 3-12 15,-14 1-13-15,-11-6-21 16,-12-5 5-16,-4-5 41 15,-30-9 20-15,-11-8-10 16,-13-6-27-16,-4-9-16 16,2-6-13-16,4 0-4 15,14 0-7-15,13-6 5 16,14 0-6-16,15 0 0 16,0 0 0-16,16 2-34 0,26 3 11 15,10 1 16-15,17 0 6 16,8 19-5-16,2 12 6 15,2 2 6-15,-10 3 0 16,-9 2-5-16,-15-4-1 16,-13-2 0-16,-16-5-6 15,-14-4 6-15,-4-5 11 16,-11-1 55-16,-23-3 22 16,-12-3-12-16,-12 0-38 15,-11-1-23-15,-5-4-6 16,3-4-8-16,6 0-1 15,12-2-33-15,11 0-69 0,15 0-99 16,18-22-124-16,7-2-375 16,2-5-614-16</inkml:trace>
  <inkml:trace contextRef="#ctx0" brushRef="#br0" timeOffset="192161.72">21374 12928 1724 0,'0'0'635'15,"0"0"-464"-15,-56 106 107 16,29-24-55-16,6 5-72 0,1 3-95 16,-1 0-37-16,6-18-19 15,-3 0-9-15,3-13-42 16,4-13-55-16,-1-10 4 15,8-8-117-15,4-10-284 16,0-10-180-16</inkml:trace>
  <inkml:trace contextRef="#ctx0" brushRef="#br0" timeOffset="192553.13">21232 12796 1582 0,'0'0'729'0,"0"0"-407"15,0 0-22-15,0 0-123 16,209 68 10-16,-99 2 2 16,16 32-47-16,-12 20-35 15,-36-2-32-15,-9-3-39 16,-38-31-24-16,-19-32-6 15,-12-12 4-15,-9 3 10 16,-22 2 4-16,-19 2 0 16,-18-9 1-16,-30-4-1 15,-1-10-7-15,-5-7 2 0,-4-8-11 16,20-7-1 0,-4-4-6-16,18 0-1 15,16 0 0-15,16 0-17 0,15 0-4 16,12 0-15-16,10-2-28 15,5 0-67-15,0-1-95 16,27-5-131-16,4-3-376 16,2-3-479-16</inkml:trace>
  <inkml:trace contextRef="#ctx0" brushRef="#br0" timeOffset="209753.76">4565 14752 1592 0,'0'0'495'16,"0"0"-320"-16,0 0 129 15,0 0-44-15,0 0-75 16,0 0-82-16,3-30-47 16,35 29 11-16,11-4 14 0,11 3-33 15,2 0-26-15,-3-2-11 16,-4-4-10-16,-11 4-1 16,-5-1-34-16,-13 4-117 15,-6 1-120-15,-8 0-319 16,-12 0-139-16</inkml:trace>
  <inkml:trace contextRef="#ctx0" brushRef="#br0" timeOffset="209943.11">4602 14985 1377 0,'0'0'695'15,"0"0"-491"-15,0 0-24 0,0 0-1 16,0 0-85-16,0 0 37 15,0 0-29-15,123 24-65 16,-77-18-37-16,-4 0-25 16,14 6-178-16,-11 2-367 15,-10-9-386-15</inkml:trace>
  <inkml:trace contextRef="#ctx0" brushRef="#br0" timeOffset="-162128.27">11014 13535 1144 0,'0'0'1020'16,"0"0"-803"-16,0 0 163 15,0 0-4-15,0 0-150 16,0 0-37-16,133-66-1 16,-37 66-59-16,33 0-15 15,28 0-1-15,-4 0-113 16,-33 0 0-16,-37 0 0 15,-29 2 0-15,2 2 0 0,-1 2 0 16,-4 0 0-16,-12-2 0 16,-13-2 0-16,-10-2 0 15,-10 0 0-15,-2 0 0 16,-1-4-69-16,-1-6-161 16,0-16-221-16,-2 4-251 15,0-8-516-15</inkml:trace>
  <inkml:trace contextRef="#ctx0" brushRef="#br0" timeOffset="-161877.56">11696 12991 2053 0,'0'0'738'0,"0"0"-581"16,0 0 27-16,0 123 54 15,6-51-54-15,3 13-61 16,0 5-55-16,-2-2-37 16,-3-6-17-16,-2-8-7 15,-2-10-5-15,0-11-2 16,0-7 0-16,0-8-82 16,0-10-122-16,0 2-126 15,0-14-366-15,0-6-491 0</inkml:trace>
  <inkml:trace contextRef="#ctx0" brushRef="#br0" timeOffset="-146298.77">8483 14677 347 0,'0'0'1429'0,"0"0"-1034"16,0 0-138-16,0 0-50 0,-36-44-10 16,16 85-102-1,-15 47-69-15,-15 41 31 0,1-4 11 16,11-18-15-16,16-34-7 16,13-23-16-16,3 6-13 15,-1 2-17-15,3 0 9 16,4-14-9-16,0-6-4 15,0-11-50-15,0-10-56 16,0-9-69-16,0-8-61 16,0 0 11-16,-5-48 20 15,0-2-360-15,-1-13-203 0</inkml:trace>
  <inkml:trace contextRef="#ctx0" brushRef="#br0" timeOffset="-145749.45">8135 14972 333 0,'0'0'710'0,"0"0"-398"0,0 0-9 15,0 0 27-15,0 0-56 16,12-115-46-16,30 96-45 16,7 10-22-16,2 9-34 15,2 0-31-15,-8 14-47 16,-9 17-19-16,-7 10-4 16,-12 3-4-16,-6 5-8 15,-8-8-1-15,-3-1-4 16,0-4-1-16,-22-2-7 15,-5-7 8-15,-7-8 0 16,-3 2-1-16,-4-13 1 16,6-2 0-16,1-6 0 15,9 0 7-15,10 0 18 0,9 0 13 16,4-4-11 0,2-2-9-16,2 2-15 0,22 0-12 15,16 0 0-15,11 4 0 16,11 0 6-16,3 4 0 15,-3 14-5-15,-4 8-1 16,-10 1-1-16,-9 6-5 16,-7 1 5-16,-12-7-1 15,-9 0-5-15,-9-5 1 16,-2-4 0-16,-9 1 6 16,-20-9 1-16,-11 1 8 15,-9-1 0-15,-5-2-3 16,-3-4-5-16,1 1 5 15,5-5-5-15,7 2 5 0,5-2-5 16,10 0 5 0,10 0-4-16,5 0 4 0,7 0-6 15,5 0 0-15,2 0-1 16,0 0-54-16,0 0-123 16,35-2-141-16,3-11-213 15,3-1-102-15</inkml:trace>
  <inkml:trace contextRef="#ctx0" brushRef="#br0" timeOffset="-144898.47">9338 14865 1365 0,'0'0'294'0,"0"0"-107"0,0 0-41 15,-167 0 30 1,108 28-15-16,2 12-46 0,-1 12-28 16,5 10-3-16,4 6-17 15,11 8-6-15,14 1-2 16,15-2-12-16,9 0-8 16,9-7-2-16,22-7 5 15,6-10-8-15,6-6 4 16,-3-11-6-16,-2-6-12 15,-3-6-8-15,-1-4-5 16,-5-4-1-16,-5-2-6 16,-4-2-19-16,-4-2-94 15,4-8-147-15,-5 0-228 16,-3-18-107-16</inkml:trace>
  <inkml:trace contextRef="#ctx0" brushRef="#br0" timeOffset="-141400.04">10229 14979 1393 0,'0'0'579'0,"0"0"-381"0,0 0 78 16,0 0-3-16,0 0-47 15,0 0-104-15,0 0-90 16,-77 86-22-16,41-5 50 15,-7 7-4-15,-1 4-13 16,-1-4-16-16,3-8-10 16,7-12-11-16,4-12-5 15,8-12 1-15,8-11-2 16,5-12 2-16,4-14-2 16,6-7 1-16,0 0 12 15,2-32 20-15,27-35-3 16,26-36-23-16,4-10-5 0,-1 7-2 15,-5 12 8-15,-15 27-7 16,0-3 8-16,0 3 10 16,-11 12 35-16,-9 19 2 15,-5 14-4-15,-7 14-7 16,3 8-15-16,3 4-24 16,5 27-4-16,8 17-2 15,6 13 13-15,2 9-2 16,3 5-10-16,-5-1 0 15,-2-4 0-15,-7-7 1 16,-6-13-1-16,-5-6-1 0,-4-13 0 16,-3-5-28-1,-2-4-59-15,0-9-93 0,0-4-66 16,-2-9-235-16,0-8-74 16,-2-14-313-16</inkml:trace>
  <inkml:trace contextRef="#ctx0" brushRef="#br0" timeOffset="-141216.39">10087 15350 1551 0,'0'0'643'16,"0"0"-364"-16,0 0-59 16,0 0-69-16,0 0-89 15,0 0-14-15,136 0-21 16,-60 0-27-16,8 0-22 0,36-4-132 15,-16-5-226 1,-18 2-404-16</inkml:trace>
  <inkml:trace contextRef="#ctx0" brushRef="#br0" timeOffset="-140820.31">11000 15191 1386 0,'0'0'564'0,"0"0"-361"0,0 0 42 15,0 0 3-15,0 0-79 16,0 0-44-16,0 0 22 16,60 0 40-16,-6 0-37 15,17 0-48-15,32 0-30 16,-5 0-33-16,6-4-23 16,-4 3-14-16,-25 1-1 15,-2 0 0-15,-22 0 0 16,-13 0-1-16,-15 1-17 15,-11-1-40-15,-4 0-63 16,-6 0-59-16,-2 0-85 0,0 0-210 16,0-1-239-16</inkml:trace>
  <inkml:trace contextRef="#ctx0" brushRef="#br0" timeOffset="-140593.06">11359 14877 1597 0,'0'0'662'16,"0"0"-522"-16,0 0-44 0,0 0 54 15,-8 132 49 1,12-66-87-16,5 5-51 0,-1-4-24 16,0 0-17-16,-4-10-13 15,-4-7-7-15,0-1 0 16,0-8-83-16,4 5-131 15,1-8-174-15,1-12-372 0</inkml:trace>
  <inkml:trace contextRef="#ctx0" brushRef="#br0" timeOffset="-140017.77">12884 14909 1644 0,'0'0'485'0,"0"0"-279"15,0 0 112-15,0 0-109 16,0 0-121-16,0 0-46 15,0 0 68-15,-116 162 9 16,62-86-40-16,-4-1-28 16,0 1-38-16,2-10-4 15,8-3-8-15,5-7 0 16,9-10 0-16,11-10-1 16,9-13-1-16,7-10-11 15,7-13-28-15,9-4 13 0,26-32 27 16,39-35 6-16,31-35 0 15,24-46-5-15,1-15 7 16,-30 24-1-16,-34 32 23 16,-30 52 24-16,-9 19 9 15,-3 2 15-15,-4 10 3 16,-2 9 0-16,-9 16 4 16,0 3-38-16,0 32-40 15,8 39-6-15,6 32 7 16,-5 6 2-16,-1-5 4 15,-7-15-4-15,-1-30-10 16,-1 8 1-16,4-5-1 0,-3-18-54 16,-1-8-41-16,-2-12-62 15,2-8-71-15,-1-12-78 16,1-4-187-16,-1-15-172 16,-3-12-624-16</inkml:trace>
  <inkml:trace contextRef="#ctx0" brushRef="#br0" timeOffset="-139857.7">12810 15111 1450 0,'0'0'608'0,"0"0"-384"16,0 0-150 0,0 0-47-16,0 0 31 0,0 0-11 15,143 52-47 1,-43-46-55-16,-11 1-142 0,-12-7-341 0</inkml:trace>
  <inkml:trace contextRef="#ctx0" brushRef="#br0" timeOffset="-139640.27">13846 14541 1707 0,'0'0'568'0,"0"0"-459"16,0 0-9-16,0 0-35 0,-89 115-22 15,66-55-28-15,1 3-7 16,-2 5-8-16,-17 16-86 16,8-16-176-16,2-12-317 0</inkml:trace>
  <inkml:trace contextRef="#ctx0" brushRef="#br0" timeOffset="-139392.02">14151 14684 1790 0,'0'0'697'0,"0"0"-498"0,0 0-65 16,0 0-108-16,0 0-1 15,-43 145 6-15,22-83-11 16,-4 5-13-16,-2-4-5 16,0-7-1-16,3-8-1 15,4-5-5-15,3-12-75 16,10-3-108-16,7-9-123 16,0-7-236-16,10-8-175 0</inkml:trace>
  <inkml:trace contextRef="#ctx0" brushRef="#br0" timeOffset="-138684.61">14149 14748 924 0,'0'0'1014'0,"0"0"-656"15,0 0-12-15,0 0-116 16,0 0-114-16,0 0-23 15,113 18 4-15,-61 10 10 16,1 8-33-16,-6 2-35 16,-7 3-21-16,-9-1-3 15,-4 0-3-15,-7-2 0 16,-7 0-3-16,-3-7-1 16,-7-4-7-16,-3-1 7 15,0-3-2-15,0-4 3 0,-1-2 15 16,-11-3 12-1,-1-4 0-15,4 1-2 0,-2-6-2 16,2-1-5-16,0 2 0 16,0-2 7-16,-4-3-2 15,0 4-7-15,-1-3-7 16,1 4-7-16,-1-2 4 16,3-4-14-16,1 4 13 15,0-2-9-15,-1-1-4 16,0 3 0-16,0-2 0 15,-2 3 0-15,-3-1-1 16,0-2 2-16,-4 2-2 16,0-2 8-16,0 4-7 15,0-6 0-15,-1 4 0 16,2-4 0-16,-1 0 0 16,-3 0 7-16,-1 0-2 15,0 0-6-15,-1 0 6 0,2 0-5 16,4 0 8-16,-1-4 2 15,4-2 5-15,0 2 11 16,1 0-7-16,1 0-11 16,4-3-9-16,-2 6 7 15,5-2-6-15,3 3 0 16,0-1 0-16,4 1-1 16,0 0 0-16,0-2 1 15,0 2 0-15,0 0 0 16,0-4-1-16,0 4 0 0,0-4-45 15,0 4-75-15,2 0-135 16,49 0-295-16,0 0-98 16,5 0-382-16</inkml:trace>
  <inkml:trace contextRef="#ctx0" brushRef="#br0" timeOffset="-138184.2">14795 14512 1532 0,'0'0'398'16,"0"0"-73"-16,0 0 148 16,0 0-267-16,0 0-110 15,0 0-68-15,0 0 63 16,96 98 73-16,-29-31-21 15,18 27-29-15,-12-8-51 16,-4 6-25-16,-11-6-19 0,-23-19-8 16,-8 0-5-16,-18-6-5 15,-9-11 5-15,-15-1 3 16,-25-8 4-16,-14-3 13 16,-8-6 4-16,-5-6-12 15,5-4-3-15,1-8-6 16,8-4-3-16,8-6-6 15,7-4-17-15,7 0-73 16,9 0-121-16,6-4-80 16,16-18-219-16,11 0-255 15,18-2-1048-15</inkml:trace>
  <inkml:trace contextRef="#ctx0" brushRef="#br0" timeOffset="-137985.78">15758 15125 1692 0,'0'0'746'16,"0"0"-438"-16,0 0-5 15,211-28-60-15,-66 28-101 16,35 0-80-16,3 0-44 16,-34 0-17-16,-44 5-1 15,-43-5-78-15,12 0-132 16,-11 0-281-16,-19 0-298 0</inkml:trace>
  <inkml:trace contextRef="#ctx0" brushRef="#br0" timeOffset="-137799.24">16410 14834 1547 0,'0'0'520'0,"0"0"-385"15,-40 134 144-15,29-63-107 16,6 5-111-16,3-4-40 16,2-5-21-16,0 9-115 15,0-19-221-15,0-8-360 0</inkml:trace>
  <inkml:trace contextRef="#ctx0" brushRef="#br0" timeOffset="-137318.12">18237 14553 1659 0,'0'0'547'0,"0"0"-289"15,0 0 46-15,0 0-136 16,0 0-121-16,-115 119 45 15,78-30-32-15,2 2-34 16,-1 2-16-16,3-11-3 0,2-13-7 16,2-16-2-16,2-12-22 15,8-13-4-15,7-16-10 16,8-10 10-16,4-2 28 16,4-19 13-16,25-25-12 15,20-42-1-15,22-52 0 16,-2 0 1-16,-7 10 6 15,-12 25-1-15,-21 47 44 16,-2 8 23-16,-8 8 57 16,-5 22 41-16,-5 18-45 15,1 12-87-15,7 34-33 16,12 34 6-16,8 36 9 16,1-5-3-16,-5-9-10 0,-8-17-8 15,-9-22 0 1,-1-3 0-16,1 0-39 0,-3-10-57 15,-1-17-41-15,-3-7-83 16,-1-12-106-16,-1-6-285 16,-5-8-336-16</inkml:trace>
  <inkml:trace contextRef="#ctx0" brushRef="#br0" timeOffset="-137162.54">18068 14951 1007 0,'0'0'878'0,"0"0"-614"16,0 0-146-16,0 0 92 0,0 0-22 16,118 53-93-1,-40-42-95-15,38-11-31 0,-20 0-289 16,-16-4-428-16</inkml:trace>
  <inkml:trace contextRef="#ctx0" brushRef="#br0" timeOffset="-136990.54">19055 14419 1676 0,'0'0'542'0,"0"0"-321"16,0 0-44-16,0 0-123 16,0 0-38-16,-49 120-16 15,36-63-49-15,-5 24-162 16,5-18-349-16,6-10-863 0</inkml:trace>
  <inkml:trace contextRef="#ctx0" brushRef="#br0" timeOffset="-136751.64">19674 14633 1482 0,'0'0'728'15,"0"0"-429"-15,0 0 47 16,-160-67-160-16,90 67-101 15,-7 25-37-15,-8 18 10 0,3 13-22 16,8 12-19 0,18 4-17-16,21 3 5 0,19-5-5 15,16-12 0-15,11-12-1 16,37-12 1-16,18-11 15 16,32-10-15-16,53 1-48 15,-19-9-155-15,-9-4-455 0</inkml:trace>
  <inkml:trace contextRef="#ctx0" brushRef="#br0" timeOffset="-118800.65">4945 15946 1502 0,'0'0'616'0,"0"0"-316"16,0 0 67-16,0 0-60 16,0 0-115-16,0 0-79 15,-23 0-42-15,44 0-16 16,5 0 14-16,10 0-31 15,4 0-20-15,2 0-9 16,0 0-9-16,3 0-89 16,-5 0-138-16,-6 0-226 15,-10 3-245-15,-15 2-484 0</inkml:trace>
  <inkml:trace contextRef="#ctx0" brushRef="#br0" timeOffset="-118653.28">4925 16200 1610 0,'0'0'782'0,"0"0"-570"0,0 0-58 16,0 0-4-16,0 0-51 15,153 58-63-15,-77-43-36 16,44-4-75-16,-19-1-259 16,-15-6-479-16</inkml:trace>
  <inkml:trace contextRef="#ctx0" brushRef="#br0" timeOffset="-117318.64">8475 16012 1861 0,'0'0'527'0,"0"0"-408"0,-79 100 101 16,44-12-36-16,-2 33-81 16,11-11-52-16,8-12-30 15,12-22-14-15,6-26 1 16,0-6-8-16,0-3-35 15,0-19-107-15,8-8-88 16,10-18-102-16,-2-19-240 16,-3-13-240-16</inkml:trace>
  <inkml:trace contextRef="#ctx0" brushRef="#br0" timeOffset="-116840.08">8525 15976 1422 0,'0'0'665'0,"0"0"-390"16,0 0-21-16,0 0-84 0,0 0-88 16,0 0 0-16,123 54-28 15,-88-8-24-15,-8 7-9 16,-9-5-14-16,-9 1-1 16,-9-8 0-16,0-10 6 15,-23-5-3-15,-10-12 12 16,-5-5 0-16,-5-9 42 15,2 0 6-15,5-9-18 16,7-5-12-16,10 1 6 16,9 0 15-16,6 5-9 15,4 6-8-15,0 2-43 16,14 0-3-16,22 0-7 16,14 18 10-16,10 5 7 0,4 9 2 15,1 4-7-15,-9 0-1 16,-14 4 10-16,-13-7-11 15,-13 4 0-15,-16-9 6 16,0-1 5-16,-14-10-2 16,-20-7 3-16,-10-6 3 15,-9-4-5-15,-5 0-1 16,0-6-3-16,3-6 2 16,5-1-2-16,11-2-5 15,7 3 5-15,10 2-6 16,8-2-1-16,12 6-92 15,9-16-152-15,20 5-281 0,4-2-388 16</inkml:trace>
  <inkml:trace contextRef="#ctx0" brushRef="#br0" timeOffset="-116201.34">9612 15923 1350 0,'0'0'621'0,"0"0"-367"15,0 0 33-15,-160-14-63 16,108 14-65-16,0 9-64 16,1 19-41-16,6 7-16 15,6 18-5-15,6 5 8 16,10 14-7-16,13 0-4 16,10 3-6-16,0-3 2 0,24-10-13 15,14-8-4 1,7-10-8-16,6-12-1 0,2-9-14 15,5-6-113-15,20-9-150 16,-14-2-342-16,-8-6-692 16</inkml:trace>
  <inkml:trace contextRef="#ctx0" brushRef="#br0" timeOffset="-113440.77">10869 15898 1502 0,'0'0'588'0,"0"0"-316"16,0 0 70-16,0 0-42 15,0 0-90-15,0 0-102 0,0 0-58 16,-65 48-30-1,14 32 22-15,-20 28 7 0,0 2-17 16,3-11-17-16,13-13-8 16,15-20-6-16,-2 0 0 15,0-2 1-15,8-16 8 16,14-16-8-16,6-14-1 16,12-14 1-16,2-4-2 15,12-28 1-15,30-44-1 16,29-43 0-16,27-36-1 15,-2 8 1-15,-18 31 5 16,-25 42-3-16,-19 32 4 16,-5 8-5-16,-2 2 0 15,-5 11-1-15,-7 13 0 0,-6 4-9 16,0 27 4-16,2 20 5 16,-2 22 12-16,3 6-5 15,-6 14-5-15,3 2 4 16,-1-11-6-16,0-9-1 15,0-10-50-15,-1-15-69 16,-5-10-95-16,-2-18-85 16,0-5-210-16,0-13-109 0</inkml:trace>
  <inkml:trace contextRef="#ctx0" brushRef="#br0" timeOffset="-113266.83">10519 16236 1765 0,'0'0'597'0,"0"0"-493"16,0 0-12-16,0 0 1 15,0 0-28-15,130 66-35 16,-57-47-30-16,54-11-97 16,-18 1-184-16,-11-9-377 0</inkml:trace>
  <inkml:trace contextRef="#ctx0" brushRef="#br0" timeOffset="-113087.39">11386 16208 1846 0,'0'0'616'0,"0"0"-512"0,0 0 117 16,185 0-69-16,-96-8-75 15,7 4-50-15,-5-2-27 16,-6 2-23-16,-12-1-68 15,1-8-142-15,-21 5-265 16,-17-6-233-16</inkml:trace>
  <inkml:trace contextRef="#ctx0" brushRef="#br0" timeOffset="-112890.05">11836 15927 660 0,'0'0'1241'0,"0"0"-943"0,0 0-181 16,0 0 83-16,-57 135-54 16,57-73-79-16,0 4-46 15,0 6-21-15,12-5-3 16,7 1-109-16,10 8-157 16,-3-14-243-16,0-14-255 0</inkml:trace>
  <inkml:trace contextRef="#ctx0" brushRef="#br0" timeOffset="-112651.47">12789 16043 1425 0,'0'0'679'0,"0"0"-440"15,0 0 66-15,0 0-46 16,0 0-160-16,0 0-84 15,0 0 22-15,-73 103-13 16,67-45-9-16,-6 5-6 16,-1-6-8-16,-10 6-1 15,2-5-79-15,-6-4-111 16,-4 1-143-16,8-16-271 16,5-17-385-16</inkml:trace>
  <inkml:trace contextRef="#ctx0" brushRef="#br0" timeOffset="-112336.2">12807 15835 1901 0,'0'0'646'16,"0"0"-388"-16,0 0 56 15,0 0-169-15,0 0-119 16,0 0-11-16,141 96 26 15,-74-37-15-15,-3-1-19 16,-8 0-1-16,-12-8-4 16,-14-2-2-16,-20-8 2 15,-10 0 26-15,-10-3 20 0,-30-6 51 16,-14 5-15-16,-11-1-46 16,-1-11-16-16,3 2-7 15,8-12-15-15,7-2-78 16,15-12-107-16,16-4-168 15,7-23-298-15,10-4-578 16</inkml:trace>
  <inkml:trace contextRef="#ctx0" brushRef="#br0" timeOffset="-112057.45">13674 15709 1607 0,'0'0'690'0,"0"0"-408"16,0 0-54-16,0 0-49 0,0 0-37 16,137 116-25-16,-87-49 0 15,2 9-12-15,-4 4-18 16,-5-4-42-16,-14-4-9 16,-14-6-6-16,-15-7-8 15,0-9 2-15,-27-6-6 16,-12-12 2-16,-6-6-11 15,-4-4-9-15,3-11-82 16,5-5-119-16,-3-6-169 16,13-6-413-16,10-15-1039 0</inkml:trace>
  <inkml:trace contextRef="#ctx0" brushRef="#br0" timeOffset="-111879.22">14432 16152 1463 0,'0'0'785'0,"0"0"-413"16,135-16 82-16,-37 16-247 16,39 0-77-16,-6 6-79 15,-11 4-32-15,-17 2-19 16,-29-8-3-16,1-4-100 16,-4 0-138-16,-26-4-125 15,-20-14-304-15,-23-8-293 0</inkml:trace>
  <inkml:trace contextRef="#ctx0" brushRef="#br0" timeOffset="-111720.03">15078 15937 1505 0,'0'0'490'0,"0"0"-274"16,0 0 105-16,-58 155-142 15,54-91-113-15,4 6-41 16,0 2-25-16,11 21-113 15,7-22-201-15,-2-12-272 0</inkml:trace>
  <inkml:trace contextRef="#ctx0" brushRef="#br0" timeOffset="-111240.92">16473 15861 1035 0,'0'0'1069'0,"0"0"-787"15,0 0-92-15,0 0-27 16,-110 107-23-16,84-41-59 16,-5 2-54-16,-6 7-15 15,-2-4-5-15,-5-7-1 16,-4-2-5-16,4-13-1 15,9-10 0-15,10-14-4 16,13-13-31-16,12-12-20 16,5-12 13-16,29-28 23 0,26-36-2 15,26-37 20 1,19-35 1-16,-5 11 0 0,-23 33 18 16,-31 46 28-16,-21 30 20 15,-3 6 52-15,-4 6 29 16,-2 8 1-16,-6 8-46 15,3 12-67-15,5 24-16 16,3 16 22-16,3 16 8 16,-2 8-20-16,1 5-17 15,-6-1-11-15,3-4 0 16,-3-10-1-16,-5-7-19 16,-1-15-73-16,-3-13-80 15,-4-8-113-15,-4-23-193 0,0 0-181 16,0-10-942-16</inkml:trace>
  <inkml:trace contextRef="#ctx0" brushRef="#br0" timeOffset="-111067.84">16203 16200 1392 0,'0'0'704'15,"0"0"-391"-15,0 0-78 16,0 0-74-16,0 0-31 15,147 52-67-15,-66-42-63 16,3-5-56-16,23-5-223 0,-20-17-369 16,-16-3-927-16</inkml:trace>
  <inkml:trace contextRef="#ctx0" brushRef="#br0" timeOffset="-110886.89">17266 15574 1365 0,'0'0'737'0,"0"0"-546"15,0 0-105-15,0 0-48 16,0 0-38-16,-87 144-34 16,71-77-151-16,5-13-205 0,3-12-576 15</inkml:trace>
  <inkml:trace contextRef="#ctx0" brushRef="#br0" timeOffset="-110624.86">17794 15829 727 0,'0'0'979'16,"0"0"-641"-16,-137-48 34 15,83 46-82-15,0 2-123 16,4 20-79-16,4 18-22 15,3 12-17-15,8 0-17 16,11 6-16-16,6-1-9 16,9-7-7-16,9-7 0 15,2-4 8-15,25-11-2 0,15-8 1 16,14-10-7-16,29-8-19 16,63-8-159-16,-13-14-306 15,2-1-534-15</inkml:trace>
  <inkml:trace contextRef="#ctx0" brushRef="#br0" timeOffset="-109875.39">18899 16040 1463 0,'0'0'564'15,"0"0"-229"-15,0 0 120 16,0 0-289-16,0 0-91 16,0 0-51-16,13 0 6 15,28 3 42-15,12-3-11 16,9 0-31-16,8 0-30 16,-3 0-9-16,-9 0-145 0,-21 0-172 15,-14 5-395-15,-23 1-594 0</inkml:trace>
  <inkml:trace contextRef="#ctx0" brushRef="#br0" timeOffset="-109723.25">18977 16343 1536 0,'0'0'842'16,"0"0"-570"-16,0 0 11 15,0 0-126-15,151-26-101 16,-88 15-56-16,24 7-6 0,-16 0-220 15,-13 4-518-15</inkml:trace>
  <inkml:trace contextRef="#ctx0" brushRef="#br0" timeOffset="-99443">20784 15811 1670 0,'0'0'605'0,"0"0"-337"16,0 0 51-16,0 0-80 15,0 0-104-15,0 0-93 16,-94 85-3-16,63-8 34 15,-4 16-28-15,-1 5-9 16,3-8-12-16,4-6-15 16,6-13-7-16,7-13-1 0,8-21 8 15,3-16-8-15,5-19-1 16,0-2 14-16,15-46 8 16,28-48-7-16,22-49-9 15,10-17-5-15,-7 22 1 16,-18 34 8-16,-21 45-9 15,-4 15 4-15,0 4-5 16,-6 3 0-16,2 12 35 16,-11 11 19-16,2 14-15 15,3 10-39-15,6 30 1 16,8 14 5-16,0 18 9 16,2 10-1-16,-2 5-7 0,-4-7-6 15,-2-12-1-15,-4-7-22 16,-4-12-60-16,-1-8-82 15,-10-15-111-15,-4-13-105 16,-2-8-170-16,-16-5-65 0</inkml:trace>
  <inkml:trace contextRef="#ctx0" brushRef="#br0" timeOffset="-99294.65">20666 16037 1064 0,'0'0'599'16,"0"0"-313"-16,0 0-1 15,0 0-94-15,0 0-103 16,0 0-42-16,0 0-18 16,89 105-28-16,-16-105-27 15,32 0-180-15,-18-18-173 0,-13-10-376 0</inkml:trace>
  <inkml:trace contextRef="#ctx0" brushRef="#br0" timeOffset="-99106.21">21266 15673 901 0,'0'0'888'0,"0"0"-557"16,0 0-45-16,0 0-118 15,0 0-11-15,-123 166-65 16,96-92-53-16,7 3-24 16,5-1-15-16,3-8 0 15,5-6-58-15,5-8-99 16,0-14-122-16,2-9-223 0,0-23-358 15</inkml:trace>
  <inkml:trace contextRef="#ctx0" brushRef="#br0" timeOffset="-98659.77">21332 15611 1333 0,'0'0'660'0,"0"0"-365"16,0 0-14-16,0 0-198 15,0 0-54-15,0 0 6 16,140 62 9-16,-95-23-28 16,-9 3-4-16,-12-3-6 15,-11-3 7-15,-13-9 25 0,0-2 36 16,-17-4 24-16,-10-10-3 16,-4-5-17-16,2-2-27 15,2-4-15-15,7 0-16 16,5 0-10-16,10 0-1 15,5-4-3-15,0 0-6 16,11 4-13-16,16 0-5 16,8 0 7-16,7 3 11 15,-1 10-8-15,-3 10 8 16,-5-4-8-16,-8 6 7 16,-8-1-5-16,-7 2 6 15,-10 0 0-15,0 2 1 16,-16-6 26-16,-18-4 24 15,-8 0-9-15,-11-5-18 0,-8-9-9 16,-5-2-15-16,-1-2-20 16,5 0-123-16,2 0-142 15,17-5-285-15,21-5-237 0</inkml:trace>
  <inkml:trace contextRef="#ctx0" brushRef="#br0" timeOffset="-98507.23">21842 16012 1179 0,'0'0'648'16,"141"-22"-106"-16,-12 8-7 16,7 1-249-16,-13 4-118 0,-21 4-107 15,-29 2-44 1,3 3-17-16,-2 0-33 0,-21-4-127 16,-28-2-150-16,-19-3-291 15,-6-3-125-15</inkml:trace>
  <inkml:trace contextRef="#ctx0" brushRef="#br0" timeOffset="-98325.75">22447 15695 1545 0,'0'0'402'16,"0"0"-119"-16,0 0 178 15,0 160-248-15,3-92-93 16,6 5-85-16,3 1-35 15,1-7-40-15,2 0-166 0,24 0-263 16,-6-21-88-16,2-15-367 16</inkml:trace>
  <inkml:trace contextRef="#ctx0" brushRef="#br0" timeOffset="-98123.55">23186 15580 1803 0,'0'0'528'16,"0"0"-382"-16,0 0-12 15,-13 121-32-15,17-47-33 0,13 6-39 16,0 2-18-16,-9-1-12 16,-8-7-81-16,0-2-147 15,-15-18-250-15,-3-20-271 0</inkml:trace>
  <inkml:trace contextRef="#ctx0" brushRef="#br0" timeOffset="-97710.12">23313 15611 963 0,'0'0'984'0,"0"0"-649"15,0 0 44-15,0 0-209 16,0 0-131-16,115-28-30 15,-56 63-9-15,-6 2 1 16,-13 7-1-16,-17-6-1 0,-21 0 1 16,-7-7 0-16,-39-4 16 15,-19-8 60-15,-8-2-7 16,-1-7-20-16,12-2-20 16,18-3-17-16,22-1-11 15,20-4-1-15,4 0-33 16,33 2-2-16,11 5 34 15,8 1 0-15,-1 2 1 16,-6 9 0-16,-10 2-1 16,-15 2-4-16,-8 4 5 15,-12 3 21-15,-4 1-3 16,0 1 8-16,-17-4 20 16,-14-2 38-16,-8-9-24 0,-6-2-35 15,-7-3-8 1,-3-8-17-16,3-2-34 0,2-2-110 15,13-10-154-15,14-13-310 16,14-8-541-16</inkml:trace>
  <inkml:trace contextRef="#ctx0" brushRef="#br0" timeOffset="-97537.28">23928 15584 1795 0,'0'0'649'15,"0"0"-513"-15,0 0 122 0,0 147-147 16,-9-72-72-16,-3 6-39 16,4 0-27-16,-1-1-72 15,-3 3-120-15,6-14-148 16,-1-21-258-16</inkml:trace>
  <inkml:trace contextRef="#ctx0" brushRef="#br0" timeOffset="-97244.77">23986 15483 1520 0,'0'0'625'0,"0"0"-329"16,0 0-10-16,0 0-162 15,0 0 43-15,169 74-17 16,-104-33-48-16,-8 12-32 15,-12-3-25-15,-14 3-20 16,-15-5 4-16,-16-2 5 16,-5-2 7-16,-32-9 17 15,-21 6 1-15,-16-5-20 16,-15-3-21-16,-9 4-18 16,-1-5-23-16,6-2-137 15,-16 7-195-15,24-10-362 16,17-4-672-16</inkml:trace>
  <inkml:trace contextRef="#ctx0" brushRef="#br0" timeOffset="-96923.59">20271 17356 1640 0,'0'0'664'0,"0"0"-427"15,172-71 24-15,-29 57-101 0,-1 5-60 16,-22 9-48-1,-35 0-29-15,-24 9-7 0,5 1-11 16,-1-2-5-16,-3-2-69 16,-15-2-135-16,-23-4-139 15,-12 0-235-15,-12-14-381 0</inkml:trace>
  <inkml:trace contextRef="#ctx0" brushRef="#br0" timeOffset="-96749.24">20786 17044 1347 0,'0'0'575'0,"0"0"-386"15,0 0 34-15,0 0-73 0,-18 143-49 16,30-81-63-16,3 10-38 16,3 0-1-16,7 21-158 15,-8-21-162-15,-1-14-367 0</inkml:trace>
  <inkml:trace contextRef="#ctx0" brushRef="#br0" timeOffset="-96310.62">21956 16754 1285 0,'0'0'896'16,"0"0"-535"-16,0 0-63 0,0 0-160 15,0 0-74-15,-145 152-9 16,103-72-20-16,-5 8-11 16,0 3-12-16,2-7-5 15,7-8-1-15,5-9-5 16,8-17-1-16,9-19-23 16,11-23-5-16,5-8 16 15,0-39 4-15,24-20-47 16,16-31 12-16,4 2 26 15,4-11 11-15,5 1 0 16,-6 14 6-16,9-6 18 16,-6 18 25-16,-2 14 9 15,-9 23-4-15,-10 25-7 0,-2 10-32 16,-4 18-9 0,4 23 14-16,0 13 5 0,-2 8-4 15,-2 10-7-15,-3-2-2 16,-5 2-5-16,-3-5-1 15,-3-5-24-15,-3-8-62 16,-6-14-74-16,0-5-86 16,0-12-314-16,0-17-233 0</inkml:trace>
  <inkml:trace contextRef="#ctx0" brushRef="#br0" timeOffset="-96139.86">21748 17111 1687 0,'0'0'617'0,"0"0"-366"16,0 0-105-16,0 0-97 15,0 0-9-15,162 31-40 16,-89-22-37-16,29-5-243 16,-19-4-339-16,-12 0-1122 0</inkml:trace>
  <inkml:trace contextRef="#ctx0" brushRef="#br0" timeOffset="-95968.67">22622 16736 1517 0,'0'0'557'16,"0"0"-330"-1,0 0 10-15,0 0-165 0,0 0-50 16,0 0-22-16,-84 148-120 15,84-101-152-15,0-5-367 0</inkml:trace>
  <inkml:trace contextRef="#ctx0" brushRef="#br0" timeOffset="-95661.89">23107 16910 1590 0,'0'0'570'0,"-146"-10"-293"16,101 10 37-16,1 14-123 16,1 14-80-16,5 10-72 15,16 12-29-15,17 4-8 16,5 0 7-16,23-1-8 16,19-9 11-16,14-12 19 15,9-10 31-15,11-12 20 16,1-10-28-16,2 0-24 15,-8-10-17-15,-9-8-3 16,-13 3-10-16,-15 0-27 16,-14 1-21-16,-16 4-15 15,-4 2-34-15,-31 0-83 0,-7 2-330 16,0-2-306-16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6:58:19.104"/>
    </inkml:context>
    <inkml:brush xml:id="br0">
      <inkml:brushProperty name="width" value="0.05292" units="cm"/>
      <inkml:brushProperty name="height" value="0.05292" units="cm"/>
      <inkml:brushProperty name="color" value="#FF0000"/>
    </inkml:brush>
  </inkml:definitions>
  <inkml:trace contextRef="#ctx0" brushRef="#br0">15483 8668 1232 0,'0'0'319'0,"0"0"-213"16,0 0 93-16,0 0-38 15,0 0-80-15,0 0-43 16,0 0 30-16,0 0 40 15,0 0 24-15,0 0-2 16,3 3-13-16,-2-3-25 16,4 1-26-16,-1 2-13 15,4-2-15-15,1 4-7 16,-1-4-2-16,3 4 5 16,5-5 11-16,2 0 15 15,6 0 15-15,6 0-5 16,8 0 0-16,6 0-13 15,5-5-16-15,8 1 2 0,9 1-13 16,5-1-6-16,11 0 6 16,5 1-10-16,2 2-8 15,0-2 0-15,0 3-12 16,-4 0 1-16,-2 0 0 16,-1 0 0-16,-4 0-1 15,-7 0 0-15,-9 0 0 16,-10 0 0-16,-12 0 1 15,-11 0-1-15,-4 0-1 16,-6 0-1-16,-1 0 2 16,1 0-1-16,0 0 1 15,-1 3 0-15,-1-2 1 0,-1 2-1 16,-5-2 1-16,-4-1-1 16,-5 0 0-16,1 3 0 15,-3-3-2-15,0 1 1 16,0-1 1-16,0 0-2 15,0 0 2-15,0 3-1 16,0-3 1-16,0 0 0 16,0 0 2-16,0 0 14 15,0 0 4-15,0 0-8 16,0 0-11-16,0 0 6 16,0 0-7-16,0 0-30 15,0 0-63-15,0 0-103 16,-25 0-102-16,3-8-371 0,-3-6-572 15</inkml:trace>
  <inkml:trace contextRef="#ctx0" brushRef="#br0" timeOffset="17977.9">9587 8549 988 0,'0'0'284'15,"0"0"-94"-15,0 0 19 16,0 0-51-16,0 0-41 16,0 0-25-16,-4 0-21 0,4 0 11 15,0-2 28-15,0-5-15 16,0 1 0-16,0 0-20 16,0 0-15-16,0 0 11 15,0 2-21-15,0 2-12 16,0 2-2-16,0 0-12 15,0 0-12-15,2 0-1 16,10-3-10-16,6 3 11 16,10 0 0-16,4 0-11 15,1 0 8-15,0 0-8 16,1 0-1-16,-2 9 0 16,1 1-21-16,34-2-155 15,-7-2-298-15,-2-6-432 0</inkml:trace>
  <inkml:trace contextRef="#ctx0" brushRef="#br0" timeOffset="18764.99">11727 8501 1081 0,'0'0'281'0,"0"0"-38"15,0 0 5-15,0 0-74 16,0 0-65-16,0 0-49 16,0 0-17-16,33 0 16 15,-2 0 72-15,9-2-5 16,5-4-58-16,-1 1-24 16,-6 1-18-16,-5 4-12 15,-6 0-8-15,-8 0-6 16,-9 0 0-16,0 0 0 15,-4 13-42-15,3 2-139 16,0-1-96-16,-2-8-355 0</inkml:trace>
  <inkml:trace contextRef="#ctx0" brushRef="#br0" timeOffset="29329.95">9855 8594 1211 0,'0'0'362'0,"0"0"-120"16,0 0 3-16,0 0-73 15,0 0-49-15,0 0 17 16,0 0 11-16,0 0-5 0,0 0-8 16,0 0-10-16,0 0-32 15,-2 14-54-15,-7 13-28 16,-7 13 53-16,-1 10 11 16,-6 6-35-16,1 4-13 15,0-4-16-15,4-6-2 16,2-5-7-16,7-12-4 15,1-7-1-15,3-8 0 16,1-4 6-16,1-5-5 16,1-5 1-16,0-3 4 15,2-1 1-15,0 0-7 16,0 0-34-16,11-11-120 16,11-12-218-16,5-2-624 0</inkml:trace>
  <inkml:trace contextRef="#ctx0" brushRef="#br0" timeOffset="29986.37">11970 8657 1478 0,'0'0'553'16,"0"0"-328"-16,0 0 78 15,0 0-112-15,0 0-111 16,0 0-51-16,0 0 65 0,-56 92 4 16,40-50 4-16,-3-1-31 15,0 2-10-15,2-5-25 16,1-4-24-16,1-5-5 16,3-2-7-16,6-6 0 15,1-6-79-15,5-3-145 16,0-3-301-16,0-6-280 0</inkml:trace>
  <inkml:trace contextRef="#ctx0" brushRef="#br0" timeOffset="32113.94">10887 8694 35 0,'0'0'1443'0,"0"0"-1080"0,0 0-53 15,0 0 2-15,0 0-84 16,0 0-82-16,0 0-78 16,-107-66-47-16,80 95-7 15,2 7 10-15,4 6 7 16,7-1-19-16,9-2-4 16,5-3-2-16,0-6-5 15,19-8 7-15,7-6-8 16,6-9 11-16,1-7-3 15,0 0 10-15,-1-2 2 16,-6-17-4-16,-6-7 5 16,-4-4 9-16,-10-4 15 0,-6 0 2 15,0 4-16-15,-4 1-16 16,-16 10-3-16,-2 3-11 16,0 5-1-16,1 2-44 15,10 2-105-15,11-9-132 16,11 3-448-16,18-1-1024 0</inkml:trace>
  <inkml:trace contextRef="#ctx0" brushRef="#br0" timeOffset="33029.39">13030 8556 1397 0,'0'0'394'16,"0"0"-221"-16,0 0 23 16,0 0-51-16,0 0-103 15,0 0-32-15,0 0 24 16,-51 122 5-16,34-68 11 16,3 1 10-16,-2-7-10 15,3-7-16-15,-1-5-13 16,6-11-3-16,-1-5-12 0,4-6 2 15,3-6-8 1,2-4 0-16,0-2-97 0,0 1-222 16,0-3-342-16</inkml:trace>
  <inkml:trace contextRef="#ctx0" brushRef="#br0" timeOffset="37696.28">15808 8824 424 0,'0'0'713'0,"0"0"-439"15,0 0-17-15,0 0-37 16,0 0-14-16,0 0-33 15,12-67 6-15,-12 65-23 16,0 2-35-16,0 0-36 16,0 0-36-16,0 14-37 15,0 14-12-15,0 12 51 16,0 8 3-16,-12 6 0 16,-3 4-8-16,-3-4-18 15,-3 1-14-15,4-10-13 16,0-6 10-16,3-11-2 15,5-8-2-15,5-9-7 0,4-10 0 16,0-1 20 0,0 0-20-16,0 0-6 0,0-6-106 15,24-18-168-15,-2 4-400 16,-1-4-413-16</inkml:trace>
  <inkml:trace contextRef="#ctx0" brushRef="#br0" timeOffset="38875.58">15804 8835 532 0,'0'0'380'0,"0"0"-185"0,0 0-33 15,0 0-23-15,0 0-14 16,0 0-36-16,0 0-27 16,1-9 11-16,-1 9 15 15,0-2 22-15,0-5-14 16,0-1-47-16,0 0-17 15,0 0 2-15,0 0 0 16,0-1-7-16,0 2 2 16,0-1 5-16,0 0-1 15,-1-1-3-15,-3 2-10 16,-1 1 7-16,1 1 0 0,-2 1-1 16,-2 0 0-16,-1 4-8 15,-5 0-2-15,-5 3-1 16,-6 14-15-16,-6 10 0 15,-2 5 6-15,0 2-5 16,1 3 0-16,5-2-1 16,8 3 1-16,1 0 1 15,5 1 4-15,5-1-5 16,6-6 5-16,2-2-5 16,0-6 2-16,0-6-3 15,12-4 0-15,1-6 0 16,5-6 2-16,6-2 16 15,5 0 9-15,4-21 2 16,2-4-8-16,-2-9-6 16,-2-7-6-16,-9-1-1 0,-4 0 5 15,-7 4-12 1,-7 2-1-16,-2 7 11 0,-2 6-11 16,0 5 0-16,0 4 0 15,0 4 0-15,0 6-3 16,0 2-91-16,0 2-105 15,0 0-173-15,-4 0-413 0</inkml:trace>
  <inkml:trace contextRef="#ctx0" brushRef="#br0" timeOffset="39873.55">16923 8831 1356 0,'0'0'483'15,"0"0"-258"-15,0 0 4 16,0 0-112-16,0 0-81 16,0 0 26-16,0 0 48 15,-27 145-9-15,15-92-28 0,0-3-38 16,-1-3-13 0,1-7-11-16,1-6-5 0,5-6-5 15,-2-10 0-15,4-7 1 16,2-4-1-16,2-7 13 15,0 0 15-15,0-10 52 16,0-20-14-16,0-16-50 16,2-16-16-16,10-12 0 15,0-6-1-15,1 0-1 16,-1 13 1-16,-3 13 2 16,-7 15-1-16,-2 20 16 15,0 12 28-15,0 7-44 0,0 17-1 16,-10 23-9-1,-5 12 9-15,-4 11 21 0,-2 1 5 16,1 3 13-16,3-6-9 16,1-8-18-16,5-10-11 15,4-9 5-15,3-12-5 16,-1-6 7-16,5-8-8 16,0-4-26-16,0-1-66 15,-2-3-90-15,-7 0-153 16,-2 0-346-16,-5 0-872 0</inkml:trace>
  <inkml:trace contextRef="#ctx0" brushRef="#br0" timeOffset="40872.28">16007 9062 1162 0,'0'0'490'0,"0"0"-344"16,0 0 65-16,0 0-5 16,138-41-22-16,-78 30-36 15,-2-2-30-15,-4 5-42 16,-10 4-43-16,-11 2-22 16,-8 2-10-16,-5 0-1 15,-5 0-37-15,-7 0-113 16,-6 9-137-16,-16 6-65 15,-17-1 18-15,-7-2-550 0</inkml:trace>
  <inkml:trace contextRef="#ctx0" brushRef="#br0" timeOffset="41047.08">15960 9228 1101 0,'0'0'586'0,"0"0"-362"15,0 0 55-15,0 0-20 16,0 0-63-16,0 0-26 15,122-6-77-15,-70-3-62 16,2 3-17-16,-2 3-14 16,2 0-87-16,15 2-122 15,-11 0-249-15,-15-2-166 0</inkml:trace>
  <inkml:trace contextRef="#ctx0" brushRef="#br0" timeOffset="41324.23">16510 8729 441 0,'0'0'1329'16,"0"0"-930"-16,0 0-171 15,0 0 8-15,0 0-89 16,0 0 7-16,-106 134-55 16,59-78-56-16,-4 4-26 0,-1 0-17 15,1 2 0-15,5 0-103 16,-4 9-162-16,12-15-320 16,12-14-421-16</inkml:trace>
  <inkml:trace contextRef="#ctx0" brushRef="#br0" timeOffset="58669.06">14795 12015 880 0,'0'0'230'16,"0"0"15"-16,0 0 14 15,0 0-10-15,-43-30-3 16,43 28-64-16,0 0-49 16,0 0-35-16,9-1-20 0,25-1 32 15,17-2 36 1,18 2-14-16,34-7-43 0,39 1-14 16,36 6-15-16,21 4-4 15,-3 0-17-15,-13 14-17 16,-23 6-1-16,-31-4-6 15,-30 0 0-15,-30-4-3 16,-19 1-12-16,4 0 0 16,-5-1 0-16,-2 0-1 15,-19-6 0-15,-9 1 1 16,-13-6 1-16,-3-1 15 16,-3 0 53-16,0 0-1 0,0 0-22 15,0 0-17 1,0 0-14-16,0 0-7 0,-7-4-8 15,-7-3-34-15,-1-3-49 16,-3-1-62-16,-2 3-105 16,-15-2-213-16,4 4-179 15,-4-1-485-15</inkml:trace>
  <inkml:trace contextRef="#ctx0" brushRef="#br0" timeOffset="69247">10368 11845 1232 0,'0'0'490'16,"0"0"-336"-16,0 0 61 15,0 0-38-15,0 0-41 16,0 0-63-16,-54 81-10 15,54-54 13-15,0-4 7 16,0 2 8-16,-2-3-10 16,0 2-23-16,-2 2-12 15,-3 1-10-15,-2 2-13 16,-2 1-7-16,0 1-10 16,1-3-5-16,4-7 5 0,2-8-6 15,1-5-27-15,3-6-68 16,0-2-81-16,5-15-104 15,5-4-435-15</inkml:trace>
  <inkml:trace contextRef="#ctx0" brushRef="#br0" timeOffset="69953.16">10923 11887 1141 0,'0'0'366'0,"0"0"-67"0,0 0 16 16,0 0-59-16,0 0-121 15,0 0-96-15,0 0-28 16,-14 44 62-16,1-4 35 15,-5 4-43-15,-2-1-18 16,2-4-22-16,3-3-13 16,1-3-11-16,3-9 0 15,5-5 5-15,0-2-6 16,6-9-80-16,8-8-159 16,13 0-277-16,8-4-282 0</inkml:trace>
  <inkml:trace contextRef="#ctx0" brushRef="#br0" timeOffset="70864.99">12489 11853 497 0,'0'0'798'0,"0"0"-560"16,0 0 19-16,0 0-4 15,0 0-62-15,0 0-71 16,0 0-58-16,-41 12-33 16,22 14 5-16,-1 8 12 15,-3 5-14-15,4-4-15 16,5 1-10-16,9-3-6 16,5-10-1-16,0-2-1 15,7-10-6-15,13-6 7 0,7-5 12 16,2 0 9-16,2-20 5 15,-2-5 0-15,-7-5 18 16,-2-4-14-16,-9 0-9 16,-6 0-3-16,-5 5-6 15,0 8 12-15,0 5-9 16,-16 7-3-16,-4 5-2 16,-4 4-10-16,-6 0-29 15,2 9-119-15,6 3-165 16,3-2-347-16</inkml:trace>
  <inkml:trace contextRef="#ctx0" brushRef="#br0" timeOffset="71371.5">12052 11793 1010 0,'0'0'338'0,"0"0"-45"15,0 0-18-15,0 0-71 16,0 0-100-16,0 0-64 15,0 0-7-15,-34 60 78 16,13-10 5-16,-2 2-46 16,-1 1-33-16,-1-5-19 15,3-8-11-15,4-4-6 0,3-9 1 16,3-6 4 0,6-10 1-16,1-2-7 0,3-7-1 15,2-1-26-15,0-1-89 16,0 0-81-16,9 0-174 15,4 0-356-15</inkml:trace>
  <inkml:trace contextRef="#ctx0" brushRef="#br0" timeOffset="79863.57">10306 11861 253 0,'0'0'147'0,"0"0"-4"0,0 0-16 16,0 0-16-16,0 0-13 15,0 0-10-15,68 0 41 16,-68 0 52-16,0 0 4 16,0 0 6-16,0 0-23 15,0 0-20-15,0 0-33 16,0 0-44-16,0 3-18 15,-4 4-13-15,-2 7-4 16,-8 6 35-16,1 6 9 16,-3 5-22-16,-2 4-15 15,5 1-9-15,0 6-6 16,4 1-8-16,1-2-3 16,8 2 1-16,0-5-1 0,0-6-10 15,0-8-5 1,8-4 14-16,5-6-3 0,0-5 10 15,3-8 1-15,4-1 2 16,0-1 12-16,7-24-11 16,2-5-9-16,2-8-5 15,-1-5-5-15,0-1 0 16,-3 0 0-16,-6 2 2 16,0 0 1-16,-5 2 4 15,-3 0-2-15,-8-2 5 16,2-1 8-16,-7 5-5 15,0 7 0-15,0 5-1 16,-10 6-2-16,-5 8-4 16,-3 4-4-16,-3 8-4 0,-3 0-5 15,-4 0-1-15,-2 13 0 16,4 5 0-16,-1 3-1 16,2-1 0-16,8-1-11 15,1 2-70-15,7 2-111 16,2-2-168-16,7-9-338 0</inkml:trace>
  <inkml:trace contextRef="#ctx0" brushRef="#br0" timeOffset="80979.74">12092 11803 834 0,'0'0'279'0,"0"0"-99"0,0 0-2 16,0 0-15-16,0 0-48 16,0 0-18-16,0 0-17 15,-132 132-8-15,106-96-20 16,2 5-9-16,1-1-3 15,6-1-8-15,3-1 4 16,5-3-8-16,5-3-9 16,4-6-3-16,0-4-8 15,0-2 4-15,0-6-2 16,9-2-3-16,-1-5 1 16,4 0-2-16,1-7 8 15,5 0 20-15,2 0 11 16,7-13 11-16,2-6-23 0,2-1-6 15,0-4 7 1,-4 2 9-16,-5 0 0 0,0-3-2 16,-6 2 0-16,-4-4-6 15,-1 0-4-15,-9-8 0 16,-2-4-8-16,0-5-8 16,-5-1-5-16,-13 1-2 15,0 6-2-15,-2 8 1 16,2 7-1-16,1 8-6 15,1 4 1-15,1 6-1 16,3 3 0-16,-1-1 1 16,1 3-1-16,2 0-1 15,-1 0-5-15,-2 10 5 16,3 4-1-16,2 3-17 16,-2 1-65-16,6 1-78 0,4 8-85 15,0-5-253-15,0-4-367 16</inkml:trace>
  <inkml:trace contextRef="#ctx0" brushRef="#br0" timeOffset="82129.35">11952 11951 476 0,'0'0'280'16,"0"0"-114"-16,0 0-29 15,0 0-56-15,0 0 10 16,0 0 5-16,0 0 0 16,-2-104 7-16,2 100 29 15,0 0 0-15,0 4-23 16,0-2-6-16,-3 2-24 16,1 0-25-16,0 0-29 0,0 0-24 15,-2 10-1-15,-1 8 0 16,0 4 0-16,1 2 0 15,-1-2 1-15,3-4-1 16,2-7 0-16,0-7 0 16,0-4-1-16,9 0 1 15,9-19 13-15,5-12-2 16,-2-7-3-16,-3-3 1 16,-5 1-8-16,-5 4 10 15,-6 8 0-15,-2 9 14 16,0 8 8-16,0 4 1 15,0 5-21-15,0 2-11 16,0 0-1-16,0 0 0 0,-2 6-1 16,-10 19-1-16,-7 12-4 15,-4 10 5-15,-2 3 0 16,3 2 0-16,5-4 1 16,3-10 0-16,5-10-1 15,5-10 0-15,2-8 0 16,2-5 0-16,0-5 0 15,0-2 16-15,8-17 3 16,10-6-13-16,0-6-5 16,-2 3 0-16,-5 6 5 15,-3 6-5-15,-6 6 10 16,-2 8 14-16,0 2-25 16,0 0-6-16,0 5 0 0,0 9 3 15,0 5 3 1,-6 2-12-16,2-2-77 0,-1 1-124 15,3-5-274-15,0-6-941 16</inkml:trace>
  <inkml:trace contextRef="#ctx0" brushRef="#br0" timeOffset="87497.11">12382 12316 527 0,'0'0'264'15,"0"0"-89"-15,0 0 29 16,0 0-34-16,0 0-23 15,0 0-3-15,-7 0-8 16,7 0 22-16,-2 0-6 16,2-2-15-16,0-4-22 15,0 2-12-15,-2 0-5 16,2 1-24-16,0 2-31 16,0-1-23-16,0 2-13 15,0 0-6-15,0 0-1 0,0 0-15 16,0-3-124-1,0 2-122-15,2-3-314 0</inkml:trace>
  <inkml:trace contextRef="#ctx0" brushRef="#br0" timeOffset="94342.75">15078 12047 195 0,'0'0'671'0,"0"0"-412"15,0 0 13-15,0 0 0 16,0 0-24-16,0 0-45 0,0-35-48 16,0 32-32-1,0 3-20-15,0 0-49 0,0 3-42 16,0 14-12-1,-2 10 41-15,-10 8 14 0,-5 7-3 16,-8 7-15-16,-2-5-17 16,1-2-10-16,3-8-9 15,10-8-1-15,7-8-37 16,6-8-94-16,26-10-119 16,14 0-73-16,4-12-212 0</inkml:trace>
  <inkml:trace contextRef="#ctx0" brushRef="#br0" timeOffset="95027.63">16269 12216 1232 0,'0'0'399'16,"0"0"-162"0,0 0 44-16,0 0-83 0,0 0-106 15,0 0-65-15,-124 37-26 16,107 4 14-16,0 4 4 15,9-1-8-15,6-5-5 16,2-4-6-16,0-11 0 16,18-8 0-16,8-10 5 15,5-6 10-15,5-5 46 16,2-22 45-16,-2-5-27 16,-3-7-18-16,-8-1-10 15,-12 6 1-15,-7 2-5 16,-6 8-10-16,0 6-16 0,-13 7-14 15,-9 10-7 1,-2 1-97-16,-15 1-194 0,8 14-348 16,4-5-440-16</inkml:trace>
  <inkml:trace contextRef="#ctx0" brushRef="#br0" timeOffset="96589.44">15782 12137 324 0,'157'-62'75'16,"-9"1"-75"-16,-59 16-41 0,-27 7-5 15,-12 0 46-15,1-2 3 16,-2-4-3-16,2-4-11 16,-13-1-67-16,-11 11-12 15,-14 12-46-15</inkml:trace>
  <inkml:trace contextRef="#ctx0" brushRef="#br0" timeOffset="106609.23">14505 4261 436 0,'0'0'1536'0,"0"0"-1180"0,0 0 1 15,0 0-22-15,0 0-70 16,0 0-89-16,-25-72-71 16,21 72-61-16,0 22-37 15,-5 15 25-15,-7 16 37 16,-11 30-18-16,-13 29-12 15,1-4 1-15,3-9-14 16,5-16-14-16,11-21-6 16,-1 0 0-16,4 1-6 15,5-17 0-15,3-14-15 16,7-12-24-16,0-10-38 16,2-7-50-16,0-3-62 15,25-27-93-15,8-11-338 0,3-8-577 16</inkml:trace>
  <inkml:trace contextRef="#ctx0" brushRef="#br0" timeOffset="106899.31">14784 4673 2181 0,'0'0'655'0,"0"0"-450"0,0 0 133 16,0 0-104-16,0 0-124 15,0 0-77-15,0 0-33 16,-25 0-1-16,25 0-11 15,0 0-67-15,0 0-76 16,2 0-125-16,10 0-263 16,3 0-378-16</inkml:trace>
  <inkml:trace contextRef="#ctx0" brushRef="#br0" timeOffset="107469.33">15450 4384 1614 0,'0'0'628'15,"0"0"-382"-15,0 0 25 16,0 0-131-16,0 0-84 0,0 0 86 15,46 138 21-15,-10-66-34 16,7 6-53-16,-3 1-31 16,-1-7-24-16,-2-6-12 15,-6-13-2-15,-7-10-7 16,-2-9-40-16,-8-12-56 16,-3-10-96-16,0-12-85 15,-5-5-223-15,-2-18-127 0</inkml:trace>
  <inkml:trace contextRef="#ctx0" brushRef="#br0" timeOffset="107752.69">15866 4325 502 0,'0'0'1291'15,"0"0"-986"-15,0 0-180 16,0 0 89-16,0 0 50 16,-137 160-59-16,70-85-41 15,-5 5-41-15,1 0-46 16,2-2-49-16,5-8-16 16,6-7-2-16,6-9-10 15,6-10-6-15,7-10-64 0,13-6-95 16,12-14-101-1,10-8-312-15,4-6-369 0</inkml:trace>
  <inkml:trace contextRef="#ctx0" brushRef="#br0" timeOffset="108469.21">16325 4654 1534 0,'0'0'655'0,"0"0"-407"16,0 0 61-16,0 0-112 16,0 0-101-16,0 0-21 15,0 0 10-15,161 0-46 16,-110 0-24-16,-4 2-15 16,-7 2-75-16,-11 3-142 15,-12 2-324-15,-17-1-200 0</inkml:trace>
  <inkml:trace contextRef="#ctx0" brushRef="#br0" timeOffset="108639.27">16339 4895 1177 0,'0'0'804'0,"0"0"-541"0,0 0-45 16,0 0 7-16,0 0-2 15,142-10-92-15,-75-2-87 16,1-1-44-16,5 0-62 15,-20 4-274-15,-17-2-622 0</inkml:trace>
  <inkml:trace contextRef="#ctx0" brushRef="#br0" timeOffset="109347.06">17647 4526 1288 0,'0'0'633'15,"0"0"-407"-15,0 0-165 16,0 0-5-16,0 0 147 16,71 106 57-16,-33-58-101 0,6 4-77 15,2 2-43-15,-2-6-24 16,-5-1-3-16,-3-10-12 16,-2-2-71-16,-6-7-148 15,-5-11-251-15,-9-12-159 0</inkml:trace>
  <inkml:trace contextRef="#ctx0" brushRef="#br0" timeOffset="109534.26">18090 4449 1508 0,'0'0'507'15,"0"0"-399"-15,0 0-25 0,0 0 69 16,-156 151 17-16,91-69-84 15,-1 6-46-15,-1 1-27 16,7-7-12-16,-9 6-58 16,13-20-195-16,14-22-370 0</inkml:trace>
  <inkml:trace contextRef="#ctx0" brushRef="#br0" timeOffset="110422.22">20466 4514 1719 0,'0'0'529'15,"0"0"-335"-15,0 0 90 16,0 0-127-16,0 0-68 16,0 0-71-16,0 0-17 15,-94 68 5-15,85-16-5 0,2 4 5 16,5 2-5-16,2-3 5 15,0-11-6-15,6-10 0 16,15-12-7-16,6-16-8 16,6-6 15-16,7-14 14 15,0-22 1-15,-2-12-3 16,-9-4-1-16,-14-7 29 16,-12 1 41-16,-3 6 34 15,-9 5-12-15,-14 10-16 16,-4 9-18-16,1 9-15 15,0 9-33-15,-1 4-20 16,0 6-1-16,2 0-84 16,5 9-95-16,11 18-151 15,9 0-312-15,0-5-301 0</inkml:trace>
  <inkml:trace contextRef="#ctx0" brushRef="#br0" timeOffset="110593.58">21087 4791 1543 0,'0'0'1106'0,"0"0"-651"16,0 0-121-16,0 0-125 15,0 0-124-15,0 0-85 16,0 0 0-16,-18-17-129 16,18 17-121-16,0 0-206 15,0 0-109-15,2 0-197 0</inkml:trace>
  <inkml:trace contextRef="#ctx0" brushRef="#br0" timeOffset="110839.44">21408 4395 1903 0,'0'0'770'0,"0"0"-525"0,0 0 33 16,0 0-170-16,0 0-36 15,0 0 51-15,134 148-32 16,-84-91-53-16,2-1-17 16,-6-3-12-16,-1-5-9 15,-5-8-8-15,-9-6-76 0,-4-9-52 16,-4-7-138 0,-2-18-188-16,-2 0-150 15,-5-18-264-15</inkml:trace>
  <inkml:trace contextRef="#ctx0" brushRef="#br0" timeOffset="111022.56">21920 4363 1677 0,'0'0'506'16,"0"0"-314"-16,0 0 23 16,0 0-119-16,-109 104 12 15,65-39-40-15,-6 5-36 16,0 1 0-16,0-2-17 0,1-7-15 15,5-6-32 1,-14 1-130-16,11-17-203 0,9-13-384 0</inkml:trace>
  <inkml:trace contextRef="#ctx0" brushRef="#br0" timeOffset="111240.41">22340 4496 113 0,'0'0'2128'0,"0"0"-1626"15,0 0-370-15,0 0 59 16,124-40-73-16,-73 40-65 16,-2 0-32-16,-4 0-21 0,-12 5-26 15,-8 7-112-15,-21 7-141 16,-4-1-291-16,0-5-95 0</inkml:trace>
  <inkml:trace contextRef="#ctx0" brushRef="#br0" timeOffset="111378.84">22433 4654 880 0,'0'0'1043'0,"0"0"-694"16,0 0-12-16,0 0-94 15,0 0-143-15,0 0-64 16,0 0-36-16,209 0-65 15,-116 0-212-15,-1 0-545 0</inkml:trace>
  <inkml:trace contextRef="#ctx0" brushRef="#br0" timeOffset="112005.28">23763 4313 1666 0,'0'0'478'16,"0"0"-247"-16,0 0-17 16,0 0-137-16,-114 50-46 0,81 4 13 15,0 8 0-15,6 7-11 16,14-3-16-16,10-8-5 16,3-8-3-16,20-12-2 15,18-12 7-15,13-14 12 16,12-12 49-16,3-10 40 15,1-24-26-15,-7-11-32 16,-15-11-5-16,-20-7 14 16,-16-1-26-16,-9 1-13 15,-21 9-12-15,-14 12 2 16,-7 11 4-16,-1 12-20 16,-1 9 1-16,4 8-2 15,-1 2-66-15,6 6-126 0,-5 25-119 16,9 0-359-16,6-6-392 15</inkml:trace>
  <inkml:trace contextRef="#ctx0" brushRef="#br0" timeOffset="112934.92">19874 5553 942 0,'0'0'929'15,"0"0"-740"-15,0 0-161 16,-25 136 110-16,2-68 67 15,-4 9-51-15,-2 0-70 16,2 0-53-16,3-5-16 16,2-9-15-16,4-6-18 15,3-9-131-15,3-6-146 0,5-15-255 16,5-14-649-16</inkml:trace>
  <inkml:trace contextRef="#ctx0" brushRef="#br0" timeOffset="113114.73">20111 5935 1498 0,'0'0'536'15,"0"0"-421"-15,0 0 76 16,127-34-4-16,-65 32-82 16,3 2-63-16,2 0-25 15,-2 0-17-15,-10 0-76 0,1 0-133 16,-16-8-154-1,-16-4-375-15</inkml:trace>
  <inkml:trace contextRef="#ctx0" brushRef="#br0" timeOffset="113297.18">20445 5667 1337 0,'0'0'573'0,"0"0"-484"16,0 0-31-16,0 0 66 15,-8 106 3-15,8-62-74 16,4 2-30-16,7 0-23 16,-3-2-58-16,4 2-162 15,-3-10-260-15,-3-11-621 0</inkml:trace>
  <inkml:trace contextRef="#ctx0" brushRef="#br0" timeOffset="113529.45">20795 5631 742 0,'0'0'1078'16,"0"0"-733"-16,0 0-134 15,0 0-65-15,0 0-81 16,0 0 101-16,76 110-11 16,-43-53-74-16,5 10-29 15,-2-1-21-15,-1-2-17 16,4-2-7-16,-6-8-7 0,0-5-52 15,-4-13-75 1,-4-10-119-16,-1-24-212 0,-6-2-70 16,-5-7-239-16</inkml:trace>
  <inkml:trace contextRef="#ctx0" brushRef="#br0" timeOffset="113749.06">21355 5659 1520 0,'0'0'589'0,"0"0"-496"16,0 0 21-16,0 0 52 15,-145 116 2-15,91-57-51 0,-4 0-34 16,0 1-38 0,2-2-21-16,5-5-14 0,2-7-10 15,1-6-4-15,5-6-84 16,-6-2-126-16,11-8-168 15,14-10-398-15</inkml:trace>
  <inkml:trace contextRef="#ctx0" brushRef="#br0" timeOffset="114129.39">21780 5905 1448 0,'0'0'536'0,"0"0"-318"15,0 0 112-15,0 0-138 16,0 0-101-16,0 0-53 0,0 0-19 16,18 0 11-1,15 2 27-15,7-2-26 0,7 2-28 16,-3 2-3-16,-3 6-142 15,-17 1-336-15,-12-4-226 0</inkml:trace>
  <inkml:trace contextRef="#ctx0" brushRef="#br0" timeOffset="114291.25">21767 6054 1318 0,'0'0'649'0,"0"0"-436"16,0 0-1-16,0 0-97 15,0 0-46-15,114 0-35 16,-50 0-34-16,5-7-40 16,24-5-229-16,-17 0-302 15,-14 0-917-15</inkml:trace>
  <inkml:trace contextRef="#ctx0" brushRef="#br0" timeOffset="114512.98">22632 5667 1390 0,'0'0'597'0,"0"0"-305"15,0 0 62-15,0 0-173 16,0 0-133-16,0 0-4 16,-103 124 52-16,70-62-54 15,-2 7-21-15,4-3-9 0,7-4-11 16,4-6-1-16,7-8-68 15,3 1-115-15,8-14-168 16,2-12-379-16</inkml:trace>
  <inkml:trace contextRef="#ctx0" brushRef="#br0" timeOffset="115309.9">21753 7217 1573 0,'0'0'575'16,"0"0"-309"-16,0 0 42 16,0 0-151-16,0 0-111 15,0 0 13-15,43 111 60 16,-4-54 15-16,7 5-40 15,-2 4-57-15,0-4-22 0,-3-5-9 16,-8-7-6-16,-4-6-70 16,-6-10-95-16,-4-8-107 15,1-15-209-15,-5-9-140 16,-3-2-217-16</inkml:trace>
  <inkml:trace contextRef="#ctx0" brushRef="#br0" timeOffset="116171.72">21563 7197 1298 0,'0'0'399'16,"0"0"-26"-16,0 0-8 0,0 0-109 16,0 0-149-16,0 0-94 15,0 0 35-15,-81 132 69 16,40-58-8-16,-1 8-24 16,-2 0-29-16,1 1-22 15,5-9-10-15,5-10-9 16,4-11-13-16,6-12-1 15,6-10 5-15,5-12-6 16,6-7 0-16,2-7-48 16,4-5-62-16,0-6-63 15,10-15-184-15,6-1-387 0</inkml:trace>
  <inkml:trace contextRef="#ctx0" brushRef="#br0" timeOffset="116375.1">21524 7696 1793 0,'0'0'609'15,"0"0"-383"-15,0 0 17 16,0 0-164-16,0 0-65 16,0 0-13-16,0 0-1 15,0 14-22-15,0-13-69 16,0 1-85-16,2-2-152 15,12 0-344-15,-3-6-634 0</inkml:trace>
  <inkml:trace contextRef="#ctx0" brushRef="#br0" timeOffset="116682.89">22120 7286 1475 0,'0'0'634'0,"0"0"-334"16,0 0 49-16,0 0-163 16,0 0-114-16,0 0-20 0,0 0 70 15,-86 129-17 1,47-69-34-16,4 11-32 0,-2 1-22 15,2 0-11-15,7-2 1 16,6-6-6-16,4-10-1 16,9-10-67-16,9-12-95 15,9-18-137-15,17-7-334 16,9-7-397-16</inkml:trace>
  <inkml:trace contextRef="#ctx0" brushRef="#br0" timeOffset="117043.77">22658 7255 1646 0,'0'0'569'0,"0"0"-325"16,0 0 94-16,0 0-143 15,0 0-116-15,0 0-55 0,0 0 48 16,56 19 30-1,-10-18 2-15,8-1-47 0,2 0-33 16,-6 0-24-16,-7 0-104 16,-18 0-161-16,-14 10-351 15,-11 0-226-15</inkml:trace>
  <inkml:trace contextRef="#ctx0" brushRef="#br0" timeOffset="117187.17">22729 7425 1318 0,'0'0'721'0,"0"0"-429"16,0 0 26-16,0 0-167 16,0 0-99-16,122-1-52 0,-61-4-6 15,19 5-183 1,-14 0-304-16,-14 0-475 0</inkml:trace>
  <inkml:trace contextRef="#ctx0" brushRef="#br0" timeOffset="117492.48">23411 7164 1753 0,'0'0'506'0,"0"0"-338"0,0 0 7 16,0 0-53-16,0 0 72 16,116 107-1-16,-58-61-52 15,4 2-53-15,0 0-46 16,1 2-27-16,-3-2-6 16,-6-3-9-16,-6-5-27 15,-9-8-96-15,-11-6-109 16,1-10-131-16,-11-8-283 15,-7-8-126-15</inkml:trace>
  <inkml:trace contextRef="#ctx0" brushRef="#br0" timeOffset="117703.54">24063 7034 1647 0,'0'0'542'16,"0"0"-250"-16,0 0 38 15,0 0-215-15,0 0-68 16,-162 148 98-16,89-63-39 16,-10 3-32-16,-2 0-52 15,5-7-19-15,8-9-3 16,10-8-118-16,2-8-150 16,16-16-321-16,13-18-371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2-16T17:00:45.434"/>
    </inkml:context>
    <inkml:brush xml:id="br0">
      <inkml:brushProperty name="width" value="0.05292" units="cm"/>
      <inkml:brushProperty name="height" value="0.05292" units="cm"/>
      <inkml:brushProperty name="color" value="#FF0000"/>
    </inkml:brush>
  </inkml:definitions>
  <inkml:trace contextRef="#ctx0" brushRef="#br0">10158 4335 1345 0,'0'0'245'0,"0"0"-80"15,0 0-22-15,0 0-1 16,0 0-11-16,0 0-20 15,13-6 39-15,18 6 15 16,15 0 0-16,12 0-25 16,13 0-20-16,13 0-8 15,35 0-28-15,43 0-10 0,65 0 3 16,45 0-6-16,31 0-4 16,18 0-19-16,2 0-22 15,-1 0-13-15,-18 0-4 16,-41 0 0-16,-56 6-3 15,-64 1-6-15,-58 2-1 16,-39-3-5-16,-26-2-12 16,-7-2-40-16,-7 2-53 15,-6-4-42-15,-16 0-9 16,-89-4-84-16,2-13-494 16,-15-4-464-16</inkml:trace>
  <inkml:trace contextRef="#ctx0" brushRef="#br0" timeOffset="282.74">10092 4409 1914 0,'0'0'517'0,"0"0"-438"15,0 0 88-15,0 0 21 16,0 0-60-16,118-25-25 15,73 12 44-15,59 1 7 16,39-2-49-16,21 3-18 16,9 6-19-16,24 5-11 15,11 0-33-15,-16 22-17 16,-25 6 1-16,-44 0-7 16,-49-1-1-16,-37-5-50 0,-51-6-56 15,-36-4-46 1,-7-12-95-16,-34 0-253 0,-5 0-325 0</inkml:trace>
  <inkml:trace contextRef="#ctx0" brushRef="#br0" timeOffset="7631.28">19416 5668 1081 0,'0'0'513'16,"0"0"-235"-16,0 0-17 16,151-118-21-16,-70 88 1 15,8 8-63-15,0 6-48 16,-9 8-32-16,-13 6-27 16,-20 2-30-16,-16 0-23 15,-15 14-11-15,-10 11-7 16,-6 8 0-16,0 7 7 0,-4 3 15 15,-14 1-5 1,-5-4-7-16,-3-4-1 0,-1-5-4 16,0-4-5-16,-4-4-49 15,-2-4-31-15,-2 1-75 16,-6-2-115-16,-24 8-194 16,9-3-165-16,8-4-894 0</inkml:trace>
  <inkml:trace contextRef="#ctx0" brushRef="#br0" timeOffset="7814.13">19724 6194 1265 0,'0'0'553'16,"0"0"-384"-16,0 0 85 0,0 0 20 15,0 0-89-15,0 0-99 16,0 0-51-16,2 0-14 15,0 0-21-15,11 0-75 16,-2 0-209-16,0-2-425 0</inkml:trace>
  <inkml:trace contextRef="#ctx0" brushRef="#br0" timeOffset="20878.22">9499 4959 1423 0,'0'0'599'15,"0"0"-335"-15,0 0 81 16,0 0-51-16,0 0-100 15,-34 2-90-15,12 23-58 16,-11 17 4-16,-8 9 14 16,-5 9-1-16,-1 7-30 15,-2-1-15-15,2 2-9 16,5-4-3-16,7-8-6 16,8-10 1-16,8-11-1 0,11-16 0 15,6-11 1 1,2-8 0-16,0-18 11 0,20-28 30 15,20-35-33-15,6-2-8 16,8-12 5-16,6 3 0 16,-11 18-5-16,2 0 9 15,-8 16-9-15,-12 18 9 16,-9 14 3-16,-10 13 31 16,-5 13-20-16,3 0-24 15,2 23-26-15,5 17 13 16,3 18 13-16,-3 12 1 15,2 7 0-15,-11 7 1 16,0-4-1-16,-4-7-1 16,-2-6-9-16,0-15-66 15,1-14-51-15,1-12-65 0,-2-12-64 16,-2-14-114-16,0-17-114 16,-4-14-371-16</inkml:trace>
  <inkml:trace contextRef="#ctx0" brushRef="#br0" timeOffset="21036.61">9205 5217 1416 0,'0'0'502'0,"0"0"-384"16,0 0 92-16,0 0-76 16,0 0-74-16,0 0-26 15,0 0-25-15,111 85-9 0,-31-85-186 16,-11-9-198-16,-9-8-446 15</inkml:trace>
  <inkml:trace contextRef="#ctx0" brushRef="#br0" timeOffset="21215.93">9907 4810 1003 0,'0'0'747'0,"0"0"-611"15,0 0-81-15,0 0-39 16,0 0-7-16,-77 107-9 16,56-65-56-16,-13 20-133 0,3-12-147 15,4-8-649-15</inkml:trace>
  <inkml:trace contextRef="#ctx0" brushRef="#br0" timeOffset="21462.11">9772 5317 1684 0,'0'0'682'0,"0"0"-476"0,0 0-7 16,0 0-119-1,0 0-59-15,0 0-21 0,0 0-24 16,-6 11-104-16,20-11-146 16,5 0-222-16,2 0-226 0</inkml:trace>
  <inkml:trace contextRef="#ctx0" brushRef="#br0" timeOffset="21977.96">10499 4878 1927 0,'0'0'525'0,"0"0"-315"16,0 0-66-16,0 0 1 15,-87 114 33-15,47-53-50 16,-7 5-34-16,1 6-42 15,-2 1-23-15,4-1-13 16,-1-2-8-16,5-6-7 16,7-8 0-16,5-12-1 15,12-10-8-15,6-14-18 16,8-12-14-16,2-8 4 16,7-9 28-16,22-30 8 15,24-34 0-15,26-35 1 16,-6-2-1-16,-6 8 1 0,-16 16 5 15,-20 26-4 1,-4-1-1-16,-2 2 5 0,-10 19-5 16,-8 11 18-16,-5 18 25 15,0 7-2-15,-2 4-42 16,3 10-18-16,1 24-11 16,1 16 29-16,1 12 0 15,-2 12 11-15,3 6-5 16,-5-2-6-16,3-5 2 15,0-8-1-15,1-6-1 16,-2-7-23-16,1-8-72 16,1-10-109-16,-4-12-113 15,2-9-360-15,-2-13-307 0</inkml:trace>
  <inkml:trace contextRef="#ctx0" brushRef="#br0" timeOffset="22147.22">10277 5266 1490 0,'0'0'599'0,"0"0"-456"15,0 0 34-15,0 0-117 16,0 0-41-16,0 0 14 16,0 0-12-16,126 45-21 15,-55-39-76-15,-10-3-282 0,-10-3-527 16</inkml:trace>
  <inkml:trace contextRef="#ctx0" brushRef="#br0" timeOffset="22327.62">10851 5222 1378 0,'0'0'628'0,"0"0"-484"0,0 0 95 16,145 0-104-16,-83 0-87 15,3 0-48-15,-3 0-33 16,12 0-69-16,-18 0-216 16,-16-6-513-16</inkml:trace>
  <inkml:trace contextRef="#ctx0" brushRef="#br0" timeOffset="22499.57">11116 5036 869 0,'0'0'946'16,"0"0"-795"-16,0 0-65 16,0 0 80-16,-2 125-62 15,2-70-67-15,0 7-19 16,0 2-18-16,0 20-49 16,0-16-199-16,0-14-369 0</inkml:trace>
  <inkml:trace contextRef="#ctx0" brushRef="#br0" timeOffset="22963.03">11796 5031 633 0,'0'0'1365'0,"0"0"-1037"15,0 0 52-15,0 0-136 16,0 0-159-16,0 0-84 15,0 0 7-15,-71 72 50 16,35-14 32-16,-7 9-20 16,-3 3-37-16,1 2-19 15,3-4-5-15,4-3-8 16,11-12-1-16,7-12-35 16,9-14-20-16,9-15 5 15,2-12 24-15,2-4 26 0,25-31 38 16,13-24-26-16,27-33-12 15,18-32 6-15,-8 4-4 16,-9 17 5-16,-22 25-7 16,-21 38 6-16,-5 6 39 15,-3 8 24-15,-10 15-6 16,0 11-36-16,-2 4-27 16,1 24-27-16,5 16 27 15,-2 12 7-15,0 11 14 16,-7 5-12-16,-2 0-7 15,0-2-1-15,0-7-1 16,0-11-51-16,0-8-80 16,0-10-109-16,0-16-115 15,0-10-315-15,0-8-725 0</inkml:trace>
  <inkml:trace contextRef="#ctx0" brushRef="#br0" timeOffset="23116.51">11752 5306 1467 0,'0'0'580'0,"0"0"-520"16,0 0 21-16,0 0-6 15,0 0-35-15,0 0-40 16,148 44-52-16,-103-44-236 16,-7-4-430-16</inkml:trace>
  <inkml:trace contextRef="#ctx0" brushRef="#br0" timeOffset="23311.02">12367 5001 1101 0,'0'0'850'16,"0"0"-732"-16,0 0 1 16,-42 106 19-16,28-52-82 15,-4 8-38-15,2 4-18 16,-2-1-4-16,3-5-81 15,-3 2-132-15,5-18-172 16,1-14-623-16</inkml:trace>
  <inkml:trace contextRef="#ctx0" brushRef="#br0" timeOffset="23778.23">12409 4965 1371 0,'0'0'497'0,"0"0"-303"16,0 0-29-16,0 0-125 16,0 0-34-16,0 0-5 15,0 0 8-15,97 106 15 16,-83-68 10-16,-5 0 0 16,-7-4 12-16,-2-6 7 15,0-3 5-15,0-10 27 0,0-4 1 16,-2-10 17-16,-7-1 39 15,-2 0 9-15,0 0-85 16,2 0-42-16,0-4-12 16,4 3-11-16,3-2 0 15,2 3-1-15,0 0-10 16,0 0-13-16,2 0-17 16,10 13 17-16,-1 5 22 15,0 4 1-15,3 1 0 16,-6 4 1-16,-4-1-1 15,-4-2-1-15,0-2 1 16,-4-4 23-16,-17 0 50 16,-7-4 26-16,-10-4-9 15,-4-6-29-15,-5-2-31 16,-2-2-18-16,2 0-12 0,5-2-33 16,7-6-109-16,12-6-128 15,12 3-283-15,11-6-211 0</inkml:trace>
  <inkml:trace contextRef="#ctx0" brushRef="#br0" timeOffset="24044.12">13255 5078 892 0,'0'0'987'15,"0"0"-692"-15,0 0 43 16,0 0-134-16,0 0-58 15,-127-9-64-15,78 31-13 0,-4 10 34 16,-1 4-1-16,6 8-10 16,5 2-22-16,11 1-31 15,9-1-20-15,11-6-4 16,8-2 3-16,4-8-18 16,6-4-3-16,23-5-15 15,14-7-22-15,12-7-66 16,46-7-109-16,-15-7-244 15,-7-12-416-15</inkml:trace>
  <inkml:trace contextRef="#ctx0" brushRef="#br0" timeOffset="24234.44">13393 5296 1307 0,'0'0'896'0,"0"0"-673"15,0 0 64-15,0 0-73 16,0 0-87-16,163 0-79 16,-112-3-30-16,-4 2-18 15,-2-3-63-15,-3-6-179 16,-13-1-376-16,-11 0-770 0</inkml:trace>
  <inkml:trace contextRef="#ctx0" brushRef="#br0" timeOffset="24410.92">13570 5147 1480 0,'0'0'554'0,"0"0"-415"16,0 0 158-16,-5 119-66 16,3-68-131-16,-1 10-69 15,-6 1-31-15,-11 24-56 16,3-15-210-16,-4-15-400 0</inkml:trace>
  <inkml:trace contextRef="#ctx0" brushRef="#br0" timeOffset="25067.06">12290 5209 644 0,'0'0'253'0,"0"0"-44"16,0 0-42-16,0 0-27 15,0 0-22-15,0 0 13 16,0 0 2-16,0-3-78 16,19 0 44-16,0 3 29 15,8 0-32-15,-2 0-59 16,-1 0-27-16,-1 0-9 15,-4 6-1-15,-3 5-97 0,-9 0-111 16,-3 0-128-16,-4-5-1018 16</inkml:trace>
  <inkml:trace contextRef="#ctx0" brushRef="#br0" timeOffset="26228.39">14499 5115 1392 0,'0'0'545'0,"0"0"-263"0,0 0 86 16,0 0-89-16,0 0-104 16,0 0-99-16,-29-2-60 15,6 38 10-15,-6 10 70 16,-4 8-29-16,-3 7-34 15,3 1-20-15,4-4-12 16,2-6 6-16,6-8-5 16,7-10-1-16,5-12 0 15,5-9 0-15,4-13 1 16,0 0 11-16,0-22 23 16,19-23-7-16,19-29-28 15,5-7 0-15,5-8 0 16,4-4 0-16,-14 21-1 15,4 0 0-15,-8 14 1 0,-5 11-1 16,-6 14 0-16,-4 10 0 16,-6 11-1-16,-4 9 0 15,0 3-1-15,1 7-16 16,4 25 9-16,2 12 9 16,0 15 18-16,-3 7 0 15,-2 6-5-15,0 0-4 16,-4-3-9-16,-1-7 1 15,1-7-1-15,-3-11 0 16,1-9-7-16,-3-7-52 16,0-10-74-16,1-8-92 15,-3-10-109-15,0-18-194 16,0-11-309-16</inkml:trace>
  <inkml:trace contextRef="#ctx0" brushRef="#br0" timeOffset="26403.87">14285 5209 1423 0,'0'0'681'15,"0"0"-532"-15,0 0-40 16,0 0-74-16,0 0 24 16,0 0-4-16,153 36-34 15,-90-25-21-15,24-6-181 16,-16 0-211-16,-9-5-508 0</inkml:trace>
  <inkml:trace contextRef="#ctx0" brushRef="#br0" timeOffset="26635.78">15216 4592 1303 0,'0'0'536'16,"0"0"-434"-16,0 0-81 15,0 0 32-15,0 0-13 16,-60 119-23-16,42-82-17 0,0 3-3 16,-9 10-125-16,3-10-187 15,6-5-875-15</inkml:trace>
  <inkml:trace contextRef="#ctx0" brushRef="#br0" timeOffset="26928.92">15508 4914 1224 0,'0'0'487'0,"0"0"-237"15,0 0 19-15,0 0-25 0,-132-36-97 16,84 43-62-16,-8 18-3 16,-2 12 10-16,4 8-7 15,8 5-27-15,12 5-22 16,14 1-23-16,16-3-11 16,4-6-2-16,22-4 1 15,22-11-1-15,16-6 0 16,15-13-52-16,4-4-71 15,37-12-172-15,-18-16-384 16,-15-9-711-16</inkml:trace>
  <inkml:trace contextRef="#ctx0" brushRef="#br0" timeOffset="27116.22">15900 4539 1520 0,'0'0'683'16,"0"0"-520"-16,0 0-97 16,0 0-66-16,0 0 0 15,0 0 1-15,-84 133-1 16,28-65-103-16,9-10-164 16,0-9-373-16</inkml:trace>
  <inkml:trace contextRef="#ctx0" brushRef="#br0" timeOffset="27361.71">15911 4904 1174 0,'0'0'667'15,"0"0"-398"-15,0 0-145 16,0 0-84-16,0 0 136 15,-16 107-21-15,3-51-43 16,2 8-47-16,-3 7-24 16,4-1-23-16,-2 0-18 15,6-3-56-15,-1 0-163 16,5-17-129-16,0-16-232 0</inkml:trace>
  <inkml:trace contextRef="#ctx0" brushRef="#br0" timeOffset="27660.99">15893 4901 1765 0,'0'0'496'16,"0"0"-402"-16,0 0 50 15,0 0 48-15,134 68-64 16,-85-26-49-16,-2 4-25 15,-7 2-18-15,-11 2-3 16,-12 1-18-16,-7-5-5 16,-10-2 3-16,0-6 4 0,-16-5 14 15,-11-4 14-15,-6-5-16 16,-9-6-5-16,-8-3-17 16,-5-7-7-16,-3-3-87 15,-16-5-137-15,14 0-306 16,10-13-279-16</inkml:trace>
  <inkml:trace contextRef="#ctx0" brushRef="#br0" timeOffset="27860.43">16626 4467 1768 0,'0'0'669'15,"0"0"-594"-15,0 0-46 16,0 0 21-16,-66 115-23 16,39-65-14-16,-2 4-13 15,-5 0-46-15,-15 15-174 16,7-15-375-16,4-8-1010 0</inkml:trace>
  <inkml:trace contextRef="#ctx0" brushRef="#br0" timeOffset="28040.1">16448 5176 1679 0,'0'0'573'0,"0"0"-389"15,114 0 97 1,-47 0-76-16,6 2-41 0,-1 4-72 16,-10-1-61-16,-11-1-20 15,-13 1-11-15,-14-4-78 16,-14-1-115-16,-8 0-275 15,-2-4-193-15</inkml:trace>
  <inkml:trace contextRef="#ctx0" brushRef="#br0" timeOffset="28206.34">16784 4973 1307 0,'0'0'517'0,"0"0"-479"16,0 0 134-16,0 0 10 0,0 150-92 15,-4-92-55-15,-2 4-35 16,-4 1-9-16,1 15-150 16,5-18-239-16,2-12-871 0</inkml:trace>
  <inkml:trace contextRef="#ctx0" brushRef="#br0" timeOffset="28459.92">17533 4831 1633 0,'0'0'370'0,"0"0"-263"15,0 0 91-15,-55 160-35 16,32-84-77-16,-1 6-45 15,1 0-22-15,1-6-18 16,4-7-1-16,5-11-132 16,3-14-131-16,4-16-247 15,6-16-298-15</inkml:trace>
  <inkml:trace contextRef="#ctx0" brushRef="#br0" timeOffset="28943.46">17632 4923 1458 0,'0'0'370'0,"0"0"-143"0,0 0-4 16,0 0-90-16,117 25-62 16,-95 2-22-16,-8 5 6 15,-5 2-13-15,-7-2-17 16,-2 0 1-16,0-3-4 15,-18-6-7-15,-6-4 24 16,-3-6 16-16,-4-4-19 16,-2-5-12-16,4-4-9 15,4 0-7-15,9 0-2 0,5 0 0 16,7 0 2-16,4-3 19 16,0 2 6-16,2 1-20 15,16 0-13-15,8 0-6 16,5 5 5-16,1 12 0 15,-6 5-10-15,-3 3-1 16,-10 1-1-16,-8 1 4 16,-5-5-2-16,0-3 4 15,-5 0 7-15,-19-3 27 16,-7-2 36-16,-10-2 5 16,-3-4-15-16,-3-2-13 15,3-4-19-15,2-2-10 16,5 0-11-16,11 0-5 15,6 0-49-15,11-4-73 0,9-16-102 16,22 0-287-16,5-2-474 16</inkml:trace>
  <inkml:trace contextRef="#ctx0" brushRef="#br0" timeOffset="29225.71">18304 5092 1243 0,'0'0'596'16,"0"0"-281"-16,0 0 52 15,0 0-88-15,0 0-103 16,0 0-94-16,0 0-17 0,-123 5 16 16,88 24-3-16,-3 2-35 15,5 10-21-15,4-1-14 16,6 1-7-16,8 0 1 15,8-7-2-15,7-4-30 16,0-5-21-16,20-11-36 16,15-1-54-16,44-13-110 15,-8 0-335-15,1-8-503 16</inkml:trace>
  <inkml:trace contextRef="#ctx0" brushRef="#br0" timeOffset="29542.77">18806 5061 1315 0,'0'0'590'0,"0"0"-304"15,0 0 80-15,0 0-111 16,0 0-88-16,0 0-50 15,-145-20-32-15,105 32-16 16,-1 13-18-16,1 2-17 16,5 9-13-16,6 2-3 15,6 3-6-15,10-4-11 16,9-2 7-16,4-5-1 16,2-4 2-16,25-7-9 0,8-2-8 15,12-7-52-15,11-6-122 16,31-4-159-16,-13-10-359 15,-9-12-530-15</inkml:trace>
  <inkml:trace contextRef="#ctx0" brushRef="#br0" timeOffset="29736.51">19117 4609 1776 0,'0'0'542'0,"0"0"-407"16,0 0-56-16,0 0-42 0,0 0 19 16,-60 115-23-16,33-71-16 15,-2 4-17-15,-6 10-125 16,8-9-200-16,7-13-370 0</inkml:trace>
  <inkml:trace contextRef="#ctx0" brushRef="#br0" timeOffset="29953.73">19278 4878 1793 0,'0'0'543'16,"0"0"-408"-16,0 0-5 16,0 0 74-16,0 0-41 0,-11 150-62 15,-7-94-38 1,0 3-33-16,-4 1-21 0,1-3-9 15,2-7-10-15,2-8-113 16,5-10-92-16,2-18-247 16,8-8-203-16,2-6-833 0</inkml:trace>
  <inkml:trace contextRef="#ctx0" brushRef="#br0" timeOffset="30277.46">19342 4864 98 0,'0'0'1636'0,"0"0"-1120"16,0 0-274-16,0 0 2 0,0 0-65 15,125 27-18-15,-84 3-15 16,-1 6-37-16,-3 4-46 16,-1 2-11-16,-9 3-16 15,-9-3-18-15,-7-5-10 16,-11-1-7-16,0-6 0 15,-5-2 8-15,-17-1 4 16,-12-4 16-16,-5 2 1 16,-11-5-11-16,-7 0-8 15,-2 0-11-15,2-2-17 16,1-2-37-16,7-2-32 16,9-1-40-16,9-6-58 15,10-3-33-15,16-4-72 0,5 0-174 16,0-16-371-16</inkml:trace>
  <inkml:trace contextRef="#ctx0" brushRef="#br0" timeOffset="30706.29">19957 4700 1181 0,'0'0'749'0,"0"0"-514"16,0 0-86-16,0 0 1 0,0 0 7 15,0 0-63-15,-46 114-52 16,23-80-42-16,-21 13-13 16,10-11-254-16,-4-8-468 0</inkml:trace>
  <inkml:trace contextRef="#ctx0" brushRef="#br0" timeOffset="38790.44">9287 4903 1410 0,'0'0'530'0,"0"0"-330"0,0 0 69 15,0 0-55-15,0 0-114 16,0 0-78-16,61 45-5 16,-9-1 151-16,40 17 6 15,42 20-44-15,44 14-9 16,18 8-17-16,-2-7-47 15,-18-10-26-15,-27-14-14 16,-24-13-4-16,-29-15-1 16,-29-16-4-16,-18-9-7 15,-1 2 0-15,-8-3 1 16,-3-2-2-16,-18-9 0 16,-9-4 0-16,-8-3-6 0,-2-3-26 15,0-22-80-15,0-17-177 16,-29-57-262-16,-2 8-179 15,0 0-984-15</inkml:trace>
  <inkml:trace contextRef="#ctx0" brushRef="#br0" timeOffset="39074.04">10973 4766 1553 0,'0'0'480'0,"0"0"-328"16,-171 0 35-1,42 40 3-15,-49 28 3 0,-25 19-35 16,-2 9-18-16,13-4-32 16,34-10-30-16,35-15-51 15,32-15-12-15,29-12-7 16,15-8-8-16,2 2-7 15,8 0-79-15,5-2-120 16,29-13-261-16,3-13-236 16,10-6-907-16</inkml:trace>
  <inkml:trace contextRef="#ctx0" brushRef="#br0" timeOffset="44510.38">17607 4726 1431 0,'0'0'313'0,"0"0"-155"16,0 0-10-16,0 0-46 0,0 0 107 15,225 116 89-15,-38-40-45 16,33 9-81-16,10-2-47 16,-12-6-53-16,-30-6-32 15,-10-5-10-15,-18-2-23 16,-33-12 4-16,-31-14-2 15,-34-10-9-15,-17-6 8 16,-5-2-7-16,-2-2 0 16,-5-4 6-16,-10-6-7 15,-7-8-5-15,-8 0-34 16,-3-8-57-16,-5-38-124 16,-19 2-301-16,-10-6-282 0</inkml:trace>
  <inkml:trace contextRef="#ctx0" brushRef="#br0" timeOffset="44775.11">19492 4700 1060 0,'0'0'869'0,"0"0"-580"16,0 0-83-16,-163 22-14 15,18 44 28-15,-58 32-5 16,-22 19-45-16,10-1-45 16,58-22-48-16,57-25-35 15,34-15-27-15,16-10-6 16,1 8-9-16,2 0 0 0,8 2-28 16,12-10-75-16,13-8-122 15,12-9-116-15,2-9-388 16,0-14-515-16</inkml:trace>
  <inkml:trace contextRef="#ctx0" brushRef="#br0" timeOffset="55769.13">2407 10062 199 0,'0'0'1567'16,"0"0"-1197"-16,0 0-1 15,0 0-64-15,0 0-57 16,0-80-122-16,0 86-111 16,-3 26 5-16,-12 20 5 15,-12 14 62-15,-10 17 6 16,-10 3-30-16,-5 2-24 16,-1-7-20-16,4-6-5 0,9-11-9 15,7-13-4-15,12-16 0 16,10-12-1-16,9-17-19 15,2-6 19-15,13-31 2 16,39-49 10-16,35-52-12 16,26-44 0-16,-6 5 1 15,-20 37 8-15,-37 50-8 16,-20 40 5-16,-1 2-5 16,-2 3 6-16,-5 7 17 15,-9 18 9-15,-2 14-25 16,-1 17-8-16,7 44-19 15,6 46 19-15,6 39 15 16,-3-2 3-16,-3-25-8 0,-8-39-8 16,-4-30-1-1,3 3-1-15,-1 2-41 0,-1-1-106 16,-6-13-68-16,-4-16-109 16,-2-22-206-16,-6-3-128 15,-10-12-767-15</inkml:trace>
  <inkml:trace contextRef="#ctx0" brushRef="#br0" timeOffset="55923.73">2315 10317 1523 0,'0'0'678'0,"0"0"-426"0,0 0-42 16,0 0-93-1,0 0-58-15,139 0-31 0,-64 0-28 16,6 0-33-16,27-4-208 15,-23-8-394-15,-16-8-1005 0</inkml:trace>
  <inkml:trace contextRef="#ctx0" brushRef="#br0" timeOffset="56120.86">3394 9446 1637 0,'0'0'475'16,"0"0"-408"-16,0 0-38 0,0 0-19 15,-100 113-8-15,71-48-2 16,-9 32-30-16,5-15-171 16,1-11-167-16</inkml:trace>
  <inkml:trace contextRef="#ctx0" brushRef="#br0" timeOffset="56338.44">3545 9751 1642 0,'0'0'614'16,"0"0"-429"-16,0 0-24 15,0 0-75-15,-58 131 57 0,37-39-67 16,-4 30-43-16,2-7-19 15,8-13-8-15,1-14-6 16,8-24-10-16,1 2-95 16,5 9-169-16,0-24-205 15,0-18-311-15</inkml:trace>
  <inkml:trace contextRef="#ctx0" brushRef="#br0" timeOffset="56819.31">3576 9747 1478 0,'0'0'575'0,"0"0"-388"15,0 0 80-15,0 0-142 0,0 0-88 16,121-2-9-16,-72 42 2 16,-3 12-10-16,-10 7 1 15,-14 4-7-15,-13 0 3 16,-9-5-7-16,-4-7 2 15,-26-7 9-15,-3-12 3 16,-9-10 13-16,0-8 13 16,-3-13 1-16,1-1 1 15,6 0-27-15,9-13 2 16,7-1 6-16,8 1-9 16,10 5-4-16,4 5 5 0,2 0-25 15,29 3-3 1,12 0-3-16,14 6 6 0,3 13 1 15,1 6 0-15,-10 6 0 16,-9 3-1-16,-11-1-2 16,-8 0 1-16,-15-5 1 15,-8-3 1-15,0-4 28 16,-21-4 50-16,-17-4 12 16,-11 1-26-16,-7-6-28 15,-4-2-25-15,3-2-12 16,9-4-4-16,11 0-88 15,15-6-99-15,22-26-119 16,19 2-395-16,17-6-641 0</inkml:trace>
  <inkml:trace contextRef="#ctx0" brushRef="#br0" timeOffset="57036.1">4457 9928 1517 0,'0'0'660'0,"0"0"-350"15,0 0-32-15,0 0-84 16,-129-12-85-16,82 46-65 16,-2 16 23-16,0 16 34 15,7 8-22-15,13 3-31 16,13-1-29-16,12-6-11 16,4-9-8-16,18-11 0 15,19-11-23-15,15-10-85 16,75-18-96-16,-12-7-154 15,1-4-456-15</inkml:trace>
  <inkml:trace contextRef="#ctx0" brushRef="#br0" timeOffset="57224.03">5252 9444 1733 0,'0'0'497'0,"0"0"-306"16,0 0 11-16,0 0-143 16,0 0-42-16,-76 113-17 0,43-33-32 15,6-10-171-15,-2-12-351 16</inkml:trace>
  <inkml:trace contextRef="#ctx0" brushRef="#br0" timeOffset="57453.41">5281 9880 1884 0,'0'0'681'16,"0"0"-553"-16,0 0-77 16,0 134 79-16,0-24-45 15,0-3-47-15,0-7-23 16,-5-13-9-16,-9-26-6 15,0 3-50-15,-6 5-91 0,-2-13-194 16,6-17-262-16,4-16-397 0</inkml:trace>
  <inkml:trace contextRef="#ctx0" brushRef="#br0" timeOffset="57736.44">5348 9857 1788 0,'0'0'633'0,"0"0"-425"16,0 0 16-16,136 26-20 15,-72 15-46-15,8 13-62 16,-3 14-40-16,-5 10-23 0,-8 6-7 16,-12 2-13-16,-10-4 5 15,-16-7 15-15,-18-8-16 16,0-11-1-16,-29-11 7 15,-20-5 26-15,-16-7 14 16,-6-12-28-16,-7-6-23 16,2-9-12-16,8-6-14 15,7 0-94-15,5-6-100 16,17-10-172-16,14-6-388 0</inkml:trace>
  <inkml:trace contextRef="#ctx0" brushRef="#br0" timeOffset="57922.32">6208 10368 1960 0,'0'0'715'0,"144"-5"-473"16,-14 5 80-16,2 11-141 16,-14 2-108-16,-16 1-50 15,-31-3-23-15,3-4-21 16,-5-2-104-16,-27-5-152 15,-20 0-342-15,-17-11-452 0</inkml:trace>
  <inkml:trace contextRef="#ctx0" brushRef="#br0" timeOffset="58098.43">6687 10187 1585 0,'0'0'531'15,"0"0"-207"-15,-2 160-15 16,2-83-158-16,-3 2-103 16,-3-3-48-16,-12 21-51 15,0-22-313-15,2-10-702 0</inkml:trace>
  <inkml:trace contextRef="#ctx0" brushRef="#br0" timeOffset="58951.96">8420 9856 1453 0,'0'0'619'16,"0"0"-318"-16,0 0 29 15,0 0-132-15,0 0-124 16,0 0 38-16,-158 158 75 15,76-48-42-15,3-3-34 16,11-12-49-16,14-14-34 16,16-25-19-16,1 2-1 15,3-1-7-15,10-17-1 16,10-16-7-16,12-16-19 16,2-8 8-16,9-22 18 15,35-43-1-15,29-47-8 0,28-45-1 16,-3 6-1-1,-15 24-7-15,-30 45 17 0,-20 38-1 16,-4 4 1-16,-2 8 1 16,-4 7 15-16,-10 21 9 15,-2 4-24-15,0 35 1 16,0 33 10-16,-1 36 19 16,-4 32-10-16,-4-6-11 15,-2-24-9-15,0-39 6 16,0-27-6-16,0 3-61 15,0 1-83-15,0-5-106 16,-4-12-208-16,-5-11-235 16,-3-16-449-16</inkml:trace>
  <inkml:trace contextRef="#ctx0" brushRef="#br0" timeOffset="59100.85">8101 10317 1119 0,'0'0'779'0,"0"0"-450"15,0 0-46-15,0 0-137 16,0 0-99-16,0 0-21 16,168-8-26-16,-97 8-57 15,18 0-197-15,-18-2-262 16,-15-14-231-16</inkml:trace>
  <inkml:trace contextRef="#ctx0" brushRef="#br0" timeOffset="59287.73">8777 9930 1413 0,'0'0'614'16,"0"0"-449"-16,0 0-46 15,0 0 66-15,-76 127-5 16,47-52-95-16,3 10-54 16,1 3-19-16,4-2-12 15,2-9-12-15,1-10-111 16,-2-6-173-16,4-17-290 15,8-21-376-15</inkml:trace>
  <inkml:trace contextRef="#ctx0" brushRef="#br0" timeOffset="59735.6">8864 9906 1448 0,'0'0'585'0,"0"0"-343"16,0 0 26-16,0 0-149 15,0 0-98-15,0 0-20 16,0 0 5-16,104 84 5 16,-100-28-3-16,-4-1-7 15,-2 2 1-15,-29-4 4 16,-9-10 3-16,-11-6-2 16,0-15 2-16,2-11-1 15,9-11 2-15,11 0 4 16,10-11 3-16,15-9 0 0,4-2-2 15,12 2-15-15,21 0 0 16,14 6 0-16,11 5 15 16,4 9 15-16,1 3 3 15,-3 23-14-15,-4 8-10 16,-8 10-7-16,-9 2 4 16,-10-2-5-16,-14-2 0 15,-13-4 5-15,-2-4 21 16,-23-6 58-16,-16-4 32 15,-15-5 7-15,-9-8-42 16,-1-6-41-16,-2-5-26 16,9 0-15-16,9 0-20 0,10-19-99 15,27-22-148 1,11 1-252-16,0-4-234 0</inkml:trace>
  <inkml:trace contextRef="#ctx0" brushRef="#br0" timeOffset="59970.5">9704 9924 1423 0,'0'0'655'15,"0"0"-455"-15,0 0 49 16,0 0-90-16,-134 46-34 16,89-2-22-16,1 10-2 15,4 6-10-15,9 2-25 0,11 1-30 16,11-9-18-1,9-6-12-15,6-12-5 0,39-6-1 16,42-10-19-16,62-6-58 16,49-14-39-16,-20 0-186 15,-30-2-557-15</inkml:trace>
  <inkml:trace contextRef="#ctx0" brushRef="#br0" timeOffset="60136.5">10491 10307 1455 0,'0'0'634'16,"0"0"-346"-16,0 0-36 15,171-28 11-15,-80 16-131 16,5 2-92-16,-5 4-40 0,-8-1-8 16,0-6-141-16,-21 0-336 15,-20-2-383-15</inkml:trace>
  <inkml:trace contextRef="#ctx0" brushRef="#br0" timeOffset="60302.63">10882 9990 1587 0,'0'0'575'0,"0"0"-507"15,0 103 225-15,0-34-75 16,0 13-138-16,5 11-80 0,12 29-3 15,0-24-283-15,14-15-628 16</inkml:trace>
  <inkml:trace contextRef="#ctx0" brushRef="#br0" timeOffset="61051.82">12458 9695 1005 0,'0'0'808'0,"0"0"-467"16,0 0-194-16,0 0-6 16,-156 170 112-16,57-29-65 15,-1 15-47-15,18-19-37 16,24-37-35-16,29-40-37 15,9-16-19-15,0 3-4 16,5-5-9-16,3-6 0 16,7-18-23-16,5-18-20 15,3-2 37-15,26-39 6 16,20-37 0-16,24-48 1 16,30-41 0-16,4-8 5 15,-16 30-5-15,-26 46 1 16,-30 48-1-16,-12 14 29 0,-5 7 32 15,-3 6 29-15,-1 10 2 16,-7 14-26-16,-1 6-67 16,3 34-9-16,5 32 9 15,1 36 21-15,3 31 2 16,4 7-17-16,-4-27-5 16,0-35 5-16,-5-37-6 15,-1-14-63-15,-2-1-102 16,1 0-124-16,3-10-230 15,-5-12-79-15,-7-10-409 0</inkml:trace>
  <inkml:trace contextRef="#ctx0" brushRef="#br0" timeOffset="61218">12155 10104 697 0,'0'0'1090'16,"0"0"-739"-16,0 0-179 15,0 0-63-15,0 0 53 16,0 0-57-16,135 68-62 16,-56-53-43-16,52-6-9 15,-17-2-249-15,-12-7-400 0</inkml:trace>
  <inkml:trace contextRef="#ctx0" brushRef="#br0" timeOffset="61547.47">13142 9438 1380 0,'0'0'726'16,"0"0"-405"-16,0 0 12 0,0 0-149 16,0 0-141-16,0 0-26 15,0 0-11-15,-85 127-6 16,56-79-26-16,-11 20-155 15,7-10-313-15,2-12-355 0</inkml:trace>
  <inkml:trace contextRef="#ctx0" brushRef="#br0" timeOffset="61852.13">13612 9765 1523 0,'0'0'383'0,"0"0"-156"15,0 0 58-15,-154-39-24 16,100 39-115-16,-6 21-52 16,-7 19 11-16,-1 10 20 15,5 13-27-15,7 7-46 16,14 6-38-16,15 4-4 15,17-2-9-15,10-3-1 16,19-13 0-16,28-14-6 16,20-13-23-16,16-20-68 15,50-15-104-15,-17-2-151 0,-16-22-396 16</inkml:trace>
  <inkml:trace contextRef="#ctx0" brushRef="#br0" timeOffset="62057.88">14256 9421 1729 0,'0'0'695'16,"0"0"-431"-16,0 0-42 15,0 0-155-15,0 0-66 16,0 0-1-16,-119 103-9 0,82-56-122 15,-21 14-175-15,8-8-278 16,8-13-1059-16</inkml:trace>
  <inkml:trace contextRef="#ctx0" brushRef="#br0" timeOffset="62334.75">14387 9735 1629 0,'0'0'605'0,"0"0"-267"15,0 0-134-15,0 0-123 16,0 0 70-16,-44 165-5 16,21-43-42-16,-6 27-38 0,0-13-37 15,6-28-21-15,9-40-8 16,3-26-5-16,1 2-61 15,4-1-82-15,3-4-115 16,3-24-231-16,11-13-128 16,8-2-766-16</inkml:trace>
  <inkml:trace contextRef="#ctx0" brushRef="#br0" timeOffset="62618.3">14351 9813 1560 0,'0'0'538'0,"0"0"-283"16,0 0 21-16,0 0-118 16,0 0-4-16,177 56 0 15,-111-3-46-15,-5 5-37 16,-12 8-35-16,-11-2-14 16,-14 1-12-16,-13-6-2 15,-9-5 2-15,-2-4 8 16,-15-7 6-16,-19-5 20 15,-8-4 2-15,-11-4-16 16,-4-4-16-16,-7-6-4 16,-3-2-10-16,-2-6-60 15,3-6-101-15,-17-6-108 16,16-3-307-16,13-17-455 0</inkml:trace>
  <inkml:trace contextRef="#ctx0" brushRef="#br0" timeOffset="62816.15">15367 9487 1870 0,'0'0'723'0,"0"0"-586"15,0 0-37-15,0 0-65 16,-114 84-7-16,52-31-12 15,-5 2-16-15,1-1-10 16,-17 10-200-16,18-14-416 0,13-14-582 16</inkml:trace>
  <inkml:trace contextRef="#ctx0" brushRef="#br0" timeOffset="63064.48">15388 10371 552 0,'0'0'1568'0,"0"0"-989"16,0 0-422 0,212-28 87-16,-95 28-55 0,-8 0-77 15,-17 8-43-15,-30 2-30 16,-4 0-30-16,0 0-9 15,-20-2-39-15,-11-2-156 16,-14-4-260-16,-13-2-440 0</inkml:trace>
  <inkml:trace contextRef="#ctx0" brushRef="#br0" timeOffset="63252.65">15713 10050 1558 0,'0'0'694'16,"0"0"-596"-16,-3 118 240 0,3-42-50 16,0 14-109-1,3 7-120-15,-1-15-41 0,5 6-18 16,0-5-8-16,15 3-167 16,0-19-349-16,0-23-494 0</inkml:trace>
  <inkml:trace contextRef="#ctx0" brushRef="#br0" timeOffset="64251.33">17277 9719 1629 0,'0'0'525'15,"0"0"-262"-15,0 0-83 16,-73 144-15-16,25 9 56 15,4 21-94-15,13-3-52 0,17-39-43 16,10-46-16-16,4-25-16 16,0-11-9-16,0 3-109 15,0-7-133-15,20-17-220 16,0-17-107-16,2-12-128 0</inkml:trace>
  <inkml:trace contextRef="#ctx0" brushRef="#br0" timeOffset="64700.57">17241 9913 1277 0,'0'0'504'0,"0"0"-205"15,0 0-16-15,0 0-73 0,0 0-103 16,0 0-52 0,0 0-25-16,134 29-15 0,-103 15-5 15,-4 7 5-15,-11-1-1 16,-10-5-2-16,-6-2 25 15,-8-7 48-15,-21-9 12 16,-7-7 5-16,-7-4-19 16,-2-11-34-16,1-2-29 15,2-3-8-15,4 0-6 16,9 0-5-16,7 0 0 16,11 0-1-16,6 0 0 15,5 0-13-15,5 0-17 16,21 0-3-16,15 6 22 0,12 13 11 15,12 6 1-15,2 8-1 16,-5 3 0-16,-8-2-1 16,-14 0 1-16,-18-4-6 15,-13-5 4-15,-9-3 2 16,-14-5 1-16,-22-2 36 16,-10-3 7-16,-12-5-16 15,-7-4-13-15,-1-3-8 16,1 0-5-16,7 0-2 15,9-13-47-15,15 0-42 16,14-4-85-16,20-15-124 16,23 2-353-16,8 0-422 0</inkml:trace>
  <inkml:trace contextRef="#ctx0" brushRef="#br0" timeOffset="64967.2">18201 9963 1517 0,'0'0'505'16,"0"0"-334"-16,0 0 169 15,-155-27-145-15,108 45-106 16,-2 27-36-16,2 12 30 16,5 15 7-16,10 8-27 15,17-1-26-15,15-3-14 0,0-13-17 16,26-10 3-1,19-13-8-15,13-12-1 0,11-12-46 16,12-10-99-16,44-10-164 16,-21-18-374-16,-8-8-374 0</inkml:trace>
  <inkml:trace contextRef="#ctx0" brushRef="#br0" timeOffset="65144.52">18895 9324 1585 0,'0'0'512'15,"0"0"-409"-15,0 0-14 16,0 0-27-16,-139 119-28 0,99-55-34 16,-3 4-4-1,-16 22-91-15,10-18-205 0,4-13-489 0</inkml:trace>
  <inkml:trace contextRef="#ctx0" brushRef="#br0" timeOffset="65385.26">19008 9984 1487 0,'0'0'519'15,"0"0"-352"-15,0 0-127 16,0 0 98-16,-20 124 43 16,7-51-68-16,-7 4-45 0,2 6-42 15,-3-5-14-15,2-8-12 16,3-9-21-16,5-10-109 16,-1-8-130-16,6-13-253 15,2-16-473-15</inkml:trace>
  <inkml:trace contextRef="#ctx0" brushRef="#br0" timeOffset="65737.57">18939 9909 1580 0,'0'0'625'0,"0"0"-443"0,0 0 44 16,147 17 5-16,-57 19-13 15,3 12-74-15,-6 12-38 16,-12 10-40-16,-19 5-27 16,-20-2-8-16,-18 2-4 15,-18-7-9-15,-7-8 8 16,-38-5 2-16,-33 0 13 16,-39 0 14-16,1-11-10 15,4-8-15-15,13-12-13 16,25-10-16-16,-5-1 7 15,6-4-1-15,24-5-5 16,20-4 5-16,18 0 4 0,8 0-11 16,3 0 0-1,9 0-63-15,20-7-123 0,40-14-142 16,-6 0-324-16,-1 0-412 16</inkml:trace>
  <inkml:trace contextRef="#ctx0" brushRef="#br0" timeOffset="69383.25">2951 14105 1785 0,'0'0'644'0,"0"0"-416"16,0 0-13-16,0 0-79 16,-96 128-63-16,15 0 24 15,-6 19-26-15,8-1-38 16,21-34-21-16,22-37-6 16,9-19-5-16,7-12 5 15,5 0-5-15,-1-8-1 16,3-8 1-16,9-19-1 15,4-9-2-15,17-49 2 0,38-51 2 16,35-65-1 0,14-32-1-16,6-13 0 0,-17 18 9 15,-28 54-2-15,-21 43-7 16,-19 41 0-16,-12 24 40 16,-2 10 28-16,-6 9 8 15,-1 11-34-15,-4 47-42 16,0 71 0-16,0 57 15 15,-11 29 11-15,5-2-10 16,6-27-8-16,0-56-8 16,17-34-1-16,-3-26 0 15,-2-19-47-15,3 0-60 0,-2-12-75 16,-3-4-64-16,0-24-88 16,-6-8-152-1,-4-28-74-15</inkml:trace>
  <inkml:trace contextRef="#ctx0" brushRef="#br0" timeOffset="69536.46">2681 14464 1579 0,'0'0'585'0,"0"0"-523"16,0 0-52-16,0 0-8 15,0 0-1-15,178 66-1 16,-66-62-149-16,-16-4-176 0,-15 0-339 15</inkml:trace>
  <inkml:trace contextRef="#ctx0" brushRef="#br0" timeOffset="69746.72">3512 14115 1629 0,'0'0'543'0,"0"0"-321"16,0 0-41-16,0 0-50 15,-138 143 8-15,93-60-43 16,3 8-59-16,9-1-31 16,8-2-6-16,9-15-7 15,9-8-71-15,7-12-89 16,0-13-112-16,0-20-78 0,0-13-151 16,0-7-354-16</inkml:trace>
  <inkml:trace contextRef="#ctx0" brushRef="#br0" timeOffset="70218.28">3472 14057 1681 0,'0'0'583'16,"0"0"-409"-16,0 0 0 16,0 0-121-16,0 0 32 15,0 0-3-15,133 121-32 16,-106-66-27-16,-9 1-11 15,-18-2-3-15,0-1 5 16,-20-13-1-16,-18-4 41 0,-9-15 24 16,-7-8-12-16,-3-11-2 15,1-2-17-15,7-11-11 16,7-10-9-16,13-2-10 16,9 6 13-16,13-1 14 15,7 8-22-15,2 5-22 16,30 5-15-16,15 0 4 15,8 20 10-15,7 10 0 16,-4 10-1-16,-6 1-5 16,-10 4-4-16,-16-2 10 15,-9-1-8-15,-17-4 3 16,0-4 6-16,-25 1 9 0,-11-9 5 16,-11-2 11-1,-6-4 23-15,-3-4-19 0,-3-5-10 16,7-7-4-16,3-4-4 15,8 0-11-15,10-1-5 16,10-15-97-16,11-2-118 16,10-17-148-16,16 5-375 15,9 1-387-15</inkml:trace>
  <inkml:trace contextRef="#ctx0" brushRef="#br0" timeOffset="70466.74">4106 14311 1691 0,'0'0'690'0,"0"0"-501"15,0 0 88-15,0 0-78 16,0 0-109-16,-139-6-71 16,91 50-17-16,2 12 20 15,6 7 8-15,9 3-18 16,17 0-12-16,14-4-7 15,7-6 6-15,31-8 0 16,15-16-15-16,14-9-58 16,9-15-75-16,44-16-99 15,-18-20-244-15,-12-11-225 0</inkml:trace>
  <inkml:trace contextRef="#ctx0" brushRef="#br0" timeOffset="70678.39">4731 14178 116 0,'0'0'1754'16,"0"0"-1364"-16,0 0-193 15,0 0-8-15,0 0-73 16,-94 137 15-16,83-65-63 16,0 9-46-16,4 3-13 15,1 0-4-15,1-6-5 16,0-3-66-16,3-13-120 15,-2-12-109-15,4-16-256 16,-4-15-410-16</inkml:trace>
  <inkml:trace contextRef="#ctx0" brushRef="#br0" timeOffset="71052.2">4777 14002 1861 0,'0'0'722'16,"0"0"-549"-16,0 0 102 16,0 0-119-16,0 0-128 15,0 0-20-15,0 0 20 16,132 117 23-16,-87-55-11 16,-4 2-14-16,-2 0-16 0,-6 0-2 15,-3-1-8 1,-11-3 18-16,-7-4 11 0,-12-2-8 15,0 0 22-15,-25-6 25 16,-18-2 7-16,-8-3 0 16,-11-10-17-16,-10-2-16 15,-3-9-13-15,2 0-14 16,5-12-9-16,13 2 1 16,10-10-7-16,16-2-47 15,14 0-88-15,15 0-133 16,19-28-184-16,22-1-372 15,5-2-731-15</inkml:trace>
  <inkml:trace contextRef="#ctx0" brushRef="#br0" timeOffset="71269.38">5658 14516 1363 0,'0'0'1042'0,"0"0"-692"15,0 0-122-15,0 0-54 16,129 0-9-16,-44 0-29 16,25 0-48-16,-2-4-44 15,1 0-26-15,-2-2-8 16,-24 0-8-16,-1 3-2 0,-18-4-44 16,-19 3-95-1,-22-6-144-15,-12 0-250 16,-11 1-251-16</inkml:trace>
  <inkml:trace contextRef="#ctx0" brushRef="#br0" timeOffset="71474.14">6175 14258 1642 0,'0'0'717'15,"0"0"-470"-15,0 0-73 16,-68 119 34-16,53-53-59 15,4 13-78-15,4 3-50 16,3-3-15-16,4-8-6 16,0-9-1-16,0-10-89 0,0 2-89 15,0-14-160 1,0-13-376-16</inkml:trace>
  <inkml:trace contextRef="#ctx0" brushRef="#br0" timeOffset="72282.8">8478 14037 1382 0,'0'0'514'16,"0"0"-344"-16,0 0 27 16,0 0-53-16,-131 91-1 15,87-20 16-15,-10 9-46 16,-2 0-22-16,0 1-26 16,1-5-34-16,4-9-16 15,9-10-6-15,5-11-8 16,13-14 0-16,8-11 7 0,10-16 0 15,6-5 10-15,0-17 8 16,9-26-26-16,32-31 0 16,34-46 0-1,31-38 0-15,12-9 0 0,-18 26 20 16,-28 44 22-16,-36 48 27 16,-16 21 27-16,0 6-5 15,-6 6 20-15,1 10-20 16,-4 6-68-16,-1 28-14 15,8 42-9-15,3 38 34 16,1 35-4-16,-4-7-9 16,-4-24-9-16,-1-38-6 15,-4-23-6-15,4 4-6 16,0 1-29-16,-1-4-46 16,-1-10-61-16,-5-14-78 0,-1-15-69 15,-5-13-199-15,-5-13 126 16,-12-15-677-16</inkml:trace>
  <inkml:trace contextRef="#ctx0" brushRef="#br0" timeOffset="72446.99">8176 14443 1445 0,'0'0'588'16,"0"0"-425"-16,0 0 55 15,0 0 23-15,0 0-55 16,69 109-48-16,-16-91-74 15,4-8-36-15,1-1-28 16,12-9-110-16,-15 0-273 0,-14-19-690 0</inkml:trace>
  <inkml:trace contextRef="#ctx0" brushRef="#br0" timeOffset="74107.11">9120 13636 1205 0,'0'0'521'0,"0"0"-327"15,0 0-83-15,0 0 16 16,0 0-41-16,0 0-52 16,-115 72-24-16,99-48-10 15,-1 4-16-15,-8 9-110 16,0-6-192-16,7-9-447 0</inkml:trace>
  <inkml:trace contextRef="#ctx0" brushRef="#br0" timeOffset="74448.35">9487 13933 1273 0,'0'0'562'15,"0"0"-357"-15,0 0 80 16,0 0-30-16,0 0-83 16,-129-53-77-16,78 69-44 15,-9 22-6-15,-5 14 21 16,1 14-16-16,10 6-20 0,16 5-21 16,21-3-7-16,17-8-1 15,6-11 0-15,36-15 0 16,13-14 0-16,13-12 0 15,10-13-1-15,4-1-78 16,34-22-121-16,-18-6-348 16,-15-2-338-16</inkml:trace>
  <inkml:trace contextRef="#ctx0" brushRef="#br0" timeOffset="74835.39">9944 13516 1575 0,'0'0'534'15,"0"0"-321"-15,0 0 77 16,0 0-112-16,0 0-115 15,0 0-46-15,-127 98-17 16,82-44 0-16,-1 4-108 16,-9 22-153-16,12-12-224 15,8-14-203-15</inkml:trace>
  <inkml:trace contextRef="#ctx0" brushRef="#br0" timeOffset="75078.35">10125 13841 1796 0,'0'0'668'16,"0"0"-518"-16,0 0 48 16,0 0-136-16,-58 109-16 15,43-37-7-15,1 13-24 16,3 3-9-16,2-2-5 15,-2-3-1-15,2-7-66 16,-1-10-130-16,4-6-119 16,0-16-213-16,3-18-282 0</inkml:trace>
  <inkml:trace contextRef="#ctx0" brushRef="#br0" timeOffset="75431.78">10092 14021 1670 0,'0'0'612'0,"0"0"-408"15,0 0 12-15,0 0-119 16,0 0 31-16,153 30 14 16,-86-4-35-16,-2 6-41 15,-7 2-17-15,-9 0-20 16,-11-2-10-16,-11-2-10 15,-12-4 1-15,-13 0 23 16,-2-2 32-16,0 0 14 16,-17 1 1-16,-10-2-20 0,-2-1-17 15,-7 5-13-15,1-8-18 16,-6 2-10-16,-1-1 5 16,-3 0-6-16,-4-6 0 15,0 2-1-15,1-4-25 16,2 0-86-16,7-6-137 15,3-6-225-15,11 0-315 16,11-2-1224-16</inkml:trace>
  <inkml:trace contextRef="#ctx0" brushRef="#br0" timeOffset="75760.67">11031 13493 1467 0,'0'0'578'16,"0"0"-412"-16,0 0 43 0,0 0-58 15,0 0-46 1,0 0-62-16,-89 139-28 0,70-95-15 16,-11 20-70-16,6-13-236 15,1-3-393-15</inkml:trace>
  <inkml:trace contextRef="#ctx0" brushRef="#br0" timeOffset="76144.49">11511 14258 1543 0,'0'0'491'15,"0"0"-323"-15,0 0-63 16,0 0 69-16,198 11 50 16,-45-5-56-16,18-2-58 15,-7-4-44-15,-39 2-26 0,-38-2-26 16,-27 0-14-16,-20 0-35 16,-5 0-114-16,-6-6-130 15,-8-3-244-15,-21 1-198 0</inkml:trace>
  <inkml:trace contextRef="#ctx0" brushRef="#br0" timeOffset="76330.48">12074 13986 1594 0,'0'0'510'0,"0"0"-423"16,-48 107 116-16,27-36-18 0,7 12-97 15,2 7-57 1,5 5-22-16,3-5-9 0,4 17-84 16,0-24-202-16,0-23-384 0</inkml:trace>
  <inkml:trace contextRef="#ctx0" brushRef="#br0" timeOffset="77181.42">13750 13778 1428 0,'0'0'534'16,"0"0"-304"-16,0 0 84 15,0 0-129-15,0 0-121 16,-93 128 47-16,12-13 49 0,0-5-56 16,4-6-26-16,8-14-19 15,20-19-35-15,-1-3-18 16,3 2-6-16,13-13 1 15,11-19-1-15,12-15 0 16,4-13-11-16,7-10 3 16,0-6 8-16,10-30 2 15,25-32-2-15,25-48-1 16,29-45 1-16,11-21 0 16,-2 5 1-16,-19 39 0 15,-29 51-1-15,-14 32 1 16,-9 15 13-16,-5 8 43 15,-1 5 18-15,-6 11-9 0,-1 16-28 16,1 10-38 0,3 34 0-16,9 34 16 0,2 35 17 15,-5-7-7 1,-4-4-14-16,-4-11-5 0,-2-28-6 16,5 8-1-16,-3-4-9 15,0-12-76-15,-8-12-70 16,-3-11-75-16,-5-9-86 15,-3-16-202-15,-15-7-89 16,-6 0-859-16</inkml:trace>
  <inkml:trace contextRef="#ctx0" brushRef="#br0" timeOffset="77344.38">13462 14199 1505 0,'0'0'591'0,"0"0"-462"0,0 0-34 15,0 0-19-15,0 0 42 16,154 40-57-16,-76-34-61 16,4 1-26-16,30-7-207 15,-25 0-307-15,-16-13-376 0</inkml:trace>
  <inkml:trace contextRef="#ctx0" brushRef="#br0" timeOffset="77554.17">14327 13749 204 0,'0'0'1548'0,"0"0"-1047"15,0 0-225-15,0 0-98 16,0 0-130-16,0 0 43 16,-136 173-36-16,107-93-34 15,2 2-13-15,7-2-8 16,7-9-59-16,4-9-117 15,3-13-173-15,3-16-235 16,-2-16-309-16</inkml:trace>
  <inkml:trace contextRef="#ctx0" brushRef="#br0" timeOffset="78097.35">14391 13722 1423 0,'0'0'590'0,"0"0"-348"16,0 0 18-16,0 0-90 16,0 0-97-16,0 0-35 15,118 17-6-15,-86 20-13 16,-6 11-4-16,-7-2-6 16,-11 0-1-16,-8-4-2 15,0-6 2-15,-18-8 7 16,-8-6 54-16,-10-9 7 15,-2-5-22-15,-4-8-27 0,5 0-13 16,0 0-4 0,8-8-1-16,7-5 2 0,8 6-5 15,10-2 3-15,4 8 0 16,0 1-9-16,12 0-24 16,19 0 11-16,15 10 13 15,17 5 9-15,6 7 24 16,5 5-1-16,-5 3-20 15,-9 3-6-15,-14 2-6 16,-17-3 0-16,-17 3 1 16,-12 1-1-16,-12-5 6 15,-21 1 2-15,-11-6 2 16,-10-2-4-16,-8-3 2 16,-7-10 4-16,-5-3 4 15,-2-4 11-15,5-4-2 0,9 0-4 16,8 0-9-1,14 0-3-15,14-1-7 0,7-4-2 16,15-1-6-16,4 0-85 16,29-5-161-16,15-1-349 15,3-4-159-15</inkml:trace>
  <inkml:trace contextRef="#ctx0" brushRef="#br0" timeOffset="78681.48">15294 13894 1056 0,'0'0'783'0,"0"0"-474"15,0 0-6-15,-143-38-45 16,97 38-98-16,-3 21-101 0,-5 26-30 16,-2 18 5-1,5 15 13-15,14 10-18 0,18-8-17 16,19-8-12-16,25-12 0 16,33-21-9-16,18-18 8 15,15-17-50-15,9-6-52 16,3-11-117-16,26-42-123 15,-27 7-239-15,-17-4-374 0</inkml:trace>
  <inkml:trace contextRef="#ctx0" brushRef="#br0" timeOffset="78898.63">15748 13552 1475 0,'0'0'675'0,"0"0"-477"16,0 0-82-16,0 0 80 0,-40 174 13 16,34-54-89-16,4-4-55 15,2-13-29-15,0-15-24 16,0-22-6-16,-7 4-6 16,-2 2-57-16,-4-14-80 15,-8-5-118-15,4-19-231 16,3-14-298-16</inkml:trace>
  <inkml:trace contextRef="#ctx0" brushRef="#br0" timeOffset="79264.5">15746 13669 461 0,'0'0'1334'0,"0"0"-948"15,0 0-105-15,0 0-109 16,0 0-112-16,0 0 19 16,136 71 36-16,-69-20-18 15,-2 8-3-15,-5 1-35 16,-10 1-31-16,-9-4-14 16,-14-7-8-16,-10-4 0 15,-11-5 0-15,-6-5 1 0,0 2 11 16,-14-8 20-1,-13 4-10-15,-11-4-2 16,-8 1 6-16,-8-4-8 16,-4 0-10-16,-2-5-14 0,-5-3 9 15,3-1-9-15,2-2-5 16,1-3-86-16,-5-3-128 16,15-4-267-16,13-4-266 0</inkml:trace>
  <inkml:trace contextRef="#ctx0" brushRef="#br0" timeOffset="79514.17">16755 13189 1662 0,'0'0'604'0,"0"0"-481"0,0 0 78 15,0 0-55-15,-93 102-70 16,64-46-54-16,-3 5-20 16,-1 0-2-16,-20 25-81 15,6-15-209-15,4-11-413 0</inkml:trace>
  <inkml:trace contextRef="#ctx0" brushRef="#br0" timeOffset="79753.86">16784 14165 1664 0,'0'0'642'0,"0"0"-531"16,0 0 103-16,183-6-50 16,-91 6-54-16,3 0-60 15,-3 0-28-15,-10 5-10 16,-8 0-12-16,-12-2-30 16,-8-3-115-16,-17 0-200 0,-14 0-338 0</inkml:trace>
  <inkml:trace contextRef="#ctx0" brushRef="#br0" timeOffset="79973.12">17108 13928 1166 0,'0'0'660'15,"0"0"-441"-15,0 0-55 16,-39 124 53-16,39-57-38 15,3 3-89-15,15 5-57 16,-5-6-15-16,1-6-12 16,-8-6-6-16,-2-11-74 0,-4 7-161 15,0-14-265-15,0-10-740 0</inkml:trace>
  <inkml:trace contextRef="#ctx0" brushRef="#br0" timeOffset="81940.31">18839 13697 1355 0,'0'0'499'0,"0"0"-213"16,0 0 54-16,0 0-88 15,0 0-124-15,0 0-82 16,-6 94 129-16,-4-15-35 0,-3 8-62 16,-7 4-37-16,-2-4-26 15,-1-6-9-15,4-10-6 16,7-12-81-16,4-9-103 15,2-16-120-15,6-23-249 16,0-11-64-16,0 0-619 0</inkml:trace>
  <inkml:trace contextRef="#ctx0" brushRef="#br0" timeOffset="82449.09">18967 13582 1540 0,'0'0'483'16,"0"0"-375"-16,0 0 73 16,150-29 95-16,-87 29-93 0,-3 16-80 15,-8 12-48-15,-15 4-4 16,-12 7-1-16,-16-5-12 16,-9 3-14-16,-3-4 2 15,-28 1 17-15,-13-7 2 16,-7-6-7-16,-7-3-13 15,-1-7-2-15,6-5-10 16,11-5 1-16,13-1-7 16,8 0 0-16,13 0 4 15,8 0-2-15,0 0-9 16,0 0-7-16,27 0-8 16,15 4 4-16,16 12 11 15,13 8 0-15,5 8 1 0,-1 6-1 16,-6 5 0-1,-13-1 1-15,-13-3-2 0,-16-1-7 16,-19-5 8-16,-8-7 0 16,-18-2 1-16,-26-7 27 15,-23-2 19-15,-15 1-4 16,-12-8 2-16,-2-2-9 16,7-2-10-16,13-3-10 15,21-1-5-15,14 0-2 16,17-1 0-16,13-15-9 15,8 0-41-15,3-3-99 16,23-4-147-16,42-15-293 16,-3 6-138-16,0 2-889 0</inkml:trace>
  <inkml:trace contextRef="#ctx0" brushRef="#br0" timeOffset="82748.14">20294 13646 1756 0,'0'0'659'16,"0"0"-448"-16,-114-57 67 16,57 50-85-16,-11 7-97 0,-5 15-41 15,-8 21-5 1,0 15-3-16,4 11-18 0,11 6-14 15,14 7-15-15,21 0 0 16,24 0-1-16,7-5 0 16,38-10-12-16,24-8-39 15,19-12-53-15,33-16-56 16,42-20-122-16,-25-4-276 16,-11-8-278-16</inkml:trace>
  <inkml:trace contextRef="#ctx0" brushRef="#br0" timeOffset="82948.16">21065 13146 1800 0,'0'0'386'0,"0"0"-273"16,0 0-16-16,-148 112-63 15,106-42-34-15,5 10-17 16,-21 21-109-16,10-21-235 16,4-14-841-16</inkml:trace>
  <inkml:trace contextRef="#ctx0" brushRef="#br0" timeOffset="83162.91">21089 13709 1913 0,'0'0'535'16,"0"0"-399"-16,0 0 25 15,-122 81-84-15,86-21-36 16,1 12-25-16,4 4-8 16,4 4-8-16,2 1-43 15,11-9-84-15,8 2-154 16,6-20-263-16,0-17-435 0</inkml:trace>
  <inkml:trace contextRef="#ctx0" brushRef="#br0" timeOffset="83530.07">21172 13455 563 0,'0'0'1765'0,"0"0"-1309"16,0 0-365-16,0 0 82 16,131 100 103-16,-46-26-80 15,9 24-104-15,-19-1-56 16,-17-3-8-16,-18 4-4 16,-26-19-9-16,-12 3-7 15,-2-12-7-15,-36-14 5 16,-22-10 7-16,-16-12-1 15,-17-8 2-15,-7-8-7 0,-4-4 5 16,4-8-11 0,13 0 5-16,18-6-5 0,18 0 0 15,20 0 5-15,12 0-5 16,9 0 7-16,8 0-7 16,0 0-1-16,0 0-43 15,3 0-89-15,37-7-137 16,0-3-346-16,0-7-341 0</inkml:trace>
  <inkml:trace contextRef="#ctx0" brushRef="#br0" timeOffset="99546.01">1939 13806 1460 0,'0'0'382'16,"0"0"-158"-16,0 0-114 15,0 0-6-15,0 0 119 16,147 41 62-16,32 10-19 16,97 23-55-16,55 16-40 0,28 12-29 15,-1 5-37 1,-30-1-19-16,15 6-23 0,3-8-15 15,-5-1-38-15,-12-9-2 16,-41-5-7-16,-57-10 6 16,-69-22-6-16,-69-18 0 15,-47-18-1-15,-25-9-1 16,-10-8-12-16,-7-2-6 16,-4-2 19-16,-4 0 0 15,-28-16-44-15,-12-3-133 16,-51 4-120-16,10 5-278 15,-2 6-385-15</inkml:trace>
  <inkml:trace contextRef="#ctx0" brushRef="#br0" timeOffset="100461.4">13248 13521 1243 0,'0'0'328'16,"0"0"-33"-16,0 0-15 16,0 0-24-16,150-76 0 15,-81 76-77-15,36 10-46 16,51 37-17-16,77 20 19 15,55 11-20-15,35 7-13 16,23 1-1-16,-5-4-19 16,15 7-31-16,-2 2-9 15,-25 1-13-15,-34-5-5 0,-56-9-2 16,-73-19-22 0,-58-19 0-16,-49-17-1 15,-30-6 1-15,-6-9 0 0,-12 1-8 16,-6-9 1-16,-5 0 7 15,-14 0-32-15,-20-17-94 16,-7-10-97-16,-42-8-231 16,10 0-258-16,5 3-921 0</inkml:trace>
  <inkml:trace contextRef="#ctx0" brushRef="#br0" timeOffset="100977.66">16483 13439 1189 0,'0'0'317'0,"0"0"-85"0,0 0 40 15,0 0-8-15,0 0-11 16,0 0-95-16,0 0-54 15,-71-17-33-15,-13 42-6 16,-54 7 34-16,-65 8-12 16,-36 10-42-16,-26 3-32 15,-15 7 23-15,5 11-10 16,-19 10-17-16,-9 13-3 16,-5 2 1-16,8 1-6 15,28-7 0-15,50-14 0 16,61-20 0-16,55-13 7 15,43-20-3-15,23-5-5 16,7-4 0-16,10-2-15 0,11-1-95 16,12-7-159-16,54-4-217 15,2-9-54-15,0-13-1046 0</inkml:trace>
  <inkml:trace contextRef="#ctx0" brushRef="#br0" timeOffset="101812.32">5112 13784 1491 0,'0'0'329'0,"0"0"-135"16,-175 84 65-16,53-30 28 16,-51 18-70-16,-37 12-76 15,-23 4-30-15,-8 4-18 16,4-11-36-16,-1 3-26 15,7-1-14-15,17-6-4 16,35-14-7-16,46-15-4 16,46-12-1-16,33-18 5 15,16 0-6-15,5-1 6 0,6-3-6 16,2 0-1-16,17-9-17 16,6 3-78-16,2-8-115 15,18 0-259-15,14 0-183 16,-1-17-831-16</inkml:trace>
  <inkml:trace contextRef="#ctx0" brushRef="#br0" timeOffset="103592.54">5469 15855 1209 0,'0'0'743'0,"0"0"-452"16,0 0 4-16,0 0-58 0,0 0-65 15,0 0-91-15,-79 50-47 16,35 0 20-16,-10 17 3 15,-2 3-12-15,-4 6-15 16,4-4-18-16,3 0-11 16,7-5-1-16,12-9-6 15,7-14-55-15,10-13-40 16,9-18-23-16,8-13 0 16,8-13 48-16,25-32 30 15,29-35-12-15,7-5 25 16,14-13 27-16,6-4 6 15,-9 22 6-15,7-11 58 16,-10 15 21-16,-11 19 27 0,-18 13-7 16,-16 17 1-1,-14 18-21-15,-12 9-52 0,-1 31-24 16,-5 36-9-16,0 48 50 16,-23 33-8-16,-1 13-22 15,4-22-18-15,9-37-1 16,9-44-1-16,2-14-5 15,0-4-57-15,0 0-67 16,0-11-69-16,2-12-78 16,-2-17-198-16,0-23 99 15,0-12-1114-15</inkml:trace>
  <inkml:trace contextRef="#ctx0" brushRef="#br0" timeOffset="103751.83">5342 16186 1497 0,'0'0'648'0,"0"0"-524"16,0 0-118-16,0 0-5 15,0 0-1-15,0 0 0 16,166 22-69-16,-66-22-181 16,-15-4-118-16,-13-14-757 0</inkml:trace>
  <inkml:trace contextRef="#ctx0" brushRef="#br0" timeOffset="103940.69">6204 15859 1594 0,'0'0'643'16,"0"0"-544"-16,0 0 8 16,0 0 71-16,-118 154-61 15,82-83-73-15,7-5-33 16,7 2-11-16,8-10-39 15,3-5-73-15,-2-8-117 16,2-10-147-16,2-21-306 0</inkml:trace>
  <inkml:trace contextRef="#ctx0" brushRef="#br0" timeOffset="104410.08">6279 15802 1570 0,'0'0'592'0,"0"0"-449"16,0 0 31-16,0 0-72 16,114 4-67-16,-79 29-22 15,-1 11-12-15,-7 4-1 16,-12 1 2-16,-15-3 5 16,0-2 7-16,-27-8 5 15,-19-8 66-15,-14-6 3 16,-7-10-22-16,-2-7-14 15,7-5 11-15,10 0-14 16,15-13-5-16,11 3-5 16,15-3-6-16,11 7-18 15,5 6-15-15,31 0-23 16,14 0 14-16,18 3 8 0,10 15 0 16,0 7-5-16,-7 6 6 15,-11 5-1-15,-16 4-1 16,-17 5 1-16,-15 0 1 15,-12-1 8-15,-16-3 37 16,-24-1 43-16,-18-10 3 16,-13-3-25-16,-12-8-21 15,-2-15-16-15,4-4-8 16,6-4-8-16,17-17-11 16,19-8-2-16,16-5-113 0,33-12-153 15,21 10-256 1,15-2-313-16</inkml:trace>
  <inkml:trace contextRef="#ctx0" brushRef="#br0" timeOffset="104659.78">7212 16034 1916 0,'0'0'729'15,"0"0"-457"-15,0 0-6 16,-135-53-106-16,83 53-79 15,-8 15-51-15,-2 26-22 16,-1 14-1-16,13 13 1 16,17 3-8-16,19 4 0 15,14-2-1-15,20-11 0 0,24-8 1 16,14-18 1-16,9-13 10 16,9-16-11-16,8-7-29 15,50-13-127-15,-21-14-191 16,-7-5-526-16</inkml:trace>
  <inkml:trace contextRef="#ctx0" brushRef="#br0" timeOffset="107640.15">8469 16273 1181 0,'0'0'506'0,"0"0"-264"15,0 0-50-15,0 0-79 16,0 0 32-16,129 0 71 16,-13 0-66-16,3 0-59 15,-13 0-52-15,-15 0-17 16,-28 0-22-16,-5 0-22 16,-9-6-120-16,-34-7-175 15,-15 3-276-15,0-4-334 0</inkml:trace>
  <inkml:trace contextRef="#ctx0" brushRef="#br0" timeOffset="107819.79">8845 16004 1315 0,'0'0'705'0,"0"0"-553"15,0 0-115-15,0 146 16 16,0-70-17-16,3 4-21 15,6 2-15-15,0-2-20 16,4 8-133-16,-3-21-216 16,-2-21-443-16</inkml:trace>
  <inkml:trace contextRef="#ctx0" brushRef="#br0" timeOffset="109042.78">10570 15785 1298 0,'0'0'618'16,"0"0"-383"-16,0 0 34 15,0 0-105-15,0 0-97 16,-58 114 101-16,16-40-14 16,-6 15-36-16,-6-1-23 15,0-2-32-15,5-1-26 16,5-5-26-16,8-14-4 15,7-12-7-15,9-14 0 16,9-14 0-16,5-15-24 16,6-11 0-16,0-11 12 0,15-45 12 15,28-48-59-15,23-47 13 16,12-15 25-16,-6 15 20 16,-15 47 0-16,-21 42 1 15,-10 23 1-15,-1 1 30 16,-3 7 19-16,-3 7 22 15,-6 22-23-15,-5 2-43 16,4 32-4-16,5 38-2 16,-1 38 40-16,-3 31-10 15,1-5-23-15,-5-26-6 16,2-29-1-16,-2-29-2 16,4 8-49-16,-2-4-61 15,1 3-45-15,-8-22-79 0,-4-13-140 16,-2-16-153-16,-16-6-158 15</inkml:trace>
  <inkml:trace contextRef="#ctx0" brushRef="#br0" timeOffset="109194.98">10263 16210 1290 0,'0'0'618'0,"0"0"-495"16,0 0-113-16,0 0 36 15,0 0-12-15,169 57-34 16,-66-57-93-16,-16 0-213 16,-12 0-561-16</inkml:trace>
  <inkml:trace contextRef="#ctx0" brushRef="#br0" timeOffset="109389.47">11239 15579 1614 0,'0'0'488'15,"0"0"-438"-15,0 0-29 16,0 0-12-16,-131 125-9 16,106-75-86-16,-11 17-109 0,10-11-116 15,3-10-585-15</inkml:trace>
  <inkml:trace contextRef="#ctx0" brushRef="#br0" timeOffset="109658.79">11609 15887 472 0,'0'0'1335'15,"0"0"-996"-15,-161-52-168 16,87 50 34-16,3 2-49 15,3 23-59-15,3 20-21 16,11 7-33-16,14 13-13 16,16-5-16-16,15 3-13 15,9 0 0-15,4-9 0 0,25-6-1 16,11-7-9-16,10-12-41 16,5-9-89-16,36-13-125 15,-13-5-237-15,-7 0-315 0</inkml:trace>
  <inkml:trace contextRef="#ctx0" brushRef="#br0" timeOffset="109856.13">12215 15484 1713 0,'0'0'478'0,"0"0"-338"0,0 0-23 16,0 0-81-16,-116 73-21 16,80-29-15-16,-1 6-15 15,-17 11-111-15,9-11-163 16,5-8-420-16</inkml:trace>
  <inkml:trace contextRef="#ctx0" brushRef="#br0" timeOffset="110092.07">12299 15848 1416 0,'0'0'874'0,"0"0"-515"16,0 0-165-16,0 0-124 0,0 0-49 15,0 0-9-15,-82 150-6 16,51-90-4-16,0 2-2 15,2-1 0-15,0 2-45 16,2-9-73-16,0 13-107 16,5-14-98-16,8-16-430 0</inkml:trace>
  <inkml:trace contextRef="#ctx0" brushRef="#br0" timeOffset="110410.68">12232 15802 796 0,'0'0'1255'0,"0"0"-868"16,0 0-197-16,0 0-9 16,152 23 4-16,-74 11-61 15,4 9-38-15,-6 9-52 16,-9 2-19-16,-18 0-6 15,-13 0-7-15,-19-2-2 16,-15-2 1-16,-2-6 13 16,-31-4 14-16,-17 1 11 15,-15-10 6-15,-8-4-15 16,-7-5-17-16,0-8-1 0,2-6-12 16,7-8 0-1,9 0-57-15,11-8-92 0,18-20-137 16,13 6-274-16,16-9-404 0</inkml:trace>
  <inkml:trace contextRef="#ctx0" brushRef="#br0" timeOffset="110607.4">13375 15615 1670 0,'0'0'738'0,"0"0"-522"16,0 0-48-16,0 0-123 0,0 0-39 16,0 0-6-16,-98 112-131 15,69-62-144-15,6-11-335 16,-2-7-943-16</inkml:trace>
  <inkml:trace contextRef="#ctx0" brushRef="#br0" timeOffset="110891.57">13560 16190 633 0,'0'0'1211'0,"0"0"-841"16,0 0-111-16,125-4 21 15,-26-1-73-15,30 5-24 16,27 0-33-16,-9 0-31 16,-32 0-45-16,-34 0-44 15,-32 0-23-15,-5 5-7 16,-4-5-96-16,-7 0-143 16,-33 0-221-16,0 0-213 15,-23 0-370-15</inkml:trace>
  <inkml:trace contextRef="#ctx0" brushRef="#br0" timeOffset="111073.12">14127 15954 1196 0,'0'0'913'16,"0"0"-553"-16,0 0-219 15,0 0-4-15,-12 112-26 16,12-54-65-16,0 4-30 15,0 4-16-15,-2 3-21 16,-7 21-153-16,0-16-341 16,3-11-528-16</inkml:trace>
  <inkml:trace contextRef="#ctx0" brushRef="#br0" timeOffset="111562.18">15862 15976 1371 0,'0'0'682'0,"0"0"-580"16,0 0 81-16,-31 111 89 16,8-52-113-16,2 13-93 15,0-2-45-15,3 3-12 0,5-7-9 16,0-4-78-1,-1-8-132-15,-5-8-112 0,2-12-206 16,3-20-344-16</inkml:trace>
  <inkml:trace contextRef="#ctx0" brushRef="#br0" timeOffset="112077.25">15893 15856 1415 0,'0'0'674'0,"0"0"-437"16,0 0-50-16,129 3 35 0,-66 21-74 15,-1 6-82-15,-8 3-35 16,-17 1-14-16,-16-1-11 16,-17 2 4-16,-4-9 7 15,-11-4 17-15,-18-2 20 16,-8-5 16-16,-9-4-23 15,0-7-19-15,3 0-14 16,6-4-7-16,8 0-6 16,8 0 1-16,10 0-2 15,9 0 0-15,2 0-29 16,0 0-25-16,23 0-7 16,12 0 37-16,15 10 18 15,10 3 6-15,13 6-1 16,4 7 1-16,4 4-1 15,-8 2-6-15,-7 9 5 0,-20-1-4 16,-15 0 0-16,-18-4 6 16,-13-5 9-16,-2 0 27 15,-29-3 26-15,-9-1 16 16,-12-6-5-16,-2-7-19 16,-7 2-11-16,1-10-17 15,2-6-10-15,2 0-1 16,7 0-7-16,5-10-8 15,4-12-11-15,6-1-74 16,8-6-84-16,14-13-140 16,10 6-291-16,2 2-250 0</inkml:trace>
  <inkml:trace contextRef="#ctx0" brushRef="#br0" timeOffset="112425.34">17449 16098 1461 0,'0'0'643'0,"0"0"-469"0,-116-11 126 15,58 16-111-15,-3 23-90 16,1 12-37-16,2 10-14 16,10 11-24-16,11-3-12 15,18 1-11-15,12-2 0 16,7-11-1-16,11-10 0 16,25-9 0-16,15-14 2 15,18-5-2-15,31-8-53 16,54-14-136-16,-20-8-302 15,-11 0-238-15</inkml:trace>
  <inkml:trace contextRef="#ctx0" brushRef="#br0" timeOffset="112664.71">18038 15811 1587 0,'0'0'692'0,"0"0"-541"16,0 0 106-16,-95 108-76 16,79-41-69-16,12 9-48 15,4 4-27-15,0 4-1 16,0 1 0-16,2-9-22 16,2-4-7-16,-1-10-7 15,-3-12-54-15,0-10-68 0,0-9-99 16,0-14-150-1,0-11-285-15</inkml:trace>
  <inkml:trace contextRef="#ctx0" brushRef="#br0" timeOffset="113109.92">18128 15743 1521 0,'0'0'533'0,"0"0"-432"16,0 0 36-16,0 0-79 15,0 0-49-15,0 0 5 16,0 0 68-16,-2 11-6 0,4-9 3 16,9 4 13-1,10 3 8-15,5 1 6 0,10 7 3 16,6 0-25-16,7 10-9 15,4 4 0-15,-4 5-3 16,-1 9-19-16,-11 0-11 16,-5 10 27-16,-12 1-1 15,-9 7-26-15,-11-5-8 16,0 5 2-16,-22-1 6 16,-14-3 14-16,-16-6-13 15,-6 0-1-15,-9-9-12 16,-4-11-10-16,3-8-8 15,-2-11-3-15,1-9-9 16,0-5-6-16,0 0-57 16,-1-5-66-16,8-7-108 0,9-2-100 15,13-14-171-15,16 1-172 16,16-4-655-16</inkml:trace>
  <inkml:trace contextRef="#ctx0" brushRef="#br0" timeOffset="113539.34">17914 15480 1528 0,'0'0'619'0,"0"0"-362"16,0 0-19-16,0 0-173 16,0 0-44-16,0 0-21 15,-114 135-9-15,70-77-126 16,7-8-227-16,5-12-579 0</inkml:trace>
  <inkml:trace contextRef="#ctx0" brushRef="#br0" timeOffset="133363.53">7935 10890 232 0,'0'0'1255'0,"0"0"-969"15,0 0-237-15,0 0-13 16,0 0 144-16,178 41 15 15,-44-26-56-15,44 0-52 16,29-9 13-16,18-6-29 16,11-10-20-16,0-26-15 15,12-13-17-15,-5-7-4 0,-14-10 11 16,-18-4-10 0,-21-7-1-16,-25-13-14 0,-25-18 13 15,-28-26-13-15,-37-25 11 16,-28-13-11-16,-32-5-1 15,-15 11-27-15,-46 12 8 16,-49 18 3-16,-51 21-23 16,-43 19-12-16,-43 16-3 15,-30 15 10-15,-13 23-41 16,-12 28 20-16,-5 14 28 16,3 52 14-16,-6 30 22 15,17 25-12-15,26 21 12 16,38 14 1-16,45 13 1 0,41 3 0 15,47 3 0 1,40-9-1-16,41-6-1 0,12-30-11 16,30-28 3-16,7-25-57 15,39 1-116-15,-7-10-152 16,-3-8-389-16</inkml:trace>
  <inkml:trace contextRef="#ctx0" brushRef="#br0" timeOffset="134587.47">4753 16699 477 0,'0'0'1236'0,"0"0"-989"0,0 0-235 15,116 55 30-15,6-19 83 16,52 8 25-16,36-4 21 15,21-14-58-15,10-16-36 16,8-10 8-16,13-18-25 16,-9-18-23-16,-12-8-25 15,-32-10-1-15,-29-8-1 16,-26-11 2-16,-29-19-3 16,-29-16-7-16,-34-17 9 15,-26-13-3-15,-31-6-7 16,-12 1 16-16,-51 5-11 15,-47 14 1-15,-51 21-6 16,-46 25-1-16,-39 27-6 0,-20 13-15 16,-6 21 12-1,-5 17 4-15,-11 2 5 0,-4 42 0 16,10 22 1-16,12 14-1 16,27 15 0-16,37 10 5 15,38 4 3-15,49-16-8 16,46-18 1-16,34-12-1 15,26-7-11-15,8 11 10 16,10 4-97-16,88 22-126 16,-1-25-77-16,3-20-251 0</inkml:trace>
  <inkml:trace contextRef="#ctx0" brushRef="#br0" timeOffset="135706.28">11689 10728 1283 0,'0'0'543'0,"0"0"-422"15,0 0-120-15,0 0 19 16,0 0 108-16,129 126 46 16,-51-84 14-16,31 8-38 0,43 5-38 15,60-8-18 1,42-11-22-16,37-21 1 0,33-15-15 15,11-24-13-15,32-20-26 16,5-6-4-16,-21-5-14 16,-30-5 5-16,-46-6-6 15,-38-14 0-15,-29-14 0 16,-23-25 7-16,-18-27 1 16,-20-25 5-16,-20-19 1 15,-26-13-13-15,-37 1-1 16,-37 0-6-16,-29 5-9 15,-70 19-14-15,-64 9-13 16,-65 19-52-16,-61 19 12 16,-57 26 9-16,-37 38 13 15,-37 37 20-15,-23 30 26 0,-16 40 14 16,6 47 0-16,21 40-6 16,32 27 6-16,53 15 0 15,59 10 11-15,71-8-10 16,65-7-1-16,59-14 1 15,41-12-1-15,25-14-84 16,43-15-130-16,1-33-102 16,3-26-251-16</inkml:trace>
  <inkml:trace contextRef="#ctx0" brushRef="#br0" timeOffset="137455.2">9893 16848 1197 0,'0'0'297'0,"0"0"-161"16,0 0 2-16,0 0-30 15,0 0 39-15,122 8 50 16,-39 2-18-16,27 8-44 15,36 8-19-15,45 0-7 16,35-8-4-16,21-8-26 16,24-10-25-16,9-10-12 15,25-20-20-15,16-2 9 16,-3 0-7-16,-13-6-3 16,-28 0-7-16,-34-6-5 15,-36-19-9-15,-26-9 0 16,-30-12 1-16,-36 0 6 15,-28 12 1-15,-29 9 13 0,-15 5 34 16,-3-9 14-16,-6-8-6 16,-12-9-6-16,-22 2-12 15,-11 1-21-15,-52-8-14 16,-57-4-10-16,-70-6 0 16,-48 5-24-16,-33 14-7 15,-26 14-1-15,-12 16-1 16,-20 6-6-16,-24 0 14 15,-11 11 6-15,5 6 11 0,3 6 7 16,24 8 1 0,31 13-1-16,29 0 0 0,43 34 1 15,35 26-1-15,49 10 0 16,27 43 0-16,45 12-6 16,42 18 6-16,31 21-9 15,35-17-5-15,52-7-35 16,24-8-40-16,19-1-28 15,10-15-88-15,-1-14-131 16,-37-33-246-16,-25-25-381 0</inkml:trace>
  <inkml:trace contextRef="#ctx0" brushRef="#br0" timeOffset="139153.47">17402 11249 1030 0,'0'0'912'16,"0"0"-671"-16,0 0-104 15,0 0 63-15,0 0-91 16,0 0-82-16,43 30 20 16,34 3 47-16,50 6-8 15,56 0-22-15,35-10-6 16,31-14-13-16,19-15-12 16,8 0-2-16,19-20-5 0,5-11-11 15,-1-15 6-15,-8-16 24 16,-15-20-26-16,-21-20-13 15,-26-22 1-15,-33-23-6 16,-37-16-1-16,-46-18 6 16,-49 4 5-16,-50 6 7 15,-38 19-2-15,-76 26-5 16,-56 19-10-16,-60 17 1 16,-54 11-2-16,-46 12-15 15,-41 17-18-15,-19 19 6 16,-10 30-5-16,14 13 26 15,26 45-4-15,39 25 10 16,45 24 0-16,48 22 9 16,55 18-9-16,63 18-11 0,60-3-4 15,36-13-2-15,48-31-4 16,47-10-6-16,30-14-86 16,15-15-65-16,14-8-101 15,-49-33-287-15,-30-25-1066 0</inkml:trace>
  <inkml:trace contextRef="#ctx0" brushRef="#br0" timeOffset="141370.45">16005 16816 1007 0,'0'0'583'0,"0"0"-393"16,0 0 46-16,0 0-38 16,0 0-50-16,0 0-77 15,-23-8 90-15,100 48 16 16,45 4 4-16,61 4-45 0,42-15-28 15,26-26-24-15,10-7-20 16,2-26-22-16,20-22-20 16,2-6-7-16,-11-8-3 15,-29-5-3-15,-44-1-9 16,-59-4-4-16,-24-24-2 16,-29-17 5-16,-20-17 1 15,-11-35 0-15,-39-9 1 16,-19-10 5-16,-47 1-6 15,-47 7-15-15,-50 23-12 16,-55 21 9-16,-53 26 11 16,-47 23-25-16,-35 24 9 0,-24 24 5 15,-18 25 12-15,-11 10-9 16,-1 45 14-16,21 27 0 16,26 24 0-16,41 12 0 15,45 9-5-15,51-2 5 16,52 6 0-16,63 1 1 15,64 7 0-15,50-5-7 16,87-3-6-16,65-5-1 16,60-5-5-16,50 1 5 15,43 4 2-15,29 0-36 16,15-8-106-16,-89-32-207 16,-62-23-484-16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Engineering Fundamentals - An Introduction to Engineering</a:t>
            </a: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01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r>
              <a:rPr lang="en-US" dirty="0"/>
              <a:t>©2011 Cengage Learning Engineering. All Rights Reserved. </a:t>
            </a: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A633749-6353-4824-94F5-2306CA13CC75}" type="slidenum">
              <a:rPr lang="en-US"/>
              <a:pPr>
                <a:defRPr/>
              </a:pPr>
              <a:t>‹#›</a:t>
            </a:fld>
            <a:endParaRPr lang="en-US"/>
          </a:p>
        </p:txBody>
      </p:sp>
    </p:spTree>
    <p:extLst>
      <p:ext uri="{BB962C8B-B14F-4D97-AF65-F5344CB8AC3E}">
        <p14:creationId xmlns:p14="http://schemas.microsoft.com/office/powerpoint/2010/main" val="2075892068"/>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Engineering Fundamentals - An Introduction to Engineering</a:t>
            </a:r>
          </a:p>
        </p:txBody>
      </p:sp>
      <p:sp>
        <p:nvSpPr>
          <p:cNvPr id="5" name="Footer Placeholder 4"/>
          <p:cNvSpPr>
            <a:spLocks noGrp="1"/>
          </p:cNvSpPr>
          <p:nvPr>
            <p:ph type="ftr" sz="quarter" idx="11"/>
          </p:nvPr>
        </p:nvSpPr>
        <p:spPr/>
        <p:txBody>
          <a:bodyPr/>
          <a:lstStyle/>
          <a:p>
            <a:pPr>
              <a:defRPr/>
            </a:pPr>
            <a:r>
              <a:rPr lang="en-US"/>
              <a:t>©2011 Cengage Learning Engineering. All Rights Reserved. </a:t>
            </a:r>
            <a:endParaRPr lang="en-US" dirty="0"/>
          </a:p>
        </p:txBody>
      </p:sp>
      <p:sp>
        <p:nvSpPr>
          <p:cNvPr id="6" name="Slide Number Placeholder 5"/>
          <p:cNvSpPr>
            <a:spLocks noGrp="1"/>
          </p:cNvSpPr>
          <p:nvPr>
            <p:ph type="sldNum" sz="quarter" idx="12"/>
          </p:nvPr>
        </p:nvSpPr>
        <p:spPr/>
        <p:txBody>
          <a:bodyPr/>
          <a:lstStyle/>
          <a:p>
            <a:pPr>
              <a:defRPr/>
            </a:pPr>
            <a:fld id="{5A633749-6353-4824-94F5-2306CA13CC75}" type="slidenum">
              <a:rPr lang="en-US" smtClean="0"/>
              <a:pPr>
                <a:defRPr/>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16764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9998" y="583811"/>
            <a:ext cx="867454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914400"/>
            <a:ext cx="7776972" cy="1295400"/>
          </a:xfrm>
        </p:spPr>
        <p:txBody>
          <a:bodyPr anchor="t">
            <a:normAutofit/>
          </a:bodyPr>
          <a:lstStyle>
            <a:lvl1pPr>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685800" y="2514600"/>
            <a:ext cx="7848600" cy="3643674"/>
          </a:xfrm>
        </p:spPr>
        <p:txBody>
          <a:bodyPr>
            <a:normAutofit/>
          </a:bodyPr>
          <a:lstStyle>
            <a:lvl1pPr marL="0" indent="0" algn="ctr">
              <a:buNone/>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a:xfrm>
            <a:off x="7381009" y="6321136"/>
            <a:ext cx="1161826" cy="365125"/>
          </a:xfrm>
        </p:spPr>
        <p:txBody>
          <a:bodyPr/>
          <a:lstStyle/>
          <a:p>
            <a:pPr>
              <a:defRPr/>
            </a:pPr>
            <a:fld id="{9A317C8B-6CCA-49DE-8503-CB6169078CD9}" type="slidenum">
              <a:rPr lang="en-US" smtClean="0"/>
              <a:pPr>
                <a:defRPr/>
              </a:pPr>
              <a:t>‹#›</a:t>
            </a:fld>
            <a:endParaRPr lang="en-US"/>
          </a:p>
        </p:txBody>
      </p:sp>
      <p:sp>
        <p:nvSpPr>
          <p:cNvPr id="17" name="TextBox 16"/>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Enhanced Seventh Edition			           Roth/Kinney/John</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
        <p:nvSpPr>
          <p:cNvPr id="18" name="Rectangle 5"/>
          <p:cNvSpPr txBox="1">
            <a:spLocks noChangeArrowheads="1"/>
          </p:cNvSpPr>
          <p:nvPr userDrawn="1"/>
        </p:nvSpPr>
        <p:spPr bwMode="auto">
          <a:xfrm>
            <a:off x="685800" y="6341918"/>
            <a:ext cx="8077200" cy="365125"/>
          </a:xfrm>
          <a:prstGeom prst="rect">
            <a:avLst/>
          </a:prstGeom>
          <a:noFill/>
          <a:ln>
            <a:miter lim="800000"/>
            <a:headEnd/>
            <a:tailEnd/>
          </a:ln>
        </p:spPr>
        <p:txBody>
          <a:bodyPr vert="horz" wrap="square" lIns="91440" tIns="45720" rIns="91440" bIns="45720" numCol="1" rtlCol="0" anchor="ctr" anchorCtr="0" compatLnSpc="1">
            <a:prstTxWarp prst="textNoShape">
              <a:avLst/>
            </a:prstTxWarp>
          </a:bodyPr>
          <a:lstStyle>
            <a:defPPr>
              <a:defRPr lang="en-US"/>
            </a:defPPr>
            <a:lvl1pPr algn="l" rtl="0" fontAlgn="base">
              <a:spcBef>
                <a:spcPct val="0"/>
              </a:spcBef>
              <a:spcAft>
                <a:spcPct val="0"/>
              </a:spcAft>
              <a:defRPr sz="1000" kern="1200">
                <a:solidFill>
                  <a:schemeClr val="tx2"/>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l"/>
            <a:r>
              <a:rPr lang="en-US" sz="1000" dirty="0">
                <a:solidFill>
                  <a:schemeClr val="tx1"/>
                </a:solidFill>
              </a:rPr>
              <a:t>© 2021 Cengage®. May not be scanned, copied or duplicated, or posted to a publicly accessible website, in whole or in part.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pPr>
              <a:defRPr/>
            </a:pPr>
            <a:r>
              <a:rPr lang="en-US" dirty="0"/>
              <a:t>© 2014 Cengage Learning Engineering. All Rights Reserved. </a:t>
            </a:r>
          </a:p>
        </p:txBody>
      </p:sp>
      <p:sp>
        <p:nvSpPr>
          <p:cNvPr id="6" name="Slide Number Placeholder 5"/>
          <p:cNvSpPr>
            <a:spLocks noGrp="1"/>
          </p:cNvSpPr>
          <p:nvPr>
            <p:ph type="sldNum" sz="quarter" idx="12"/>
          </p:nvPr>
        </p:nvSpPr>
        <p:spPr>
          <a:xfrm>
            <a:off x="7593121" y="6248400"/>
            <a:ext cx="1161826" cy="365125"/>
          </a:xfrm>
        </p:spPr>
        <p:txBody>
          <a:bodyPr/>
          <a:lstStyle/>
          <a:p>
            <a:pPr>
              <a:defRPr/>
            </a:pPr>
            <a:fld id="{E00E4866-B08E-48F7-AB9A-999B9985195A}" type="slidenum">
              <a:rPr lang="en-US" smtClean="0"/>
              <a:pPr>
                <a:defRPr/>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453385" y="1373253"/>
            <a:ext cx="8229599" cy="1453297"/>
          </a:xfrm>
        </p:spPr>
        <p:txBody>
          <a:bodyPr vert="horz" anchor="ctr">
            <a:normAutofit/>
          </a:bodyPr>
          <a:lstStyle>
            <a:lvl1pPr algn="l">
              <a:defRPr sz="36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3048000"/>
            <a:ext cx="8267700" cy="3048000"/>
          </a:xfrm>
        </p:spPr>
        <p:txBody>
          <a:bodyPr vert="horz"/>
          <a:lstStyle>
            <a:lvl1pPr>
              <a:buClr>
                <a:schemeClr val="accent1"/>
              </a:buClr>
              <a:defRPr>
                <a:latin typeface="Verdana" panose="020B0604030504040204" pitchFamily="34" charset="0"/>
                <a:ea typeface="Verdana" panose="020B0604030504040204" pitchFamily="34" charset="0"/>
                <a:cs typeface="Verdana" panose="020B0604030504040204" pitchFamily="34" charset="0"/>
              </a:defRPr>
            </a:lvl1pPr>
            <a:lvl2pPr>
              <a:buClr>
                <a:schemeClr val="accent1"/>
              </a:buClr>
              <a:defRPr>
                <a:latin typeface="Verdana" panose="020B0604030504040204" pitchFamily="34" charset="0"/>
                <a:ea typeface="Verdana" panose="020B0604030504040204" pitchFamily="34" charset="0"/>
                <a:cs typeface="Verdana" panose="020B0604030504040204" pitchFamily="34" charset="0"/>
              </a:defRPr>
            </a:lvl2pPr>
            <a:lvl3pPr>
              <a:buClr>
                <a:schemeClr val="accent1"/>
              </a:buClr>
              <a:defRPr>
                <a:latin typeface="Verdana" panose="020B0604030504040204" pitchFamily="34" charset="0"/>
                <a:ea typeface="Verdana" panose="020B0604030504040204" pitchFamily="34" charset="0"/>
                <a:cs typeface="Verdana" panose="020B0604030504040204" pitchFamily="34" charset="0"/>
              </a:defRPr>
            </a:lvl3pPr>
            <a:lvl4pPr>
              <a:buClr>
                <a:schemeClr val="accent1"/>
              </a:buClr>
              <a:defRPr>
                <a:latin typeface="Verdana" panose="020B0604030504040204" pitchFamily="34" charset="0"/>
                <a:ea typeface="Verdana" panose="020B0604030504040204" pitchFamily="34" charset="0"/>
                <a:cs typeface="Verdana" panose="020B0604030504040204" pitchFamily="34" charset="0"/>
              </a:defRPr>
            </a:lvl4pPr>
            <a:lvl5pPr>
              <a:buClr>
                <a:schemeClr val="accent1"/>
              </a:buClr>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Verdana" panose="020B0604030504040204" pitchFamily="34" charset="0"/>
                <a:ea typeface="Verdana" panose="020B0604030504040204" pitchFamily="34" charset="0"/>
                <a:cs typeface="Verdana" panose="020B0604030504040204" pitchFamily="34" charset="0"/>
              </a:rPr>
              <a:t>Fundamentals</a:t>
            </a:r>
            <a:r>
              <a:rPr lang="en-US" sz="120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aseline="30000" dirty="0">
                <a:latin typeface="Verdana" panose="020B0604030504040204" pitchFamily="34" charset="0"/>
                <a:ea typeface="Verdana" panose="020B0604030504040204" pitchFamily="34" charset="0"/>
                <a:cs typeface="Verdana" panose="020B0604030504040204" pitchFamily="34" charset="0"/>
              </a:rPr>
              <a:t>th</a:t>
            </a:r>
            <a:r>
              <a:rPr lang="en-US" sz="120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dirty="0">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defRPr sz="200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772400" y="6248400"/>
            <a:ext cx="1161826" cy="365125"/>
          </a:xfrm>
        </p:spPr>
        <p:txBody>
          <a:bodyPr/>
          <a:lstStyle/>
          <a:p>
            <a:pPr>
              <a:defRPr/>
            </a:pPr>
            <a:fld id="{6CF2B64B-D533-4D11-BEAF-64879B32716C}" type="slidenum">
              <a:rPr lang="en-US" smtClean="0"/>
              <a:pPr>
                <a:defRPr/>
              </a:pPr>
              <a:t>‹#›</a:t>
            </a:fld>
            <a:endParaRPr lang="en-US"/>
          </a:p>
        </p:txBody>
      </p:sp>
      <p:sp>
        <p:nvSpPr>
          <p:cNvPr id="7" name="Title 6"/>
          <p:cNvSpPr>
            <a:spLocks noGrp="1"/>
          </p:cNvSpPr>
          <p:nvPr>
            <p:ph type="title"/>
          </p:nvPr>
        </p:nvSpPr>
        <p:spPr/>
        <p:txBody>
          <a:bodyPr>
            <a:normAutofit/>
          </a:bodyPr>
          <a:lstStyle>
            <a:lvl1pPr>
              <a:defRPr sz="36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7" name="Slide Number Placeholder 6"/>
          <p:cNvSpPr>
            <a:spLocks noGrp="1"/>
          </p:cNvSpPr>
          <p:nvPr>
            <p:ph type="sldNum" sz="quarter" idx="12"/>
          </p:nvPr>
        </p:nvSpPr>
        <p:spPr/>
        <p:txBody>
          <a:bodyPr/>
          <a:lstStyle/>
          <a:p>
            <a:pPr>
              <a:defRPr/>
            </a:pPr>
            <a:fld id="{E9A81A81-69CC-4B61-9DAD-22D007F12F7A}"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horz" anchor="t"/>
          <a:lstStyle>
            <a:lvl1pPr algn="l">
              <a:spcBef>
                <a:spcPts val="0"/>
              </a:spcBef>
              <a:defRPr>
                <a:latin typeface="Verdana" panose="020B0604030504040204" pitchFamily="34" charset="0"/>
                <a:ea typeface="Verdana" panose="020B0604030504040204" pitchFamily="34" charset="0"/>
                <a:cs typeface="Verdana" panose="020B0604030504040204" pitchFamily="34" charset="0"/>
              </a:defRPr>
            </a:lvl1pPr>
            <a:lvl2pPr algn="l">
              <a:defRPr>
                <a:latin typeface="Verdana" panose="020B0604030504040204" pitchFamily="34" charset="0"/>
                <a:ea typeface="Verdana" panose="020B0604030504040204" pitchFamily="34" charset="0"/>
                <a:cs typeface="Verdana" panose="020B0604030504040204" pitchFamily="34" charset="0"/>
              </a:defRPr>
            </a:lvl2pPr>
            <a:lvl3pPr algn="l">
              <a:defRPr>
                <a:latin typeface="Verdana" panose="020B0604030504040204" pitchFamily="34" charset="0"/>
                <a:ea typeface="Verdana" panose="020B0604030504040204" pitchFamily="34" charset="0"/>
                <a:cs typeface="Verdana" panose="020B0604030504040204" pitchFamily="34" charset="0"/>
              </a:defRPr>
            </a:lvl3pPr>
            <a:lvl4pPr algn="l">
              <a:defRPr>
                <a:latin typeface="Verdana" panose="020B0604030504040204" pitchFamily="34" charset="0"/>
                <a:ea typeface="Verdana" panose="020B0604030504040204" pitchFamily="34" charset="0"/>
                <a:cs typeface="Verdana" panose="020B0604030504040204" pitchFamily="34" charset="0"/>
              </a:defRPr>
            </a:lvl4pPr>
            <a:lvl5pPr algn="l">
              <a:defRPr>
                <a:latin typeface="Verdana" panose="020B0604030504040204" pitchFamily="34" charset="0"/>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pPr>
              <a:defRPr/>
            </a:pPr>
            <a:r>
              <a:rPr lang="en-US"/>
              <a:t>© 2015 Cengage Learning Engineering. All Rights Reserved. </a:t>
            </a:r>
            <a:endParaRPr lang="en-US" dirty="0"/>
          </a:p>
        </p:txBody>
      </p:sp>
      <p:sp>
        <p:nvSpPr>
          <p:cNvPr id="6" name="Slide Number Placeholder 5"/>
          <p:cNvSpPr>
            <a:spLocks noGrp="1"/>
          </p:cNvSpPr>
          <p:nvPr>
            <p:ph type="sldNum" sz="quarter" idx="12"/>
          </p:nvPr>
        </p:nvSpPr>
        <p:spPr>
          <a:xfrm>
            <a:off x="7162800" y="6248400"/>
            <a:ext cx="1161826" cy="365125"/>
          </a:xfrm>
        </p:spPr>
        <p:txBody>
          <a:bodyPr/>
          <a:lstStyle/>
          <a:p>
            <a:pPr>
              <a:defRPr/>
            </a:pPr>
            <a:fld id="{3AB3C744-5926-4D44-9840-116E84E524F4}"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userDrawn="1"/>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dirty="0"/>
              <a:t>Click to edit Master title style</a:t>
            </a:r>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r>
              <a:rPr lang="en-US"/>
              <a:t>© 2015 Cengage Learning Engineering. All Rights Reserved. </a:t>
            </a: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70611092-5CFF-4C1B-A322-4AF5B78C5C7C}"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userDrawn="1"/>
        </p:nvSpPr>
        <p:spPr>
          <a:xfrm>
            <a:off x="249998" y="228600"/>
            <a:ext cx="8636374" cy="276999"/>
          </a:xfrm>
          <a:prstGeom prst="rect">
            <a:avLst/>
          </a:prstGeom>
          <a:noFill/>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latin typeface="Verdana" panose="020B0604030504040204" pitchFamily="34" charset="0"/>
                <a:ea typeface="Verdana" panose="020B0604030504040204" pitchFamily="34" charset="0"/>
                <a:cs typeface="Verdana" panose="020B0604030504040204" pitchFamily="34" charset="0"/>
              </a:rPr>
              <a:t>Fundamentals</a:t>
            </a:r>
            <a:r>
              <a:rPr lang="en-US" sz="1200" b="0" baseline="0" dirty="0">
                <a:latin typeface="Verdana" panose="020B0604030504040204" pitchFamily="34" charset="0"/>
                <a:ea typeface="Verdana" panose="020B0604030504040204" pitchFamily="34" charset="0"/>
                <a:cs typeface="Verdana" panose="020B0604030504040204" pitchFamily="34" charset="0"/>
              </a:rPr>
              <a:t> of Logic Design, 7</a:t>
            </a:r>
            <a:r>
              <a:rPr lang="en-US" sz="1200" b="0" baseline="30000" dirty="0">
                <a:latin typeface="Verdana" panose="020B0604030504040204" pitchFamily="34" charset="0"/>
                <a:ea typeface="Verdana" panose="020B0604030504040204" pitchFamily="34" charset="0"/>
                <a:cs typeface="Verdana" panose="020B0604030504040204" pitchFamily="34" charset="0"/>
              </a:rPr>
              <a:t>th</a:t>
            </a:r>
            <a:r>
              <a:rPr lang="en-US" sz="1200" b="0" baseline="0" dirty="0">
                <a:latin typeface="Verdana" panose="020B0604030504040204" pitchFamily="34" charset="0"/>
                <a:ea typeface="Verdana" panose="020B0604030504040204" pitchFamily="34" charset="0"/>
                <a:cs typeface="Verdana" panose="020B0604030504040204" pitchFamily="34" charset="0"/>
              </a:rPr>
              <a:t> edition					Roth/Kinney</a:t>
            </a:r>
            <a:endParaRPr lang="en-US" sz="1200" b="0" dirty="0">
              <a:latin typeface="Verdana" panose="020B0604030504040204" pitchFamily="34" charset="0"/>
              <a:ea typeface="Verdana" panose="020B0604030504040204" pitchFamily="34" charset="0"/>
              <a:cs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4483" r:id="rId1"/>
    <p:sldLayoutId id="2147484493" r:id="rId2"/>
    <p:sldLayoutId id="2147484484" r:id="rId3"/>
    <p:sldLayoutId id="2147484486" r:id="rId4"/>
    <p:sldLayoutId id="2147484492" r:id="rId5"/>
  </p:sldLayoutIdLst>
  <p:hf hdr="0" dt="0"/>
  <p:txStyles>
    <p:titleStyle>
      <a:lvl1pPr algn="ctr" defTabSz="914400" rtl="0" eaLnBrk="1" latinLnBrk="0" hangingPunct="1">
        <a:spcBef>
          <a:spcPct val="0"/>
        </a:spcBef>
        <a:buNone/>
        <a:defRPr sz="3600" kern="1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76263" indent="-27432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4300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63040" indent="-228600" algn="l" defTabSz="914400" rtl="0" eaLnBrk="1" latinLnBrk="0" hangingPunct="1">
        <a:spcBef>
          <a:spcPct val="20000"/>
        </a:spcBef>
        <a:buClr>
          <a:schemeClr val="accent1"/>
        </a:buClr>
        <a:buSzPct val="100000"/>
        <a:buFont typeface="Symbol" pitchFamily="18" charset="2"/>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customXml" Target="../ink/ink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A317C8B-6CCA-49DE-8503-CB6169078CD9}" type="slidenum">
              <a:rPr lang="en-US" smtClean="0"/>
              <a:pPr>
                <a:defRPr/>
              </a:pPr>
              <a:t>1</a:t>
            </a:fld>
            <a:endParaRPr lang="en-US"/>
          </a:p>
        </p:txBody>
      </p:sp>
      <p:sp>
        <p:nvSpPr>
          <p:cNvPr id="10" name="TextBox 7"/>
          <p:cNvSpPr txBox="1">
            <a:spLocks noChangeArrowheads="1"/>
          </p:cNvSpPr>
          <p:nvPr/>
        </p:nvSpPr>
        <p:spPr bwMode="auto">
          <a:xfrm>
            <a:off x="5001491" y="2514600"/>
            <a:ext cx="3124200" cy="830997"/>
          </a:xfrm>
          <a:prstGeom prst="rect">
            <a:avLst/>
          </a:prstGeom>
          <a:noFill/>
          <a:ln w="9525">
            <a:noFill/>
            <a:miter lim="800000"/>
            <a:headEnd/>
            <a:tailEnd/>
          </a:ln>
        </p:spPr>
        <p:txBody>
          <a:bodyPr wrap="square">
            <a:spAutoFit/>
          </a:bodyPr>
          <a:lstStyle/>
          <a:p>
            <a:r>
              <a:rPr lang="en-US" sz="2400" dirty="0">
                <a:latin typeface="Verdana" panose="020B0604030504040204" pitchFamily="34" charset="0"/>
                <a:ea typeface="Verdana" panose="020B0604030504040204" pitchFamily="34" charset="0"/>
                <a:cs typeface="Verdana" panose="020B0604030504040204" pitchFamily="34" charset="0"/>
              </a:rPr>
              <a:t>Boolean Algebra (continued)</a:t>
            </a:r>
          </a:p>
        </p:txBody>
      </p:sp>
      <p:sp>
        <p:nvSpPr>
          <p:cNvPr id="11" name="Title 1"/>
          <p:cNvSpPr txBox="1">
            <a:spLocks/>
          </p:cNvSpPr>
          <p:nvPr/>
        </p:nvSpPr>
        <p:spPr bwMode="auto">
          <a:xfrm>
            <a:off x="5029200" y="1510145"/>
            <a:ext cx="3261918" cy="928255"/>
          </a:xfrm>
          <a:prstGeom prst="rect">
            <a:avLst/>
          </a:prstGeom>
          <a:noFill/>
          <a:ln w="9525">
            <a:noFill/>
            <a:miter lim="800000"/>
            <a:headEnd/>
            <a:tailEnd/>
          </a:ln>
        </p:spPr>
        <p:txBody>
          <a:bodyPr anchor="b"/>
          <a:lstStyle/>
          <a:p>
            <a:pPr eaLnBrk="0" hangingPunct="0">
              <a:defRPr/>
            </a:pPr>
            <a:r>
              <a:rPr lang="en-US" sz="2400" b="1" cap="all" dirty="0">
                <a:solidFill>
                  <a:schemeClr val="accent6">
                    <a:lumMod val="75000"/>
                  </a:schemeClr>
                </a:solidFill>
                <a:latin typeface="Verdana" panose="020B0604030504040204" pitchFamily="34" charset="0"/>
                <a:ea typeface="Verdana" panose="020B0604030504040204" pitchFamily="34" charset="0"/>
                <a:cs typeface="Verdana" panose="020B0604030504040204" pitchFamily="34" charset="0"/>
              </a:rPr>
              <a:t>Unit 3</a:t>
            </a:r>
          </a:p>
        </p:txBody>
      </p:sp>
      <p:pic>
        <p:nvPicPr>
          <p:cNvPr id="12" name="Picture 11" descr="C:\Documents and Settings\debarati\My Documents\Cengage logo (new)\Cengage (R) logo.JPG"/>
          <p:cNvPicPr>
            <a:picLocks noChangeAspect="1" noChangeArrowheads="1"/>
          </p:cNvPicPr>
          <p:nvPr/>
        </p:nvPicPr>
        <p:blipFill>
          <a:blip r:embed="rId2" cstate="print"/>
          <a:srcRect/>
          <a:stretch>
            <a:fillRect/>
          </a:stretch>
        </p:blipFill>
        <p:spPr bwMode="auto">
          <a:xfrm>
            <a:off x="8001000" y="6226175"/>
            <a:ext cx="1143000" cy="479425"/>
          </a:xfrm>
          <a:prstGeom prst="rect">
            <a:avLst/>
          </a:prstGeom>
          <a:noFill/>
          <a:ln w="9525">
            <a:noFill/>
            <a:miter lim="800000"/>
            <a:headEnd/>
            <a:tailEnd/>
          </a:ln>
        </p:spPr>
      </p:pic>
      <p:pic>
        <p:nvPicPr>
          <p:cNvPr id="8" name="Picture 7">
            <a:extLst>
              <a:ext uri="{FF2B5EF4-FFF2-40B4-BE49-F238E27FC236}">
                <a16:creationId xmlns:a16="http://schemas.microsoft.com/office/drawing/2014/main" id="{F36ADE4C-16FA-4672-AE15-858549251F36}"/>
              </a:ext>
            </a:extLst>
          </p:cNvPr>
          <p:cNvPicPr>
            <a:picLocks noChangeAspect="1"/>
          </p:cNvPicPr>
          <p:nvPr/>
        </p:nvPicPr>
        <p:blipFill>
          <a:blip r:embed="rId3"/>
          <a:stretch>
            <a:fillRect/>
          </a:stretch>
        </p:blipFill>
        <p:spPr>
          <a:xfrm>
            <a:off x="381000" y="1295400"/>
            <a:ext cx="4255946" cy="4643437"/>
          </a:xfrm>
          <a:prstGeom prst="rect">
            <a:avLst/>
          </a:prstGeom>
        </p:spPr>
      </p:pic>
    </p:spTree>
    <p:extLst>
      <p:ext uri="{BB962C8B-B14F-4D97-AF65-F5344CB8AC3E}">
        <p14:creationId xmlns:p14="http://schemas.microsoft.com/office/powerpoint/2010/main" val="376062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Proving the Validity of an Equation</a:t>
            </a:r>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r>
              <a:rPr lang="en-US" sz="2200" b="1" dirty="0"/>
              <a:t>Proving an Equation is valid (continued):</a:t>
            </a:r>
          </a:p>
          <a:p>
            <a:pPr lvl="1" algn="l"/>
            <a:r>
              <a:rPr lang="en-US" sz="2400" dirty="0">
                <a:solidFill>
                  <a:schemeClr val="tx1"/>
                </a:solidFill>
              </a:rPr>
              <a:t>3. Reduce both sides of the equation independently to the same expression.</a:t>
            </a:r>
          </a:p>
          <a:p>
            <a:pPr lvl="1" algn="l"/>
            <a:r>
              <a:rPr lang="en-US" sz="2400" dirty="0">
                <a:solidFill>
                  <a:schemeClr val="tx1"/>
                </a:solidFill>
              </a:rPr>
              <a:t>4. It is permissible to perform the same operation on both sides of the equation</a:t>
            </a:r>
          </a:p>
          <a:p>
            <a:pPr lvl="1" algn="l"/>
            <a:r>
              <a:rPr lang="en-US" sz="2400" dirty="0">
                <a:solidFill>
                  <a:schemeClr val="tx1"/>
                </a:solidFill>
              </a:rPr>
              <a:t>provided that the operation is reversible. </a:t>
            </a:r>
            <a:endParaRPr lang="en-US" sz="2200" dirty="0">
              <a:solidFill>
                <a:schemeClr val="tx1"/>
              </a:solidFill>
            </a:endParaRPr>
          </a:p>
          <a:p>
            <a:pPr marL="342900" indent="-342900" algn="l"/>
            <a:endParaRPr lang="en-US" sz="2200" dirty="0"/>
          </a:p>
          <a:p>
            <a:pPr marL="342900" indent="-342900" algn="l">
              <a:buFont typeface="Wingdings" pitchFamily="2" charset="2"/>
              <a:buChar char="v"/>
            </a:pPr>
            <a:endParaRPr lang="en-US" sz="22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10</a:t>
            </a:fld>
            <a:endParaRPr lang="en-US"/>
          </a:p>
        </p:txBody>
      </p:sp>
    </p:spTree>
    <p:extLst>
      <p:ext uri="{BB962C8B-B14F-4D97-AF65-F5344CB8AC3E}">
        <p14:creationId xmlns:p14="http://schemas.microsoft.com/office/powerpoint/2010/main" val="422538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Proving the Validity of an Equation</a:t>
            </a:r>
          </a:p>
        </p:txBody>
      </p:sp>
      <p:sp>
        <p:nvSpPr>
          <p:cNvPr id="3" name="Subtitle 2"/>
          <p:cNvSpPr>
            <a:spLocks noGrp="1"/>
          </p:cNvSpPr>
          <p:nvPr>
            <p:ph type="subTitle" idx="1"/>
          </p:nvPr>
        </p:nvSpPr>
        <p:spPr>
          <a:xfrm>
            <a:off x="685800" y="1600200"/>
            <a:ext cx="7853265" cy="3962400"/>
          </a:xfrm>
        </p:spPr>
        <p:txBody>
          <a:bodyPr>
            <a:noAutofit/>
          </a:bodyPr>
          <a:lstStyle/>
          <a:p>
            <a:pPr marL="342900" indent="-342900" algn="l"/>
            <a:r>
              <a:rPr lang="en-US" sz="1900" b="1" dirty="0"/>
              <a:t>To prove an equation is NOT valid:</a:t>
            </a:r>
          </a:p>
          <a:p>
            <a:pPr algn="l">
              <a:buFont typeface="Wingdings" pitchFamily="2" charset="2"/>
              <a:buChar char="v"/>
            </a:pPr>
            <a:r>
              <a:rPr lang="en-US" sz="1900" dirty="0"/>
              <a:t>To prove that an equation is </a:t>
            </a:r>
            <a:r>
              <a:rPr lang="en-US" sz="1900" i="1" dirty="0"/>
              <a:t>not valid, it is sufficient to show one combination of </a:t>
            </a:r>
            <a:r>
              <a:rPr lang="en-US" sz="1900" dirty="0"/>
              <a:t>values of the variables for which the two sides of the equation have different values.</a:t>
            </a:r>
          </a:p>
          <a:p>
            <a:pPr lvl="1" algn="l"/>
            <a:r>
              <a:rPr lang="en-US" sz="1900" dirty="0">
                <a:solidFill>
                  <a:schemeClr val="tx1"/>
                </a:solidFill>
              </a:rPr>
              <a:t>1. First reduce both sides to a sum of products (or a product of sums).</a:t>
            </a:r>
          </a:p>
          <a:p>
            <a:pPr lvl="1" algn="l"/>
            <a:r>
              <a:rPr lang="en-US" sz="1900" dirty="0">
                <a:solidFill>
                  <a:schemeClr val="tx1"/>
                </a:solidFill>
              </a:rPr>
              <a:t>2. Compare the two sides of the equation to see how they differ.</a:t>
            </a:r>
          </a:p>
          <a:p>
            <a:pPr lvl="1" algn="l"/>
            <a:r>
              <a:rPr lang="en-US" sz="1900" dirty="0">
                <a:solidFill>
                  <a:schemeClr val="tx1"/>
                </a:solidFill>
              </a:rPr>
              <a:t>3. Then try to add terms to one side of the equation that are present on the other side.</a:t>
            </a:r>
          </a:p>
          <a:p>
            <a:pPr lvl="1" algn="l"/>
            <a:r>
              <a:rPr lang="en-US" sz="1900" dirty="0">
                <a:solidFill>
                  <a:schemeClr val="tx1"/>
                </a:solidFill>
              </a:rPr>
              <a:t>4. Finally try to eliminate terms from one side that are not present on the other.</a:t>
            </a:r>
          </a:p>
          <a:p>
            <a:pPr algn="l">
              <a:buFont typeface="Wingdings" pitchFamily="2" charset="2"/>
              <a:buChar char="v"/>
            </a:pPr>
            <a:r>
              <a:rPr lang="en-US" sz="1900" dirty="0"/>
              <a:t>Whatever method is used, frequently compare both sides of the equation and let the difference between them serve as a guide for what steps to take next.</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11</a:t>
            </a:fld>
            <a:endParaRPr lang="en-US"/>
          </a:p>
        </p:txBody>
      </p:sp>
    </p:spTree>
    <p:extLst>
      <p:ext uri="{BB962C8B-B14F-4D97-AF65-F5344CB8AC3E}">
        <p14:creationId xmlns:p14="http://schemas.microsoft.com/office/powerpoint/2010/main" val="422538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Proving the Validity of an Equation</a:t>
            </a:r>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r>
              <a:rPr lang="en-US" sz="2200" b="1" dirty="0"/>
              <a:t>Cancellation Laws in Boolean Algebra:</a:t>
            </a:r>
          </a:p>
          <a:p>
            <a:pPr marL="342900" indent="-342900" algn="l"/>
            <a:r>
              <a:rPr lang="en-US" sz="2200" dirty="0"/>
              <a:t>The cancellation law for ordinary algebra, where:</a:t>
            </a:r>
          </a:p>
          <a:p>
            <a:pPr marL="342900" indent="-342900"/>
            <a:r>
              <a:rPr lang="en-US" sz="2200" dirty="0"/>
              <a:t>If </a:t>
            </a:r>
            <a:r>
              <a:rPr lang="en-US" sz="2200" dirty="0" err="1"/>
              <a:t>x+y</a:t>
            </a:r>
            <a:r>
              <a:rPr lang="en-US" sz="2200" dirty="0"/>
              <a:t>=</a:t>
            </a:r>
            <a:r>
              <a:rPr lang="en-US" sz="2200" dirty="0" err="1"/>
              <a:t>x+z</a:t>
            </a:r>
            <a:r>
              <a:rPr lang="en-US" sz="2200" dirty="0"/>
              <a:t> then y=z</a:t>
            </a:r>
          </a:p>
          <a:p>
            <a:pPr marL="342900" indent="-342900" algn="l"/>
            <a:r>
              <a:rPr lang="en-US" sz="2200" dirty="0"/>
              <a:t>Does not hold for Boolean algebra.</a:t>
            </a:r>
          </a:p>
          <a:p>
            <a:pPr marL="342900" indent="-342900" algn="l"/>
            <a:r>
              <a:rPr lang="en-US" sz="2200" dirty="0"/>
              <a:t>The cancellation law for multiplication, where:</a:t>
            </a:r>
          </a:p>
          <a:p>
            <a:pPr marL="342900" indent="-342900"/>
            <a:r>
              <a:rPr lang="en-US" sz="2200" dirty="0"/>
              <a:t>If </a:t>
            </a:r>
            <a:r>
              <a:rPr lang="en-US" sz="2200" dirty="0" err="1"/>
              <a:t>xy</a:t>
            </a:r>
            <a:r>
              <a:rPr lang="en-US" sz="2200" dirty="0"/>
              <a:t>=</a:t>
            </a:r>
            <a:r>
              <a:rPr lang="en-US" sz="2200" dirty="0" err="1"/>
              <a:t>xz</a:t>
            </a:r>
            <a:r>
              <a:rPr lang="en-US" sz="2200" dirty="0"/>
              <a:t> then y=z </a:t>
            </a:r>
          </a:p>
          <a:p>
            <a:pPr marL="342900" indent="-342900" algn="l"/>
            <a:r>
              <a:rPr lang="en-US" sz="2200" dirty="0"/>
              <a:t>Does not hold for Boolean algebra.</a:t>
            </a:r>
          </a:p>
          <a:p>
            <a:pPr marL="342900" indent="-342900" algn="l"/>
            <a:r>
              <a:rPr lang="en-US" sz="2200" dirty="0"/>
              <a:t>However, the converses of these hold true:</a:t>
            </a:r>
          </a:p>
          <a:p>
            <a:pPr marL="342900" indent="-342900" algn="l"/>
            <a:endParaRPr lang="en-US" sz="2200" dirty="0"/>
          </a:p>
          <a:p>
            <a:pPr marL="342900" indent="-342900" algn="l"/>
            <a:endParaRPr lang="en-US" sz="2200" dirty="0"/>
          </a:p>
          <a:p>
            <a:pPr marL="342900" indent="-342900" algn="l"/>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12</a:t>
            </a:fld>
            <a:endParaRPr lang="en-US"/>
          </a:p>
        </p:txBody>
      </p:sp>
      <p:pic>
        <p:nvPicPr>
          <p:cNvPr id="1026" name="Picture 2" descr="If y = z, then x + y = x + z (Equation 3-33)&#10;If y = z, then x y = x z (Equation 3-34)"/>
          <p:cNvPicPr>
            <a:picLocks noChangeAspect="1" noChangeArrowheads="1"/>
          </p:cNvPicPr>
          <p:nvPr/>
        </p:nvPicPr>
        <p:blipFill>
          <a:blip r:embed="rId2" cstate="print"/>
          <a:srcRect/>
          <a:stretch>
            <a:fillRect/>
          </a:stretch>
        </p:blipFill>
        <p:spPr bwMode="auto">
          <a:xfrm>
            <a:off x="0" y="5181600"/>
            <a:ext cx="8252604" cy="762000"/>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DE03B61-8ADF-14C7-B831-BA088D5E7AA9}"/>
                  </a:ext>
                </a:extLst>
              </p14:cNvPr>
              <p14:cNvContentPartPr/>
              <p14:nvPr/>
            </p14:nvContentPartPr>
            <p14:xfrm>
              <a:off x="3449880" y="1508040"/>
              <a:ext cx="5213160" cy="2993400"/>
            </p14:xfrm>
          </p:contentPart>
        </mc:Choice>
        <mc:Fallback>
          <p:pic>
            <p:nvPicPr>
              <p:cNvPr id="5" name="Ink 4">
                <a:extLst>
                  <a:ext uri="{FF2B5EF4-FFF2-40B4-BE49-F238E27FC236}">
                    <a16:creationId xmlns:a16="http://schemas.microsoft.com/office/drawing/2014/main" id="{0DE03B61-8ADF-14C7-B831-BA088D5E7AA9}"/>
                  </a:ext>
                </a:extLst>
              </p:cNvPr>
              <p:cNvPicPr/>
              <p:nvPr/>
            </p:nvPicPr>
            <p:blipFill>
              <a:blip r:embed="rId4"/>
              <a:stretch>
                <a:fillRect/>
              </a:stretch>
            </p:blipFill>
            <p:spPr>
              <a:xfrm>
                <a:off x="3440520" y="1498680"/>
                <a:ext cx="5231880" cy="301212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Prove validity </a:t>
            </a:r>
            <a:r>
              <a:rPr lang="en-US" altLang="zh-CN" dirty="0"/>
              <a:t>example</a:t>
            </a:r>
            <a:endParaRPr lang="en-US"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13</a:t>
            </a:fld>
            <a:endParaRPr lang="en-US"/>
          </a:p>
        </p:txBody>
      </p:sp>
      <p:pic>
        <p:nvPicPr>
          <p:cNvPr id="9" name="Picture 8">
            <a:extLst>
              <a:ext uri="{FF2B5EF4-FFF2-40B4-BE49-F238E27FC236}">
                <a16:creationId xmlns:a16="http://schemas.microsoft.com/office/drawing/2014/main" id="{8F97DD25-5DA5-41EA-9F08-8741C0885A88}"/>
              </a:ext>
            </a:extLst>
          </p:cNvPr>
          <p:cNvPicPr>
            <a:picLocks noChangeAspect="1"/>
          </p:cNvPicPr>
          <p:nvPr/>
        </p:nvPicPr>
        <p:blipFill>
          <a:blip r:embed="rId2"/>
          <a:stretch>
            <a:fillRect/>
          </a:stretch>
        </p:blipFill>
        <p:spPr>
          <a:xfrm>
            <a:off x="1752600" y="2057400"/>
            <a:ext cx="5486400" cy="115252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E43999E-1F69-5C9F-50EC-71BDBF9095E9}"/>
                  </a:ext>
                </a:extLst>
              </p14:cNvPr>
              <p14:cNvContentPartPr/>
              <p14:nvPr/>
            </p14:nvContentPartPr>
            <p14:xfrm>
              <a:off x="698040" y="1557000"/>
              <a:ext cx="7103880" cy="4556160"/>
            </p14:xfrm>
          </p:contentPart>
        </mc:Choice>
        <mc:Fallback>
          <p:pic>
            <p:nvPicPr>
              <p:cNvPr id="3" name="Ink 2">
                <a:extLst>
                  <a:ext uri="{FF2B5EF4-FFF2-40B4-BE49-F238E27FC236}">
                    <a16:creationId xmlns:a16="http://schemas.microsoft.com/office/drawing/2014/main" id="{AE43999E-1F69-5C9F-50EC-71BDBF9095E9}"/>
                  </a:ext>
                </a:extLst>
              </p:cNvPr>
              <p:cNvPicPr/>
              <p:nvPr/>
            </p:nvPicPr>
            <p:blipFill>
              <a:blip r:embed="rId4"/>
              <a:stretch>
                <a:fillRect/>
              </a:stretch>
            </p:blipFill>
            <p:spPr>
              <a:xfrm>
                <a:off x="688680" y="1547640"/>
                <a:ext cx="7122600" cy="4574880"/>
              </a:xfrm>
              <a:prstGeom prst="rect">
                <a:avLst/>
              </a:prstGeom>
            </p:spPr>
          </p:pic>
        </mc:Fallback>
      </mc:AlternateContent>
    </p:spTree>
    <p:extLst>
      <p:ext uri="{BB962C8B-B14F-4D97-AF65-F5344CB8AC3E}">
        <p14:creationId xmlns:p14="http://schemas.microsoft.com/office/powerpoint/2010/main" val="254203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A317C8B-6CCA-49DE-8503-CB6169078CD9}" type="slidenum">
              <a:rPr lang="en-US" smtClean="0"/>
              <a:pPr>
                <a:defRPr/>
              </a:pPr>
              <a:t>2</a:t>
            </a:fld>
            <a:endParaRPr lang="en-US"/>
          </a:p>
        </p:txBody>
      </p:sp>
      <p:pic>
        <p:nvPicPr>
          <p:cNvPr id="12" name="Picture 11" descr="C:\Documents and Settings\debarati\My Documents\Cengage logo (new)\Cengage (R) logo.JPG"/>
          <p:cNvPicPr>
            <a:picLocks noChangeAspect="1" noChangeArrowheads="1"/>
          </p:cNvPicPr>
          <p:nvPr/>
        </p:nvPicPr>
        <p:blipFill>
          <a:blip r:embed="rId2" cstate="print"/>
          <a:srcRect/>
          <a:stretch>
            <a:fillRect/>
          </a:stretch>
        </p:blipFill>
        <p:spPr bwMode="auto">
          <a:xfrm>
            <a:off x="8001000" y="6226175"/>
            <a:ext cx="1143000" cy="479425"/>
          </a:xfrm>
          <a:prstGeom prst="rect">
            <a:avLst/>
          </a:prstGeom>
          <a:noFill/>
          <a:ln w="9525">
            <a:noFill/>
            <a:miter lim="800000"/>
            <a:headEnd/>
            <a:tailEnd/>
          </a:ln>
        </p:spPr>
      </p:pic>
      <p:sp>
        <p:nvSpPr>
          <p:cNvPr id="8" name="Rectangle 4"/>
          <p:cNvSpPr>
            <a:spLocks noChangeArrowheads="1"/>
          </p:cNvSpPr>
          <p:nvPr/>
        </p:nvSpPr>
        <p:spPr bwMode="auto">
          <a:xfrm>
            <a:off x="533400" y="1066799"/>
            <a:ext cx="8153400" cy="4800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tabLst>
                <a:tab pos="627063" algn="l"/>
              </a:tabLst>
              <a:defRPr sz="2400">
                <a:solidFill>
                  <a:schemeClr val="tx1"/>
                </a:solidFill>
                <a:latin typeface="Times New Roman" panose="02020603050405020304" pitchFamily="18" charset="0"/>
              </a:defRPr>
            </a:lvl1pPr>
            <a:lvl2pPr>
              <a:tabLst>
                <a:tab pos="627063" algn="l"/>
              </a:tabLst>
              <a:defRPr sz="2400">
                <a:solidFill>
                  <a:schemeClr val="tx1"/>
                </a:solidFill>
                <a:latin typeface="Times New Roman" panose="02020603050405020304" pitchFamily="18" charset="0"/>
              </a:defRPr>
            </a:lvl2pPr>
            <a:lvl3pPr>
              <a:tabLst>
                <a:tab pos="627063" algn="l"/>
              </a:tabLst>
              <a:defRPr sz="2400">
                <a:solidFill>
                  <a:schemeClr val="tx1"/>
                </a:solidFill>
                <a:latin typeface="Times New Roman" panose="02020603050405020304" pitchFamily="18" charset="0"/>
              </a:defRPr>
            </a:lvl3pPr>
            <a:lvl4pPr>
              <a:tabLst>
                <a:tab pos="627063" algn="l"/>
              </a:tabLst>
              <a:defRPr sz="2400">
                <a:solidFill>
                  <a:schemeClr val="tx1"/>
                </a:solidFill>
                <a:latin typeface="Times New Roman" panose="02020603050405020304" pitchFamily="18" charset="0"/>
              </a:defRPr>
            </a:lvl4pPr>
            <a:lvl5pPr>
              <a:tabLst>
                <a:tab pos="627063" algn="l"/>
              </a:tabLst>
              <a:defRPr sz="2400">
                <a:solidFill>
                  <a:schemeClr val="tx1"/>
                </a:solidFill>
                <a:latin typeface="Times New Roman" panose="02020603050405020304" pitchFamily="18" charset="0"/>
              </a:defRPr>
            </a:lvl5pPr>
            <a:lvl6pPr fontAlgn="base">
              <a:spcBef>
                <a:spcPct val="0"/>
              </a:spcBef>
              <a:spcAft>
                <a:spcPct val="0"/>
              </a:spcAft>
              <a:tabLst>
                <a:tab pos="627063" algn="l"/>
              </a:tabLst>
              <a:defRPr sz="2400">
                <a:solidFill>
                  <a:schemeClr val="tx1"/>
                </a:solidFill>
                <a:latin typeface="Times New Roman" panose="02020603050405020304" pitchFamily="18" charset="0"/>
              </a:defRPr>
            </a:lvl6pPr>
            <a:lvl7pPr fontAlgn="base">
              <a:spcBef>
                <a:spcPct val="0"/>
              </a:spcBef>
              <a:spcAft>
                <a:spcPct val="0"/>
              </a:spcAft>
              <a:tabLst>
                <a:tab pos="627063" algn="l"/>
              </a:tabLst>
              <a:defRPr sz="2400">
                <a:solidFill>
                  <a:schemeClr val="tx1"/>
                </a:solidFill>
                <a:latin typeface="Times New Roman" panose="02020603050405020304" pitchFamily="18" charset="0"/>
              </a:defRPr>
            </a:lvl7pPr>
            <a:lvl8pPr fontAlgn="base">
              <a:spcBef>
                <a:spcPct val="0"/>
              </a:spcBef>
              <a:spcAft>
                <a:spcPct val="0"/>
              </a:spcAft>
              <a:tabLst>
                <a:tab pos="627063" algn="l"/>
              </a:tabLst>
              <a:defRPr sz="2400">
                <a:solidFill>
                  <a:schemeClr val="tx1"/>
                </a:solidFill>
                <a:latin typeface="Times New Roman" panose="02020603050405020304" pitchFamily="18" charset="0"/>
              </a:defRPr>
            </a:lvl8pPr>
            <a:lvl9pPr fontAlgn="base">
              <a:spcBef>
                <a:spcPct val="0"/>
              </a:spcBef>
              <a:spcAft>
                <a:spcPct val="0"/>
              </a:spcAft>
              <a:tabLst>
                <a:tab pos="627063" algn="l"/>
              </a:tabLst>
              <a:defRPr sz="2400">
                <a:solidFill>
                  <a:schemeClr val="tx1"/>
                </a:solidFill>
                <a:latin typeface="Times New Roman" panose="02020603050405020304" pitchFamily="18" charset="0"/>
              </a:defRPr>
            </a:lvl9pPr>
          </a:lstStyle>
          <a:p>
            <a:endParaRPr lang="en-US" sz="2300" dirty="0">
              <a:solidFill>
                <a:srgbClr val="006600"/>
              </a:solidFill>
              <a:latin typeface="Verdana" pitchFamily="34" charset="0"/>
              <a:ea typeface="Verdana" pitchFamily="34" charset="0"/>
              <a:cs typeface="Verdana" pitchFamily="34" charset="0"/>
            </a:endParaRPr>
          </a:p>
        </p:txBody>
      </p:sp>
      <p:sp>
        <p:nvSpPr>
          <p:cNvPr id="6" name="Rectangle 5"/>
          <p:cNvSpPr/>
          <p:nvPr/>
        </p:nvSpPr>
        <p:spPr>
          <a:xfrm>
            <a:off x="381000" y="1295400"/>
            <a:ext cx="8458200" cy="3970318"/>
          </a:xfrm>
          <a:prstGeom prst="rect">
            <a:avLst/>
          </a:prstGeom>
        </p:spPr>
        <p:txBody>
          <a:bodyPr wrap="square">
            <a:spAutoFit/>
          </a:bodyPr>
          <a:lstStyle/>
          <a:p>
            <a:r>
              <a:rPr lang="en-US" sz="2800" b="1" i="1" dirty="0">
                <a:latin typeface="Verdana" pitchFamily="34" charset="0"/>
                <a:ea typeface="Verdana" pitchFamily="34" charset="0"/>
                <a:cs typeface="Verdana" pitchFamily="34" charset="0"/>
              </a:rPr>
              <a:t>This chapter includes:</a:t>
            </a:r>
            <a:endParaRPr lang="en-US" sz="2800" strike="sngStrike" dirty="0">
              <a:solidFill>
                <a:srgbClr val="006600"/>
              </a:solidFill>
              <a:latin typeface="Verdana" pitchFamily="34" charset="0"/>
              <a:ea typeface="Verdana" pitchFamily="34" charset="0"/>
              <a:cs typeface="Verdana" pitchFamily="34" charset="0"/>
            </a:endParaRPr>
          </a:p>
          <a:p>
            <a:r>
              <a:rPr lang="en-US" sz="2800" dirty="0">
                <a:solidFill>
                  <a:srgbClr val="006600"/>
                </a:solidFill>
                <a:latin typeface="Verdana" pitchFamily="34" charset="0"/>
                <a:ea typeface="Verdana" pitchFamily="34" charset="0"/>
                <a:cs typeface="Verdana" pitchFamily="34" charset="0"/>
              </a:rPr>
              <a:t>3.1	Multiplying out and Factoring Expressions</a:t>
            </a:r>
          </a:p>
          <a:p>
            <a:r>
              <a:rPr lang="en-US" sz="2800" dirty="0">
                <a:solidFill>
                  <a:srgbClr val="006600"/>
                </a:solidFill>
                <a:latin typeface="Verdana" pitchFamily="34" charset="0"/>
                <a:ea typeface="Verdana" pitchFamily="34" charset="0"/>
                <a:cs typeface="Verdana" pitchFamily="34" charset="0"/>
              </a:rPr>
              <a:t>3.2	Exclusive-OR and Equivalence Operations</a:t>
            </a:r>
          </a:p>
          <a:p>
            <a:r>
              <a:rPr lang="en-US" sz="2800" dirty="0">
                <a:solidFill>
                  <a:srgbClr val="006600"/>
                </a:solidFill>
                <a:latin typeface="Verdana" pitchFamily="34" charset="0"/>
                <a:ea typeface="Verdana" pitchFamily="34" charset="0"/>
                <a:cs typeface="Verdana" pitchFamily="34" charset="0"/>
              </a:rPr>
              <a:t>3.3	The Consensus Theorem</a:t>
            </a:r>
          </a:p>
          <a:p>
            <a:r>
              <a:rPr lang="en-US" sz="2800" dirty="0">
                <a:solidFill>
                  <a:srgbClr val="006600"/>
                </a:solidFill>
                <a:latin typeface="Verdana" pitchFamily="34" charset="0"/>
                <a:ea typeface="Verdana" pitchFamily="34" charset="0"/>
                <a:cs typeface="Verdana" pitchFamily="34" charset="0"/>
              </a:rPr>
              <a:t>3.4	Algebraic Simplification of Switching Expressions</a:t>
            </a:r>
          </a:p>
          <a:p>
            <a:r>
              <a:rPr lang="en-US" sz="2800" dirty="0">
                <a:solidFill>
                  <a:srgbClr val="006600"/>
                </a:solidFill>
                <a:latin typeface="Verdana" pitchFamily="34" charset="0"/>
                <a:ea typeface="Verdana" pitchFamily="34" charset="0"/>
                <a:cs typeface="Verdana" pitchFamily="34" charset="0"/>
              </a:rPr>
              <a:t>3.5	Proving Validity of an Equation</a:t>
            </a:r>
          </a:p>
        </p:txBody>
      </p:sp>
    </p:spTree>
    <p:extLst>
      <p:ext uri="{BB962C8B-B14F-4D97-AF65-F5344CB8AC3E}">
        <p14:creationId xmlns:p14="http://schemas.microsoft.com/office/powerpoint/2010/main" val="138036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The Consensus Theorem</a:t>
            </a:r>
          </a:p>
        </p:txBody>
      </p:sp>
      <p:sp>
        <p:nvSpPr>
          <p:cNvPr id="3" name="Subtitle 2"/>
          <p:cNvSpPr>
            <a:spLocks noGrp="1"/>
          </p:cNvSpPr>
          <p:nvPr>
            <p:ph type="subTitle" idx="1"/>
          </p:nvPr>
        </p:nvSpPr>
        <p:spPr>
          <a:xfrm>
            <a:off x="685800" y="1905000"/>
            <a:ext cx="7853265" cy="4419600"/>
          </a:xfrm>
        </p:spPr>
        <p:txBody>
          <a:bodyPr>
            <a:noAutofit/>
          </a:bodyPr>
          <a:lstStyle/>
          <a:p>
            <a:pPr algn="l"/>
            <a:r>
              <a:rPr lang="en-US" sz="2200" b="1" dirty="0"/>
              <a:t>Consensus Theorem:</a:t>
            </a:r>
          </a:p>
          <a:p>
            <a:pPr algn="l">
              <a:buFont typeface="Wingdings" pitchFamily="2" charset="2"/>
              <a:buChar char="v"/>
            </a:pPr>
            <a:r>
              <a:rPr lang="en-US" sz="2200" dirty="0"/>
              <a:t>The </a:t>
            </a:r>
            <a:r>
              <a:rPr lang="en-US" sz="2200" b="1" dirty="0">
                <a:solidFill>
                  <a:schemeClr val="bg1">
                    <a:lumMod val="50000"/>
                  </a:schemeClr>
                </a:solidFill>
              </a:rPr>
              <a:t>consensus theorem </a:t>
            </a:r>
            <a:r>
              <a:rPr lang="en-US" sz="2200" dirty="0"/>
              <a:t>is used to cancel out redundant terms in an expression and is stated below:</a:t>
            </a:r>
          </a:p>
          <a:p>
            <a:pPr algn="l">
              <a:buFont typeface="Wingdings" pitchFamily="2" charset="2"/>
              <a:buChar char="v"/>
            </a:pPr>
            <a:endParaRPr lang="en-US" sz="2200" dirty="0"/>
          </a:p>
          <a:p>
            <a:pPr algn="l">
              <a:buFont typeface="Wingdings" pitchFamily="2" charset="2"/>
              <a:buChar char="v"/>
            </a:pPr>
            <a:endParaRPr lang="en-US" sz="2200" dirty="0"/>
          </a:p>
          <a:p>
            <a:pPr algn="l">
              <a:buFont typeface="Wingdings" pitchFamily="2" charset="2"/>
              <a:buChar char="v"/>
            </a:pPr>
            <a:r>
              <a:rPr lang="en-US" sz="2200" dirty="0"/>
              <a:t>The term that is eliminated can be called the </a:t>
            </a:r>
            <a:r>
              <a:rPr lang="en-US" sz="2200" b="1" dirty="0">
                <a:solidFill>
                  <a:schemeClr val="bg1">
                    <a:lumMod val="50000"/>
                  </a:schemeClr>
                </a:solidFill>
              </a:rPr>
              <a:t>consensus term</a:t>
            </a:r>
            <a:r>
              <a:rPr lang="en-US" sz="2200" dirty="0"/>
              <a:t>.</a:t>
            </a:r>
          </a:p>
          <a:p>
            <a:pPr algn="l">
              <a:buFont typeface="Wingdings" pitchFamily="2" charset="2"/>
              <a:buChar char="v"/>
            </a:pPr>
            <a:r>
              <a:rPr lang="en-US" sz="2200" dirty="0"/>
              <a:t>The dual form of the consensus theorem is:</a:t>
            </a:r>
          </a:p>
          <a:p>
            <a:pPr algn="l"/>
            <a:endParaRPr lang="en-US" sz="2200" dirty="0"/>
          </a:p>
          <a:p>
            <a:pPr algn="l"/>
            <a:endParaRPr lang="en-US" sz="22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3</a:t>
            </a:fld>
            <a:endParaRPr lang="en-US"/>
          </a:p>
        </p:txBody>
      </p:sp>
      <p:pic>
        <p:nvPicPr>
          <p:cNvPr id="10242" name="Picture 2" descr="X Y + X complement Z + Y Z = X Y + X complement Z (Equation 3-20)"/>
          <p:cNvPicPr>
            <a:picLocks noChangeAspect="1" noChangeArrowheads="1"/>
          </p:cNvPicPr>
          <p:nvPr/>
        </p:nvPicPr>
        <p:blipFill>
          <a:blip r:embed="rId2" cstate="print"/>
          <a:srcRect t="8921"/>
          <a:stretch>
            <a:fillRect/>
          </a:stretch>
        </p:blipFill>
        <p:spPr bwMode="auto">
          <a:xfrm>
            <a:off x="2057400" y="3352800"/>
            <a:ext cx="7086600" cy="777988"/>
          </a:xfrm>
          <a:prstGeom prst="rect">
            <a:avLst/>
          </a:prstGeom>
          <a:noFill/>
          <a:ln w="9525">
            <a:noFill/>
            <a:miter lim="800000"/>
            <a:headEnd/>
            <a:tailEnd/>
          </a:ln>
        </p:spPr>
      </p:pic>
      <p:pic>
        <p:nvPicPr>
          <p:cNvPr id="5" name="Picture 4" descr="(X + Y)(X complement + Z)(Y + Z) = (X + Y)(X complement + Z) (Equation 3-21)">
            <a:extLst>
              <a:ext uri="{FF2B5EF4-FFF2-40B4-BE49-F238E27FC236}">
                <a16:creationId xmlns:a16="http://schemas.microsoft.com/office/drawing/2014/main" id="{0BBDB3E7-57CE-41FD-B16D-6D1F3EE4B5F8}"/>
              </a:ext>
            </a:extLst>
          </p:cNvPr>
          <p:cNvPicPr>
            <a:picLocks noChangeAspect="1"/>
          </p:cNvPicPr>
          <p:nvPr/>
        </p:nvPicPr>
        <p:blipFill>
          <a:blip r:embed="rId3"/>
          <a:stretch>
            <a:fillRect/>
          </a:stretch>
        </p:blipFill>
        <p:spPr>
          <a:xfrm>
            <a:off x="1066800" y="5578588"/>
            <a:ext cx="7868810" cy="593612"/>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97ABB3EB-D478-E762-46F7-240194150CD7}"/>
                  </a:ext>
                </a:extLst>
              </p14:cNvPr>
              <p14:cNvContentPartPr/>
              <p14:nvPr/>
            </p14:nvContentPartPr>
            <p14:xfrm>
              <a:off x="338040" y="434520"/>
              <a:ext cx="8533800" cy="3793680"/>
            </p14:xfrm>
          </p:contentPart>
        </mc:Choice>
        <mc:Fallback>
          <p:pic>
            <p:nvPicPr>
              <p:cNvPr id="6" name="Ink 5">
                <a:extLst>
                  <a:ext uri="{FF2B5EF4-FFF2-40B4-BE49-F238E27FC236}">
                    <a16:creationId xmlns:a16="http://schemas.microsoft.com/office/drawing/2014/main" id="{97ABB3EB-D478-E762-46F7-240194150CD7}"/>
                  </a:ext>
                </a:extLst>
              </p:cNvPr>
              <p:cNvPicPr/>
              <p:nvPr/>
            </p:nvPicPr>
            <p:blipFill>
              <a:blip r:embed="rId5"/>
              <a:stretch>
                <a:fillRect/>
              </a:stretch>
            </p:blipFill>
            <p:spPr>
              <a:xfrm>
                <a:off x="328680" y="425160"/>
                <a:ext cx="8552520" cy="381240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8FE0B5-4EF1-452F-A4E1-B3D6BE948CFF}"/>
              </a:ext>
            </a:extLst>
          </p:cNvPr>
          <p:cNvSpPr>
            <a:spLocks noGrp="1"/>
          </p:cNvSpPr>
          <p:nvPr>
            <p:ph type="ftr" sz="quarter" idx="11"/>
          </p:nvPr>
        </p:nvSpPr>
        <p:spPr/>
        <p:txBody>
          <a:bodyPr/>
          <a:lstStyle/>
          <a:p>
            <a:pPr>
              <a:defRPr/>
            </a:pPr>
            <a:r>
              <a:rPr lang="en-US"/>
              <a:t>© 2014 Cengage Learning Engineering. All Rights Reserved. </a:t>
            </a:r>
            <a:endParaRPr lang="en-US" dirty="0"/>
          </a:p>
        </p:txBody>
      </p:sp>
      <p:sp>
        <p:nvSpPr>
          <p:cNvPr id="3" name="Slide Number Placeholder 2">
            <a:extLst>
              <a:ext uri="{FF2B5EF4-FFF2-40B4-BE49-F238E27FC236}">
                <a16:creationId xmlns:a16="http://schemas.microsoft.com/office/drawing/2014/main" id="{C43FA635-FF1B-4263-A812-0CBB1793C0C9}"/>
              </a:ext>
            </a:extLst>
          </p:cNvPr>
          <p:cNvSpPr>
            <a:spLocks noGrp="1"/>
          </p:cNvSpPr>
          <p:nvPr>
            <p:ph type="sldNum" sz="quarter" idx="12"/>
          </p:nvPr>
        </p:nvSpPr>
        <p:spPr/>
        <p:txBody>
          <a:bodyPr/>
          <a:lstStyle/>
          <a:p>
            <a:pPr>
              <a:defRPr/>
            </a:pPr>
            <a:fld id="{E00E4866-B08E-48F7-AB9A-999B9985195A}" type="slidenum">
              <a:rPr lang="en-US" smtClean="0"/>
              <a:pPr>
                <a:defRPr/>
              </a:pPr>
              <a:t>4</a:t>
            </a:fld>
            <a:endParaRPr lang="en-US" dirty="0"/>
          </a:p>
        </p:txBody>
      </p:sp>
      <p:sp>
        <p:nvSpPr>
          <p:cNvPr id="4" name="Vertical Title 3">
            <a:extLst>
              <a:ext uri="{FF2B5EF4-FFF2-40B4-BE49-F238E27FC236}">
                <a16:creationId xmlns:a16="http://schemas.microsoft.com/office/drawing/2014/main" id="{90F0B244-2C1A-4983-891D-A9307D44B840}"/>
              </a:ext>
            </a:extLst>
          </p:cNvPr>
          <p:cNvSpPr>
            <a:spLocks noGrp="1"/>
          </p:cNvSpPr>
          <p:nvPr>
            <p:ph type="title" orient="vert"/>
          </p:nvPr>
        </p:nvSpPr>
        <p:spPr>
          <a:xfrm>
            <a:off x="2476500" y="685800"/>
            <a:ext cx="4191000" cy="684147"/>
          </a:xfrm>
        </p:spPr>
        <p:txBody>
          <a:bodyPr/>
          <a:lstStyle/>
          <a:p>
            <a:r>
              <a:rPr lang="en-US" dirty="0"/>
              <a:t>Proof for duality</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AB93EB0-9EE0-13A6-2BC9-6A55CD3A3872}"/>
                  </a:ext>
                </a:extLst>
              </p14:cNvPr>
              <p14:cNvContentPartPr/>
              <p14:nvPr/>
            </p14:nvContentPartPr>
            <p14:xfrm>
              <a:off x="181800" y="279360"/>
              <a:ext cx="8761680" cy="5405040"/>
            </p14:xfrm>
          </p:contentPart>
        </mc:Choice>
        <mc:Fallback>
          <p:pic>
            <p:nvPicPr>
              <p:cNvPr id="5" name="Ink 4">
                <a:extLst>
                  <a:ext uri="{FF2B5EF4-FFF2-40B4-BE49-F238E27FC236}">
                    <a16:creationId xmlns:a16="http://schemas.microsoft.com/office/drawing/2014/main" id="{EAB93EB0-9EE0-13A6-2BC9-6A55CD3A3872}"/>
                  </a:ext>
                </a:extLst>
              </p:cNvPr>
              <p:cNvPicPr/>
              <p:nvPr/>
            </p:nvPicPr>
            <p:blipFill>
              <a:blip r:embed="rId3"/>
              <a:stretch>
                <a:fillRect/>
              </a:stretch>
            </p:blipFill>
            <p:spPr>
              <a:xfrm>
                <a:off x="172440" y="270000"/>
                <a:ext cx="8780400" cy="5423760"/>
              </a:xfrm>
              <a:prstGeom prst="rect">
                <a:avLst/>
              </a:prstGeom>
            </p:spPr>
          </p:pic>
        </mc:Fallback>
      </mc:AlternateContent>
      <p:pic>
        <p:nvPicPr>
          <p:cNvPr id="6" name="Picture 5" descr="(X + Y)(X complement + Z)(Y + Z) = (X + Y)(X complement + Z) (Equation 3-21)">
            <a:extLst>
              <a:ext uri="{FF2B5EF4-FFF2-40B4-BE49-F238E27FC236}">
                <a16:creationId xmlns:a16="http://schemas.microsoft.com/office/drawing/2014/main" id="{7303E844-5BD9-DC61-C93A-921939CB60FA}"/>
              </a:ext>
            </a:extLst>
          </p:cNvPr>
          <p:cNvPicPr>
            <a:picLocks noChangeAspect="1"/>
          </p:cNvPicPr>
          <p:nvPr/>
        </p:nvPicPr>
        <p:blipFill>
          <a:blip r:embed="rId4"/>
          <a:stretch>
            <a:fillRect/>
          </a:stretch>
        </p:blipFill>
        <p:spPr>
          <a:xfrm>
            <a:off x="628235" y="5684400"/>
            <a:ext cx="7868810" cy="593612"/>
          </a:xfrm>
          <a:prstGeom prst="rect">
            <a:avLst/>
          </a:prstGeom>
        </p:spPr>
      </p:pic>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7082E2F9-9F31-81A1-E219-6112E4763100}"/>
                  </a:ext>
                </a:extLst>
              </p14:cNvPr>
              <p14:cNvContentPartPr/>
              <p14:nvPr/>
            </p14:nvContentPartPr>
            <p14:xfrm>
              <a:off x="892440" y="4912560"/>
              <a:ext cx="8106840" cy="359640"/>
            </p14:xfrm>
          </p:contentPart>
        </mc:Choice>
        <mc:Fallback>
          <p:pic>
            <p:nvPicPr>
              <p:cNvPr id="7" name="Ink 6">
                <a:extLst>
                  <a:ext uri="{FF2B5EF4-FFF2-40B4-BE49-F238E27FC236}">
                    <a16:creationId xmlns:a16="http://schemas.microsoft.com/office/drawing/2014/main" id="{7082E2F9-9F31-81A1-E219-6112E4763100}"/>
                  </a:ext>
                </a:extLst>
              </p:cNvPr>
              <p:cNvPicPr/>
              <p:nvPr/>
            </p:nvPicPr>
            <p:blipFill>
              <a:blip r:embed="rId6"/>
              <a:stretch>
                <a:fillRect/>
              </a:stretch>
            </p:blipFill>
            <p:spPr>
              <a:xfrm>
                <a:off x="883080" y="4903200"/>
                <a:ext cx="8125560" cy="378360"/>
              </a:xfrm>
              <a:prstGeom prst="rect">
                <a:avLst/>
              </a:prstGeom>
            </p:spPr>
          </p:pic>
        </mc:Fallback>
      </mc:AlternateContent>
    </p:spTree>
    <p:extLst>
      <p:ext uri="{BB962C8B-B14F-4D97-AF65-F5344CB8AC3E}">
        <p14:creationId xmlns:p14="http://schemas.microsoft.com/office/powerpoint/2010/main" val="109504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Multiplying out and Factoring Expressions</a:t>
            </a:r>
          </a:p>
        </p:txBody>
      </p:sp>
      <p:sp>
        <p:nvSpPr>
          <p:cNvPr id="3" name="Subtitle 2"/>
          <p:cNvSpPr>
            <a:spLocks noGrp="1"/>
          </p:cNvSpPr>
          <p:nvPr>
            <p:ph type="subTitle" idx="1"/>
          </p:nvPr>
        </p:nvSpPr>
        <p:spPr>
          <a:xfrm>
            <a:off x="685800" y="2133600"/>
            <a:ext cx="7848600" cy="4343400"/>
          </a:xfrm>
        </p:spPr>
        <p:txBody>
          <a:bodyPr>
            <a:normAutofit/>
          </a:bodyPr>
          <a:lstStyle/>
          <a:p>
            <a:pPr algn="l"/>
            <a:r>
              <a:rPr lang="en-US" sz="2400" dirty="0"/>
              <a:t>Given an expression in product-of-sums form, the corresponding sum-of-products expression can be obtained by multiplying out, using the two distributive laws:</a:t>
            </a:r>
          </a:p>
          <a:p>
            <a:pPr algn="l"/>
            <a:endParaRPr lang="en-US" sz="2400" dirty="0"/>
          </a:p>
          <a:p>
            <a:pPr algn="l"/>
            <a:endParaRPr lang="en-US" sz="2400" dirty="0"/>
          </a:p>
          <a:p>
            <a:pPr algn="l"/>
            <a:r>
              <a:rPr lang="en-US" sz="2400" dirty="0"/>
              <a:t>In addition, the following theorem is very useful for factoring and multiplying out:</a:t>
            </a:r>
            <a:endParaRPr lang="en-US" sz="22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5</a:t>
            </a:fld>
            <a:endParaRPr lang="en-US"/>
          </a:p>
        </p:txBody>
      </p:sp>
      <p:pic>
        <p:nvPicPr>
          <p:cNvPr id="1026" name="Picture 2" descr="X(Y + Z) = X Y + X Z (Equation 3-1)&#10;&#10;(X + Y)(X + Z) = X + Y Z (Equation 3-2)"/>
          <p:cNvPicPr>
            <a:picLocks noChangeAspect="1" noChangeArrowheads="1"/>
          </p:cNvPicPr>
          <p:nvPr/>
        </p:nvPicPr>
        <p:blipFill>
          <a:blip r:embed="rId3" cstate="print"/>
          <a:srcRect/>
          <a:stretch>
            <a:fillRect/>
          </a:stretch>
        </p:blipFill>
        <p:spPr bwMode="auto">
          <a:xfrm>
            <a:off x="0" y="3657600"/>
            <a:ext cx="9119937" cy="914400"/>
          </a:xfrm>
          <a:prstGeom prst="rect">
            <a:avLst/>
          </a:prstGeom>
          <a:noFill/>
          <a:ln w="9525">
            <a:noFill/>
            <a:miter lim="800000"/>
            <a:headEnd/>
            <a:tailEnd/>
          </a:ln>
        </p:spPr>
      </p:pic>
      <p:pic>
        <p:nvPicPr>
          <p:cNvPr id="5" name="Picture 4" descr="(X + Y)(X complement + Z) = X Z + X complement Y. On the left hand side of the equation, the first and fourth variables are grouped, and the second and third variables are grouped. Equation 3-3">
            <a:extLst>
              <a:ext uri="{FF2B5EF4-FFF2-40B4-BE49-F238E27FC236}">
                <a16:creationId xmlns:a16="http://schemas.microsoft.com/office/drawing/2014/main" id="{2EF862A8-DB46-472A-9316-EF6262232755}"/>
              </a:ext>
            </a:extLst>
          </p:cNvPr>
          <p:cNvPicPr>
            <a:picLocks noChangeAspect="1"/>
          </p:cNvPicPr>
          <p:nvPr/>
        </p:nvPicPr>
        <p:blipFill>
          <a:blip r:embed="rId4"/>
          <a:stretch>
            <a:fillRect/>
          </a:stretch>
        </p:blipFill>
        <p:spPr>
          <a:xfrm>
            <a:off x="2257425" y="5583154"/>
            <a:ext cx="6100180" cy="665246"/>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7E1F9E63-5F77-3B9F-4A30-0688B1D5B949}"/>
                  </a:ext>
                </a:extLst>
              </p14:cNvPr>
              <p14:cNvContentPartPr/>
              <p14:nvPr/>
            </p14:nvContentPartPr>
            <p14:xfrm>
              <a:off x="64440" y="325440"/>
              <a:ext cx="8736840" cy="5405760"/>
            </p14:xfrm>
          </p:contentPart>
        </mc:Choice>
        <mc:Fallback>
          <p:pic>
            <p:nvPicPr>
              <p:cNvPr id="6" name="Ink 5">
                <a:extLst>
                  <a:ext uri="{FF2B5EF4-FFF2-40B4-BE49-F238E27FC236}">
                    <a16:creationId xmlns:a16="http://schemas.microsoft.com/office/drawing/2014/main" id="{7E1F9E63-5F77-3B9F-4A30-0688B1D5B949}"/>
                  </a:ext>
                </a:extLst>
              </p:cNvPr>
              <p:cNvPicPr/>
              <p:nvPr/>
            </p:nvPicPr>
            <p:blipFill>
              <a:blip r:embed="rId6"/>
              <a:stretch>
                <a:fillRect/>
              </a:stretch>
            </p:blipFill>
            <p:spPr>
              <a:xfrm>
                <a:off x="55080" y="316080"/>
                <a:ext cx="8755560" cy="5424480"/>
              </a:xfrm>
              <a:prstGeom prst="rect">
                <a:avLst/>
              </a:prstGeom>
            </p:spPr>
          </p:pic>
        </mc:Fallback>
      </mc:AlternateContent>
    </p:spTree>
    <p:extLst>
      <p:ext uri="{BB962C8B-B14F-4D97-AF65-F5344CB8AC3E}">
        <p14:creationId xmlns:p14="http://schemas.microsoft.com/office/powerpoint/2010/main" val="239498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Algebraic Simplification of Switching Expressions</a:t>
            </a:r>
          </a:p>
        </p:txBody>
      </p:sp>
      <p:sp>
        <p:nvSpPr>
          <p:cNvPr id="3" name="Subtitle 2"/>
          <p:cNvSpPr>
            <a:spLocks noGrp="1"/>
          </p:cNvSpPr>
          <p:nvPr>
            <p:ph type="subTitle" idx="1"/>
          </p:nvPr>
        </p:nvSpPr>
        <p:spPr>
          <a:xfrm>
            <a:off x="685800" y="1981200"/>
            <a:ext cx="7853265" cy="3886200"/>
          </a:xfrm>
        </p:spPr>
        <p:txBody>
          <a:bodyPr>
            <a:noAutofit/>
          </a:bodyPr>
          <a:lstStyle/>
          <a:p>
            <a:pPr algn="l"/>
            <a:r>
              <a:rPr lang="en-US" sz="2200" b="1" dirty="0"/>
              <a:t>Combining Terms:</a:t>
            </a:r>
          </a:p>
          <a:p>
            <a:pPr algn="l"/>
            <a:r>
              <a:rPr lang="en-US" b="1" dirty="0"/>
              <a:t>1. </a:t>
            </a:r>
            <a:r>
              <a:rPr lang="en-US" i="1" dirty="0"/>
              <a:t>Combining terms. </a:t>
            </a:r>
            <a:r>
              <a:rPr lang="en-US" dirty="0"/>
              <a:t>Use the theorem </a:t>
            </a:r>
            <a:r>
              <a:rPr lang="en-US" i="1" dirty="0"/>
              <a:t>XY </a:t>
            </a:r>
            <a:r>
              <a:rPr lang="en-US" dirty="0"/>
              <a:t>+ </a:t>
            </a:r>
            <a:r>
              <a:rPr lang="en-US" i="1" dirty="0"/>
              <a:t>XY’</a:t>
            </a:r>
            <a:r>
              <a:rPr lang="en-US" dirty="0"/>
              <a:t> = </a:t>
            </a:r>
            <a:r>
              <a:rPr lang="en-US" i="1" dirty="0"/>
              <a:t>X </a:t>
            </a:r>
            <a:r>
              <a:rPr lang="en-US" dirty="0"/>
              <a:t>to combine two terms. For example,</a:t>
            </a:r>
          </a:p>
          <a:p>
            <a:r>
              <a:rPr lang="en-US" i="1" dirty="0" err="1"/>
              <a:t>abc'd</a:t>
            </a:r>
            <a:r>
              <a:rPr lang="en-US" i="1" dirty="0"/>
              <a:t>’</a:t>
            </a:r>
            <a:r>
              <a:rPr lang="en-US" dirty="0"/>
              <a:t> + </a:t>
            </a:r>
            <a:r>
              <a:rPr lang="en-US" i="1" dirty="0" err="1"/>
              <a:t>abcd</a:t>
            </a:r>
            <a:r>
              <a:rPr lang="en-US" i="1" dirty="0"/>
              <a:t>’</a:t>
            </a:r>
            <a:r>
              <a:rPr lang="en-US" dirty="0"/>
              <a:t> = </a:t>
            </a:r>
            <a:r>
              <a:rPr lang="en-US" i="1" dirty="0" err="1"/>
              <a:t>abd</a:t>
            </a:r>
            <a:r>
              <a:rPr lang="en-US" i="1" dirty="0"/>
              <a:t>’		</a:t>
            </a:r>
            <a:r>
              <a:rPr lang="en-US" dirty="0"/>
              <a:t> [</a:t>
            </a:r>
            <a:r>
              <a:rPr lang="en-US" i="1" dirty="0"/>
              <a:t>X </a:t>
            </a:r>
            <a:r>
              <a:rPr lang="en-US" dirty="0"/>
              <a:t>= </a:t>
            </a:r>
            <a:r>
              <a:rPr lang="en-US" i="1" dirty="0" err="1"/>
              <a:t>abd</a:t>
            </a:r>
            <a:r>
              <a:rPr lang="en-US" i="1" dirty="0"/>
              <a:t>’</a:t>
            </a:r>
            <a:r>
              <a:rPr lang="en-US" dirty="0"/>
              <a:t>, </a:t>
            </a:r>
            <a:r>
              <a:rPr lang="en-US" i="1" dirty="0"/>
              <a:t>Y </a:t>
            </a:r>
            <a:r>
              <a:rPr lang="en-US" dirty="0"/>
              <a:t>= </a:t>
            </a:r>
            <a:r>
              <a:rPr lang="en-US" i="1" dirty="0"/>
              <a:t>c</a:t>
            </a:r>
            <a:r>
              <a:rPr lang="en-US" dirty="0"/>
              <a:t>] (3-24)</a:t>
            </a:r>
          </a:p>
          <a:p>
            <a:endParaRPr lang="en-US" dirty="0"/>
          </a:p>
          <a:p>
            <a:pPr algn="l"/>
            <a:r>
              <a:rPr lang="en-US" dirty="0"/>
              <a:t>When combining terms by this theorem, the two terms to be combined should contain exactly the same variables, and exactly one of the variables should appear complemented in one term and not in the other. Because </a:t>
            </a:r>
            <a:r>
              <a:rPr lang="en-US" i="1" dirty="0"/>
              <a:t>X </a:t>
            </a:r>
            <a:r>
              <a:rPr lang="en-US" dirty="0"/>
              <a:t>+ </a:t>
            </a:r>
            <a:r>
              <a:rPr lang="en-US" i="1" dirty="0"/>
              <a:t>X </a:t>
            </a:r>
            <a:r>
              <a:rPr lang="en-US" dirty="0"/>
              <a:t>= </a:t>
            </a:r>
            <a:r>
              <a:rPr lang="en-US" i="1" dirty="0"/>
              <a:t>X</a:t>
            </a:r>
            <a:r>
              <a:rPr lang="en-US" dirty="0"/>
              <a:t>, a given term may be duplicated and combined with two or more other terms. For example,</a:t>
            </a:r>
          </a:p>
          <a:p>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err="1"/>
              <a:t>a’bc</a:t>
            </a:r>
            <a:r>
              <a:rPr lang="en-US" i="1" dirty="0"/>
              <a:t> </a:t>
            </a:r>
            <a:r>
              <a:rPr lang="en-US" dirty="0"/>
              <a:t>= </a:t>
            </a:r>
            <a:r>
              <a:rPr lang="en-US" i="1" dirty="0"/>
              <a:t>ac </a:t>
            </a:r>
            <a:r>
              <a:rPr lang="en-US" dirty="0"/>
              <a:t>+ </a:t>
            </a:r>
            <a:r>
              <a:rPr lang="en-US" i="1" dirty="0" err="1"/>
              <a:t>bc</a:t>
            </a:r>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6</a:t>
            </a:fld>
            <a:endParaRPr lang="en-US"/>
          </a:p>
        </p:txBody>
      </p:sp>
      <p:sp>
        <p:nvSpPr>
          <p:cNvPr id="6" name="Subtitle 2">
            <a:extLst>
              <a:ext uri="{FF2B5EF4-FFF2-40B4-BE49-F238E27FC236}">
                <a16:creationId xmlns:a16="http://schemas.microsoft.com/office/drawing/2014/main" id="{DB42F733-2C50-4413-8CF7-28B31369F879}"/>
              </a:ext>
            </a:extLst>
          </p:cNvPr>
          <p:cNvSpPr txBox="1">
            <a:spLocks/>
          </p:cNvSpPr>
          <p:nvPr/>
        </p:nvSpPr>
        <p:spPr>
          <a:xfrm>
            <a:off x="838200" y="2419225"/>
            <a:ext cx="7853265" cy="3886200"/>
          </a:xfrm>
          <a:prstGeom prst="rect">
            <a:avLst/>
          </a:prstGeom>
        </p:spPr>
        <p:txBody>
          <a:bodyPr vert="horz" lIns="91440" tIns="45720" rIns="91440" bIns="45720" rtlCol="0">
            <a:noAutofit/>
          </a:bodyPr>
          <a:lstStyle>
            <a:lvl1pPr marL="0" indent="0" algn="ctr" defTabSz="914400" rtl="0" eaLnBrk="1" latinLnBrk="0" hangingPunct="1">
              <a:spcBef>
                <a:spcPct val="20000"/>
              </a:spcBef>
              <a:buClr>
                <a:schemeClr val="accent1"/>
              </a:buClr>
              <a:buSzPct val="100000"/>
              <a:buFont typeface="Symbol" pitchFamily="18" charset="2"/>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Clr>
                <a:schemeClr val="accent1"/>
              </a:buClr>
              <a:buSzPct val="100000"/>
              <a:buFont typeface="Symbol" pitchFamily="18" charset="2"/>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384"/>
              </a:spcBef>
              <a:buClr>
                <a:schemeClr val="accent1"/>
              </a:buClr>
              <a:buFont typeface="Symbol" pitchFamily="18" charset="2"/>
              <a:buNone/>
              <a:defRPr sz="1400" kern="1200">
                <a:solidFill>
                  <a:schemeClr val="tx1">
                    <a:tint val="75000"/>
                  </a:schemeClr>
                </a:solidFill>
                <a:latin typeface="+mn-lt"/>
                <a:ea typeface="+mn-ea"/>
                <a:cs typeface="+mn-cs"/>
              </a:defRPr>
            </a:lvl9pPr>
          </a:lstStyle>
          <a:p>
            <a:pPr marL="342900" indent="-342900" algn="l" fontAlgn="auto">
              <a:spcAft>
                <a:spcPts val="0"/>
              </a:spcAft>
            </a:pPr>
            <a:endParaRPr lang="en-US" sz="2200" dirty="0">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C087F4A-0D7F-8982-0315-811D272E97D5}"/>
                  </a:ext>
                </a:extLst>
              </p14:cNvPr>
              <p14:cNvContentPartPr/>
              <p14:nvPr/>
            </p14:nvContentPartPr>
            <p14:xfrm>
              <a:off x="541440" y="348840"/>
              <a:ext cx="8481240" cy="6246720"/>
            </p14:xfrm>
          </p:contentPart>
        </mc:Choice>
        <mc:Fallback>
          <p:pic>
            <p:nvPicPr>
              <p:cNvPr id="5" name="Ink 4">
                <a:extLst>
                  <a:ext uri="{FF2B5EF4-FFF2-40B4-BE49-F238E27FC236}">
                    <a16:creationId xmlns:a16="http://schemas.microsoft.com/office/drawing/2014/main" id="{2C087F4A-0D7F-8982-0315-811D272E97D5}"/>
                  </a:ext>
                </a:extLst>
              </p:cNvPr>
              <p:cNvPicPr/>
              <p:nvPr/>
            </p:nvPicPr>
            <p:blipFill>
              <a:blip r:embed="rId3"/>
              <a:stretch>
                <a:fillRect/>
              </a:stretch>
            </p:blipFill>
            <p:spPr>
              <a:xfrm>
                <a:off x="532080" y="339480"/>
                <a:ext cx="8499960" cy="626544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5367" y="833571"/>
            <a:ext cx="7853265" cy="3886200"/>
          </a:xfrm>
        </p:spPr>
        <p:txBody>
          <a:bodyPr>
            <a:noAutofit/>
          </a:bodyPr>
          <a:lstStyle/>
          <a:p>
            <a:pPr algn="l"/>
            <a:r>
              <a:rPr lang="en-US" sz="2400" b="1" dirty="0"/>
              <a:t>1. </a:t>
            </a:r>
            <a:r>
              <a:rPr lang="en-US" sz="2400" i="1" dirty="0"/>
              <a:t>Combining terms. </a:t>
            </a:r>
            <a:r>
              <a:rPr lang="en-US" sz="2400" dirty="0"/>
              <a:t>Use the theorem </a:t>
            </a:r>
            <a:r>
              <a:rPr lang="en-US" sz="2400" i="1" dirty="0"/>
              <a:t>XY </a:t>
            </a:r>
            <a:r>
              <a:rPr lang="en-US" sz="2400" dirty="0"/>
              <a:t>+ </a:t>
            </a:r>
            <a:r>
              <a:rPr lang="en-US" sz="2400" i="1" dirty="0"/>
              <a:t>XY’</a:t>
            </a:r>
            <a:r>
              <a:rPr lang="en-US" sz="2400" dirty="0"/>
              <a:t> = </a:t>
            </a:r>
            <a:r>
              <a:rPr lang="en-US" sz="2400" i="1" dirty="0"/>
              <a:t>X </a:t>
            </a:r>
            <a:r>
              <a:rPr lang="en-US" sz="2400" dirty="0"/>
              <a:t>to combine two terms. For example,</a:t>
            </a:r>
          </a:p>
          <a:p>
            <a:r>
              <a:rPr lang="en-US" sz="2400" i="1" dirty="0" err="1"/>
              <a:t>abc'd</a:t>
            </a:r>
            <a:r>
              <a:rPr lang="en-US" sz="2400" i="1" dirty="0"/>
              <a:t>’</a:t>
            </a:r>
            <a:r>
              <a:rPr lang="en-US" sz="2400" dirty="0"/>
              <a:t> + </a:t>
            </a:r>
            <a:r>
              <a:rPr lang="en-US" sz="2400" i="1" dirty="0" err="1"/>
              <a:t>abcd</a:t>
            </a:r>
            <a:r>
              <a:rPr lang="en-US" sz="2400" i="1" dirty="0"/>
              <a:t>’</a:t>
            </a:r>
            <a:r>
              <a:rPr lang="en-US" sz="2400" dirty="0"/>
              <a:t> = </a:t>
            </a:r>
            <a:r>
              <a:rPr lang="en-US" sz="2400" i="1" dirty="0" err="1"/>
              <a:t>abd</a:t>
            </a:r>
            <a:r>
              <a:rPr lang="en-US" sz="2400" i="1" dirty="0"/>
              <a:t>’		</a:t>
            </a:r>
            <a:r>
              <a:rPr lang="en-US" sz="2400" dirty="0"/>
              <a:t> [</a:t>
            </a:r>
            <a:r>
              <a:rPr lang="en-US" sz="2400" i="1" dirty="0"/>
              <a:t>X </a:t>
            </a:r>
            <a:r>
              <a:rPr lang="en-US" sz="2400" dirty="0"/>
              <a:t>= </a:t>
            </a:r>
            <a:r>
              <a:rPr lang="en-US" sz="2400" i="1" dirty="0" err="1"/>
              <a:t>abd</a:t>
            </a:r>
            <a:r>
              <a:rPr lang="en-US" sz="2400" i="1" dirty="0"/>
              <a:t>’</a:t>
            </a:r>
            <a:r>
              <a:rPr lang="en-US" sz="2400" dirty="0"/>
              <a:t>, </a:t>
            </a:r>
            <a:r>
              <a:rPr lang="en-US" sz="2400" i="1" dirty="0"/>
              <a:t>Y </a:t>
            </a:r>
            <a:r>
              <a:rPr lang="en-US" sz="2400" dirty="0"/>
              <a:t>= </a:t>
            </a:r>
            <a:r>
              <a:rPr lang="en-US" sz="2400" i="1" dirty="0"/>
              <a:t>c</a:t>
            </a:r>
            <a:r>
              <a:rPr lang="en-US" sz="2400" dirty="0"/>
              <a:t>] (3-24)</a:t>
            </a:r>
          </a:p>
          <a:p>
            <a:pPr algn="l"/>
            <a:endParaRPr lang="en-US" sz="2200" b="1" dirty="0"/>
          </a:p>
          <a:p>
            <a:pPr algn="l"/>
            <a:r>
              <a:rPr lang="en-US" sz="2200" b="1" dirty="0"/>
              <a:t>Eliminating Terms and Literals:</a:t>
            </a:r>
          </a:p>
          <a:p>
            <a:pPr algn="l"/>
            <a:r>
              <a:rPr lang="en-US" b="1" dirty="0"/>
              <a:t>2. </a:t>
            </a:r>
            <a:r>
              <a:rPr lang="en-US" i="1" dirty="0"/>
              <a:t>Eliminating terms. </a:t>
            </a:r>
            <a:r>
              <a:rPr lang="en-US" dirty="0"/>
              <a:t>Use the theorem </a:t>
            </a:r>
            <a:r>
              <a:rPr lang="en-US" i="1" dirty="0"/>
              <a:t>X </a:t>
            </a:r>
            <a:r>
              <a:rPr lang="en-US" dirty="0"/>
              <a:t>+ </a:t>
            </a:r>
            <a:r>
              <a:rPr lang="en-US" i="1" dirty="0"/>
              <a:t>XY </a:t>
            </a:r>
            <a:r>
              <a:rPr lang="en-US" dirty="0"/>
              <a:t>= </a:t>
            </a:r>
            <a:r>
              <a:rPr lang="en-US" i="1" dirty="0"/>
              <a:t>X </a:t>
            </a:r>
            <a:r>
              <a:rPr lang="en-US" dirty="0"/>
              <a:t>to eliminate redundant terms if possible; then try to apply the consensus theorem (</a:t>
            </a:r>
            <a:r>
              <a:rPr lang="en-US" i="1" dirty="0"/>
              <a:t>XY </a:t>
            </a:r>
            <a:r>
              <a:rPr lang="en-US" dirty="0"/>
              <a:t>+ </a:t>
            </a:r>
            <a:r>
              <a:rPr lang="en-US" i="1" dirty="0"/>
              <a:t>X’Z </a:t>
            </a:r>
            <a:r>
              <a:rPr lang="en-US" dirty="0"/>
              <a:t>+ </a:t>
            </a:r>
            <a:r>
              <a:rPr lang="en-US" i="1" dirty="0"/>
              <a:t>YZ </a:t>
            </a:r>
            <a:r>
              <a:rPr lang="en-US" dirty="0"/>
              <a:t>= </a:t>
            </a:r>
            <a:r>
              <a:rPr lang="en-US" i="1" dirty="0"/>
              <a:t>XY </a:t>
            </a:r>
            <a:r>
              <a:rPr lang="en-US" dirty="0"/>
              <a:t>+ </a:t>
            </a:r>
            <a:r>
              <a:rPr lang="en-US" i="1" dirty="0"/>
              <a:t>X’Z</a:t>
            </a:r>
            <a:r>
              <a:rPr lang="en-US" dirty="0"/>
              <a:t>) to eliminate any consensus terms. For example,</a:t>
            </a:r>
          </a:p>
          <a:p>
            <a:r>
              <a:rPr lang="de-DE" i="1" dirty="0"/>
              <a:t>a'b </a:t>
            </a:r>
            <a:r>
              <a:rPr lang="de-DE" dirty="0"/>
              <a:t>+ </a:t>
            </a:r>
            <a:r>
              <a:rPr lang="de-DE" i="1" dirty="0"/>
              <a:t>a‘bc </a:t>
            </a:r>
            <a:r>
              <a:rPr lang="de-DE" dirty="0"/>
              <a:t>= </a:t>
            </a:r>
            <a:r>
              <a:rPr lang="de-DE" i="1" dirty="0"/>
              <a:t>a‘b	 </a:t>
            </a:r>
            <a:r>
              <a:rPr lang="de-DE" dirty="0"/>
              <a:t>[</a:t>
            </a:r>
            <a:r>
              <a:rPr lang="de-DE" i="1" dirty="0"/>
              <a:t>X </a:t>
            </a:r>
            <a:r>
              <a:rPr lang="de-DE" dirty="0"/>
              <a:t>= </a:t>
            </a:r>
            <a:r>
              <a:rPr lang="de-DE" i="1" dirty="0"/>
              <a:t>a‘b</a:t>
            </a:r>
            <a:r>
              <a:rPr lang="de-DE" dirty="0"/>
              <a:t>]</a:t>
            </a:r>
          </a:p>
          <a:p>
            <a:r>
              <a:rPr lang="en-US" i="1" dirty="0" err="1"/>
              <a:t>a'bc</a:t>
            </a:r>
            <a:r>
              <a:rPr lang="en-US" i="1" dirty="0"/>
              <a:t>’</a:t>
            </a:r>
            <a:r>
              <a:rPr lang="en-US" dirty="0"/>
              <a:t> + </a:t>
            </a:r>
            <a:r>
              <a:rPr lang="en-US" i="1" dirty="0" err="1"/>
              <a:t>bcd</a:t>
            </a:r>
            <a:r>
              <a:rPr lang="en-US" i="1" dirty="0"/>
              <a:t> </a:t>
            </a:r>
            <a:r>
              <a:rPr lang="en-US" dirty="0"/>
              <a:t>+ </a:t>
            </a:r>
            <a:r>
              <a:rPr lang="en-US" i="1" dirty="0" err="1"/>
              <a:t>a’bd</a:t>
            </a:r>
            <a:r>
              <a:rPr lang="en-US" i="1" dirty="0"/>
              <a:t> </a:t>
            </a:r>
            <a:r>
              <a:rPr lang="en-US" dirty="0"/>
              <a:t>= </a:t>
            </a:r>
            <a:r>
              <a:rPr lang="en-US" i="1" dirty="0" err="1"/>
              <a:t>a’bc</a:t>
            </a:r>
            <a:r>
              <a:rPr lang="en-US" i="1" dirty="0"/>
              <a:t>’</a:t>
            </a:r>
            <a:r>
              <a:rPr lang="en-US" dirty="0"/>
              <a:t> + </a:t>
            </a:r>
            <a:r>
              <a:rPr lang="en-US" i="1" dirty="0" err="1"/>
              <a:t>bcd</a:t>
            </a:r>
            <a:r>
              <a:rPr lang="en-US" i="1" dirty="0"/>
              <a:t> 	</a:t>
            </a:r>
            <a:r>
              <a:rPr lang="en-US" dirty="0"/>
              <a:t>[</a:t>
            </a:r>
            <a:r>
              <a:rPr lang="en-US" i="1" dirty="0"/>
              <a:t>X </a:t>
            </a:r>
            <a:r>
              <a:rPr lang="en-US" dirty="0"/>
              <a:t>= </a:t>
            </a:r>
            <a:r>
              <a:rPr lang="en-US" i="1" dirty="0"/>
              <a:t>c</a:t>
            </a:r>
            <a:r>
              <a:rPr lang="en-US" dirty="0"/>
              <a:t>, </a:t>
            </a:r>
            <a:r>
              <a:rPr lang="en-US" i="1" dirty="0"/>
              <a:t>Y </a:t>
            </a:r>
            <a:r>
              <a:rPr lang="en-US" dirty="0"/>
              <a:t>= </a:t>
            </a:r>
            <a:r>
              <a:rPr lang="en-US" i="1" dirty="0"/>
              <a:t>bd</a:t>
            </a:r>
            <a:r>
              <a:rPr lang="en-US" dirty="0"/>
              <a:t>, </a:t>
            </a:r>
            <a:r>
              <a:rPr lang="en-US" i="1" dirty="0"/>
              <a:t>Z </a:t>
            </a:r>
            <a:r>
              <a:rPr lang="en-US" dirty="0"/>
              <a:t>= </a:t>
            </a:r>
            <a:r>
              <a:rPr lang="en-US" i="1" dirty="0" err="1"/>
              <a:t>a’b</a:t>
            </a:r>
            <a:r>
              <a:rPr lang="en-US" dirty="0"/>
              <a:t>] (3-25)</a:t>
            </a:r>
          </a:p>
          <a:p>
            <a:pPr algn="l"/>
            <a:r>
              <a:rPr lang="en-US" b="1" dirty="0"/>
              <a:t>3. </a:t>
            </a:r>
            <a:r>
              <a:rPr lang="en-US" i="1" dirty="0"/>
              <a:t>Eliminating literals. </a:t>
            </a:r>
            <a:r>
              <a:rPr lang="en-US" dirty="0"/>
              <a:t>Use the theorem </a:t>
            </a:r>
            <a:r>
              <a:rPr lang="en-US" i="1" dirty="0"/>
              <a:t>X </a:t>
            </a:r>
            <a:r>
              <a:rPr lang="en-US" dirty="0"/>
              <a:t>+ </a:t>
            </a:r>
            <a:r>
              <a:rPr lang="en-US" i="1" dirty="0"/>
              <a:t>X’Y </a:t>
            </a:r>
            <a:r>
              <a:rPr lang="en-US" dirty="0"/>
              <a:t>= </a:t>
            </a:r>
            <a:r>
              <a:rPr lang="en-US" i="1" dirty="0"/>
              <a:t>X </a:t>
            </a:r>
            <a:r>
              <a:rPr lang="en-US" dirty="0"/>
              <a:t>+ </a:t>
            </a:r>
            <a:r>
              <a:rPr lang="en-US" i="1" dirty="0"/>
              <a:t>Y </a:t>
            </a:r>
            <a:r>
              <a:rPr lang="en-US" dirty="0"/>
              <a:t>to eliminate redundant literals. Simple factoring may be necessary before the theorem is applied.</a:t>
            </a:r>
            <a:endParaRPr lang="en-US" sz="2200" b="1"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C47BD69-C000-380C-4E74-3C662AB8C130}"/>
                  </a:ext>
                </a:extLst>
              </p14:cNvPr>
              <p14:cNvContentPartPr/>
              <p14:nvPr/>
            </p14:nvContentPartPr>
            <p14:xfrm>
              <a:off x="777240" y="448560"/>
              <a:ext cx="8223120" cy="6190920"/>
            </p14:xfrm>
          </p:contentPart>
        </mc:Choice>
        <mc:Fallback>
          <p:pic>
            <p:nvPicPr>
              <p:cNvPr id="5" name="Ink 4">
                <a:extLst>
                  <a:ext uri="{FF2B5EF4-FFF2-40B4-BE49-F238E27FC236}">
                    <a16:creationId xmlns:a16="http://schemas.microsoft.com/office/drawing/2014/main" id="{0C47BD69-C000-380C-4E74-3C662AB8C130}"/>
                  </a:ext>
                </a:extLst>
              </p:cNvPr>
              <p:cNvPicPr/>
              <p:nvPr/>
            </p:nvPicPr>
            <p:blipFill>
              <a:blip r:embed="rId3"/>
              <a:stretch>
                <a:fillRect/>
              </a:stretch>
            </p:blipFill>
            <p:spPr>
              <a:xfrm>
                <a:off x="767880" y="439200"/>
                <a:ext cx="8241840" cy="6209640"/>
              </a:xfrm>
              <a:prstGeom prst="rect">
                <a:avLst/>
              </a:prstGeom>
            </p:spPr>
          </p:pic>
        </mc:Fallback>
      </mc:AlternateContent>
    </p:spTree>
    <p:extLst>
      <p:ext uri="{BB962C8B-B14F-4D97-AF65-F5344CB8AC3E}">
        <p14:creationId xmlns:p14="http://schemas.microsoft.com/office/powerpoint/2010/main" val="422538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a:bodyPr>
          <a:lstStyle/>
          <a:p>
            <a:r>
              <a:rPr lang="en-US" dirty="0"/>
              <a:t>Simplification </a:t>
            </a:r>
            <a:r>
              <a:rPr lang="en-US" altLang="zh-CN" dirty="0"/>
              <a:t>example</a:t>
            </a:r>
            <a:endParaRPr lang="en-US" dirty="0"/>
          </a:p>
        </p:txBody>
      </p:sp>
      <p:sp>
        <p:nvSpPr>
          <p:cNvPr id="3" name="Subtitle 2"/>
          <p:cNvSpPr>
            <a:spLocks noGrp="1"/>
          </p:cNvSpPr>
          <p:nvPr>
            <p:ph type="subTitle" idx="1"/>
          </p:nvPr>
        </p:nvSpPr>
        <p:spPr>
          <a:xfrm>
            <a:off x="685800" y="1905000"/>
            <a:ext cx="7853265" cy="3962400"/>
          </a:xfrm>
        </p:spPr>
        <p:txBody>
          <a:bodyPr>
            <a:noAutofit/>
          </a:bodyPr>
          <a:lstStyle/>
          <a:p>
            <a:pPr marL="342900" indent="-342900" algn="l"/>
            <a:endParaRPr lang="en-US" sz="2200" dirty="0"/>
          </a:p>
          <a:p>
            <a:pPr algn="l"/>
            <a:endParaRPr lang="en-US" sz="2200" dirty="0"/>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8</a:t>
            </a:fld>
            <a:endParaRPr lang="en-US"/>
          </a:p>
        </p:txBody>
      </p:sp>
      <p:pic>
        <p:nvPicPr>
          <p:cNvPr id="6" name="Picture 5">
            <a:extLst>
              <a:ext uri="{FF2B5EF4-FFF2-40B4-BE49-F238E27FC236}">
                <a16:creationId xmlns:a16="http://schemas.microsoft.com/office/drawing/2014/main" id="{50E858D6-C9BC-4F7B-8D2F-30BCF341B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334" y="1828801"/>
            <a:ext cx="6460666" cy="414980"/>
          </a:xfrm>
          <a:prstGeom prst="rect">
            <a:avLst/>
          </a:prstGeom>
        </p:spPr>
      </p:pic>
      <p:sp>
        <p:nvSpPr>
          <p:cNvPr id="5" name="文本框 4">
            <a:extLst>
              <a:ext uri="{FF2B5EF4-FFF2-40B4-BE49-F238E27FC236}">
                <a16:creationId xmlns:a16="http://schemas.microsoft.com/office/drawing/2014/main" id="{20194B64-811A-46C3-915C-9EF5434F12B6}"/>
              </a:ext>
            </a:extLst>
          </p:cNvPr>
          <p:cNvSpPr txBox="1"/>
          <p:nvPr/>
        </p:nvSpPr>
        <p:spPr>
          <a:xfrm>
            <a:off x="1905000" y="5867400"/>
            <a:ext cx="5562600" cy="369332"/>
          </a:xfrm>
          <a:prstGeom prst="rect">
            <a:avLst/>
          </a:prstGeom>
          <a:noFill/>
        </p:spPr>
        <p:txBody>
          <a:bodyPr wrap="square" rtlCol="0">
            <a:spAutoFit/>
          </a:bodyPr>
          <a:lstStyle/>
          <a:p>
            <a:r>
              <a:rPr lang="en-US" dirty="0"/>
              <a:t>Expressed in sum of product, 3 terms 6 literals</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0F0EDB1-069B-11B0-BC49-B00D29F12F1C}"/>
                  </a:ext>
                </a:extLst>
              </p14:cNvPr>
              <p14:cNvContentPartPr/>
              <p14:nvPr/>
            </p14:nvContentPartPr>
            <p14:xfrm>
              <a:off x="1100520" y="2211120"/>
              <a:ext cx="7672680" cy="4131000"/>
            </p14:xfrm>
          </p:contentPart>
        </mc:Choice>
        <mc:Fallback>
          <p:pic>
            <p:nvPicPr>
              <p:cNvPr id="7" name="Ink 6">
                <a:extLst>
                  <a:ext uri="{FF2B5EF4-FFF2-40B4-BE49-F238E27FC236}">
                    <a16:creationId xmlns:a16="http://schemas.microsoft.com/office/drawing/2014/main" id="{50F0EDB1-069B-11B0-BC49-B00D29F12F1C}"/>
                  </a:ext>
                </a:extLst>
              </p:cNvPr>
              <p:cNvPicPr/>
              <p:nvPr/>
            </p:nvPicPr>
            <p:blipFill>
              <a:blip r:embed="rId4"/>
              <a:stretch>
                <a:fillRect/>
              </a:stretch>
            </p:blipFill>
            <p:spPr>
              <a:xfrm>
                <a:off x="1091160" y="2201760"/>
                <a:ext cx="7691400" cy="4149720"/>
              </a:xfrm>
              <a:prstGeom prst="rect">
                <a:avLst/>
              </a:prstGeom>
            </p:spPr>
          </p:pic>
        </mc:Fallback>
      </mc:AlternateContent>
    </p:spTree>
    <p:extLst>
      <p:ext uri="{BB962C8B-B14F-4D97-AF65-F5344CB8AC3E}">
        <p14:creationId xmlns:p14="http://schemas.microsoft.com/office/powerpoint/2010/main" val="1924228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6972" cy="990600"/>
          </a:xfrm>
        </p:spPr>
        <p:txBody>
          <a:bodyPr>
            <a:normAutofit fontScale="90000"/>
          </a:bodyPr>
          <a:lstStyle/>
          <a:p>
            <a:r>
              <a:rPr lang="en-US" dirty="0"/>
              <a:t>Proving the Validity of an Equation</a:t>
            </a:r>
          </a:p>
        </p:txBody>
      </p:sp>
      <p:sp>
        <p:nvSpPr>
          <p:cNvPr id="3" name="Subtitle 2"/>
          <p:cNvSpPr>
            <a:spLocks noGrp="1"/>
          </p:cNvSpPr>
          <p:nvPr>
            <p:ph type="subTitle" idx="1"/>
          </p:nvPr>
        </p:nvSpPr>
        <p:spPr>
          <a:xfrm>
            <a:off x="685800" y="1905000"/>
            <a:ext cx="7853265" cy="3962400"/>
          </a:xfrm>
        </p:spPr>
        <p:txBody>
          <a:bodyPr>
            <a:noAutofit/>
          </a:bodyPr>
          <a:lstStyle/>
          <a:p>
            <a:pPr algn="l"/>
            <a:r>
              <a:rPr lang="en-US" sz="2200" b="1" dirty="0"/>
              <a:t>Proving an equation is valid:</a:t>
            </a:r>
          </a:p>
          <a:p>
            <a:pPr algn="l"/>
            <a:r>
              <a:rPr lang="en-US" sz="2200" dirty="0"/>
              <a:t>To determine if an equation is valid, meaning valid for all combinations of values of the variables, several methods can be used:</a:t>
            </a:r>
          </a:p>
          <a:p>
            <a:pPr lvl="1" algn="l"/>
            <a:r>
              <a:rPr lang="en-US" sz="2200" dirty="0">
                <a:solidFill>
                  <a:schemeClr val="tx1"/>
                </a:solidFill>
              </a:rPr>
              <a:t>1. Construct a truth table and evaluate both sides of the equation for all combinations</a:t>
            </a:r>
          </a:p>
          <a:p>
            <a:pPr lvl="1" algn="l"/>
            <a:r>
              <a:rPr lang="en-US" sz="2200" dirty="0">
                <a:solidFill>
                  <a:schemeClr val="tx1"/>
                </a:solidFill>
              </a:rPr>
              <a:t>of values of the variables. </a:t>
            </a:r>
          </a:p>
          <a:p>
            <a:pPr lvl="1" algn="l"/>
            <a:r>
              <a:rPr lang="en-US" sz="2200" dirty="0">
                <a:solidFill>
                  <a:schemeClr val="tx1"/>
                </a:solidFill>
              </a:rPr>
              <a:t>2. Manipulate one side of the equation by applying various theorems until it is</a:t>
            </a:r>
          </a:p>
          <a:p>
            <a:pPr lvl="1" algn="l"/>
            <a:r>
              <a:rPr lang="en-US" sz="2200" dirty="0">
                <a:solidFill>
                  <a:schemeClr val="tx1"/>
                </a:solidFill>
              </a:rPr>
              <a:t>identical with the other side.</a:t>
            </a:r>
          </a:p>
        </p:txBody>
      </p:sp>
      <p:sp>
        <p:nvSpPr>
          <p:cNvPr id="4" name="Slide Number Placeholder 3"/>
          <p:cNvSpPr>
            <a:spLocks noGrp="1"/>
          </p:cNvSpPr>
          <p:nvPr>
            <p:ph type="sldNum" sz="quarter" idx="12"/>
          </p:nvPr>
        </p:nvSpPr>
        <p:spPr/>
        <p:txBody>
          <a:bodyPr/>
          <a:lstStyle/>
          <a:p>
            <a:pPr>
              <a:defRPr/>
            </a:pPr>
            <a:fld id="{9A317C8B-6CCA-49DE-8503-CB6169078CD9}" type="slidenum">
              <a:rPr lang="en-US" smtClean="0"/>
              <a:pPr>
                <a:defRPr/>
              </a:pPr>
              <a:t>9</a:t>
            </a:fld>
            <a:endParaRPr lang="en-US"/>
          </a:p>
        </p:txBody>
      </p:sp>
    </p:spTree>
    <p:extLst>
      <p:ext uri="{BB962C8B-B14F-4D97-AF65-F5344CB8AC3E}">
        <p14:creationId xmlns:p14="http://schemas.microsoft.com/office/powerpoint/2010/main" val="4225387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4771</TotalTime>
  <Words>849</Words>
  <Application>Microsoft Office PowerPoint</Application>
  <PresentationFormat>On-screen Show (4:3)</PresentationFormat>
  <Paragraphs>86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Candara</vt:lpstr>
      <vt:lpstr>Symbol</vt:lpstr>
      <vt:lpstr>Verdana</vt:lpstr>
      <vt:lpstr>Wingdings</vt:lpstr>
      <vt:lpstr>Waveform</vt:lpstr>
      <vt:lpstr>PowerPoint Presentation</vt:lpstr>
      <vt:lpstr>PowerPoint Presentation</vt:lpstr>
      <vt:lpstr>The Consensus Theorem</vt:lpstr>
      <vt:lpstr>Proof for duality</vt:lpstr>
      <vt:lpstr>Multiplying out and Factoring Expressions</vt:lpstr>
      <vt:lpstr>Algebraic Simplification of Switching Expressions</vt:lpstr>
      <vt:lpstr>PowerPoint Presentation</vt:lpstr>
      <vt:lpstr>Simplification example</vt:lpstr>
      <vt:lpstr>Proving the Validity of an Equation</vt:lpstr>
      <vt:lpstr>Proving the Validity of an Equation</vt:lpstr>
      <vt:lpstr>Proving the Validity of an Equation</vt:lpstr>
      <vt:lpstr>Proving the Validity of an Equation</vt:lpstr>
      <vt:lpstr>Prove validity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FUNDAMENTALS</dc:title>
  <dc:creator>hammj</dc:creator>
  <cp:lastModifiedBy>Xing, Yuan</cp:lastModifiedBy>
  <cp:revision>379</cp:revision>
  <dcterms:created xsi:type="dcterms:W3CDTF">2010-06-02T16:10:54Z</dcterms:created>
  <dcterms:modified xsi:type="dcterms:W3CDTF">2023-02-16T17:05:37Z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248315395</vt:i4>
  </property>
  <property fmtid="{D5CDD505-2E9C-101B-9397-08002B2CF9AE}" pid="3" name="_NewReviewCycle">
    <vt:lpwstr/>
  </property>
  <property fmtid="{D5CDD505-2E9C-101B-9397-08002B2CF9AE}" pid="4" name="_EmailSubject">
    <vt:lpwstr>Lecture Note PowerPoints for Cengage Learning textbooks.</vt:lpwstr>
  </property>
  <property fmtid="{D5CDD505-2E9C-101B-9397-08002B2CF9AE}" pid="5" name="_AuthorEmail">
    <vt:lpwstr>mona.zeftel@cengage.com</vt:lpwstr>
  </property>
  <property fmtid="{D5CDD505-2E9C-101B-9397-08002B2CF9AE}" pid="6" name="_AuthorEmailDisplayName">
    <vt:lpwstr>Zeftel, Mona D</vt:lpwstr>
  </property>
  <property fmtid="{D5CDD505-2E9C-101B-9397-08002B2CF9AE}" pid="7" name="_PreviousAdHocReviewCycleID">
    <vt:i4>-1176233783</vt:i4>
  </property>
</Properties>
</file>