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Lst>
  <p:notesMasterIdLst>
    <p:notesMasterId r:id="rId24"/>
  </p:notesMasterIdLst>
  <p:handoutMasterIdLst>
    <p:handoutMasterId r:id="rId25"/>
  </p:handoutMasterIdLst>
  <p:sldIdLst>
    <p:sldId id="515" r:id="rId2"/>
    <p:sldId id="552" r:id="rId3"/>
    <p:sldId id="563" r:id="rId4"/>
    <p:sldId id="618" r:id="rId5"/>
    <p:sldId id="571" r:id="rId6"/>
    <p:sldId id="565" r:id="rId7"/>
    <p:sldId id="604" r:id="rId8"/>
    <p:sldId id="605" r:id="rId9"/>
    <p:sldId id="606" r:id="rId10"/>
    <p:sldId id="607" r:id="rId11"/>
    <p:sldId id="608" r:id="rId12"/>
    <p:sldId id="609" r:id="rId13"/>
    <p:sldId id="610" r:id="rId14"/>
    <p:sldId id="611" r:id="rId15"/>
    <p:sldId id="612" r:id="rId16"/>
    <p:sldId id="613" r:id="rId17"/>
    <p:sldId id="614" r:id="rId18"/>
    <p:sldId id="615" r:id="rId19"/>
    <p:sldId id="616" r:id="rId20"/>
    <p:sldId id="617" r:id="rId21"/>
    <p:sldId id="595" r:id="rId22"/>
    <p:sldId id="61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71" autoAdjust="0"/>
  </p:normalViewPr>
  <p:slideViewPr>
    <p:cSldViewPr>
      <p:cViewPr varScale="1">
        <p:scale>
          <a:sx n="81" d="100"/>
          <a:sy n="81" d="100"/>
        </p:scale>
        <p:origin x="150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F25AC6-2336-4B42-B7AB-448B1D85F523}" type="slidenum">
              <a:rPr lang="en-US"/>
              <a:pPr>
                <a:defRPr/>
              </a:pPr>
              <a:t>‹#›</a:t>
            </a:fld>
            <a:endParaRPr lang="en-US"/>
          </a:p>
        </p:txBody>
      </p:sp>
    </p:spTree>
    <p:extLst>
      <p:ext uri="{BB962C8B-B14F-4D97-AF65-F5344CB8AC3E}">
        <p14:creationId xmlns:p14="http://schemas.microsoft.com/office/powerpoint/2010/main" val="26322081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16:04.547"/>
    </inkml:context>
    <inkml:brush xml:id="br0">
      <inkml:brushProperty name="width" value="0.05292" units="cm"/>
      <inkml:brushProperty name="height" value="0.05292" units="cm"/>
      <inkml:brushProperty name="color" value="#FF0000"/>
    </inkml:brush>
  </inkml:definitions>
  <inkml:trace contextRef="#ctx0" brushRef="#br0">19516 12453 1458 0,'0'0'277'16,"0"0"-161"-16,0 0 18 16,0 0 60-16,0 0-58 15,0 0-64-15,25 45 75 16,12-2 7-16,10 13-29 16,7 12-15-16,6 8-12 15,7 22-19-15,-3 21-40 16,-10-11 9-16,-16-8-26 15,-18-13-2-15,-16-15-20 0,-4 6 9 16,0 4-9 0,-27-8 6-16,-12-10 4 0,-11-10-10 15,-8-5 0-15,3-17-60 16,-1-7-45-16,10-18-73 16,7-13-104-16,12-20-201 15,12-10-247-15</inkml:trace>
  <inkml:trace contextRef="#ctx0" brushRef="#br0" timeOffset="1186.22">19543 12515 975 0,'0'0'405'16,"0"0"-258"-16,0 0-60 16,0 0 50-16,0 0 56 15,-7 138-55-15,-2-80 3 16,1 9-2-16,-3 2 4 15,1 7-39-15,1 4-19 16,1 7-13-16,-3 1-13 16,6 5-11-16,-2-5-23 0,1-6-13 15,-2-12-11 1,4-12 9-16,2-19-9 0,2-11 3 16,0-12-3-16,0-9-2 15,0-4 2-15,0-3-1 16,12 0 7-16,5-10 11 15,5-13-18-15,3 2-33 16,-16 0-185-16,-5 9-292 16,-4 8-276-16</inkml:trace>
  <inkml:trace contextRef="#ctx0" brushRef="#br0" timeOffset="1581.04">19100 14708 742 0,'0'0'1065'0,"0"0"-849"16,0 0-161-16,-57 125 110 0,53-59 4 16,4 14-38-16,0 6-60 15,8-4-37-15,4 3-11 16,-3-1-4-16,-1-10-12 15,-4 0-6-15,-4-9-1 16,0-7-18-16,0-8-74 16,-14-8-113-16,3-12-132 15,5-21-363-15</inkml:trace>
  <inkml:trace contextRef="#ctx0" brushRef="#br0" timeOffset="1953.97">19271 14616 1927 0,'0'0'379'16,"0"0"-297"-16,0 0 36 16,167 63 113-16,-80-9-76 15,27 31-33-15,-10 2-6 16,-19-1-21-16,4 10-29 15,-31-18-45-15,-4 3-2 16,-14-11-18-16,-21-7 11 16,-15-9-2-16,-4-3 11 15,-25-1 11-15,-18-5 5 0,-10-3 1 16,-7-4-28-16,-8-6 8 16,-3-11-10-16,2-2 11 15,-2-11-19-15,4 2-9 16,7-5-21-16,9-3-27 15,10-2-5-15,13 3-39 16,12-3-36-16,12 0-86 16,6 0-85-16,20-3-282 15,2-10-322-15</inkml:trace>
  <inkml:trace contextRef="#ctx0" brushRef="#br0" timeOffset="2427.28">19398 16343 103 0,'0'0'1628'0,"0"0"-1240"16,0 0-208-16,0 0 16 16,0 0-64-16,0 0-35 15,0 0 18-15,-5 152-37 16,14-80-11-16,-4 9-17 16,-3-2-22-16,-2 2-18 15,-2-10 5-15,-16-4-15 16,-4-5 0-16,-1-8-64 15,6-10-81-15,1-17-118 16,5-13-117-16,7-14-307 0</inkml:trace>
  <inkml:trace contextRef="#ctx0" brushRef="#br0" timeOffset="2744.43">19585 16208 1817 0,'0'0'607'0,"0"0"-537"16,214-4 97-16,-54 54 30 15,14 25-15-15,-24 7-62 16,-44-6-50-16,-48-20-34 16,-20-6-13-16,-9 8-16 15,-13 0 5-15,-16 5 24 0,-20-9 16 16,-40 1 5-16,-20-5 3 15,-15-1-7-15,-5-3-14 16,3-10-11-16,5-10-19 16,7-3-4-16,10-14-5 15,6-5-53-15,7-4-86 16,4 0-83-16,-5-40-113 16,16 0-352-16,12-10-497 0</inkml:trace>
  <inkml:trace contextRef="#ctx0" brushRef="#br0" timeOffset="5488.66">20004 13041 929 0,'0'0'245'0,"0"0"-78"0,0 0-26 16,0 0 41-16,0 0-3 16,0 0-13-16,150-44-28 15,-104 41-2-15,1 3 12 16,-2 0-28-16,-6 0-34 16,0 12-11-16,-4 8-11 15,1 6 5-15,-3 6-2 16,0 11-27-16,1 8 7 15,-3 10-32-15,-2 5 1 16,-2 6-8-16,2 2-7 16,-2-4 16-16,4-2-16 0,2-5 10 15,5-10-10 1,6-2 11-16,14-10-11 0,29 1 9 16,38-11 4-16,33-10 17 15,-8-6 22-15,-30-11-19 16,-42-4-8-16,-38 0-20 15,-2 0 4-15,-5 0-10 16,-6 0 0-16,-11 0 0 16,-9 0 2-16,-7 0-2 15,0 0-32-15,0 0-58 16,-9 8-118-16,-51 15-248 16,2 2-185-16,-9 2-923 0</inkml:trace>
  <inkml:trace contextRef="#ctx0" brushRef="#br0" timeOffset="6090.06">19906 15168 332 0,'0'0'374'0,"0"0"-211"0,0 0 0 15,0 0 27-15,0 0 18 16,0 0 22-16,0 0-28 16,85 72 19-16,-5-69 18 15,47-3 4-15,45 0-31 16,24 0-63-16,4 0-32 16,-13 0-12-16,-26 11-42 15,-30-2-32-15,-37 0 4 16,-36-1-25-16,-23-2 5 15,-5-1-14-15,-4 2-1 16,-5-3-1-16,-13-4-29 16,-7 0-28-16,3 0-71 0,-4 2-95 15,0 0-280-15,0 2-235 16</inkml:trace>
  <inkml:trace contextRef="#ctx0" brushRef="#br0" timeOffset="6660.79">20588 16583 1230 0,'0'0'341'0,"0"0"-201"15,0 0 46-15,0 0-22 16,0 0-92-16,0 0-51 16,0 0 52-16,-33 10 16 15,33-2 3-15,0 2-7 16,2 2-30-16,5 2-30 15,1 0-6-15,3 4-7 16,3-4-4-16,1 2-2 16,5-10-6-16,5-2 7 15,10-4-1-15,10 0 5 16,13-13-5-16,9-14 4 0,9-9 8 16,-1-8 25-16,-3-2-4 15,-14-2-8-15,-16 0-1 16,-15 6-4-16,-14-2 10 15,-6 7 2-15,-7 1 31 16,0 6-13-16,0 2-10 16,5 2-27-16,8-4-11 15,9 2-8-15,9 6-1 16,11-4 1-16,10 4-6 16,4 4 4-16,6 0-4 15,3 4-28-15,3 0-45 16,3 0-71-16,21-11-163 15,-18 6-284-15,-14-4-1016 0</inkml:trace>
  <inkml:trace contextRef="#ctx0" brushRef="#br0" timeOffset="7301.35">21417 15320 1435 0,'0'0'481'16,"0"0"-368"-16,0 0 83 15,0 0 23-15,152-16-54 16,-86 10-64-16,2-1-28 16,-2 6-43-16,-10-2-15 0,-10 3-13 15,-13 0-1 1,-6 0-1-16,-9 0-13 0,-5 0-90 15,-3-11-149-15,-6-3-123 16,-4-2-525-16</inkml:trace>
  <inkml:trace contextRef="#ctx0" brushRef="#br0" timeOffset="7671.72">21869 13636 1470 0,'0'0'357'0,"0"0"-241"15,0 0 26-15,167 188 143 16,-54-48-41-16,26 60-83 15,-6 23 6-15,-23 8-12 16,-41-19-44-16,-44-31-45 16,-25-19-36-16,-19-11-18 15,-39-25 12-15,-21-2-12 16,-6-25 15-16,-25 3-8 16,-5-12 8-16,14-24-16 15,1-4-11-15,30-29-26 0,13-16-65 16,-1-2-84-16,-2-15-145 15,8-10-221-15,24-20-302 16</inkml:trace>
  <inkml:trace contextRef="#ctx0" brushRef="#br0" timeOffset="8133.06">21883 13351 1553 0,'0'0'251'16,"193"-49"-147"-16,-16 44 135 15,41 5 60-15,13 54-30 16,1 36-69-16,-22 27-41 15,-12 21-20-15,-22 13-40 16,-32 14-54-16,-30 4-12 16,-31-3-5-16,-35 3-2 15,-32-5 5-15,-16 3-14 16,-43-10 7-16,-35-15 0 16,-31-8-11-16,-30-14 5 15,-36-4-6-15,-31 1 2 0,-28-15-1 16,-16-12-2-1,-1-17 0-15,12-22-10 0,27-14 3 16,52-15-3-16,48-12 3 16,48-6-4-16,22-4-1 15,10 0-23-15,10 0-25 16,15 0-46-16,10-6-93 16,67-30-113-16,98-52-270 15,-8 7 1-15,9-14-549 0</inkml:trace>
  <inkml:trace contextRef="#ctx0" brushRef="#br0" timeOffset="8382.54">23970 14816 1684 0,'0'0'541'15,"0"0"-327"-15,182-42 243 16,-105 30-260-16,-8 7-68 16,-14 5-57-16,-10 0-35 15,-14 0-13-15,-9 0-23 16,-1 0-1-16,3 0-39 16,14 0-97-16,60-18-125 15,-7-5-332-15,3-3-594 0</inkml:trace>
  <inkml:trace contextRef="#ctx0" brushRef="#br0" timeOffset="11880.65">19768 13204 945 0,'0'0'366'15,"0"0"-172"-15,0 0 22 16,0 0-8-16,0 0-28 15,0 0-77-15,0-76 2 0,0 68 24 16,0 2-4 0,0 4-42-16,0 2-37 0,0 0-46 15,0 16 0-15,0 9-1 16,-2 6 2-16,2 1-3 16,0-1 3-16,0-9-2 15,0-7 1-15,0-6-1 16,0-9 1-16,4 0 0 15,10-21 15-15,1-8-14 16,-2-3 14-16,-1 1-14 16,-4 5 8-16,-3 8-9 15,-5 9 8-15,2 2-8 16,-2 7-1-16,0 0 1 16,0 0-106-16,0 33-142 15,-11-3-70-15,-5-1-441 0</inkml:trace>
  <inkml:trace contextRef="#ctx0" brushRef="#br0" timeOffset="12787.82">19592 15232 1041 0,'0'0'397'0,"0"0"-201"0,0 0-143 15,0 0-6-15,0 0 78 16,0 0-44-16,0 0-34 16,4 66 8-16,-2-62-21 15,1-2-3-15,-3-2 41 16,2 0 69-16,3-6 14 16,-3-12-106-16,0 1-31 15,0 6-9-15,-2 5 15 0,0 6-5 16,0 0 4-16,-11 12-23 15,-5 10 6-15,3 0-5 16,2 0-1-16,6-5 0 16,5-10-7-16,0-7 1 15,12 0 6-15,5-14 23 16,4-12 12-16,-6 2 54 16,-3 2-29-16,-8 6-24 15,-4 10-15-15,0 6-21 16,0 0-81-16,-12 18-221 15,-1 4-235-15,0-4-949 0</inkml:trace>
  <inkml:trace contextRef="#ctx0" brushRef="#br0" timeOffset="13532.23">19928 16648 1378 0,'0'0'580'0,"0"0"-445"16,0 0 30-16,0 0-67 15,0 0-71-15,0 0-20 16,0 0 0-16,-29 65-7 16,29-51 0-16,0-5 1 15,0-5 6-15,0-4-7 16,0 0 23-16,2-4 32 16,6-14-27-16,0-4-10 15,-3-1 35-15,-1 5 22 16,-4 9 10-16,0 0 1 0,0 9-22 15,0 0-28-15,0 0-35 16,0 14-1-16,-6 0 0 16,-1 2 0-16,3-1 1 15,1-6 0-15,3-5 3 16,0 0-3-16,0-4 0 16,0 0 11-16,0 0 16 15,0 0-10-15,0 0-18 16,0-8-75-16,3 2-217 15,-1-1-460-15</inkml:trace>
  <inkml:trace contextRef="#ctx0" brushRef="#br0" timeOffset="14268.42">23055 14570 1746 0,'0'0'391'0,"0"0"-215"0,0 0 69 16,0 0-89 0,115 0-29-16,-45 10-22 0,5 1-24 15,-1 0-37-15,-9-3-18 16,-13-8-19-16,-9 0-4 16,-12 0-3-16,-4-4-74 15,-14-22-130-15,-6 2-168 16,-7 2-322-16</inkml:trace>
  <inkml:trace contextRef="#ctx0" brushRef="#br0" timeOffset="14478.78">23304 14359 1538 0,'0'0'566'0,"0"0"-448"0,0 0-34 16,0 0 174-16,54 117-76 15,-39-50-85-15,-4 8-33 16,-6-2-38-16,-5-2-14 16,0-9-12-16,0-9-10 15,0-12-115-15,4-10-130 16,5-18-277-16,0-13-485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46:47.095"/>
    </inkml:context>
    <inkml:brush xml:id="br0">
      <inkml:brushProperty name="width" value="0.05292" units="cm"/>
      <inkml:brushProperty name="height" value="0.05292" units="cm"/>
      <inkml:brushProperty name="color" value="#FF0000"/>
    </inkml:brush>
  </inkml:definitions>
  <inkml:trace contextRef="#ctx0" brushRef="#br0">7576 9378 734 0,'0'0'703'15,"0"0"-522"-15,0 0-36 16,0 0 48-16,0 0 4 16,0 0-26-16,-15 0 29 15,15 0 16-15,0 0-16 16,0 0-50-16,0 0-48 15,0 0-35-15,0 0-38 0,0 4-20 16,19 4-8 0,12 2 9-16,14-2-9 0,8 1 11 15,5-4-6-15,2-2-4 16,-4-3 0-16,-8 0-1 16,-11 0-1-16,-12 0 0 15,-10 0-26-15,-8 0-45 16,-5 0-56-16,-2 0-72 15,-19 0-144-15,-11-3-364 16,-5 3-521-16</inkml:trace>
  <inkml:trace contextRef="#ctx0" brushRef="#br0" timeOffset="198.51">7643 9591 1230 0,'0'0'590'0,"0"0"-415"16,0 0 39-16,0 0 81 15,0 0 7-15,0 0-76 16,0 0-96-16,147 4-56 16,-110-4-50-16,-3 0-23 15,-3 0-1-15,-7 0-60 16,6 2-149-16,-10 8-269 16,-9-2-247-16</inkml:trace>
  <inkml:trace contextRef="#ctx0" brushRef="#br0" timeOffset="2005.44">7429 11700 829 0,'0'0'805'0,"0"0"-612"16,0 0 30-16,0 0 3 15,0 0-66-15,0 0-17 16,0 0 61-16,47 17-28 16,-12-13-46-16,5-3-14 15,5-1-32-15,4 0-25 16,-2 0-12-16,-1-5-32 16,-5-5 0-16,-6-3-14 15,-5 3 3-15,-11 4-4 16,-5 0-48-16,-8 2-52 15,-6 3-71-15,-10 1-101 16,-19 0-320-16,-9 0-327 0</inkml:trace>
  <inkml:trace contextRef="#ctx0" brushRef="#br0" timeOffset="2184.6">7411 11891 9 0,'0'0'1580'16,"0"0"-1178"-16,0 0-190 15,0 0-4-15,0 0 99 16,0 0-52-16,0 0-98 16,121 24-80-16,-84-20-56 15,3 3-21-15,5 2-20 16,20 14-168-16,-11-5-421 16,-8 3-1258-16</inkml:trace>
  <inkml:trace contextRef="#ctx0" brushRef="#br0" timeOffset="3034.56">7598 13040 1539 0,'0'0'296'15,"0"0"-40"-15,0 0-12 16,0 0-117-16,0 0-84 16,0 0 60-16,47-10 25 15,-16 8-32-15,7 0-29 16,0 2-27-16,0 0-11 15,2 0-28-15,0 0 8 0,-4 0-9 16,-3 0-20-16,-4 0-84 16,-14 4-160-16,-5 2-221 15,-10-2-131-15</inkml:trace>
  <inkml:trace contextRef="#ctx0" brushRef="#br0" timeOffset="3245">7584 13239 1174 0,'0'0'692'0,"0"0"-428"15,0 0-71-15,0 0 46 0,0 0 4 16,0 0-74-16,0 0-46 16,106 0-54-16,-73 0-36 15,3 0-19-15,1 1-14 16,6 6-60-16,24 0-169 15,-9 4-351-15,-10-4-475 0</inkml:trace>
  <inkml:trace contextRef="#ctx0" brushRef="#br0" timeOffset="4107.34">7561 15333 1788 0,'0'0'278'0,"0"0"-68"0,0 0 100 15,0 0-173-15,0 0-97 16,0 0-10-16,4-35 15 15,11 35 17-15,3 0 6 16,3 0-2-16,5 0-4 16,3 0-29-16,2 0-7 15,4 0-25-15,4 0 5 16,-6 0-6-16,-1 0-10 16,-8 0-43-16,-7 0-59 15,-5 0-76-15,-7 0-107 16,-5 0-63-16,-23 0-119 15,-4 0-849-15</inkml:trace>
  <inkml:trace contextRef="#ctx0" brushRef="#br0" timeOffset="4308.55">7522 15477 854 0,'0'0'1007'15,"0"0"-689"-15,0 0-20 16,0 0-27-16,0 0-118 15,0 0 18-15,0 0-8 16,139-4-49-16,-91-3-35 16,-1 5-47-16,-5 0-17 15,-3 2-15-15,1 0-36 16,18-4-115-16,-10 0-204 0,-5-4-598 16</inkml:trace>
  <inkml:trace contextRef="#ctx0" brushRef="#br0" timeOffset="15526.47">9599 6999 1187 0,'0'0'537'0,"0"0"-373"16,0 0 28-16,0 0 26 16,0 0 15-16,0 0-38 15,25 33 19-15,19-21-48 16,16 0-36-16,13-2-25 16,8-4-8-16,-3-1-43 15,-4-5-28-15,-14 0-20 0,-9 0-5 16,-11 0-1-1,-6 0-7-15,-10-9-62 0,-7-3-69 16,-7-2-79-16,-17-8-87 16,-19 6-249-16,-11-2-148 0</inkml:trace>
  <inkml:trace contextRef="#ctx0" brushRef="#br0" timeOffset="15781.15">9807 6972 1277 0,'0'0'516'0,"0"0"-276"16,0 0 3-16,0 0-38 16,0 0-63-16,0 0-52 15,-37 142 71-15,33-64-34 16,-7 27-52-16,-5 22-33 0,-3 16-5 16,-4 8-13-16,5-28-12 15,3-32 2-15,4-30-13 16,1-13 8-16,4 2-9 15,2 0-7-15,1-5-88 16,3-7-75-16,0-15-94 16,0-14-83-16,0-9-186 15,5 0-241-15</inkml:trace>
  <inkml:trace contextRef="#ctx0" brushRef="#br0" timeOffset="16014.53">9693 7668 1347 0,'0'0'539'0,"0"0"-372"0,0 0-1 16,0 0 11-16,0 0-62 15,0 0 4-15,0 0-31 16,176-18-49-16,-105 14-30 15,4 0-9-15,2 0-85 16,27-6-179-16,-18 1-287 16,-10-3-805-16</inkml:trace>
  <inkml:trace contextRef="#ctx0" brushRef="#br0" timeOffset="16226.96">10902 7533 1560 0,'0'0'580'0,"0"0"-406"15,0 0 38-15,0 0 3 16,150-64-65-16,-104 52-91 16,1 2-31-16,-5 4-28 15,-5 6-29-15,-6 0-155 16,-10 8-289-16,-13 6-262 0</inkml:trace>
  <inkml:trace contextRef="#ctx0" brushRef="#br0" timeOffset="16389.53">10873 7724 441 0,'0'0'1499'0,"0"0"-1141"15,0 0-194-15,0 0 68 16,0 0-43-16,0 0-59 15,172-21-87-15,-99 12-43 16,25 9-60-16,-17 0-188 16,-14 0-423-16</inkml:trace>
  <inkml:trace contextRef="#ctx0" brushRef="#br0" timeOffset="20888.63">12542 7114 1610 0,'0'0'497'0,"0"0"-374"15,0 0 90-15,0 0 13 16,-133-1-68-16,101 24-55 15,3 9-26-15,0 13-6 16,5 7-15-16,2 11 1 16,8 2-20-16,8 8-2 0,6 0-22 15,0 1-2-15,18-5-5 16,8-7-5-16,5-7 0 16,0-11 1-16,-2-9 6 15,-2-6-8-15,-4-9 0 16,-8-9-18-16,-6-2-6 15,-4-6-24-15,-3-3-26 16,-2 0-56-16,0 0-103 16,0-1-401-16</inkml:trace>
  <inkml:trace contextRef="#ctx0" brushRef="#br0" timeOffset="22601.65">12972 7203 1677 0,'0'0'493'0,"0"0"-299"15,0 0 41-15,0 0-82 16,0 0-75-16,0 0 109 15,72 148-41-15,-28-77-57 16,6-1-34-16,0-1 0 16,-3-2-31-16,-9-9-12 0,-5-8-12 15,-10-8 2-15,-6-10-2 16,-7-8-2-16,-4-8-55 16,-1-8-67-16,-5-6-79 15,0-6-68-15,0-18-35 16,0-8-433-16</inkml:trace>
  <inkml:trace contextRef="#ctx0" brushRef="#br0" timeOffset="22859.9">13460 7277 474 0,'0'0'1247'0,"0"0"-881"0,0 0-149 16,0 0-1-16,0 0-77 15,0 0-30-15,0 0 47 16,-140 134-45-16,80-70-24 16,-8 4-17-16,4 0-26 15,4-5-19-15,7-5 5 16,8-6-19-16,7-8-4 16,11-8-7-16,6-7 0 15,13-12-11-15,4-5-91 16,4-9-136-16,0-3-221 15,0 0-183-15</inkml:trace>
  <inkml:trace contextRef="#ctx0" brushRef="#br0" timeOffset="25292.13">13811 7556 1478 0,'0'0'356'0,"0"0"-153"15,0 0 41-15,0 0-49 16,0 0-65-16,0 0 1 16,122-32 51-16,-42 21-43 15,9-3-55-15,0 3-21 0,-6-2-38 16,-14 1-7-1,-13 4-17-15,-14 2-1 0,-16 2-15 16,-10 4-65-16,-9-2-93 16,-7 0-90-16,-2-8-61 15,-19-2-206-15,-5-6-558 0</inkml:trace>
  <inkml:trace contextRef="#ctx0" brushRef="#br0" timeOffset="25479.76">14135 7279 1382 0,'0'0'521'0,"0"0"-463"16,0 0 40-16,0 0 127 15,0 0-40-15,23 149-74 16,-12-96-51-16,-3 4-42 16,-2 1-18-16,-2 0-5 15,-2-5-111-15,2 8-126 16,-2-15-115-16,3-16-391 0</inkml:trace>
  <inkml:trace contextRef="#ctx0" brushRef="#br0" timeOffset="25713.1">14777 7100 1475 0,'0'0'580'0,"0"0"-362"0,0 0-117 16,0 0-58-16,0 0 80 16,0 0 14-16,62 135-76 15,-41-82-37-15,-6 1-18 16,-1 1-6-16,-3-5-93 16,-5-4-96-16,3-1-118 15,-2-16-188-15,-2-10-446 0</inkml:trace>
  <inkml:trace contextRef="#ctx0" brushRef="#br0" timeOffset="25980.98">15301 7028 1629 0,'0'0'574'0,"0"0"-400"0,0 0 33 16,0 0-18-16,-179 181 26 15,102-48-44-15,-4 17-56 16,8-2-39-16,9-10-31 16,8-19-12-16,8-23-22 15,11-22 7-15,10-22-17 16,10-16 12-16,-2 2-13 16,1-5 0-16,5 1-18 15,7-15-60-15,4-9-69 16,-12-10-146-16,2-1-247 15,-8-18-586-15</inkml:trace>
  <inkml:trace contextRef="#ctx0" brushRef="#br0" timeOffset="28917.75">15662 7539 1330 0,'0'0'490'16,"0"0"-421"-16,0 0-31 15,0 0 178-15,113 0 11 16,-45 0-35-16,5 3-85 15,-2-3-43-15,-5 0-41 0,-10 0-10 16,-8 0-13 0,-11 0-43-16,-8 0-102 0,-6-20-80 15,-10 1-145-15,-11-3-301 0</inkml:trace>
  <inkml:trace contextRef="#ctx0" brushRef="#br0" timeOffset="29091.06">16069 7218 1260 0,'0'0'549'16,"0"0"-510"-16,0 0 62 15,-6 103 113-15,4-46-73 16,0 6-91-16,-4 7-28 0,2-2-22 16,1-1-19-16,-5 9-124 15,2-16-144-15,-2-18-236 16</inkml:trace>
  <inkml:trace contextRef="#ctx0" brushRef="#br0" timeOffset="29500.26">16597 7197 1252 0,'0'0'600'0,"0"0"-381"0,0 0-106 15,148-44 57 1,-73 40-20-16,12 2-56 0,2 2-30 16,-4 0-37-16,-14 0-4 15,-17 2-6-15,-21 8-17 16,-18 2-9-16,-13 3 9 16,-2 6 8-16,-8 3 45 15,-19 3 6-15,-9 7-7 16,-10 3-21-16,-8 1-7 15,-8 0 6-15,0 2-1 16,2-6-7-16,6-2-13 16,16-5 7-16,13-8-14 15,15-2 7-15,10-5-8 16,0-5-1-16,6 0 1 16,23-3 23-16,9-4 8 0,11 0-16 15,9 0-3-15,5 0-13 16,3-2-39-16,1-4-125 15,27-8-150-15,-16-1-266 16,-11 0-413-16</inkml:trace>
  <inkml:trace contextRef="#ctx0" brushRef="#br0" timeOffset="29713.18">17809 6611 1472 0,'0'0'352'0,"0"0"-268"0,0 0-67 16,0 0 10-16,0 0-11 16,-71 138-16-16,33-62-62 15,7-11-195-15,2-9-617 0</inkml:trace>
  <inkml:trace contextRef="#ctx0" brushRef="#br0" timeOffset="30048.86">18184 6693 1207 0,'0'0'764'0,"0"0"-547"15,0 0-85-15,0 0 98 16,140 26-43-16,-100 21-60 16,-4 12-39-16,-10 29 2 15,-12 2-6-15,-14 6-33 16,-2 2-2-16,-31-16-23 16,-12 6 2-16,-6-8-13 15,-5-5 5-15,-4-9 12 16,4-8-14-16,2-12-6 15,9-10-11-15,8-11 9 16,8-12-10-16,9-5-1 16,9-6-35-16,7-2-19 0,4 0-62 15,0-16-121-15,9-6-312 16,4-6-547-16</inkml:trace>
  <inkml:trace contextRef="#ctx0" brushRef="#br0" timeOffset="45505.75">18645 7661 1355 0,'0'0'631'0,"0"0"-434"15,0 0-88-15,0 0 84 16,0 0-22-16,0 0-68 16,-9 2-42-16,9 1 15 15,0-3-4-15,0 2-26 16,0-2-28-16,0 0-2 15,0 0-16-15,6 0-10 16,4 0-147-16,-4 0-448 0</inkml:trace>
  <inkml:trace contextRef="#ctx0" brushRef="#br0" timeOffset="49086.56">19677 6634 1217 0,'0'0'281'15,"0"0"-135"-15,0 0 32 16,0 0-5-16,-117 32-34 15,80-17-40-15,-3 9-37 16,-3 6 18-16,-1 8 6 16,2 12-10-16,3 9-9 15,6 5-30-15,10 8-9 16,11 1-8-16,9-1-6 16,3-4-13-16,0-8 6 15,13-4-6-15,10-8-2 16,-1-4 1-16,7-2 0 15,5-4-6-15,1-5 5 16,3-6-5-16,1-2 6 0,-6-10 6 16,-7-2-5-16,-4-7 10 15,-8-2-10-15,-3-4 11 16,-7 0-2-16,1 0-10 16,-5-4-12-16,0-12-141 15,-7 1-107-15,-13 1-327 0</inkml:trace>
  <inkml:trace contextRef="#ctx0" brushRef="#br0" timeOffset="53945.02">20017 7040 1547 0,'0'0'366'0,"0"0"-90"0,0 0 5 16,0 0-101-1,0 0-117-15,0 0 38 0,48 127 56 16,-9-63-54-16,3 2-37 15,6-2-10-15,-6-8-37 16,-3-4-8-16,-2-8-11 16,-8-7 13-16,-10-8-13 15,-3-4-33-15,-7-7-69 16,-5-8-73-16,-4-10-122 16,0 0-183-16,0-14 7 0</inkml:trace>
  <inkml:trace contextRef="#ctx0" brushRef="#br0" timeOffset="54201.22">20472 7077 1285 0,'0'0'404'0,"0"0"-222"15,0 0-30-15,0 0 47 16,-107 104 25-16,67-52-101 15,2 0-23-15,-2-1-6 16,0 2-28-16,0-6-38 16,0 0-13-16,-1-5-6 15,6-4-9-15,-1-4 0 16,5-3-54-16,6-7-99 16,10-8-136-16,6-8-228 0,6-8-317 15</inkml:trace>
  <inkml:trace contextRef="#ctx0" brushRef="#br0" timeOffset="54426.42">20824 7309 1551 0,'0'0'348'15,"0"0"-165"-15,124 0 35 16,-52 0-29-16,10 0-73 15,7 0-39-15,-1 0-26 16,-8 0-29-16,-17 0 3 16,-23 0-25-16,-14-4-46 0,-17 0-57 15,-9-6-105-15,-11 0-173 16,-14-2-398-16</inkml:trace>
  <inkml:trace contextRef="#ctx0" brushRef="#br0" timeOffset="54667.11">21112 7120 1413 0,'0'0'512'15,"0"0"-423"-15,0 0 30 16,0 0 79-16,0 0 27 0,11 131-64 16,-3-77-65-1,-1 2-24-15,-4 2-29 0,-3-2-15 16,0-2-13-16,0-4-14 15,0-7 7-15,0-5-8 16,0-8-1-16,0-7-62 16,0-6-102-16,0-13-133 15,11-4-290-15,-5 0-396 0</inkml:trace>
  <inkml:trace contextRef="#ctx0" brushRef="#br0" timeOffset="57406.84">21806 6800 1495 0,'0'0'376'16,"0"0"-323"-16,0 0 72 15,46 142 26-15,-25-84-33 16,6 2-72-16,-4 0-34 15,-1-8-12-15,-9-6-2 16,-2-7-70-16,-2-11-98 16,4-18-90-16,-1-6-71 15,-1-4-335-15</inkml:trace>
  <inkml:trace contextRef="#ctx0" brushRef="#br0" timeOffset="57636.39">22219 6800 747 0,'0'0'871'0,"0"0"-568"16,0 0-155-16,0 0-10 16,-51 130 127-16,9-7-30 15,-14 35-69-15,0 10-52 16,9-14-26-16,15-38-51 16,15-41-20-16,5-19-17 15,2-12 0-15,-1 4-10 16,-3-3-32-16,3-4-43 15,0-14-68-15,4-15-99 16,7-23-49-16,0-18-80 16,2-18-861-16</inkml:trace>
  <inkml:trace contextRef="#ctx0" brushRef="#br0" timeOffset="57879.17">22718 6507 1452 0,'0'0'539'0,"0"0"-361"16,0 0 35-16,0 0-48 16,0 0-94-16,0 0-49 15,0 0 1-15,-35 78-17 16,19-46-6-16,-2 0 0 0,0 4-81 15,-7 10-100-15,6-8-163 16,1-7-230-16</inkml:trace>
  <inkml:trace contextRef="#ctx0" brushRef="#br0" timeOffset="59728.12">22851 7381 168 0,'0'0'1498'0,"0"0"-1172"16,0 0-240-16,0 0 12 16,0 0 158-16,148 12-42 15,-73-10-87-15,1-2-71 16,-5 0-30-16,-10 0-14 16,-14-6-12-16,-14-5-44 15,-11-2-85-15,-13-10-110 16,-9 5-251-16,0-5-260 0</inkml:trace>
  <inkml:trace contextRef="#ctx0" brushRef="#br0" timeOffset="59907.09">23128 7124 1265 0,'0'0'493'0,"0"0"-400"15,0 0-18-15,0 0 126 16,0 147-36-16,0-93-105 15,0 3-32-15,0 0-28 16,0-4-12-16,2-6-99 16,10 0-136-16,-4-15-128 15,1-12-768-15</inkml:trace>
  <inkml:trace contextRef="#ctx0" brushRef="#br0" timeOffset="60325.27">23587 7188 1311 0,'0'0'477'0,"0"0"-301"15,0 0 1-15,0 0-20 16,0 0-25-16,159-31-45 16,-104 37 10-16,1 3-36 15,-8 4-7-15,-9-4-24 16,-10 1-2-16,-15 1-27 15,-7 1 0-15,-4 2 11 16,-3 0 2-16,0 6 25 16,-5 2 4-16,-17 6-1 15,-10 2-12-15,-7 1 13 16,-3 5-10-16,-6-3 1 0,4 1-7 16,-1-4 0-1,8-2-3-15,5-3-4 0,10-4-1 16,5-1-11-16,3 0 5 15,7-1-13-15,5-3 0 16,2-2-6-16,0 0-1 16,25-6 7-16,10-6 1 15,15-2-1-15,8 0-3 16,4-12-94-16,3-6-107 16,10-18-155-16,-15 3-256 15,-10 1-879-15</inkml:trace>
  <inkml:trace contextRef="#ctx0" brushRef="#br0" timeOffset="60535.06">24155 6515 59 0,'0'0'1613'0,"0"0"-1325"15,0 0-251-15,0 0 7 16,0 0 0-16,-18 148-27 16,14-95-17-16,-10 19-124 15,3-14-145-15,-3-12-661 0</inkml:trace>
  <inkml:trace contextRef="#ctx0" brushRef="#br0" timeOffset="60857.95">24493 6813 1844 0,'0'0'395'0,"0"0"-244"16,0 0 97-16,0 0-84 15,123 125-80-15,-96-59 34 16,-9 10-54-16,-12 4-16 0,-6 2 4 15,-8-5-4 1,-23-3-12-16,-12-4-6 0,-8-4 11 16,-7-5 15-16,-2-5-29 15,4-10-9-15,10-12 2 16,7-10-14-16,8-10 3 16,7-8-9-16,6-4 0 15,5-2-56-15,1 0-72 16,10-11-134-16,2-7-344 15,0-5-781-15</inkml:trace>
  <inkml:trace contextRef="#ctx0" brushRef="#br0" timeOffset="62096.02">24746 7654 1676 0,'0'0'603'16,"0"0"-381"-16,0 0 68 16,0 0-46-16,0 0-85 15,0 0-104-15,0 0-34 16,-12 3-15-16,12 1-4 16,0 1-2-16,0-1-53 15,0 2-153-15,0 0-359 16,-13-6-575-16</inkml:trace>
  <inkml:trace contextRef="#ctx0" brushRef="#br0" timeOffset="62913.49">12566 9128 1551 0,'0'0'585'16,"0"0"-430"-16,0 0 90 16,0 0-17-16,0 0-65 15,-118 22-58-15,83 2-49 0,-7 9 12 16,-5 9-7 0,0 8-1-16,2 2-18 0,8 10-14 15,5-3-17-15,9 4-10 16,11-3-1-16,10-4 0 15,2-8-1-15,2-4-11 16,21-6 5-16,3-6-66 16,8 1-58-16,12 7-127 15,-8-7-255-15,-5-2-461 0</inkml:trace>
  <inkml:trace contextRef="#ctx0" brushRef="#br0" timeOffset="66409.23">13055 9454 1405 0,'0'0'508'0,"0"0"-338"0,0 0-18 15,0 0-75-15,0 0 124 16,37 105 17-16,4-46-75 16,5 2-26-16,2 2-43 15,0-2-32-15,-3-2-27 16,-7-5-9-16,-5-4-6 15,-8-4-1-15,-3-8-85 16,-6-6-68-16,-1-8-133 16,1-24-56-16,-3 0-203 15,-4-12-281-15</inkml:trace>
  <inkml:trace contextRef="#ctx0" brushRef="#br0" timeOffset="66639.61">13570 9508 1508 0,'0'0'503'0,"0"0"-384"15,0 0-20-15,0 0 92 16,-65 111-2-16,38-59-79 16,-4 2-46-16,-2 0-34 15,-4-1-11-15,0-3-17 16,-5-4 8-16,-1-4-10 15,-1-2-12-15,0-6-91 16,-2-2-133-16,13-9-114 0,6-14-283 16</inkml:trace>
  <inkml:trace contextRef="#ctx0" brushRef="#br0" timeOffset="66865">14011 8988 1580 0,'0'0'405'16,"0"0"-236"-16,0 0-79 16,0 0-40-16,0 0-19 15,-109 130-18-15,80-72-13 16,-2 2-50-16,-14 24-143 0,9-16-150 15,3-13-645-15</inkml:trace>
  <inkml:trace contextRef="#ctx0" brushRef="#br0" timeOffset="67515.86">14048 9735 1644 0,'0'0'485'0,"0"0"-442"15,0 0 27 1,0 0 125-16,158 0 7 0,-84-9-87 16,2 2-48-16,-4 1-16 15,-12-2-23-15,-10 4-10 16,-10 0-18-16,-11 0 0 15,-8 2-40-15,-7 0-53 16,-10-5-160-16,-4 4-126 16,0-5-293-16</inkml:trace>
  <inkml:trace contextRef="#ctx0" brushRef="#br0" timeOffset="67781.3">14336 9481 1538 0,'0'0'598'0,"0"0"-519"15,0 0 34-15,0 0 0 16,0 0 103-16,0 114-73 16,2-60-64-16,3 4-24 15,-3 3-31-15,-2-1-9 16,2-2-14-16,-2-4 9 15,2-8-10-15,0-4-13 16,3-10-43-16,-1-5-91 16,3-13-123-16,0-7-196 15,-5-7-218-15</inkml:trace>
  <inkml:trace contextRef="#ctx0" brushRef="#br0" timeOffset="68219.8">15182 9310 1114 0,'0'0'642'16,"0"0"-527"-16,0 0-68 16,0 0 129-16,71 116 10 15,-32-67-78-15,1 0-51 16,-2-4-34-16,-3-3-9 16,-6-4-14-16,-6-5-64 0,-7-2-106 15,-6-9-177 1,-6-10-279-16</inkml:trace>
  <inkml:trace contextRef="#ctx0" brushRef="#br0" timeOffset="68460.92">15751 9236 1405 0,'0'0'544'0,"0"0"-336"16,0 0-91-16,0 0 112 15,-101 146 32-15,45-38-86 16,-10 27-32-16,3-9-45 0,13-21-44 16,13-31-27-1,6-18-21-15,-7 8 4 0,-4 6-10 16,-7 6-9-16,5-10-54 16,6-7-93-16,7-15-136 15,11-16-301-15,11-16-228 0</inkml:trace>
  <inkml:trace contextRef="#ctx0" brushRef="#br0" timeOffset="68674.02">15907 9715 1463 0,'0'0'513'0,"0"0"-375"16,158-39 58-16,-31 22 46 15,-2 1-54-15,-11 5-120 16,-19 5-68-16,-32 5-6 16,-5 1-52-16,-10-1-190 15,-32-8-127-15,-16 1-152 16,0-2-599-16</inkml:trace>
  <inkml:trace contextRef="#ctx0" brushRef="#br0" timeOffset="68860.24">16397 9465 1431 0,'0'0'540'0,"0"0"-472"15,0 0 133-15,-22 104 55 16,17-49-88-16,-1 6-86 16,3 3-59-16,3 2-23 15,0-1-23-15,0-7-106 16,0 5-123-16,0-14-275 15,7-17-274-15</inkml:trace>
  <inkml:trace contextRef="#ctx0" brushRef="#br0" timeOffset="69249.53">17197 9330 1684 0,'0'0'386'0,"0"0"-228"0,0 0-69 16,154-56 77-16,-79 54 23 15,8 2-83-15,3 4-26 16,-1 19 4-16,-16 2-21 16,-18 7-42-16,-19 2-21 15,-26 2 0-15,-6 5 1 16,-19-1 28-16,-26 0 22 15,-11 4 8-15,-9-4-19 16,-2 0-8-16,3-4 2 16,10-6-5-16,12-2-8 15,15-8-21-15,12-2 0 0,10-3 0 16,5-5-1-16,12-2 1 16,23-2 14-16,18-5 4 15,17-1 0-15,7 0-18 16,8 0-53-16,4 0-96 15,23-18-160-15,-20-1-260 16,-19-4-286-16</inkml:trace>
  <inkml:trace contextRef="#ctx0" brushRef="#br0" timeOffset="69573.67">17832 8885 1741 0,'0'0'363'16,"0"0"-241"-16,0 0-91 15,0 0 165-15,0 0 49 16,162 121-64-16,-96-52-60 16,0 12-15-16,-3 9-32 15,-13 2-46-15,-17 1-4 16,-19 0-12-16,-14-8 6 15,-8-3 2-15,-29-5 17 16,-11-5 5-16,-10-5 1 16,-7-4-4-16,-4-7-25 15,2-6 0-15,4-8-14 16,6-7-9-16,10-10-85 16,-2-3-117-16,15-5-292 0,11-13-195 0</inkml:trace>
  <inkml:trace contextRef="#ctx0" brushRef="#br0" timeOffset="69785.37">18748 9815 740 0,'0'0'1974'15,"0"0"-1395"-15,0 0-440 0,0 0 47 16,0 0-43-1,0 0-82-15,0 0-44 0,0 0-17 16,0 0-79-16,0 0-82 16,-9-3-129-1,-7-6-237-15,-4-1-792 0</inkml:trace>
  <inkml:trace contextRef="#ctx0" brushRef="#br0" timeOffset="74582.89">19920 9207 1510 0,'0'0'395'0,"0"0"-179"0,0 0-4 16,0 0 14-16,0 0-68 15,0 0-67-15,-123 93-25 16,103-44 13-16,2 5 0 15,2 1-19-15,8 8-5 16,3-2-16-16,5 2-13 16,0-3-25-16,7-3 2 15,17-6-3-15,6-5-7 16,1-9-19-16,6-9-106 16,3-10-84-16,18-18-122 15,-11 0-211-15,-5-18-312 0</inkml:trace>
  <inkml:trace contextRef="#ctx0" brushRef="#br0" timeOffset="74811.61">20265 9381 74 0,'0'0'1766'0,"0"0"-1370"15,0 0-316-15,0 0 150 16,69 104 10-16,-22-48-95 15,7 2-63-15,0-2-40 16,-2-6-30-16,-12-8-7 16,-9-6-5-16,-8-9-73 15,-7-9-69-15,-8-10-112 16,-1-8-58-16,-3-11-205 16,-2-13-779-16</inkml:trace>
  <inkml:trace contextRef="#ctx0" brushRef="#br0" timeOffset="75029.03">20742 9246 1631 0,'0'0'583'0,"0"0"-330"16,0 0-20-16,0 0-71 16,-91 108 4-16,54-44-44 15,2 6-65-15,-1 1-16 16,0-6-32-16,1-8 1 0,2-5-10 15,-1-7-23 1,8-11-59-16,3-6-90 0,10-18-139 16,6-6-280-16,7-4-206 0</inkml:trace>
  <inkml:trace contextRef="#ctx0" brushRef="#br0" timeOffset="75209.47">21181 8749 1515 0,'0'0'359'15,"0"0"-133"-15,0 0-63 16,0 0-95-16,0 0-45 16,0 0-23-16,-74 136-54 0,61-76-166 15,-2-4-169-15</inkml:trace>
  <inkml:trace contextRef="#ctx0" brushRef="#br0" timeOffset="75582.19">21241 9453 1580 0,'0'0'563'15,"0"0"-465"-15,0 0 78 16,0 0 8-16,0 0 20 16,160 10-78-16,-100-8-59 15,1-2-26-15,-10 0-22 16,-7 0-19-16,-10 0-13 0,-10 0-73 16,-9-7-115-1,-5-2-159-15,-8-3-271 0</inkml:trace>
  <inkml:trace contextRef="#ctx0" brushRef="#br0" timeOffset="75769.67">21459 9272 1438 0,'0'0'575'0,"0"0"-405"16,0 0-10-16,0 0-67 15,0 0 121-15,-6 118-65 16,6-59-89-16,6 3-33 15,-3 2-27-15,5-2 0 16,-4-4-100-16,6 0-152 16,-2-14-115-16,1-13-365 0</inkml:trace>
  <inkml:trace contextRef="#ctx0" brushRef="#br0" timeOffset="75990.3">22087 9096 95 0,'0'0'1789'0,"0"0"-1304"15,0 0-390-15,0 0-2 16,0 0 52-16,0 0-36 16,93 128-75-16,-68-72-14 15,-6 1-20-15,-4-4-71 16,-4-5-165-16,-2-7-93 0,-2-15-274 15,-1-14-927-15</inkml:trace>
  <inkml:trace contextRef="#ctx0" brushRef="#br0" timeOffset="76207.23">22573 9046 1145 0,'0'0'841'0,"0"0"-498"16,0 0 115-16,0 0-276 15,0 0-92-15,0 0 60 16,-158 208-10-16,83-66-20 0,5-6-36 16,10-25-45-1,18-35-24-15,8-24-15 0,-3 6-21 16,-6 3-46-16,-1 3-116 16,-6-8-103-16,15-17-335 15,6-20-300-15</inkml:trace>
  <inkml:trace contextRef="#ctx0" brushRef="#br0" timeOffset="76416.67">22878 8650 1562 0,'0'0'608'0,"0"0"-327"0,0 0-26 15,0 0-140-15,0 0-91 16,0 0-10-16,-80 143-14 16,54-65-30-16,-15 34-144 15,8-17-286-15,2-16-331 0</inkml:trace>
  <inkml:trace contextRef="#ctx0" brushRef="#br0" timeOffset="76626.11">22796 9450 1751 0,'0'0'608'0,"0"0"-519"0,118-22 176 16,-44 15-47-16,12 3-76 16,8 4-60-16,-5 0-28 15,-13 0-40-15,-14 8-14 16,-17 4-74-16,-16 1-95 15,-23 0-284-15,-6-5-102 16,0-7-294-16</inkml:trace>
  <inkml:trace contextRef="#ctx0" brushRef="#br0" timeOffset="77107.64">23161 9088 1570 0,'0'0'575'16,"0"0"-432"-16,0 0 24 16,0 0-4-16,12 124 83 15,-8-20-68-15,3-2-66 16,-5-3-39-16,-2-15-40 16,0-20-12-16,0 4-21 15,0 5-18-15,0-14-100 16,5-6-102-16,8-15-252 15,0-18-211-15</inkml:trace>
  <inkml:trace contextRef="#ctx0" brushRef="#br0" timeOffset="77563.5">23890 9151 1617 0,'0'0'506'0,"0"0"-309"16,0 0-18-16,0 0-41 15,0 0 43-15,0 0-72 16,140 12-45-16,-107 7-35 0,-2-2-7 16,-6-4-10-16,-5 1 12 15,-1-4-5-15,-8-2-5 16,-1 2-2-16,-3-2-11 15,-2 4 12-15,-3 1-13 16,-2 1 18-16,0 9 5 16,-14 3 34-16,-7 6-9 15,-10 3-8-15,-4-2-10 16,0 4-14-16,4-5 1 16,2-4-11-16,5-1 6 15,6-4-12-15,5-2 5 16,5-7-4-16,8 1-1 15,0-5 0-15,12-2 1 16,15-2 25-16,8-3 10 0,9-3-9 16,6 0-20-16,0-3-7 15,0-9-70-15,-4-2-110 16,1-12-176-16,-13 4-371 16,-14-1-518-16</inkml:trace>
  <inkml:trace contextRef="#ctx0" brushRef="#br0" timeOffset="77902.5">24269 8941 1672 0,'0'0'480'0,"0"0"-400"15,0 0 129-15,0 0 51 16,138 84-69-16,-92-30-41 15,-3 11-38-15,-7 4-19 16,-12 11-42-16,-15 3-2 16,-9 2-22-16,-6 3 6 15,-25-2 13-15,-17 0 14 16,-8-4-13-16,-4-5-11 16,-2-8-15-16,6-14-20 15,10-10 13-15,12-14-13 16,10-12 7-16,9-12-7 15,3-5 14-15,5-2-15 16,1 0-30-16,-2-8-93 16,8-20-139-16,0 2-390 15,0-4-537-15</inkml:trace>
  <inkml:trace contextRef="#ctx0" brushRef="#br0" timeOffset="94757.63">1199 8763 337 0,'0'0'1374'15,"0"0"-1050"-15,0 0-218 16,0 0-4-16,0 0 2 15,0 0 32-15,50 32 67 16,4-16-27-16,18-1-54 0,4 2-35 16,7-1-9-1,-1 0-32-15,-4 0-8 0,-2 0-28 16,-12-2 4-16,-5 2-14 16,-15-4 1-16,-9 1 1 15,-8-6-2-15,-9-2 0 16,-7-4-33-16,-7-1-46 15,-1 0-56-15,-3-1-44 16,-9-14-156-16,-11-5-406 0</inkml:trace>
  <inkml:trace contextRef="#ctx0" brushRef="#br0" timeOffset="95351.21">1168 8831 1205 0,'0'0'305'0,"0"0"-50"0,0 0 0 16,0 0-20-16,0 0 8 16,0 0-55-16,0 0-71 15,-23-24-77-15,23 41-39 16,0 8 14-16,0 11 58 15,0 8-13-15,0 10 21 16,5 6-27-16,0 4-15 16,-3-2-5-16,0 1-20 15,1-2-1-15,-3-8-12 0,2 0 8 16,-2-9-9-16,0-8 6 16,0-8-5-16,0-10-1 15,0-8 0-15,2-8 1 16,0-2 23-16,0 0 4 15,-1 0 27-15,7-5-1 16,4-10-13-16,7-8-34 16,12-4 1-16,10-5-8 15,9-4 1-15,9 0-1 16,7-5 0-16,11-1 1 16,3 0-1-16,2-2 0 15,-2 4 1-15,-6 4 0 0,-16 6 7 16,-11 8-7-1,-16 3 5-15,-11 10-6 0,-9 4 0 16,-6 1-2-16,-3 4 2 16,-2 0-11-16,0 0 11 15,0 0-9-15,0 0 0 16,0 0-9-16,0 0-9 16,0 0-42-16,-2 3-58 15,-3 3-32-15,-4-2-132 16,2 0-333-16,1-4-345 0</inkml:trace>
  <inkml:trace contextRef="#ctx0" brushRef="#br0" timeOffset="110644.18">12203 5623 431 0,'0'0'1342'0,"0"0"-1026"15,0 0-204-15,0 0-22 16,0 0 24-16,0 0 106 16,161 69-41-16,-100-32-76 15,-1-3-43-15,-5-5-40 16,-10 0-10-16,-10-5-10 15,-8-4-11-15,-9-4-65 0,-5-6-114 16,-6-10-109 0,-3 0-215-16,-4 0-182 0</inkml:trace>
  <inkml:trace contextRef="#ctx0" brushRef="#br0" timeOffset="110832.68">12676 5553 1227 0,'0'0'593'16,"0"0"-429"-16,0 0-63 16,0 0 35-16,0 0-33 15,-82 122-39-15,63-84-40 16,0-3-11-16,-6 2-13 16,-4-3-23-16,-20 8-81 15,7-10-135-15,2-8-291 0</inkml:trace>
  <inkml:trace contextRef="#ctx0" brushRef="#br0" timeOffset="111073.73">12863 5472 1407 0,'0'0'593'15,"0"0"-470"-15,0 0-41 16,0 0-46-16,0 0-8 16,0 0 38-16,0 0-30 0,90 123-17 15,-61-87-19-15,-4-4-41 16,0-6-94-16,4-6-112 16,-8-8-130-16,-4-11-638 0</inkml:trace>
  <inkml:trace contextRef="#ctx0" brushRef="#br0" timeOffset="111275.19">13231 5466 1149 0,'0'0'538'0,"0"0"-311"16,0 0-23-16,0 0-39 16,0 0 44-16,-107 111-7 15,62-57-72-15,-2 4-60 16,3 0-35-16,-3-2-23 0,3-2-2 15,-1 0-10-15,3-2-13 16,2-1-87-16,2 4-147 16,9-13-273-16,9-11-275 0</inkml:trace>
  <inkml:trace contextRef="#ctx0" brushRef="#br0" timeOffset="111777.22">13531 5556 1672 0,'0'0'519'15,"0"0"-359"-15,0 0 116 16,0 0-85-16,0 0-82 16,0 0-99-16,0 0 1 15,42 4-10-15,-3 2 41 16,3 1-7-16,-4-2-23 16,-4 1 4-16,-10 2-16 15,-6 3 1-15,-7-1-1 16,-6 5-6-16,-5 4-2 0,0 7 8 15,-21 5 19-15,-14 10 15 16,-13 3 10-16,-6 2-20 16,-2-2-2-16,2-4-10 15,12-7-1-15,11-10-10 16,10-6 8-16,13-6-1 16,6-4-8-16,2-1-1 15,0-2-13-15,6-1 14 16,19 2 2-16,13-1 20 15,10-4-2-15,10 0-20 16,12 0-66-16,3 0-135 16,29 0-178-16,-15 0-278 0,-16-9-406 15</inkml:trace>
  <inkml:trace contextRef="#ctx0" brushRef="#br0" timeOffset="111974.16">14378 5731 1487 0,'0'0'602'0,"0"0"-428"15,0 0-41-15,0 0 13 16,0 0-45-16,0 0-56 16,121-42-42-16,-90 38-3 15,-3 1-126-15,-5 3-178 0,-7 0-246 16,-14 0-639-16</inkml:trace>
  <inkml:trace contextRef="#ctx0" brushRef="#br0" timeOffset="112137.72">14365 5857 1292 0,'0'0'518'16,"0"0"-433"-16,0 0 40 15,0 0 63-15,0 0 19 16,0 0-53-16,0 0-78 15,134 12-76-15,-86-12-1 16,31 0-225-16,-14-10-151 16,1-2-504-16</inkml:trace>
  <inkml:trace contextRef="#ctx0" brushRef="#br0" timeOffset="112542.91">15438 5516 1558 0,'0'0'625'0,"0"0"-473"16,0 0 44-16,0 0-74 0,0 0-58 15,0 0-39-15,0 0-19 16,-81 144-6-16,81-101-6 16,0-7-3-16,15-8-47 15,12-9 3-15,4-8 16 16,6-11 37-16,4 0 2 16,-1-22 17-16,-4-8 2 15,-5-8-3-15,-11-9 43 16,-9 0 34-16,-11-2-7 15,0 5-50-15,-4 8-8 16,-18 11 0-16,-1 10-29 16,-6 13-1-16,3 2-81 15,-3 36-159-15,6 4-237 0,12 1-114 16</inkml:trace>
  <inkml:trace contextRef="#ctx0" brushRef="#br0" timeOffset="112856.48">15882 5765 1315 0,'0'0'507'15,"0"0"-334"-15,0 0 31 16,67-141-56-16,-56 94-49 16,-7 0-14-16,-4 5-11 15,0 7 4-15,-13 5 2 16,-12 13-13-16,-6 14-3 15,-7 3-41-15,-5 13-13 16,-5 21 4-16,4 10-2 0,6 9-3 16,14 0-9-16,10-3 0 15,14-3-9-15,0-10 8 16,25-12-6-16,10-9 7 16,7-10 4-16,10-6-4 15,5-3-27-15,25-39-114 16,-10 3-153-16,-14-1-343 0</inkml:trace>
  <inkml:trace contextRef="#ctx0" brushRef="#br0" timeOffset="113079.87">16221 5448 1279 0,'0'0'614'0,"0"0"-503"15,0 0 92-15,0 0 125 16,0 126-54-16,2-69-65 16,-2 3-80-16,0 0-66 15,0 0-39-15,-11-6-14 16,0-6-10-16,0-6-58 16,-3 0-128-16,5-11-286 15,-1-12-328-15</inkml:trace>
  <inkml:trace contextRef="#ctx0" brushRef="#br0" timeOffset="117086.99">13055 8103 1060 0,'0'0'360'16,"0"0"-207"-16,0 0 7 15,0 0 5-15,0 0-1 16,0 0-46-16,0 0-9 15,0 0-8-15,0 0-15 0,0 2-40 16,0 12-46-16,0 6 37 16,-7 4 1-16,3 2-9 15,0 3-27-15,1-4 5 16,3 0-7-16,0-8-70 16,0-2-93-16,0-8-90 15,11-4-90-15,2-3-242 0</inkml:trace>
  <inkml:trace contextRef="#ctx0" brushRef="#br0" timeOffset="117262.85">13255 8095 590 0,'0'0'918'0,"0"0"-667"16,0 0-162-16,0 0-26 15,0 0 69-15,0 0-53 16,0 0-55-16,0 110-24 15,0-73-3-15,-13 10-142 16,0-8-134-16,-3-7-420 16</inkml:trace>
  <inkml:trace contextRef="#ctx0" brushRef="#br0" timeOffset="117604.02">13161 8482 1345 0,'0'0'532'16,"0"0"-380"-16,0 0-18 0,0 0-44 15,0 0 2-15,0 0-43 16,-59 105-24-16,56-72-23 16,3 4 4-16,0-6-6 15,7-1-18-15,8-7-10 16,8-9-1-16,6-11 12 15,1-3 17-15,5-7 6 16,-4-19 8-16,0-8 11 16,-6-7 30-16,-10-3 38 15,-6 0-11-15,-9 0-16 16,0 4-20-16,-14 12-30 16,-11 8 8-16,-3 14-22 0,-4 6-2 15,3 4-57-15,8 25-120 16,5-2-168-16,14-4-423 0</inkml:trace>
  <inkml:trace contextRef="#ctx0" brushRef="#br0" timeOffset="118169.58">14835 8079 1172 0,'0'0'399'16,"0"0"-221"-16,0 0-67 15,0 0 63-15,0 0-18 16,0 0-48-16,-18 106-43 15,18-75-31-15,0-2-15 16,0 1-8-16,0-4-11 0,0-2-23 16,0-3-82-1,0-5-106-15,0-9-108 0,0-4-438 16</inkml:trace>
  <inkml:trace contextRef="#ctx0" brushRef="#br0" timeOffset="118385.55">15016 8085 1390 0,'0'0'531'0,"0"0"-478"16,0 0-15-1,0 0 112-15,0 0-51 0,0 0-49 16,0 0-29-16,19 133-21 15,-11-102-24-15,-2 16-143 16,-2-10-155-16,-1-4-537 0</inkml:trace>
  <inkml:trace contextRef="#ctx0" brushRef="#br0" timeOffset="119128.25">15016 8608 783 0,'0'0'665'0,"0"0"-435"15,0 0-33-15,0 0 5 16,0 0-42-16,-121 6-52 0,101 15-34 16,3 4-15-16,1 6-28 15,5 3-7-15,1-1-23 16,8 0 8-16,2-5-9 16,0-4-1-16,14-6-7 15,11-4-1-15,8-7 8 16,7-4-28-16,2-3 3 15,1 0-5-15,-1-20 25 16,-9-4 6-16,-4-6 0 16,-8 0 1-16,-11-4 15 15,-5 2 8-15,-5-2 31 16,0 3-1-16,-15 5-5 16,-8 6 11-16,-2 9-20 15,-2 5-13-15,4 6-18 16,-2 0-4-16,2 0-5 15,5 7-25-15,1 7-120 16,3-2-112-16,3-6-403 0</inkml:trace>
  <inkml:trace contextRef="#ctx0" brushRef="#br0" timeOffset="121899.59">16791 7979 1405 0,'0'0'345'0,"0"0"-143"0,0 0-7 15,0 0-92-15,0 0-76 16,0 0-21-16,2 40-6 15,-2-6 0-15,0 4-12 16,0 0-90-16,0 7-121 16,0-14-285-16,0-10-665 0</inkml:trace>
  <inkml:trace contextRef="#ctx0" brushRef="#br0" timeOffset="122071.8">17101 7991 1279 0,'0'0'521'0,"0"0"-360"16,0 0-109-1,0 0-42-15,0 0-6 0,0 0-4 16,0 0 0-16,-3 127-76 16,1-80-124-16,-2-7-280 0</inkml:trace>
  <inkml:trace contextRef="#ctx0" brushRef="#br0" timeOffset="122431">17056 8380 385 0,'0'0'1164'0,"0"0"-835"0,0 0-162 16,0 0 11-1,-133-4-30-15,104 27-41 0,7 4-59 16,3 9-36-16,8 3-4 15,7 4-8-15,4 0-1 16,0-4-17-16,9-2 2 16,11-9-27-16,5-11 12 15,6-7 5-15,2-10 6 16,3 0 20-16,-1-18 9 16,-1-11 5-16,-5-7-12 15,-7 0 33-15,-9-3 19 16,-4 3 16-16,-9 5 16 15,0 4-2-15,-2 5-14 16,-18 8-9-16,-2 4-28 16,-5 3-26-16,0 7-7 0,0 0-7 15,8 0-74 1,3 5-129-16,9 3-88 0,5-4-382 16</inkml:trace>
  <inkml:trace contextRef="#ctx0" brushRef="#br0" timeOffset="123575.46">13940 8556 1320 0,'0'0'372'16,"0"0"-246"-16,0 0 17 15,0 0-54-15,0 0-33 16,0 0 20-16,0 0-20 16,137-5-18-16,-96 3-22 15,-3 0-6-15,-10-1-10 16,-4 3-33-16,-3 0-73 0,-3-1-57 16,-5-2-112-16,-8-3-309 15</inkml:trace>
  <inkml:trace contextRef="#ctx0" brushRef="#br0" timeOffset="123784.4">14193 8325 1202 0,'0'0'409'16,"0"0"-275"-16,0 0-78 15,0 0 51-15,0 0 51 16,-13 115-80-16,10-69-47 15,3 2-18-15,0-2-12 16,0-4-1-16,0-1 0 16,0-5-64-16,0 3-99 0,0-8-146 15,6-12-500-15</inkml:trace>
  <inkml:trace contextRef="#ctx0" brushRef="#br0" timeOffset="124309.26">15717 8457 1255 0,'0'0'385'16,"0"0"-258"-16,0 0 0 15,0 0-48-15,0 0 28 16,0 0-13-16,120 3-24 16,-70-3-22-16,-1 0-28 15,-5 0-20-15,-4-6-34 16,-9-4-82-16,-8 0-124 16,-15 2-252-16</inkml:trace>
  <inkml:trace contextRef="#ctx0" brushRef="#br0" timeOffset="124512.46">15829 8410 1324 0,'0'0'372'16,"0"0"-277"-16,0 0 35 15,0 0 47-15,0 0-71 16,0 0-70-16,6 116-16 15,2-82-20-15,0 2-28 16,5 12-153-16,1-10-147 0,-1-5-487 16</inkml:trace>
  <inkml:trace contextRef="#ctx0" brushRef="#br0" timeOffset="127524.05">17549 8418 1455 0,'0'0'297'0,"0"0"-167"15,0 0 38-15,0 0-88 16,0 0 26-16,0 0-36 15,114 4-45-15,-77 0-11 16,-1 2-14-16,-5 0-95 16,-8-2-158-16,-16-2-328 0</inkml:trace>
  <inkml:trace contextRef="#ctx0" brushRef="#br0" timeOffset="127671.86">17578 8570 1272 0,'0'0'345'0,"0"0"-245"0,0 0-11 16,127 4-50-16,-76 2-39 15,14 2-76-15,-15 0-195 16,-9-5-661-16</inkml:trace>
  <inkml:trace contextRef="#ctx0" brushRef="#br0" timeOffset="128020.3">18170 8346 1512 0,'0'0'506'0,"0"0"-372"0,0 0 34 16,0 0-45-16,0 0-31 15,0 0-32-15,0 0-34 16,-53 117-8-16,58-80-18 15,12-5 0-15,8-6-17 16,2-10-5-16,4-10 10 16,2-6 12-16,1-2 0 15,-5-20 18-15,-3-8-3 16,-8-3-8-16,-7-6 35 16,-8 3 9-16,-3 0 26 15,0 4-9-15,-20 7-4 16,2 7-24-16,-5 7-13 0,3 4-16 15,3 3-11-15,3 4-36 16,5 0-138-16,3 3-187 16,1 1-380-16</inkml:trace>
  <inkml:trace contextRef="#ctx0" brushRef="#br0" timeOffset="131841.6">20223 7847 504 0,'0'0'942'16,"0"0"-745"-16,0 0-158 16,0 0 46-16,0 0 48 15,0 0-66-15,0 97-39 16,0-73-12-16,0 1-10 16,0-3-6-16,0-2-28 0,0-4-120 15,0-4-148-15,2-8-473 16</inkml:trace>
  <inkml:trace contextRef="#ctx0" brushRef="#br0" timeOffset="131998.01">20483 7864 1294 0,'0'0'486'0,"0"0"-423"15,0 0-56-15,0 0 15 16,0 0-16-16,0 0-6 15,-2 124-136-15,-3-86-110 16,-1-3-602-16</inkml:trace>
  <inkml:trace contextRef="#ctx0" brushRef="#br0" timeOffset="132332.17">20387 8197 1395 0,'0'0'501'0,"0"0"-380"16,0 0 39-16,0 0-66 16,0 0-55-16,0 0-25 15,0 0-8-15,-73 100-6 16,73-65-1-16,0-4 1 16,15-4-30-16,10-10 2 0,6-4-4 15,5-13 27 1,1 0 5-16,0-13 12 0,-4-11 6 15,-9-8-2 1,-6 0 27-16,-14 1 31 0,-4 3 49 16,-2 3-47-16,-23 6-12 15,-1 6-43-15,-2 7-13 16,1 6-8-16,6 0-69 16,8 0-143-16,6 0-156 15,7 0-411-15</inkml:trace>
  <inkml:trace contextRef="#ctx0" brushRef="#br0" timeOffset="134404.56">21983 7806 1307 0,'0'0'296'0,"0"0"-244"0,0 0 80 15,0 0 23-15,0 0-53 16,0 0-56-1,4 79-29-15,0-65-3 0,-4-3-14 16,0 4-70-16,0-4-96 16,0 2-154-16,0-8-677 0</inkml:trace>
  <inkml:trace contextRef="#ctx0" brushRef="#br0" timeOffset="134594.04">22159 7794 1235 0,'0'0'391'0,"0"0"-218"0,0 0-88 15,0 0-61-15,0 0 59 16,0 0-29-16,0 0-29 16,0 105-25-16,-2-73-37 15,2 8-132-15,0-8-177 16,0-6-852-16</inkml:trace>
  <inkml:trace contextRef="#ctx0" brushRef="#br0" timeOffset="134874.49">22340 8031 1147 0,'0'0'499'0,"0"0"-332"16,0 0-42-16,0 0-13 16,0 0 58-16,0 0-53 15,0 0-33-15,-123 120-6 16,89-82-31-16,3 2-29 16,5-3-8-16,3-6-9 15,7-4 0-15,7-8-1 16,7-2-49-16,2-9-57 15,5-8-108-15,15 0-123 16,-3 0-527-16</inkml:trace>
  <inkml:trace contextRef="#ctx0" brushRef="#br0" timeOffset="137637.2">23732 7811 1328 0,'0'0'352'16,"0"0"-218"-16,0 0 3 16,0 0 8-16,0 0-22 15,0 0-49-15,-33 130-44 0,33-100-11 16,0 0-13-16,0-5-6 15,2-2-38-15,9-3-113 16,-3-4-128-16,2-10-270 0</inkml:trace>
  <inkml:trace contextRef="#ctx0" brushRef="#br0" timeOffset="137799.76">23903 7843 1288 0,'0'0'385'16,"0"0"-264"-16,0 0-81 16,0 0 23-16,0 0-19 15,0 0-44-15,-44 145-21 16,32-98-125-16,1-6-215 0</inkml:trace>
  <inkml:trace contextRef="#ctx0" brushRef="#br0" timeOffset="138125.56">23876 8185 1109 0,'0'0'526'0,"0"0"-318"16,0 0-23-16,0 0-42 16,0 0-39-16,-122 26-45 15,104 2-28-15,8 7-16 16,6-2-14-16,4 2-1 15,8-3-8-15,16-7-16 0,7-8 3 16,3-9-5-16,4-8 26 16,-1 0 0-16,1-17 15 15,-5-7 4-15,-6-5 6 16,-9-1 29-16,-9-2 42 16,-9 3-2-16,0 5-34 15,-11 4-19-15,-11 8-21 16,-7 4-20-16,0 6-49 15,-19 2-131-15,9 0-137 16,5 0-447-16</inkml:trace>
  <inkml:trace contextRef="#ctx0" brushRef="#br0" timeOffset="138883.69">21123 8268 1386 0,'0'0'377'0,"0"0"-157"16,0 0 18-16,0 0-112 16,0 0-43-16,122-12-33 15,-68 7-17-15,-1 1-15 16,-6 2-18-16,-7 2-49 15,-9 0-70-15,-11-2-131 16,-9 1-135-16,-9-2-591 0</inkml:trace>
  <inkml:trace contextRef="#ctx0" brushRef="#br0" timeOffset="139077.51">21345 8129 1340 0,'0'0'514'0,"0"0"-330"16,0 0-4-16,0 0-99 16,0 0-53-16,0 0 21 15,0 0-23-15,0 114-7 16,0-72-19-16,0 5-24 16,0 11-106-16,12-10-182 15,3-10-476-15</inkml:trace>
  <inkml:trace contextRef="#ctx0" brushRef="#br0" timeOffset="140265.62">22783 8225 1490 0,'0'0'376'0,"0"0"-96"0,0 0-24 16,0 0-106-16,0 0-89 16,0 0-6-16,129-14 8 15,-82 14-33-15,-1 0-10 16,-1 0-18-16,-7 0-2 15,-9 0-27-15,-7 0-74 16,-9 0-125-16,-6 0-147 16,-7 0-353-16</inkml:trace>
  <inkml:trace contextRef="#ctx0" brushRef="#br0" timeOffset="140473.67">22924 8088 1311 0,'0'0'479'0,"0"0"-271"16,0 0-33-16,0 0-88 15,0 0 91-15,0 0-45 16,0 0-57-16,-10 143-43 16,8-96-31-16,2-1-2 15,0-1-57-15,0 8-182 16,2-12-302-16,12-10-851 0</inkml:trace>
  <inkml:trace contextRef="#ctx0" brushRef="#br0" timeOffset="141234.6">24189 8238 1430 0,'0'0'352'16,"0"0"-153"-16,0 0 13 15,0 0-85-15,0 0-2 16,0 0-39-16,113 0-40 16,-84 0-34-16,-4 0-12 15,-5 0-43-15,-7 0-115 16,-11 0-143-16,-2 0-241 15,0 0-581-15</inkml:trace>
  <inkml:trace contextRef="#ctx0" brushRef="#br0" timeOffset="141373.76">24260 8340 532 0,'0'0'785'0,"0"0"-501"16,0 0-76-16,0 0-14 15,0 0-23-15,0 0-99 16,129 0-41-16,-91 0-31 15,7 0-71-15,-10 0-227 16,-8 0-474-16</inkml:trace>
  <inkml:trace contextRef="#ctx0" brushRef="#br0" timeOffset="141646.46">24736 8063 1315 0,'0'0'539'0,"0"0"-233"16,0 0 59-16,0 0-146 15,0 0-100-15,0 0-77 16,0 0-29-16,-2 36 61 16,-9 0 11-16,-7 8-34 15,-4 2-15-15,-2 4-35 16,1-1 8-16,3-4-9 15,7-4-17-15,4-2-84 16,5-8-84-16,4-5-149 16,0-6-235-16,0-12-503 0</inkml:trace>
  <inkml:trace contextRef="#ctx0" brushRef="#br0" timeOffset="153357.65">13184 10359 1172 0,'0'0'309'0,"0"0"-139"16,0 0 1-16,0 0-22 16,0 0-58-16,0 0-65 15,-2 28 54-15,2-3 23 16,0 2-30-16,0 2-39 16,0-4-13-16,0 1-21 15,2-2 0-15,0-2-45 16,0-1-101-16,0-7-154 15,-2-7-263-15</inkml:trace>
  <inkml:trace contextRef="#ctx0" brushRef="#br0" timeOffset="153537.51">13396 10369 1175 0,'0'0'495'16,"0"0"-347"-16,0 0-101 15,0 0-34-15,0 0 40 16,0 0-23-16,0 0-17 16,20 94-13-16,-20-50-51 15,-12-8-122-15,-7-1-233 0</inkml:trace>
  <inkml:trace contextRef="#ctx0" brushRef="#br0" timeOffset="153967.76">13300 10820 1317 0,'0'0'496'0,"0"0"-411"16,0 0 15-16,0 0 87 15,0 0-34-15,-69 123-33 16,44-79-1-16,1-3-32 16,3 0-38-16,4-7-21 15,1-6-10-15,5-6-12 16,5-6-6-16,1-6 0 16,3-7-58-16,2 0-89 15,0-3-114-15,0-4-225 16,7-9-279-16</inkml:trace>
  <inkml:trace contextRef="#ctx0" brushRef="#br0" timeOffset="155304.39">15296 10487 1283 0,'0'0'375'0,"0"0"-264"16,0 0-85-16,0 0 118 15,0 0-7-15,0 0-61 16,13 103-34-16,-6-75-27 16,-2-2-4-16,-1-2-11 15,-1-2-58-15,1-6-122 16,0-4-92-16,1-10-340 0</inkml:trace>
  <inkml:trace contextRef="#ctx0" brushRef="#br0" timeOffset="155474.94">15571 10399 468 0,'0'0'1154'0,"0"0"-819"15,0 0-137-15,0 0-86 16,0 0-93-16,0 0 2 16,0 0-5-16,-3 119-7 15,3-72-9-15,0 20-103 16,3-13-175-16,1-10-286 0</inkml:trace>
  <inkml:trace contextRef="#ctx0" brushRef="#br0" timeOffset="155828.26">15561 10931 1534 0,'0'0'484'16,"0"0"-365"-16,0 0 37 15,0 0-42-15,0 0-42 16,-129 94-22-16,112-54-30 16,7 0-7-16,8 0-13 15,2-4 0-15,0-5-1 16,18-8-25-16,7-5 9 0,4-9 5 16,2-9 2-1,2 0 13-15,1-17-3 0,-3-13 19 16,-4-6-2-16,-4-4 26 15,-9-4 15-15,-7 2 21 16,-7 4 3-16,0 7-28 16,-9 8-7-16,-9 6-8 15,-1 7-27-15,-2 7-12 16,3 0-19-16,5 3-83 16,7 0-144-16,3 0-135 15,3 0-460-15</inkml:trace>
  <inkml:trace contextRef="#ctx0" brushRef="#br0" timeOffset="156362.13">17638 10249 1395 0,'0'0'490'16,"0"0"-268"-16,0 0-73 15,0 0-69-15,0 0-14 16,0 0 54-16,-9 133-62 0,9-83-21 16,0-1-24-16,-3-2-13 15,1-6-7-15,0-7-91 16,2 0-89-16,0-9-140 15,0-11-288-15</inkml:trace>
  <inkml:trace contextRef="#ctx0" brushRef="#br0" timeOffset="156550.63">17846 10341 1307 0,'0'0'481'0,"0"0"-351"0,0 0-86 15,0 0 3-15,0 0 56 16,0 0-71-16,0 128-11 16,0-85-21-16,0 1-33 15,0 13-130-15,-4-11-119 16,0-6-440-16</inkml:trace>
  <inkml:trace contextRef="#ctx0" brushRef="#br0" timeOffset="156759.82">17811 10903 1553 0,'0'0'554'0,"0"0"-486"16,0 0 44-16,0 0 74 0,-77 109-30 15,52-64-79-15,0 3-44 16,2 0-31-16,-2-2-2 15,7 0-30-15,-2 5-138 16,4-11-145-16,5-11-449 0</inkml:trace>
  <inkml:trace contextRef="#ctx0" brushRef="#br0" timeOffset="157555.47">14220 10981 1081 0,'0'0'323'0,"0"0"-51"0,0 0 10 16,0 0-12-1,0 0-61-15,0 0-106 0,-4-23-65 16,39 23 86-16,7 0 4 15,8 0-71-15,0 0-27 16,-5 0-30-16,-3 0 0 16,-3 0-44-16,-8 0-101 15,-7-1-132-15,-8-16-106 16,-9 3-200-16,-7-4-551 0</inkml:trace>
  <inkml:trace contextRef="#ctx0" brushRef="#br0" timeOffset="157714.12">14499 10778 1144 0,'0'0'572'0,"0"0"-424"16,0 0-43-16,0 0-45 15,0 0 87-15,-38 140-79 16,34-76-38-16,4 2-30 16,0 0-34-16,13 5-154 15,7-17-184-15,-3-12-632 0</inkml:trace>
  <inkml:trace contextRef="#ctx0" brushRef="#br0" timeOffset="158007.67">16219 11028 1655 0,'0'0'551'0,"0"0"-427"16,0 0 53-16,0 0-83 16,0 0-71-16,0 0 19 15,0 0-18-15,140-3-5 16,-102 3-19-16,-2 0-106 15,-3 0-99-15,-2 0-98 16,-8-8-239-16,-10-5-952 0</inkml:trace>
  <inkml:trace contextRef="#ctx0" brushRef="#br0" timeOffset="158170.84">16477 10839 1343 0,'0'0'567'0,"0"0"-444"15,0 0-35-15,0 0-38 16,0 0 52-16,-4 122-57 16,4-64-25-16,0 4-20 15,0 16-99-15,2-16-181 16,12-14-363-16</inkml:trace>
  <inkml:trace contextRef="#ctx0" brushRef="#br0" timeOffset="158403.5">18048 11003 1793 0,'0'0'497'16,"0"0"-453"-16,0 0 26 15,0 0-24-15,118-4-24 16,-78 4-22-16,-2 0-22 16,-2 4-80-16,-9 0-170 0,-14 0-312 15</inkml:trace>
  <inkml:trace contextRef="#ctx0" brushRef="#br0" timeOffset="158559.7">18166 11149 1590 0,'0'0'492'0,"0"0"-438"16,0 0 94-16,0 0-27 15,0 0-98-15,154 26-23 16,-92-12-144-16,-10-4-146 16,-10-2-366-16</inkml:trace>
  <inkml:trace contextRef="#ctx0" brushRef="#br0" timeOffset="158859.32">18721 11059 948 0,'0'0'898'16,"0"0"-613"-16,0 0-100 16,0 0-22-16,0 0-84 15,0 0-46-15,0 0-16 16,-73 98-16-16,77-66-2 15,15-3 1-15,6-10-28 16,4-7-8-16,2-10 6 16,0-2 30-16,1-8 9 15,-3-17 12-15,-2-6-9 16,-7-3 9-16,-7-4 0 0,-9-1 22 16,-4 6-19-16,-2 2-23 15,-21 12-1-15,-12 8-30 16,-30 11-98-16,10 0-128 15,0 0-269-15</inkml:trace>
  <inkml:trace contextRef="#ctx0" brushRef="#br0" timeOffset="159514.07">16629 11043 98 0,'0'0'404'0,"0"0"-134"16,0 0-97-16,0 0-28 15,0 0 7-15,0 0-17 16,0 0-15-16,-98-2 8 0,89 2-26 16,2 0-2-16,4 0-11 15,1 0-20-15,2 0-15 16,0 0 5-16,0 0 2 16,5 0-16-16,15 0 42 15,7 0-9-15,4 0-24 16,5 0-33-16,-1 0-10 15,-2 0-11-15,-1 0-64 16,-1-10-109-16,-9 4-171 16,-11-4-619-16</inkml:trace>
  <inkml:trace contextRef="#ctx0" brushRef="#br0" timeOffset="161639.71">20559 10249 1446 0,'0'0'407'0,"0"0"-112"0,0 0-75 16,0 0-70-16,0 0-106 16,0 0 10-16,7 60 12 15,6-24-31-15,-2 0-24 16,-2 1-1-16,-2-4-10 15,-5-3-52-15,-2 1-125 16,0 0-60-16,0-5-122 16,0-9-334-16</inkml:trace>
  <inkml:trace contextRef="#ctx0" brushRef="#br0" timeOffset="161810.29">20802 10288 1311 0,'0'0'535'15,"0"0"-374"-15,0 0-3 16,0 0-87-16,0 0-44 16,0 0 10-16,0 117-27 15,0-75-10-15,0 0-80 16,0 4-116-16,0-7-146 16,0-13-349-16</inkml:trace>
  <inkml:trace contextRef="#ctx0" brushRef="#br0" timeOffset="162076.24">20730 10789 925 0,'0'0'967'0,"0"0"-649"15,0 0-154-15,0 0-17 16,0 0-73-16,0 0 17 16,-54 107-42-16,35-60-35 15,-1-1-4-15,0 2-10 16,6-3-54-16,6-5-120 16,8 0-99-16,0-15-321 0,0-9-821 0</inkml:trace>
  <inkml:trace contextRef="#ctx0" brushRef="#br0" timeOffset="162940.82">22305 10122 1189 0,'0'0'378'0,"0"0"-152"16,0 0-125-16,0 0-11 15,0 0 67-15,0 0-75 16,0 0-22-16,2 136-35 16,5-100-13-16,-4 2-12 15,-3-2-11-15,0-7-80 16,0-1-114-16,0-8-157 16,-3-8-485-16</inkml:trace>
  <inkml:trace contextRef="#ctx0" brushRef="#br0" timeOffset="163117.21">22506 10100 1408 0,'0'0'532'0,"0"0"-420"0,0 0-10 16,0 0-72-16,0 0 1 15,0 0-9-15,23 108-22 16,-14-63-2-16,-5 19-103 15,-2-10-169-15,-2-7-338 0</inkml:trace>
  <inkml:trace contextRef="#ctx0" brushRef="#br0" timeOffset="163517.82">22591 10640 1213 0,'0'0'501'16,"0"0"-274"-16,0 0 68 0,0 0-77 15,0 0-90-15,0 0-100 16,0 0 72-16,-92 96 9 16,64-43-17-16,-1 2-41 15,2 1-31-15,3 1-9 16,8-7-11-16,6-6-10 15,6-6-90-15,4-6-89 16,0-8-126-16,7-10-251 16,4-9-654-16</inkml:trace>
  <inkml:trace contextRef="#ctx0" brushRef="#br0" timeOffset="164965.87">23783 10184 1403 0,'0'0'393'16,"0"0"-164"-16,0 0-48 16,0 0-112-16,0 0 29 15,0 0-20-15,-7 135-39 16,7-91-26-16,0-2-13 16,0-6-46-16,0-6-102 15,0-4-123-15,0-5-216 0,0-11-429 16</inkml:trace>
  <inkml:trace contextRef="#ctx0" brushRef="#br0" timeOffset="165136.47">24037 10171 1423 0,'0'0'385'15,"0"0"-277"-15,0 0-69 16,0 0 59-16,0 113-49 15,0-60-36-15,0 1-13 16,7 12-86-16,1-14-133 16,-3-11-328-16</inkml:trace>
  <inkml:trace contextRef="#ctx0" brushRef="#br0" timeOffset="165372.79">24073 10743 1597 0,'0'0'512'0,"0"0"-422"16,0 0 46-16,0 0 13 15,-127 115-74-15,90-61-49 16,4 2-26-16,4 1-70 15,-6 7-150-15,8-16-280 0,5-13-588 0</inkml:trace>
  <inkml:trace contextRef="#ctx0" brushRef="#br0" timeOffset="166121.82">21287 10900 1303 0,'0'0'510'16,"0"0"-328"-16,0 0 34 15,0 0-6-15,125-40-46 16,-65 31-60-16,5 2-46 16,-3 3-25-16,-8 3-32 15,-11-1 8-15,-12-1-9 0,-10 3-82 16,-5-2-104-1,-16-6-44-15,0 2-119 0,0-2-442 0</inkml:trace>
  <inkml:trace contextRef="#ctx0" brushRef="#br0" timeOffset="166289.35">21569 10680 1041 0,'0'0'548'0,"0"0"-394"16,0 0-76-16,0 0 58 15,0 0 25-15,0 0-89 16,-1 146-42-16,8-96-30 16,2 2-25-16,9 13-163 15,-3-17-150-15,1-11-540 0</inkml:trace>
  <inkml:trace contextRef="#ctx0" brushRef="#br0" timeOffset="166565.63">22887 10866 1081 0,'0'0'617'0,"0"0"-356"15,0 0-70-15,0 0-86 0,0 0-21 16,0 0 17 0,0 0-21-16,154-15-53 0,-111 14-12 15,-10 0-15-15,-6 1-103 16,-3-5-80-16,-8 1-179 16,-9 1-301-16</inkml:trace>
  <inkml:trace contextRef="#ctx0" brushRef="#br0" timeOffset="166728.19">23157 10712 1273 0,'0'0'485'0,"0"0"-343"0,0 0-44 16,0 0-22-16,0 0 29 16,0 0-70-16,-9 142-35 15,9-92-7-15,2 14-150 16,11-13-195-16,1-11-493 0</inkml:trace>
  <inkml:trace contextRef="#ctx0" brushRef="#br0" timeOffset="166976.85">24324 10858 971 0,'0'0'809'0,"0"0"-546"15,0 0-46-15,0 0-79 16,0 0-91-16,0 0-25 16,117-21-22-16,-84 21 0 15,-6 0-76-15,-8 3-155 16,-5 6-273-16,-12-2-567 0</inkml:trace>
  <inkml:trace contextRef="#ctx0" brushRef="#br0" timeOffset="167125.47">24320 11024 636 0,'0'0'938'0,"0"0"-743"0,0 0-87 15,0 0 43-15,0 0-72 16,0 0-64-16,125 17-15 15,-81-15-164-15,-11-2-217 16,-4 0-854-16</inkml:trace>
  <inkml:trace contextRef="#ctx0" brushRef="#br0" timeOffset="167419.68">24783 10864 1388 0,'0'0'528'15,"0"0"-353"-15,0 0 0 16,0 0-76-16,0 0-56 0,0 0-11 16,-122 79-18-16,106-41 0 15,7-2-13-15,9 0 0 16,0-8-1-16,2-6-38 16,17-10 1-16,7-8-2 15,6-4 39-15,1-5 3 16,5-20 12-16,-3-3 1 15,-4-7 8-15,-6 2-3 16,-14 1 8-16,-9 3-5 16,-2 7-24-16,-26 8-12 15,-42 11-87-15,3 3-96 16,-1 0-326-16</inkml:trace>
  <inkml:trace contextRef="#ctx0" brushRef="#br0" timeOffset="168268.43">23030 10908 753 0,'0'0'569'15,"0"0"-286"-15,0 0-13 0,0 0-68 16,0 0-84-1,0 0-59-15,0 0 67 0,102-8-19 16,-59 7-24-16,1-2-19 16,-2 1-8-16,-3-2-25 15,-8 3-19-15,-12-1 1 16,-5 2-12-16,-7 0-1 16,-5 0 0-16,-2 0-1 15,0 0-9-15,0 0 9 16,0 0 1-16,0 0 0 15,0 0 11-15,0 0-2 16,-2 0 19-16,-14 0-4 0,-8 0-13 16,-9 0-10-16,-6-3 5 15,1 0-5-15,-1 0-1 16,3-1 1-16,3 0-1 16,6 2 0-16,4 2 1 15,10 0 3-15,2 0-3 16,6 0-1-16,3 0 8 15,0 0 26-15,2 0-7 16,0 0-12-16,0 0-9 16,0 0-5-16,0 0 14 15,4 0-15-15,14 0 9 16,8 0 12-16,13-2 11 16,3 2-19-16,7-2-2 15,-2-2-10-15,-4 2-1 16,-6-2 0-16,-8 0-9 15,-9 3-33-15,-6-2-55 0,-8 1-55 16,-6 2-104-16,0 0-95 16,-9-1-303-16</inkml:trace>
  <inkml:trace contextRef="#ctx0" brushRef="#br0" timeOffset="168764.09">23168 10713 1324 0,'0'0'552'15,"0"0"-313"-15,0 0 65 16,0 0-121-16,0 0-125 0,0 0-50 16,0 0 47-16,7 67 33 15,-3-27-22-15,-1 2-19 16,-1-1-33-16,-2-4 1 15,0-2-14-15,0-7 8 16,0-6-9-16,0-6 0 16,-2-9-13-16,-1-4-8 15,3-3 21-15,0 0 6 16,-2-20-6-16,0-12-5 16,0-14 5-16,2-8-7 15,0-6 7-15,0 1-1 16,0 15 2-16,0 11 5 15,-3 18 13-15,3 11 22 0,0 4-31 16,-2 0-10-16,2 16 0 16,-3 14 0-16,1 6 30 15,2 8 17-15,-2 6 3 16,-2 0-17-16,-1-2-2 16,1 1-19-16,0-9 0 15,2-5-12-15,-1-8 2 16,3-8-2-16,0-4-1 15,0-9-67-15,0-4-84 16,0-2-125-16,7-10-252 16,-7-9-514-16</inkml:trace>
  <inkml:trace contextRef="#ctx0" brushRef="#br0" timeOffset="191990.43">16040 9988 426 0,'0'0'25'15,"0"0"-25"-15,0 0-283 0</inkml:trace>
  <inkml:trace contextRef="#ctx0" brushRef="#br0" timeOffset="192095.4">16954 9561 85 0,'206'-24'81'15,"47"4"-52"-15,-77 10-26 16,-20 6-3-16</inkml:trace>
  <inkml:trace contextRef="#ctx0" brushRef="#br0" timeOffset="201554.59">16464 7927 438 0,'0'0'0'0,"0"0"-192"0</inkml:trace>
  <inkml:trace contextRef="#ctx0" brushRef="#br0" timeOffset="-188442.49">10272 12220 1482 0,'0'0'511'0,"0"0"-227"0,0 0 56 16,0 0-82-16,0 0-115 16,0 0-71-16,51 0 85 15,13 6 44-15,10-2-66 16,2-4-50-16,-2 0-50 15,-10 0-10-15,-6 0-16 16,-13 0-9-16,-12 0-33 16,-13 0-104-16,-11 2-119 15,-9 6-194-15,-40 5-4 16,-11 0 68-16,-12-5-351 0</inkml:trace>
  <inkml:trace contextRef="#ctx0" brushRef="#br0" timeOffset="-188256.5">10337 12256 780 0,'0'0'512'0,"0"0"-165"15,0 0-38-15,0 0-35 16,-129 44-94-16,94 34 19 16,-2 42-31-16,-3 40-31 15,4 11-35-15,12-9-41 16,13-17-26-16,11-28-34 16,0-21 7-16,0-23-8 15,4-18-18-15,3-11-67 16,-2 4-75-16,8 6-124 15,-2-5-73-15,-3-22-283 0</inkml:trace>
  <inkml:trace contextRef="#ctx0" brushRef="#br0" timeOffset="-188029.39">10140 12828 398 0,'0'0'1184'15,"0"0"-832"-15,0 0-80 16,0 0-9-16,0 0-86 16,0 0-113-16,0 0 36 15,74-47-7-15,-34 53-53 16,5 4-17-16,4 2-22 16,6-2-1-16,9-1-83 15,49-9-199-15,-20 0-335 16,-3-13-868-16</inkml:trace>
  <inkml:trace contextRef="#ctx0" brushRef="#br0" timeOffset="-187851.53">11509 12689 1813 0,'0'0'625'16,"0"0"-488"-16,0 0-94 15,0 0 23-15,129-34-37 16,-80 28-29-16,11 4-47 16,-11 2-206-16,-16 0-371 0</inkml:trace>
  <inkml:trace contextRef="#ctx0" brushRef="#br0" timeOffset="-187683.99">11359 12944 778 0,'0'0'1316'16,"0"0"-938"-16,0 0-219 16,0 0 28-16,0 0-57 15,136-8-85-15,-56 4-45 16,41 4-53-16,-21 0-256 16,-11 0-505-16</inkml:trace>
  <inkml:trace contextRef="#ctx0" brushRef="#br0" timeOffset="-183684.64">13680 12478 1739 0,'0'0'366'0,"0"0"-262"15,0 0 18 1,0 0 76-16,-73 125-55 0,47-59-45 16,-4 6-37-16,0 2-10 15,2-3-18-15,2-7-15 16,0-11-17-16,3-6 8 16,5-13-7-16,5-10-1 15,6-14 8-15,2-10-9 16,5 0 26-16,0-27 68 15,0-38-24-15,2-39-55 16,17-4 0-16,1 3-7 16,2 15-7-16,-4 28 6 15,0-2 11-15,-3 7 63 16,-4 17 4-16,-6 16-17 16,2 12-22-16,-1 12-20 0,5 2-26 15,9 30 0 1,7 18 0-16,2 18 29 0,5 13 8 15,-3 9-16-15,-2 0-3 16,0-5-12-16,-2-9-6 16,-3-14-1-16,-4-12 1 15,-5-13-1-15,-1-14 0 16,-8-11 1-16,-1-10 0 16,0-2 14-16,1-24 19 15,7-39 3-15,12-48-22 16,8-33-8-16,1 5 1 15,-7 28-6-15,-11 47-1 0,-12 36 1 16,-2 2-1 0,2 5 19-16,-1 2 44 0,-3 11-9 15,2 4-1-15,-2 4-35 16,4 0-18-16,6 19-3 16,3 16 3-16,7 19 7 15,4 17 2-15,3 11 23 16,-1 8-17-16,3 0 0 15,5-2-14-15,1-5 8 16,2-12 3-16,-4-10-4 16,-2-15-7-16,-9-11-1 15,-6-14 5-15,-5-9-4 16,-7-6-1-16,-2-3 2 0,0-3 38 16,-2 0-40-1,0 0 0-15,0 0 0 0,0 0 0 16,0 0 0-1,0 0 0-15,0 0 0 0,0 0 0 16,0 0 0-16,0 0 0 16,0 0 0-16,0 0 0 15,0-7-87-15,0-3-137 16,0-14-134-16,4 2-362 16,4 0-426-16</inkml:trace>
  <inkml:trace contextRef="#ctx0" brushRef="#br0" timeOffset="-181219.93">14949 12982 1476 0,'0'0'596'0,"0"0"-414"15,0 0 73-15,0 0 19 16,0 0-103-16,0 0-111 0,-70 32-10 16,66 6 9-1,-2 6-4-15,-1 4-10 0,-3 2-12 16,4-5-13-16,-1-6-11 15,3-5-2-15,0-3-7 16,0-8-15-16,-8 0-121 16,5-9-213-16,-3-6-532 0</inkml:trace>
  <inkml:trace contextRef="#ctx0" brushRef="#br0" timeOffset="-173735.51">15588 13046 1510 0,'0'0'363'15,"0"0"-186"-15,0 0 55 16,0 0-61-16,0 0-101 15,0 0-70-15,-4-6-4 16,4 7 4-16,0 5 0 16,2-1 0-16,0-3 9 15,-2-2-8-15,0 0 71 0,0 0 53 16,0 0 6-16,0-2-76 16,0-3-32-16,0 5 1 15,0 0-23-15,-4 0-1 16,-3 11-11-16,3 5 10 15,-1 0 0-15,3-2 1 16,2-8-8-16,0-4 7 16,0-2 1-16,0 0 0 15,0-8 32-15,0-7-13 16,0 0 65-16,0 3 22 16,0 6-7-16,0 2-26 15,0 4-31-15,0 0-37 16,0 0-5-16,0 0-14 0,0 2-34 15,2 6-98 1,32-8-154-16,-3 0-336 0,2 0-804 0</inkml:trace>
  <inkml:trace contextRef="#ctx0" brushRef="#br0" timeOffset="-172626.25">16882 12593 1510 0,'0'0'510'0,"0"0"-361"15,0 0 54-15,0 0-67 16,0 0-109-16,0 0 65 0,-50 132 10 16,21-61-4-1,-5 5-26-15,-4-1-27 0,2 2-17 16,3-7-26-16,6-8 9 15,8-11-10-15,3-14-1 16,9-12 0-16,3-14 1 16,4-8 0-16,0-3 6 15,2-25 20-15,17-21-9 16,18-36-7-16,11-32-10 16,-1 1 4-16,-7 9-4 15,-13 20 12-15,-14 28 13 16,-3 6 64-16,-4 6 10 15,-4 18-19-15,0 15 7 16,-2 11-49-16,5 6-39 0,1 29-7 16,8 15 7-16,-1 14 1 15,5 9 9-15,0 4-9 16,2-1-1-16,3-3 0 16,-4-11 0-16,1-10 0 15,-4-12-1-15,-3-14 1 16,-4-11-5-16,-1-15 5 15,4 0 2-15,7-37 22 16,12-35-15-16,13-38-8 16,-4-5 16-16,-7 11-16 15,-10 16-1-15,-13 38 6 16,-2 6 0-16,-2 8 58 16,-6 16 43-16,0 16-25 0,0 4-43 15,3 14-39 1,1 26 2-16,7 31 1 0,5 36 7 15,6 28 10-15,3-5-11 16,-6-24-3-16,0-28-5 16,-4-22-1-16,3 4 1 15,1 3 22-15,2-5-13 16,-5-15-9-16,-5-16 9 16,-5-10-9-16,-2-11-1 15,-1-6 1-15,-3 0 14 16,0-3-15-16,0-13-20 15,-7-9-131-15,-12 2-199 16,-8 1-522-16</inkml:trace>
  <inkml:trace contextRef="#ctx0" brushRef="#br0" timeOffset="-165337.31">17869 13247 1553 0,'0'0'587'0,"0"0"-438"15,0 0 82-15,0 0-48 16,0 0-114-16,0 0-17 16,81 25-14-16,-56 1-13 15,-4 3-15-15,-5-1 2 16,-9 0-11-16,-7-3 6 15,0-4 5-15,-20-1 35 16,-9-3 27-16,-7-6-24 16,2-3-8-16,5-6-26 15,8-2 13-15,7 0-10 0,10 0 5 16,1 0-16 0,3 0-8-16,0 0-1 0,9 4-18 15,18 4 11-15,6 4 8 16,8 4 11-16,1 4-11 15,-4 6 0-15,-5 3-1 16,-8 5 1-16,-12-1-1 16,-8 3 1-16,-5-1 0 15,-2-5 1-15,-23-4 10 16,-6-4 10-16,-7-6 64 16,-5-4 23-16,-1-6-3 15,-3-4-39-15,3-2-18 16,6 0-26-16,7 0-14 15,6 0-7-15,7 0-1 16,9 0-1-16,5-2-83 0,4-6-89 16,15-20-156-16,16 1-448 15,5-6-837-15</inkml:trace>
  <inkml:trace contextRef="#ctx0" brushRef="#br0" timeOffset="-165095.46">19001 13726 2517 0,'0'0'858'0,"0"0"-572"0,0 0 149 16,0 0-435-1,0 0 0-15,0 0 0 0,0 0 0 16,-13 0 0-16,13 0 0 15,0 0 0-15,0 0 0 16,0 0-21-16,18 0-171 16,6-4-297-16,-1 0-417 0</inkml:trace>
  <inkml:trace contextRef="#ctx0" brushRef="#br0" timeOffset="-160646.05">20234 12821 1528 0,'0'0'380'15,"0"0"-174"-15,0 0 90 16,0 0-104-16,0 0-131 15,0 0-37-15,-123 98 1 0,85-28 0 16,1 3 8-16,-4 4 6 16,3-5-26-16,7-5-5 15,1-6-7-15,12-15 7 16,6-12-8-16,5-16 1 16,7-12-1-16,0-6 1 15,5-27 44-15,27-37-11 16,25-37-19-16,3-6-6 15,-2 7 7-15,-6 15 1 16,-17 29 19-16,-4 5 71 16,-6 7-11-16,-10 17 14 15,-6 17-31-15,0 10-57 16,2 2-22-16,6 28-4 16,6 14 4-16,4 9 6 0,0 9 0 15,-5 2-6-15,-2-1 0 16,-4-6 1-16,-3-7-2 15,-1-10 1-15,-4-14 0 16,-4-11 0-16,1-15 0 16,-2 0 15-16,6-37 17 15,3-31-19-15,5-10-13 16,2-10 9-16,1-4-1 16,-2 17 2-16,0 5 19 15,-7 20 25-15,-2 16 9 16,-2 18-18-16,-3 12 10 15,3 4-46-15,6 18-9 16,7 21 0-16,5 17 14 0,3 7-6 16,-2 10-1-16,-2 3-6 15,-7 0 0-15,-5-2 0 16,-9-3-1-16,0-10-2 16,-3-5-65-16,0-7-76 15,0-10-115-15,0-8-102 16,0-13-314-16,5-12-247 0</inkml:trace>
  <inkml:trace contextRef="#ctx0" brushRef="#br0" timeOffset="-160345.8">21158 13108 1373 0,'0'0'603'0,"0"0"-331"16,0 0 42-16,0 0-112 0,0 0-86 15,-122 76-29-15,80-33-35 16,-1 1-12-16,5 0-17 16,5-4-2-16,6-8 3 15,12-5 1-15,5-10 4 16,7-5-29-16,3-4 11 16,13-4-2-16,18-4 49 15,13 0 36-15,10-2-34 16,6-8-43-16,0 2-16 15,-3 4-1-15,-7 4-90 16,-5 0-38-16,-12 0-118 16,-14 0-259-16,-5 4-30 15,-11-4-203-15</inkml:trace>
  <inkml:trace contextRef="#ctx0" brushRef="#br0" timeOffset="-160140.06">21085 13164 1322 0,'0'0'557'0,"0"0"-327"16,0 0 103-16,0 0-143 16,0 0-134-16,0 0 76 15,-72 143-27-15,59-67-39 16,0 6-38-16,-5 0-10 0,0-6-17 16,0-5-1-1,2-9-28-15,3-8-89 0,9 0-150 16,4-20-322-16,0-14-565 15</inkml:trace>
  <inkml:trace contextRef="#ctx0" brushRef="#br0" timeOffset="-159935.54">21675 13614 1505 0,'0'0'1153'15,"0"0"-774"-15,0 0-97 16,0 0-119-16,0 0-112 16,0 0-45-16,0 0-6 0,7-14-12 15,-3 14-90-15,-4 0-160 16,-4 0-305-16,-17 0-455 0</inkml:trace>
  <inkml:trace contextRef="#ctx0" brushRef="#br0" timeOffset="-155848.14">22785 12741 476 0,'0'0'1344'0,"0"0"-1080"0,0 0-22 15,0 0 4 1,0 0-128-16,0 0 40 0,-96 128-43 16,74-56-50-16,1 5-19 15,4-1-24-15,1-8-16 16,5-8 2-16,2-13-7 15,3-15 9-15,3-14-9 16,1-15 4-16,2-3 18 16,0-28 56-16,2-39-1 15,34-42-57-15,4 1-9 16,4 6-12-16,3 17 10 16,-15 37-4-16,-5 4 33 15,-3 10 26-15,-11 16 20 16,-4 16-31-16,3 2-51 15,5 14-2-15,8 17-1 0,6 13 19 16,0 8-7 0,0-1-2-16,-4 2-9 0,-5-5 4 15,-4-4-5-15,-4-8 0 16,-4-8 0-16,-3-12 0 16,-3-8-1-16,4-8 1 15,0-11 3-15,10-30 15 16,13-33-9-16,3-6-8 15,4-7 5-15,-1 5-6 16,-12 26 1-16,0 6 13 16,-12 20 43-16,-5 14 18 15,0 16-32-15,0 0-26 16,2 22-16-16,12 22 4 16,0 14 8-16,0 14 16 15,0 7-8-15,-3 3-20 0,-4-2 5 16,-5-6-5-16,-2-7-2 15,-2-8-12-15,-3-9-59 16,-1-7-99-16,0-7-120 16,0-12-227-16,0-14-306 0</inkml:trace>
  <inkml:trace contextRef="#ctx0" brushRef="#br0" timeOffset="-155487.52">24017 12825 1770 0,'0'0'625'0,"0"0"-311"15,0 0 44-15,0 0-158 16,0 0-108-16,-154 81-17 16,110-21-24-16,1 8-25 15,8 4-25-15,6-1 6 16,10-8-7-16,11-6 0 15,8-13-5-15,0-14-8 16,22-16-16-16,17-14 8 16,14-2 15-16,2-30 0 15,-4-10-4-15,-8-5 10 16,-14 6 4-16,-19 3-2 16,-10 9 22-16,0 9 19 0,-28 10-13 15,-8 6-19-15,1 4-10 16,-1 0-1-16,7 0-46 15,8 7-119-15,2-4-194 16,6-3-443-16,2 0-1111 0</inkml:trace>
  <inkml:trace contextRef="#ctx0" brushRef="#br0" timeOffset="-148914.68">10192 15061 1711 0,'0'0'399'0,"0"0"-134"16,0 0-24-16,0 0-21 15,0 0-55-15,0 0-101 16,51-52-13-16,16 36 27 15,18-2 10-15,6-2-30 16,-3 4-20-16,-3 6-16 16,-13 3-16-16,-15 7-4 15,-9 0-2-15,-11 0-6 16,-8 5-96-16,-8 1-99 16,-8 2-113-16,-13-4-198 15,-5 0-79-15,-22-4-561 0</inkml:trace>
  <inkml:trace contextRef="#ctx0" brushRef="#br0" timeOffset="-148666.02">10237 14931 1433 0,'0'0'592'16,"0"0"-467"-16,0 0-44 15,0 0 55-15,-11 123 111 16,11-58-81-16,0 9-70 15,0 9-35-15,0 5-20 0,0 2-31 16,0-4 5 0,3-3-14-16,-3-5 7 0,0-8-8 15,0-8-1-15,0-8-50 16,0-5-52-16,-3-8-91 16,-4-6-77-16,2-13-255 15,-1-16-471-15</inkml:trace>
  <inkml:trace contextRef="#ctx0" brushRef="#br0" timeOffset="-148431.93">10231 15508 1575 0,'0'0'645'0,"0"0"-530"16,0 0 14-16,0 0-4 15,0 0 81-15,125-6-88 16,-62 6-58-16,2 0-39 16,2 2-3-16,-1 2-18 15,-3 4-6-15,-1-3-110 16,23-5-234-16,-14 0-270 16,-9-9-915-16</inkml:trace>
  <inkml:trace contextRef="#ctx0" brushRef="#br0" timeOffset="-148215.56">11791 15436 1928 0,'0'0'743'0,"0"0"-621"16,0 0-66-16,0 0 21 15,121-28-9-15,-70 26-64 16,0 2-4-16,-4 0-76 16,-5 4-209-16,-13 4-354 15,-13-3-508-15</inkml:trace>
  <inkml:trace contextRef="#ctx0" brushRef="#br0" timeOffset="-148043.58">11820 15633 1776 0,'0'0'681'0,"0"0"-468"15,0 0-118-15,0 0-61 16,0 0-34-16,167-9-22 16,-66 9-213-16,-17 0-275 15,-3 0-217-15</inkml:trace>
  <inkml:trace contextRef="#ctx0" brushRef="#br0" timeOffset="-146669.75">13435 14843 1702 0,'0'0'403'0,"0"0"-288"0,0 0-23 15,204-10 173-15,-22 10-56 16,39 0-94-16,2 0-48 15,-10 5-1-15,-32 4-24 16,-21-4-12-16,-37 2-29 16,-34-5 0-16,-38 2 0 15,-24-1-1-15,-7 0-57 16,-6-2-61-16,-8-1-75 16,-12 0-75-16,-23-4-51 15,-9-9-691-15</inkml:trace>
  <inkml:trace contextRef="#ctx0" brushRef="#br0" timeOffset="-146419.42">14053 14868 1739 0,'0'0'381'15,"0"0"-288"-15,-13 117 30 16,13-44 92-16,0 10-87 15,0 10-59-15,0-1-32 16,0-4-16-16,0-4-8 16,2-11-7-16,-2-11-1 15,0-8-5-15,0-6-29 16,0-12-69-16,0-5-109 16,0-17-117-16,0-5-188 15,4-9-413-15</inkml:trace>
  <inkml:trace contextRef="#ctx0" brushRef="#br0" timeOffset="-146090.41">14572 14937 1540 0,'0'0'503'0,"0"0"-332"15,0 0 58-15,0 0-39 0,0 0-140 16,0 0-27 0,-9 117 94-16,-2-42-11 0,0 9-37 15,4 9-30-15,3 1-16 16,4 4-11-16,0-3 3 16,15-5 35-16,3-7-32 15,5-12-17-15,-6-12 8 16,-1-13-8-16,-3-16-2 15,-7-9 1-15,-2-10-15 16,-2-7-65-16,-2-4-51 16,0 0-66-16,-9-15-302 15,-3-6-646-15</inkml:trace>
  <inkml:trace contextRef="#ctx0" brushRef="#br0" timeOffset="-135940.46">15604 14959 1597 0,'0'0'588'0,"0"0"-338"16,0 0 128-16,0 0-106 15,0 0-104-15,0 0-95 16,-43 53-27-16,17 1 46 16,-8 9-23-16,-6 7-32 15,-2-1-19-15,-1 0 5 16,1-6-17-16,4-5 3 15,9-18-9-15,8-9 12 16,11-17-12-16,10-14-4 0,0-5 4 16,21-50 0-1,14-10 0-15,11-19 0 0,10-10 0 16,-6 9 0-16,0 1 7 16,-7 17-7-16,-12 12 1 15,-11 21 10-15,-6 18 8 16,-6 14-2-16,1 2-17 15,3 30-6-15,7 14 6 16,2 16 13-16,3 11-12 16,1-4 5-16,-1 4-6 15,0-13 1-15,1-6 0 16,-2-11-1-16,-4-9 0 16,-3-19 0-16,-3-13 0 0,1-6 0 15,1-34 17 1,10-40-15-16,4-43 8 0,-2 2-2 15,-8 13-1-15,-9 21 4 16,-6 45-11-16,0 6 12 16,-1 9 2-16,-1 22 16 15,4 5-30-15,8 18-14 16,9 21 13-16,10 20 1 16,11 15 8-16,8 8-7 15,0 8 21-15,2-5-16 16,-2-3 8-16,-6-4-14 15,-5-10 0-15,-10-10 1 16,-6-18 0-16,-12-12-1 16,-7-10-1-16,-6-11-29 15,0-7-32-15,0 0-41 0,-2-7-202 16,-2-8-473 0,2 2-1221-16</inkml:trace>
  <inkml:trace contextRef="#ctx0" brushRef="#br0" timeOffset="-135376.35">17542 14784 1500 0,'0'0'527'0,"0"0"-379"15,0 0 163-15,0 0-88 16,-122 45-84-16,81 9-51 16,1 18 3-16,3 10-27 15,5 8-1-15,6 5-6 16,10-1-31-16,9-4-10 16,7-2-10-16,0-3-4 15,16-17-2-15,7-11-39 16,5-12-90-16,6-9-62 15,26-15-171-15,-9-8-284 0,0-11-505 16</inkml:trace>
  <inkml:trace contextRef="#ctx0" brushRef="#br0" timeOffset="-134947.08">18025 14962 1472 0,'0'0'395'0,"0"0"-148"15,0 0 6-15,0 0-93 16,0 0-62-16,0 103 62 0,5-43-63 15,6 8-43 1,-2 1-15-16,-3 2-27 0,-2-4-11 16,-4 1-1-16,0-2-30 15,-25 24-115-15,-2-15-205 16,0-18-361-16</inkml:trace>
  <inkml:trace contextRef="#ctx0" brushRef="#br0" timeOffset="-134751.53">18376 15571 1684 0,'0'0'620'0,"0"0"-501"16,0 0 13-16,0 0-74 0,0 0-27 15,-50 120-31-15,35-72 0 16,-5-2-102-16,-9 8-105 15,2-12-118-15,4-8-270 0</inkml:trace>
  <inkml:trace contextRef="#ctx0" brushRef="#br0" timeOffset="-131518.23">19228 14939 1793 0,'0'0'392'0,"0"0"-211"15,0 0 53-15,0 0-139 16,0 0-61-16,0 0 18 16,141 134 1-16,-89-82-32 15,-8-1 16-15,-15-5-30 16,-13-6 11-16,-16-4-9 15,0-5 11-15,-29-4 46 16,-12-9 7-16,-6-2-33 16,3-6-17-16,2-10-7 0,8 0-7 15,10 0 12 1,6-13-15-16,11 0 6 0,7-1-12 16,4 0 0-16,27 5-3 15,17 9 1-15,10 0-4 16,6 4 6-16,3 19-1 15,-5 9-7-15,-10 1 8 16,-14 2-8-16,-16-1 7 16,-18-2-9-16,-4-1 10 15,-29-4 7-15,-18-4 23 16,-15-5 14-16,-5-6-13 16,-4-2-11-16,2-6-20 15,7-4 0-15,6 0-55 0,9 4-128 16,13-2-286-1,17-2-205-15</inkml:trace>
  <inkml:trace contextRef="#ctx0" brushRef="#br0" timeOffset="-131320.77">20053 15615 1876 0,'0'0'750'0,"0"0"-638"15,0 0 0-15,0 0 18 16,-33 103-60-16,10-59-43 0,-1 5-27 16,-5-8-16-16,2-6-107 15,-2-9-122-15,7-8-129 16,7-13-315-16</inkml:trace>
  <inkml:trace contextRef="#ctx0" brushRef="#br0" timeOffset="-130983.66">21179 15015 1470 0,'0'0'699'16,"0"0"-470"-16,0 0 37 15,0 0-106-15,0 0-114 16,0 0-25-16,-135 93-5 0,85-47-8 15,-4-7 14-15,2-2 1 16,4-5-5-16,7-8 28 16,15-2 0-16,12-6-16 15,14 1-24-15,5-8 5 16,38 1 26-16,36-10 25 16,39 0-19-16,1-4-7 15,-8-11-18-15,-19 0-17 16,-30 5-1-16,-7-2-9 15,-8 1-85-15,-19 4-135 16,-22-3-73-16,-6-3-186 16,0 2-186-16</inkml:trace>
  <inkml:trace contextRef="#ctx0" brushRef="#br0" timeOffset="-130801.15">21214 15083 1311 0,'0'0'400'0,"0"0"-81"0,0 0-2 15,0 0-99-15,0 0-127 16,0 0 60-16,-56 139-29 16,41-70-66-16,-5 8-25 15,-3 1-20-15,-4 3-11 16,-2-6-62-16,-8 18-116 16,5-22-124-16,10-16-320 0</inkml:trace>
  <inkml:trace contextRef="#ctx0" brushRef="#br0" timeOffset="-130636.43">21586 15641 1122 0,'0'0'1245'0,"0"0"-1020"16,0 0-152-16,0 0 18 15,-138 121-91-15,118-72 0 16,2 5-210-16,7-10-167 15,2-13-398-15</inkml:trace>
  <inkml:trace contextRef="#ctx0" brushRef="#br0" timeOffset="-130265.05">22889 14847 2109 0,'0'0'519'16,"0"0"-306"-16,0 0-29 16,0 0-103-16,-185 157-5 15,94-28-17-15,-1 14-32 16,24-23-12-16,26-30-9 16,21-36-6-16,13-11 0 15,5-2-3-15,3-6-15 0,7-7-21 16,26-20 2-1,17-8 14-15,8-27 23 0,6-12 0 16,-4-10 0 0,-11-1 7-16,-18 4-5 0,-15 6 53 15,-16 10 1-15,-8 6 6 16,-31 17-17-16,-15 3-22 16,-8 4-23-16,-3 5-26 15,7 13-105-15,10-2-185 16,19-10-330-16,13-6-479 0</inkml:trace>
  <inkml:trace contextRef="#ctx0" brushRef="#br0" timeOffset="-129953.75">23237 14968 1955 0,'0'0'635'0,"0"0"-546"16,0 0 136-16,129 98 6 16,-84-39-62-16,-5 9-4 15,-4 7-50-15,-11 0-22 16,-17 5-22-16,-8-9-22 16,-6-3-11-16,-28-7-5 15,-9-7 24-15,-5-15-18 16,1-6 6-16,5-11-20 15,8-4-2-15,8-14-17 16,7 1 4-16,4-5-10 0,3 0-36 16,4-5-84-16,4-17-98 15,1 0-306-15,3-4-478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52:37.249"/>
    </inkml:context>
    <inkml:brush xml:id="br0">
      <inkml:brushProperty name="width" value="0.05292" units="cm"/>
      <inkml:brushProperty name="height" value="0.05292" units="cm"/>
      <inkml:brushProperty name="color" value="#FF0000"/>
    </inkml:brush>
  </inkml:definitions>
  <inkml:trace contextRef="#ctx0" brushRef="#br0">6410 6997 1298 0,'0'0'617'16,"0"0"-332"-16,0 0 78 15,0 0-32-15,0 0-57 16,0 0-54-16,-34-67-66 16,26 67-76-16,-6 24-61 15,-7 21-5-15,-12 20 15 16,-10 15 4-16,-6 11-8 16,-7 2 8-16,3-4-4 15,1-3-12-15,8-6-4 16,6-9-10-16,11-18 9 0,9-11-4 15,10-19-6-15,3-15 2 16,5-8-2-16,0-14 1 16,27-42 13-16,29-44-14 15,26-35-12-15,7-15 6 16,-8 24 5-16,-23 33 1 16,-27 36 0-16,-8 11 5 15,7-3-4-15,-4 1 6 16,-1 2 8-16,-4 15-1 15,-11 15 14-15,1 13-8 16,-1 3-20-16,5 32-14 16,7 37 14-16,3 46 9 15,0 30 13-15,-8 8-4 0,-3-25 2 16,-3-38-14-16,-3-36 0 16,4-8-6-16,1 0 0 15,-2 0-5-15,-2-6-25 16,-2-11-13-16,-3-14-20 15,-4-6-32-15,0-9 13 16,0 0-32-16,0-11-71 16,-11-52-267-16,-2 2-196 15,-3-7-408-15</inkml:trace>
  <inkml:trace contextRef="#ctx0" brushRef="#br0" timeOffset="183.16">6142 7381 1759 0,'0'0'519'0,"0"0"-285"15,0 0-3-15,0 0-122 16,0 0-55-16,0 0-39 16,158 0-15-16,-54 0-82 15,-11 4-234-15,-10-3-335 0</inkml:trace>
  <inkml:trace contextRef="#ctx0" brushRef="#br0" timeOffset="438.8">7144 7415 1833 0,'0'0'543'0,"0"0"-347"16,0 0 29-16,0 0-112 16,0 0-42-16,169-37 2 15,-95 31-34-15,-1 6-26 16,-13 0-13-16,-8 0-26 16,-13 3-77-16,-3 4-79 15,-5 6-172-15,-8-5-256 16,-10-2-328-16</inkml:trace>
  <inkml:trace contextRef="#ctx0" brushRef="#br0" timeOffset="632.59">7478 7233 1401 0,'0'0'554'15,"0"0"-331"-15,0 0-23 16,0 0-96-16,0 0-14 15,0 0 1-15,-33 134-49 16,30-79-24-16,3 2-18 16,0-1-52-16,0 15-125 15,0-16-101-15,0-10-299 0</inkml:trace>
  <inkml:trace contextRef="#ctx0" brushRef="#br0" timeOffset="888.91">8166 7028 1662 0,'0'0'626'16,"0"0"-412"-16,0 0-12 15,0 0-108-15,0 0-13 16,0 122 46-16,0-51-34 0,0 7-50 15,-2 4-32 1,0-2 5-16,0-2-16 0,-1-1-66 16,-1-9-85-16,-4 5-116 15,-2-16-115-15,1-18-323 0</inkml:trace>
  <inkml:trace contextRef="#ctx0" brushRef="#br0" timeOffset="1420.97">8409 6920 1172 0,'0'0'663'0,"0"0"-476"0,0 0-95 15,0 0-35-15,0 0 26 16,0 0 32-16,0 0-20 15,123 89-22-15,-103-48-27 16,-5 3-29-16,-7 0-7 16,-8-4-8-16,0-3 14 15,-6-10 3-15,-13-4-7 16,-8-7 8-16,-2-6-4 16,0-4-1-16,4-4 0 15,5-2 18-15,7 0 8 16,6 0 18-16,5 0 8 15,2 0-15-15,0-8-11 0,20 2-22 16,14-2-6-16,10 2-12 16,12 4 10-16,9 2-4 15,6 0 10-15,-3 6 11 16,-5 14-19-16,-16 4-9 16,-14 6-18-16,-19 6 2 15,-14 1 16-15,0 0 13 16,-31 1 11-16,-12-3 0 15,-13-4 35-15,-6-4 10 16,-3-6 22-16,-1-4-28 16,5-7-26-16,7-4-22 15,8-6-3-15,9 0-12 16,6 0-42-16,6-6-65 16,9-19-108-16,7 4-283 15,5-4-279-15</inkml:trace>
  <inkml:trace contextRef="#ctx0" brushRef="#br0" timeOffset="1909.06">5820 6622 876 0,'0'0'348'0,"0"0"-85"16,-167 37-9-1,93 11-31-15,-1 29-15 0,4 42-54 16,13 34-61-16,21 20-4 16,33-5-26-16,12-15-41 15,42-21-10-15,29-8-12 16,23-12-52-16,-15-33-154 16,-4-27-385-16</inkml:trace>
  <inkml:trace contextRef="#ctx0" brushRef="#br0" timeOffset="2367.32">9496 6806 1778 0,'0'0'504'0,"0"0"-444"15,0 0 57-15,0 0 113 16,114 110-28-16,-60-56-53 16,-1 10-36-16,-2 5-42 15,-10 0-11-15,-10 1 2 16,-12-3-14-16,-12-7-7 16,-7-5-5-16,-7-4 1 15,-22-1-11-15,-10-3-10 16,-11-3 0-16,-7-4-16 15,-8-6-19-15,-2-8-83 16,2-10-54-16,-18-16-125 16,21 0-211-16,12-25-200 0</inkml:trace>
  <inkml:trace contextRef="#ctx0" brushRef="#br0" timeOffset="2561.79">9984 6511 728 0,'0'0'1067'16,"0"0"-827"-16,0 0-181 16,0 0-33-16,0 0-26 15,-135 132-53-15,93-82-216 0,1-4-689 16</inkml:trace>
  <inkml:trace contextRef="#ctx0" brushRef="#br0" timeOffset="3555.82">10613 7241 46 0,'0'0'1647'15,"0"0"-1246"-15,0 0-146 16,0 0-22-16,0 0-70 16,0 0-90-16,60-6-22 15,-13 4-11-15,4 0-22 16,-2 2-12-16,-6-2-6 16,-10 2-105-16,-18 0-191 0,-10 7-216 15,-5 6-196-15</inkml:trace>
  <inkml:trace contextRef="#ctx0" brushRef="#br0" timeOffset="3694.52">10613 7425 1192 0,'0'0'541'0,"0"0"-430"16,0 0 100-16,0 0 16 16,0 0-21-16,142 0-120 15,-70-8-86-15,28 0-67 16,-17 2-260-16,-19 2-590 0</inkml:trace>
  <inkml:trace contextRef="#ctx0" brushRef="#br0" timeOffset="4340.35">12500 6697 743 0,'0'0'998'0,"0"0"-675"0,0 0-134 15,0 0-47-15,0 0-5 16,0 0 50-16,-104 157-25 16,59-79-71-16,-2 8-22 15,0 0-23-15,1 1-27 16,3-11-5-16,5-8-14 15,7-14 6-15,8-12-6 16,10-14 0-16,7-13-11 16,6-15 2-16,0 0 2 0,9-39 7 15,28-37-17-15,26-48 4 16,15-33 13-16,-3 11 1 16,-17 31 8-16,-24 50-9 15,-16 30 29-15,-1 3 25 16,-4 8 27-16,1 4 3 15,-5 14-38-15,3 6-46 16,3 14-5-16,7 26 5 16,7 16 59-16,5 33 10 15,-1 30-30-15,-4-8-8 16,-4-8-16-16,-8-19-9 16,1-28-6-16,0 0-13 15,-1 3-40-15,-2-18-58 0,-5-9-53 16,-3-11-47-1,-7-18-90-15,0-3-179 0,0 0 82 0</inkml:trace>
  <inkml:trace contextRef="#ctx0" brushRef="#br0" timeOffset="4514.84">12319 7064 909 0,'0'0'886'0,"0"0"-614"15,0 0-189-15,0 0-10 16,0 0 66-16,0 0-42 0,161 14-90 16,-103-12-7-16,22-2-178 15,-15 0-202-15,-9-16-620 0</inkml:trace>
  <inkml:trace contextRef="#ctx0" brushRef="#br0" timeOffset="4718.67">13313 6342 1642 0,'0'0'554'0,"0"0"-444"16,0 0-20-16,0 0-61 15,0 0-28-15,0 0 4 16,-104 139-5-16,72-78-43 0,-19 31-87 15,9-17-139-15,0-9-246 16</inkml:trace>
  <inkml:trace contextRef="#ctx0" brushRef="#br0" timeOffset="4987.93">13144 7385 1987 0,'0'0'615'0,"0"0"-367"15,0 0-15-15,0 0-113 16,0 0-75-16,0 0-45 15,0 0-69-15,2-10-71 16,21 10-146-16,-2 0-93 16,0 0-322-16</inkml:trace>
  <inkml:trace contextRef="#ctx0" brushRef="#br0" timeOffset="5236.81">13892 6601 1822 0,'0'0'711'16,"0"0"-610"-16,0 0-49 16,0 0 135-16,0 134-14 15,0-59-80-15,0 9-62 16,0 2-20-16,0 2-11 15,-6-6-30-15,-9-3-94 16,-10 3-113-16,2-21-277 16,7-18-149-16</inkml:trace>
  <inkml:trace contextRef="#ctx0" brushRef="#br0" timeOffset="5728.47">13969 6628 1577 0,'0'0'368'0,"0"0"-214"15,0 0 39-15,0 0-33 16,144-9-44-16,-115 33-19 16,-5 8-3-16,-6 2-23 15,-9 0-30-15,-7 1 0 16,-2-7-17-16,0-2 9 15,-18-6 3-15,-5-9 15 0,-6-2-12 16,-1-5 4-16,-1-4-14 16,4 0-17-16,7 0-2 15,5 0-8-15,5-3 14 16,8-1-2-16,2 1 8 16,0 3-5-16,16 0-17 15,18 0-24-15,10 6 24 16,12 12 0-16,4 9-6 15,-4 6 4-15,-12 3 1 16,-8 4 1-16,-16 0 1 16,-16 0 14-16,-4-2-6 15,-11-4 12-15,-24-1 6 16,-10-8 16-16,-10-3 0 16,-3-6-5-16,2-5 5 15,0-5-29-15,7-2-2 0,9-2-12 16,4-2 0-1,9 0-35-15,12 0-56 0,15-22-90 16,2-4-201-16,18-8-417 0</inkml:trace>
  <inkml:trace contextRef="#ctx0" brushRef="#br0" timeOffset="5934.49">15008 6364 1676 0,'0'0'592'0,"0"0"-473"15,0 0-90-15,0 0 57 16,0 0-5-16,-80 143-58 16,50-93-23-16,-26 21-146 15,6-14-205-15,0-11-652 0</inkml:trace>
  <inkml:trace contextRef="#ctx0" brushRef="#br0" timeOffset="13616.37">7123 9097 1639 0,'0'0'391'16,"0"0"-170"-16,0 0 66 0,0 0-62 15,0 0-106-15,0 0-59 16,-75 133 42-16,26-23-7 16,-18 35-14-16,-6 9-19 15,2-12-13-15,13-31-16 16,21-37-17-16,13-20-15 15,6-10 5-15,5 0-5 16,-1-6-2-16,6-8 1 16,8-18 0-16,0-12 1 15,4-24 53-15,32-50 24 16,30-54-49-16,26-59-17 16,11-25-12-16,-10 7 12 15,-24 46-12-15,-31 61 0 16,-16 40 0-16,-13 28 1 15,1 5 50-15,-6 6 37 0,0 9-10 16,0 10-43-16,3 16-35 16,7 33 0-16,5 33 37 15,6 40-5-15,4 31-13 16,-6-10-8-16,-6-32-4 16,-5-34 1-16,-6-32-8 15,1 4-18-15,1-4-30 16,0 0-20-16,-4-13-26 15,-2-14-44-15,-2-10-35 16,0-8-8-16,-9-20 3 16,-9-14-345-16,-6-9-196 0</inkml:trace>
  <inkml:trace contextRef="#ctx0" brushRef="#br0" timeOffset="13776.4">6759 9603 522 0,'0'0'1055'15,"0"0"-814"-15,0 0-59 16,0 0 36-16,0 0 2 16,160 38-73-16,-85-38-88 15,8 0-59-15,23-9-61 16,-18-8-238-16,-17-3-324 0</inkml:trace>
  <inkml:trace contextRef="#ctx0" brushRef="#br0" timeOffset="13993.82">7854 9053 1587 0,'0'0'604'0,"0"0"-333"16,0 0-111-16,0 0 28 16,-95 165 19-16,70-82-67 15,3 12-78-15,6-1-32 16,8-17-30-16,-2 3-1 15,1-9-90-15,3-15-50 16,-3-15-89-16,0-14-120 16,2-15-236-16,5-12-256 0</inkml:trace>
  <inkml:trace contextRef="#ctx0" brushRef="#br0" timeOffset="14472.8">7881 8993 1418 0,'0'0'593'0,"0"0"-415"16,0 0 23-16,0 0-73 15,0 0 1-15,117 6 8 16,-69 19-48-16,-5 2-34 16,-6 5-27-16,-8 1-1 15,-10-3 5-15,-13-2 3 16,-6-3-12-16,0-8 4 15,-10-1 18-15,-13-4 6 16,-11-5-11-16,-2-1-26 0,-2-3 7 16,3-3-20-16,6 0 8 15,8 0-8 1,11 0 8-16,3 0-2 0,7 0 7 16,0 0-8-16,0 0-6 15,17 0-12-15,10 4 0 16,12 8 10-16,5 8-1 15,-2 4 2-15,-1 6-7 16,-8 5 6-16,-11-2-8 16,-11 3 10-16,-11-3 12 15,-4-1 10-15,-27-2 17 16,-14-4-8-16,-9-6 13 0,-3-2-13 16,-5-7-10-1,4-9-10-15,6-2-10 0,11 0-1 16,11-1-34-16,7-13-83 15,13-12-121-15,8 4-227 16,2-3-251-16</inkml:trace>
  <inkml:trace contextRef="#ctx0" brushRef="#br0" timeOffset="14989.94">6418 8853 1290 0,'0'0'486'15,"0"0"-322"-15,-176 73 71 16,93 2 6-16,-2 36-25 16,10 33-67-16,17 14-44 15,29-9-56-15,29-19-13 16,2-22-35-16,29-17 10 15,6-20-11-15,4-12-48 16,12-9-65-16,72 18-139 16,-11-12-252-16,8-9-303 0</inkml:trace>
  <inkml:trace contextRef="#ctx0" brushRef="#br0" timeOffset="15307.54">8632 9107 1562 0,'0'0'316'16,"0"0"-136"-16,0 0-85 15,0 0 94-15,159 56 29 16,-109-6-50-16,-7 13-35 0,-12 7-13 15,-11 5-19-15,-14 1-12 16,-6-4-31-16,-2-2-2 16,-22-4-34-16,-9-6-4 15,-10-4-8-15,-8-3-10 16,-6-8-31-16,-6-7-47 16,-2-5-90-16,-24-19-135 15,20-6-236-15,6-8-396 0</inkml:trace>
  <inkml:trace contextRef="#ctx0" brushRef="#br0" timeOffset="15495.8">9198 8588 1627 0,'0'0'489'15,"0"0"-421"-15,0 0-43 16,-91 111-10-16,48-22-15 16,9-9-111-16,5-11-256 0</inkml:trace>
  <inkml:trace contextRef="#ctx0" brushRef="#br0" timeOffset="15729.17">9849 9290 1980 0,'0'0'549'16,"0"0"-449"-16,0 0 1 15,118-33 13-15,-67 30-41 16,2 3-54-16,-3 0-19 15,-13 0-10-15,-10 22-147 16,-12-2-299-16,-13-2-235 0</inkml:trace>
  <inkml:trace contextRef="#ctx0" brushRef="#br0" timeOffset="15868.8">9905 9555 1644 0,'0'0'608'0,"0"0"-529"15,0 0 120-15,0 0 20 16,115 14-103-16,-14-8-116 16,-14-2-91-16,-8-4-504 0</inkml:trace>
  <inkml:trace contextRef="#ctx0" brushRef="#br0" timeOffset="16740.84">12440 8997 1182 0,'0'0'750'0,"0"0"-519"0,0 0-149 15,0 0 104-15,-81 163 45 16,47-85-78-16,-3 6-47 16,0 2-28-16,-1-6-14 15,2-7-34-15,4-13-4 16,9-13-19-16,4-14-6 15,8-13-1-15,5-10 6 16,1-10 1-16,5 0 13 16,0-30 19-16,0-36-29 15,24-45-10-15,24-41-20 16,-2 10 19-16,1 28-11 16,-13 41 12-16,-10 31 0 0,5-2 1 15,2 0 9-15,1 2 16 16,-3 14 19-16,-8 11 3 15,2 15-17-15,-1 2-31 16,5 21 27-16,4 23 26 16,1 16 16-16,3 30 7 15,-4-1-19-15,-4 7-21 16,0 0-16-16,-8-16-5 16,6 5-15-16,-2-13 7 15,-2-14-7-15,-3-11-1 16,-1-16-47-16,-9-9-9 15,-1-8-36-15,-5-8-60 16,0-6-45-16,-2-11-50 0,0-16-259 16,0-5-561-16</inkml:trace>
  <inkml:trace contextRef="#ctx0" brushRef="#br0" timeOffset="16944.99">12286 9301 1823 0,'0'0'357'0,"0"0"-260"15,0 0-4-15,0 0 120 16,0 0-42-16,170 13-81 16,-99-13-60-16,-2 0-30 15,0 0-2-15,15 0-208 16,-17 0-337-16,-13-7-481 0</inkml:trace>
  <inkml:trace contextRef="#ctx0" brushRef="#br0" timeOffset="17853.55">13269 8504 1425 0,'0'0'344'16,"0"0"-117"-16,0 0-38 15,0 0-109-15,0 0-58 16,-100 122-12-16,57-52-10 15,-4 8-60-15,-33 19-168 16,13-17-258-16,3-13-653 0</inkml:trace>
  <inkml:trace contextRef="#ctx0" brushRef="#br0" timeOffset="18062.25">13053 9186 514 0,'0'0'1221'0,"0"0"-951"16,222-42-95-16,-66 24 71 16,-6 4-62-16,-28 8-75 15,-39 4-60-15,-30 2-28 16,5 0-14-16,-8 0-7 16,-2 0-11-16,-20 0-138 15,-22 0-92-15,-6 0-125 16,0 0-275-16</inkml:trace>
  <inkml:trace contextRef="#ctx0" brushRef="#br0" timeOffset="18266.71">13605 8843 1377 0,'0'0'511'15,"0"0"-328"-15,0 0-140 16,0 0 81-16,0 0 111 15,-8 164-59-15,8-92-96 16,0 5-50-16,0 1-18 16,0-2-12-16,-6-4-88 0,6 14-121 15,0-17-136 1,0-18-231-16</inkml:trace>
  <inkml:trace contextRef="#ctx0" brushRef="#br0" timeOffset="18490.12">14457 8875 55 0,'0'0'1804'16,"0"0"-1314"-16,0 0-270 16,0 0-71-16,0 0-98 15,0 0 125-15,-35 141-46 16,22-64-73-16,-3 8-41 15,1 1-16-15,-3-6-34 0,5-3-93 16,-3 5-111-16,2-20-231 16,4-18-156-16</inkml:trace>
  <inkml:trace contextRef="#ctx0" brushRef="#br0" timeOffset="18976.2">14509 8824 1443 0,'0'0'528'15,"0"0"-341"-15,0 0-82 16,0 0 23-16,0 0 22 0,148 7-49 16,-111 27-48-1,-5 2-11-15,-10 2-12 0,-13-2-6 16,-9-4 22-16,0-4 26 15,-27-1-17-15,-13-6 14 16,-15-3-24-16,1-3-20 16,-4-5-7-16,11-4-3 15,12-5-13-15,14-1 4 16,15 0 0-16,6 0 3 16,0 0-9-16,18 0-17 15,20 7 16-15,13 3 1 16,12 6 18-16,5 4 3 15,1 6-12-15,-6 5 7 16,-12 2-10-16,-13 3-4 16,-18 1-1-16,-15-1-1 0,-5-3 45 15,-19-1 13-15,-21-3 8 16,-13-3-20-16,-10-5 2 16,-5-4-18-16,-6-3-7 15,5-8-22-15,2-2-1 16,7-2-4-16,9-2-68 15,10 0-67-15,20 0-94 16,11-2-250-16,10-12-145 0</inkml:trace>
  <inkml:trace contextRef="#ctx0" brushRef="#br0" timeOffset="19182.41">15499 8466 1876 0,'0'0'595'0,"0"0"-444"15,0 0-66-15,0 0-9 16,-51 112-37-16,26-46-39 16,-2 8-15-16,-26 25-193 15,6-21-326-15,-3-16-674 0</inkml:trace>
  <inkml:trace contextRef="#ctx0" brushRef="#br0" timeOffset="29400.96">17235 4389 1972 0,'0'0'325'0,"0"0"-104"16,0 0 1-16,0 0-13 16,0 0-20-16,-127 4-59 15,88 32-67-15,-7 33-29 0,-2 35-11 16,9 4-1-16,12-7-20 15,21-8 14-15,6-22-11 16,4 2-5-16,21 7-12 16,10-19-56-16,9-11-72 15,10-16-109-15,35-28-134 16,-10-6-171-16,-10-6-78 0</inkml:trace>
  <inkml:trace contextRef="#ctx0" brushRef="#br0" timeOffset="29844.87">17877 4476 1687 0,'0'0'557'0,"0"0"-444"0,0 0 75 16,0 0 6-1,-114 52-76-15,85-4-29 0,-2 12-26 16,-1 2-39-16,6 1-18 15,-1-4 7-15,7-8-6 16,0-12-7-16,4-8-6 16,5-9-15-16,5-12-9 15,3-8-15-15,3-2 29 16,0-21 8-16,11-23-38 16,25-34 1-16,22-30 20 15,0 0 19-15,-2 8 6 16,-10 18 10-16,-15 27 40 15,-6 8 45-15,-3 6 26 0,-11 21 47 16,-7 16-50 0,-1 4-73-16,4 25-37 0,8 38-8 15,6 35 30-15,1 5-14 16,0-5 4-16,-2-12-19 16,0-20-1-16,2 2-15 15,3 3-39-15,-5-13-51 16,-5-13-66-16,-3-8-64 15,-12-19-146-15,0-8-160 16,0-10-167-16</inkml:trace>
  <inkml:trace contextRef="#ctx0" brushRef="#br0" timeOffset="30018.5">17649 4576 1542 0,'0'0'589'0,"0"0"-524"0,0 0-45 16,0 0 2-16,0 0 24 16,118 24-17-16,-47-18-29 15,45-2-112-15,-18 0-235 16,-13-4-524-16</inkml:trace>
  <inkml:trace contextRef="#ctx0" brushRef="#br0" timeOffset="30288.77">18413 4628 1243 0,'0'0'770'0,"0"0"-572"15,0 0-115-15,0 0 67 16,127-11 68-16,-58 0-82 16,3-1-81-16,-1 2-41 15,-11 2-14-15,-10 2-17 16,-13 2-108-16,-3-6-146 16,-12 0-214-16,-11-2-164 0</inkml:trace>
  <inkml:trace contextRef="#ctx0" brushRef="#br0" timeOffset="30477.27">18782 4265 1482 0,'0'0'524'16,"0"0"-375"-16,0 0-73 16,0 0 92-16,-66 114 54 15,58-52-134-15,6 8-65 16,2 3-23-16,0-1-42 15,10 12-141-15,6-18-109 16,-3-18-290-16</inkml:trace>
  <inkml:trace contextRef="#ctx0" brushRef="#br0" timeOffset="30701.67">19228 4248 1744 0,'0'0'627'16,"0"0"-499"-16,0 0-45 16,0 0-50-16,0 0 101 15,-46 161-28-15,35-81-62 16,2 9-21-16,-1 0-14 16,2-3-9-16,2-8-33 15,-4-12-76-15,2 0-161 0,1-18-101 16,3-18-210-16</inkml:trace>
  <inkml:trace contextRef="#ctx0" brushRef="#br0" timeOffset="31113.49">19236 4295 1553 0,'0'0'386'0,"0"0"-212"16,0 0-26-16,0 0-89 15,0 0-46-15,0 0 21 16,142 54-11-16,-107-19-13 16,-8 4 18-16,-11 1-13 0,-14-1 9 15,-2-3-17 1,-10-4 41-16,-17-8 20 0,-5-7 13 16,-1-6-17-16,2-3 3 15,0-6-30-15,6-2-16 16,9 0-12-16,7 0-7 15,9 0-2-15,0 4-15 16,11 4-13-16,18 2 25 16,10 3 3-16,5 6 1 15,0 2 8-15,-1 0-8 16,-10 5-1-16,-8 2 0 16,-12 0 0-16,-11 0 9 15,-2 1 13-15,-17-1 36 16,-16-5-11-16,-15 0-17 15,-3-3-24-15,-7-8-6 0,-3-4-99 16,-10-8-162 0,16 0-274-16,10-16-395 0</inkml:trace>
  <inkml:trace contextRef="#ctx0" brushRef="#br0" timeOffset="31282.04">19721 4686 1450 0,'0'0'630'0,"0"0"-378"16,165-16 62-16,-100 12-183 16,-5 2-88-16,-6-1-43 15,-10 3-33-15,-13 0-162 0,-17 0-152 16,-12 0-251 0,-2-2-799-16</inkml:trace>
  <inkml:trace contextRef="#ctx0" brushRef="#br0" timeOffset="31453.58">19971 4457 1610 0,'0'0'487'0,"0"0"-444"16,0 0 38-16,0 0 71 16,-29 149-46-16,27-91-71 15,2 4-35-15,0 0-55 16,0 4-143-16,0-13-297 0,4-18-508 15</inkml:trace>
  <inkml:trace contextRef="#ctx0" brushRef="#br0" timeOffset="31683.28">20403 4492 1483 0,'0'0'497'0,"0"0"-369"15,0 0 16-15,0 0 16 16,0 0-39-16,-114 31-54 16,100 13-5-16,8 9-35 15,6 5-6-15,0 0-14 16,16-3-7-16,13-8-1 16,9-7-63-16,13-14-91 0,41-20-91 15,-11-6-127-15,-4-1-479 16</inkml:trace>
  <inkml:trace contextRef="#ctx0" brushRef="#br0" timeOffset="31993.2">20780 4168 1709 0,'0'0'326'0,"0"0"-234"16,0 0 120-16,0 0 79 0,160 118-88 16,-111-58-50-1,-7 7-17-15,-13 5-58 0,-14 4-15 16,-15 1-21-16,0-1 5 16,-23-6-2-16,-19-1-16 15,-6-8-7-15,-12-4-16 16,-2-9-6-16,-5-6-12 15,0-11-63-15,1-4-100 16,-15-15-126-16,15-8-329 16,12-4-499-16</inkml:trace>
  <inkml:trace contextRef="#ctx0" brushRef="#br0" timeOffset="32181.9">21595 3609 1958 0,'0'0'361'0,"0"0"-272"16,0 0-61-16,-129 44-21 16,95 5-7-16,-3 37-126 15,8-10-208-15,4-6-528 0</inkml:trace>
  <inkml:trace contextRef="#ctx0" brushRef="#br0" timeOffset="32690.93">21532 4761 1614 0,'0'0'567'0,"0"0"-439"16,0 0-30-16,0 0-33 16,0 0-44-16,158-23-21 15,-108 17-61-15,-15 2-220 16,-14 0-469-16</inkml:trace>
  <inkml:trace contextRef="#ctx0" brushRef="#br0" timeOffset="32848">21540 4892 1495 0,'0'0'679'0,"0"0"-566"15,0 0-34 1,0 0-17-16,117 0-28 0,-49 0-34 15,34-11-142-15,-19 1-326 16,-10-2-590-16</inkml:trace>
  <inkml:trace contextRef="#ctx0" brushRef="#br0" timeOffset="33335.55">22584 4391 1500 0,'0'0'558'15,"0"0"-450"-15,0 0 1 0,0 0 111 16,-109 105 4 0,76-49-88-16,2 6-55 0,2 2-41 15,0-2-19-15,4-5-7 16,2-12-14-16,4-5 0 15,1-9 0-15,5-12-9 16,6-6-24-16,4-11 4 16,3-2 28-16,0-11 1 15,16-24 6-15,13-21-5 16,7-15-2-16,6-13 2 16,5-6-1-16,-7 6 1 15,-5 11 43-15,-8 15 28 0,-6 18 66 16,-11 14-5-16,-2 12-13 15,-4 12-42-15,0 2-78 16,7 20-5-16,3 22 5 16,3 22 20-16,2 14-5 15,-2 9 3-15,-3 5-8 16,-6-6-2-16,3-4-8 16,-2-11-15-16,0-11-25 15,0-14-79-15,-1-12-54 16,-4-13-98-16,-4-18-105 15,0-3-138-15,0-3 113 0</inkml:trace>
  <inkml:trace contextRef="#ctx0" brushRef="#br0" timeOffset="33496.17">22391 4717 1605 0,'0'0'336'0,"0"0"-271"15,0 0-1-15,0 0 7 16,0 0-71-16,140 40-2 16,-80-40-228-16,-7 0-456 0</inkml:trace>
  <inkml:trace contextRef="#ctx0" brushRef="#br0" timeOffset="33705.01">23243 3880 1803 0,'0'0'399'16,"0"0"-286"-16,0 0-41 16,0 0-50-16,0 0-11 15,-37 161-11-15,8-89-18 16,-27 22-155-16,9-16-188 15,1-14-542-15</inkml:trace>
  <inkml:trace contextRef="#ctx0" brushRef="#br0" timeOffset="33908.61">23170 4436 1778 0,'0'0'502'0,"0"0"-447"15,0 0-14-15,0 0 111 16,0 106-27-16,0-48-60 16,0 8-45-16,-15 2-20 15,-6-1 0-15,2-4-105 16,-14 5-122-16,6-16-139 16,0-17-377-16</inkml:trace>
  <inkml:trace contextRef="#ctx0" brushRef="#br0" timeOffset="34357.78">23242 4436 1431 0,'0'0'475'0,"0"0"-346"16,0 0 31-16,0 0-49 15,0 0-63-15,133-33-34 16,-108 56 12-16,-1 4-13 15,-6 5-13-15,-6 0 0 16,-12-1 0-16,0-7 0 16,-8-2 4-16,-16-6 23 15,-5-6 6-15,-4 0-9 16,-4-4 1-16,6 0-16 16,5-2-2-16,8 0-6 0,7 2-1 15,6-2-6-15,5 3-12 16,0 6 18-16,16 1 1 15,13 3 18-15,7 6 3 16,4 2 20-16,0-2-18 16,-2 4-14-16,-11-4-8 15,-10-1-2-15,-9-2 9 16,-8 1 21-16,-3-6 56 16,-21 2 7-16,-10-2 26 15,-6-3-48-15,-7 1-30 16,-2-5-30-16,3-2-10 15,-3-2-1-15,8-4-82 16,1 0-100-16,12-14-180 16,9-4-346-16</inkml:trace>
  <inkml:trace contextRef="#ctx0" brushRef="#br0" timeOffset="34561.96">24050 4001 1744 0,'0'0'400'0,"0"0"-316"16,0 0-78-16,0 0 6 16,-24 116-12-16,-1-62-1 15,-28 28-179-15,6-14-132 0,0-10-660 16</inkml:trace>
  <inkml:trace contextRef="#ctx0" brushRef="#br0" timeOffset="34831.58">24150 4496 570 0,'0'0'1287'16,"0"0"-937"-16,0 0-108 15,0 0-26-15,0 0-89 0,-122-40-84 16,78 80-4 0,-4 16 15-16,6 9 1 0,9 10-31 15,10-3-9-15,15-4-14 16,8-8 13-16,8-11-14 16,28-13-18-16,11-10-22 15,9-14-19-15,9-12-97 16,22-20-123-16,-14-16-304 15,-11-5-747-15</inkml:trace>
  <inkml:trace contextRef="#ctx0" brushRef="#br0" timeOffset="35005.1">24621 4204 770 0,'0'0'1273'15,"0"0"-1071"-15,0 0-151 0,0 0-31 16,0 0-6-16,-107 131-14 16,44-45-25-16,10-11-302 15,4-11-875-15</inkml:trace>
  <inkml:trace contextRef="#ctx0" brushRef="#br0" timeOffset="37118.44">18529 6609 1498 0,'0'0'717'15,"0"0"-456"-15,0 0-84 16,0 0-6-16,0 0 10 15,-124 133-28-15,66-39-56 16,4 0-25-16,2 4-29 0,6-2-13 16,15-20-22-1,0 1 1-15,6-18-9 0,10-16 0 16,7-17 0-16,4-16-17 16,4-10 4-16,0-14 5 15,29-46 7-15,25-48-17 16,19-45 17-16,8-14 0 15,-13 29 1-15,-20 42 1 16,-25 52 0-16,-7 18 16 16,-5 6 17-16,-1 9 20 15,-1 11 0-15,-1 0-54 16,6 37 15-16,5 33 3 16,6 34 44-16,-2 3-8 15,-4-9-39-15,-1-15-8 16,1-22-7-16,0 0-16 0,1-3-41 15,-4-16-74-15,-3-13-41 16,-4-12-136-16,-9-17-163 16,0 0-28-16,0-10-262 0</inkml:trace>
  <inkml:trace contextRef="#ctx0" brushRef="#br0" timeOffset="37280.01">18291 6894 1280 0,'0'0'670'16,"0"0"-500"-16,0 0-70 16,0 0 8-16,0 0-11 0,71 110-72 15,-13-92-25-15,35-14-123 16,-13-4-223-16,-10 0-421 0</inkml:trace>
  <inkml:trace contextRef="#ctx0" brushRef="#br0" timeOffset="37471.15">18984 6695 1512 0,'0'0'584'15,"0"0"-494"-15,0 0 115 16,-43 107 87-16,12-21-106 16,0 2-87-16,4 6-62 15,2 3-37-15,12-22-1 16,3 2-103-16,5-15-145 15,5-14-103-15,0-18-226 0,0-14-480 16</inkml:trace>
  <inkml:trace contextRef="#ctx0" brushRef="#br0" timeOffset="37885.71">19066 6697 1352 0,'0'0'524'15,"0"0"-382"-15,0 0-64 16,0 0 6-16,0 0 69 16,0 0-67-16,0 0-38 0,116 125-4 15,-112-91 2 1,-4-2-2-16,-2-4 24 0,-23-4 1 16,-6-5-4-16,-4-6-11 15,-1-3-3-15,5-6-18 16,4-2-6-16,9-2-15 15,9 0 6-15,9 0-12 16,0 0-6-16,14 0-42 16,17 0 22-16,5 4 20 15,2 7-8-15,-1 4 7 16,-6 5-5-16,-10 3-17 16,-8 4 6-16,-11-1 17 15,-2 2 8-15,-7-2 52 16,-17-3 21-16,-7-3-2 0,-7-2-14 15,0-6-25-15,-2-4-7 16,4-4-25-16,3-4-8 16,7 0-82-16,8-6-143 15,9-10-241-15,9-4-258 0</inkml:trace>
  <inkml:trace contextRef="#ctx0" brushRef="#br0" timeOffset="38127.1">19578 6810 1570 0,'0'0'700'0,"0"0"-395"15,0 0-15-15,0 0-124 0,0 0-90 16,0 0-55 0,-124 51-5-16,89 10 4 0,1 9-11 15,12 4-3-15,13-2 2 16,9-6-8-16,11-12-1 15,26-13-53-15,15-16-29 16,10-17-51-16,5-8-65 16,14-23-107-16,-19-12-277 15,-18-8-871-15</inkml:trace>
  <inkml:trace contextRef="#ctx0" brushRef="#br0" timeOffset="38403.89">18164 6463 1330 0,'0'0'497'0,"-116"0"-336"15,40 8 98-15,-8 19-1 16,3 17-68-16,8 17-70 15,17 15-34-15,16 11-21 16,24 7-32-16,16 5-24 16,14-4-3-16,28-7-6 0,16-8-33 15,9-11-91 1,47-3-158-16,-17-20-281 16,-7-18-377-16</inkml:trace>
  <inkml:trace contextRef="#ctx0" brushRef="#br0" timeOffset="38727.69">20194 6363 1733 0,'0'0'574'15,"0"0"-498"-15,0 0 203 0,127 73-68 16,-88-18-25-16,-3 11-49 16,-9 12-43-16,-9 25 27 15,-16 20-23-15,-2 19-40 16,-16-17-32-16,-8-28-17 16,0-37-1-16,-3-24-8 15,-4 2 0-15,-9 0-50 16,-7-2-59-16,-2-10-32 15,0-10-72-15,-18-16-114 16,13 0-264-16,8-8-358 0</inkml:trace>
  <inkml:trace contextRef="#ctx0" brushRef="#br0" timeOffset="38932.66">20674 6173 1661 0,'0'0'568'15,"0"0"-519"-15,0 0-18 16,0 0 55-16,0 0-36 16,-66 151-50-16,15-75-13 15,6-13-201-15,1-9-408 0</inkml:trace>
  <inkml:trace contextRef="#ctx0" brushRef="#br0" timeOffset="39636.6">21054 6967 1461 0,'0'0'532'0,"0"0"-405"15,0 0-19-15,0 0 41 16,135-29-43-16,-83 23-63 16,-2 4-43-16,9 2-89 15,-12 0-187-15,-20 0-520 0</inkml:trace>
  <inkml:trace contextRef="#ctx0" brushRef="#br0" timeOffset="39808.14">21058 7249 1431 0,'0'0'527'0,"0"0"-407"0,0 0 158 16,0 0-82-16,154 4-113 16,-98-4-83-16,17 0-55 15,-13-6-222-15,-13-3-542 0</inkml:trace>
  <inkml:trace contextRef="#ctx0" brushRef="#br0" timeOffset="40971.32">22083 6702 819 0,'0'0'363'0,"0"0"-64"16,0 0-5-16,0 0 9 16,0 0-25-16,0 0-36 15,4-39-98-15,-6 71-92 16,-10 18 35-16,-5 30 55 16,-5 4-54-16,-7 10 2 15,-2 0-18-15,2-16-33 16,-2 4-27-16,4-15 6 0,7-13-17 15,7-17-1 1,3-13-8-16,8-11-8 0,2-13-8 16,0 0 24-16,0-23 0 15,10-24-36-15,15-36 6 16,16-44 8-16,8-31 4 16,-2 10-7-16,-12 34 25 15,-14 46 0-15,-13 31 7 16,1 5-6-16,-1 6 32 15,-2 8 17-15,-2 14-8 16,3 4-42-16,4 22 0 16,7 20 0-16,7 18 30 15,1 15 10-15,3 11-16 16,0 4 6-16,-3 2-15 16,1-6-5-16,0-7-8 15,-4-15-2-15,-3-14-23 0,-3-12-43 16,-3-11-46-16,-5-10-86 15,-7-11-95-15,-2-6-224 16,0 0-20-16</inkml:trace>
  <inkml:trace contextRef="#ctx0" brushRef="#br0" timeOffset="41161.14">21989 7094 1460 0,'0'0'546'0,"0"0"-414"16,0 0-8-16,0 0 2 16,0 0 5-16,118 0-51 15,-62 0-77-15,-2 0-3 16,1-10-187-16,-14 3-278 16,-14-6-260-16</inkml:trace>
  <inkml:trace contextRef="#ctx0" brushRef="#br0" timeOffset="41358.89">22722 6303 1646 0,'0'0'518'15,"0"0"-353"-15,0 0-10 0,0 0-78 16,0 0-70-16,0 0-7 15,-47 144-53-15,7-56-121 16,7-14-194-16,0-10-316 0</inkml:trace>
  <inkml:trace contextRef="#ctx0" brushRef="#br0" timeOffset="41531.58">22571 6963 46 0,'0'0'1461'0,"0"0"-1146"15,0 0-15-15,160-10 69 16,-86 1-124-16,2 1-133 16,-8 2-80-16,-7 4-32 0,-16 2-26 15,-14 0-131-15,-14 0-124 16,-10-2-98-16,-7-1-228 0</inkml:trace>
  <inkml:trace contextRef="#ctx0" brushRef="#br0" timeOffset="41694.51">22924 6757 1217 0,'0'0'516'0,"0"0"-392"15,0 0 36-15,0 0 41 0,-85 109-52 16,60-52-86 0,4 10-40-16,8 2-23 0,7-1-84 15,6 8-141-15,0-18-144 16,0-16-522-16</inkml:trace>
  <inkml:trace contextRef="#ctx0" brushRef="#br0" timeOffset="41906.3">23255 6603 1564 0,'0'0'596'0,"0"0"-477"15,0 0-69-15,0 0 36 16,-20 126 122-16,2-49-101 0,-2 13-59 16,-4 6-48-1,1 0-1-15,3-6-122 0,-3 6-129 16,6-28-277-16,3-17-158 0</inkml:trace>
  <inkml:trace contextRef="#ctx0" brushRef="#br0" timeOffset="42353.89">23300 6681 1422 0,'0'0'340'0,"0"0"-234"15,0 0-48-15,0 0-21 16,0 0 19-16,0 0 2 0,0 0-9 15,71 122-33-15,-71-89 12 16,0-3-6-16,-9-6 19 16,-13-4 27-16,-5-4-11 15,-4-6-20-15,2-4-17 16,4-4-9-16,5-2-5 16,6 0 0-16,10 0 11 15,4 0 58-15,0 0-47 16,14 0-22-16,17 0 3 15,13 4 9-15,8 7 16 16,1 2-10-16,-4 7-16 16,-13 2-8-16,-12 2 0 15,-15 2 12-15,-9 1 28 16,-4-1 14-16,-28-1 53 0,-7 1 5 16,-12 0-58-16,4-3-15 15,0-4-26-15,2-4-8 16,5-3-5-16,4-6-49 15,5-4-111-15,-5-2-149 16,10-16-285-16,5-10-742 0</inkml:trace>
  <inkml:trace contextRef="#ctx0" brushRef="#br0" timeOffset="42558.05">23955 6194 1200 0,'0'0'942'16,"0"0"-596"-16,0 0-123 15,0 0-114-15,0 0-79 16,0 0-30-16,0 0-29 16,-125 150-129-16,60-59-148 15,9-15-270-15,5-9-730 0</inkml:trace>
  <inkml:trace contextRef="#ctx0" brushRef="#br0" timeOffset="42724.66">23743 6909 692 0,'0'0'989'0,"0"0"-704"0,114 0 92 16,-50 0-53-16,5-3-199 15,-4 0-72-15,-12-2-53 16,-11 5-54-16,-13-2-135 15,-19-10-139-15,-8 1-153 16,-2-2-423-16</inkml:trace>
  <inkml:trace contextRef="#ctx0" brushRef="#br0" timeOffset="42882.06">24071 6757 1358 0,'0'0'244'0,"0"0"-32"16,0 0 81-1,-45 159-78-15,29-91-84 0,-2 4-70 16,3 0-61-16,1-3-34 16,6 1-146-16,1-20-302 15,5-16-358-15</inkml:trace>
  <inkml:trace contextRef="#ctx0" brushRef="#br0" timeOffset="43122.01">24545 6699 1540 0,'0'0'534'0,"0"0"-433"0,0 0 25 16,0 0-34 0,0 0 7-16,-140 57-13 0,106-3-38 15,6 8-29-15,5 6-1 16,8 2-17-16,8-2 8 15,7-5-9-15,0-12-28 16,20-10-64-16,42-17-107 16,-4-14-123-16,-3-10-262 0</inkml:trace>
  <inkml:trace contextRef="#ctx0" brushRef="#br0" timeOffset="43302.04">24908 6589 1287 0,'0'0'738'0,"0"0"-618"0,0 0-87 16,0 0 4-16,-78 140 2 16,42-73-39-16,5-13-88 15,2-10-299-15</inkml:trace>
  <inkml:trace contextRef="#ctx0" brushRef="#br0" timeOffset="71785.84">657 12749 1495 0,'0'0'682'16,"0"0"-521"-16,0 0-116 15,19 104 99-15,12-51 36 16,16 3-14-16,8 6-39 15,9 0-32-15,2-2-47 0,-4-3-22 16,-5-9-17-16,-9-6-3 16,-11-8-6-16,-10-9-2 15,-9-6-88-15,-7-9-138 16,0-16-75-16,-1-18-243 16,-4-15-235-16</inkml:trace>
  <inkml:trace contextRef="#ctx0" brushRef="#br0" timeOffset="71971.36">1241 12876 1332 0,'0'0'539'0,"0"0"-337"15,0 0 70-15,0 0-5 0,0 0-110 16,-113 65-63-16,72-10-11 16,-5 9-33-16,-5 6-22 15,-2 4-19-15,-1-3 0 16,0-7-9-16,8-8-85 15,-6-4-143-15,17-18-231 16,8-13-318-16</inkml:trace>
  <inkml:trace contextRef="#ctx0" brushRef="#br0" timeOffset="72168.17">1326 12741 1780 0,'0'0'578'15,"0"0"-466"-15,0 0 30 16,0 0-41-16,0 0 24 16,82 115-62-16,-46-65-41 15,2 2-11-15,-3 2-11 16,2-2-81-16,3 6-126 16,-11-14-175-16,-5-14-356 0</inkml:trace>
  <inkml:trace contextRef="#ctx0" brushRef="#br0" timeOffset="72385.74">1832 12759 1532 0,'0'0'575'0,"0"0"-406"0,0 0 99 16,-116 110-53-16,71-23-45 15,-8 27-36-15,6-4-47 16,7-7-43-16,9-17-38 15,6-22 6-15,-4 5-6 16,-4 0-6-16,0-8-12 16,-3-9-92-16,1 0-118 15,10-16-260-15,7-12-370 0</inkml:trace>
  <inkml:trace contextRef="#ctx0" brushRef="#br0" timeOffset="73420.05">2402 12645 1371 0,'0'0'658'15,"0"0"-503"-15,0 0 25 16,0 0-29-16,0 0-105 16,0 0-37-16,0 0 5 0,9 34-1 15,5-18 11 1,-6-3 12-16,-1-6-2 0,-3-1 12 16,-1-2 5-16,-3-4 1 15,0 2-10-15,0-2 9 16,0 0-14-16,0 0-14 15,0 0-2-15,0 0 13 16,0 0 11-16,0 0-8 16,0 0 1-16,0 0-23 15,0 0 3-15,0 0-9 16,-7-2-6-16,-6-1-3 16,-1 2 0-16,-1 1 0 15,2 0 7-15,1 0-6 16,1 0 21-16,5-2 29 15,-1 2-1-15,2-3 3 0,3 3-11 16,2-1-6-16,0 1-8 16,0 0-5-16,0 0-13 15,0 0 4-15,0-1 4 16,0 1-8-16,-2 0 20 16,-2-3-6-16,-1 1-15 15,-1 1-9-15,-4-2 2 16,-5 1-2-16,-3 0 1 15,-5 0 2-15,2 0-2 16,-4 0-2-16,2 0 1 16,8 0 0-16,4 2 2 15,4 0-1-15,5 0-1 16,2 0 0-16,0 0 0 16,0 0-2-16,0 0 1 15,0 0-3-15,0 0 3 0,0 0 1 16,0 0 0-16,0 0-6 15,0 0 5-15,2 0-11 16,19 0-3-16,12 0 15 16,13 8 0-16,12 1 11 15,9-6-11-15,3 1 0 16,-4 0-6-16,-8-1 6 16,-11 4 1-16,-16-1-1 15,-11 0 0-15,-11 0 0 16,-9 3 0-16,0 1 0 0,-11 9 9 15,-22 10 3 1,-15 7 9-16,-12 10-8 0,-11 4-2 16,-7 6-5-16,-4 4 4 15,-1-2 1-15,8-4-5 16,11-6 6-16,12-9-12 16,14-7 10-16,16-13-9 15,9-4 4-15,5-9-5 16,8-2-1-16,0-2 0 15,2 0 1-15,25 0 1 16,18-2 0-16,18 0 25 16,19 0-13-16,9 0 4 15,12-9-17-15,-1 3 0 16,3 3-64-16,-2 3-144 16,18 0-126-16,-22 0-394 15,-24 0-725-15</inkml:trace>
  <inkml:trace contextRef="#ctx0" brushRef="#br0" timeOffset="73618.88">3088 12878 1942 0,'0'0'602'0,"0"0"-403"15,0 0 30-15,0 0-87 16,0 0-81-16,0 0 26 15,116 5-48-15,-64 3-39 16,-4 1-3-16,0 10-162 0,-15-1-318 16,-15 1-194-16</inkml:trace>
  <inkml:trace contextRef="#ctx0" brushRef="#br0" timeOffset="73758.55">3100 13118 1553 0,'0'0'583'0,"0"0"-386"15,0 0 45-15,0 0-101 16,0 0-60-16,0 0-45 16,162-8-36-16,-41 8-35 15,-17 0-279-15,-2 0-384 0</inkml:trace>
  <inkml:trace contextRef="#ctx0" brushRef="#br0" timeOffset="74408.11">4457 12745 1855 0,'0'0'395'0,"0"0"-208"15,0 0 153-15,-114 151-91 16,78-85-78-16,1 11-59 15,-1 4-42-15,3 2-14 16,-3 1-35-16,2-6-6 0,3-6-14 16,2-6-1-16,3-5-30 15,8-10-132 1,11 2-205-16,7-19-393 0,0-16-841 0</inkml:trace>
  <inkml:trace contextRef="#ctx0" brushRef="#br0" timeOffset="74747.36">4777 13174 1746 0,'0'0'648'0,"0"0"-382"16,0 0 70-16,0 0-116 16,0 0-114-16,-113 12-72 15,86 36-23-15,3 12-5 16,13 10-5-16,11-5-1 0,6-7 0 15,34-12 0-15,20-20-12 16,11-16-1-16,12-10 4 16,4-23 8-16,-7-24 1 15,-10-13 0-15,-15-7 6 16,-21 2-6-16,-19-2 27 16,-15 7 27-16,-6 8 26 15,-30 10-23-15,-11 12-18 16,-7 14-15-16,-6 10-23 15,3 6-1-15,2 5-23 16,9 12-68-16,12 5-82 16,19 14-99-16,11-6-266 15,4-6-190-15</inkml:trace>
  <inkml:trace contextRef="#ctx0" brushRef="#br0" timeOffset="75740.42">3956 12729 1038 0,'0'0'608'0,"0"0"-362"16,0 0-18-16,0 0 21 15,0 0-45-15,0 0 49 16,-16 110-27-16,-3-46-66 16,-2 11-39-16,-8 9-52 15,-2 7-27-15,-3 3-24 16,1-4-8-16,2-5-9 15,6-8-2-15,9-17-28 16,7-10-102-16,7-19-202 0,2-13-400 16,0-17-1267-16</inkml:trace>
  <inkml:trace contextRef="#ctx0" brushRef="#br0" timeOffset="80417.63">1106 13774 1298 0,'0'0'254'16,"0"0"-134"-16,0 0 36 16,0 0 59-16,0 0 2 15,0 0 2-15,-79-38-54 0,79 38-71 16,5 0-65-16,31 0-16 15,41 0 35-15,58 0 73 16,63-2-8-16,42-6-12 16,21-6-11-16,11 5-30 15,0 3-17-15,13 3-18 16,1-1-5-16,-2 4-8 16,-17 0 0-16,-24 0-11 15,-17 4 0-15,-26 5 7 16,-24 2-2-16,-40-5-6 15,-41 0-5-15,-34-5 4 16,-25 2 1-16,-8-1-21 16,-10 0-32-16,-4-2 10 15,-14 0 33-15,-5 0 4 0,-26 0-77 16,-16 0-174-16,-53-14-112 16,9 2-296-16,-6-2-560 0</inkml:trace>
  <inkml:trace contextRef="#ctx0" brushRef="#br0" timeOffset="80866.73">1262 13810 1542 0,'0'0'274'0,"0"0"-117"0,0 0 76 16,0 0 46-16,0 0-40 15,0 0-112-15,0 0-55 16,-71-20-44-16,102 20-13 16,17 4 96-16,44 8 6 15,55-10-15-15,67-2-10 16,37 0-2-16,21 0-13 15,11-2-17-15,-7-10-23 16,13 2-16-16,8 2 2 16,-4 0-5-16,-15 6-11 15,-8 2-1-15,-23 0-3 16,-36 0-2-16,-47 2-2 16,-56 8-3-16,-45 2 3 0,-23-2-3 15,-6 2 3-15,-7 0 1 16,-6-3-1-16,-11-6 0 15,-6-3 1-15,2 0-20 16,3 0-86-16,24-18-140 16,-1-6-426-16,-3-4-678 0</inkml:trace>
  <inkml:trace contextRef="#ctx0" brushRef="#br0" timeOffset="83255.02">8540 12218 1579 0,'0'0'328'0,"0"0"-90"15,0 0 37-15,0 0 10 16,0 0-113-16,0 0-94 15,0-22-63-15,0 66 46 16,3 10 20-16,-3 10-24 16,0 6-27-16,-11 0-14 15,-12 1 4-15,-3-5-19 16,-1-10 13-16,5-12-14 0,6-14 9 16,7-16-9-16,7-14 1 15,2-4 13-15,4-32-14 16,23-16 0-16,13-10-20 15,5-4 19-15,3 5 0 16,0 9-8-16,-13 16 18 16,-8 10-10-16,-9 14 2 15,-7 8-2-15,-4 4-7 16,-1 0-7-16,-1 16 9 16,-2 6 6-16,-3 6 8 15,0 4-8-15,0-1 10 16,-3-6-9-16,-4-6 3 0,3-9-3 15,1-6-1 1,3-4 1-16,0 0 0 0,11-16 10 16,14-12-11-16,8-6 0 15,8-3-5-15,1 3 5 16,-4 5 0-16,-3 8 0 16,-8 9 0-16,-7 9-1 15,-5 3-7-15,-5 5-3 16,-1 15 10-16,-5 8 2 15,-2 6 3-15,-2 6-4 16,0 3-7-16,0 1-121 16,0-4-135-16,18-2-228 15,9-12-128-15,5-13-856 0</inkml:trace>
  <inkml:trace contextRef="#ctx0" brushRef="#br0" timeOffset="83863.5">9684 12403 1294 0,'0'0'521'0,"0"0"-321"16,0 0 13-16,-43-139-18 15,12 107-7-15,-7 9-56 16,-1 16-38-16,-9 7-27 16,0 16-25-16,-2 22-16 15,3 10 5-15,10 8-17 16,12 0 1-16,16 0-14 0,9-9 1 15,4-9-2 1,28-14 2-16,8-16 7 0,7-8-2 16,2-20 3-16,-3-22-10 15,-3-8 12-15,-9-5-11 16,-11 5 0-16,-6 6-1 16,-11 7 15-16,-6 16 14 15,0 7 49-15,0 8 1 16,0 6-40-16,0 3-39 15,0 24-9-15,0 11 9 16,0 8 0-16,12 6 1 16,7 0 1-16,8-5 4 15,2-9-6-15,2-7-39 16,-2-10-36-16,-2-10-57 16,-7-11-49-16,-2 0-38 15,-2-17 8-15,1-20-88 0,1-9-21 16,2-8 17-16,2-2 24 15,-6 6 166-15,-5 8 113 16,-4 12 106-16,-7 12 180 16,0 10 52-16,0 8-71 15,0 0-134-15,2 4-94 16,10 18 29-16,5 6 94 16,5 6-12-16,7 9-47 15,7-1-37-15,2 4-19 16,-1-2-32-16,0-4-1 15,-6-6-14-15,-2-4-17 0,-8-6-92 16,-9-4-131 0,-7-4-130-16,-5-10-331 0</inkml:trace>
  <inkml:trace contextRef="#ctx0" brushRef="#br0" timeOffset="84409.04">10352 12289 1373 0,'0'0'654'0,"0"0"-407"16,0 0-70-16,0 0 36 15,0 0-55-15,-154 83-44 16,110-39-59-16,-1 4-23 16,-1 3-26-16,1-1-6 15,0 0-14-15,8-6-107 16,1 8-115-16,14-14-237 16,8-9-338-16</inkml:trace>
  <inkml:trace contextRef="#ctx0" brushRef="#br0" timeOffset="85022.6">10457 12140 1207 0,'0'0'622'16,"0"0"-392"-16,0 0-134 15,0 0-8-15,0 0 69 16,0 0 73-16,163 0-110 15,-97 7-40-15,-3 2-44 16,-8-1-16-16,-10 1-14 16,-14 0-6-16,-11-1-69 0,-13 4-147 15,-7 2-79-15,-11-4-231 16,-12-2-808-16</inkml:trace>
  <inkml:trace contextRef="#ctx0" brushRef="#br0" timeOffset="85811.26">10836 12049 1460 0,'0'0'583'15,"0"0"-443"-15,0 0 24 16,0 0-45-16,0 0 30 16,-100 141-57-16,59-73-40 15,3 4-9-15,5 2-20 16,8-6-10-16,12-6-12 15,9-9-1-15,4-15-17 0,4-12-51 16,19-16-34-16,8-10-9 16,7-3 47-16,4-30 7 15,1-9 19-15,-6-8 21 16,-3 0 17-16,-10 1 0 16,-11 13 15-16,-4 12 62 15,-7 10 53-15,1 12-10 16,-1 2-87-16,7 2-33 15,8 15-7-15,10-3 7 16,9 1 0-16,4-9 12 16,-2-6-3-16,-9 0 3 15,-6-6-6-15,-15-13 6 16,-8-2 6-16,0-1-17 0,-11 6 59 16,-11 6 12-16,-7 8-20 15,-2 2-38-15,-3 17-2 16,1 16-11-16,4 7 0 15,11 8 6-15,11 1-6 16,7-5-1-16,18-7 0 16,22-10 0-16,10-13-12 15,7-12 11-15,1-2-14 16,0-20-24-16,-2-16-7 16,-4-8-21-16,-4-8-9 15,-7-5-11-15,-10 1 27 16,-8 6 10-16,-9 8 41 0,-5 12 3 15,-7 10 6-15,-2 12 70 16,0 8 0-16,0 0-70 16,0 16 9-16,0 16-9 15,-6 12 36-15,-7 8 7 16,-6 8-9-16,1 2 7 16,1-3-26-16,1-5-6 15,1-10-8-15,1-10 1 16,3-8 11-16,0-12-13 15,0-8 12-15,0-6-12 16,2 0-15-16,2-16-16 16,7-12-14-16,0-10-45 15,18-8-27-15,17-2 11 0,11-1 32 16,4 7 23-16,8 6-17 16,4 7-32-16,28-4-55 15,-17 9-123-15,-11 6-806 16</inkml:trace>
  <inkml:trace contextRef="#ctx0" brushRef="#br0" timeOffset="86305.17">11839 12318 1245 0,'0'0'375'15,"0"0"-256"-15,0 0 67 16,0 0-3-16,-81 130-53 15,65-92-68-15,1-3-38 16,2-5-17-16,6-6 2 0,0-8-9 16,5-10 1-16,2-6 0 15,0 0 16-15,20-14-17 16,14-16-2-16,8-7-19 16,7-1 5-16,-5 4 6 15,-6 8 8-15,-11 8 1 16,-9 12-8-16,-7 6 2 15,-5 0 7-15,-2 16 18 16,-4 8 23-16,0 4 10 16,0 4 15-16,0 2 1 0,-10 0-31 15,-1-3-20 1,1-5-3-16,4-8-12 0,4-8-2 16,2-10-8-16,0 0-19 15,27-25 12-15,20-16 16 16,15-12 0-16,16-3 0 15,2 2-1-15,-7 13 2 16,-12 11 4-16,-19 17 11 16,-16 13 39-16,-16 0 5 15,-10 24 52-15,0 9 54 16,-12 10-45-16,-5 6-63 16,1 1-58-16,-9 24-4 15,4-16-237-15,-4-7-564 0</inkml:trace>
  <inkml:trace contextRef="#ctx0" brushRef="#br0" timeOffset="86810.04">7763 15404 1167 0,'0'0'650'0,"0"0"-529"16,0 0-62-16,0 0 153 16,49 117 13-16,-36-77-68 0,1 1-69 15,-5-2-40-15,-3-3-33 16,-1-8-4-16,-3-2-11 16,-2-12-121-16,2-14-139 15,-1 0-300-15,-1-2-724 0</inkml:trace>
  <inkml:trace contextRef="#ctx0" brushRef="#br0" timeOffset="87317.43">8380 14949 1854 0,'0'0'651'0,"0"0"-411"0,0 0-44 15,0 0-57-15,0 0-129 16,0 0-10-16,0 0-59 15,-19 109-136-15,26-42-122 16,3 4-153-16,-4-4-38 16,-3-1 19-16,-3-9 174 15,0-3 315-15,0-10 117 16,-11-4 139-16,2-3 50 16,-1-10-79-16,6-4-35 15,0-7-38-15,2-5-35 16,2-6-69-16,0-5-26 15,0 0 61-15,0-2 106 16,0-21-61-16,0-2-92 16,0-11-20-16,4-5-16 15,13-2 6-15,5 6-7 0,1 7-1 16,0 8 1-16,-3 12-2 16,-1 2-7-16,0 8 7 15,-2 0 1-15,-1 13 6 16,-3 8 8-16,-1 8 24 15,-3 6 16-15,-3 5 3 16,-2 4-5-16,2 1-24 16,-2-1-13-16,0-8-14 15,1 0 5-15,1-14 1 16,-2-4-6-16,2-8-2 16,-4-7-27-16,-1 1-45 15,7-4-85-15,4-7-89 16,2-11-274-16,-3-2-954 0</inkml:trace>
  <inkml:trace contextRef="#ctx0" brushRef="#br0" timeOffset="88571.24">7975 15254 527 0,'0'0'908'0,"0"0"-645"16,0 0 3-16,0 0-20 15,0 0-101-15,0 0-79 16,0 0-45-16,-36 4 33 16,32 24 70-16,-3 6-16 15,0 6-16-15,-4 4-14 16,-2 6-41-16,1-4-5 15,2 2-26-15,-1 1 4 16,8-9-10-16,1-4 1 16,2-5 0-16,0-8 0 15,0-11 1-15,0-6-2 16,0-2 8-16,0-4-7 0,0 0 22 16,0-10-5-16,0-11-18 15,0-2-13-15,0-11 4 16,2-3 2-16,10 0-5 15,3-3 12-15,3-3-8 16,9 1 7-16,2-2 1 16,2 0 0-16,2 7 0 15,-2 2 0-15,-6 9 0 16,-8 8 1-16,-6 3 1 16,-3 12 4-16,-4 3 3 15,0 0-9-15,5 3-8 16,3 12 8-16,1 7 20 15,5 0-8-15,-3 9-2 0,-1 0 2 16,-3 5-12 0,-3 0 7-16,-3-4-7 0,-3 2 8 15,-2-2-7-15,0-5-1 16,0-9 0-16,0-4 1 16,0-6 0-16,0-4 0 15,0-4 5-15,0 0-6 16,0 0 14-16,0 0-8 15,0-8 19-15,2-15-25 16,1-11-7-16,1-8-17 16,3-8 3-16,4-7-4 15,0 0 4-15,0 3 19 16,2 4-7-16,1 7 8 16,1 8 2-16,3-2-2 0,1 5 2 15,-2-2-1-15,1 6 1 16,-3 2 6-16,-1 6 2 15,-3 7-3-15,-5 6 13 16,-1 6-17-16,0 1-2 16,-1 0 9-16,5 14-2 15,1 7 10-15,3 2-4 16,-1 8-1-16,2-1 2 16,-3 5 4-16,-2 3-8 15,-3 2 10-15,0 0-5 16,-6 4-2-16,2-2-11 15,-2 2 5-15,0-4-1 16,0-6-5-16,2-2 0 0,1-6 0 16,3-6 0-1,-4-5-1-15,2-4 1 0,0-2-1 16,-2-4 0-16,2 4-6 16,0-5-24-16,0 6-42 15,1-2-85-15,-3 1-113 16,-2 1-261-16,0-3-550 0</inkml:trace>
  <inkml:trace contextRef="#ctx0" brushRef="#br0" timeOffset="88889.07">8910 15129 894 0,'0'0'1168'0,"0"0"-894"15,0 0-208-15,0 0 109 16,-21 141-8-16,14-74-75 15,2 4-59-15,3 1-19 0,-2-9-14 16,1-9-11-16,-3-13-87 16,-3-6-95-16,-3-27-115 15,4-6-233-15,3-2-471 0</inkml:trace>
  <inkml:trace contextRef="#ctx0" brushRef="#br0" timeOffset="89047.65">9042 14652 1587 0,'0'0'672'16,"0"0"-457"-16,0 0-20 15,0 0-131-15,0 0-64 16,0 0-109-16,-12 109-57 0,12 4-182 16,0-12-217-1,0-11-667-15</inkml:trace>
  <inkml:trace contextRef="#ctx0" brushRef="#br0" timeOffset="89352.06">9044 15414 377 0,'0'0'754'0,"0"0"-456"16,0 0 8-16,0 0-16 15,-11 116-95-15,6-94-106 16,1-3-50-16,2-11-17 16,2-3-9-16,-2-5 2 15,2 0 104-15,0-10 45 16,0-12-108-16,0-9-42 15,8-4-7-15,13-3-7 16,8 4 1-16,4-1-2 16,0 8 2-16,-4 9-1 0,-6 8 0 15,-6 10 0-15,-3 0 0 16,-3 13 12-16,-2 12 31 16,-2 9 23-16,0 6-9 15,-3 1-26-15,-2-2-13 16,0 2-18-16,2-5-15 15,3-6-140-15,3-15-182 16,-4-8-342-16,1-7-912 0</inkml:trace>
  <inkml:trace contextRef="#ctx0" brushRef="#br0" timeOffset="89519.61">9521 15218 555 0,'0'0'1302'0,"0"0"-930"0,0 0-242 15,118-19 154-15,-47 16-86 16,16-2-84-16,4 5-84 16,-3 0-30-16,-12 0-32 15,-17 0-195-15,-21 0-375 16,-22 0-302-16</inkml:trace>
  <inkml:trace contextRef="#ctx0" brushRef="#br0" timeOffset="90321.69">9915 14962 1446 0,'0'0'385'15,"0"0"-221"-15,-106 127 88 0,56-53-66 16,11 3-68-16,14 3-75 16,14-4-28-16,11-14-15 15,9-12-17-15,20-18-65 16,8-20-30-16,3-12 23 15,8-14 43-15,-2-24 25 16,1-14 15-16,-3-5-4 16,-5 3 8-16,-8 4-4 15,-14 12 6-15,-5 15 23 16,-10 10 40-16,-2 13 31 16,0 0-54-16,0 23-27 15,0 13-1-15,-2 8 7 16,2 0-13-16,4-8-4 0,20-8-1 15,10-12 1-15,6-16 14 16,0 0 0-16,-7-17 5 16,-6-16-6-16,-11-1 0 15,-11-2-3-15,-5 2 12 16,-7 10-18-16,-18 2 16 16,-6 14 31-16,-2 8-12 15,-4 11-13-15,0 22-22 16,-1 15 12-16,9 2-3 15,9 5 1-15,15-4-15 16,5-10 0-16,25-10 1 16,22-9-1-16,18-16 5 15,17-6 3-15,11-9-9 0,8-24 0 16,-3-7-18-16,-7-8-81 16,-11-2-85-16,-18-2-15 15,-14 2-11-15,-15 0 74 16,-15 10 64-16,-9 8 60 15,-5 15 12-15,-4 13 135 16,0 4-12-16,-4 22-64 16,-12 19 46-16,-4 11 10 15,0 8-11-15,-5 6-12 16,4 0-25-16,-2-4-21 16,1-6-22-16,6-3-15 15,3-18-2-15,2-4-7 16,2-14-11-16,2-10-37 15,-2-7-20-15,3 0-29 0,-1-14-32 16,2-12 28-16,5-10 49 16,0-5 36-16,18-3 16 15,11 3 9-15,9 0 18 16,7 5 25-16,1 10-4 16,12 4-22-16,7 9-10 15,11 4-16-15,44 1-18 16,-20 4-270-16,-10 2-514 0</inkml:trace>
  <inkml:trace contextRef="#ctx0" brushRef="#br0" timeOffset="90854.63">11486 15240 1491 0,'0'0'372'0,"0"0"-256"0,0 0 85 16,-127 128-16-16,90-73-40 16,1-5-64-16,7-7-32 15,7-11-30-15,5-6-2 16,9-16-4-16,8-7 5 16,0-3 1-16,14-13 36 15,23-14-47-15,19-12-8 16,15-3-1-16,10-1-5 15,3-1-1-15,-6 8 6 0,-18 17 1 16,-18 11-2-16,-17 8 2 16,-21 4 1-16,-4 19 56 15,-6 13 43-15,-23-1-3 16,-9 5-30-16,-5 0-20 16,4 0-20-16,3-9-15 15,11-9-5-15,15-12-7 16,10-10 0-16,0-4-1 15,29-28-8-15,17-13-8 16,12-5 11-16,9-2 5 16,9 0 1-16,6 6 0 15,5 10 0-15,4 10 10 16,-4 12 30-16,-9 8 20 16,-18 6-31-16,-19 9 11 0,-20 14-6 15,-18 4 37-15,-3 6 4 16,-7-3-35-16,-10-2-23 15,-6-4-17-15,-6-9-128 16,4-8-213-16,-2-7-506 0</inkml:trace>
  <inkml:trace contextRef="#ctx0" brushRef="#br0" timeOffset="101005.67">14512 12114 1709 0,'0'0'354'16,"0"0"-214"-16,0 0 99 16,-127-5 36-16,93 5-72 15,-1 0-100-15,-1 20-55 16,-7 17-6-16,-1 17-2 16,-5 32 1-16,3 30-5 15,14 23 1-15,16-9-11 16,16-25-11-16,0-36-5 15,19-18-10-15,5 3 0 0,10 2 0 16,5 1-21 0,3-13-101-16,26-7-95 0,-10-11-166 15,-14-12-326-15</inkml:trace>
  <inkml:trace contextRef="#ctx0" brushRef="#br0" timeOffset="101770.42">14726 12360 1714 0,'0'0'520'0,"0"0"-390"16,0 0-60-16,0 0 29 16,58 118 153-16,-7-49-106 15,7 0-48-15,5 2-10 16,-3-9-12-16,-7-8-50 15,-8-10-16-15,-10-9-8 16,-10-9-1-16,-10-6-1 16,-3-7-11-16,-8-4-65 0,-2-7-125 15,-2-2-109-15,-2-12-82 16,-12-10-509-16</inkml:trace>
  <inkml:trace contextRef="#ctx0" brushRef="#br0" timeOffset="101997.86">15111 12326 1625 0,'0'0'598'0,"0"0"-384"16,0 0 52-16,0 0-156 16,0 0-66-16,0 0-14 15,-45 127 49-15,12-61-9 0,-9 2-19 16,-7 4-24-16,-4-6-17 15,-1-2-8-15,-2-7-2 16,3-7-102-16,-5 1-134 16,16-12-258-16,6-15-181 0</inkml:trace>
  <inkml:trace contextRef="#ctx0" brushRef="#br0" timeOffset="102201.79">15521 11865 1587 0,'0'0'491'0,"0"0"-269"16,0 0 24-16,0 0-101 0,0 0-113 16,0 0-30-16,0 0-4 15,-40 111-81-15,5-12-116 16,4-12-192-16,-1-10-409 0</inkml:trace>
  <inkml:trace contextRef="#ctx0" brushRef="#br0" timeOffset="102538.07">15523 12544 1273 0,'0'0'669'0,"0"0"-405"15,0 0-51-15,0 0 0 16,0 0-140-16,0 0-12 15,0 0 79-15,174 7-35 16,-98-7-41-16,-4 0-32 16,-10 0-10-16,-13-4-22 15,-12-2-3-15,-10-1-60 0,-9 1-106 16,-13-10-138-16,-5 2-242 16,0-1-540-16</inkml:trace>
  <inkml:trace contextRef="#ctx0" brushRef="#br0" timeOffset="102725.89">15779 12208 1530 0,'0'0'595'0,"0"0"-442"16,0 0 0-16,0 0-89 16,-11 104 174-16,11-38-76 15,0 10-73-15,0 4-50 16,0 0-21-16,0-9-18 0,0-3-50 15,7 8-98 1,3-15-172-16,-2-15-320 0</inkml:trace>
  <inkml:trace contextRef="#ctx0" brushRef="#br0" timeOffset="103218.57">16421 12097 1483 0,'0'0'537'0,"0"0"-369"16,0 0-85-16,0 0-13 15,0 0 83-15,18 155-21 16,3-99-50-16,2-2-40 16,0-6-8-16,-3-5-27 15,-2-10-1-15,-2-4-6 16,-3-5-35-16,3-4-159 15,-4-8-137-15,0-8-404 0</inkml:trace>
  <inkml:trace contextRef="#ctx0" brushRef="#br0" timeOffset="103470.89">16975 12109 1778 0,'0'0'586'0,"0"0"-384"0,0 0-37 16,0 0-44-16,-124 132 48 16,51-34-64-16,-25 25-12 15,2-4-21-15,9-15-20 16,13-18-25-16,19-25-18 16,-1 3-4-16,1-1-4 15,13-10-2-15,10-13-9 16,10-8-84-16,11-10-119 15,11-20-149-15,0-2-289 16,4-2-601-16</inkml:trace>
  <inkml:trace contextRef="#ctx0" brushRef="#br0" timeOffset="103995.7">17437 11971 1181 0,'0'0'397'0,"0"0"-215"15,0 0-129-15,0 0-14 16,-77 122-37-16,29-43-2 16,6-12-239-16,0-12-1086 0</inkml:trace>
  <inkml:trace contextRef="#ctx0" brushRef="#br0" timeOffset="104955.5">17431 12609 1558 0,'0'0'383'0,"0"0"-169"0,0 0-54 15,0 0-51-15,140-4 47 16,-60 2-65-16,3-2-43 16,-6 0-24-16,-11 0-15 15,-18 2-9-15,-14 2-57 16,-14-2-147-16,-9-1-259 15,-11-3-266-15</inkml:trace>
  <inkml:trace contextRef="#ctx0" brushRef="#br0" timeOffset="105144.22">17661 12408 1652 0,'0'0'384'16,"0"0"-285"-16,0 0 29 15,-21 108 37-15,17-49-46 16,0 3-67-16,-2 0-30 16,2-3-22-16,-2-3-32 15,-1 3-140-15,1-13-202 16,1-13-412-16</inkml:trace>
  <inkml:trace contextRef="#ctx0" brushRef="#br0" timeOffset="105569.59">18309 12322 1766 0,'0'0'372'0,"0"0"-159"16,0 0-50-16,0 0-33 15,133-16-27-15,-70 32-35 16,1 3-9-16,1 0-6 15,-7-1 4-15,-9-2 0 16,-13-4 1-16,-14-2-17 16,-11-4-25-16,-7 0-14 15,-4 2 19-15,0 4-8 16,-8 6 31-16,-19 6-4 16,-13 7 2-16,-12 5-15 0,-10 2-11 15,-5 2 1 1,3-3-11-16,6-4 8 0,13-7-13 15,14-8 5-15,11-6-6 16,10-7 0-16,10 0 0 16,0-1-1-16,10 0 1 15,30-2 1-15,33-2 41 16,47 0-6-16,36 0-7 16,-8-12-28-16,-30 2-2 15,-45 3-102-15,-11-4-143 16,-12 3-347-16,-13-6-252 0</inkml:trace>
  <inkml:trace contextRef="#ctx0" brushRef="#br0" timeOffset="105920.88">18830 11871 1996 0,'0'0'496'0,"0"0"-441"16,0 0 55-16,129 110 109 15,-53-45-69-15,2 11-58 16,-3 4-14-16,-14 4-18 0,-18 0-21 16,-24 0-16-1,-19-1-9-15,-19-4 1 0,-49 19 0 16,-41 9 8-16,-36 16 7 15,5-15-21-15,26-27-3 16,43-34-6-16,33-20 9 16,2-6-9-16,6-1 0 15,4-7-24-15,11-9-17 16,7-4-2-16,5 0-75 16,3-11-107-16,0-4-266 15,11-3-343-15</inkml:trace>
  <inkml:trace contextRef="#ctx0" brushRef="#br0" timeOffset="117815.2">15309 15316 1302 0,'0'0'369'16,"0"0"-33"-16,0 0-25 0,0 0-74 16,0 0-111-1,0 0-79-15,0 0-18 0,23 40 101 16,10-9 1-16,9 18-1 15,3 1-32-15,4 7-10 16,0 2-25-16,3 1-12 16,-6-1-26-16,-1-9-7 15,-7-6-9-15,-5-7-7 16,-6-12 5-16,-10-6-5 16,-5-6-3-16,-6-9 2 15,-3-2 5-15,-1-2-6 16,-2 0 17-16,0 0-4 15,0 0 1-15,0 0-4 16,2 0-10-16,-2 0 0 16,0 0 0-16,0 0 0 0,0 0 0 15,0 0-6-15,0 0-20 16,0-2-2-16,-7-2-50 16,-1-6-55-16,-2 3-65 15,-3-16-149-15,3 2-297 16,0-6-435-16</inkml:trace>
  <inkml:trace contextRef="#ctx0" brushRef="#br0" timeOffset="118394.81">15926 15213 1284 0,'0'0'351'0,"0"0"-91"15,0 0-9-15,0 0-78 16,0 0-47-16,0 0 0 16,0 0 68-16,-112 120-27 15,69-63-43-15,-4 7-7 16,-2 3-36-16,-3 0-12 16,6 4-24-16,1-7-8 15,7-4-10-15,5-10-1 16,4-6-14-16,6-12-5 0,8-5-2 15,4-9-4-15,4-13 6 16,5-1-7-16,0 1 0 16,2-5-45-16,0 0-65 15,0 0-170-15,11 0-358 16,5 0-449-16</inkml:trace>
  <inkml:trace contextRef="#ctx0" brushRef="#br0" timeOffset="119632.77">16223 15011 1510 0,'0'0'522'16,"0"0"-447"-16,0 0 2 16,0 0 132-16,60 108-25 15,-28-58-83-15,-1 3-4 16,-2 1-45-16,-4-6-22 15,-9-2-28-15,-1-6 14 16,-11-2-16-16,-2-3-1 16,-2-6-105-16,0-1-148 15,-2-7-209-15,-4-11-331 0</inkml:trace>
  <inkml:trace contextRef="#ctx0" brushRef="#br0" timeOffset="119894.8">16787 15015 1463 0,'0'0'554'0,"0"0"-300"15,0 0 27-15,0 0-133 16,0 0-70-16,-125 176 47 16,54-57-21-16,-14 25-4 15,4-10-31-15,20-27-11 16,25-36-29-16,12-22-14 15,-1 1-14-15,-2 4 11 0,-2 3-12 16,4-7-10-16,1-10-40 16,2-4-88-16,0-7-74 15,-3-8-137-15,5-5-290 16,7-16-1019-16</inkml:trace>
  <inkml:trace contextRef="#ctx0" brushRef="#br0" timeOffset="120381.73">16901 15218 1709 0,'0'0'581'0,"0"0"-443"0,0 0 3 16,0 0-72-16,0 0 1 15,162-10-10-15,-95 14 11 16,0 2-19-16,-10-2-7 16,-7 0-18-16,-15-3 3 15,-12 4-1-15,-10-3 5 16,-6 4-3-16,-7 6-17 16,0 4 7-16,0 6 9 15,-16 8 42-15,-15 6-11 16,-11 8-4-16,-7 0-27 15,-12 6-8-15,-1 0-5 16,-6-1-8-16,3-1 12 16,4-4-15-16,8-8 10 0,13-3-10 15,9-10 3 1,12-2-9-16,9-13 1 0,5 1-1 16,5-3-1-16,0-2 0 15,11 0 1-15,18 2 27 16,13-2 16-16,10-1-1 15,10-2-28-15,3-1-8 16,-1 0-6-16,2 0-57 16,2 0-84-16,28-8-137 15,-14-2-334-15,-12-9-162 0</inkml:trace>
  <inkml:trace contextRef="#ctx0" brushRef="#br0" timeOffset="120776.38">17932 14683 1635 0,'0'0'474'0,"0"0"-323"16,0 0-74-16,0 0-37 16,0 0 68-16,-5 124-77 15,-1-66-31-15,-23 31-12 16,2-18-225-16,-4-9-452 0</inkml:trace>
  <inkml:trace contextRef="#ctx0" brushRef="#br0" timeOffset="-148308.92">18382 8887 1443 0,'0'0'294'15,"0"0"-212"-15,0 0 167 16,-120 68-71-16,93-31-74 0,7 9-33 15,4 9-1 1,8 8 20-16,8-1-27 0,0-2-26 16,6-6-1-16,15-8 10 15,2-7-15-15,6-12-5 16,2-6-14-16,3-7 0 16,0-8-12-16,-3-4-27 15,5-2-146-15,-7-12-176 16,-12-6-390-16</inkml:trace>
  <inkml:trace contextRef="#ctx0" brushRef="#br0" timeOffset="-148012.03">18758 8937 1958 0,'0'0'543'0,"0"0"-432"15,0 0 51-15,0 0 14 16,0 0-10-16,133 126-43 16,-85-71-51-16,-1-1-36 15,-5 0-30-15,-4-4 3 16,-7-6-9-16,-6-8-26 15,-7-5-69-15,-7-10-127 0,-7-8-87 16,-4-8-187-16,0-5-206 16</inkml:trace>
  <inkml:trace contextRef="#ctx0" brushRef="#br0" timeOffset="-147802.87">19236 8971 977 0,'0'0'692'0,"0"0"-448"16,0 0-11-16,0 0-53 16,0 0-30-16,0 0-23 15,-143 104-25-15,99-60-20 16,-1 3-32-16,-4-1-28 0,2-1-13 16,3 2-9-1,1-5-57-15,1 8-147 0,11-9-151 16,6-11-412-16</inkml:trace>
  <inkml:trace contextRef="#ctx0" brushRef="#br0" timeOffset="-147592.33">19543 8566 1685 0,'0'0'385'0,"0"0"-201"16,0 0-65-16,0 0-36 16,0 0 6-16,0 0-53 0,-58 128-21 15,42-73-15-15,-11 27-110 16,6-14-163-16,-4-12-440 0</inkml:trace>
  <inkml:trace contextRef="#ctx0" brushRef="#br0" timeOffset="-147403.73">19521 9093 1478 0,'0'0'725'15,"0"0"-503"-15,0 0 25 16,169-46 20-16,-89 37-89 16,1 3-98-16,-6 6-55 0,-13 0-25 15,-12 0-12 1,-15 7-108-16,-14 10-126 0,-19-2-209 15,-2 0-122-15,0-9-491 0</inkml:trace>
  <inkml:trace contextRef="#ctx0" brushRef="#br0" timeOffset="-147214.58">19830 8941 1397 0,'0'0'685'16,"0"0"-499"-16,0 0-59 15,0 0-30-15,0 0 87 16,0 0-62-16,5 125-78 0,11-75-31 16,-3 0-13-1,-3 0-27-15,-2-4-125 0,-2 6-104 16,-1-12-258-16,-2-12-353 0</inkml:trace>
  <inkml:trace contextRef="#ctx0" brushRef="#br0" timeOffset="-147005.83">20200 8775 1805 0,'0'0'549'16,"0"0"-423"-16,0 0 44 16,0 0-3-16,0 0-3 0,104 110-89 15,-65-58-51 1,-3 3-11-16,-1-1-13 0,-4-3 0 15,-4 1-86-15,-4-11-116 16,-4-7-117-16,-3-12-261 16,-3-12-389-16</inkml:trace>
  <inkml:trace contextRef="#ctx0" brushRef="#br0" timeOffset="-146795.98">20759 8793 1685 0,'0'0'595'0,"0"0"-347"16,0 0 14-16,0 0-126 16,0 0-22-16,-71 119 44 15,31-56-56-15,-2 9-29 0,0 5-22 16,-1-2-33 0,3-4-7-16,2-4-11 0,3-8-30 15,1-6-77-15,-9 1-144 16,10-16-268-16,6-14-250 0</inkml:trace>
  <inkml:trace contextRef="#ctx0" brushRef="#br0" timeOffset="-146593.93">21127 8493 1728 0,'0'0'526'0,"0"0"-327"0,0 0 63 16,0 0-95-16,0 0-104 16,0 0-51-16,0 0-12 15,-56 94-96-15,18-5-132 16,5-10-158-16,2-9-442 0</inkml:trace>
  <inkml:trace contextRef="#ctx0" brushRef="#br0" timeOffset="-146438.03">21150 9101 431 0,'0'0'1419'0,"0"0"-1060"15,126-1-62-15,-59-6-31 16,2 6-140-16,-7 1-85 0,-8 0-41 16,-13 0-96-16,-6 0-165 15,-13 4-289-15,-13-4-724 0</inkml:trace>
  <inkml:trace contextRef="#ctx0" brushRef="#br0" timeOffset="-146255.6">21509 8919 884 0,'0'0'1081'16,"0"0"-791"-16,0 0-117 15,0 0-38-15,0 0 87 16,0 0-84-16,-43 155-93 15,38-96-29-15,3 7-16 0,0-5-82 16,2 13-167-16,0-15-244 16,11-15-526-16</inkml:trace>
  <inkml:trace contextRef="#ctx0" brushRef="#br0" timeOffset="-145838.37">21954 8776 1386 0,'0'0'272'15,"0"0"-110"-15,0 0 155 16,160 9-97-16,-88 5-39 15,-1 2-44-15,-9 0-47 16,-10 4-11-16,-17 0-32 16,-15 2-24-16,-11 0-7 15,-9 4 28-15,0 4 13 16,-18 0 1-16,-13 2-9 16,-9 1-5-16,-5 1-8 15,-3-2 0-15,1-1-8 16,9-2-8-16,6-3-7 0,14-4-5 15,14-2-8 1,4-4 1-16,14-5 0 0,28-5 18 16,14-6-1-16,13 0-6 15,9 0-12-15,2-15-62 16,25-7-160-16,-23 0-333 16,-18 0-522-16</inkml:trace>
  <inkml:trace contextRef="#ctx0" brushRef="#br0" timeOffset="-145491.81">22669 8618 1092 0,'0'0'935'0,"0"0"-626"16,0 0-43-16,0 0 5 15,0 0-77-15,0 0-57 16,127 93-35-16,-98-43-26 16,-5 6-13-16,-5 2-20 15,-11 2-4-15,-8 2-9 16,0-2-13-16,-11 2-8 16,-13 1 0-16,-10-5 3 15,-6-2-3-15,-2-6-2 16,0-6 1-16,-1-6-8 15,3-5 7-15,7-7-7 0,4-6-18 16,6-6-69-16,7-9-96 16,15-5-155-16,1-14-223 15,0-16-520-15</inkml:trace>
  <inkml:trace contextRef="#ctx0" brushRef="#br0" timeOffset="-145279.7">23282 8350 2083 0,'0'0'467'0,"0"0"-397"0,0 0 92 15,0 0-72-15,0 0-71 16,-34 134-19-16,-10-60-185 15,1-12-180-15,1-7-645 0</inkml:trace>
  <inkml:trace contextRef="#ctx0" brushRef="#br0" timeOffset="-141127.86">17680 10106 1741 0,'0'0'628'0,"0"0"-548"0,0 0 130 16,0 0-16-16,0 0-22 15,116 0-26-15,-58-6-48 16,5-4-59-16,-3-2-23 15,-10 2-16-15,-9 4-12 16,-12 4-100-16,-22 2-176 16,-7 12-329-16,-3 6-88 0</inkml:trace>
  <inkml:trace contextRef="#ctx0" brushRef="#br0" timeOffset="-140954.31">17642 10376 1709 0,'0'0'645'0,"0"0"-424"16,0 0 61-16,0 0-104 16,0 0-28-16,138-8-75 15,-82 3-53-15,0 3-22 16,-2 2-61-16,12 0-189 16,-14 4-408-16,-8 0-1220 0</inkml:trace>
  <inkml:trace contextRef="#ctx0" brushRef="#br0" timeOffset="-135669.1">18658 10132 772 0,'0'0'1238'0,"0"0"-930"15,0 0-162-15,0 0 63 16,0 0 74-16,81 135-85 16,-19-68-75-16,7 4-37 15,0-2-30-15,0-10-22 16,-9-2-20-16,-11-11-13 16,-11-6-1-16,-9-10-9 15,-11-6-60-15,-7-8-70 16,-4-12-132-16,-5-3-255 0,-2-1-127 15</inkml:trace>
  <inkml:trace contextRef="#ctx0" brushRef="#br0" timeOffset="-135434.12">19247 10057 1746 0,'0'0'513'0,"0"0"-378"15,0 0 134-15,-134 146-57 16,83-67-58-16,-3 8-63 16,1-1-44-16,2-6-19 15,-1-6-13-15,6-9-9 0,3-9-6 16,3-8-15 0,4-8-78-16,7-8-115 0,7-10-150 15,9-10-247-15,9-12-554 16</inkml:trace>
  <inkml:trace contextRef="#ctx0" brushRef="#br0" timeOffset="-135233.73">19583 9900 1530 0,'0'0'548'0,"0"0"-456"15,0 0-8-15,0 0-37 16,0 0 2-16,0 0-30 0,-44 130-19 16,32-84-57-16,-3 10-164 15,3-10-280-15,1-13-1005 0</inkml:trace>
  <inkml:trace contextRef="#ctx0" brushRef="#br0" timeOffset="-135070.71">19826 9918 1252 0,'0'0'741'0,"0"0"-483"15,0 0-59-15,0 0-64 16,0 0-78-16,0 0-57 0,0 0 0 16,-71 133-115-1,66-80-134-15,3-8-302 0</inkml:trace>
  <inkml:trace contextRef="#ctx0" brushRef="#br0" timeOffset="-133987.27">19857 10656 2096 0,'0'0'650'0,"0"0"-465"0,0 0 131 15,0 0-100-15,0 0-119 16,0 0-61-16,0 0-18 15,-22 0-10-15,22 0-2 16,0 1 3-16,6-1-9 16,6 0-36-16,13 0-117 15,-4 0-205-15,-3 0-595 0</inkml:trace>
  <inkml:trace contextRef="#ctx0" brushRef="#br0" timeOffset="-132905.06">20697 10160 1568 0,'0'0'483'16,"0"0"-375"-16,0 0 4 15,0 0 60-15,0 0 36 0,54 111-103 16,-25-69-38 0,0-4-40-16,-8-4-26 0,0-7 5 15,-10-7-6-15,-2-3-70 16,-9-3-104-16,0-2-85 15,0-4-266-15,-12-8-589 0</inkml:trace>
  <inkml:trace contextRef="#ctx0" brushRef="#br0" timeOffset="-132637.42">21205 10030 1687 0,'0'0'554'0,"0"0"-366"15,0 0 38 1,0 0-44-16,-140 196 18 0,50-59-56 16,-5 15-36-16,5-8-29 15,26-31-37-15,22-34-15 16,13-18-15-16,6-9-6 16,1 3-5-16,2-1-1 15,2-2-4-15,7-13-44 16,2-12-30-16,7-11-40 15,2-8-66-15,0-8-84 16,14-6-101-16,10-18-243 16,2-8-1004-16</inkml:trace>
  <inkml:trace contextRef="#ctx0" brushRef="#br0" timeOffset="-132343.79">21546 10012 1691 0,'0'0'541'0,"0"0"-448"15,0 0 114-15,0 0-58 0,0 0-63 16,-41 120-55-16,37-80-19 16,2 3-12-16,-5-1-10 15,-1-2-95-15,-8 6-107 16,1-10-138-16,-2-12-401 0</inkml:trace>
  <inkml:trace contextRef="#ctx0" brushRef="#br0" timeOffset="-132154.23">21858 9966 796 0,'0'0'1017'16,"0"0"-679"-16,0 0-94 16,0 0-99-16,0 0-96 15,0 0-28-15,0 0-13 0,-87 130-8 16,67-73-50-16,-12 28-123 15,7-12-170-15,0-9-397 0</inkml:trace>
  <inkml:trace contextRef="#ctx0" brushRef="#br0" timeOffset="-131748.42">21916 10760 2223 0,'0'0'655'0,"0"0"-375"0,0 0 90 15,0 0-190-15,0 0-102 16,0 0-50-16,0 0-16 15,-29 0-12-15,29 0-18 16,0 0-84-16,36 6-88 16,-3 4-155-16,0-2-468 0</inkml:trace>
  <inkml:trace contextRef="#ctx0" brushRef="#br0" timeOffset="-131044.74">22712 10337 712 0,'0'0'1063'0,"0"0"-766"16,0 0-68-16,0 0-25 16,0 0-92-16,0 0 82 15,122 0-22-15,-49 8-50 16,10-6-9-16,-3-2-31 15,-11 0-28-15,-11 0-15 16,-18 0-14-16,-18-4 10 16,-10 2 10-16,-10 2-8 0,-2 0-7 15,0 0-1-15,-25 16-14 16,-15 12-15-16,-16 8 12 16,-12 11-12-16,-13 3 6 15,-4 1-6-15,6 6 1 16,4-3-1-16,13-4 0 15,16-4 6-15,15-10-6 16,12-5-2-16,15-10 1 16,4-7 1-16,11-3 0 15,30-10 1-15,19-1 35 16,17 0 13-16,17-14-17 16,4-6-22-16,-7 1-10 15,-8-2-51-15,-17 5-75 16,1 0-121-16,-20 4-241 15,-13 0-316-15</inkml:trace>
  <inkml:trace contextRef="#ctx0" brushRef="#br0" timeOffset="-130833.03">23805 9810 1798 0,'0'0'539'16,"0"0"-314"-16,0 0-23 0,0 0-138 15,0 0-52 1,0 0-12-16,-102 184-64 0,53-96-170 16,-5-8-353-16</inkml:trace>
  <inkml:trace contextRef="#ctx0" brushRef="#br0" timeOffset="-115687.06">17856 11251 1365 0,'0'0'358'0,"0"0"-81"15,0 0-10-15,0 0-77 16,0 0-82-16,27 0-47 16,11 0 47-16,11-2-8 15,4 2-48-15,3 0-24 16,-2-2-21-16,-6 2-7 16,-7 0-106-16,-26 0-185 15,-11 6-310-15,-4 6-302 0</inkml:trace>
  <inkml:trace contextRef="#ctx0" brushRef="#br0" timeOffset="-115532.84">17763 11526 1605 0,'0'0'602'0,"0"0"-483"16,0 0 7-16,0 0 10 15,0 0-23-15,147 0-80 16,-78 4-33-16,42 3-122 15,-20-1-221-15,-8-5-317 0</inkml:trace>
  <inkml:trace contextRef="#ctx0" brushRef="#br0" timeOffset="-114733.2">19195 11478 601 0,'0'0'1073'16,"0"0"-732"-16,0 0-168 15,0 0-50-15,0 0-44 16,0 0 100-16,0 0-46 16,97 132-42-16,-47-84-9 0,1 1-30 15,4-5-11-15,-7-6-28 16,-5-6-12-16,-10-8 11 15,-9-8-12-15,-8-8-8 16,-5-2-38-16,-7-6-72 16,-4 0-48-16,0-18-58 15,0-8-349-15,-4-8-374 0</inkml:trace>
  <inkml:trace contextRef="#ctx0" brushRef="#br0" timeOffset="-114480.66">19541 11390 1026 0,'0'0'674'0,"0"0"-407"0,0 0 2 15,0 0-11-15,0 0-90 16,0 0-102-16,0 0-60 16,0-3 52-16,0 30 17 15,0 6-2-15,0 10-22 16,-18 4-20-16,-7 6-13 15,-6 1-5-15,-2 5-13 16,-1-1-15-16,5-3-43 16,0 0-63-16,7-5-84 15,0 1-76-15,8-11-205 16,6-15-208-16</inkml:trace>
  <inkml:trace contextRef="#ctx0" brushRef="#br0" timeOffset="-114082.77">19884 11754 370 0,'0'0'1524'0,"0"0"-985"16,0 0-231-16,0 0-30 15,0 0-76-15,0 0-107 16,0 0-73-16,0-42-22 16,0 47-1-16,2 9 1 15,7-1 0-15,-3 1-22 16,4 3-58-16,11 5-107 16,0-7-188-16,-1-5-324 0</inkml:trace>
  <inkml:trace contextRef="#ctx0" brushRef="#br0" timeOffset="-113729.08">20730 11390 1655 0,'0'0'348'0,"0"0"-61"16,0 0 28-16,0 0-133 15,0 0-124-15,0 0-46 16,0 0 25-16,21 68-16 15,-4-32-7-15,1-2-13 16,-5-4-1-16,-3-1-16 16,-4-8-66-16,-2-3-121 15,7-4-80-15,-3-8-266 16,2-6-546-16</inkml:trace>
  <inkml:trace contextRef="#ctx0" brushRef="#br0" timeOffset="-113483.49">21174 11219 1579 0,'0'0'579'0,"0"0"-397"15,0 0 53-15,0 0-24 16,-130 100 0-16,75-36-57 16,-5 11-62-16,2 6-23 15,0 0-20-15,4-1-25 16,4-4-12-16,0-5-2 15,3-9-9-15,3-7 7 16,4-13-8-16,5-7-21 16,2-5-49-16,8-5-88 15,4-3-117-15,7-11-286 0,10-7-221 16</inkml:trace>
  <inkml:trace contextRef="#ctx0" brushRef="#br0" timeOffset="-113278.34">21287 11608 2004 0,'0'0'643'0,"0"0"-474"16,0 0-35-16,0 0-60 15,0 0-56-15,0 0-18 0,0 0-87 16,70 35-98-16,-46-24-141 15,-6-3-286-15,-5-6-444 0</inkml:trace>
  <inkml:trace contextRef="#ctx0" brushRef="#br0" timeOffset="-112716.25">22103 11342 1625 0,'0'0'386'0,"0"0"-221"16,0 0-108-16,0 0 36 0,0 0 88 16,0 0-35-16,0 0-23 15,152 27-13-15,-108-23-2 16,1-1-10-16,-3-1-44 15,-4-2-18-15,-7 1-12 16,-9 2-16-16,-3-2 1 16,-7 3-9-16,-5 1 0 15,-3-3 0-15,-4 1 0 16,0 3 9-16,0 3 4 16,-8 5 22-16,-17 7 7 15,-8 6 7-15,-14 7-22 16,-9 4 0-16,-4 5 0 15,-4-1-12-15,1-1-9 16,3-1 5-16,9-5-10 0,6-6 9 16,12-2-10-16,8-9 15 15,7-5-6-15,10-4 2 16,3-5 8-16,5-2-8 16,0-2 10-16,0 0 10 15,17 0 14-15,17 0-3 16,20-2 8-16,12-8-14 15,11 1-18-15,2 2-17 16,0 2 6-16,-6 4-7 16,-6 1-9-16,-6 0-20 15,-11 0-44-15,-5 0-67 0,-3-6-102 16,-11 0-236-16,-8-3-316 16</inkml:trace>
  <inkml:trace contextRef="#ctx0" brushRef="#br0" timeOffset="-112311.23">22950 11253 1629 0,'0'0'545'0,"0"0"-335"16,0 0-20-16,0 0-120 16,0 0-31-16,0 0-39 0,-67 163-12 15,42-103-191-15,-4-6-392 16</inkml:trace>
  <inkml:trace contextRef="#ctx0" brushRef="#br0" timeOffset="-103539.46">16254 12466 41 0,'0'0'0'0</inkml:trace>
  <inkml:trace contextRef="#ctx0" brushRef="#br0" timeOffset="-102774.41">17420 12511 889 0,'0'0'0'15,"0"0"-85"-15,0 0-94 16,0 0-139-16</inkml:trace>
  <inkml:trace contextRef="#ctx0" brushRef="#br0" timeOffset="-100359.72">20514 12658 1485 0,'0'0'510'16,"0"0"-281"-16,0 0 87 15,0 0-94-15,0 0-127 16,0 0-77-16,0 0 22 15,-33 95 40-15,16-33-1 16,-8 10-9-16,-4 3-8 16,-5 2-29-16,3-6-9 15,4-3-18-15,3-10-5 0,3-7 5 16,6-16-4-16,7-10-1 16,0-13 0-16,8-12 5 15,0 0 12-15,0-31 27 16,12-17-23-16,15-32-11 15,14-30-11-15,2 2 11 16,-5 12-11-16,-6 18 17 16,-12 23 4-16,-1 7 21 15,0 2 18-15,-9 20 7 16,-6 12-19-16,3 10-12 16,0 4-34-16,4 13-1 15,4 23-1-15,6 11 7 16,-1 8 8-16,-2 8-9 15,0 2-6-15,-5-6 0 16,1-2 1-16,-4-9-1 0,-1-10 1 16,1-7-1-1,-6-10 1-15,0-9-1 0,0-10 0 16,1-2 1-16,4-14 15 16,7-24-1-16,8-18-3 15,7-16-11-15,5-13 8 16,-3-1-3-16,1 6-6 15,-7 8-1-15,-7 14-1 16,-5 12 2-16,-4 13 10 16,-5 15 29-16,-3 12 18 15,0 6-35-15,1 10-21 16,2 29-1-16,3 17 9 16,1 18 5-16,-2 10 4 0,-1 8 10 15,0 1-27 1,2-5 1-16,-1-6-1 0,6-9 0 15,-3-14 1-15,0-10-1 16,1-18-1-16,-6-7 1 16,-2-11 0-16,-4-7 0 15,3-5 7-15,-3-1 11 16,0 0 23-16,0 0 1 16,2 0-43-16,-2 0 0 15,0 0 0-15,0 0 0 16,0 0 0-16,0 0 0 15,0 0 0-15,0 0 0 0,0 0 0 16,0-6-56-16,-5 4-64 16,-5-5-102-16,-17 1-257 15,2 0-266-15,0-2-892 0</inkml:trace>
  <inkml:trace contextRef="#ctx0" brushRef="#br0" timeOffset="-99338.73">21526 12918 1557 0,'0'0'603'0,"0"0"-390"15,0 0 83-15,0 0-117 16,0 0-79-16,-118 90-29 15,84-32-16-15,3 6-10 16,4 4-18-16,8 3-17 16,9-6-3-16,10-6-6 15,0-13-1-15,18-13 0 16,14-14-6-16,7-17-3 16,7-2 9-16,-6-21 1 0,-1-12 10 15,-10-5-2 1,-11-2 6-16,-15 1 61 0,-3 10 15 15,-9 7-2 1,-18 9-31-16,-6 9-41 0,-1 4-9 16,5 3-8-16,7 12-69 15,8 7-84-15,10 0-110 16,4 13-210-16,0-9-146 16,5-2-979-16</inkml:trace>
  <inkml:trace contextRef="#ctx0" brushRef="#br0" timeOffset="-97326.08">19525 12864 1392 0,'0'0'639'0,"0"0"-411"15,0 0 85-15,0 0-59 16,0 0-123-16,0 0-89 16,120-39-12-16,-59 35-15 15,-1 2-4-15,-6 2-11 16,-10 0-31-16,-13 0-93 16,-17 13-188-16,-10 1-240 15,-4-1-161-15</inkml:trace>
  <inkml:trace contextRef="#ctx0" brushRef="#br0" timeOffset="-97174.02">19563 13064 1534 0,'0'0'618'0,"0"0"-432"16,0 0 43-16,0 0-83 16,0 0-76-16,127 0-61 15,-74 0-9-15,10 0-189 16,-14 6-310-16,-13 4-369 0</inkml:trace>
  <inkml:trace contextRef="#ctx0" brushRef="#br0" timeOffset="-96557.87">19006 15427 1273 0,'0'0'894'16,"0"0"-568"-16,0 0-35 16,0 0-87-16,0 0-103 15,0 0-71-15,116-71-18 16,-56 67-12-16,5 2 0 16,-3 2-49-16,-8 0-110 15,-15 0-155-15,-14 6-216 0,-21 0-213 16</inkml:trace>
  <inkml:trace contextRef="#ctx0" brushRef="#br0" timeOffset="-96399.45">19035 15574 1348 0,'0'0'684'0,"0"0"-519"16,0 0 2-16,0 0-37 15,0 0 24-15,0 0-75 16,149 23-52-16,-76-19-27 15,50-4-170-15,-20 0-324 16,-8 0-478-16</inkml:trace>
  <inkml:trace contextRef="#ctx0" brushRef="#br0" timeOffset="-95411.89">20389 15258 1534 0,'0'0'506'15,"0"0"-341"-15,0 0 9 16,0 0-91-16,0 0 88 15,0 0-36-15,0 0-46 16,63 133-7-16,-63-88-25 16,0-1-16-16,-11-3-18 15,-9-1-2-15,-5-4-6 16,3-9-7-16,4-4-2 16,5-8-5-16,4-4-1 15,4-7-9-15,5-4 8 16,0 0 1-16,0-22 0 15,18-12-28-15,14-7 11 16,5-1 10-16,7-2 7 0,2 4 0 16,-9 10 9-16,-6 10 0 15,-6 7-3-15,-7 9-6 16,-7 4-1-16,-2 0-7 16,-3 13 8-16,-4 5 8 15,1 4 2-15,-3 0 2 16,0 2-4-16,0 2-2 15,-9-8 1-15,2-1-1 16,1-7-5-16,4-5-1 16,2-2 0-16,0-3 8 15,0-3 19-15,6-16 17 16,19-12-32-16,8-8-12 16,9-5 2-16,2 1-1 0,1 5 23 15,-5 10-1-15,-9 10-2 16,-8 6-3-16,-7 12-18 15,-7 0 0-15,-3 8 0 16,-4 18 13-16,-2 10 21 16,0 0-1-16,-6 8 11 15,-9-4-13-15,1 1-14 16,3-5-11-16,7-10-6 16,-2-7 0-16,6-3-21 15,0-5-52-15,0-7-66 16,0 0-101-16,6-4-227 15,7 0-201-15,3 0-943 0</inkml:trace>
  <inkml:trace contextRef="#ctx0" brushRef="#br0" timeOffset="-94211.45">21279 15557 1023 0,'0'0'737'0,"0"0"-403"15,0 0-92 1,0 0-12-16,0 0-92 0,0 0-60 15,-119 58-14-15,84-18 5 16,-1 4-6-16,3 0-27 16,6 2-17-16,5 0-17 15,13-6 2-15,9-2-4 16,0-11-15-16,15-4-10 16,19-10-7-16,8-8-20 15,5-5 25-15,0 0 18 16,-10-18 9-16,-7-8 1 15,-12-2 15-15,-16 2 38 16,-2 2 29-16,-16 2 17 16,-20 10-24-16,-3 2-35 15,-7 10-28-15,4 0-13 0,7 0-46 16,17 18-129 0,11 1-286-16,7-10-273 0</inkml:trace>
  <inkml:trace contextRef="#ctx0" brushRef="#br0" timeOffset="-91841.27">17794 16663 1341 0,'0'0'380'15,"0"0"-140"-15,0 0-123 16,0 0-26-16,0 0 32 15,0 0 38-15,40 60-4 16,-34-25-40-16,-6 0-27 16,0 6-23-16,-4-5-30 15,-15-6-17-15,-1-1-8 16,3-8-12-16,6-7 0 0,5-5-14 16,4-9-2-1,2 0 1-15,6-15 1 0,23-14 3 16,11-8 3-16,9-7 7 15,0 0 2-15,-1 8 9 16,-7 11 15-16,-10 9-18 16,-4 12-7-16,-4 4-6 15,-3 0-7-15,-3 8-3 16,-1 7 16-16,-3 1 0 16,-4 2 10-16,-7 4-9 15,-2-2 7-15,0 1-2 16,0 2-5-16,-2-5 7 15,-2-6-8-15,4-8-7 16,0-4 7-16,2 0 0 16,22-16 12-16,14-12 0 0,9-6-6 15,7-4-5-15,1 8 7 16,-10 2 2-16,-9 11-2 16,-12 7-7-16,-11 10-1 15,-6 0 0-15,-4 10 21 16,-3 17 27-16,0 5 11 15,0 8 3-15,-10 8-8 16,-7-2-18-16,-3 2-20 16,1-4-10-16,9-8-6 15,3-4-72-15,5-2-97 16,2-7-118-16,9-9-198 16,7-5-142-16</inkml:trace>
  <inkml:trace contextRef="#ctx0" brushRef="#br0" timeOffset="-91463.38">18922 16958 1031 0,'0'0'963'0,"0"0"-670"16,0 0-123-16,0 0 27 15,-143 28-73-15,112 3-65 16,-1 4-36-16,1 5-11 15,7 1 4-15,3-1-13 16,10-4 3-16,9-8-6 16,2-3 0-16,11-6-18 15,18-5-1-15,7-5 1 0,6-9 17 16,0 0 1-16,-2 0-1 16,-5-11-5-16,-12-1 6 15,-7-7 0-15,-7 6 2 16,-9-1 41-16,0-3 32 15,-2 4 46-15,-19 3 2 16,0 2-47-16,-8 4-43 16,0 0-33-16,-2 4-11 15,2 0-40-15,4 0-78 16,8 0-87-16,7 0-170 16,8 0-311-16</inkml:trace>
  <inkml:trace contextRef="#ctx0" brushRef="#br0" timeOffset="-90315.9">19436 16830 1487 0,'0'0'549'16,"0"0"-470"-16,0 0 19 15,114 0 27-15,-54 0-54 16,4-4-44-16,-1 4-17 16,-5 0-10-16,-4 0-94 15,-17 0-135-15,-14 0-253 0</inkml:trace>
  <inkml:trace contextRef="#ctx0" brushRef="#br0" timeOffset="-90126.04">19494 16942 1773 0,'0'0'583'0,"0"0"-428"16,0 0 42-16,0 0-63 15,0 0-64-15,136 0-37 16,-85 8-33-16,25-4-45 16,-11 0-226-16,-9-4-359 0</inkml:trace>
  <inkml:trace contextRef="#ctx0" brushRef="#br0" timeOffset="-88553.5">20648 16525 1570 0,'0'0'520'0,"0"0"-414"15,0 0 2-15,0 0 26 16,-58 108 13-16,44-49-79 16,-3-2-16-16,-3 2 1 15,-5-7 0-15,0-2-12 16,2-6-23-16,0-12-6 16,7-6-11-16,5-8 6 15,7-10-6-15,4-8 0 16,0 0 14-16,2-8 25 0,21-28 1 15,6-18-28-15,12-30-2 16,2 0 11-16,-3-11 6 16,-4 3 34-16,-11 32 7 15,-4 8 9-15,-7 20 1 16,-8 20-31-16,1 12-48 16,0 16 12-16,2 24-12 15,4 18 46-15,-1 14-7 16,1 5-9-16,-2-1-12 15,-1-7-10-15,2-6-7 16,1-17 0-16,1-6-1 16,-2-14-9-16,1-12-3 15,-3-6-6-15,4-8-2 16,6-8 19-16,7-28 1 16,6-12 8-16,7-13-7 0,1-12-1 15,-4 1 6-15,-8 9 0 16,-6 15 27-16,-12 21 18 15,-7 16 8-15,-4 11-26 16,2 6-23-16,-2 24-9 16,4 10 0-16,1 15 5 15,0-1-5-15,2 4-1 16,-3-4-5-16,0-2-21 16,0-8-35-16,6-4-68 15,-1-4-94-15,15-4-129 16,0-9-445-16,1-10-321 0</inkml:trace>
  <inkml:trace contextRef="#ctx0" brushRef="#br0" timeOffset="-88212.46">21563 16837 1498 0,'0'0'631'0,"0"0"-443"16,0 0-25-16,-118 42-36 15,74-7-53-15,2 5-43 16,7 4-25-16,2-2-4 16,14-3 7-16,7-7-8 15,12-6-2-15,0-7 1 16,14-7-36-16,15-3-3 0,9-9 20 16,0 0 10-16,2-12 9 15,-6-11 0-15,-7-1 9 16,-12-2 51-16,-11 1 58 15,-4 6 46-15,-4 1 13 16,-25 8-69-16,-7 7-63 16,-11 3-32-16,-2 0-13 15,0 3-35-15,7 11-96 16,9-4-123-16,10-2-229 16,12-8-190-16</inkml:trace>
  <inkml:trace contextRef="#ctx0" brushRef="#br0" timeOffset="-87986.74">21673 16290 1001 0,'0'0'970'15,"0"0"-658"-15,0 0-135 16,0 0-104-16,0 0-45 16,-47 111-28-16,5-31-129 15,6-18-144-15,1-7-465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59:30.919"/>
    </inkml:context>
    <inkml:brush xml:id="br0">
      <inkml:brushProperty name="width" value="0.05292" units="cm"/>
      <inkml:brushProperty name="height" value="0.05292" units="cm"/>
      <inkml:brushProperty name="color" value="#FF0000"/>
    </inkml:brush>
  </inkml:definitions>
  <inkml:trace contextRef="#ctx0" brushRef="#br0">8837 5189 1633 0,'0'0'263'16,"0"0"-81"-16,0 0-51 0,0 0-76 16,0 0-30-16,76 117 122 15,89 7 64-15,111 44-19 16,82 20-60-16,61 7-29 16,34-4-31-16,6-7 15 15,27 8-12-15,32 7-7 16,6 0-3-16,-16-13-28 15,-42-13-10-15,-61-23-1 16,-70-23-17-16,-77-21-2 16,-84-26-1-16,-74-26-5 15,-51-23-1-15,-31-16-67 16,-11-5-127-16,-7-10-19 16,-25-20-11-16,-18-22-125 0,-7-18-415 15</inkml:trace>
  <inkml:trace contextRef="#ctx0" brushRef="#br0" timeOffset="289.43">14503 5478 1940 0,'0'0'334'15,"-220"36"-226"-15,-71 53-50 16,-102 33 32-16,-100 38 64 0,-53 21 11 16,-9 9-26-1,-31 21-72-15,4 11-43 0,19 11-7 16,46-13-16-16,65-11-1 16,74-27 0-16,88-29 0 15,71-21-21-15,81-29-68 16,51-13-112-16,45-27-128 15,30-28-341-15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7:00:19.263"/>
    </inkml:context>
    <inkml:brush xml:id="br0">
      <inkml:brushProperty name="width" value="0.05292" units="cm"/>
      <inkml:brushProperty name="height" value="0.05292" units="cm"/>
      <inkml:brushProperty name="color" value="#FF0000"/>
    </inkml:brush>
  </inkml:definitions>
  <inkml:trace contextRef="#ctx0" brushRef="#br0">14855 9787 1512 0,'0'0'388'0,"0"0"-252"16,0 0 20-16,0 0-50 16,0 0 5-16,0 0 45 15,129 0-16-15,-73 0-35 16,7 0-45-16,-4 0-19 15,-1 0-27-15,-2 0-7 0,-9 2-7 16,-7 2 0-16,-7 0-9 16,-6-4-63-16,-8 0-126 15,-7-4-157-15,-12-8-228 0</inkml:trace>
  <inkml:trace contextRef="#ctx0" brushRef="#br0" timeOffset="319.3">15158 9591 1495 0,'0'0'536'16,"0"0"-362"-16,0 0 67 0,0 0-16 16,0 0-64-16,0 0-100 15,0 0-30-15,-111 40 14 16,72-20 30-16,4 3-15 15,-1 0-20-15,7-1-8 16,7-2-10-16,5 1-4 16,6-3-12-16,3-3 6 15,2-1-12-15,4 0 1 16,2-2 0-16,0 2-1 16,0 2 0-16,10 3 0 15,11-1 0-15,6 0 0 16,8 2-84-16,30-2-132 15,-7-4-290-15,-9-6-273 0</inkml:trace>
  <inkml:trace contextRef="#ctx0" brushRef="#br0" timeOffset="6097.71">14383 9553 727 0,'0'0'1014'0,"0"0"-741"16,0 0-57-16,0 0 6 16,0 0-73-16,0 0-114 15,-69 38-33-15,53 3 19 16,1 9-14-16,4 1-1 0,4-5-6 15,7-6 0-15,0-5-8 16,0-13-5-16,13-6-5 16,2-9 2-16,4-7 16 15,3 0 27-15,2-25 18 16,1-7-19-16,-5-7 4 16,-7-1 0-16,-7-2-8 15,-6 3-7-15,0 10 0 16,0 7-13-16,-6 10 4 15,-5 8-6-15,3 4-3 16,-9 16-166-16,4 10-214 16,2-1-292-16</inkml:trace>
  <inkml:trace contextRef="#ctx0" brushRef="#br0" timeOffset="6596.63">14876 10699 1553 0,'0'0'614'15,"0"0"-491"-15,0 0 82 16,124-5 37-16,-48 5-58 0,8 0-54 16,5 0-39-16,-8 0-19 15,-12 0-45-15,-14 0-9 16,-17 0-9-16,-11-2-9 15,-11-2-19-15,-9 0-71 16,-7-4-75-16,-7 1-314 16,-13 0-228-16</inkml:trace>
  <inkml:trace contextRef="#ctx0" brushRef="#br0" timeOffset="6866.61">15253 10531 1273 0,'0'0'674'0,"0"0"-348"0,0 0 5 16,0 0-58-16,0 0-79 16,-122-36-119-16,94 42-51 15,-3 14-4-15,-1 5 19 16,0 4 1-16,6 2 10 16,8 0-12-16,10 1-18 15,5-1-7-15,3-1-11 16,11-3-2-16,14-2-5 15,4-6 4-15,4 0-16 16,1-5-58-16,-1-4-52 16,-2-4-105-16,7-6-123 15,-9 0-180-15,-7 0-258 0</inkml:trace>
  <inkml:trace contextRef="#ctx0" brushRef="#br0" timeOffset="7087.52">14605 10547 1480 0,'0'0'602'16,"0"0"-484"-16,0 0 43 16,0 0-13-16,0 0 22 15,0 0-100-15,-48 147-37 16,36-91-12-16,5 4-21 15,7 2-73-15,3 20-160 16,17-12-228-16,3-16-487 0</inkml:trace>
  <inkml:trace contextRef="#ctx0" brushRef="#br0" timeOffset="7500.61">15116 11712 816 0,'0'0'756'16,"0"0"-502"-16,0 0-26 15,0 0-39-15,0 0-117 16,0 0-48-16,0 0 105 15,33 13-15-15,3-5-15 0,3-2-50 16,7-5-27-16,-2-1-22 16,1 0-71-16,13-1-129 15,-14-16-168-15,-9 2-330 0</inkml:trace>
  <inkml:trace contextRef="#ctx0" brushRef="#br0" timeOffset="7768.39">15321 11546 1420 0,'0'0'505'0,"0"0"-293"16,0 0 75-16,0 0-77 16,0 0-80-16,-118-13-75 15,84 30-4-15,-1 7 26 0,1 3-21 16,0 6 5-16,11 0-18 15,4 3-19-15,11-2-16 16,8 0-8-16,0-4-11 16,6 0-7-16,19-4-55 15,6-5-35-15,5-2-57 16,12-8-151-16,-5-5-222 16,-12-6-551-16</inkml:trace>
  <inkml:trace contextRef="#ctx0" brushRef="#br0" timeOffset="8173.47">14485 11554 1639 0,'0'0'535'0,"0"0"-344"16,0 0 48-16,0 0-130 15,0 0-58-15,116 6-25 16,-85 17 0-16,-6 0 10 16,-7 5-26-16,-7 0-1 15,-9-1 13-15,-2 1-4 0,-7-5 14 16,-17-1 7-1,-7-1-2-15,-5-6-11 0,3-1-4 16,2-4-9-16,6-1-2 16,9-6-6-16,7 2-4 15,9-3-2-15,0 0-5 16,0 4-10-16,18 2-30 16,14 6 31-16,12 4-56 15,36 12-129-15,-9-4-392 16,-8-6-1048-16</inkml:trace>
  <inkml:trace contextRef="#ctx0" brushRef="#br0" timeOffset="8528.48">14697 12497 1038 0,'0'0'537'0,"0"0"-318"16,0 0-99-16,0 0 66 0,0 0 68 15,145 0-67-15,-77 0-1 16,6 1-54-16,0 4-59 16,-3-1-51-16,-9 0-22 15,-4 0-1-15,-11-3-52 16,-9 2-106-16,-9-3-126 16,-12 0-206-16,-7-12-254 0</inkml:trace>
  <inkml:trace contextRef="#ctx0" brushRef="#br0" timeOffset="8803.45">15020 12333 1445 0,'0'0'401'0,"0"0"-129"0,0 0 25 15,0 0-103-15,0 0-96 16,-136-5-44-16,104 21 16 15,-3 6 36-15,-1 3-6 16,3 6-16-16,4 1-9 16,9 3-41-16,11-2-19 15,9 0-14-15,4-4-1 16,28 1-5-16,8-7 4 16,7-1-12-16,4-4-31 15,-2-2-102-15,2-6-125 0,-15-2-245 16,-12-5-258-16</inkml:trace>
  <inkml:trace contextRef="#ctx0" brushRef="#br0" timeOffset="9239.1">14436 12433 1624 0,'0'0'496'16,"0"0"-434"-16,0 0 71 16,0 0-42-16,0 0-55 15,0 0-20-15,0 0 27 16,73 79 27-16,-73-57-6 0,0 3 14 16,-15-6-1-16,-5 0-26 15,3-7-34-15,-2-5-2 16,9-2-8-16,4-4-1 15,6-1-6-15,0 0-1 16,0 0-23-16,16 3-39 16,13 0 51-16,7 6 11 15,4 5-8-15,-5 1-42 16,-3 6-5-16,-10 0-11 16,-12-4 31-16,-10 1 18 15,0-3 18-15,-25-2 115 16,-8-1-12-16,-6-2-24 15,-3-6-39-15,4-2-25 0,3-2-15 16,8 0-22-16,7 0-71 16,7 3-189-16,5 1-367 15,6-2-910-15</inkml:trace>
  <inkml:trace contextRef="#ctx0" brushRef="#br0" timeOffset="9511.71">14755 13312 1305 0,'0'0'573'0,"0"0"-339"16,121-15 124-16,-53 9-126 15,4-1-97-15,-3 6-76 16,-3 1-39-16,-8 0-19 16,-6 0-1-16,-14 0-76 15,-9 0-94-15,-16-6-138 16,-9-2-278-16,-4-4-804 0</inkml:trace>
  <inkml:trace contextRef="#ctx0" brushRef="#br0" timeOffset="9788.2">14902 13140 1687 0,'0'0'484'0,"0"0"-418"16,0 0 179-16,0 0-128 15,0 0-68-15,0 0-31 16,-116 114 60-16,105-75 23 15,2-1-23-15,4 0-18 16,5-4-24-16,0-4-5 16,18-4-18-16,11-6 2 15,7-6-15-15,4-8-4 16,3-6-50-16,-1 0-57 16,-5-12-99-16,-8-30-130 0,-6 5-260 15,-17-2-955-15</inkml:trace>
  <inkml:trace contextRef="#ctx0" brushRef="#br0" timeOffset="10016.37">14424 13193 358 0,'0'0'1281'0,"0"0"-974"15,0 0-99-15,0 0-4 16,-66 123-30-16,66-75-79 15,7-1 12-15,17 0 13 16,3-10-55-16,2-5-29 16,-2-10-24-16,0-7-12 15,0-10-24-15,2-5-70 0,10-14-73 16,-5-12-176-16,-5-8-285 16</inkml:trace>
  <inkml:trace contextRef="#ctx0" brushRef="#br0" timeOffset="10172.1">14623 13283 1401 0,'0'0'564'0,"0"0"-395"15,0 0 140-15,-107 142-80 16,76-80-95-16,5 3-78 16,1-3-41-16,5-3-15 15,5 12-134-15,3-18-243 0,8-10-585 0</inkml:trace>
  <inkml:trace contextRef="#ctx0" brushRef="#br0" timeOffset="10706.08">14928 14321 1205 0,'0'0'528'15,"0"0"-416"-15,0 0 186 16,159-24-28-16,-88 10-82 16,1 2-62-16,-10 2-84 15,-16 1-27-15,-10 2-15 16,-14 1-56-16,-9 0-81 15,-13-5-108-15,0 5-241 16,-6-5-404-16</inkml:trace>
  <inkml:trace contextRef="#ctx0" brushRef="#br0" timeOffset="10957.13">14987 14137 1505 0,'0'0'332'15,"0"0"-154"-15,0 0 161 16,0 0-210-16,0 0-94 16,0 0-3-16,-121 48 15 15,103-24 31-15,3 0-4 16,3 1-11-16,10-4-30 16,2-1-12-16,0 0-14 0,14 0-6 15,13 0-1 1,8-2-6-16,5-8-17 0,0-1-114 15,1-9-175-15,-12 0-284 16,-13 0-614-16</inkml:trace>
  <inkml:trace contextRef="#ctx0" brushRef="#br0" timeOffset="11251.97">14677 14275 1437 0,'0'0'337'16,"0"0"-168"-16,0 0 63 16,0 0-93-16,0 0-53 15,0 0 6-15,-67 139 12 16,67-100-24-16,0 5-2 0,0-1-10 16,7-3-11-16,2-2-30 15,-3-6-2-15,4-5-11 16,-4-6-2-16,-2-7-12 15,-1-5 9-15,-3-3-1 16,0-6 26-16,-21 0-4 16,-12 0-30-16,-7-9-61 15,-22-7-153-15,10 4-324 16,4-6-365-16</inkml:trace>
  <inkml:trace contextRef="#ctx0" brushRef="#br0" timeOffset="11402.95">14621 14347 1416 0,'0'0'618'0,"0"0"-485"15,0 0-92-15,0 0-41 16,136-10-46-16,-93 31-248 16,-6 0-372-16</inkml:trace>
  <inkml:trace contextRef="#ctx0" brushRef="#br0" timeOffset="11815.58">14873 15263 750 0,'0'0'1003'0,"0"0"-675"16,0 0-61-16,0 0 15 16,0 0-118-16,118-37-23 15,-58 33-30-15,9 0-35 16,-2-1-36-16,-3 0-17 16,-10 1-23-16,-9-4-44 15,-12-2-85-15,-11-4-77 16,-18-11-138-16,-4 3-281 15,-2 2-600-15</inkml:trace>
  <inkml:trace contextRef="#ctx0" brushRef="#br0" timeOffset="12092.4">14937 14935 1485 0,'0'0'404'0,"0"0"-107"16,0 0 204-16,0 0-361 15,0 0-89-15,0 0-28 16,0 0 30-16,-110 90 14 16,81-54 0-16,2 0 4 15,6 0-16-15,10-1-22 16,4-4-22-16,7 0-5 16,0-3-6-16,20-2 7 15,9-6-1-15,9 0 2 16,3-7-8-16,1-2-21 15,-2-3-63-15,-5-2-118 16,-4-6-279-16,-8 0-172 0,-11-2-819 16</inkml:trace>
  <inkml:trace contextRef="#ctx0" brushRef="#br0" timeOffset="12452.39">14607 14995 1614 0,'0'0'375'0,"0"0"-150"15,0 0 85-15,0 0-111 16,0 0-127-16,0 0-26 16,0 0 77-16,-148 146-17 0,105-82-27 15,7 7-34 1,7 1-18-16,12 3-25 0,14-8-2 15,3-9-9-15,25-13-48 16,12-15-18-16,6-16 5 16,1-14 31-16,-3-8 22 15,-10-23 17-15,-9-6 0 16,-10-3 12-16,-12-1-1 16,0 11 25-16,-16 7-8 15,-11 10-7-15,-2 3-21 16,0 10-14-16,5 0-101 15,8 10-198-15,5 9-373 16,7 2-866-16</inkml:trace>
  <inkml:trace contextRef="#ctx0" brushRef="#br0" timeOffset="12785.54">14829 15986 1401 0,'0'0'548'0,"0"0"-312"15,0 0 56-15,0 0-152 16,0 0-23-16,0 0-15 15,0 0 4-15,86 57 28 16,-24-52 7-16,8-5-26 16,5 0-56-16,-4 0-35 15,-3-11-24-15,-15 0-8 16,-13-3-86-16,-14-2-65 16,-12-12-114-16,-12 2-283 15,-2 2-253-15</inkml:trace>
  <inkml:trace contextRef="#ctx0" brushRef="#br0" timeOffset="13046.49">14946 15881 1963 0,'0'0'300'0,"0"0"-71"0,0 0 9 16,0 0-173-16,0 0-53 15,-115 37 2-15,86-1 28 16,2 0 26-16,4 4 0 16,10-4-40-16,13 4-11 15,0-4-16-15,13-5 0 16,19-10-1-16,5-3-15 16,8-4-39-16,-1-10-48 15,10-4-90-15,-14 0-159 16,-11-7-292-16</inkml:trace>
  <inkml:trace contextRef="#ctx0" brushRef="#br0" timeOffset="13349.83">14338 15946 1114 0,'0'0'858'0,"0"0"-615"16,0 0-47-16,0 0 38 16,0 0-9-16,152-23-66 0,-95 23-76 15,-7 0-21-15,-13 8-29 16,-12 7-26-16,-14 2 4 16,-8 10 23-16,-3 5 25 15,-14 12-22-15,-11 0-9 16,-4 6-17-16,0-2-11 15,8-4-24-15,0-6-79 16,10-7-158-16,7-14-265 16,-1-12-311-16</inkml:trace>
  <inkml:trace contextRef="#ctx0" brushRef="#br0" timeOffset="25494.54">19567 11103 1483 0,'0'0'367'15,"0"0"-57"-15,0 0-10 16,0 0-21-16,0 0-108 15,-36-8-69-15,36 8-36 16,0 0-17-16,0 0-1 16,0 0 0-16,0 0 8 15,12 0-11-15,12 0 44 16,15 0-2-16,7 0-25 16,10 0-34-16,4 0-5 15,-2 0-22-15,-6-2-1 16,-10-2 7-16,-14 2-6 15,-7-1-1-15,-10 1 1 0,-7 2 8 16,-2 0-8-16,-2 0 12 16,0-1-3-16,0-2 2 15,-11 1-12-15,-20 2 0 16,-14 0-27-16,-15 0-4 16,-9 0 30-16,0 6-11 15,7 3 12-15,8-3-4 16,17-2 4-16,12-2 0 15,12-2 0-15,8 0 1 16,2 0-1-16,3 0 8 0,0 0-7 16,0 0 4-1,0 0-4-15,19 0 5 0,14 0-6 16,14 0 7-16,13-2 7 16,7-4-8-16,0 2-6 15,-3 0 1-15,-3 1-2 16,-12 3 3-16,-11 0-4 15,-12 0 2-15,-10 0 0 16,-8 0-8-16,-6 0 7 16,-2 0-7-16,0 0-1 15,0 0 8-15,0 0 2 16,0 0-2-16,0 0 1 16,0 0 0-16,0 3 0 15,0-3 0-15,0 0 0 16,0 2 1-16,0-2 0 0,0 0 0 15,0 0 10-15,0 0-10 16,0 0-1-16,0 0 1 16,0 0 3-16,0 0-4 15,0 0 0-15,0 0 0 16,0 0-2-16,0 0 2 16,0 0-12-16,0 0 11 15,0 0-10-15,0 0 10 16,0 0-4-16,0 0 5 15,0 0-1-15,0 0 1 16,0 0 0-16,0 0-1 16,0 0 0-16,0 0-4 15,0 0 4-15,0 0 2 0,0 0-1 16,0 0 1-16,0 0-1 16,0 0 7-16,0 0-6 15,0 0 5-15,0 0-5 16,0 0 3-16,0 0-4 15,0 0 0-15,0 0-1 16,0 0-20-16,0 2-120 16,0 2-102-16,4 8-31 15,0-1-249-15,-4-4-389 0</inkml:trace>
  <inkml:trace contextRef="#ctx0" brushRef="#br0" timeOffset="27677.33">19625 12890 570 0,'0'0'543'0,"0"0"-325"16,0 0-6-16,0 0 20 16,0 0-27-16,0 0-63 15,0 0-40-15,-15 0 4 16,15 0-9-16,0 0-2 16,0 0-10-16,0 0-12 15,0 0-35-15,17 1-17 0,11 2 40 16,14-1-8-16,11-2-19 15,3 0-16-15,2 0-3 16,-9-5-14-16,-9-3 10 16,-13 4-11-16,-12 3 1 15,-10-1 0-15,-3 2 0 16,-2 0 12-16,0 0-11 16,-11 0 22-16,-16 0-17 15,-11 0 2-15,-8 0-9 16,-6 0 2-16,1 0 3 15,4 2-5-15,7 3 0 16,8-1 0-16,11 0 0 0,7-1 1 16,7-3-1-1,5 2 6-15,2-2 6 0,0 0-12 16,0 0 2-16,0 0-1 16,0 1 5-16,7 2 1 15,15-1 9-15,7 2 29 16,7-2-30-16,4-1 0 15,0-1-14-15,-2 0 5 16,-7 0-6-16,-8 0 1 16,-8 0 0-16,-7 0-1 15,-2 0 1-15,-4 0-1 16,-2 3 0-16,2-3-1 16,-2 0 0-16,2 2-7 0,0 0-86 15,-2 5-73 1,0 0-210-16,0-5-464 0</inkml:trace>
  <inkml:trace contextRef="#ctx0" brushRef="#br0" timeOffset="29578.57">19505 14597 1313 0,'0'0'361'15,"0"0"-139"-15,0 0-69 0,0 0-11 16,0 0 34-16,167-8-41 16,-96 8-15-16,3-3-30 15,-5 1-17-15,-4 1-31 16,-14-2-21-16,-13-1 3 15,-13 2-8-15,-15 2 17 16,-5 0-2-16,-5 0 11 16,0-4 21-16,-9 0 10 15,-20-2-11-15,-13-1-61 16,-12 1 9-16,-4 2-9 16,-2 1 8-16,9-3-9 0,9 2 1 15,10 0-1-15,12 0 6 16,11 4 17-16,5-2-8 15,4 2 3-15,0 0-18 16,0 0 1-16,4 0 0 16,19 4 22-16,6 6 47 15,6 2-16-15,5-2-4 16,0-4-35-16,-1 2 3 16,-2-4-17-16,-3-4 8 15,-5 0-8-15,-5 0-1 16,-6 0-20-16,-7 0-77 15,-11 2-89-15,-4 6-180 16,-21 1-379-16</inkml:trace>
  <inkml:trace contextRef="#ctx0" brushRef="#br0" timeOffset="31080.29">19500 16489 1302 0,'0'0'344'16,"0"0"-235"-16,0 0 76 16,0 0-23-16,148-48-57 15,-97 38-50-15,5 6-3 16,-3 0 10-16,-6-1-7 16,-6 5-26-16,-9 0-6 15,-7 0-14-15,-12 0 1 16,-4 0 0-16,-6 0 4 0,-1 0 4 15,-2 0 8 1,0 0 35-16,-9 0 36 0,-14-3-18 16,-12 3-55-16,-8 0-14 15,-5 0-9-15,-4 0-1 16,8 0 25-16,3 0 18 16,14 0 5-16,8 0-4 15,10 0-8-15,6 0-5 16,3 0-6-16,0 0-19 15,18 0-6-15,16 0 26 16,13 0 25-16,11 0-2 16,11 0-10-16,2 0-1 15,0 0-26-15,-3 0 0 16,-18 0-12-16,-14-4 7 16,-16 4-7-16,-16-2 0 15,-4 2 6-15,0-4 12 0,-19 0 10 16,-18 0-27-16,-11-6 7 15,-10 2-7-15,-7 3-1 16,3 2 1-16,2 3 1 16,8 0-1-16,15 0 6 15,12 0 1-15,14 3-7 16,7-3 7-16,4 0-8 16,0 0 0-16,6 5-3 15,17-1 3-15,12 0 29 16,12 2 17-16,11 2-22 15,8-4-13-15,4 0 2 0,-5-4-11 16,-5 6 4 0,-14-6-5-16,-13 3-2 0,-12 2 2 15,-8-1 0-15,-9-4 0 16,-2 0 0-16,-2 2 15 16,0-2-5-16,0 0 1 15,0 0-11-15,0 0-1 16,-6 0-61-16,-11 0-86 15,-31 0-174-15,6 0-394 16,-5 0-1165-16</inkml:trace>
  <inkml:trace contextRef="#ctx0" brushRef="#br0" timeOffset="55540.72">17740 6601 1475 0,'0'0'367'0,"0"0"-131"0,0 0 50 16,0 0-8-16,0 0-36 16,0 0-58-1,-87-92-42-15,66 90-34 0,-6 2-41 16,-11 16-40-16,-7 24-15 16,-9 14 2-16,2 14-14 15,4 13 12-15,8 3-6 16,11 2-7-16,15-4 2 15,10-3 3-15,4-16-4 16,10-10-6-16,18-19-4 16,8-16-20-16,6-18 10 15,6 0 11-15,2-29 9 16,0-15 0-16,-9-6 9 16,-7 0-3-16,-9 7 3 15,-13 12-1-15,-6 16-2 0,-5 11 8 16,-1 4-14-16,0 12-9 15,0 24 6-15,0 8 3 16,0 6 0-16,0 1 8 16,0-1-8-16,3-9 2 15,6-9-2-15,-3-9-13 16,4-4-68-16,-2-9-74 16,3-3-104-16,25-7-231 15,-5-7-31-15,2-11-653 0</inkml:trace>
  <inkml:trace contextRef="#ctx0" brushRef="#br0" timeOffset="55851.48">18313 6432 1642 0,'0'0'503'0,"0"0"-336"16,0 0 19-16,0 0 7 15,-153 47-35-15,110 3-64 16,3 13-23-16,4 14-25 16,9 7-22-16,9 9-18 15,12-1 3-15,6-4-9 0,0-8-5 16,24-11-33-1,5-17-86-15,9-18-38 0,5-14-118 16,26-20-67-16,-11 0-226 16,-10-20-685-16</inkml:trace>
  <inkml:trace contextRef="#ctx0" brushRef="#br0" timeOffset="56052.51">18449 6822 1418 0,'0'0'595'16,"0"0"-492"-16,0 0-7 0,0 0 75 16,0 0-21-1,16 126-59-15,13-84-58 0,0 0-17 16,2-4-7-16,-5-5-9 16,-3-5-70-16,-3-6-112 15,-3-3-106-15,-3-6-89 16,-5-10-348-16</inkml:trace>
  <inkml:trace contextRef="#ctx0" brushRef="#br0" timeOffset="56264.86">18782 6793 1258 0,'0'0'495'0,"0"0"-333"15,0 0 39 1,0 0-21-16,0 0-21 0,-134 53-7 15,95-17-63-15,-1 4-34 16,-2 4-32-16,-1 0-7 16,1 2-7-16,2-2-9 15,0 0-61-15,0 9-183 16,11-14-244-16,6-8-384 0</inkml:trace>
  <inkml:trace contextRef="#ctx0" brushRef="#br0" timeOffset="56450.93">18850 7086 1235 0,'0'0'642'0,"0"0"-429"16,0 0-14-16,0 0-55 16,0 0-97-16,0 0-46 15,0 0-1-15,-38 73-19 16,22-35-91-16,-8 6-82 15,4-10-156-15,5-10-494 0</inkml:trace>
  <inkml:trace contextRef="#ctx0" brushRef="#br0" timeOffset="56668.29">19001 6605 1639 0,'0'0'631'0,"0"0"-522"16,0 0-23-16,0 0-68 16,0 0 49-16,0 0 39 15,108 120-63-15,-75-70-33 16,-4 3-10-16,-5-3-77 16,-2-6-118-16,1-5-126 15,-6-10-251-15,-3-15-692 0</inkml:trace>
  <inkml:trace contextRef="#ctx0" brushRef="#br0" timeOffset="56876.41">19444 6625 1495 0,'0'0'663'0,"0"0"-454"16,0 0 30-16,0 0-129 15,0 0 44-15,-93 128 5 16,59-58-53-16,-1 10-46 15,4-3-29-15,2 2-23 16,2-7-7-16,-2-4-1 16,1-10-29-16,-1-6-72 15,-12 4-107-15,10-16-152 16,6-10-327-16</inkml:trace>
  <inkml:trace contextRef="#ctx0" brushRef="#br0" timeOffset="57075.49">19539 6999 1521 0,'0'0'617'16,"0"0"-465"-16,0 0-31 16,0 0-69-16,0 0-12 15,0 0-19-15,-85 137-21 16,65-91-45-16,-7 7-144 15,5-13-281-15,2-12-612 0</inkml:trace>
  <inkml:trace contextRef="#ctx0" brushRef="#br0" timeOffset="57471.41">19752 6684 1527 0,'0'0'479'0,"0"0"-356"0,0 0 3 15,0 0 25-15,0 0-11 16,144-17-53-16,-92 23-37 16,0 7-25-16,-8 6 32 15,-7-1-22-15,-11 2-26 16,-18 0-3-16,-8 5 0 15,0 0 48-15,-23 5 42 16,-12 3-32-16,-7 1-6 0,-2-2-13 16,1 0 11-16,6-2-11 15,7-4-15-15,10 0-12 16,14-2-17-16,6-1 7 16,4-4-8-16,27-5 31 15,16-6-4-15,11-5 0 16,11-3-15-16,7 0-12 15,4-12-33-15,1-5-79 16,14-7-167-16,-19 4-346 16,-18-1-360-16</inkml:trace>
  <inkml:trace contextRef="#ctx0" brushRef="#br0" timeOffset="57786.47">20265 6421 1646 0,'0'0'547'15,"0"0"-464"-15,0 0 127 16,0 0 21-16,127 47-73 16,-74-2-53-16,-1 9-25 15,-4 8-39-15,-12 8 55 16,-11 4-53-16,-17 5-26 15,-8 1-1-15,-6-2-5 16,-30 0 25-16,-8-6-14 0,-10-5 0 16,-6-13-10-1,-2-7 2-15,-1-12-14 0,3-3-6 16,2-8-57-16,7-2-88 16,6-8-128-16,12-6-296 15,13-8-263-15</inkml:trace>
  <inkml:trace contextRef="#ctx0" brushRef="#br0" timeOffset="57984.12">20793 6778 1886 0,'0'0'633'0,"0"0"-546"0,0 0 24 16,0 0-47-16,0 0-23 15,155-9-36-15,-112 22-5 16,-5 2-70-16,-20 11-205 16,-13-3-261-16,-5-6-368 0</inkml:trace>
  <inkml:trace contextRef="#ctx0" brushRef="#br0" timeOffset="58124.45">20728 7040 418 0,'0'0'1358'15,"0"0"-996"-15,0 0-213 16,0 0-43-16,0 0 20 16,0 0-52-16,147 0-74 0,-55-10-15 15,-15-4-247 1,-1-2-474-16</inkml:trace>
  <inkml:trace contextRef="#ctx0" brushRef="#br0" timeOffset="58425.94">21499 6367 1497 0,'0'0'641'0,"0"0"-423"0,0 0-31 16,0 0 21-16,152-19-41 16,-86 13-92-16,6 2-27 15,1 0-27-15,-4 2-11 16,-5 2-10-16,-7-2 0 16,-12 2-101-16,-16 0-110 15,-23-2-158-15,-6-2-267 16,0-2-684-16</inkml:trace>
  <inkml:trace contextRef="#ctx0" brushRef="#br0" timeOffset="58628.26">21725 6386 1403 0,'0'0'367'16,"0"0"-127"-16,0 0 40 15,-10 106 3-15,10-57-95 16,12 5-71-16,-1 4-64 15,-3 2-29-15,-3 0-15 16,-5 1-3-16,0-5-6 16,0-4-71-16,-7-2-87 15,-8 2-132-15,1-14-217 16,5-10-254-16</inkml:trace>
  <inkml:trace contextRef="#ctx0" brushRef="#br0" timeOffset="58860.55">21854 6471 1502 0,'0'0'600'16,"0"0"-408"-16,0 0 59 16,0 0-122-16,0 0-84 15,0 0 83-15,0 0-32 16,17 154-35-16,-15-93-26 15,-2 2-19-15,0 4-2 16,0-5-14-16,0 0-16 16,0 16-101-16,0-16-181 15,0-11-390-15</inkml:trace>
  <inkml:trace contextRef="#ctx0" brushRef="#br0" timeOffset="61083.46">22382 6603 1235 0,'0'0'500'0,"0"0"-246"16,0 0 45-16,0 0-19 15,0 0-90-15,0 0-108 16,-36 22-67-16,22 14 41 16,-5 12 54-16,-6 4-43 0,-4 3-30 15,2-2-17-15,-2 0-5 16,4-8-15-16,1-3 9 16,6-11-9-16,5-10 2 15,4-8-2-15,5-10-1 16,4-3 1-16,0-18 8 15,0-23-8-15,10-14-10 16,13-12 4-16,6-6 1 16,2 2-1-16,2 4 8 15,-3 10-2-15,-6 13 9 16,-7 11 12-16,-3 13 21 16,-7 14 13-16,-3 6-49 15,1 10-6-15,2 26 0 16,-1 12 1-16,3 11 20 15,-3 5-6-15,2 0 7 0,-2-3-16 16,1-5-5-16,-2-9 5 16,3-13-5-16,-1-10 4 15,-2-12-4-15,1-12 0 16,5 0 0-16,3-30 29 16,5-20-21-16,8-18 0 15,0-14-3-15,-2-3-5 16,-5 7 7-16,-5 16-2 15,-6 22-5-15,-4 18 8 16,-5 16 3-16,2 6-12 16,0 14-10-16,5 24 5 0,2 12 5 15,2 12 15 1,1 6-3-16,5 2-4 0,-2-3-8 16,1-7 5-16,-3-6-4 15,0-5-2-15,-3-12-36 16,-4-5-62-16,1-8-124 15,3-13-128-15,0-7-329 16,1-4-407-16</inkml:trace>
  <inkml:trace contextRef="#ctx0" brushRef="#br0" timeOffset="61425.96">23197 6439 1189 0,'0'0'606'0,"0"0"-313"16,0 0 19-16,0 0-37 16,0 0-84-16,-139 8-103 15,93 30-6-15,-5 13-18 16,2 10-10-16,5 11-34 15,5 8-10-15,13 9 1 16,10 1-5-16,14 0-6 16,2-5 6-16,11-11-5 15,18-13 0-15,2-14-1 0,2-13-3 16,-4-12-34 0,-4-10-32-16,-3-6-46 0,-4-4-32 15,2-2-127-15,-4-10-227 16,-7-9-554-16</inkml:trace>
  <inkml:trace contextRef="#ctx0" brushRef="#br0" timeOffset="62980.45">23126 6636 1211 0,'0'0'359'0,"0"0"-109"0,0 0-29 16,0 0-86-16,0 0-96 16,0 0 2-16,0 0 20 15,-54 103-2-15,50-64-31 16,1-1-18-16,3-7-8 15,0-2-1-15,0-7 7 16,9-9-7-16,7-7 5 16,-1-6-6-16,6 0 18 15,3-17 12-15,1-11-1 16,-1-6 9-16,-4-4-4 16,-7-1-18-16,-5 1 5 15,-8 4 4-15,0 6-1 16,0 3 0-16,-14 11-11 0,-4 1-4 15,0 9-9-15,-4 4-37 16,2 0-152-16,-5 20-113 16,5 4-272-16,7-1-738 0</inkml:trace>
  <inkml:trace contextRef="#ctx0" brushRef="#br0" timeOffset="63186.16">23427 6961 1438 0,'0'0'326'0,"0"0"-199"0,0 0 73 15,0 0-45-15,0 0-73 16,0 0-33-16,-25 116-3 16,9-89-29-16,-1 1-17 15,-6-1-11-15,-6 8-91 16,4-7-187-16,6-6-429 0</inkml:trace>
  <inkml:trace contextRef="#ctx0" brushRef="#br0" timeOffset="63613.23">23600 6631 1392 0,'0'0'377'0,"0"0"-208"15,0 0-2-15,0 0-88 16,0 0 8-16,0 0-3 15,0 0-10-15,65 62-20 16,-61-46 8-16,-4 0-7 16,0 1 8-16,0-6 20 0,-13 2-2 15,-2-4-27-15,-4 0-19 16,0 0-5-16,1 0-22 16,-1-1 0-16,7 1-7 15,3-3-2-15,4 3 1 16,5-3-1-16,0 0-5 15,0 0-5-15,20 2 5 16,9-2 0-16,9 1-36 16,24 6-168-16,-8-1-176 15,-7-4-329-15</inkml:trace>
  <inkml:trace contextRef="#ctx0" brushRef="#br0" timeOffset="63800.88">23919 7018 983 0,'0'0'678'0,"0"0"-484"16,0 0 12-16,0 0-38 15,0 0-52-15,0 0-73 16,0 0-18-16,-98 129-18 16,76-99-7-16,1-3-4 15,-6 10-109-15,8-9-178 16,3-6-406-16</inkml:trace>
  <inkml:trace contextRef="#ctx0" brushRef="#br0" timeOffset="64362.6">24279 6542 189 0,'0'0'1112'16,"0"0"-742"-16,0 0-63 15,0 0-60-15,0 0-116 16,0 0-68-16,0 0 15 16,-64 31 36-16,35-7-26 15,-5 1-28-15,1 0-13 0,4 0-24 16,5-2-9 0,6-2-13-16,9-3-2 0,9-5 1 15,0 0-1-15,20-4-4 16,19-3 5-16,7-2 20 15,12-1-7-15,4-3-13 16,-4 0-43-16,-6 0-86 16,-2 0-134-16,-14-3-96 15,-16-4-233-15</inkml:trace>
  <inkml:trace contextRef="#ctx0" brushRef="#br0" timeOffset="64545.58">24298 6636 709 0,'0'0'706'0,"0"0"-430"16,0 0-83-16,0 0-112 15,0 0 71-15,0 0-71 16,-56 153-47-16,41-95-22 16,1 6-12-16,-4 22-114 15,2-17-180-15,3-11-383 0</inkml:trace>
  <inkml:trace contextRef="#ctx0" brushRef="#br0" timeOffset="64725.49">24389 7153 1348 0,'0'0'588'0,"0"0"-418"0,0 0-50 16,0 0-55-16,0 0-43 15,0 0-22-15,-100 124-4 16,64-84-87-16,7-8-166 16,5-7-303-16</inkml:trace>
  <inkml:trace contextRef="#ctx0" brushRef="#br0" timeOffset="65114.38">24759 6659 1445 0,'0'0'512'0,"0"0"-290"0,0 0 90 16,0 0-99-16,0 0-118 16,0 0-77-16,0 0 5 15,-116 93 8-15,80-35-10 16,1 5-13-16,4 4-7 15,8 2-2-15,10-6-19 16,11-4-57-16,2-13-51 16,8-16-40-16,19-12 51 15,2-16 59-15,5-2 33 16,-1-20 25-16,-4-10 13 16,-2-3 17-16,-10-1 36 0,-3 2 47 15,-10 3-3-15,-4 4-8 16,0 7-17-16,-6 6-31 15,-19 4-29-15,-6 8-24 16,-8 0-1-16,-5 4-71 16,-6 22-138-16,7-2-75 15,12-3-367-15</inkml:trace>
  <inkml:trace contextRef="#ctx0" brushRef="#br0" timeOffset="65480.83">24832 6609 781 0,'0'0'858'0,"0"0"-567"0,0 0-149 15,0 0-57-15,0 0 55 16,0 0-15-16,118 75 4 15,-93-34-29-15,-7 7-9 16,-9 8-33-16,-9 9-13 16,0 2 26-16,-16 6-12 15,-12 3-1-15,-9-1-16 16,-3-5-20-16,-4-6-14 16,-1-9 5-16,3-10-13 15,1-7 5-15,8-10-4 16,7-10 7-16,6-5-7 0,6-10-1 15,5-3-1-15,5 0-40 16,2 0-99-16,2-12-162 16,2-3-253-16,9-3-598 15</inkml:trace>
  <inkml:trace contextRef="#ctx0" brushRef="#br0" timeOffset="102586.44">5020 10376 1562 0,'0'0'506'0,"0"0"-280"16,0 0 38-16,-114-88-9 15,43 75-79-15,-16 12-10 16,-11 2-26-16,-4 39-43 15,-12 32-24-15,0 34-7 16,19 29-31-16,26-10-11 16,38-22-12-16,28-31-11 15,3-22 2-15,19 0 3 16,16 0-11-16,11-7 7 16,13-17-4-16,5-20-1 15,10-6 3-15,1-16 6 0,-1-16-5 16,-9-4-1-1,-8-2 6-15,-12 1-4 0,-9 7-1 16,-9 6 3-16,-12 9-4 16,-3 11 0-16,-6 4-15 15,-4 18-12-15,1 19 15 16,1 13 11-16,-2 8 1 16,0 1 0-16,3-7-1 15,2-6 1-15,3-8-61 16,2-8-77-16,-2-10-55 15,4-7-103-15,11-13-193 16,-3-21-55-16,1-11-384 0</inkml:trace>
  <inkml:trace contextRef="#ctx0" brushRef="#br0" timeOffset="102775.17">5527 9876 1476 0,'0'0'518'0,"0"0"-389"16,0 0-68-16,0 0-20 15,-85 108-9-15,69-42-14 16,5 12-18-16,-2 34-143 16,3-20-213-16,-1-12-758 0</inkml:trace>
  <inkml:trace contextRef="#ctx0" brushRef="#br0" timeOffset="103230.67">5891 10196 1594 0,'0'0'399'0,"0"0"-179"16,-146 61 24-16,74-7-25 15,1 17-26-15,0 26-68 16,9 24-50-16,19 17-32 16,19-12-13-16,24-26-24 15,0-32 5-15,11-22-10 0,11 1 0 16,7-1-1-1,2-3-6-15,5-16-57 0,2-9-106 16,24-18-89-16,-11 0-92 16,-4-12-336-16</inkml:trace>
  <inkml:trace contextRef="#ctx0" brushRef="#br0" timeOffset="103437.1">5887 10583 1500 0,'0'0'565'16,"0"0"-422"-16,0 0-106 15,0 0 99-15,0 0 39 16,47 149-81-16,-9-92-62 0,2-6-18 16,-5-1-14-16,-1-6-67 15,-5-6-114-15,-4-6-103 16,-3-10-112-16,-6-9-452 0</inkml:trace>
  <inkml:trace contextRef="#ctx0" brushRef="#br0" timeOffset="103660.82">6254 10543 1490 0,'0'0'388'0,"0"0"-224"0,0 0 48 16,-129 76-12-16,82-29-28 16,-1 7-78-16,-2 6-31 15,2 0-38-15,-2 3-16 16,6-8-9-16,9-2-88 16,6 0-180-16,8-16-291 15,11-13-470-15</inkml:trace>
  <inkml:trace contextRef="#ctx0" brushRef="#br0" timeOffset="103841.41">6462 10766 1508 0,'0'0'530'0,"0"0"-452"15,0 0-9-15,0 0-31 16,0 0-30-16,0 0-8 15,-89 112-15-15,49-59-113 16,9-12-108-16,2-6-290 0</inkml:trace>
  <inkml:trace contextRef="#ctx0" brushRef="#br0" timeOffset="104075.13">6676 10164 1124 0,'0'0'943'0,"0"0"-620"0,0 0-222 15,0 0-61-15,0 0 136 16,46 120-31-16,-15-55-77 16,6 4-45-16,-2-4-7 15,1-5-16-15,-3-6-41 16,-4-7-102-16,0-7-169 15,-8-11-271-15,-7-12-198 0</inkml:trace>
  <inkml:trace contextRef="#ctx0" brushRef="#br0" timeOffset="104325.04">7258 10137 1425 0,'0'0'537'0,"0"0"-352"15,0 0-52-15,0 0-35 16,0 0 129-16,-100 145-30 16,54-64-88-16,-9 24-18 15,-12 17-36-15,5-12-16 16,6-10-30-16,7-16 6 16,11-15-14-16,-4 3 2 15,-7 6-3-15,6-9-50 16,3-6-111-16,-3-1-175 15,12-16-234-15,12-17-259 0</inkml:trace>
  <inkml:trace contextRef="#ctx0" brushRef="#br0" timeOffset="104509.3">7129 10866 1515 0,'0'0'360'16,"0"0"-272"-16,0 0 22 16,-79 102-17-16,54-58-53 15,6 3-40-15,-6 12-24 16,7-13-158-16,5-11-217 0</inkml:trace>
  <inkml:trace contextRef="#ctx0" brushRef="#br0" timeOffset="105003.59">7469 10451 1542 0,'0'0'401'0,"0"0"-178"16,0 0-81-16,0 0-23 0,0 0-24 15,0 0 33-15,0 0-39 16,154 0-43-16,-110 6 7 16,-4 2-17-16,-3-2 32 15,-12-1-39-15,-4 6-15 16,-10 1-13-16,-4 2 9 15,-6 6 14-15,-1 4 13 16,-1 6 11-16,-22 7 19 16,-6 2 4-16,-4 4-22 15,-5 0 3-15,-2-2-29 16,4-1 1-16,5-6-11 16,6-5 2-16,10-10-4 15,7-3-2-15,5-7 0 0,3-3-9 16,0-6 9-16,18 0 0 15,13 0 32 1,14 0-8-16,10-4-12 0,9-4-21 16,10 3-20-16,4 5-130 15,32 0-186-15,-21 0-422 16,-18 0-1138-16</inkml:trace>
  <inkml:trace contextRef="#ctx0" brushRef="#br0" timeOffset="105357.96">7814 10007 1185 0,'0'0'797'16,"0"0"-476"-16,0 0-183 15,0 0-43-15,0 0 123 16,132 87-60-16,-61-6-43 16,-2 31-43-16,-10 26 3 15,-21 8-35-15,-24-10 37 16,-14-13-27-16,-4-35-20 16,-19-16-19-16,0-18-2 15,-8-5-2-15,-12 3 1 16,-10 2 4-16,-13 0-6 0,2-10-12 15,1-9 1-15,9-14-67 16,4-6-112-16,8-15-125 16,15-6-281-16,11-19-441 0</inkml:trace>
  <inkml:trace contextRef="#ctx0" brushRef="#br0" timeOffset="105539.5">8465 10575 1780 0,'0'0'594'0,"0"0"-427"15,0 0-86-15,0 0-13 0,120-28-48 16,-80 28-20 0,0 0-28-16,3 6-167 0,-10 4-95 15,-12 1-389-15</inkml:trace>
  <inkml:trace contextRef="#ctx0" brushRef="#br0" timeOffset="105700.33">8449 10750 1265 0,'0'0'687'0,"0"0"-462"16,0 0-116-16,0 0 20 15,0 0 168-15,0 0-131 16,0 0-112-16,157 24-54 15,-98-16-42-15,-10 0-253 0,-9-4-427 0</inkml:trace>
  <inkml:trace contextRef="#ctx0" brushRef="#br0" timeOffset="107598.58">21856 8549 1088 0,'0'0'677'16,"0"0"-447"-16,0 0 77 15,-116-63-26-15,82 51-40 16,1 4-66-16,0 5-30 15,-3 3-47-15,-7 15-32 16,-5 21-14-16,-3 14-3 16,1 12 4-16,8 11-31 15,9-1-2-15,12 0-20 16,17-6 1-16,4-9 0 16,14-13 0-16,19-8-1 15,11-14 0-15,12-12-1 16,7-10-3-16,5-3-13 15,-1-19-14-15,-5-7 5 0,-8-3 2 16,-9 2 18-16,-14 3 5 16,-11 7 1-16,-8 6-1 15,-8 6 2-15,-4 6 9 16,0 2-10-16,0 0-6 16,0 12-15-16,0 10 21 15,0 4 0-15,0 6 0 16,-4 1 1-16,-4 2-1 15,4 0-29-15,2-2-152 16,2 2-127-16,0-9-254 16,16-10-176-16</inkml:trace>
  <inkml:trace contextRef="#ctx0" brushRef="#br0" timeOffset="107799.92">22455 8322 1746 0,'0'0'565'15,"0"0"-381"-15,0 0-8 16,0 0-126-16,0 0-36 16,0 0-14-16,-96 102-48 15,56-22-164-15,5-8-115 16,-8-4-445-16</inkml:trace>
  <inkml:trace contextRef="#ctx0" brushRef="#br0" timeOffset="109635.76">21611 9593 1627 0,'0'0'500'0,"0"0"-390"15,0 0 68-15,0 0-67 0,0 0 57 16,0 0-47-16,44 126-39 15,-30-83-34-15,-6 1-3 16,-5 1-19-16,-1 4-20 16,-2-5-3-16,0 2-3 15,0-2-116-15,12 18-164 16,-4-14-273-16,3-5-449 0</inkml:trace>
  <inkml:trace contextRef="#ctx0" brushRef="#br0" timeOffset="110109.85">21838 10571 1508 0,'0'0'393'15,"0"0"-123"-15,0 0 42 16,0 0-86-16,0 0-78 16,-135-18-100-16,114 44-24 15,-2 10-11-15,6 8 11 0,3 4-18 16,10 2 3-1,4 0-8-15,6-3 6 0,23-8-6 16,8-11-1-16,7-10-13 16,5-14-16-16,-3-4 23 15,0-12 6-15,-7-19 6 16,-7-5-5-16,-6-6 22 16,-13-4 34-16,-9 0 21 15,-4 0-5-15,-8 6-29 16,-19 5-5-16,-8 13-26 15,-3 13-4-15,-3 9-9 16,4 0-16-16,1 18-107 16,5 23-100-16,11-2-278 15,9-6-281-15</inkml:trace>
  <inkml:trace contextRef="#ctx0" brushRef="#br0" timeOffset="110553.47">21883 11450 1317 0,'0'0'395'0,"0"0"-121"16,0 0 32-16,0 0-55 16,0 0-152-16,0 0-78 15,0 0 40-15,-27 83-3 0,20-33-19 16,-2 6-25 0,2 3-2-16,1 4-12 0,6-2-21 15,0 16-135-15,0-17-306 16,0-11-509-16</inkml:trace>
  <inkml:trace contextRef="#ctx0" brushRef="#br0" timeOffset="111166.44">21595 12575 1317 0,'0'0'292'15,"0"0"-104"-15,0 0 56 16,0 0-119-16,0 0-64 16,0 0-6-16,-61 70-4 15,59-32-25-15,2 1-1 16,0 0-13-16,21-3-2 16,6-5-9-16,8-7 5 15,5-11 3-15,3-10-9 16,1-3 14-16,-2-7-13 15,-3-17 13-15,-8-5-12 0,-12-10 11 16,-7 1 69 0,-12-4 27-16,0 4-6 0,-12 2-8 15,-9 10-20-15,-8 9-45 16,-3 16-18-16,1 1-12 16,-2 10-27-16,-6 30-123 15,10-3-213-15,5-8-446 0</inkml:trace>
  <inkml:trace contextRef="#ctx0" brushRef="#br0" timeOffset="111756.27">21740 13164 80 0,'0'0'1472'0,"0"0"-1182"15,0 0-161-15,0 0 60 16,0 0-93-16,-2 145-53 16,2-97-29-16,0 3-14 15,0 10-95-15,0-14-208 16,-7-4-636-16</inkml:trace>
  <inkml:trace contextRef="#ctx0" brushRef="#br0" timeOffset="112224.89">21974 13922 1290 0,'0'0'406'16,"0"0"-149"-16,0 0 28 16,0 0-54-16,0 0-52 15,0 0-111-15,-134-12-20 16,103 41 19-16,-5 6-13 16,3 12-3-16,-1 3-33 0,5 3 4 15,9 4-21 1,9-5 9-16,11-4-10 0,0-6 0 15,13-10-6-15,14-10-29 16,6-12-5-16,6-10 16 16,1 0 23-16,0-22 2 15,-3-6 2-15,0-7-3 16,-8-6 2-16,-8 1 6 16,-7 0 28-16,-9 0 12 15,-5 1-9-15,0 6 15 16,-9 7-24-16,-14 5 1 15,-6 11-25-15,-6 9-6 16,-4 1-56-16,-9 16-134 16,10 8-180-16,9-1-321 0</inkml:trace>
  <inkml:trace contextRef="#ctx0" brushRef="#br0" timeOffset="112484.12">21967 14897 960 0,'0'0'976'0,"0"0"-809"15,0 0-111-15,0 0 98 0,-32 107-38 16,30-53-58-16,-2 1-38 15,-5 5-12-15,-5 3-8 16,-4-1-104-16,-8 23-99 16,2-20-88-16,4-11-491 0</inkml:trace>
  <inkml:trace contextRef="#ctx0" brushRef="#br0" timeOffset="112862.19">21958 15749 413 0,'0'0'1650'0,"0"0"-1363"0,0 0-123 16,0 0 61-16,-143 88-95 15,112-29-67-15,0 0-45 16,5 12-18-16,5-4 15 15,11 0-15-15,8-9 0 16,2-14 4-16,12-13-10 16,22-13 6-16,13-18-1 15,8 0-8-15,7-27 7 16,1-17-11-16,-10-6-4 16,-10-6 16-16,-19-4 2 15,-14-6 13-15,-10 7 34 16,-12 2 26-16,-21 13 21 15,-9 12 10-15,-10 15-38 16,0 16-43-16,6 1-24 0,9 0-25 16,10 0-139-16,13 0-289 15,7 0-375-15</inkml:trace>
  <inkml:trace contextRef="#ctx0" brushRef="#br0" timeOffset="117947.09">21640 10122 1066 0,'0'0'543'0,"0"0"-364"16,0 0-12-16,0 0-46 15,0 0-45-15,0 0 43 16,58 31 19-16,-18-22-6 16,2 1-32-16,1-4-18 15,-4 0-27-15,-3-3-3 0,-5-2-22 16,-6-1-6-16,-10 0 1 15,-3 0-14-15,-6 0 8 16,-6 0-10-16,0 0 27 16,-4 0 26-16,-21-6-31 15,-13-1-30-15,-11-1 5 16,-11 1-5-16,-5 5-1 16,5 0 6-16,4 2-6 15,14 0 6-15,11 0 1 16,14 0-4-16,5 0-3 15,10 0-2-15,2 2-14 16,0 4 1-16,14 2 15 16,14 1 6-16,15-3 18 15,7 0-10-15,8-5 4 16,-4 1-17-16,-12-2 11 0,-13 0-11 16,-13 0 0-16,-9 0 5 15,-7 0 3-15,0 0 15 16,-23-8-24-16,-8-2 0 15,-11-1 4-15,-4 0-5 16,-2 4 2-16,4 2 7 16,3 4-7-16,12 1 8 15,8 0 4-15,7 0-12 16,10 0 7-16,4 3-8 16,0 1-1-16,10 2 1 15,19 2 12-15,12-1 5 16,12-2-1-16,5-3-2 15,0 1-13-15,-4-2 11 0,-12 1-12 16,-11 1 0 0,-8-2 0-16,-13-1 0 0,-5 0 1 15,-2 2 5-15,-3-2-5 16,0 0 5-16,0 3 0 16,0-3-5-16,0 1-2 15,0-1-6-15,0 2 7 16,0 5-48-16,0 7-106 15,-6 0-130-15,-2-2-397 0</inkml:trace>
  <inkml:trace contextRef="#ctx0" brushRef="#br0" timeOffset="122624.99">21809 11966 1551 0,'0'0'379'0,"0"0"-55"0,0 0 16 16,0 0-73 0,0 0-120-16,0 0-101 0,-36-31-45 15,74 39 16-15,9 2 13 16,7-4 8-16,-4 0-19 15,-5-5-2-15,-13 2-11 16,-15-1-5-16,-10-2 10 16,-7 0-4-16,0 0 25 15,-24 0-13-15,-20 0-4 16,-13 0-15-16,-14-6 5 16,-12-1-4-16,2-6-1 15,6-3 6-15,6-2-5 16,15 2 8-16,11 2-8 15,17 4-2-15,12 5-2 16,6 4 2-16,8 1-10 0,0 0-1 16,18 0-9-16,20 4 21 15,18 2 17-15,17-5-7 16,12-1 4-16,0 0-14 16,-12 0 5-16,-15 0-4 15,-20 0-1-15,-16-1 0 16,-13 1 6-16,-6 0 49 15,-3-3 21-15,0 3-20 16,0 0-43-16,0-1-13 16,0 1-22-16,4 0-119 15,9 7-205-15,-2 12-426 16,1 0-216-16</inkml:trace>
  <inkml:trace contextRef="#ctx0" brushRef="#br0" timeOffset="123456.28">21626 13618 1588 0,'0'0'395'0,"0"0"-19"16,0 0-12-16,0 0-200 0,0 0-109 15,0 0-54 1,0 0 52-16,91 9 15 0,-35-4 10 16,2-5-24-16,-2 0-13 15,-10 0-17-15,-15 0-18 16,-14 0 6-16,-15-3-2 16,-2 1 28-16,-19-2 12 15,-22-4-21-15,-18 1-28 16,-11 1 9-16,-7 0-9 15,6 3 0-15,13 1 6 16,16 2-7-16,14 0 0 16,19 0 0-16,5 0 0 15,4 0-9-15,12 0 1 16,22 0 8-16,17-4 24 16,11 0 23-16,5 0-11 0,0 0-14 15,-5 2-22 1,-4 2 0-16,-9 0-24 0,-4 0-109 15,9 9-156-15,-15 6-297 16,-10-1-387-16</inkml:trace>
  <inkml:trace contextRef="#ctx0" brushRef="#br0" timeOffset="124274">21537 15512 1433 0,'0'0'570'16,"0"0"-385"-16,0 0 87 16,0 0-118-16,0 0-74 15,122 0 42-15,-43 0-20 16,6-4 16-16,-2-4-37 15,-6 2-23-15,-13 6-17 16,-12-4-7-16,-19 4 20 16,-13 0-26-16,-11-2-13 0,-9 2 2 15,0-2 19-15,0-1 30 16,-20-3 9-16,-16-5-60 16,-13 3-3-16,-16-4-11 15,-10 6 2-15,-3 6-2 16,0 0-1-16,8 0 0 15,15 1 1-15,15 8 16 16,14-1-10-16,18-4 10 16,8 0-11-16,0-4 4 15,34 0-10-15,15 0 26 16,16 0 8-16,10 0 4 16,8-4-20-16,-5 0-11 15,-5 0-5-15,-10 4 5 16,-12 0-5-16,-11 0-1 0,-13 0-2 15,-9 0 3-15,-11 0-2 16,-5 0 0-16,-2 0 6 16,0 0 3-16,0 0 0 15,0 0-6-15,0 0-3 16,0-6-51-16,-23-1-134 16,-4 6-276-16,-6-9-319 0</inkml:trace>
  <inkml:trace contextRef="#ctx0" brushRef="#br0" timeOffset="125572.4">9280 10108 1202 0,'0'0'322'0,"0"0"-67"16,0 0-1-16,0 0-62 16,0 0-75-16,0 0 59 15,70 2 69-15,-10 2-75 16,9-1-43-16,4-3-55 16,1 0-32-16,-5 0-29 15,-11-7-11-15,-14 1-29 16,-13 2-116-16,-24 4-139 15,-7 0-284-15,-5 0-192 0</inkml:trace>
  <inkml:trace contextRef="#ctx0" brushRef="#br0" timeOffset="126113.48">9354 10217 1390 0,'0'0'535'0,"0"0"-309"16,0 0 1-16,0 0-25 15,0 0-81-15,0 0-41 16,0 0 64-16,60 64-60 16,-26-46-16-16,0 0-33 15,3-1-8-15,-4 2-20 16,-6-3-1-16,-5 0-6 16,-9 2 0-16,-5 0 2 15,-8 4-1-15,-8 4 16 16,-23 8-16-16,-17 6 19 15,-15 3-19-15,-9 4 9 0,-5 4-10 16,-4-1 12-16,3-2-12 16,5-2-1-16,8-4 1 15,15-6 0 1,11-8-1-16,15-8 2 0,12-7 18 16,10-5-5-16,2-2 8 15,9-3 4-15,24 2 63 16,17-4 31-16,14-1-9 15,17 0-15-15,8 0-49 16,5-6-13-16,-3 0-26 16,-7 4-2-16,-10 2-5 15,-16 0-1-15,-14 0 0 16,-17 0 0-16,-12 5 0 16,-7-2 1-16,-6 0 4 15,-2-3-5-15,0 0 12 0,0 0-12 16,0 0 14-16,0 0-13 15,0 0 8-15,0 0-9 16,0 0-49-16,0 0-89 16,0 0-133-16,-5 0-263 15,-2 0-402-15</inkml:trace>
  <inkml:trace contextRef="#ctx0" brushRef="#br0" timeOffset="127696.47">10138 10453 1267 0,'0'0'404'0,"0"0"-122"16,0 0-38-16,0 0-108 16,0 0-84-16,0 0 59 15,0 0 47-15,-27 137-34 16,16-87-24-16,-2 0-41 16,-5-6-23-16,1-4-19 15,1-8-10-15,0-6 7 16,3-8-13-16,4-8 12 15,5-8-12-15,4-2 15 16,0-2 9-16,0-21-25 16,17-14-7-16,16-10-18 15,12-7 10-15,8-3 1 0,3 2 14 16,-6 11-8-16,-11 13 7 16,-7 12 0-16,-12 11 1 15,-5 8-18-15,-5 0 0 16,-4 21 11-16,-2 8 7 15,-4 5 9-15,0 4 5 16,0 1 14-16,-16-1-13 16,1-4 9-16,2-8-17 15,2-6 7-15,6-10-14 16,3-6 0-16,2-4 12 16,0-6 11-16,7-23 20 15,15-13-42-15,9-6 8 16,7-2-7-16,0 4-2 15,-5 8 7-15,-6 10 8 0,-9 12-4 16,-5 10-4-16,-3 6-7 16,-2 0-2-16,-1 2 2 15,-3 16 0-15,-2 6 21 16,-2 9 4-16,0 0-2 16,0 6-16-16,-8 0 2 15,-1 0-9-15,1-3-59 16,4-6-125-16,4-2-168 15,0-11-265-15,0-6-371 0</inkml:trace>
  <inkml:trace contextRef="#ctx0" brushRef="#br0" timeOffset="127981.82">10942 10164 1360 0,'0'0'484'16,"0"0"-297"-16,0 0 35 16,0 0-63-16,0 0-43 15,0 0-11-15,-146 118 21 16,105-53-7-16,-1 7-29 16,4 2-24-16,7 2-32 15,7-1-12-15,7-3-21 16,13-6 9-16,4-8-10 15,0-5 0-15,10-14-16 16,11-7-32-16,4-7-61 0,20-11-55 16,-5-9-133-16,-5-5-360 15</inkml:trace>
  <inkml:trace contextRef="#ctx0" brushRef="#br0" timeOffset="128994.74">11012 10471 1147 0,'0'0'503'16,"0"0"-253"-16,0 0 0 16,0 0-18-16,0 0-48 15,-119 35-62-15,101-4-35 16,6 10-23-16,5 0-19 15,7 6-34-15,0-6 7 16,7-4-17-16,15-7 6 16,9-11-7-16,7-12 6 15,2-7-4-15,0-4 11 16,-4-22 2-16,-5-8-9 16,-11-3 12-16,-9-6-16 0,-11 0 14 15,0 1 2-15,-11 4 30 16,-14 4-9-16,1 10-8 15,-1 6-14-15,3 8-16 16,5 8-1-16,1 2-21 16,7 0-121-16,5 18-118 15,1 4-224-15,0-1-162 0</inkml:trace>
  <inkml:trace contextRef="#ctx0" brushRef="#br0" timeOffset="129192.2">11284 10837 1217 0,'0'0'504'0,"0"0"-293"16,0 0 9-16,0 0-92 16,0 0-61-16,-41 103-38 15,26-79-29-15,-2-1-20 16,1 1-122-16,0-4-208 15,5-8-594-15</inkml:trace>
  <inkml:trace contextRef="#ctx0" brushRef="#br0" timeOffset="129648.43">11493 10421 1386 0,'0'0'541'0,"0"0"-416"15,0 0-14-15,0 0 46 16,0 0 9-16,0 0-50 15,145 30-9-15,-114-12-22 16,-9 2-21-16,-6 0-9 16,-9 2-2-16,-7 3 1 0,0-2-4 15,-3 4-9-15,-14-4-25 16,-8 1 11-16,-4-1-18 16,-2-5 9-16,0-3-10 15,1 0 1-15,6-3-8 16,4-2 0-16,6-5 5 15,8 1-5-15,6-3-2 16,0-1 1-16,2 0 0 16,21-2 0-16,10 0 19 15,9 0-7-15,7 0-12 16,5 0-70-16,17 0-147 16,-13 0-278-16,-9 4-273 0</inkml:trace>
  <inkml:trace contextRef="#ctx0" brushRef="#br0" timeOffset="129853.83">11898 10934 1154 0,'0'0'731'0,"0"0"-430"15,0 0-97-15,0 0-19 16,0 0-73-16,0 0-60 15,0 0-32-15,-111 127-17 16,89-99-3-16,-3 5-120 16,8-4-199-16,1-8-354 0</inkml:trace>
  <inkml:trace contextRef="#ctx0" brushRef="#br0" timeOffset="130355.38">12371 10391 1177 0,'0'0'516'16,"0"0"-278"-16,0 0 4 16,0 0-57-16,0 0-44 15,0 0-38-15,0 0 7 16,-83 58 3-16,50-31-19 15,-5 4-22-15,3-1-34 16,4-2-10-16,2-3-15 16,8-6 1-16,6-2-8 15,5-7-6-15,8-2 1 0,2-2-1 16,0-3 7-16,21 1 4 16,12-2 32-16,13-2-5 15,12 0-8-15,9 0-24 16,-2 0-6-16,-2 0 0 15,-13 0-66-15,-9 0-58 16,-12 0-102-16,-14 0-115 16,-6 0-217-16,-9 0-271 0</inkml:trace>
  <inkml:trace contextRef="#ctx0" brushRef="#br0" timeOffset="130573.68">12304 10368 1382 0,'0'0'546'16,"0"0"-391"-16,0 0-66 15,0 0 54-15,0 0 40 16,-9 133-63-16,2-75-37 16,-4 7-39-16,-3 3-23 15,-3 2-21-15,1 0 0 16,3-6-120-16,5 11-135 15,0-18-302-15,6-12-867 0</inkml:trace>
  <inkml:trace contextRef="#ctx0" brushRef="#br0" timeOffset="130753.64">12589 11032 945 0,'0'0'796'16,"0"0"-575"-16,0 0-158 16,0 0-5-16,0 0-58 15,-100 127-13-15,80-93-224 16,2-6-554-16</inkml:trace>
  <inkml:trace contextRef="#ctx0" brushRef="#br0" timeOffset="131331.15">13173 10101 1564 0,'0'0'578'0,"0"0"-282"0,0 0-38 16,0 0-125-16,0 0 5 15,-65 133-25-15,41-62-27 16,1 6-31-16,4 3-28 16,5-7-15-16,7-5-11 15,7-5-1-15,0-7-2 16,11-10-20-16,14-13-56 0,8-10-3 15,5-15-6 1,5-8 33-16,1-12 17 0,-1-19 7 16,-8-8 15-16,-10-4 4 15,-12 2 11 1,-13-1 0-16,0 5 31 0,-29 9 20 16,-11 8 3-16,-11 14-27 15,-3 6-17-15,-1 0-8 16,6 18-2-16,11 6-75 15,9 7-174-15,11-5-367 16,11-9-477-16</inkml:trace>
  <inkml:trace contextRef="#ctx0" brushRef="#br0" timeOffset="131644.79">13474 10325 664 0,'0'0'1307'0,"0"0"-976"16,0 0-208-16,0 0 121 16,115 88-46-16,-76-38-83 15,-6 8-33-15,-4 3-35 16,-9 6-13-16,-11-3-11 16,-9 5-5-16,-2-5-3 15,-25-2-6-15,-6-3 6 16,-10-9-14-16,-3-8 19 15,-2-6-13-15,2-10 22 16,1-10 21-16,7-4 13 16,9-8-16-16,5-4-29 15,6 0-3-15,7 0-15 0,2 0-38 16,2-4-155-16,3-6-277 16,2-1-479-16</inkml:trace>
  <inkml:trace contextRef="#ctx0" brushRef="#br0" timeOffset="143565.45">4753 15043 1348 0,'0'0'405'0,"0"0"-195"15,0 0 59-15,0 0 62 0,0 0-69 16,0 0-58-16,31-102-62 16,-49 100-37-16,-19 2-43 15,-17 6-38-15,-13 28-4 16,-11 18-19-16,1 19 6 15,5 9-7-15,9 6 0 16,19 6 1-16,19 2-1 16,19-4 0-16,6-7 0 15,25-11 0-15,19-15-21 16,16-15 3-16,11-21-17 16,9-21 20-16,8-4-6 15,-4-36-2-15,-8-8 8 16,-11-11 15-16,-16-3-6 15,-18 8 15-15,-14 9-3 16,-13 11-4-16,-4 15 37 0,0 15 16 16,0 4-25-16,-4 27-30 15,-9 17-2-15,-5 18 2 16,4 6 0-16,6 2 0 16,8-2-2-16,0-15-8 15,5-8-89-15,8-9-91 16,9-13-121-16,-5-15-200 15,-3-8-165-15</inkml:trace>
  <inkml:trace contextRef="#ctx0" brushRef="#br0" timeOffset="143769.26">5515 14497 1918 0,'0'0'366'0,"0"0"-271"0,0 0-14 16,0 0-45-16,0 0-23 15,-80 157-13-15,66-90-61 16,-1 24-96-16,1-16-155 16,3-13-308-16</inkml:trace>
  <inkml:trace contextRef="#ctx0" brushRef="#br0" timeOffset="144022.43">5860 14797 684 0,'0'0'1210'0,"0"0"-910"16,0 0-148-16,-136-8 65 15,94 37-95-15,0 25-73 16,0 19-11-16,4 11-13 15,7 10-6-15,8 1-7 16,9-3-12-16,14-2 7 16,0-4-7-16,27-6-15 15,12-9 14-15,7-17-92 16,10-14-93-16,27-34-44 16,-14-6-98-16,-9-2-229 0</inkml:trace>
  <inkml:trace contextRef="#ctx0" brushRef="#br0" timeOffset="144219.5">6084 15191 1305 0,'0'0'534'15,"0"0"-319"-15,0 0-15 16,0 0-43-16,0 0-18 16,0 0-32-16,15 142-42 15,18-88-32-15,8 5-19 16,5-1-13-16,-1-1 4 15,-1-7-5-15,-4-6-154 16,-2 0-45-16,-11-12-160 16,-12-14-363-16</inkml:trace>
  <inkml:trace contextRef="#ctx0" brushRef="#br0" timeOffset="144437.38">6553 15176 1465 0,'0'0'591'16,"0"0"-465"-16,0 0 76 16,0 0 0-16,0 0-127 15,0 0-45-15,-138 67 25 16,94-20 3-16,-12 4-28 16,-7 4-12-16,-3 3-11 0,-1 4-7 15,6-7-59-15,12 7-138 16,14-14-112-16,18-13-325 0</inkml:trace>
  <inkml:trace contextRef="#ctx0" brushRef="#br0" timeOffset="144625.16">6691 15466 1542 0,'0'0'753'16,"0"0"-526"-16,0 0-78 15,0 0-68-15,0 0-72 16,0 0-3-16,-13 105-6 16,7-65-60-16,-6 0-113 0,-10 10-42 15,4-10-104-15,1-10-190 0</inkml:trace>
  <inkml:trace contextRef="#ctx0" brushRef="#br0" timeOffset="144832.81">6946 15087 1564 0,'0'0'690'15,"0"0"-383"-15,0 0-23 16,0 0-151-16,0 0-112 16,0 0-14-16,0 0-1 0,89 126 1 15,-56-76-7 1,-1 3-45-16,-3-7-82 0,-8-4-77 15,-3 0-76-15,-9-11-113 16,-5-14-349-16</inkml:trace>
  <inkml:trace contextRef="#ctx0" brushRef="#br0" timeOffset="145088.62">7553 14999 1721 0,'0'0'549'0,"0"0"-337"16,0 0 48-16,0 0-109 0,0 0-45 15,-144 148-7-15,72-55-8 16,-24 29 1-16,-22 24-30 16,1 5-30-16,20-29-4 15,28-30-14-15,30-34-13 16,10-12-1-16,-3 7-24 15,6 1-106-15,3 4-150 16,12-23-221-16,7-16-118 0</inkml:trace>
  <inkml:trace contextRef="#ctx0" brushRef="#br0" timeOffset="145330.89">7326 15811 1646 0,'0'0'519'15,"0"0"-448"-15,0 0-15 16,0 0-19-16,0 0-37 15,-118 147-51-15,99-101-156 16,0-10-291-16</inkml:trace>
  <inkml:trace contextRef="#ctx0" brushRef="#br0" timeOffset="145766.44">7814 15065 1614 0,'0'0'372'0,"0"0"-153"16,0 0-145-16,0 0-30 0,0 0 66 15,154 10 6-15,-83 6-37 16,-6-2-33-16,-14 4-13 15,-17-4-27-15,-16 1 4 16,-16 2 2-16,-2 5 46 16,-22 9 29-16,-16 5-38 15,-12 4-14-15,-8 3-26 16,-2-1 4-16,-2-1-12 16,6-3 8-16,7-6 0 15,12-3 24-15,10-8-5 16,15-4-13-16,12-4-15 15,0 0 1-15,25-7 6 16,18-2 3-16,12-4 16 16,12 0-20-16,3 0-6 15,7 0-21-15,-5-4-129 16,3-6-227-16,-17 1-329 16,-16-4-930-16</inkml:trace>
  <inkml:trace contextRef="#ctx0" brushRef="#br0" timeOffset="146056.71">8041 14789 1876 0,'0'0'397'16,"0"0"-129"-16,0 0-77 15,0 0-115-15,0 0 33 16,125 90 3-16,-56-15-33 15,1 25-53-15,-12 22 2 16,-23 28-7-16,-20 7 11 0,-15-11-14 16,-2-13-11-16,-15-39 1 15,-3-14-1-15,-3-26-7 16,-2-8 5-16,-10 5-5 16,-9-1 0-16,-10 3 0 15,-6-13-95-15,-20-18-143 16,12-7-218-16,11-15-160 0</inkml:trace>
  <inkml:trace contextRef="#ctx0" brushRef="#br0" timeOffset="146256.34">8668 15246 2278 0,'0'0'629'15,"0"0"-539"-15,0 0 43 16,126-19-82-16,-72 19-51 16,-1 0-10-16,-5 0-164 15,-13 7-201-15,-12-1-265 16,-17-6-888-16</inkml:trace>
  <inkml:trace contextRef="#ctx0" brushRef="#br0" timeOffset="146416.6">8654 15484 1600 0,'0'0'756'0,"0"0"-538"15,0 0-47-15,0 0 110 16,131 0-130-16,-71 0-117 16,-1 0-34-16,7-4-173 15,-12-3-357-15,-14-8-734 0</inkml:trace>
  <inkml:trace contextRef="#ctx0" brushRef="#br0" timeOffset="147201.49">9519 14774 1560 0,'0'0'518'15,"0"0"-238"-15,0 0 84 16,0 0-101-16,0 0-142 0,0 0-85 16,31-17 0-16,29 12 75 15,16-7-7-15,10 2-33 16,1-4-17-16,-4 6-41 16,-10-4 2-16,-10 6-15 15,-12-1-1-15,-9 1-89 16,-7-3-90-16,-15-3-130 15,-5 2-258-15,-15 0-71 0</inkml:trace>
  <inkml:trace contextRef="#ctx0" brushRef="#br0" timeOffset="147411.41">9704 14865 690 0,'0'0'984'0,"0"0"-705"15,-29 134-31-15,20-60 29 16,5 7-92-16,4-1-105 16,0-2-43-16,0-7-26 15,0-13-11-15,0-5-9 16,0-17-83-16,0-5-102 16,0-18-25-16,0-4-109 15,0-9-359-15</inkml:trace>
  <inkml:trace contextRef="#ctx0" brushRef="#br0" timeOffset="147701.38">9934 14748 1737 0,'0'0'579'0,"0"0"-371"0,0 0-7 15,0 0-103-15,23 117 56 16,-23-3 3-16,-13 39-25 16,-16 6-29-16,5-6-52 15,11-18-24-15,13-37-21 16,0-19 2-16,0-29-1 16,4-8-5-16,5-7-2 15,-2-5-23-15,2-6-52 0,-5-15-47 16,-2-9 20-1,-2-41-100-15,0-8-438 0,0-1-868 0</inkml:trace>
  <inkml:trace contextRef="#ctx0" brushRef="#br0" timeOffset="149848.82">10391 14941 1467 0,'0'0'526'0,"0"0"-322"15,0 0 49-15,0 0-40 16,0 0-122-16,0 0-59 15,-8 67 60-15,-5-28 18 16,-9 11-28-16,-5 2-41 16,-7 3-19-16,1-1-11 15,2-8-10-15,2-2 10 16,6-8-10-16,8-6-1 16,4-14-24-16,6-6-3 15,5-10-27-15,0 0 14 0,8-17 10 16,15-23 30-16,16-17-2 15,5-11 2-15,3-8 1 16,-3 2-1-16,-6 5 6 16,-9 19 6-16,-9 12 33 15,-11 18 14-15,-5 18 1 16,1 2-57-16,-2 20 3 16,-1 16-6-16,0 12 32 15,-2 8-19-15,0 4 2 16,0 0-9-16,0-3-4 15,0-3 2-15,0-10-2 16,0-8-2-16,0-13 1 0,0-10-1 16,0-9-19-1,0-4 11-15,0-7 8 0,0-26 2 16,7-17-2-16,6-13 4 16,1-6-10-16,3-2 12 15,-1 7-3-15,-1 12 6 16,-3 14 21-16,-4 13 12 15,1 16-3-15,-3 9-29 16,4 9 1-16,1 27-11 16,5 14 40-16,-3 9 10 15,3 10-28-15,-4 7-1 16,2-4-1-16,0-2-19 16,-1-6 9-16,-2-12-9 15,0-7 12-15,-2-13-12 16,-5-14-2-16,1-11-6 0,-5-2-32 15,0-5-38-15,0 0-48 16,0-8-93-16,0-9-373 16,-2-2-232-16</inkml:trace>
  <inkml:trace contextRef="#ctx0" brushRef="#br0" timeOffset="150282.46">11237 14838 1610 0,'0'0'552'0,"0"0"-321"0,0 0 69 15,0 0-31-15,0 0-105 16,0 0-90-16,-119 39-52 16,77 17 31-16,-3 10 5 15,-1 8-21-15,3 2-19 16,10 5-6-16,9-1-4 16,10 1-8-16,12 1 1 15,2-3 0-15,16-8 4 16,12-9-4-16,6-8 0 15,2-10-1-15,-3-8 0 0,1-3 0 16,-6-12-1-16,-5-7 0 16,-6-2-44-16,-3-6 15 15,-5-2-22-15,-3-4 8 16,-1 0-23-16,4 0-20 16,4-22-99-16,0 0-302 15,-3 5-390-15</inkml:trace>
  <inkml:trace contextRef="#ctx0" brushRef="#br0" timeOffset="152310.51">11353 14985 1362 0,'0'0'526'0,"0"0"-311"15,0 0 37-15,0 0 51 16,0 0-153-16,0 0-114 16,-36 42 2-16,36 6 53 15,0 6-22-15,0 3-28 16,0 0-26-16,0-2-9 16,0-5 3-16,0-2-9 0,-7-4-11 15,-4-4-129 1,-4 14-150-16,-1-14-184 0,0-8-230 15</inkml:trace>
  <inkml:trace contextRef="#ctx0" brushRef="#br0" timeOffset="152539.54">11584 15512 1633 0,'0'0'649'0,"0"0"-501"16,0 0 66-16,0 0-62 16,0 0-110-16,0 0-23 15,0 0-13-15,-94 111-6 0,77-75-1 16,-3 0-87-16,-1-4-97 16,2 7-85-16,2-7-243 15,9-15-505-15</inkml:trace>
  <inkml:trace contextRef="#ctx0" brushRef="#br0" timeOffset="153047.19">12059 14909 1446 0,'0'0'567'0,"0"0"-369"16,0 0 52-16,0 0-70 15,0 0-133-15,0 0-34 16,0 0 9-16,60 72 11 16,-34-28-13-16,-3 0-12 15,-14-2-1-15,-9 1-6 16,0-6 16-16,-22-2-5 15,-7-7-1-15,-5-6-10 16,1-8 23-16,2-6-15 16,4-4 3-16,7-4-3 0,9 0 0 15,7 0 33 1,4 0-15-16,2 0-27 0,21 0-25 16,16 0 25-16,5 6 6 15,6 6 0-15,-2 1-6 16,-7 2 0-16,-12 7-1 15,-12-1-9-15,-15 6 9 16,-2-5 2-16,-13 2 11 16,-18 0 15-16,-9 0 16 15,-5-6-13-15,-1 4-12 16,1-3-12-16,1-2-6 16,2 6-74-16,7-5-146 15,2 8-140-15,8-4-259 16,10-4-774-16</inkml:trace>
  <inkml:trace contextRef="#ctx0" brushRef="#br0" timeOffset="153248.71">12340 15704 1817 0,'0'0'602'15,"0"0"-461"-15,0 0 19 16,0 0-108-16,0 0-30 15,0 0-20-15,-77 129-1 16,60-97-1-16,-1-1-79 16,-1-4-114-16,-6 4-45 15,7-9-280-15,3-5-841 0</inkml:trace>
  <inkml:trace contextRef="#ctx0" brushRef="#br0" timeOffset="153693.35">12861 15169 1318 0,'0'0'406'15,"0"0"-206"-15,0 0 59 16,0 0-141-16,0 0-101 15,0 0-16-15,0 0 17 0,-45 107-5 16,26-67 6-16,-2 0 4 16,-1 0-22-16,2-7 8 15,2-4-6-15,5-10-3 16,6-8 1-16,2-5 0 16,5-2 0-16,0-4-1 15,0 0 1-15,7 2-1 16,9 2 21-16,6 4-11 15,2 1 14-15,1 0-24 16,-3 8 5-16,-1 2-5 16,-8 8-7-16,-7-5 7 15,-6 4 6-15,0-5 5 16,-2 2-10-16,-17-4 34 16,-8-7-6-16,-4 3-9 0,-8-7-11 15,-3-4-9 1,-4-4-103-16,-24-2-94 0,12-16-192 15,7-6-605-15</inkml:trace>
  <inkml:trace contextRef="#ctx0" brushRef="#br0" timeOffset="153845.01">12729 15213 1311 0,'0'0'573'0,"0"0"-399"16,0 0 18-16,0 0-71 15,118-27-78-15,-77 27-43 16,12 23-120-16,-8 4-177 16,-7-1-389-16</inkml:trace>
  <inkml:trace contextRef="#ctx0" brushRef="#br0" timeOffset="154030.95">13206 15593 1538 0,'0'0'626'0,"0"0"-508"16,0 0 96-16,-95 123-101 15,72-80-78-15,3 0-35 16,5-6-35-16,-1-7-122 16,-3-7-90-16,6-6-267 15,3-13-663-15</inkml:trace>
  <inkml:trace contextRef="#ctx0" brushRef="#br0" timeOffset="154421.68">13373 14851 1056 0,'0'0'939'0,"0"0"-676"15,0 0-76-15,0 0-6 16,0 0-142-16,0 0 1 16,0 0-9-16,118 84-4 0,-64-61 7 15,-5-6-17-15,-9-3 4 16,-11-4-14-16,-9 0 7 16,-4 2-13-16,-5-2 14 15,-4 2 0-15,-1 6 10 16,-6-2-4-16,0 9 22 15,0 2 33-15,-18 9-5 16,-9 11-10-16,-6 4-22 16,-5 10-7-16,1-2-25 15,1-1-6-15,5 1 13 16,4-2-14-16,5-13-7 16,6-4-82-16,0-8-68 15,-2-10-101-15,5-12-110 0,2-6-296 16</inkml:trace>
  <inkml:trace contextRef="#ctx0" brushRef="#br0" timeOffset="154743.44">13690 14506 1805 0,'0'0'602'15,"0"0"-507"-15,0 0-6 16,0 0 111-16,156 127-61 0,-91-42-43 16,-7 38-29-1,-23 25 9-15,-22 4-7 0,-13-9-37 16,-25-19-4-16,-17-11 17 16,0-16-2-16,-1-20 17 15,6-16 0-15,-3-11-15 16,-3 0-15-16,-5 3-13 15,-6-7-16-15,2-11 9 16,8-13-10-16,2-4-36 16,4-8-138-16,0-10-170 15,11 0-370-15,5-6-1129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7:05:16.956"/>
    </inkml:context>
    <inkml:brush xml:id="br0">
      <inkml:brushProperty name="width" value="0.05292" units="cm"/>
      <inkml:brushProperty name="height" value="0.05292" units="cm"/>
      <inkml:brushProperty name="color" value="#FF0000"/>
    </inkml:brush>
  </inkml:definitions>
  <inkml:trace contextRef="#ctx0" brushRef="#br0">2240 9603 1652 0,'0'0'399'0,"0"0"-178"16,0 0 77-16,0 0-5 15,0 0-112-15,0 0-90 16,-12-6-31-16,51 6-3 16,7 0 53-16,10 0-33 0,0 0-47 15,0 0-8-15,-6 0-2 16,-3 0-19-16,-7 0 10 16,-8 0-11-16,-8 2-5 15,-6 4-57-15,-2 0-108 16,-8 7-152-16,-3-5-216 15,-5-1-135-15</inkml:trace>
  <inkml:trace contextRef="#ctx0" brushRef="#br0" timeOffset="264.29">2211 9565 1491 0,'0'0'346'16,"0"0"-134"-16,0 0-43 15,0 0-19-15,-40 110 73 16,30-48-52-16,1 14-57 16,3 11 4-16,2 7-30 15,-3 0-40-15,4-4-29 16,-1-6-10-16,0-9-8 16,-1-13 1-16,-1-8-1 15,0-12-1-15,-2-8-35 16,4-7-76-16,-1-9-52 15,3-14-120-15,0-4-206 16,2 0-35-16</inkml:trace>
  <inkml:trace contextRef="#ctx0" brushRef="#br0" timeOffset="496.04">2074 10046 1553 0,'0'0'376'16,"0"0"-229"-16,0 0 17 15,0 0-38-15,0 0 18 16,0 0 57-16,154-6-83 16,-98 3-56-16,-3 0-44 15,-1 3-18-15,-1 0-58 16,23 0-179-16,-12 0-322 0,-8 0-386 0</inkml:trace>
  <inkml:trace contextRef="#ctx0" brushRef="#br0" timeOffset="758.49">3345 9865 1785 0,'0'0'359'0,"0"0"-265"0,0 0 22 16,0 0 51-16,0 0-40 16,113-11-66-16,-74 8-40 15,-4 2-21-15,-6 1-30 16,-4 0-129-16,-8 0-153 15,-8 4-287-15</inkml:trace>
  <inkml:trace contextRef="#ctx0" brushRef="#br0" timeOffset="923.16">3333 10084 1781 0,'0'0'483'0,"0"0"-305"16,0 0 54-1,0 0-87-15,0 0-3 0,0 0-75 16,125-20-67-16,-82 10 0 16,15 2-196-16,-12 2-430 15,-3-2-1044-15</inkml:trace>
  <inkml:trace contextRef="#ctx0" brushRef="#br0" timeOffset="5385.81">4384 9549 1698 0,'0'0'473'0,"0"0"-355"16,0 0-10-16,0 0-1 0,0 0 137 16,0 0-66-1,150 132-72-15,-107-84-34 0,-7-2-20 16,-5 0-25-16,-6-4-18 16,-8-4-7-16,-1-5-2 15,-5-5-20-15,-3-8-86 16,2-3-103-16,7-17-245 15,-3 0-161-15,-1-21-430 0</inkml:trace>
  <inkml:trace contextRef="#ctx0" brushRef="#br0" timeOffset="5659.76">5056 9432 1502 0,'0'0'578'0,"0"0"-275"0,0 0-45 15,0 0-64-15,0 0-89 16,-73 111 83-16,17 1-15 16,-17 30-43-16,-4 11-33 15,15-27-31-15,20-31-30 16,15-35-16-16,5-9-13 16,-5 4 4-16,-1 1-10 15,1 0 7-15,0-12-8 16,6-9 1-16,6-10-1 15,6-9-38-15,1-3-65 16,8-12-83-16,0-6-109 16,12-17-214-16,6-9-606 0</inkml:trace>
  <inkml:trace contextRef="#ctx0" brushRef="#br0" timeOffset="12022.91">9173 7372 1407 0,'0'0'305'16,"0"0"-141"-16,0 0 13 0,0 0 1 15,0 0 22-15,0 0-4 16,0 0-20-16,5 0-19 15,3-9-9-15,6-9-40 16,5-8-21-16,11-12-14 16,8-10-22-16,11-17-16 15,27-23-11-15,2 0-3 16,13-6-14-16,9-2 1 16,-9 16-1-16,6-7-6 15,-15 9 8-15,-13 12-9 16,-20 7-11-16,-13 12-44 15,-12 4-104-15,-1-1-90 16,-8 10-306-16,-9 6-189 0</inkml:trace>
  <inkml:trace contextRef="#ctx0" brushRef="#br0" timeOffset="12348.23">9764 6248 1891 0,'0'0'381'15,"0"0"-157"-15,0 0-15 16,0 0-58-16,127-68-27 16,-51 47-4-16,6 0-30 0,0 5-35 15,-5 4-26 1,-17 8-22-16,-16 4-5 0,-11 0-2 15,-8 0 0-15,-8 13 0 16,-3 4-2-16,-3 6 1 16,-1 0 1-16,-4 4 0 15,-4 4 1-15,-2 5 11 16,0 6-12-16,-11 4-7 16,-13 7-115-16,-13 11-149 15,4-11-380-15,7-16-649 0</inkml:trace>
  <inkml:trace contextRef="#ctx0" brushRef="#br0" timeOffset="12599.8">10844 5311 1976 0,'0'0'304'16,"0"0"-111"-16,0 0-131 16,0 0 1-16,0 0 35 15,0 0 12-15,145 69-54 16,-93-33-31-16,-6 1-25 16,-6 2-72-16,-1 5-160 15,-12-7-261-15,-9-15-309 0</inkml:trace>
  <inkml:trace contextRef="#ctx0" brushRef="#br0" timeOffset="12805.13">11401 5228 1737 0,'0'0'677'16,"0"0"-545"-16,0 0 4 15,0 0 58-15,-115 166 16 16,84-80-79-16,2 8-64 15,0 3-44-15,6-17-10 16,-1 5-4-16,-3-5-9 16,2-11-51-16,3-4-90 15,4-1-90-15,5-17-297 16,9-16-169-16</inkml:trace>
  <inkml:trace contextRef="#ctx0" brushRef="#br0" timeOffset="12996.46">11758 5023 1704 0,'0'0'521'0,"0"0"-378"16,0 0-18-16,0 0-107 15,0 0-18-15,0 0-13 16,-67 128-96-16,45-56-245 0,-3-2-662 15</inkml:trace>
  <inkml:trace contextRef="#ctx0" brushRef="#br0" timeOffset="15771.97">12072 7663 1356 0,'0'0'390'0,"0"0"-139"15,0 0-43-15,0 0-23 0,85-144 13 16,-20 66-28 0,28-42-24-16,27-34-8 0,7-9-14 15,-17 26-15-15,-28 43-39 16,-33 40-20-16,-5 8-2 16,8-4-15-16,2-2-12 15,0 0-12-15,-11 10-9 16,-11 12 0-16,-12 14 1 15,-9 7-1-15,-7 5 0 16,-4 4-9-16,0 0 0 16,0 0-3-16,0 0 11 15,0 0-5-15,-6 11 6 0,-13 2 1 16,-10 4 9 0,-17 3-2-16,-14-1-2 0,-19 4 0 15,-8-3-6-15,-6 0-20 16,5-2-41-16,7-2-68 15,14-2-81-15,14 5-100 16,19-6-261-16,16-5-242 16</inkml:trace>
  <inkml:trace contextRef="#ctx0" brushRef="#br0" timeOffset="15948.68">13092 6484 1302 0,'0'0'584'0,"0"0"-439"16,0 0-58-16,0 0 22 0,0 0-10 16,0 0-29-16,0 0-50 15,52 105-20-15,-52-58-49 16,-11-4-169-16,-9-6-296 0</inkml:trace>
  <inkml:trace contextRef="#ctx0" brushRef="#br0" timeOffset="16539.82">12836 5300 1418 0,'0'0'511'0,"0"0"-341"16,0 0-91-16,0 0-15 16,0 0 133-16,0 0 30 15,92 128-60-15,-54-80-74 16,3 2-32-16,2 1-13 16,-3-8-18-16,-2-4-12 15,-5-9-9-15,-2-6-8 0,-4-8 6 16,-4-6-6-16,-5-2 4 15,-7-4-5-15,-5-4-45 16,1 0-54-16,-4-9-61 16,-1-8-158-16,-2-8-343 0</inkml:trace>
  <inkml:trace contextRef="#ctx0" brushRef="#br0" timeOffset="16861.98">13275 5163 1265 0,'0'0'611'0,"0"0"-484"16,0 0 22-16,0 0-22 15,0 0-30-15,0 0 105 16,0 0-9-16,-77 139-58 16,36-80-36-16,-1 3-29 15,0 7-37-15,-1-2-12 16,3-8-12-16,7-4-7 16,6-11-2-16,4-10-64 0,8-10-102 15,7-13-168-15,7-6-222 16,1-5-146-16</inkml:trace>
  <inkml:trace contextRef="#ctx0" brushRef="#br0" timeOffset="17074.83">13745 4778 1597 0,'0'0'524'15,"0"0"-354"-15,0 0-62 16,0 0-80-16,0 0-27 0,0 0 10 16,0 0 2-16,-71 129-13 15,38-79-36-15,-27 28-137 16,6-14-172-16,5-8-414 0</inkml:trace>
  <inkml:trace contextRef="#ctx0" brushRef="#br0" timeOffset="17290.03">13761 5207 1564 0,'0'0'593'0,"0"0"-485"16,0 0 12-16,0 0-10 0,0 0-8 15,0 0-20-15,0 0-27 16,125 110-34-16,-103-71-9 15,-4-1-12-15,-4-2-66 16,-4-2-118-16,-1-4-79 16,1-10-223-16,-4-10-221 0</inkml:trace>
  <inkml:trace contextRef="#ctx0" brushRef="#br0" timeOffset="17505.95">14183 5099 1405 0,'0'0'603'16,"0"0"-358"-16,0 0-59 16,0 0-76-16,0 0 4 15,0 0 113-15,-106 162-39 16,62-83-98-16,1 7-49 0,0 2-29 16,4-2-11-16,2-5-1 15,0-9-24 1,2-6-75-16,1-7-116 0,3-3-156 15,7-15-284-15,8-14-719 0</inkml:trace>
  <inkml:trace contextRef="#ctx0" brushRef="#br0" timeOffset="17905.27">14320 5289 1555 0,'0'0'503'0,"0"0"-378"16,0 0 64-16,0 0 12 16,143-86-52-16,-105 82-73 15,-3 4-27-15,-4 0-13 16,-1 8-14-16,-10 8-11 16,-5 0 4-16,-5 1-14 15,-8 0 14-15,-2 6 14 16,0-2 25-16,-9 8 8 15,-9 1-2-15,-9 3 6 16,-2-2-18-16,-2-1-7 16,4-2-9-16,2-4-12 15,8-4-10-15,5-3-2 16,6-6-8-16,6-3 0 0,0-4 1 16,0 0 16-16,24-2 5 15,12-2 2-15,13 0-3 16,16 0-9-16,8-7-12 15,8-6-87-15,-2 1-130 16,22-8-152-16,-23 0-400 16,-20 1-953-16</inkml:trace>
  <inkml:trace contextRef="#ctx0" brushRef="#br0" timeOffset="18109.18">15136 4768 833 0,'0'0'1162'15,"0"0"-867"-15,0 0-185 16,0 0-36-16,0 0-56 16,0 0-5-16,0 0-13 15,-172 179-8-15,110-111-244 16,-1-10-691-16</inkml:trace>
  <inkml:trace contextRef="#ctx0" brushRef="#br0" timeOffset="19677.84">14898 7640 1365 0,'0'0'406'16,"0"0"-227"-16,0 0 5 16,111-83-6-16,-35 37 31 15,13-10-71-15,9-4-30 16,4-6-34-16,1-2-32 15,-5-5-21-15,-9 5-20 16,-5 2-1-16,-8 6-64 16,-7 4-87-16,5-15-114 15,-21 17-95-15,-14 7-355 0</inkml:trace>
  <inkml:trace contextRef="#ctx0" brushRef="#br0" timeOffset="19952.73">15629 6635 861 0,'0'0'783'15,"0"0"-588"-15,0 0-135 16,0 0 91-16,150-1 82 16,-55-8-14-16,11-1-49 15,1 0-27-15,-20 4-35 16,-4 2-35-16,-19 1-26 15,-21 3-25-15,-13 0-18 16,-9 15-4-16,-7 7-1 16,-6 6 1-16,-4 6 0 15,-4 6 1-15,0 2-1 0,-22 4-52 16,-38 17-133-16,5-13-284 16,-3-15-208-16</inkml:trace>
  <inkml:trace contextRef="#ctx0" brushRef="#br0" timeOffset="20203.06">16832 5773 1852 0,'0'0'481'16,"0"0"-435"-16,0 0-18 15,0 0 132-15,131 56 42 16,-69-24-117-16,3 0-45 16,-3-2-22-16,-10-4-18 15,-10-3 0-15,-9-6-85 16,-6 0-172-16,-9-6-203 16,-7-6-132-16</inkml:trace>
  <inkml:trace contextRef="#ctx0" brushRef="#br0" timeOffset="20392.58">17291 5664 1534 0,'0'0'562'0,"0"0"-465"16,0 0-44-16,0 0 97 16,0 0 49-16,-137 143-100 15,95-87-67-15,-5 0-16 16,-4 0-16-16,-2-3-75 15,-12 5-129-15,14-14-126 16,13-14-306-16</inkml:trace>
  <inkml:trace contextRef="#ctx0" brushRef="#br0" timeOffset="20587.04">17502 5450 1824 0,'0'0'570'0,"0"0"-501"16,0 0-43-16,0 0 43 16,0 0 52-16,98 128-66 15,-69-75-34-15,-7 1-21 16,-6-4-93-16,-7 4-145 16,-5-12-153-16,-2-12-302 0</inkml:trace>
  <inkml:trace contextRef="#ctx0" brushRef="#br0" timeOffset="20772.96">17977 5518 1536 0,'0'0'627'0,"0"0"-414"0,0 0 7 16,0 0-123-1,0 0-28-15,-98 121 56 0,42-49-67 16,-6 8-40-16,-7 4-18 15,-3 2-25-15,-37 28-165 16,16-19-338-16,8-18-375 0</inkml:trace>
  <inkml:trace contextRef="#ctx0" brushRef="#br0" timeOffset="22703.45">5635 9370 1298 0,'0'0'369'0,"0"0"-132"15,0 0-73-15,0 0-50 16,0 0-23-16,0 0 10 16,-48 84-52-16,30-44-33 15,-3 1-16-15,0 0-4 16,-16 14-124-16,8-15-237 16,3-6-449-16</inkml:trace>
  <inkml:trace contextRef="#ctx0" brushRef="#br0" timeOffset="23827.67">6210 9742 1506 0,'0'0'362'15,"0"0"-128"-15,0 0 21 16,-145-13-16-16,94 13-55 16,-2 24-60-16,-1 8-35 15,-2 11-6-15,3 11-14 16,4 8-4-16,2 24-34 15,14 24-10-15,17-3-7 0,14-11-13 16,7-14 5-16,28-24-6 16,11 2 0-16,12 0-11 15,2-13-55-15,2-11-94 16,23-15-116-16,-16-8-220 16,-14-11-108-16</inkml:trace>
  <inkml:trace contextRef="#ctx0" brushRef="#br0" timeOffset="24054.71">6292 10014 1766 0,'0'0'533'0,"0"0"-366"16,0 0-31-1,0 0 4-15,0 0 58 0,84 144-63 16,-36-77-69-16,1 1-44 15,-6-2-13-15,-6-7-8 16,-8-8-1-16,-6-5-65 16,-10-8-80-16,0-1-116 15,-4-12-217-15,-2-11-121 0</inkml:trace>
  <inkml:trace contextRef="#ctx0" brushRef="#br0" timeOffset="24265.88">6772 10070 1530 0,'0'0'515'0,"0"0"-319"15,0 0 64-15,0 0-47 16,-148 62-42-16,96-13-50 16,-11 8-42-16,-2 6-39 15,-3-3-22-15,2-6-12 16,2-7-6-16,8-8-72 15,1 2-106-15,19-14-291 16,13-9-231-16</inkml:trace>
  <inkml:trace contextRef="#ctx0" brushRef="#br0" timeOffset="24456.15">6732 10274 1610 0,'0'0'644'0,"0"0"-437"0,129-49 85 15,-52 31-72-15,15 4-84 16,3 2-76-16,-3 2-38 16,-12 6-22-16,-15-1-40 15,-22 5-114-15,-22-4-139 16,-11 0-232-16,-10-1 12 0</inkml:trace>
  <inkml:trace contextRef="#ctx0" brushRef="#br0" timeOffset="24617.37">7177 9962 1405 0,'0'0'540'15,"0"0"-367"-15,0 0-31 0,0 0 61 16,-36 120-57-16,36-52-87 16,0 7-36-16,5 5-23 15,9-3-14-15,3 15-169 16,-5-24-125-16,-4-17-353 0</inkml:trace>
  <inkml:trace contextRef="#ctx0" brushRef="#br0" timeOffset="24849.11">7553 9928 421 0,'0'0'1573'15,"0"0"-1243"-15,0 0-274 16,0 0 88-16,110 121 53 16,-54-53-63-16,4 8-55 15,5 5-38-15,-1-4-25 16,-6-4-16-16,-9-12-15 16,-11-9-98-16,-12-10-195 15,-8-14-220-15,-9-13-126 0</inkml:trace>
  <inkml:trace contextRef="#ctx0" brushRef="#br0" timeOffset="25062.07">8137 9913 1716 0,'0'0'592'0,"0"0"-425"15,0 0 12-15,0 0-57 16,0 0 68-16,-146 174-54 15,101-89-64-15,-2 5-33 16,-2 3-24-16,0-7-8 16,2-6-7-16,2-9-80 15,-3-1-137-15,10-20-289 16,9-18-259-16</inkml:trace>
  <inkml:trace contextRef="#ctx0" brushRef="#br0" timeOffset="25262.91">8543 9618 1521 0,'0'0'689'0,"0"0"-435"16,0 0-147-16,0 0-71 15,0 0-36-15,0 0 16 16,-53 111-7-16,24-47-9 15,-27 26-131-15,8-16-226 16,4-11-536-16</inkml:trace>
  <inkml:trace contextRef="#ctx0" brushRef="#br0" timeOffset="25539.42">8895 9712 1892 0,'0'0'568'0,"0"0"-477"16,0 0 82-16,162 30-13 15,-104 11-42-15,-2 16-6 16,-9 10-24-16,-16 12-41 16,-13 3 1-16,-18 4-7 15,-2 0-12-15,-34-5-4 16,-13-9 4-16,-9-12-13 15,-4-10-7-15,-1-10-9 0,1-8-42 16,4-7-102 0,-11-16-151-16,13-5-292 0,12-4-376 0</inkml:trace>
  <inkml:trace contextRef="#ctx0" brushRef="#br0" timeOffset="25831.75">10296 9675 35 0,'0'0'1883'16,"0"0"-1496"-16,0 0-274 0,0 0 98 15,-142 87 14-15,73-13-75 16,-11 32-49-16,-1 28-33 15,16-6-26-15,28-25-24 16,19-34-12-16,15-26-6 16,3 1 0-16,0-1 0 15,16 1-1-15,18-15-63 16,10-7-58-16,41-16-145 16,-9-6-267-16,-7 0-296 0</inkml:trace>
  <inkml:trace contextRef="#ctx0" brushRef="#br0" timeOffset="26267.75">10461 9785 738 0,'0'0'1136'0,"0"0"-801"15,0 0-181-15,0 0-26 16,0 0 52-16,0 0 8 16,27 109-78-16,-3-59-71 15,-1 2-19-15,-3-2-13 16,-5-2-7-16,1-4-29 15,-5-7-78-15,5-4-118 0,-5-10-155 16,0-11-318-16</inkml:trace>
  <inkml:trace contextRef="#ctx0" brushRef="#br0" timeOffset="28476.5">10354 9883 362 0,'0'0'957'16,"0"0"-684"-16,0 0-43 0,0 0-7 16,0 0-60-16,0 0-42 15,0 0-20-15,-9-20 12 16,9 14 12-16,3 3-17 16,3-1-17-16,0 0-15 15,6 0-24-15,7-1-17 16,4 4-15-16,8-3-6 15,10 0-4-15,3 0 1 16,4-1-5-16,-4-1 0 16,-4 3-5-16,-9-1-1 15,-7-1 1-15,-8 1 5 16,-5 3-4-16,-6-2 7 16,-5 3 3-16,0 0-5 15,0 0-5-15,0 0-2 16,0 0 0-16,0 0 0 0,0 0-1 15,0 0 1-15,0 3-2 16,-7 4 2-16,-4 8 2 16,0-1-1-16,-5 4 8 15,-2 0-9-15,-2 4 1 16,0 0 1-16,0 4-1 16,-3 2 0-16,4 2 1 15,-3 2-2-15,-1 2 1 16,1 3-1-16,0-2 1 15,1-1 0-15,2 1-1 16,5-7 1-16,1-2 1 16,7-8-2-16,0-6 0 15,4-5-1-15,2-4 0 16,0-3 1-16,0 0 6 16,14-15 5-16,15-16-11 0,11-12-8 15,6-9-1-15,8-8-15 16,-2-2 14-16,-4 4-1 15,-9 10 4-15,-10 12 7 16,-12 9 1-16,-7 13 0 16,-6 10 23-16,-4 4-13 15,0 0-11-15,0 15-27 16,-14 15 27-16,-13 14 29 16,-6 10-1-16,-9 7-1 15,-3 5 2-15,3-1-16 16,2-4-5-16,9-10-7 15,8-11 0-15,8-11-1 0,8-13 0 16,4-10-1-16,3-6 1 16,0-6 0-16,17-24 0 15,11-16-36-15,10-13 5 16,4-10-2-16,1-6 6 16,-3 5 7-16,-9 8 8 15,-6 16 11-15,-10 16-1 16,-9 14 2-16,-2 12 12 15,-4 4-12-15,0 0-5 16,0 20 5-16,-17 10 6 16,-9 11 27-16,-6 8 2 15,-4 3-2-15,4-2-12 16,3-8-14-16,6-5-6 0,8-15 1 16,7-8-2-16,6-11-5 15,2-3-6-15,0-3 10 16,8-23-25-16,11-13-25 15,8-8 12-15,4-14 18 16,5-2-6-16,-3-4 8 16,-4 9 7-16,-4 11 11 15,-11 18 1-15,-8 15 1 16,-6 14 12-16,0 0-13 16,-4 15-22-16,-17 20 22 15,-8 9 42-15,-6 8 0 16,-1 6-2-16,1-2-8 15,4-1-11-15,6-11-11 0,9-10-9 16,7-12-1 0,5-11 0-16,4-8 0 0,0-3 9 15,0-3 14-15,9-19-19 16,11-10-4-16,3-8-19 16,2-8-2-16,2-7 9 15,-2 2 0-15,-5 0-3 16,-2 9 0-16,-4 11 9 15,-6 12 5-15,-3 10 1 16,-3 6-6-16,-2 5 5 16,0 0-18-16,0 2-13 15,-2 19 32-15,-14 9 11 0,-4 8 22 16,-9 8 6 0,-4 6 0-16,-5 4-12 0,-3 5-6 15,-1 0 7-15,2 2 2 16,-2-4-7-16,2-4-7 15,4-7 0-15,3-6-2 16,2-8 2-16,6-6 1 16,2-5-5-16,11-5-5 15,1-9-1-15,3 0-5 16,6-8 0-16,2-1 23 16,0 0 17-16,0 0 11 15,0 0-1-15,8-4-10 16,11-7-24-16,12-4-17 0,14-3 0 15,10 2 0 1,15 0 1-16,5 2 10 0,10 4-11 16,-2 2 0-1,-8 2 1-15,-12 5 0 0,-16-2-1 16,-21 3-30-16,-13 0-87 16,-8 0-133-16,-1 0-132 15,-2 0-382-15,1-2-717 0</inkml:trace>
  <inkml:trace contextRef="#ctx0" brushRef="#br0" timeOffset="28739.04">10998 10060 1187 0,'0'0'705'16,"0"0"-538"-16,0 0-96 15,0 0 208-15,134 24-3 16,-67-20-133-16,0-2-79 16,-7-2-40-16,-6 0-24 15,-15 0-49-15,-3-2-154 16,-13-10-163-16,-13-2-285 0</inkml:trace>
  <inkml:trace contextRef="#ctx0" brushRef="#br0" timeOffset="28905.08">11235 9916 1335 0,'0'0'375'15,"0"0"-220"-15,0 0 80 16,-24 135-72-16,24-80-53 15,3 6-72-15,7-3-38 16,-4 8-83-16,-1-14-194 16,-5-14-339-16</inkml:trace>
  <inkml:trace contextRef="#ctx0" brushRef="#br0" timeOffset="29308.46">11718 9807 1761 0,'0'0'516'0,"0"0"-393"15,0 0 6-15,0 0 39 16,113-7-31-16,-72 7-68 16,-5 10-38-16,-3-1 1 15,-6 1 11-15,-8 1-7 16,-5 0-17-16,-8 1-4 15,-3 5-1-15,-3 3-1 16,0 8 4-16,-19 3 2 16,-9 10 8-16,-10 8 6 0,-6 1 0 15,-4 4 0 1,0-3-3-16,3-1 3 0,9-5-12 16,10-10-3-16,8-4-6 15,12-9 0-15,6-6 4 16,0-4 7-16,4-3 20 15,20-4 4-15,12-3-13 16,11-2-10-16,13 0-24 16,9-5-22-16,5-8-149 15,24-25-206-15,-21 6-411 16,-9-6-976-16</inkml:trace>
  <inkml:trace contextRef="#ctx0" brushRef="#br0" timeOffset="29498.63">12594 9611 1470 0,'0'0'577'16,"0"0"-396"-16,0 0-112 16,0 0 149-16,0 0-76 15,-88 115-98-15,62-67-44 16,-14 11-111-16,6-10-188 15,3-13-389-15</inkml:trace>
  <inkml:trace contextRef="#ctx0" brushRef="#br0" timeOffset="29842.22">12801 9154 1557 0,'0'0'512'0,"0"0"-287"16,0 0-99-16,0 0 54 15,0 0 56-15,158 114-66 16,-106-44-34-16,-2 13-23 16,-5 22-3-16,-16 22-12 15,-22 20-34-15,-7 4-22 16,-47-9-3-16,-18-17-6 15,-3-32-6-15,9-23 2 0,5-20-13 16,4-13-5-16,-10-2-5 16,-3-1 0-16,-3-2-6 15,8-9-5-15,8-12-47 16,10-7-70-16,9-4-79 16,17 0-86-16,12-14-262 15,2-4-212-15</inkml:trace>
  <inkml:trace contextRef="#ctx0" brushRef="#br0" timeOffset="30174.67">13568 10022 1300 0,'0'0'930'0,"0"0"-452"16,0 0-312-16,0 0 56 15,124-22-12-15,-61 21-84 16,3 1-68-16,1 0-31 15,-2 0-13-15,-3 0-14 16,-6-6-8-16,-7-1-77 0,-9-1-129 16,-11-11-110-16,-10 2-342 15,-13-1-588-15</inkml:trace>
  <inkml:trace contextRef="#ctx0" brushRef="#br0" timeOffset="30369.85">13919 9691 1467 0,'0'0'497'0,"0"0"-447"15,0 0 243-15,-15 149 33 16,15-80-78-16,0 10-100 0,0 1-66 16,0 2-47-16,0-6-35 15,0-8-12-15,0 3-178 16,-14-23-400-16,-3-14-674 0</inkml:trace>
  <inkml:trace contextRef="#ctx0" brushRef="#br0" timeOffset="44783.73">2934 3800 1714 0,'0'0'478'0,"0"0"-356"16,0 0 69-16,0 0 2 15,0 0-49-15,0 0-74 16,83-4 0-16,-16-4 32 16,14-4-27-16,6-2-30 15,2 1-29-15,-5 6-4 16,-6-1-7-16,-9 6-5 15,-7-1-21-15,-6 3-75 16,-6 0-91-16,5 0-138 16,-10-2-239-16,-16-2-176 0</inkml:trace>
  <inkml:trace contextRef="#ctx0" brushRef="#br0" timeOffset="45623.21">3877 3753 697 0,'0'0'856'0,"0"0"-583"15,0 0-43-15,0 0-36 16,0 0-31-16,0 0-41 16,0 0-83-16,-42-1-39 15,38 22-8-15,1 10 7 16,-1 3 1-16,4-1-5 16,0-1 5-16,0-5 0 15,1-9-18-15,16-3-5 16,0-12 22-16,3-3 1 15,5 0 20-15,0-24 5 16,-1-4-9-16,-2-6 4 16,-6 0-8-16,-7 0 8 0,-9 6 37 15,0 1 33 1,0 8-19-16,-7 2-16 0,-9 9-28 16,-3 7-18-16,-4 1-9 15,-1 0-54-15,-3 11-91 16,0 15-115-16,8-4-209 15,2-4-229-15</inkml:trace>
  <inkml:trace contextRef="#ctx0" brushRef="#br0" timeOffset="45913.03">4016 3812 1386 0,'0'0'491'16,"0"0"-324"-16,0 0 53 16,109-114 85-16,-58 67-60 15,5-3-100-15,3 0-60 16,2 6-49-16,-3 6-29 15,-7 8-7-15,-5 5-34 16,-5 9-90-16,3 9-169 16,-10 5-260-16,-12 2-192 0</inkml:trace>
  <inkml:trace contextRef="#ctx0" brushRef="#br0" timeOffset="46540.14">2955 3779 1041 0,'0'0'615'0,"0"0"-412"0,0 0-92 16,0 0-28-16,0 0 77 16,-15 145 39-16,7-68-22 15,4 6-49-15,2 4-34 16,0-1-25-16,2-2-39 16,0 1-17-16,0-5-5 15,0 0-7-15,0-2 1 16,0-8-1-16,0-3 5 15,0-12-6-15,0-7-14 16,0-5-64-16,0-11-76 0,4-6-137 16,0-6-103-1,2-10-242-15</inkml:trace>
  <inkml:trace contextRef="#ctx0" brushRef="#br0" timeOffset="46825.96">2930 4947 1397 0,'0'0'570'15,"0"0"-366"-15,0 0 54 16,0 0-14-16,0 0-91 16,0 0-59-16,0 0 20 15,151-44-3-15,-81 33-21 0,2 4-35 16,5 0-20-16,1 3-22 15,2 1-7-15,-6 0-5 16,-5 3 5-16,-11-1-6 16,-9 1-9-16,-9-3-43 15,-6-2-56-15,-5-3-48 16,6-12-105-16,-8 0-316 16,-2 3-405-16</inkml:trace>
  <inkml:trace contextRef="#ctx0" brushRef="#br0" timeOffset="47593.14">3950 4754 1362 0,'0'0'378'15,"0"0"-147"-15,0 0-14 16,0 0-33-16,0 0-13 16,0 0-98-16,0 0-73 15,-81 34-6-15,71 9 5 16,6 4 1-16,4 2-2 16,0-7 2-16,0-8-19 15,12-9-27-15,3-12 16 16,3-6 14-16,-1-7 16 0,1 0 25 15,-3-12 41-15,2-13 23 16,-7-7 13-16,-5-2 1 16,-5 2-29-16,0 4-47 15,-13 6-18-15,-6 7-9 16,0 8-46-16,1 7-99 16,7 0-140-16,2 15-209 15,6 2-184-15</inkml:trace>
  <inkml:trace contextRef="#ctx0" brushRef="#br0" timeOffset="47742.26">4143 4901 1234 0,'0'0'386'0,"0"0"-88"0,0 0-47 16,113-95-92 0,-78 65-71-16,2 2-51 0,3-3-37 15,4 4-31-15,26-10-120 16,-10 6-180-16,-10 5-342 0</inkml:trace>
  <inkml:trace contextRef="#ctx0" brushRef="#br0" timeOffset="48499.03">4559 3840 1614 0,'0'0'485'16,"0"0"-395"-16,0 0 19 0,0 0 10 15,0 0 35-15,131 6 64 16,-50-6-78-16,6 0-62 16,-2 0-30-16,-10 0-18 15,-13 0-5-15,-14 0-19 16,-17 0 6-16,-16 0-10 15,-9 4 8-15,-6 2 1 16,0 5-2-16,0 12-9 16,0 13 8-16,0 14 7 15,0 15 13-15,-6 8-14 16,-1 9-1-16,5 6-11 16,2-1-1-16,0 1 5 15,7-4-5-15,9-5-1 16,-1-9 0-16,1-9-5 15,-3-13 4-15,-2-11 1 0,-4-8-2 16,-2-10 2-16,-3-7 0 16,-2-3 0-16,0-7 0 15,0-2 7-15,0 0 26 16,-14 0 19-16,-8 0-31 16,-5-6-12-16,-8 1-1 15,-10 2-7-15,-4 0-2 16,-9 3 1-16,-8 0 0 15,-13 0 1-15,-8 0 8 16,-6 0-9-16,-5 0 1 16,2 0 10-16,5 0-4 15,4 0-5-15,9 5-1 16,8 2 1-16,12-1 4 16,12-3-5-16,13-2-1 15,10-1-20-15,10 0-64 0,11 0-94 16,2 0-175-16,19 0-433 15,8 0-117-15</inkml:trace>
  <inkml:trace contextRef="#ctx0" brushRef="#br0" timeOffset="48856.95">5504 4353 1524 0,'0'0'283'16,"0"0"-179"-16,0 0 12 15,0 0 14-15,0 0 75 16,0 0-14-16,152 0-31 15,-88-7-27-15,7 3-39 16,3-2-47-16,-1 4-17 16,1 0-18-16,-8-1-11 15,-6 3 5-15,-7 0 0 16,-7 0-6-16,-12 0-1 16,-8 0-36-16,-8 0-90 0,-10 0-105 15,-7-4-139 1,-1 0-329-16</inkml:trace>
  <inkml:trace contextRef="#ctx0" brushRef="#br0" timeOffset="49618.1">5236 4393 411 0,'0'0'630'16,"0"0"-387"-16,0 0-5 15,0 0 10-15,0 0-12 16,0 0-50-16,0 0-29 16,-17-11-46-16,17 7-4 15,0 2-19-15,0-1-36 16,0 3-44-16,7-2-8 16,22 2-12-16,13-2 10 15,13 0 2-15,12-2-55 0,24-8-128 16,-12 2-160-16,-19-2-403 15</inkml:trace>
  <inkml:trace contextRef="#ctx0" brushRef="#br0" timeOffset="50429.5">4196 3342 1267 0,'0'0'354'0,"0"0"-9"15,0 0-87-15,0 0-12 16,0 0-101-16,0 0-81 16,0 0-50-16,24-11 13 15,12 37 58-15,9 8-20 16,1 4-34-16,1 4-6 16,-2 2-11-16,-5 0-8 15,-6-2 0-15,-11-2-6 16,-2-4 0-16,-10-1 1 0,-4-5-1 15,-5-5 7-15,-2-3-7 16,0-1-9-16,0-3-55 16,0 0-85-1,-14 2-149-15,6-4-248 0,-1-8-280 16</inkml:trace>
  <inkml:trace contextRef="#ctx0" brushRef="#br0" timeOffset="50707.07">4690 3645 1435 0,'0'0'534'0,"0"0"-317"16,0 0-8-16,0 0-71 0,0 0-97 16,0 0-39-16,0 0 11 15,-24 107-1-15,11-67 10 16,0-4 20-16,-3-4 15 15,0-8 11-15,0-5 13 16,-1-9 9-16,-5-9 20 16,-5-1-11-16,-9 0-48 15,-4-11-43-15,-3-12-8 16,1 2-102-16,-5-2-96 16,10 8-279-16,10 8-254 0</inkml:trace>
  <inkml:trace contextRef="#ctx0" brushRef="#br0" timeOffset="52005.74">4056 4823 1343 0,'0'0'279'16,"0"0"-60"-16,0 0 49 15,0 0-36-15,0 0-43 16,0 0-99-16,0 0-58 0,-25 0-22 16,25 0-10-1,0 0 0-15,18 0 23 0,14-13 81 16,16-11 59-16,14-9-58 16,10-10-39-16,4-1-21 15,-5 1-17-15,-9 8-13 16,-13 4-7-16,-13 12-1 15,-11 4-6-15,-13 8 8 16,-4 2-1-16,-6 5 1 16,-2 0 3-16,0 0-2 15,0 0-8-15,-12 3 4 16,-12 15 3-16,-14 7-3 16,-13 12 4-16,-9 5 1 15,-2 4-10-15,4-2 7 16,6-6-7-16,12-4 1 0,9-8-1 15,9-8 0-15,11-6 0 16,7-7-1-16,4-5 0 16,0 0-2-16,0 0-8 15,10-6 4-15,15-15 6 16,13-8 6-16,10-8-6 16,6-1 5-16,2 0-5 15,-7 7-1-15,-9 6-5 16,-11 7-3-16,-10 8 9 15,-9 4 0-15,-6 4 1 16,-4 2-1-16,0 0 1 16,0 0-1-16,-4 0 0 0,-16 0 6 15,-9 13 3 1,-13 8-8-16,-6 6 9 0,-2 0-10 16,3 1 6-16,7 0-6 15,4-4-45-15,5-2-79 16,6-4-102-16,5-6-135 15,5-6-213-15,5-6-409 0</inkml:trace>
  <inkml:trace contextRef="#ctx0" brushRef="#br0" timeOffset="56329.64">1885 4223 1234 0,'0'0'367'0,"0"0"-223"15,0 0-39-15,0 0 83 0,0 0 6 16,0 0-21 0,0 0-11-16,132-4-29 0,-77 4-33 15,11 0-37-15,3 0-2 16,6 0-19-16,3 4-20 16,6 2-5-16,-2-1-5 15,-4 0-11-15,-8-2 5 16,-12 0-6-16,-16 0 4 15,-15 0-2-15,-11-3-2 16,-9 0 1-16,-5 2 5 16,-2-2 15-16,0 0-21 15,0 2 0-15,0-2-60 16,2 0-88-16,13 0-171 16,-1 0-262-16,-1 0-398 0</inkml:trace>
  <inkml:trace contextRef="#ctx0" brushRef="#br0" timeOffset="59899.99">7431 3621 1664 0,'0'0'268'0,"0"0"-166"16,0 0-59-16,0 0-42 15,0 0 72-15,0 0 134 16,107 155-29-16,-58-89-92 0,0 2-38 16,-4-7-30-1,-7-6-8-15,-7-8-3 0,-4-13-7 16,-10-9-56-16,-3-9-89 15,-3-5-46-15,-5-11-106 16,1-5-235-16,-4-17-322 0</inkml:trace>
  <inkml:trace contextRef="#ctx0" brushRef="#br0" timeOffset="60115.83">7870 3632 1345 0,'0'0'330'0,"0"0"-249"16,0 0-28-16,0 0 140 16,-74 120-9-16,30-65-73 15,-7 8-56-15,-3 1-21 16,-1-4-14-16,-3-6-11 16,2-7-9-16,2-11-13 15,4-10-45-15,0-6-128 16,17-8-157-16,10-9-247 0</inkml:trace>
  <inkml:trace contextRef="#ctx0" brushRef="#br0" timeOffset="60312.99">7740 3921 62 0,'0'0'1439'0,"0"0"-1218"15,0 0-133-15,143-15 134 16,-78 7-29-16,9 2-36 15,-1 0-71-15,-6 0-56 16,-7 2-21-16,-13-1-9 16,-13 0-82-16,-11-1-72 15,-15-12-89-15,-6-1-106 16,-2 0-625-16</inkml:trace>
  <inkml:trace contextRef="#ctx0" brushRef="#br0" timeOffset="60499.8">8068 3638 1020 0,'0'0'574'0,"0"0"-407"16,0 0-99-16,0 0-6 15,0 0 132-15,0 0-33 16,54 108-68-16,-35-65-50 16,0 6-25-16,-5 3-10 15,-6 0-8-15,-7 0-66 16,-1 8-115-16,0-11-135 15,0-15-330-15</inkml:trace>
  <inkml:trace contextRef="#ctx0" brushRef="#br0" timeOffset="60726.27">8553 3567 1726 0,'0'0'489'0,"0"0"-329"15,0 0-50-15,0 0-66 16,0 0 35-16,0 0 52 16,99 145-68-16,-59-90-47 15,1 4-4-15,-2-5-10 16,-1-6-2-16,-5-5-82 16,-1-5-105-16,3-5-47 15,-6-9-117-15,-6-13-236 0</inkml:trace>
  <inkml:trace contextRef="#ctx0" brushRef="#br0" timeOffset="60942.01">9086 3529 1408 0,'0'0'497'0,"0"0"-286"0,0 0-30 15,0 0-16-15,0 0-60 16,0 0-58-16,0 0 67 15,-159 155-27-15,109-86-38 16,-1 4-22-16,0-5-20 16,4-2-1-16,4-8-6 15,1-8-67-15,-5 0-114 16,12-14-125-16,6-13-320 0</inkml:trace>
  <inkml:trace contextRef="#ctx0" brushRef="#br0" timeOffset="61167.62">9482 3234 1631 0,'0'0'498'15,"0"0"-283"-15,0 0 13 16,0 0-68-16,0 0-92 15,0 0-68-15,0 0-15 16,-53 44 14-16,24-3-105 16,-19 27-105-16,3-12-106 0,5-4-254 15</inkml:trace>
  <inkml:trace contextRef="#ctx0" brushRef="#br0" timeOffset="61444.03">9735 3655 1066 0,'0'0'671'0,"0"0"-416"16,0 0-67-1,0 0-33-15,0 0-15 0,0 0-85 16,0 0-33-16,62-4 0 16,-26 4-7-16,2 8-15 15,-4 0-68-15,-17 7-196 16,-8-4-259-16,-9-1-465 0</inkml:trace>
  <inkml:trace contextRef="#ctx0" brushRef="#br0" timeOffset="61610.1">9699 3852 1136 0,'0'0'555'0,"0"0"-414"16,0 0-29-1,0 0 6-15,0 0-32 0,0 0 45 16,0 0-11-16,145 2-67 16,-87-2-53-16,0-2-40 15,18-8-182-15,-18 0-311 16,-12-1-933-16</inkml:trace>
  <inkml:trace contextRef="#ctx0" brushRef="#br0" timeOffset="61883.17">10321 3389 1670 0,'0'0'608'0,"0"0"-289"0,0 0-34 16,0 0-67-16,0 0-93 15,0 0-112-15,0 0-12 16,-47 109-1-16,45-16 1 16,2 28 0-16,0 21 0 15,0-14-1-15,0-28-35 16,5-34-111-16,3 3-103 15,-1-13-247-15,-3-4-372 0</inkml:trace>
  <inkml:trace contextRef="#ctx0" brushRef="#br0" timeOffset="70569.19">5490 5292 1420 0,'0'0'324'0,"0"0"-145"0,0 0-84 15,0 0-17-15,0 0 35 16,0 0 130-16,150 25-60 15,-76-13-85-15,5-3-49 16,6-5-26-16,-2-2-22 16,-3-2-1-16,-4 0-125 15,-9-4-128-15,-1-14-122 16,-19 2-203-16,-15 2-811 0</inkml:trace>
  <inkml:trace contextRef="#ctx0" brushRef="#br0" timeOffset="70882.14">6290 5260 1300 0,'0'0'555'0,"0"0"-326"15,0 0-61-15,0 0-50 16,0 0-64-16,0 0-25 16,0 0 4-16,-24 130-12 15,24-88-9-15,0-4-12 16,9-8-13-16,6-8-28 15,1-10-11-15,1-12 21 16,4 0 31-16,-1-14 7 16,2-16 12-16,-2-4 5 15,-8-2 36-15,-6-2 30 0,-6 6 3 16,0 4-34 0,-16 6-27-16,-1 4-13 0,-6 6-12 15,5 6-7-15,1 6-82 16,1 0-108-16,7 2-158 15,5 10-227-15,4-2-656 0</inkml:trace>
  <inkml:trace contextRef="#ctx0" brushRef="#br0" timeOffset="70999.1">6290 5260 1315 0</inkml:trace>
  <inkml:trace contextRef="#ctx0" brushRef="#br0" timeOffset="71131.35">6290 5260 1315 0,'110'-12'487'0,"-115"7"-313"0,3 4 43 0,0-3-47 16,2 1-8-16,0 2-62 15,0-4-48-15,2-1-19 16,18-6-3-16,16-8 44 16,15-8-41-16,13-6-6 15,8-4-27-15,8 0-25 16,0 2-133-16,22-2-168 15,-19 7-279-15,-18 8-809 0</inkml:trace>
  <inkml:trace contextRef="#ctx0" brushRef="#br0" timeOffset="71550.37">6645 5422 1307 0,'0'0'357'15,"0"0"-111"-15,0 0 19 0,0 0-50 16,0 0-33 0,0 0-58-16,0 0-29 0,0 0-35 15,8-11-6-15,28 9 66 16,18-7 26-16,19-3-35 16,32-9-42-16,37 0-30 15,26-3-17-15,-12 4-1 16,-34 7-10-16,-44 9-11 15,-33 4-26-15,-3 0-34 16,1 0-49-16,-6 0-71 16,-8 0-75-16,-11 11-101 15,-7-1-220-15,-9-5-443 0</inkml:trace>
  <inkml:trace contextRef="#ctx0" brushRef="#br0" timeOffset="71902.28">7769 5373 1553 0,'0'0'551'15,"0"0"-374"-15,0 0 71 16,0 0-49-16,0 0-61 16,0 0-97-16,0 0-41 15,-57 5-12-15,52 27 11 16,5 6 1-16,0 4 0 15,0-2-27-15,0-2-36 16,12-8-19-16,9-10-3 16,6-10 20-16,4-10 25 0,1-4 40 15,-6-23 3-15,-1-9 26 16,-9-3 37-16,-9-3 7 16,-7 2 13-16,0 4-5 15,-14 5-23-15,-12 8-20 16,-1 5-25-16,-2 9-13 15,-2 6-54-15,4 3-126 16,-2 0-168-16,9 14-249 16,7-4-432-16</inkml:trace>
  <inkml:trace contextRef="#ctx0" brushRef="#br0" timeOffset="71997.52">7769 5373 1515 0</inkml:trace>
  <inkml:trace contextRef="#ctx0" brushRef="#br0" timeOffset="72106.96">7769 5373 1515 0,'32'-41'557'0,"-14"23"-455"0,9-11 65 0,15-7 48 16,16-7-33-16,13-8-76 15,11-1-54-15,2 0-16 16,0 4-23-16,-13 6-13 16,-15 10-33-16,-18 12-125 15,-18 14-124-15,-11 6-203 16,-9 0-346-16</inkml:trace>
  <inkml:trace contextRef="#ctx0" brushRef="#br0" timeOffset="72436.38">8176 5326 1305 0,'0'0'779'16,"0"0"-544"-16,0 0-62 15,0 0 18-15,0 0-12 16,124-24-15-16,-46 10-22 16,11-1-31-16,25-1-26 15,-7 7-20-15,6 0-23 16,1 1 10-16,-20 6-28 16,0 1-12-16,-17 1-4 0,-21 0-8 15,-21 0 0 1,-12 0 0-16,-12 0-1 15,-7 0-7-15,-2 0 7 0,-2 0 0 16,0 0 0-16,0 0-40 16,0 1-64-16,0 4-74 15,-17 6-100-15,-6 1-106 16,-1-3-401-16</inkml:trace>
  <inkml:trace contextRef="#ctx0" brushRef="#br0" timeOffset="74486.08">8164 5809 1480 0,'0'0'485'0,"0"0"-269"16,0 0-24-16,0 0-95 15,0 0-73-15,0 0-23 16,4 22-1-16,15 2 7 16,1 2-7-16,-3 0-13 0,1-4-88 15,4-2-123-15,-4-6-145 16,-5-7-451-16</inkml:trace>
  <inkml:trace contextRef="#ctx0" brushRef="#br0" timeOffset="74680.97">8413 5791 1413 0,'0'0'532'0,"0"0"-362"15,0 0-22-15,0 0 37 16,0 0 7-16,-93 152-70 15,62-92-61-15,-3 4-34 16,1 1-13-16,0-5-14 16,4-5-44-16,4-8-93 15,6-3-135-15,4-14-246 0,9-12-328 16</inkml:trace>
  <inkml:trace contextRef="#ctx0" brushRef="#br0" timeOffset="74855.66">8701 5829 1639 0,'0'0'615'0,"0"0"-456"16,0 0-37-16,0 0-85 16,0 0-12-16,-120 84-25 15,77-30-52-15,8-7-199 16,3-9-426-16</inkml:trace>
  <inkml:trace contextRef="#ctx0" brushRef="#br0" timeOffset="75727.48">6638 5604 1423 0,'0'0'577'15,"0"0"-314"-15,0 0 10 16,0 0-77-16,0 0-88 16,0 0-26-16,-80 109 38 15,53-55-31-15,0 0-41 16,3-2-10-16,0-6-8 0,5-8-18 16,4-6-6-16,3-11-5 15,6-8 0-15,4-8 6 16,2-5-6-16,0 0 5 15,0-11-6-15,0-18-10 16,18-10-9-16,4-7 1 16,4-2 9-16,3 0-2 15,-4 4 11-15,-2 6 0 16,-8 4 9-16,-1 7-3 16,-8 8 6-16,-4 9 14 15,-2 6 1-15,0 4-27 16,0 0-3-16,0 23-14 15,-14 12 17-15,-5 10 14 16,-8 7 10-16,-2 4-14 0,0 1 8 16,2-7-5-16,5-4-12 15,4-7 8-15,2-9-9 16,8-8-13-16,1-6-48 16,5-9-84-16,2-7-98 15,0-13-138-15,12-14-272 0</inkml:trace>
  <inkml:trace contextRef="#ctx0" brushRef="#br0" timeOffset="76144.8">6622 4776 1452 0,'0'0'563'16,"0"0"-316"-16,0 0 33 15,0 0-83-15,0 0-49 16,0 0-65-16,0 0-57 15,4 33 4-15,21-6 53 16,4 5 1-16,0 4-37 0,0-1-23 16,-4-3-5-16,-3 2-4 15,-5-4-7-15,-3 2-1 16,-5-4-1-16,-6-1-5 16,-3-6 1-16,0-3-1 15,0-1-1-15,0-4-11 16,-7-2-21-16,-3-4-55 15,6 1-89-15,-1-2-153 16,4-1-232-16,1-5-310 0</inkml:trace>
  <inkml:trace contextRef="#ctx0" brushRef="#br0" timeOffset="76490.02">6954 5028 1313 0,'0'0'565'0,"0"0"-335"16,0 0-69-16,0 0-43 15,0 0-48-15,0 0-17 16,0 0 60-16,0 63-11 16,-6-31-31-16,-4 0-20 15,2-1-12-15,-3 3-14 16,-1-5-2-16,1-5-2 15,1-1-8-15,-2-8 7 0,-1-4 4 16,-3-5 40-16,-6-2 26 16,-5-4-14-16,-4 0-19 15,-2-9-8-15,-5-10-17 16,9-6-17-16,2 2-14 16,5 1-1-16,6 5-49 15,5 7-92-15,9 6-186 16,2 3-392-16,0-2-823 0</inkml:trace>
  <inkml:trace contextRef="#ctx0" brushRef="#br0" timeOffset="106636.76">14895 9544 1445 0,'0'0'316'15,"0"0"-66"-15,0 0 71 16,0 0-58-16,0 0-103 15,0 0 1-15,76 67 42 0,-23-9-47 16,12 15-27-16,6 9-48 16,1 7-30-16,-5 2-15 15,-12-2-26-15,-6-10 1 16,-14-8-5-16,-6-13-5 16,-6-14-1-16,-9-13-3 15,-8-12-67-15,-1-9-68 16,-5-10-54-16,0 0-40 15,0-64-96-15,0 2-374 16,0-13-974-16</inkml:trace>
  <inkml:trace contextRef="#ctx0" brushRef="#br0" timeOffset="106873.06">15510 9493 1468 0,'0'0'389'0,"0"0"-230"15,0 0 57-15,-138 81-12 16,89-14 30-16,-9 29-64 16,-4 26-60-16,6-7-33 15,9-11-33-15,11-14-21 16,9-20-13-16,-8 5-2 16,-5-1-8-16,2-14-13 15,5-14-93-15,6-14-121 16,21-28-114-16,6-4-240 15,0-10-916-15</inkml:trace>
  <inkml:trace contextRef="#ctx0" brushRef="#br0" timeOffset="107067.45">15920 9166 1650 0,'0'0'310'0,"0"0"-210"16,0 0 28-16,-123 64-2 16,97-16-54-16,6 4-42 15,2 8-30-15,-5 32-82 16,6-13-135-16,-4-14-411 0</inkml:trace>
  <inkml:trace contextRef="#ctx0" brushRef="#br0" timeOffset="107472.9">15907 9406 1592 0,'0'0'498'15,"0"0"-312"-15,0 0-14 16,0 0 14-16,0 0 9 16,67 143-90-16,-21-87-41 15,3 1-28-15,-7-1-20 16,-8-5-10-16,-14-1-6 16,-7-4-75-16,-5 5-124 15,-6-13-187-15,0-14-388 0</inkml:trace>
  <inkml:trace contextRef="#ctx0" brushRef="#br0" timeOffset="107710.47">16541 9363 1642 0,'0'0'554'0,"0"0"-428"15,0 0 143-15,-182 206 4 16,77-38-51-16,-6 27-54 15,6 4-56-15,18-21-59 16,18-38-28-16,7-15-14 0,6-31-10 16,9-19-1-1,11-18-1-15,7-11-56 0,2 1-81 16,8-8-122-16,19-27-242 16,0-12-119-16,23-12-798 0</inkml:trace>
  <inkml:trace contextRef="#ctx0" brushRef="#br0" timeOffset="108099.41">16764 9631 1787 0,'0'0'522'0,"0"0"-427"15,0 0 153-15,0 0-94 16,132-49-39-16,-72 49-48 0,5 0-17 15,-5 11-27-15,-11 5-14 16,-14 4-9-16,-15 4-1 16,-15-1-1-16,-5 6 2 15,-17 5 11-15,-24 6 43 16,-14 9 2-16,-17 5-16 16,-13 10-4-16,-5 4 2 15,-7 2-3-15,9 0 3 16,7-3 1-16,21-7-2 15,18-10-5-15,19-10-14 16,19-10-9-16,4-6 0 16,23-8 3-16,25-8 15 15,16-8-2-15,19 0-5 0,9-2-10 16,1-10-10 0,-8-2-19-16,-10 0-140 0,8-14-159 15,-20 2-288-15,-17-2-410 0</inkml:trace>
  <inkml:trace contextRef="#ctx0" brushRef="#br0" timeOffset="108315.04">17495 9057 1825 0,'0'0'281'0,"0"0"-222"16,0 0-20-16,0 0 72 0,-79 123-37 16,65-63-49-16,3 6-25 15,-14 32-51-15,4-15-216 16,-5-11-670-16</inkml:trace>
  <inkml:trace contextRef="#ctx0" brushRef="#br0" timeOffset="108584.72">17827 10175 1758 0,'0'0'505'15,"0"0"-461"-15,0 0 79 16,185 9 109-16,-58-3-92 16,-6-2-46-16,-12-2-50 15,-27 1-22-15,-35-2-22 16,-7 2-39-16,-2-3-141 16,-18 0-180-16,-11 0-277 0</inkml:trace>
  <inkml:trace contextRef="#ctx0" brushRef="#br0" timeOffset="108786.99">18228 9850 1746 0,'0'0'344'0,"0"0"-213"15,-5 132 170-15,5-40-65 16,0-2-92-16,0 4-93 15,0-1-33-15,0-25-11 16,-11 0-7-16,-15 7-130 16,2-19-200-16,1-17-394 0</inkml:trace>
  <inkml:trace contextRef="#ctx0" brushRef="#br0" timeOffset="112111.41">19217 9559 1857 0,'0'0'474'16,"0"0"-447"-16,56 106 121 15,5-40 150-15,32 27-93 16,5-8-69-16,7 6-56 16,-3-4-22-16,-24-18-13 15,3 6-24-15,-19-13-11 16,-15-10-4-16,-18-15-6 16,-9-7-27-16,-10-13-88 15,-4-11-114-15,-4-16-105 16,0-18-12-16,0-14-539 0</inkml:trace>
  <inkml:trace contextRef="#ctx0" brushRef="#br0" timeOffset="112461.66">19975 9559 1536 0,'0'0'495'15,"0"0"-417"-15,0 0 155 16,-392 631 445 31,352-560-714-47,5-11-88 15,0-16-149-15,12-14-117 16,7-22-585-16</inkml:trace>
  <inkml:trace contextRef="#ctx0" brushRef="#br0" timeOffset="112510.8">20466 9843 3083 0,'35'75'-274'0,"-10"-19"-235"0,-8-20-207 0</inkml:trace>
  <inkml:trace contextRef="#ctx0" brushRef="#br0" timeOffset="113538.86">20194 9029 1637 0,'0'0'484'0,"0"0"-398"16,0 0 57-16,0 0 0 16,0 0 59-16,27 147-35 15,-8-72-46-15,8 11-19 16,2-1-26-16,2 0-29 0,-2-7-22 16,2-10-13-16,-2-8-11 15,-4-8 0-15,0-11 0 16,-8-10-1-16,-1-9-2 15,-3-9-65-15,1-11-59 16,-1-2-24-16,5-27-5 16,-3-7-175-16,-6-5-325 0</inkml:trace>
  <inkml:trace contextRef="#ctx0" brushRef="#br0" timeOffset="113882.91">21049 8749 155 0,'0'0'1544'0,"0"0"-1202"16,0 0-245-16,-91 158 141 15,21-8 25-15,-30 67-39 16,-18 33-38-16,-7 9-57 16,3-4 0-16,20-39-63 15,10-19-39-15,17-24-18 16,15-37-8-16,19-32 5 16,12-28-6-16,14-26 2 15,6-15 1-15,0-3-3 0,2-7-81 16,5-8-91-1,2-23-112-15,2-22-40 0,11-16-465 0</inkml:trace>
  <inkml:trace contextRef="#ctx0" brushRef="#br0" timeOffset="114228.62">21374 9230 1681 0,'0'0'327'0,"-127"40"-205"15,38 24 0-15,-13 42 87 16,11 42-2-16,24 20-68 16,36 0-53-16,31-16-41 15,8-20-28-15,21-27-4 16,3-27-12-16,-3-24-1 16,4-18-116-16,35 11-156 0,-5-12-95 15,2-8-393-15</inkml:trace>
  <inkml:trace contextRef="#ctx0" brushRef="#br0" timeOffset="114640.27">21563 9613 1696 0,'0'0'392'15,"0"0"-305"-15,0 0-43 0,0 0 101 16,175 36-20-16,-90-16-36 16,-4 0-42-16,-11 0-14 15,-21 0-6-15,-20-2-26 16,-23 3 0-16,-6 3 37 15,-24 5 79-15,-23 7 5 16,-13 6-38-16,-5 1-32 16,-1 3-13-16,3-2 0 15,7-4 8-15,14-2-4 16,13-5-14-16,13-5-16 16,14-5-11-16,2 1-1 15,21-2 8-15,21-4 7 16,10 0 2-16,16-3-18 0,3-5-18 15,30-4-155-15,-19-4-209 16,-10-2-409-16</inkml:trace>
  <inkml:trace contextRef="#ctx0" brushRef="#br0" timeOffset="114814.71">22307 9980 1822 0,'0'0'513'15,"0"0"-408"-15,0 0 38 0,146-24 36 16,-57 22-45 0,7-1-89-16,-7 3-45 0,-11 0-11 15,-13 0-220-15,-23 0-313 16,-20 0-303-16</inkml:trace>
  <inkml:trace contextRef="#ctx0" brushRef="#br0" timeOffset="114989.84">22627 9687 1437 0,'0'0'637'15,"0"0"-515"-15,0 0-11 16,-48 181 71-16,48-73-45 16,0 0-82-16,3-11-42 15,4-16-13-15,-5-2-177 0,-2-15-199 16,0-7-580-16</inkml:trace>
  <inkml:trace contextRef="#ctx0" brushRef="#br0" timeOffset="115360.29">23188 9674 1639 0,'0'0'336'15,"0"0"-185"-15,0 0-45 16,0 0 29-16,165-15 27 16,-96 27-42-16,2 6-2 15,-3 5-22-15,-11-4-32 16,-19 1-28-16,-16 3-35 0,-17-1 0 16,-5 6 1-16,-11 2 17 15,-20 8 20-15,-12 2 1 16,-8 4-2-16,-3 0-4 15,-2 2 17-15,5-2-4 16,5 0-2-16,12-2-14 16,10-6-10-16,15-3-14 15,9-10-1-15,9-6-6 16,28-9 14-16,19-8 11 16,13 0-2-16,14-10-23 15,6-11-14-15,31-12-125 16,-20 5-183-16,-17-3-468 0</inkml:trace>
  <inkml:trace contextRef="#ctx0" brushRef="#br0" timeOffset="115558.85">23967 9314 1876 0,'0'0'305'0,"0"0"-244"16,0 0 2-16,0 0 11 16,-19 126-32-16,15-73-42 15,-10 21-12-15,1-12-185 0,-5-12-408 16</inkml:trace>
  <inkml:trace contextRef="#ctx0" brushRef="#br0" timeOffset="115851.49">24411 9453 1847 0,'0'0'394'0,"0"0"-295"15,0 0 110-15,0 0-23 16,0 0-45-16,134 158-41 15,-118-93-42-15,-12 12-30 16,-4 3 4-16,-20 23-10 0,-29 18 17 16,-4-3 0-16,-1-14-13 15,2-14-14-15,13-24-5 16,-1 6-7-16,2-1-31 16,9-12-137-16,15-10-147 15,8-15-332-15,6-18-761 0</inkml:trace>
  <inkml:trace contextRef="#ctx0" brushRef="#br0" timeOffset="127756.28">9076 7928 80 0,'0'0'108'0,"0"0"-46"15,0 0-62-15,0 0-26 16,0 0-38-16,0 0 64 16,-23-112-45-16,32 78 28 15,2-4 17-15,0 0 0 16,0 2-32-16,-1-1 32 15,-3-4 9-15,-1 6-9 16</inkml:trace>
  <inkml:trace contextRef="#ctx0" brushRef="#br0" timeOffset="129404.41">13794 8262 15 0,'0'0'109'16,"0"0"-76"-16,0 0-17 15,0 0 10-15,0 0 62 16,0 0 38-16,0 0-84 0,-46-9-25 16,26-22-8-1,-7-6-7-15,-4-7-2 0,-10-6-2 16,-3-5-20-16,-7 0 1 15,-5 1-1-15,-4 4 5 16,-27-5-15-16,16 13-47 16,7 11-50-16</inkml:trace>
  <inkml:trace contextRef="#ctx0" brushRef="#br0" timeOffset="159387.16">3425 12015 1483 0,'0'0'348'15,"0"0"5"-15,0 0-13 16,0 0-60-16,0 0-67 16,-40-22-122-16,65 22-66 15,17 0 64-15,11 0 32 16,10 0-40-16,3-4-44 16,-1 2-14-16,-5-2-10 15,-6 2-13-15,-12 0-24 16,-9 2-99-16,-10 0-175 0,-23 6-260 15,-11 10-134-15,-22-2-710 16</inkml:trace>
  <inkml:trace contextRef="#ctx0" brushRef="#br0" timeOffset="159551.6">3470 12260 469 0,'0'0'1356'15,"0"0"-976"-15,0 0-124 16,0 0 5-16,0 0-95 15,0 0 32-15,119 0-109 16,-63 0-59-16,0 0-30 16,0 2-27-16,15 19-153 15,-13-4-306-15,-11-5-414 0</inkml:trace>
  <inkml:trace contextRef="#ctx0" brushRef="#br0" timeOffset="162645.22">4542 11908 1788 0,'0'0'483'16,"0"0"-372"-16,0 0-17 16,0 0 66-16,0 0 42 15,57 131-56-15,-12-79-52 16,3 3-34-16,-3-4-27 16,-5-4-15-16,-7-7-12 15,-8-8 0-15,-4-4-6 16,-11-6-20-16,2-4-60 15,-3-4-99-15,4-14-279 0,1 0-160 16,-3-8-595-16</inkml:trace>
  <inkml:trace contextRef="#ctx0" brushRef="#br0" timeOffset="162906.45">5056 11833 1493 0,'0'0'556'0,"0"0"-256"15,0 0 2-15,0 0-119 16,0 0-92-16,-94 154 77 16,46-29-47-16,-10 29-29 15,-3 2-21-15,3-12-15 16,9-35-23-16,11-35-11 0,5-17 10 16,0-7-11-1,-3 3-20-15,-5 6 5 0,2 3-5 16,7-12-1-16,10-10-36 15,7-10-89-15,10-12-104 16,5-18-145-16,0-10-353 16,11-18-358-16</inkml:trace>
  <inkml:trace contextRef="#ctx0" brushRef="#br0" timeOffset="163125.39">5377 11616 1650 0,'0'0'615'0,"0"0"-461"16,0 0 12-16,0 0-38 16,0 0-77-16,0 0-40 15,-98 127-11-15,64-61-24 16,-10 26-143-16,10-18-118 15,8-14-308-15</inkml:trace>
  <inkml:trace contextRef="#ctx0" brushRef="#br0" timeOffset="163872.42">5437 12264 1534 0,'0'0'484'16,"0"0"-259"-16,0 0 30 15,0 0-26-15,0 0-120 16,0 0-80-16,0 0 62 15,53 76 33-15,-14-26-19 0,3 8-12 16,0 5-23 0,1 1-34-16,-4-2-14 0,-1-2-2 15,-2-4-13-15,-5-7-6 16,-4-5-1-16,-5-8-11 16,-6-6-37-16,-3-6-44 15,-4-4-57-15,-3-10-69 16,4-10-134-16,-6 0-180 15,1-19-47-15</inkml:trace>
  <inkml:trace contextRef="#ctx0" brushRef="#br0" timeOffset="164174.79">5959 12270 1300 0,'0'0'485'0,"0"0"-237"0,0 0-7 16,0 0 36-16,0 0-67 16,0 0-117-16,0 0-29 15,-97 76 54-15,51-24-22 16,-8 11-15-16,-6 3-12 16,-5 0-16-16,3 0-9 15,0-4-20-15,1-4-5 16,11-5-7-16,3-7-11 15,9-8 1-15,7-8-2 16,10-6 0-16,8-5-39 16,6-11-82-16,7-8-113 15,23 0-305-15,6-8-290 0</inkml:trace>
  <inkml:trace contextRef="#ctx0" brushRef="#br0" timeOffset="164902.9">6500 12247 1495 0,'0'0'485'0,"0"0"-301"0,0 0-70 15,0 0-17-15,0 0 125 16,138 0-72-16,-71 0-65 16,-5 0-13-16,-6 0-9 15,-16 0-36-15,-11 6-14 16,-12 7-5-16,-9 5-7 16,-8 6 17-16,-5 9 28 15,-27 13 6-15,-10 3-19 16,-14 8-15-16,-4-2-7 0,-6 2-10 15,-3-7 10 1,0-4-2-16,7-8 1 0,6-6 5 16,10-6 11-16,13-8 4 15,16-5-3-15,8-5-11 16,9-5-11-16,0-3-5 16,18 2 0-16,23-2 25 15,20 0 18-15,15 0-19 16,11 0-12-16,2 0-12 15,-3 0-56-15,-1 0-129 16,21 0-143-16,-22 0-383 16,-18 0-487-16</inkml:trace>
  <inkml:trace contextRef="#ctx0" brushRef="#br0" timeOffset="165123.17">7150 12493 1810 0,'0'0'611'16,"0"0"-445"-16,0 0-20 15,0 0-17-15,166-39 13 16,-75 28-66-16,5 2-46 16,-5 2-17-16,-9 2-13 15,-8 1-14-15,-16 2-78 16,-12 2-158-16,-15 0-280 15,-19 0-110-15</inkml:trace>
  <inkml:trace contextRef="#ctx0" brushRef="#br0" timeOffset="165316.65">7451 12264 1045 0,'0'0'807'0,"0"0"-528"16,0 0-134-16,0 0-62 15,0 0 127-15,-15 117-43 16,28-54-106-16,5 8-40 16,2 1-18-16,-2-1-3 15,-3-4-118-15,1 7-139 16,-7-17-208-16,-3-17-306 0</inkml:trace>
  <inkml:trace contextRef="#ctx0" brushRef="#br0" timeOffset="165543.01">7894 12083 1896 0,'0'0'568'0,"0"0"-381"16,0 0-23-16,0 0-101 15,0 0-8-15,0 0 40 16,155 143-58-16,-100-75-21 15,-8 2-16-15,-7-1-1 16,-9-5-83-16,-8-8-55 16,-8-6-132-16,-6-14-196 0,-2-16-276 15</inkml:trace>
  <inkml:trace contextRef="#ctx0" brushRef="#br0" timeOffset="165774.85">8382 12078 1687 0,'0'0'612'0,"0"0"-455"16,0 0 71-16,0 0-57 15,-118 119 28-15,74-8-48 16,-12 34-31-16,-2 11-12 16,9-24-15-16,9-32-30 0,14-38-35 15,3-7-27-15,-4 5 1 16,-2 6-2-16,-2 4-54 15,4-10-99-15,3-8-115 16,6-16-278-16,10-19-211 0</inkml:trace>
  <inkml:trace contextRef="#ctx0" brushRef="#br0" timeOffset="166000.01">8817 11614 1796 0,'0'0'392'0,"0"0"-158"16,0 0-133-16,0 0-51 16,0 0 17-16,-29 103-26 15,29-44-41-15,-3 12-5 16,-10 25-136-16,1-18-225 15,-9-13-581-15</inkml:trace>
  <inkml:trace contextRef="#ctx0" brushRef="#br0" timeOffset="166262.72">8853 12236 1952 0,'0'0'635'0,"0"0"-576"16,0 0 17-16,0 0 118 15,119 122-40-15,-53-58-68 16,-1 4-44-16,-5 3-6 16,-10-5-20-16,-11-8-8 15,-13-8-8-15,-7-10-50 16,-5-9-77-16,-2-12-84 15,-3-15-133-15,-3-4-274 16,-4 0-335-16</inkml:trace>
  <inkml:trace contextRef="#ctx0" brushRef="#br0" timeOffset="166467">9338 12310 1478 0,'0'0'569'16,"0"0"-412"-16,0 0 52 15,0 0-84-15,0 0-36 16,0 0 35-16,-106 138-29 16,70-78-22-16,-7 7-29 15,-1-1-25-15,-8 2-8 16,0-4-11-16,0-4-81 16,-8 7-195-16,12-20-302 15,13-12-1264-15</inkml:trace>
  <inkml:trace contextRef="#ctx0" brushRef="#br0" timeOffset="166846.35">9512 12337 1837 0,'0'0'594'15,"0"0"-493"-15,0 0 24 16,0 0 11-16,167-43-30 15,-97 43-49-15,3 0 4 16,-7 0-25-16,-10 0-12 16,-16 8 6-16,-15 6-18 0,-16 3-11 15,-9 4 26 1,0 6 36-16,-22 8-9 0,-9 6-12 16,-8 0-13-16,-3 4-6 15,-2-1-7-15,1-3 2 16,3 0 0-16,6-5-4 15,10-4-7-15,9-4-5 16,10-2-1-16,5-3-1 16,0-4 1-16,25-5 11 15,8-3 9-15,12-4-5 16,6-4-16-16,7-3-21 16,2 0-136-16,27-7-145 15,-16-8-364-15,-7-8-555 0</inkml:trace>
  <inkml:trace contextRef="#ctx0" brushRef="#br0" timeOffset="167058.88">10564 11612 1272 0,'0'0'864'0,"0"0"-624"15,0 0-153-15,0 0-33 16,0 0 14-16,0 0 14 16,-78 157-48-16,49-85-34 15,-25 26-19-15,9-21-191 0,1-11-455 16</inkml:trace>
  <inkml:trace contextRef="#ctx0" brushRef="#br0" timeOffset="167779.06">10775 12562 1622 0,'0'0'570'0,"0"0"-469"16,154-15 147-16,-73-4-3 16,1 3-73-16,-2 1-101 15,-7 1-43-15,-12 3-15 16,-10 3-13-16,-13 2-1 15,-9 2-90-15,-13-2-83 16,-12-9-112-16,-4-2-32 16,0-1-405-16</inkml:trace>
  <inkml:trace contextRef="#ctx0" brushRef="#br0" timeOffset="167961">11103 12289 1370 0,'0'0'550'0,"0"0"-478"0,0 0 166 16,-45 157 17-16,32-84-90 16,4 1-103-16,4-1-36 15,3 0-26-15,2-10-14 16,0-6-126-16,0 3-108 16,0-15-303-16,0-15-759 0</inkml:trace>
  <inkml:trace contextRef="#ctx0" brushRef="#br0" timeOffset="168493.06">11623 12053 1149 0,'0'0'725'0,"0"0"-435"16,0 0-145-16,0 0-49 0,0 0 83 16,0 0 1-1,44 129-78-15,-11-75-32 0,3 0-34 16,-3-3-20-16,-6-2-7 16,-7-6-9-16,-3-8-50 15,0-6-86-15,3-10-139 16,-3-7-190-16,1-9-207 0</inkml:trace>
  <inkml:trace contextRef="#ctx0" brushRef="#br0" timeOffset="168730.58">12117 11991 1373 0,'0'0'620'0,"0"0"-363"15,0 0 56 1,0 0-85-16,0 0-144 0,0 0-10 15,-128 161 74-15,57-39-11 16,-20 31-28-16,-7 1-16 16,15-27-45-16,21-36-20 15,26-37-17-15,5-7-11 16,-2 5-13-16,2-1-64 16,0 6-80-16,8-13-73 15,10-15-231-15,5-16-197 16,4-13-1162-16</inkml:trace>
  <inkml:trace contextRef="#ctx0" brushRef="#br0" timeOffset="168951.15">12458 11537 1659 0,'0'0'645'0,"0"0"-518"16,0 0-6-16,0 0-49 16,0 0-7-16,-89 137-40 15,64-68-25-15,0 3-54 16,-12 24-161-16,3-18-314 16,5-15-931-16</inkml:trace>
  <inkml:trace contextRef="#ctx0" brushRef="#br0" timeOffset="169485.21">12438 12358 1386 0,'0'0'539'16,"0"0"-450"-16,0 0 36 16,0 0 132-16,0 0-13 15,72 126-67-15,-30-76-24 16,4 7-20-16,0-1-40 15,-1-2-30-15,-2-2-23 0,-5-3-19 16,-7-10-15-16,-4-7-5 16,-8-5-1-16,-3-9 7 15,-7-6-6-15,-3-5-1 16,-3-4 0-16,-1-3-16 16,-2 0-40-16,1 0-62 15,10 0-77-15,-3 0-170 16,-1-10-352-16</inkml:trace>
  <inkml:trace contextRef="#ctx0" brushRef="#br0" timeOffset="169826.8">12934 12339 46 0,'0'0'1417'0,"0"0"-898"16,0 0-323-16,0 0-4 16,0 0-81-16,0 0 20 15,0 0 3-15,-108 144-20 16,58-83 5-16,-10 10-22 0,-7 3-32 15,-4-2-26-15,-1-1-14 16,6-7-16-16,8-8-8 16,14-8-1-16,8-9-5 15,14-10-66-15,8-7-96 16,14-18-175-16,5-4-248 16,14 0-352-16</inkml:trace>
  <inkml:trace contextRef="#ctx0" brushRef="#br0" timeOffset="170143.68">13427 11803 1600 0,'0'0'579'0,"0"0"-438"16,0 0 29-16,0 0-87 15,0 0-1-15,-58 108-30 16,27-55-34-16,-7 4-18 15,-9 4-3-15,-22 23-126 0,9-14-180 16,9-12-403-16</inkml:trace>
  <inkml:trace contextRef="#ctx0" brushRef="#br0" timeOffset="170579">13481 12337 1633 0,'0'0'544'0,"0"0"-358"15,0 0 49-15,0 0-90 16,0 0-102-16,0 0-3 0,131-9 35 16,-71 9-17-1,0 0-10-15,-4 2-9 0,-14 2-5 16,-11 1-16-16,-10-3-4 15,-17 4-5-15,-4 7 4 16,-4 5-1-16,-28 10 59 16,-13 9-7-16,-10 4-35 15,-7 3-17-15,-8 0 1 16,3-1-3-16,1-3 10 16,10-4 4-16,10-8-2 15,12-6-2-15,14-5-5 16,11-6-8-16,9-2-7 15,0-2 0-15,26 1 7 16,21 1 32-16,14-3 20 16,12 0-25-16,5-2-19 0,0-1-15 15,-6 1-76-15,-6 4-135 16,10-5-153-16,-16-2-338 16,-15-1-511-16</inkml:trace>
  <inkml:trace contextRef="#ctx0" brushRef="#br0" timeOffset="170782.86">14214 11761 1748 0,'0'0'358'15,"0"0"-124"-15,0 0-1 0,0 0-87 16,0 0-118-16,0 0-19 15,-101 126-9-15,65-48-15 16,-22 32-144-16,10-21-202 16,3-17-628-16</inkml:trace>
  <inkml:trace contextRef="#ctx0" brushRef="#br0" timeOffset="171001.91">14183 12603 1905 0,'0'0'612'0,"139"-4"-519"0,-4-14 84 15,15-1 17-15,-18 5-110 16,-38 5-53-16,-38 3-16 16,-17 4-9-16,-5-1-6 15,-7 3-36-15,-10-1-182 16,-17-1-36-16,-4-1-74 15,-21-3-512-15</inkml:trace>
  <inkml:trace contextRef="#ctx0" brushRef="#br0" timeOffset="171173.66">14543 12268 918 0,'0'0'1024'16,"0"0"-748"-16,0 0-227 0,0 0 163 15,-5 144 11-15,17-70-96 16,-4 11-79-16,1 2-32 16,-9 21-16-16,0-18-165 15,0-18-373-15</inkml:trace>
  <inkml:trace contextRef="#ctx0" brushRef="#br0" timeOffset="172914">15532 12190 1612 0,'0'0'320'16,"0"0"-94"-16,0 0-53 16,0 0-78-16,0 0 97 15,0 0-43-15,112 134-67 0,-75-77-46 16,-3-4-13-16,-5-1-23 15,-9-4-6-15,-5-5-85 16,-3-6-134-16,-3-14-45 16,-4-7-228-16,0-14-428 0</inkml:trace>
  <inkml:trace contextRef="#ctx0" brushRef="#br0" timeOffset="173148.42">16114 12052 1600 0,'0'0'646'0,"0"0"-337"16,0 0-94-16,0 0-130 0,-92 162 41 15,8-16 26-15,-19 21-23 16,-1-1-51-16,8-20-29 16,27-44-28-16,20-23-12 15,13-21-8-15,7-8-1 16,2 5-41-16,1 1-86 15,3-4-130-15,17-27-248 16,6-14-126-16,0-11-720 0</inkml:trace>
  <inkml:trace contextRef="#ctx0" brushRef="#br0" timeOffset="173342.03">16555 11560 1527 0,'0'0'555'0,"0"0"-381"0,0 0 29 15,0 0-89-15,0 0-82 16,-124 71-32-16,93-2-36 16,-21 50-119-16,10-19-161 15,-3-13-367-15</inkml:trace>
  <inkml:trace contextRef="#ctx0" brushRef="#br0" timeOffset="173561.11">16308 12427 859 0,'0'0'1019'16,"0"0"-791"-16,0 0-62 15,0 0 145-15,117 104-123 16,-69-63-103-16,1 3-58 15,-3-1-14-15,-4-3-11 16,-3-6-2-16,-10-3-8 16,-10-8-56-16,-5-2-104 15,-5-8-78-15,-7-2-101 16,0-11-331-16</inkml:trace>
  <inkml:trace contextRef="#ctx0" brushRef="#br0" timeOffset="173788.31">16959 12322 1562 0,'0'0'574'15,"0"0"-376"-15,0 0-2 16,-135 17-17-16,75 22-19 16,-11 19-26-16,-9 14-16 15,-4 7-29-15,1 3-40 16,10-6-22-16,6-6-17 15,7-6-10-15,6-7-21 16,2-9-84-16,2-4-130 16,11-12-240-16,12-14-253 0</inkml:trace>
  <inkml:trace contextRef="#ctx0" brushRef="#br0" timeOffset="174027.48">17119 11825 1622 0,'0'0'536'16,"0"0"-345"-16,0 0 63 15,0 0-112-15,0 0-105 0,0 0-24 16,-69 104-7-16,36-44-6 15,-4 7-65-15,-25 29-136 16,9-16-90-16,4-10-328 0</inkml:trace>
  <inkml:trace contextRef="#ctx0" brushRef="#br0" timeOffset="174437.44">17246 12378 1766 0,'0'0'565'0,"0"0"-428"0,0 0-8 15,0 0 2 1,118-16-44-16,-62 16-36 0,2 6-17 16,-6 7 8-16,-6 0-12 15,-13 3-17-15,-13-2 1 16,-11 2-13-16,-9 2 15 15,0 5 33-15,-26 4 5 16,-12 8-12-16,-14 3-19 16,-8 3-14-16,-9 2 1 15,-5 0-1-15,1-2 9 16,4-1 8-16,9-4-5 16,10-8 4-16,15-3 2 15,12-9-5-15,15-4-15 16,8-2-7-16,0-4 0 15,24 0 9-15,18-4 39 0,12-2 10 16,13 0-32-16,5 0-23 16,-1 0-3-16,2 0-135 15,36 7-151-15,-19 2-379 16,-11-5-411-16</inkml:trace>
  <inkml:trace contextRef="#ctx0" brushRef="#br0" timeOffset="174768.87">17977 12655 1894 0,'0'0'572'0,"0"0"-507"16,0 0 16-16,142 9 75 16,-14-4-39-16,1-2-52 15,-11 2-32-15,-22-3-21 16,-32-2-3-16,-4 0-9 15,-6 0-75-15,-28 0-196 16,-12-13-109-16,-14-4-432 0</inkml:trace>
  <inkml:trace contextRef="#ctx0" brushRef="#br0" timeOffset="174949.35">18210 12368 1729 0,'0'0'506'0,"0"0"-458"16,-13 104 144-16,15-37-3 16,27 10-84-16,7 8-64 15,4-1-41-15,0-4-38 16,-6 8-189-16,-12-19-334 16,-9-19-849-16</inkml:trace>
  <inkml:trace contextRef="#ctx0" brushRef="#br0" timeOffset="175205.71">19200 12308 1582 0,'0'0'820'15,"0"0"-569"-15,0 0-206 16,0 0 67-16,0 0 39 15,189 140-75-15,-97-72-36 16,1-1-20-16,-3-5-5 0,-17-6-2 16,-15-10-13-16,-16-10-34 15,-15-5-102-15,-9-8-62 16,-12-8-66-16,-3-8-274 16,-3-7-615-16</inkml:trace>
  <inkml:trace contextRef="#ctx0" brushRef="#br0" timeOffset="175415.17">19928 12236 1187 0,'0'0'895'0,"0"0"-583"0,0 0-112 16,0 0-82-16,-127 72 33 15,52 11-11-15,-35 38-38 16,2-6-20-16,5-9-26 15,11-18-39-15,23-22-17 16,-2 0-88-16,-11 15-123 16,24-25-167-16,16-19-341 0</inkml:trace>
  <inkml:trace contextRef="#ctx0" brushRef="#br0" timeOffset="178366.55">20146 11821 1713 0,'0'0'402'0,"0"0"-188"15,0 0 34-15,0 0-63 16,0 0-109-16,0 0-62 16,-29 66-13-16,29-20-1 15,-2 4-9-15,-15 29-124 16,-3-15-176-16,-5-8-408 0</inkml:trace>
  <inkml:trace contextRef="#ctx0" brushRef="#br0" timeOffset="178613.09">20432 12059 1780 0,'0'0'562'0,"0"0"-448"16,0 0-12-16,0 0-76 15,0 0 68-15,71 137-47 16,-31-77-30-16,0-2-17 16,-4-6-2-16,-12-4-99 0,-6-8-95 15,-7-1-68 1,-7-13-114-16,0-11-385 0</inkml:trace>
  <inkml:trace contextRef="#ctx0" brushRef="#br0" timeOffset="178853.25">20971 12028 1558 0,'0'0'538'0,"0"0"-290"16,0 0 32-16,0 0-153 15,0 0-93-15,-96 101 80 16,28-12 4-16,-28 34-4 16,-29 33-27-16,-9 5-41 15,7-16-23-15,25-32-7 0,33-35-16 16,17-16-3 0,5-2-60-16,-1 8-81 0,-13 28-137 15,8-12-311-15,17-23-435 16</inkml:trace>
  <inkml:trace contextRef="#ctx0" brushRef="#br0" timeOffset="179273.03">21152 12308 1855 0,'0'0'547'0,"0"0"-376"0,0 0 37 16,0 0-128-16,131-11-25 15,-44 26-1-15,5 1-17 16,-14 0-20-16,-5 2-1 16,-19-3 0-16,-21-1 4 15,-20 1-4-15,-13 6 23 16,0 5 44-16,-27 7-4 15,-13 9-16-15,-16 8-27 16,-6 3-20-16,-5-1-2 16,3-4-5-16,8-4-2 15,12-5-1-15,13-7-5 16,15-5 0-16,13-3 0 16,3-2 0-16,25-1 5 0,21-5 3 15,19-8 8-15,11-4-17 16,9-4 0-16,1 0-95 15,3-10-114-15,21-25-168 16,-23 6-346-16,-18-4-458 0</inkml:trace>
  <inkml:trace contextRef="#ctx0" brushRef="#br0" timeOffset="179468.49">22435 11726 1166 0,'0'0'889'0,"0"0"-618"0,0 0-101 15,0 0-81-15,0 0-62 16,-124 140 7-16,89-59-34 16,-15 28-54-16,7-24-191 15,3-18-488-15</inkml:trace>
  <inkml:trace contextRef="#ctx0" brushRef="#br0" timeOffset="180374.96">4836 14249 1827 0,'0'0'348'0,"0"0"-192"0,0 0-108 15,0 0 69-15,122-8 111 16,-39-4-91-16,10 2-79 16,3-1-40-16,-7 2-11 15,-14 1-7-15,-10 4-103 16,-9 0-155-16,-15-1-92 15,-22 4-302-15</inkml:trace>
  <inkml:trace contextRef="#ctx0" brushRef="#br0" timeOffset="180560.71">5188 13846 1119 0,'0'0'782'0,"0"0"-503"0,-62 102-202 15,35 12 41-15,6 38 17 16,8 11-48-16,13-6-50 16,0-29-24-16,11-32-13 15,12 3-88-15,-4-29-148 16,-1-22-286-16</inkml:trace>
  <inkml:trace contextRef="#ctx0" brushRef="#br0" timeOffset="182699.18">6426 13806 1822 0,'0'0'359'0,"0"0"-250"0,0 0-80 15,0 0 208-15,0 0-28 16,152 127-71-16,-81-71-39 15,2 2-41-15,-7 0-32 16,-9 1-17-16,-8-7-9 16,-13-3-23-16,-9-6-66 15,-7-8-68-15,-7-5-131 16,-4-16-72-16,-2-5-279 0,-3-9-648 16</inkml:trace>
  <inkml:trace contextRef="#ctx0" brushRef="#br0" timeOffset="182887.44">7017 13734 1377 0,'0'0'538'15,"0"0"-367"-15,0 0-13 16,-123 34-8-16,79 8-2 16,-5 14-41-16,-7 12-44 15,-2 9-30-15,-5 3-21 16,0 1-12-16,6-6-50 15,-3 7-159-15,16-20-120 0,12-17-342 16</inkml:trace>
  <inkml:trace contextRef="#ctx0" brushRef="#br0" timeOffset="183074.96">7141 13632 1549 0,'0'0'690'0,"0"0"-552"16,0 0-43-16,0 0 15 16,0 0 1-16,125 108-73 15,-78-52-38-15,0 2-98 16,2 16-126-16,-13-13-282 0,-9-16-299 16</inkml:trace>
  <inkml:trace contextRef="#ctx0" brushRef="#br0" timeOffset="183297.23">7906 13549 827 0,'0'0'1005'16,"0"0"-678"-16,0 0-163 16,-118 38 26-16,51 39 8 15,-35 48-29-15,-37 48-20 16,-6 18-32-16,10-7-56 15,29-28-37-15,35-33-24 16,17-23-4-16,15-19-100 0,1 5-122 16,11-28-262-1,5-10-190-15</inkml:trace>
  <inkml:trace contextRef="#ctx0" brushRef="#br0" timeOffset="183664.71">7868 13896 1633 0,'0'0'628'0,"0"0"-455"16,0 0-15-16,0 0-41 16,138-36-38-16,-74 36-41 0,7 10-22 15,1 9 4-15,-7-2 50 16,-19 5-46-16,-21 2-23 15,-23 4 11-15,-4 8 18 16,-38 5 21-16,-16 4-18 16,-14 4-14-16,-7 1-8 15,-5-2-4-15,2 0 5 16,4-6 8-16,14-2 11 16,15-5 10-16,19-9-11 15,18-4-15-15,10-4-15 16,15-5 0-16,28-3 21 15,17-1-1-15,13-5-11 16,10-4-9-16,6 4-59 16,51-4-151-16,-24 0-302 15,-9 0-197-15</inkml:trace>
  <inkml:trace contextRef="#ctx0" brushRef="#br0" timeOffset="183870.09">8966 14225 2116 0,'0'0'607'0,"0"0"-554"16,132-24 61-16,-44 10-21 16,11 4-61-16,3-2-32 0,-4 8-2 15,-8 2-50-15,-10-2-153 16,-25 2-422-16,-26-2-314 0</inkml:trace>
  <inkml:trace contextRef="#ctx0" brushRef="#br0" timeOffset="184064.19">9408 14012 527 0,'0'0'1477'0,"0"0"-1157"15,0 0-253-15,0 0-18 0,-18 116 68 16,18-45-59 0,13 5-34-16,0 4-24 0,-2 1-21 15,-1 17-105-15,-6-22-163 16,-4-14-423-16</inkml:trace>
  <inkml:trace contextRef="#ctx0" brushRef="#br0" timeOffset="184312.68">10299 13930 2140 0,'0'0'336'15,"0"0"-112"-15,0 0-180 0,0 0 24 16,42 135 79-1,16-53-80-15,10 10-40 0,10 1-17 16,1-3-1-16,-1-4-9 16,-7-5-35-16,-10-12-106 15,-6-5-117-15,-17-20-114 16,-13-17-284-16</inkml:trace>
  <inkml:trace contextRef="#ctx0" brushRef="#br0" timeOffset="184553.65">11045 14034 1326 0,'0'0'783'0,"0"0"-556"0,0 0-117 16,-153 28 31-16,84 25 22 15,-30 31-29-15,3-2-41 16,-8 10-38-16,-1 3-24 15,18-11-20-15,-4 5-11 16,13 0-13-16,15-8-64 16,12-13-83-16,20 4-107 15,13-19-259-15,14-20-510 0</inkml:trace>
  <inkml:trace contextRef="#ctx0" brushRef="#br0" timeOffset="185214.78">11218 14021 1217 0,'0'0'660'0,"0"0"-380"15,0 0-44-15,0 0-43 16,0 0-120-16,0 0-51 15,0 0 82-15,12 151-5 16,19-76-14-16,7 1-34 16,2-3-27-16,3-3-14 0,-1-10-10 15,-7-10-6 1,-1-6-61-16,-10-12-62 0,3-5-108 16,-6-12-119-16,-8-11-317 0</inkml:trace>
  <inkml:trace contextRef="#ctx0" brushRef="#br0" timeOffset="185453">12055 13954 1839 0,'0'0'539'0,"0"0"-386"16,0 0-61-16,0 0 41 15,-141 187 71-15,39-43-81 0,-21 20-39 16,-1 1-18-16,5-13-42 16,21-19-15-16,20-24-9 15,18-28-12-15,18-21-59 16,-8 4-105-16,13-9-172 16,6-7-372-16</inkml:trace>
  <inkml:trace contextRef="#ctx0" brushRef="#br0" timeOffset="185919.24">12373 14221 1920 0,'0'0'339'0,"0"0"-131"15,0 0-103-15,0 0 17 16,0 0-10-16,127-10-43 16,-80 26-32-16,-5 4-4 15,-6-2 11-15,-9 2-5 16,-7-3-21-16,-7-4-5 16,-7 1 12-16,-6 3 1 15,0 1 31-15,-8 4 1 16,-21 6-2-16,-11 1-16 0,-12 10-16 15,-8 1-11-15,-7 2 5 16,-1 4-1-16,-2-2-2 16,7-2-2-16,11-2 2 15,9-4-1-15,12-6-7 16,13-3-5-16,7-5-1 16,11-5-1-16,0 2 2 15,7-7 10-15,24 0 10 16,18-5 14-16,15-7-10 15,39 0-7-15,31 0-19 16,30-13-43-16,4-5-83 16,-17-4-127-16,-46 4-376 15,-41 0-469-15</inkml:trace>
  <inkml:trace contextRef="#ctx0" brushRef="#br0" timeOffset="186130.78">13743 13830 1030 0,'0'0'1243'0,"0"0"-968"15,0 0-210-15,0 0 24 16,-136 128-71-16,99-34-18 15,8-13-300-15,-2-15-771 0</inkml:trace>
  <inkml:trace contextRef="#ctx0" brushRef="#br0" timeOffset="214166.12">7701 13062 781 0,'0'0'491'16,"0"0"-230"-16,0 0-3 16,0 0-63-16,0 0-21 15,0 0-64-15,0-18-7 16,0 14 6-16,0 0 20 0,6 1-20 16,8-2-35-1,5 5-27-15,14 0-16 0,11 0 18 16,22 0-8-16,40 5 14 15,54-2-15-15,62-3 11 16,32-10-18-16,3-14 2 16,-21 0-19-16,-45 10 1 15,-44 8-4-15,-41 6-12 16,-38 0 8-16,-17 8-9 16,1 8 0-16,-1 4 5 15,3 2-6-15,-10-5 2 16,-11-2-1-16,-6-3 0 15,-12-6-12-15,-5-4-35 16,-10 0-35-16,0 0-24 16,-67 1-84-16,2 0-344 0,-15-3-217 15</inkml:trace>
  <inkml:trace contextRef="#ctx0" brushRef="#br0" timeOffset="214484.18">7750 13164 1303 0,'0'0'600'15,"0"0"-366"-15,0 0-116 16,0 0 160-16,0 0-21 16,0 0-149-16,0 0-47 0,82-58 83 15,48 48 13 1,43 5-42-16,26 5-43 0,7 0-28 15,-3 11-8-15,-7 5-26 16,1-1 4-16,-10-8-13 16,-16-1 12-16,-41-2-11 15,-37-1-1-15,-30-2-1 16,-21 3-5-16,0 4-32 16,-1 4-80-16,-6 4-100 15,-2 17-118-15,-12-6-327 16,-2-4-650-16</inkml:trace>
  <inkml:trace contextRef="#ctx0" brushRef="#br0" timeOffset="-195520.39">14164 14606 1780 0,'0'0'662'16,"0"0"-587"-16,0 0 37 15,221-44 116-15,-70 10-32 16,17-1-81-16,-26 4 10 16,-37 10-28-16,-47 12-48 15,-9 0-32-15,-4 4-8 16,-5 1-9-16,-9-5-50 16,-14 3-101-16,-17-10-106 15,0 2-221-15,-13-6-346 0</inkml:trace>
  <inkml:trace contextRef="#ctx0" brushRef="#br0" timeOffset="-195330.49">14742 14235 1820 0,'0'0'651'16,"0"0"-517"-16,0 0 44 15,0 0-73-15,-5 126 71 16,5-55-81-16,5 9-65 15,1 8-17-15,-4 3-13 16,0 7-15-16,-2-8-105 16,7 20-195-16,0-22-339 15,4-18-1212-15</inkml:trace>
  <inkml:trace contextRef="#ctx0" brushRef="#br0" timeOffset="-194660.81">15782 14199 747 0,'0'0'1029'0,"0"0"-665"15,0 0-248-15,0 0-5 16,0 0 199-16,51 140-64 15,-10-64-94-15,3 5-41 0,0 2-37 16,3-6-38-16,-7-3-26 16,-2-14-1-16,-9-3-9 15,-7-11-15-15,-3-8-78 16,-9-7-118-16,-1-21-152 16,-2-7-180-16,-7-3-244 0</inkml:trace>
  <inkml:trace contextRef="#ctx0" brushRef="#br0" timeOffset="-194451.04">16231 14258 1403 0,'0'0'630'0,"0"0"-421"16,0 0 91-16,0 0-78 16,-112 50-106-16,56 6-40 15,-6 16-4-15,-8 8-26 16,3 1-23-16,3 2-17 15,6-6-5-15,9-10-1 16,4-4-32-16,10-13-99 16,3-2-151-16,10-17-101 15,9-14-390-15</inkml:trace>
  <inkml:trace contextRef="#ctx0" brushRef="#br0" timeOffset="-194178.27">16332 14177 1795 0,'0'0'664'0,"0"0"-505"16,0 0 56-16,0 0-127 16,43 106 93-16,-2-30-72 15,18 8-55-15,5 3-27 16,7-7-15-16,1-7-6 15,-7-13-5-15,-14-14 0 16,-11-11 1-16,-17-8-2 16,-10-13-24-16,-9-11-49 15,-4-3-56-15,0-38-85 16,0-8-374-16,0-8-505 0</inkml:trace>
  <inkml:trace contextRef="#ctx0" brushRef="#br0" timeOffset="-193926.73">17260 14239 776 0,'0'0'1286'16,"0"0"-791"-16,0 0-253 16,0 0 0-16,0 0-94 15,-148 143-40-15,70-32-21 16,-26 32-24-16,-10 14-23 15,7-11-22-15,22-31-9 0,27-37-8 16,12-20 1-16,1-5-2 16,-1 10-1-16,-6 5-95 15,3-2-122-15,13-12-147 16,13-14-312-16,13-27-438 0</inkml:trace>
  <inkml:trace contextRef="#ctx0" brushRef="#br0" timeOffset="-193543.25">17299 14541 1855 0,'0'0'585'0,"0"0"-392"0,0 0 89 16,0 0-139-1,163-64-78-15,-87 64-29 0,6 0 28 16,-2 0-13-16,-11 12-30 15,-17 5-19-15,-23 5 4 16,-20 3-5-16,-9 8 10 16,-30 5 30-16,-16 6 9 15,-14 6-17-15,-10 6-11 16,-5 0-4-16,-4 2-4 16,7-1 11-16,9-7 11 15,11-6-4-15,17-8 7 16,14-9 7-16,17-6-22 15,4-3-9-15,29-4 6 16,23-4 11-16,19-6-4 16,14-4-13-16,8 0-9 0,23-10-6 15,22-8-72 1,-13-4-111-16,22-10-166 0,-40 6-296 16,-40-4-355-16</inkml:trace>
  <inkml:trace contextRef="#ctx0" brushRef="#br0" timeOffset="-193352.51">18511 14033 2174 0,'0'0'667'0,"0"0"-555"15,-116 10 159-15,65 27-148 0,-2 24-92 16,1 12-31-1,6 12-31-15,-10 35-171 0,14-17-365 16,1-19-307-16</inkml:trace>
  <inkml:trace contextRef="#ctx0" brushRef="#br0" timeOffset="-185164.76">14183 14459 1192 0,'0'0'601'0,"0"0"-407"15,0 0 4-15,0 0-10 16,0 0 18-16,110-104-100 16,96 88-13-16,68 9 24 15,42 4 8-15,18 3-9 16,1 12-42-16,10 12-20 0,18 7-23 16,-11 9 1-16,-24 0 6 15,-39 8-14-15,-50 2-13 16,-50 3-11-16,-56-8 0 15,-48-13 1-15,-36-6 0 16,-17-4-1-16,-8-3-6 16,-6-6-5-16,-4 0-25 15,-14-9-47-15,0-4 0 16,-17-11-35-16,-41-46-258 16,8 1-264-16,-6-7-329 0</inkml:trace>
  <inkml:trace contextRef="#ctx0" brushRef="#br0" timeOffset="-184865.76">18124 14034 1910 0,'0'0'507'0,"0"0"-371"15,-118-26 45-15,10 26 39 16,-56 19-39-16,-81 32-93 15,-56 16-44-15,-32 7-26 16,-10-6 4-16,9-8-4 16,9-2 3-16,11-4-10 15,24 3-10-15,39 3 8 16,39-3 8-16,64-10-4 0,53-13-13 16,44-14 6-16,29-10-6 15,13 3-46-15,9 1-145 16,9-2-146-16,71 2 12 15,-2 0-163-15,0-10-247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7:12:02.585"/>
    </inkml:context>
    <inkml:brush xml:id="br0">
      <inkml:brushProperty name="width" value="0.05292" units="cm"/>
      <inkml:brushProperty name="height" value="0.05292" units="cm"/>
      <inkml:brushProperty name="color" value="#FF0000"/>
    </inkml:brush>
  </inkml:definitions>
  <inkml:trace contextRef="#ctx0" brushRef="#br0">9646 8201 52 0,'0'0'922'16,"0"0"-570"-16,0 0-54 15,0 0-30-15,0 0-37 0,0 0-54 16,0-48-23-16,-3 31-10 16,-5 3-44-16,-1-3 1 15,-2 5-14-15,4 4-12 16,-2 4-8-16,0 2-15 15,0 2-8-15,-2 0-29 16,-5 14-14-16,-3 12 0 16,0 8-2-16,7 4-4 15,2 0 3-15,6 1-7 16,4-4 8-16,0-2 0 16,0-7-5-16,6-5 6 15,6-4-10-15,1-7 10 0,1-7-7 16,1-3 7-1,5 0 1-15,5-17 23 0,4-13-3 16,0-7-9 0,-3-3 1-16,-6-2-12 0,-4 2 17 15,-9 2-16-15,-6 5 4 16,-1 10-6-16,0 5 0 16,0 4 0-16,0 8 0 15,-3 2-7-15,-5 4-35 16,2 0-99-16,-9 5-196 15,-1 12-224-15,5-5-230 0</inkml:trace>
  <inkml:trace contextRef="#ctx0" brushRef="#br0" timeOffset="713.92">9482 8919 502 0,'0'0'1057'0,"0"0"-729"16,0 0-54-16,0 0-21 15,0 0-46-15,0 0-106 16,0 0-62-16,-128 0-25 16,106 32 9-16,6 5 4 15,3 0-9-15,7 0-18 16,6-3 0-16,0-4-10 16,17-6-5-16,5-8 6 15,7-10 9-15,4-6 9 16,1 0-9-16,-1-12 39 0,-2-15 4 15,-2-2-2 1,-4-9 17-16,-7 0 0 0,-7-1-10 16,-5 7-18-16,-6 6-7 15,0 8-22-15,0 6-1 16,0 8 0-16,-10 4-49 16,-15 2-143-16,2 17-269 15,2 2-219-15</inkml:trace>
  <inkml:trace contextRef="#ctx0" brushRef="#br0" timeOffset="1488.14">9400 10804 1272 0,'0'0'373'15,"0"0"-220"-15,0 0 30 16,0 0-43-16,0 0-96 16,0 0-28-16,0 0-9 15,-95 89 7-15,86-54-5 16,5 1-2-16,4 3-7 16,0-5-10-16,13-6 10 15,16-11-6-15,6-6 6 16,8-11 1-16,1 0 22 15,-4-20 22-15,-3-10 73 16,-12-6 10-16,-8-7-5 16,-11-3-5-16,-6 0-19 15,0 4-31-15,-15 8-20 0,-6 8 5 16,-3 12-30-16,2 9-8 16,0 5-15-16,-1 5-73 15,6 17-95-15,3 12-159 16,5-3-169-16,7-8-472 0</inkml:trace>
  <inkml:trace contextRef="#ctx0" brushRef="#br0" timeOffset="2281.76">9723 12581 1016 0,'0'0'630'0,"0"0"-354"16,0 0 10-16,0 0-42 16,0 0-38-16,0 0-72 15,0 0-61-15,-30-15-40 16,14 38-15-16,-2 3-6 16,5 4-2-16,2 2 0 15,4-1-9-15,7-6-2 16,0 0 3-16,0-5-2 15,13-7 0-15,10-2 9 16,-1-10-8-16,7-1 13 16,3 0-2-16,1-16 6 15,2-10 15-15,-3-2 4 16,-6-2 15-16,-8-1-20 0,-11 4 20 16,-7 1-1-16,0 2-15 15,-14 6-18-15,-8 3-10 16,-5 10 2-16,1 1-10 15,-1 4-27-15,2 0-60 16,3 4-88-16,-1 14-143 16,8-2-335-16,2-2-676 0</inkml:trace>
  <inkml:trace contextRef="#ctx0" brushRef="#br0" timeOffset="2845.15">9670 13415 570 0,'0'0'1190'0,"0"0"-901"15,0 0-125-15,0 0 23 16,0 0-103-16,0 0-50 15,0 0-17-15,-102 70 1 16,88-39 5-16,8 0 6 16,3-5-9-16,3-3 4 15,0-5-10-15,19-5-2 16,4-4 10-16,12-9 0 16,2 0 5-16,5-9-15 15,1-15 5-15,-1-6-16 16,-4-6 22-16,-6-4 3 15,-8 1 17-15,-11-3 14 0,-13 7 0 16,0 3 7 0,-22 4-1-16,-14 5-3 0,-8 12-21 15,-3 4-18-15,2 7-20 16,5 0 0-16,11 0-1 16,11 0-75-16,7 3-164 15,7-3-289-15,2 0-519 0</inkml:trace>
  <inkml:trace contextRef="#ctx0" brushRef="#br0" timeOffset="3703.47">13302 11472 1298 0,'0'0'393'16,"0"0"-87"-16,0 0-9 15,0 0-51-15,0 0-98 16,0 0-46-16,0 0-54 15,-60-35-25-15,51 56-23 16,1 5 0-16,2 6 0 0,6 2-5 16,0-4 4-16,12-6-11 15,10-8 2-15,7-10 2 16,4-6 8-16,1-4 11 16,-6-22 5-16,-1-8-10 15,-9-4 33-15,-9-2 13 16,-9-2 2-16,0 1 18 15,-6 5-27-15,-13 10 4 16,0 6-22-16,1 10-3 16,0 7-22-16,2 3-2 15,-1 0-11-15,1 6-68 16,-2 14-80-16,-6 20-96 0,4-4-133 16,-1 0-301-16</inkml:trace>
  <inkml:trace contextRef="#ctx0" brushRef="#br0" timeOffset="4114.03">13088 12153 1506 0,'0'0'400'0,"0"0"-240"15,0 0-22-15,0 0-62 16,0 0-47-16,0 0-8 16,-54 123-11-16,54-91-3 15,19-6-6-15,5-4 4 16,5-10-4-16,5-12 0 15,1 0 16-15,3-16 71 16,-3-16 17-16,-4-8-2 16,-6-6 24-16,-14-1 1 15,-11 1-9-15,0 7-6 16,-17 8-9-16,-12 12-30 16,-7 6-36-16,1 13-20 15,-4 0-18-15,8 4-53 16,18 24-111-16,9-3-185 15,4-6-366-15</inkml:trace>
  <inkml:trace contextRef="#ctx0" brushRef="#br0" timeOffset="4857.31">17019 10301 770 0,'0'0'750'16,"0"0"-545"-16,0 0 13 16,0 0-40-16,0 0-91 15,0 0-53-15,0 0-2 0,-110 56 5 16,104-22 3 0,6-1-15-16,0-4-11 0,15-3-13 15,19-8 6-15,10-8 3 16,8-10 4-16,6 0-13 15,-4-12 20-15,-2-18-12 16,-8-6 6-16,-12-11 81 16,-14-6 44-16,-9-5-25 15,-9-2-30-15,0 5-29 16,-5 13-31-16,-12 15-5 16,-6 14-20-16,-1 13-32 15,-8 2-171-15,-9 50-132 16,2-4-244-16,8 2-763 0</inkml:trace>
  <inkml:trace contextRef="#ctx0" brushRef="#br0" timeOffset="5241.63">16956 10940 1423 0,'0'0'524'0,"0"0"-317"15,0 0 26-15,0 0-43 0,-134-12-102 16,103 45-42-16,9 7-32 16,6 6-7-16,10 2-5 15,6-2-1-15,6-5 0 16,23-8 1-16,9-13 4 15,9-10 1-15,4-10 4 16,0-2 21-16,-3-23 45 16,-6-11-3-16,-11-5 16 15,-12-5 1-15,-11-5-4 16,-8 4-9-16,0 4-38 16,-19 11-20-16,-7 13-19 15,-8 12-1-15,-1 7-64 16,-16 30-169-16,6 8-293 15,6 1-458-15</inkml:trace>
  <inkml:trace contextRef="#ctx0" brushRef="#br0" timeOffset="6398.24">14334 13924 1722 0,'0'0'303'0,"0"0"-235"15,-128-2 235-15,84 30-147 16,9 20-106-16,1 16-20 15,7 9-17-15,9 6 2 16,7-6-13-16,11-8 1 16,0-18-3-16,27-14-1 15,15-22-2-15,10-11 3 16,8-17 15-16,2-27-5 16,-1-15 8-16,-9-6-6 15,-9-6 1-15,-14 5-12 16,-14 7 60-16,-12 13 7 15,-3 13 23-15,-3 12-15 16,-12 13-3-16,-5 8-29 0,-5 8-31 16,-2 24-13-1,6 11 2-15,3 4-4 0,13 4-11 16,5-9-35-16,13-8-36 16,30-14 17-16,11-16 26 15,13-4 24-15,4-26 16 16,2-14 1-16,-6-7-6 15,-12 3 12-15,-14 5 12 16,-12 4 19-16,-16 9 28 16,-7 10 20-16,-6 2-19 15,0 12 4-15,0 2-35 16,-19 11-15-16,-8 18-19 16,-8 13-2-16,1 4 1 15,5 4-36-15,11-2-28 16,16-6-20-16,2-11-9 0,22-10 29 15,18-6 40-15,12-7 24 16,6-6 0-16,-1 0 28 16,-8-2 8-16,-11 4-30 15,-15-2 4-15,-15 2-9 16,-6-2 37-16,-2 1 57 16,-2 0 4-16,-19 1-4 15,-16 2-63-15,-7 2-11 16,-8 0-20-16,0 4-1 15,-4 0-50-15,4 4-100 16,1-3-163-16,15-4-285 16,7-3-436-16</inkml:trace>
  <inkml:trace contextRef="#ctx0" brushRef="#br0" timeOffset="6654.25">15114 14128 1817 0,'0'0'532'16,"0"0"-385"-16,0 0-73 16,0 0 120-16,131 31-50 15,-60-25-82-15,-1-2-34 16,-12-4-13-16,-12 0-9 15,-13 0-6-15,-10-10-47 0,-10-6-68 16,-9-13-171-16,-4-1-256 16,0 7-360-16</inkml:trace>
  <inkml:trace contextRef="#ctx0" brushRef="#br0" timeOffset="6811.42">15434 13954 1149 0,'0'0'558'16,"0"0"-357"-16,0 0 83 15,0 0-14-15,-33 130-71 16,33-79-84-16,0 1-63 16,0 2-47-16,0-6-5 15,0-4-130-15,0 0-197 16,0-16-241-16,0-11-474 0</inkml:trace>
  <inkml:trace contextRef="#ctx0" brushRef="#br0" timeOffset="6977.27">15845 14193 1698 0,'0'0'669'0,"0"0"-538"16,0 0 31-16,153-27-75 16,-88 26-87-16,4 1-11 15,-3 0-182-15,-16 0-318 16,-23 0-443-16</inkml:trace>
  <inkml:trace contextRef="#ctx0" brushRef="#br0" timeOffset="7112.53">15847 14379 459 0,'0'0'1376'16,"0"0"-1078"-16,0 0-249 15,0 0-17-15,142 8-32 16,-62-8-109-16,-2 0-378 0</inkml:trace>
  <inkml:trace contextRef="#ctx0" brushRef="#br0" timeOffset="7539.24">17395 13714 1785 0,'0'0'499'0,"0"0"-353"15,0 0 91-15,0 0-106 16,-139-73-76-16,93 91-44 16,-4 17-4-16,9 7-7 15,7 0 0-15,16 0-22 16,14-8-7-16,4-5-1 16,18-12-17-16,22-11 27 15,9-6 20-15,9-2 7 16,2-19-7-16,-7-6 9 15,-5 1 18-15,-15 2 46 16,-14 8 24-16,-9 9 33 0,-10 7 15 16,-2 0-70-16,-27 19-43 15,-12 20-25-15,-10 14 8 16,-4 15-3-16,-4 7 15 16,8 7-6-16,9-6-11 15,13-6 0-15,9-10-9 16,9-12 4-16,3-13-5 15,7-13 0-15,-3-12-15 16,2-4-60-16,-6-3-97 16,-16-3-125-16,0 4-319 15,-5-4-1066-15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7:12:52.649"/>
    </inkml:context>
    <inkml:brush xml:id="br0">
      <inkml:brushProperty name="width" value="0.05292" units="cm"/>
      <inkml:brushProperty name="height" value="0.05292" units="cm"/>
      <inkml:brushProperty name="color" value="#FF0000"/>
    </inkml:brush>
  </inkml:definitions>
  <inkml:trace contextRef="#ctx0" brushRef="#br0">15376 6978 702 0,'0'0'1363'0,"0"0"-1099"16,0 0-71-16,0 0 23 16,0 0-107-16,0 0 10 0,83 90 71 15,-23-34-67-15,7 5-50 16,-1 1-16-16,-3-4-13 16,-5-6-22-16,-7-4-2 15,-9-6-7-15,-3-6-1 16,-11-6-11-16,-3-5 8 15,-7-6-9-15,-7-4 0 16,-2-5-21-16,-4-6-36 16,-3-4-53-16,-2 0-42 15,2 0-49-15,-2-30-126 16,0-4-367-16,0-5-652 0</inkml:trace>
  <inkml:trace contextRef="#ctx0" brushRef="#br0" timeOffset="260.54">16061 6823 535 0,'0'0'1326'16,"0"0"-995"-16,0 0-69 15,0 0 12-15,0 0-90 16,0 0-87-16,-168 111-9 15,104-36-11-15,-12 13-14 16,0 3-15-16,9-8-26 0,-4 5-7 16,7-4-15-1,6-8 0-15,6-5-15 0,8-5-61 16,5 12-123-16,16-18-273 16,7-13-168-16</inkml:trace>
  <inkml:trace contextRef="#ctx0" brushRef="#br0" timeOffset="991.95">15613 8251 1585 0,'0'0'321'16,"0"0"-161"-16,0 0-87 15,0 0 57-15,0 0 128 16,16 139-55-16,15-80-72 16,4 2-26-16,3 3-4 15,0-3-48-15,-7-5-31 16,-2-10-21-16,-7-7 7 15,-7-8-7-15,-5-9 0 16,-3-6-1-16,-5-6-42 16,-2-2-77-16,0-6-83 15,0-2-117-15,-11 0-206 16,-5-18-497-16</inkml:trace>
  <inkml:trace contextRef="#ctx0" brushRef="#br0" timeOffset="1342.13">16150 8199 1568 0,'0'0'561'0,"0"0"-450"16,0 0 95-16,0 0-8 15,0 0-12-15,0 0 22 16,-81 170-48-16,19-51-35 15,-21 31-16-15,-8 11-51 0,4-9-10 16,5-15-28 0,6-15-2-16,3 0-8 0,10-17 10 15,14-21-1-15,13-24 1 16,10-12-4-16,-3 2-8 16,5-3-7-16,1-2-1 15,11-15 0-15,5-12 1 16,6-8-1-16,1-7 0 15,0-3 0-15,0 0-10 16,0-14-43-16,33-26-134 16,-2 1-196-16,1 1-451 0</inkml:trace>
  <inkml:trace contextRef="#ctx0" brushRef="#br0" timeOffset="2346.81">14358 10469 1602 0,'0'0'348'0,"0"0"-192"16,0 0 149-16,0 0-5 16,0 0-103-16,0 0-110 15,16-12-40-15,30 10 29 16,24-2 48-16,37 0-22 15,48 2-18-15,64 2-3 16,38 0-17-16,21 0-19 16,11 0 12-16,-6 8-9 15,22 1-21-15,19 0-7 16,5-1-20-16,3 0 1 16,-22 2-1-16,-34 2 1 15,-37-2 1-15,-50 0 5 0,-56-4-7 16,-45-2-8-16,-39-1 8 15,-28-2 0-15,-4-1 1 16,-9 3 0-16,2-3 0 16,-8 1 1-16,-2-1 16 15,0 0 1-15,0 0-5 16,0 0-5-16,0 0-8 16,0 0-2-16,0 0 2 15,0 0-1-15,0 0 0 16,0 0 0-16,0 0-14 15,0 0-17-15,-12 0-41 16,-3 0-81-16,-10 3-77 16,-28-3-221-16,6 1-255 0,-4-1-989 15</inkml:trace>
  <inkml:trace contextRef="#ctx0" brushRef="#br0" timeOffset="6552.47">17404 9639 1557 0,'0'0'352'16,"0"0"-152"-16,0 0 71 16,-123-54 20-16,86 51-66 15,-3 3-96-15,-4 11-50 0,-4 21-13 16,-3 14-13-16,-1 12 1 15,6 13-15-15,10 7-4 16,14 1-23-16,15-2-1 16,7-5-4-16,13-10-5 15,23-13 5-15,7-13-6 16,5-14 11-16,8-15-12 16,-2-7-6-16,2-1-62 15,-8-19-78-15,-1-4-114 16,-5-9-272-16,-13 7-122 15,-8 4-747-15</inkml:trace>
  <inkml:trace contextRef="#ctx0" brushRef="#br0" timeOffset="6712.14">17418 10178 1137 0,'0'0'496'0,"0"0"-339"15,0 0 62-15,0 0-48 16,-14 113-103-16,9-79-46 15,1-4-22-15,0-3-43 16,-1-6-159-16,3-6-149 16,2-9-631-16</inkml:trace>
  <inkml:trace contextRef="#ctx0" brushRef="#br0" timeOffset="6870.58">17767 9886 1335 0,'0'0'272'0,"0"0"-205"16,0 0-67-16,0 0-15 15,0 0-20-15,-71 115-115 16,51-62-199-16</inkml:trace>
  <inkml:trace contextRef="#ctx0" brushRef="#br0" timeOffset="7129.83">17657 10274 664 0,'0'0'331'16,"0"0"-96"-16,0 0 18 15,83-134-48-15,-56 95-21 0,-4 10 31 16,-6 7-35-16,-5 9 13 16,-8 8-35-16,0 5-69 15,-4 0-62-15,2 18-26 16,1 10 44-16,-1 8 1 15,2 4 21-15,0 0-31 16,4 3-10-16,-2-5-14 16,3-6-11-16,-3-5-1 15,4-4-33-15,-6-6-102 16,-4-15-161-16,0-2-284 16,0 0-838-16</inkml:trace>
  <inkml:trace contextRef="#ctx0" brushRef="#br0" timeOffset="7755.52">16335 10247 948 0,'0'0'300'0,"0"0"-170"15,0 0 18-15,0 0-66 16,0 0-62-16,0 0-20 15,0 0 7-15,0-4 8 16,0 10 2-16,0-2-5 16,0 1-5-16,0-1-5 15,0 1-2-15,0 2-11 16,0-2-44-16,0 0-144 0,0-2-349 16</inkml:trace>
  <inkml:trace contextRef="#ctx0" brushRef="#br0" timeOffset="8610.78">16705 10001 1137 0,'0'0'370'16,"0"0"-174"-16,0 0 66 15,0 0-56-15,0 0-81 16,0 0-51-16,0 0-14 16,-35 13 90-16,4 11 2 15,-8 6-33-15,-6 3-34 16,-4 10-7-16,3 6-21 16,1 1-23-16,3 4-10 0,4 0-16 15,9-6-3 1,6-6-4-16,9-9-2 0,8-12 1 15,2-4-28-15,4-10-41 16,0-5-19-16,0-2-23 16,0 0-23-16,22-32-122 15,-2 2-244-15,-2-4-90 0</inkml:trace>
  <inkml:trace contextRef="#ctx0" brushRef="#br0" timeOffset="8897.36">16381 10064 1194 0,'0'0'396'0,"0"0"-196"15,0 0 15-15,0 0-43 16,0 0-45-16,0 0-34 16,0 0 11-16,-98 132 11 15,80-88-22-15,1 3-28 16,3-3-12-16,5-1-17 15,5-10-8-15,4-5-2 16,0-6-7-16,0-4 1 16,13-8 2-16,12-4 14 15,8-6 0-15,14 0 1 16,6-10-23-16,9-8-14 16,21-13-105-16,-14 8-244 15,-11-1-483-15</inkml:trace>
  <inkml:trace contextRef="#ctx0" brushRef="#br0" timeOffset="12972.71">15735 11181 1674 0,'0'0'358'15,"0"0"-243"-15,-125 40 16 16,76-8 59-16,7 8-21 0,9 6-75 16,8 2-42-1,10 2-37-15,13-1 12 0,2-2-1 16,6-4-1-16,21-1-7 15,11-4 13-15,1-4 2 16,1-2 2-16,-5-3-13 16,-12-4-21-16,-9 2 11 15,-9-2-4-15,-5 0 42 16,-11 0 57-16,-24-2 20 16,-6-3-43-16,-11-2-29 15,-1-6-19-15,-1-5-19 16,1-7-5-16,4 0-12 15,4 0-5-15,10 0-57 16,6-5-75-16,14-5-112 16,15-8-213-16,2 2-140 0,19-2-588 15</inkml:trace>
  <inkml:trace contextRef="#ctx0" brushRef="#br0" timeOffset="13355.96">15804 11631 1332 0,'0'0'695'0,"0"0"-445"16,0 0-46-16,0 0-37 16,0 0-82-16,0 0 16 15,-19 108-54-15,19-63-28 16,0-1-19-16,0-6 9 16,17-7-9-16,5-14 0 0,7-15 1 15,7-2 1-15,4-21 13 16,5-17-6-16,1-8 0 15,-1-4-9-15,-5-3 8 16,-7 5-7-16,-10 8 24 16,-10 10 53-16,-6 12 25 15,-7 10 22-15,0 8-42 16,0 2-52-16,-14 22-31 16,-3 12 0-16,5 9 1 15,6-2 0-15,6 1-2 16,2-5 1-16,23-10 0 15,6-6 0-15,2-11 0 16,5-9-27-16,2-3-90 0,0-9-67 16,16-31-136-1,-12 3-335-15,-6-1-379 0</inkml:trace>
  <inkml:trace contextRef="#ctx0" brushRef="#br0" timeOffset="13927.07">16620 11510 1635 0,'0'0'597'15,"0"0"-484"-15,0 0 16 16,0 0 122-16,0 0-78 16,-50 129-80-16,38-87-39 15,-2-5-18-15,-1-2-6 16,-2-5-17-16,5-6 8 0,-2-6-19 15,5-6 13-15,0-6-15 16,7-2 6-16,0-4-5 16,2 0 0-16,0-4 11 15,17-18-6-15,14-8-6 16,6-4-4-16,5-1 3 16,-4 7 2-16,-7 8-2 15,-11 13 1-15,-9 7-11 16,-5 0-2-16,-6 7 13 15,0 15 1-15,0 7 7 16,-8 0 10-16,-7 4-12 16,1-4 1-16,5-4-7 15,3-5 0-15,6-10 0 0,0-9-12 16,12-1 11-16,22-13 0 16,17-24 0-16,20-9-4 15,12-9 5-15,4-2 5 16,-7 7-5-16,-16 10-6 15,-16 13 6-15,-21 17 0 16,-15 6 0-16,-5 4-1 16,-7 4 1-16,0 19 41 15,0 7 19-15,0 4 22 16,0 4-28-16,0 0-24 16,0-4-24-16,0-3-6 15,0-9-16-15,0-4-104 0,0-12-161 16,2-5-391-1,-2-1-1052-15</inkml:trace>
  <inkml:trace contextRef="#ctx0" brushRef="#br0" timeOffset="15335.65">12883 10559 965 0,'0'0'394'0,"0"0"-197"16,0 0-44-16,0 0-1 16,0 0-15-16,0 0 31 15,43-3 20-15,-24 3 14 16,4 0-28-16,4 0-30 16,2 0-22-16,2 0-26 15,2 0-6-15,0 0-18 16,1 0-23-16,1 0-13 0,2 0 0 15,0 0-11 1,3 0 10-16,2 0-7 0,3 0 2 16,-1 0 2-16,2 0-10 15,-7-5 1-15,1 1-14 16,-6 0 10-16,-6 3 2 16,-1-2 5-16,-2 1-14 15,-2 2 0-15,1-2-6 16,0 0 3-16,3 0 3 15,0-4-6-15,2 2 6 16,-2-2-12-16,-3 0 9 16,-1 3-9-16,-6-2 5 15,1 1-4-15,-2 0-1 16,-3 0 1-16,3 2 0 16,-3-2 0-16,3 2 0 0,2-3 4 15,1 3-5 1,2-3 6-16,-1-1-6 0,-1 0 6 15,2 0-5-15,-6 0 6 16,-1 0-6-16,-3 4 1 16,-5 0 13-16,2-2-15 15,0 4 5-15,3-2-4 16,1-2 0-16,1 3-1 16,-1-4 1-16,3 1 0 15,-5 2 0-15,-2 1 5 16,-2-2-6-16,-1 3 1 15,-3 0-1-15,0 0 0 0,0 0 1 16,2 0-2-16,3 0 2 16,2 0 4-16,2 0-5 15,5 0 0-15,-1 0 0 16,6 0 0-16,0 0 2 16,2-2-2-16,4 2 9 15,0-2-8-15,4 0-1 16,2 0 1-16,3-2-1 15,1 0 9-15,-2 0-8 16,-9 0 7-16,-4 1-7 16,-6 2-2-16,-5 1 2 15,-2 0 0-15,-3 0-1 16,1 0 0-16,-4 0 1 16,1 0-1-16,0 0 1 15,-2 0-1-15,1 0 0 0,-1 0-7 16,0 0-40-16,0 0-61 15,3 0-61-15,2 8-102 16,4 0-94-16,-3-2-302 16,2-2-650-16</inkml:trace>
  <inkml:trace contextRef="#ctx0" brushRef="#br0" timeOffset="16200.65">13310 9163 1669 0,'0'0'498'0,"0"0"-268"16,0 0 67-16,0 0-45 0,0 0-56 15,0 0-70 1,0 0-79-16,36-56 3 0,11 79 12 15,9 9-2-15,2 13-6 16,0 16-5-16,-5 8-11 16,1 7-14-16,-7 4-2 15,-1 1-11-15,-6-6-1 16,-1-5-9-16,-8-10-2 16,-7-10 1-16,-2-10-1 15,-3-8-37-15,-6-9-32 16,-5-7-31-16,-3-7-78 15,-2-8-75-15,-3-1-101 16,-12-8-116-16,-8-10-347 0</inkml:trace>
  <inkml:trace contextRef="#ctx0" brushRef="#br0" timeOffset="16508.29">13529 9854 1465 0,'0'0'580'0,"0"0"-430"16,0 0-72-16,0 0 90 16,0 0 104-16,0 0-112 15,128 100-66-15,-84-74-45 16,-4 1-6-16,-2-2-1 16,-4-1-19-16,-5-4-8 15,-6-3 10-15,-2-6-14 0,-3-5 20 16,-3-6 7-1,-1 0 17-15,3-10 59 0,2-22-45 16,0-14-35-16,1-10-13 16,-5-11-10-16,-1-4-11 15,-7 5-45-15,-3 11-140 16,-4 7-151-16,0 18-339 16,0 8-463-16</inkml:trace>
  <inkml:trace contextRef="#ctx0" brushRef="#br0" timeOffset="18168.28">12672 8181 1490 0,'0'0'328'0,"0"0"-185"15,-172 81 104-15,97-27-35 16,3 16-43-16,7 28-50 16,17-4-56-16,13 4-32 15,20 1-22-15,15-23 3 16,5-2-12-16,26-16 0 16,16-16-27-16,8-17-58 15,15-15-48-15,36-14-146 0,-14-20-250 16,-12-9-433-16</inkml:trace>
  <inkml:trace contextRef="#ctx0" brushRef="#br0" timeOffset="18439.27">12845 8797 1219 0,'0'0'527'0,"0"0"-386"16,0 0 18-16,-116 71 2 15,94-38-27-15,9 3-77 16,13 1-41-16,0-4-16 15,20-8-22-15,11-10-11 16,7-11 11-16,-3-4 21 16,2-8 1-16,-9-16 5 0,-6-7 61 15,-8-6 62-15,-12 1 31 16,-2 2-47-16,-2 6-34 16,-20 6-21-16,-7 10-26 15,-3 10-31-15,1 2 0 16,3 7-94-16,11 18-151 15,8-3-142-15,9-4-322 0</inkml:trace>
  <inkml:trace contextRef="#ctx0" brushRef="#br0" timeOffset="18807.07">13073 8788 1340 0,'0'0'698'0,"0"0"-474"0,0 0-2 15,0 0-78-15,0 0-93 16,0 0-50-16,0 0 8 16,-23 63-9-16,23-45-26 15,0-5-33-15,0-4-4 16,0-9 17-16,5 0 46 16,8-12 0-16,5-10 9 15,-2-4-3-15,-1 0 15 16,-4 3 26-16,-6 10 20 15,-3 2 36-15,-2 11-19 16,0 0-48-16,0 5-35 0,-7 14 6 16,-4 6-7-1,2-1 2-15,5 0 5 0,4-4-7 16,0-6 0-16,2-2-5 16,13-8-19-16,10-4-41 15,6 0-18-15,5-12-111 16,22-26-126-16,-11 2-202 15,-7-1-593-15</inkml:trace>
  <inkml:trace contextRef="#ctx0" brushRef="#br0" timeOffset="18967.93">13410 8628 1365 0,'0'0'333'15,"0"0"-242"-15,0 0 23 16,0 0 20-16,0 0-44 0,0 0-50 15,0 0-40 1,110 29-68-16,-74-33-152 0,-7-12-156 16,-9-1-779-16</inkml:trace>
  <inkml:trace contextRef="#ctx0" brushRef="#br0" timeOffset="19121.87">13487 8562 1160 0,'0'0'348'15,"0"0"-174"-15,0 0 64 16,-87 113-42-16,70-70-56 16,3 6-88-16,7 1-37 15,7-4-15-15,0 15-130 16,15-16-198-16,6-4-358 0</inkml:trace>
  <inkml:trace contextRef="#ctx0" brushRef="#br0" timeOffset="26640.73">8374 11034 377 0,'0'0'1568'0,"0"0"-1293"0,0 0-108 16,-154-19 49-16,116 19-18 16,5 0-34-16,4 16-47 15,2 17-74-15,2 10-19 16,3 12-10-16,7 5-4 15,6 5-9-15,9-2 0 16,2-5-1-16,27-7 2 16,17-9-1-16,12-10 8 15,16-19 0-15,6-13 0 16,1-2-7-16,-2-30 8 0,-10-10-1 16,-9-9-3-1,-12 0 2-15,-17-2-2 0,-18 2 3 16,-13-1 3-16,0 4 18 15,-27 5 17-15,-9 9-17 16,-3 8-9-16,-5 9-10 16,-2 7-10-16,5 7-1 15,0 3 0-15,7 0-39 16,5 0-84-16,10 3-143 16,7 10-301-16,6-5-467 0</inkml:trace>
  <inkml:trace contextRef="#ctx0" brushRef="#br0" timeOffset="27660.61">8469 12046 1485 0,'0'0'340'16,"0"0"-68"-16,0 0 4 15,0 0-11-15,0 0-146 16,0 0-99-16,0 0 68 16,-37 118 19-16,30-50-16 15,-2 8-35-15,-2 0-26 16,2-2-20-16,-3 1 1 16,2-3-11-16,-3-2-63 15,-24 33-177-15,6-20-333 16,-5-8-520-16</inkml:trace>
  <inkml:trace contextRef="#ctx0" brushRef="#br0" timeOffset="29754.59">6992 13112 1292 0,'0'0'363'15,"0"0"-178"-15,0 0 77 16,0 0 12-16,0 0-60 16,0 0-129-16,0 0-57 15,31 22 115-15,34-8 16 16,36 2-41-16,41-3-15 16,47-4-17-16,22-2-13 15,6-6 9-15,-5 1-37 16,-17-2-13-16,11 0-14 15,-5 0-17-15,-3 0 7 16,-14 0 1-16,-21 0 0 16,-41 0-8-16,-30 0 5 15,-32 4-6-15,-11 0-1 0,2 0 0 16,1 0 0-16,-3 0 0 16,-11 1 1-16,-9-5 0 15,-5 0 0-15,-4 0 1 16,-5 0 0-16,-1 0 5 15,-5-3-4-15,-4 1-1 16,-3 0 0-16,-2 2 0 16,0 0-1-16,0 0-33 15,-2 0-51-15,-16-2-97 16,-24 2-159-16,1 0-194 16,1 0-162-16</inkml:trace>
  <inkml:trace contextRef="#ctx0" brushRef="#br0" timeOffset="30310.81">9219 12883 1373 0,'0'0'376'16,"0"0"-204"-16,0 0 34 16,0 0-88-16,0 0-71 15,0 0-23-15,0 0-8 16,-101 91 6-16,90-59 3 16,2 2-11-16,6-2-7 15,3-4-5-15,0-4 0 0,12-7-2 16,13-5 8-16,0-11 1 15,8-1 4-15,0-6 3 16,-2-15 2-16,-2-6-1 16,-7-5-4-16,-8 0 8 15,-8-1 31-15,-6 4 28 16,0 2-13-16,-9 6-10 16,-11 7-23-16,0 8-26 15,-4 6-8-15,-3 0-15 16,2 8-112-16,1 15-123 15,5-4-268-15,6-3-442 0</inkml:trace>
  <inkml:trace contextRef="#ctx0" brushRef="#br0" timeOffset="33238.08">8569 13461 1513 0,'0'0'378'16,"0"0"-246"-16,0 0 10 15,0 0-21-15,0 0 48 0,-23 128-39 16,9-64-36-16,1 9-6 16,-3 3 0-16,1 8-26 15,-6 4-26-15,1 0-3 16,0-3-13-16,0-7-1 16,5-12-10-16,3-11-1 15,3-14-8-15,6-9 1 16,2-10-1-16,1-10 1 15,0-6 0-15,0-3-1 16,0-3 11-16,0 0-11 16,0 0-6-16,0-13-101 15,0-17-168-15,7 7-248 0,-3-8-377 16</inkml:trace>
  <inkml:trace contextRef="#ctx0" brushRef="#br0" timeOffset="34320.93">7645 12789 1262 0,'0'0'361'16,"0"0"-213"-16,0 0 26 16,0 0-1-16,0 0-64 15,0 0-75-15,0 0-24 16,-84 39 2-16,74-11 9 16,1 3-5-16,5 4-6 15,4-4-4-15,0 0-5 16,0-5 0-16,17-6 0 15,4-6 5-15,6-11 0 16,2-3 9-16,0 0 1 16,-2-19 1-16,-6-9-3 0,-3-2 1 15,-7-6 48 1,-9 2 17-16,-2 2-12 0,0 3-14 16,-15 9 3-16,-3 7-14 15,-1 9-27-15,-4 4-16 16,3 0-6-16,-2 16-64 15,-3 18-174-15,7-4-222 16,3-4-334-16</inkml:trace>
  <inkml:trace contextRef="#ctx0" brushRef="#br0" timeOffset="36738.57">4791 11279 1134 0,'0'0'306'16,"0"0"-68"-16,0 0 22 16,-118-60-1-16,75 48 1 15,-3 4-36-15,-4 8-62 16,-2 2-78-16,0 28-21 0,3 12-8 16,9 14-12-16,11 9-19 15,14 5-9-15,15 3-4 16,2-4-5-16,33-4-6 15,19-11 1-15,15-12 8 16,29-20 0-16,0-18 3 16,2-4-2-16,1-32-1 15,-28-12 0-15,0-11 0 16,-17-6 0-16,-21 3 0 16,-17-5-1-16,-18 1 2 15,-8 1 2-15,-30 7-1 16,-13 10-2-16,-7 11-3 15,-8 16-6-15,3 11-1 16,4 6-8-16,8 2-24 16,13 19-101-16,11 10-120 0,19 18-201 15,6-5-151-15,2-7-511 16</inkml:trace>
  <inkml:trace contextRef="#ctx0" brushRef="#br0" timeOffset="38998.19">4721 12347 1313 0,'0'0'356'16,"0"0"-107"-16,0 0 15 15,0 0-18-15,0 0-4 16,0 0-70-16,0 0-60 15,-35-69-58-15,33 69-35 16,0 5-18-16,-5 16-1 0,-2 12 24 16,-4 13 19-1,-7 10 2-15,-2 9-6 0,-5 6-1 16,-2 1-19 0,2-3-4-16,4-4-6 0,4-7-8 15,5-10-1-15,3-7 0 16,7-13-1-16,2-10 0 15,2-8 1-15,0-5 0 16,0-5 0-16,0 0 0 16,0 0-16-16,7-5-53 15,17-11-97-15,11-11-189 16,-3 4-307-16,-8 2-911 0</inkml:trace>
  <inkml:trace contextRef="#ctx0" brushRef="#br0" timeOffset="39651.18">3374 13312 1053 0,'0'0'608'0,"0"0"-386"15,0 0 67-15,0 0-33 16,0 0-14-16,0 0-105 16,0 0-83-16,29-51 40 15,38 43 42-15,35-1-11 0,41 1-35 16,42 2-11-1,19 3 5-15,6 1-18 0,-3 2-33 16,-7 0-9-16,4 0-8 16,0 0-8-16,-10 5 2 15,-15 8 5-15,-37-2-6 16,-35 1-3-16,-36-1-4 16,-20-4 7-16,-2 3-9 15,-6-2-6-15,-7 2 5 16,-16-3 0-16,-11-4 0 15,-5 0 1-15,-2-3 1 16,-2 0 0-16,0 0 7 16,0 0-8-16,0 0 1 0,0 0-1 15,0 0-1 1,0 0-33-16,0 0-64 0,0 2-65 16,-22 4-83-16,-2-2-298 15,-7-2-252-15</inkml:trace>
  <inkml:trace contextRef="#ctx0" brushRef="#br0" timeOffset="40423.83">5076 12989 1245 0,'0'0'405'16,"0"0"-181"-16,0 0 31 15,0 0-62-15,0 0-23 0,0 0-77 16,0 0-51-16,0-33-35 16,-4 53-7-16,-3 7 34 15,-2 9 32-15,0-1-26 16,0 3-16-16,0-2-18 15,1-7-5-15,3-8 5 16,3-7-5-16,2-5 1 16,0-8-1-16,0-1 14 15,0-1 15-15,0-22 17 16,0-15-30-16,0-6-10 16,0-6-5-16,2 6 8 15,0 12 19-15,0 12 32 16,-2 12-1-16,0 8-18 0,0 0-42 15,0 16-18 1,1 9 18-16,-1 11 0 0,0-1 0 16,0-1 0-16,0-3 1 15,0-8-1-15,0-7 0 16,0-8 0-16,0-4 0 16,0-4 8-16,0 0-2 15,0-10 15-15,6-12-2 16,-1-6-13-16,-1-5-5 15,-2 4 0-15,1 5 1 16,-1 8 7-16,-2 10-9 16,0 4-1-16,0 2-5 15,0 0-10-15,0 13 2 16,0 4 14-16,0 5-1 0,0 0 1 16,0 2 0-16,0-1 0 15,0 7-74-15,0 6-156 16,0-7-275-16,0-4-323 0</inkml:trace>
  <inkml:trace contextRef="#ctx0" brushRef="#br0" timeOffset="44704.04">4791 13747 1243 0,'0'0'397'0,"0"0"-130"15,0 0-35-15,0 0 9 16,0 0-11-16,-122-44-105 16,97 44-62-16,-4 0-15 15,-4 23-1-15,-7 3-2 0,-5 11-7 16,1 8 2-16,-2 7-1 15,9 6-12-15,3 6-3 16,10 2-11-16,6 1-4 16,11-5-8-16,7-4 0 15,0-8 0-15,16-6 0 16,13-12-1-16,4-5-1 16,12-5-1-16,7-15 2 15,7-4 0-15,6-3 1 16,2-16 5-16,-3-17 0 15,-4-9 6-15,-6-5-3 16,-12-8-7-16,-11 1-2 16,-13-4 23-16,-11-5 35 15,-7 0-1-15,-13-2 3 16,-18 5-12-16,-10 9-17 0,-1 12 1 16,0 13-2-16,3 10-15 15,6 10-14-15,4 6-1 16,7 0 0-16,4 0-72 15,3 4-81-15,1 20-142 16,6-2-238-16,-1-4-208 0</inkml:trace>
  <inkml:trace contextRef="#ctx0" brushRef="#br0" timeOffset="45904.12">4056 13046 709 0,'0'0'410'15,"0"0"-157"-15,0 0-29 16,0 0-20-16,0 0 6 16,0 0-50-16,0 0-44 0,-52-30-31 15,50 30-27-15,2 0-26 16,-2 10-23-16,2 11 6 15,0 8 49-15,-2 3-21 16,2 0-19-16,0-1-12 16,-2-6-11-16,2-5 0 15,0-8 1-15,0-1-1 16,0-10 8-16,0-1-3 16,0 0 9-16,0 0 6 15,-3-15 15-15,-1-14-21 16,2-3-14-16,0-5 1 15,-1 1-1-15,3 7 1 0,0 7-1 16,-3 10 6-16,3 4-6 16,0 6 0-16,-2 2-1 15,0 0 0-15,0 15-10 16,-2 8 9-16,-1 10 1 16,-1 0 1-16,1 3 0 15,2-4-1-15,1-8 1 16,2-5-1-16,0-8 0 15,0-7 0-15,0-4 0 16,0 0 9-16,0 0 14 16,0-18-3-16,0-9-12 15,0-8-7-15,0-3 0 16,0-1 8-16,0 8-8 16,0 7 0-16,5 8-1 0,-2 12-1 15,0 4-8-15,2 0-6 16,2 10 9-16,-1 10 6 15,2 6 1-15,-6-1 0 16,0 2 8-16,-2-3-7 16,0-6 4-16,0-4-5 15,0-5 5-15,0-4-5 16,0-3 0-16,0 0-1 16,0 0-50-16,0 2-163 15,0-1-168-15,0-2-402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7:14:03.602"/>
    </inkml:context>
    <inkml:brush xml:id="br0">
      <inkml:brushProperty name="width" value="0.05292" units="cm"/>
      <inkml:brushProperty name="height" value="0.05292" units="cm"/>
      <inkml:brushProperty name="color" value="#FF0000"/>
    </inkml:brush>
  </inkml:definitions>
  <inkml:trace contextRef="#ctx0" brushRef="#br0">1721 3485 2067 0,'0'0'507'0,"0"0"-316"15,0 0 100-15,0 0-15 16,0 0-87-16,0 0-71 15,-32-1-73-15,57 19-28 16,11 18-4-16,13 11 47 0,8 16-19 16,9 12-5-1,-4 9-5-15,-3 3-8 0,-3-3-11 16,-7-8-5-16,-7-12 1 16,-6-9-8-16,-9-15-26 15,-9-11-43-15,-7-6-30 16,-5-10-51-16,-6-7-60 15,0-6-70-15,0-29-14 16,-13-13-431-16,-5-10-1055 0</inkml:trace>
  <inkml:trace contextRef="#ctx0" brushRef="#br0" timeOffset="239.63">2249 3463 1796 0,'0'0'481'0,"0"0"-274"0,0 0 36 16,0 0-79-16,0 0-77 15,0 0-41-15,-76 104 6 16,45-48-17-16,-8 5-13 16,0 1-2-16,-6-2-13 15,-2-3-1-15,-1-6-6 16,3-1-67-16,-11 14-105 15,14-11-204-15,11-11-381 0</inkml:trace>
  <inkml:trace contextRef="#ctx0" brushRef="#br0" timeOffset="536.12">3262 3475 1901 0,'0'0'529'16,"0"0"-296"-16,0 0 60 15,0 0-82-15,0 0-127 0,0 0-80 16,0 0-4-16,13 50 0 15,22-8 1-15,-2 6-1 16,0 3-4-16,-2 0-61 16,-4 2-86-16,9 15-113 15,-7-12-228-15,-8-12-182 0</inkml:trace>
  <inkml:trace contextRef="#ctx0" brushRef="#br0" timeOffset="795.59">3804 3431 1605 0,'0'0'641'0,"0"0"-404"16,0 0 24-16,0 0-78 16,0 0-100-16,0 0-56 15,-105 120 14-15,63-30 12 16,-14 29-2-16,-13 19-17 15,3-10-13-15,7-30-9 16,19-27-10-16,4-25 7 16,-1 5 2-16,-1 8-11 15,0-1-89-15,5 0-114 16,10-14-275-16,9-17-386 0</inkml:trace>
  <inkml:trace contextRef="#ctx0" brushRef="#br0" timeOffset="1332.48">5292 3409 1551 0,'0'0'578'16,"0"0"-353"-16,-127-63 57 16,74 45-34-16,6 10-45 15,7 8-54-15,0 3-76 16,4 31-45-16,-9 32-28 0,1 36-1 15,9 28 0 1,8-6 0-16,20-21-1 0,7-28-5 16,7-28 7-16,17 6-2 15,12-6-4-15,4 0 5 16,7-19-28-16,1-12-28 16,2-10-58-16,25-6-104 15,-15-6-159-15,-6-10-353 16</inkml:trace>
  <inkml:trace contextRef="#ctx0" brushRef="#br0" timeOffset="1487.39">5363 4078 1164 0,'0'0'675'0,"0"0"-518"16,0 0-34-16,0 0 18 0,0 0-37 15,-17 111-61-15,9-77-30 16,4-2-13-16,2 9-136 15,2-8-180-15,0-9-375 0</inkml:trace>
  <inkml:trace contextRef="#ctx0" brushRef="#br0" timeOffset="1964.26">5613 3720 1035 0,'0'0'824'0,"0"0"-656"16,0 0-28-16,0 0-38 16,0 0-102-16,0 0-4 15,0 0 3-15,-26 143-5 16,18-76-55-16,0 7-29 16,-3-4-36-16,-1-7-19 15,4-14-37-15,-1-10 35 16,7-13 42-16,0-14 17 15,2-8 88-15,0-4 33 16,0-4 159-16,0-17 3 16,0-4-2-16,8-6-1 15,3-1-32-15,3 2-29 16,-1 4 2-16,1 5-22 16,-1 4-38-16,-5 8-31 15,2 6-26-15,-1 3-16 0,-1 0-13 16,-1 11 13-16,2 7 13 15,-2 1 22-15,-1 3-8 16,1 1 1-16,-3-1-9 16,1-3 8-16,-3 2-3 15,0-3-6-15,1-4-7 16,-1-3-5-16,2 0-6 16,3-5-21-16,4-2-73 15,23-4-145-15,-3 0-277 16,0 0-1102-16</inkml:trace>
  <inkml:trace contextRef="#ctx0" brushRef="#br0" timeOffset="3044.09">6177 3064 1111 0,'0'0'591'15,"0"0"-361"-15,0 0-50 16,0 0-79-16,0 0-44 16,0 124 82-16,0-18 37 15,7 39-53-15,0 17 18 16,10 10-22-16,-2-5-17 16,1-9-27-16,2 3-23 15,-4 6 19-15,-1 5-31 16,-5 12 21-16,2 11-10 0,-8 12 14 15,-2 12-7-15,0 6-13 16,0 14-10-16,0-2-7 16,0-7-2-16,0-1 4 15,0-4-9-15,4-3 6 16,3 1-5-16,-5-3 4 16,0 1-2-16,0-2-9 15,0-7 9-15,4-11-6 16,2-8-3-16,1-7-8 15,-3-3 1-15,0-5-8 16,-4-8 9-16,-2-1-9 16,0-11 9-16,0-6-1 15,0-1-1-15,0-1-5 0,-6 0-2 16,-2 1 0 0,1-5 0-16,1-3 0 0,2-9 0 15,-2 2 0-15,2-2-6 16,0-2 6-16,2-1 0 15,-1-5-6-15,3-2-4 16,-4 1-13-16,-2 1 2 16,-6-2-1-16,-1 1 4 15,-1-5 1-15,3-3-19 16,4-1-6-16,6-6 12 16,-2-15 0-16,3-17-33 15,0-18 11-15,0-6-1 16,0 11-25-16,0 8-16 0,0 12-20 15,0-1 3-15,0 2-20 16,0 1-4-16,0 5-47 16,0-1-71-16,0 8-44 15,4 33-79-15,5-23-167 16,0-15-373-16</inkml:trace>
  <inkml:trace contextRef="#ctx0" brushRef="#br0" timeOffset="4385.93">7613 3677 1739 0,'0'0'402'0,"0"0"-204"16,0 0 77-16,0 0-55 15,0 0-55-15,0 0-59 16,-81-26-64-16,73 51-37 0,-3 11-5 16,5 8 0-16,0 6 0 15,6 3 0-15,0-3 0 16,2-5-1-16,15-1-4 15,3-4 4-15,5-5 2 16,-6-7 0-16,0-8 5 16,-9-4-5-16,-2-5 0 15,-6-5 6-15,-2-3 14 16,0-1 50-16,-7 0 48 16,-22-2 1-16,-12 2-70 15,-15-1-31-15,-3-1-11 16,-1 0-8-16,7 0-25 15,12 0-52-15,12 0-68 0,14 0-102 16,15-11-243 0,13-3-174-16,12-4-1026 0</inkml:trace>
  <inkml:trace contextRef="#ctx0" brushRef="#br0" timeOffset="4860.52">7798 3842 55 0,'0'0'1764'0,"0"0"-1384"0,0 0-183 15,0 0-33-15,0 0-95 16,0 0-41-16,0 0 2 15,-23 146-8-15,17-93-11 16,6-3-11-16,0-10 2 16,0-8 6-16,6-13-8 15,4-9-14-15,6-10 1 16,2 0 13-16,2-15 34 16,2-17-2-16,-2-9-10 15,-2-3-3-15,-5 4 19 16,-4 8 14-16,-7 8 11 15,-2 13 3-15,0 6-13 16,0 5-26-16,0 0-27 0,0 15-10 16,0 8-1-16,0 5 11 15,5 2-1-15,2 0 1 16,6-1-19-16,1-8-26 16,5-4-16-16,2-7-15 15,3-7-7-15,-1-3-14 16,5 0-104-16,5-27-48 15,-6-4-252-15,-4-1-656 0</inkml:trace>
  <inkml:trace contextRef="#ctx0" brushRef="#br0" timeOffset="5378.2">8231 3944 1088 0,'0'0'614'0,"0"0"-482"15,0 0 16-15,0 0 81 16,0 0-48-16,-40 110-48 16,29-86-45-16,1-1-18 15,0-6-7-15,3-3-14 16,1-4-21-16,0-4-13 16,4-1-9-16,2-5 6 15,0 0 0-15,0 0 1 16,0 0-13-16,6-8-1 15,9-10-7-15,3-5-5 0,-1 3 11 16,1 2 1 0,-7 11 0-16,-7 5 0 0,-1 2-17 15,-1 0 4-15,-2 16 14 16,0 6 12-16,0 4 3 16,0-1 0-16,-9 0-3 15,1-7-3-15,3-3-2 16,1-6-6-16,4-7-1 15,0-2-1-15,4-2 1 16,20-22 27-16,12-11-15 16,9-5-6-16,0-4-5 15,-6 6 0-15,-7 10 16 16,-12 12-1-16,-9 12 7 16,-7 4-2-16,-2 0-5 15,-2 17 11-15,0 5 10 0,0 3-13 16,2 4-21-16,1 3-3 15,6 0-121-15,19 6-148 16,1-8-385-16,8-8-1066 0</inkml:trace>
  <inkml:trace contextRef="#ctx0" brushRef="#br0" timeOffset="5677.52">10491 3613 1719 0,'0'0'515'0,"0"0"-326"16,-159-10 98-16,92 36-85 15,4 24-81-15,3 19-36 16,7 27 10-16,16-6-50 15,14 4-30-15,17-4-9 16,6-22-5-16,15 3-1 16,12-13-12-16,8-12-62 15,5-12-55-15,7-13-65 0,24-21-167 16,-10 0-292 0,-8-15-466-16</inkml:trace>
  <inkml:trace contextRef="#ctx0" brushRef="#br0" timeOffset="5964.24">10551 4171 1401 0,'0'0'485'16,"0"0"-378"-16,0 0 7 15,0 0 1-15,0 0-2 16,0 0-51-16,-112 124-44 16,112-91-18-16,14-8-45 15,14-11-15-15,6-10 14 16,0-4 40-16,-3-18 6 15,-8-14 66-15,-4-5 68 16,-13-5 43-16,-6 4-18 0,0 7-12 16,-11 6-17-1,-13 9-37-15,-5 12-38 0,-3 4-52 16,1 7-3-16,2 15-55 16,7 6-81-16,9 2-118 15,13 1-220-15,6-4-117 16,15-11-939-16</inkml:trace>
  <inkml:trace contextRef="#ctx0" brushRef="#br0" timeOffset="6338.41">10785 4175 1264 0,'0'0'641'0,"0"0"-385"16,0 0-9-16,0 0-120 15,0 0-66-15,0 0-27 16,0 0-9-16,-49 104-10 0,44-74-3 15,5-4-12-15,0-6-25 16,0-10-30-16,11-10 4 16,2 0 51-16,5-16 24 15,5-14-6-15,4-5-8 16,1-7 4-16,-4 7-7 16,-6 7 0-16,-9 8 35 15,-7 12 48-15,-2 8-8 16,0 0-58-16,0 8-24 15,0 14 0-15,0 4 2 16,0 2-1-16,7 2 5 16,16-6 3-16,6-6 4 15,6-6-1-15,6-12 30 16,3 0-1-16,0-10-34 16,1-14-7-16,-1-6-63 0,-5-2-94 15,1-14-151-15,-13 8-197 16,-12 6-277-16</inkml:trace>
  <inkml:trace contextRef="#ctx0" brushRef="#br0" timeOffset="6482.37">11259 4084 1003 0,'0'0'243'0,"0"0"-18"16,0 0-33-16,0 0-17 15,150 14-55-15,-106-14-80 0,-4-14-40 16,-7-13-63-16,-11 2-178 15,-13 2-422-15</inkml:trace>
  <inkml:trace contextRef="#ctx0" brushRef="#br0" timeOffset="6629.36">11451 3842 563 0,'0'0'1059'0,"0"0"-850"16,0 0-140-16,0 0 80 15,-7 122-24-15,7-72-61 16,0 23-64-16,-2-14-34 16,0-10-313-16</inkml:trace>
  <inkml:trace contextRef="#ctx0" brushRef="#br0" timeOffset="8933.7">5255 4797 719 0,'0'0'1189'0,"0"0"-917"16,0 0-67-16,0 0 30 15,0 0-40-15,-141 0-77 16,107 27-58-16,1 13-24 0,2 10-11 15,4 9-10-15,10 3-7 16,7-2-8-16,10-6 0 16,0-5 0-16,27-13-6 15,11-13 6-15,7-14 9 16,5-9 6-16,4-14 11 16,-2-25-8-16,-6-8 12 15,-10-8 21-15,-10-3 10 16,-12 0 11-16,-12-1 16 15,-2 5-16-15,-8 6-22 16,-17 8-11-16,-4 10-17 16,1 10-11-16,4 6-11 15,5 8-8-15,1 4-55 16,3 2-102-16,-4 14-118 16,6 14-266-16,0 0-224 0</inkml:trace>
  <inkml:trace contextRef="#ctx0" brushRef="#br0" timeOffset="9304.59">5286 5839 1549 0,'0'0'580'15,"0"0"-350"-15,0 0 68 16,0 0-58-16,0 0-129 15,0 0-75-15,0 0 7 16,-48 120 23-16,42-54-21 16,-3 9-21-16,3 3-12 15,1 0-12-15,5 0-42 16,0 20-134-16,0-17-318 0,0-13-565 16</inkml:trace>
  <inkml:trace contextRef="#ctx0" brushRef="#br0" timeOffset="10067.99">5157 7374 1485 0,'0'0'551'16,"0"0"-390"-16,0 0 19 15,0 0 51-15,-116 48-41 16,93-21-49-16,5 12-47 15,5 6-27-15,4 10-22 16,9 1-19-16,0 3-13 16,13-8-2-16,17-8-2 15,9-12 7-15,8-12-4 0,5-16-3 16,1-3 2-16,-4-16 2 16,-5-15 1-16,-7-15 14 15,-8-5-11-15,-14-5 9 16,-11-4 6-16,-4-5 11 15,-13 6-4-15,-22 0-13 16,-6 13-5-16,-3 13-12 16,-1 14 0-16,5 13-8 15,6 6-1-15,5 0-36 16,9 18-77-16,9 6-80 16,11 20-102-16,0-4-265 15,7-3-308-15</inkml:trace>
  <inkml:trace contextRef="#ctx0" brushRef="#br0" timeOffset="10378.53">5373 8293 1751 0,'0'0'580'0,"0"0"-387"15,0 0 102-15,0 0-102 16,0 0-121-16,0 0-17 16,-85 129 20-16,83-54-43 15,-3 10-16-15,-4 9-7 16,-2 5-9-16,-5-5-16 15,1-6-79-15,11 12-147 16,1-21-336-16,3-15-519 0</inkml:trace>
  <inkml:trace contextRef="#ctx0" brushRef="#br0" timeOffset="11141.53">5365 9862 1508 0,'0'0'359'16,"0"0"-157"-16,0 0 67 0,-139-30-32 15,99 30-53-15,3 0-35 16,6 15-44-16,2 14-43 16,7 11-26-16,4 7-15 15,7 10-7-15,11-1-5 16,0-1-3-16,7-5 0 15,21-9 3-15,11-6 3 16,8-16 1-16,6-13-2 16,5-6-4-16,2-11 7 15,-4-23-1-15,-5-13 2 0,-7-5-4 16,-12-4-1 0,-14 0 1-16,-16-2-2 0,-2 6 3 15,-12 5 5-15,-14 11-8 16,-3 13-9-16,0 13 0 15,0 10-27-15,2 0-61 16,5 21-98-16,5 23-134 16,7-3-217-16,1-1-476 0</inkml:trace>
  <inkml:trace contextRef="#ctx0" brushRef="#br0" timeOffset="11407.65">5299 10659 1750 0,'0'0'552'0,"0"0"-347"15,0 0 29-15,0 0-107 16,0 0-39-16,0 0 15 15,0 121-51-15,0-62-28 16,0 5-10-16,6 4-14 16,3 2-44-16,9 17-113 15,-2-16-164-15,1-13-331 0</inkml:trace>
  <inkml:trace contextRef="#ctx0" brushRef="#br0" timeOffset="12093.37">5384 11955 849 0,'0'0'910'15,"0"0"-653"-15,-123-14 28 16,67 14-30-16,2 23-68 16,4 12-16-16,3 12-46 15,9 7-52-15,11 8-36 16,14 2-17-16,13 1-11 16,0-2-2-16,19-9 4 15,18-9-11-15,9-15 6 16,5-15-5-16,6-15 12 15,-2-1-5-15,-2-28 2 16,-5-11-8-16,-11-5 14 16,-8-10-4-16,-11-1 6 0,-11 2 11 15,-7 0-6-15,-5 8-9 16,-17 10-6-16,-5 10-8 16,0 11-6-16,1 13-74 15,1 2-130-15,0 23-155 16,8 4-326-16,1 6-323 0</inkml:trace>
  <inkml:trace contextRef="#ctx0" brushRef="#br0" timeOffset="12336.26">5255 12829 1731 0,'0'0'541'0,"-17"112"-418"0,-2 1 126 16,1 41-3-16,9 10-54 16,7-27-84-16,2-38-39 15,0-45-15-15,13-11-31 16,3 4-6-16,-3-2-17 16,0-2-27-16,-6-15-94 15,-4-13-93-15,-3-9-159 16,0-6-467-16</inkml:trace>
  <inkml:trace contextRef="#ctx0" brushRef="#br0" timeOffset="13828.35">3374 4801 1513 0,'0'0'390'16,"0"0"-45"-16,0 0-78 15,0 0-38-15,0 0-24 16,-136-40-62-16,111 40-54 15,3 7-52-15,0 17-20 16,-1 12-17-16,4 9 0 16,3 5 0-16,7 2-1 0,9 1 0 15,0-6-5 1,7-7 5-16,19-6-12 0,8-14 7 16,8-10-15-16,5-10 9 15,1-3 12-15,0-26 0 16,-4-7 16-16,-5-6 7 15,-8-2-7-15,-12-2-5 16,-7 2 11-16,-10 0 16 16,-2 4-1-16,0 7-16 15,-10 7-8-15,-3 8-2 16,3 8-11-16,-4 7-39 16,-1 3-123-16,-12 15-167 15,4 12-323-15,1-3-286 0</inkml:trace>
  <inkml:trace contextRef="#ctx0" brushRef="#br0" timeOffset="14392.32">3485 5847 1279 0,'0'0'593'15,"0"0"-330"-15,0 0 0 16,0 0 3-16,0 0-54 16,-137-26-91-16,107 36-54 15,-1 18-37-15,-2 10-16 16,-1 10-8-16,5 13-5 16,3 2 0-16,9 6 0 15,11-3 5-15,6-9-6 16,0-7-1-16,23-8-27 0,10-17-16 15,9-12 13 1,9-13 6-16,5-6 25 0,2-25 0 16,0-12 7-16,-5-7-1 15,-10-1 8-15,-13-3 27 16,-9 0-9-16,-14 2 32 16,-7 1-4-16,-5 4-6 15,-18 2-13-15,-3 10-12 16,-5 10 4-16,2 9-21 15,2 13-12-15,-2 3-25 16,0 3-86-16,-4 39-127 16,8-4-219-16,6 0-182 0</inkml:trace>
  <inkml:trace contextRef="#ctx0" brushRef="#br0" timeOffset="14924.6">3420 7066 1141 0,'0'0'679'0,"0"0"-393"15,0 0-7-15,0 0-65 0,0 0-99 16,0 0 1-16,-62 120 38 15,51-57-70-15,-1-1-48 16,2 2-21-16,1 0-5 16,-1-4-8-16,0 1-2 15,3-3-105-15,1 12-113 16,1-11-304-16,0-13-338 0</inkml:trace>
  <inkml:trace contextRef="#ctx0" brushRef="#br0" timeOffset="15224.65">3252 8324 1273 0,'0'0'865'0,"0"0"-603"16,0 0-81-16,0 0 5 15,-32 108-25-15,21-46-69 16,-2 12-18-16,-1 4-44 16,1 2-16-16,0-3-14 0,1-11-27 15,-1-6-57-15,-3 3-94 16,3-17-184-16,-1-9-375 0</inkml:trace>
  <inkml:trace contextRef="#ctx0" brushRef="#br0" timeOffset="16166.92">3111 9930 1355 0,'0'0'582'16,"0"0"-381"-16,0 0 114 16,0 0-58-16,0 0-55 15,0 0-75-15,-125 14-66 0,102 30-34 16,8 8-6-1,9 9-13-15,6 2-7 0,6-1 1 16,26-7-1-16,14-12 1 16,12-18-2-16,6-17-8 15,3-8 7-15,-1-25-9 16,-8-19 10-16,-10-12 1 16,-10-5 5-16,-16-6-5 15,-14 1 17-15,-8 0 9 16,-14 1 9-16,-27 8-8 15,-7 7-5-15,-8 13-14 16,2 17-9-16,3 16 0 16,6 4-17-16,8 14-42 15,5 18-103-15,19 30-110 16,6-5-242-16,7-5-199 0</inkml:trace>
  <inkml:trace contextRef="#ctx0" brushRef="#br0" timeOffset="16723.71">3325 11093 1639 0,'0'0'532'16,"0"0"-384"-16,0 0 165 15,-123 16-118-15,88 12-68 16,-3 10-18-16,5 9-16 16,1 9-36-16,8 5-18 15,10 1-19-15,10 1-11 0,4-5-8 16,6-6-1-16,23-10 1 16,8-12-1-16,4-14-14 15,9-16 2-15,3-4 4 16,0-34 7-16,1-12 1 15,-3-12 6-15,-6-4-4 16,-12 0 5-16,-8 4 19 16,-14-1 7-16,-11 5 1 15,0 2 3-15,-25 3 8 16,-11 10-4-16,-3 9-28 16,-4 14-4-16,5 14-9 15,5 6-5-15,6 8-53 16,7 40-104-16,9-4-179 0,4-3-477 15</inkml:trace>
  <inkml:trace contextRef="#ctx0" brushRef="#br0" timeOffset="17297.24">3396 12006 1430 0,'0'0'517'15,"0"0"-366"-15,0 0 10 16,0 0 64-16,0 0-25 15,-29 126-56-15,20-78-53 16,-1 4-46-16,5 7-28 16,1 4-8-16,0 1-9 15,4 2-102-15,0 19-183 16,4-17-276-16,2-12-286 0</inkml:trace>
  <inkml:trace contextRef="#ctx0" brushRef="#br0" timeOffset="17565.77">3249 13247 1783 0,'0'0'353'16,"0"0"-227"-16,-29 128 40 16,13-58-47-16,1 6-41 0,1 3-40 15,1-3-31-15,2-6-7 16,2-6-80-16,2 6-97 16,3-20-121-16,0-12-352 0</inkml:trace>
  <inkml:trace contextRef="#ctx0" brushRef="#br0" timeOffset="19467.43">1893 4704 1435 0,'0'0'399'0,"0"0"-137"15,0 0-15-15,0 0-1 16,0 0-61-16,0 0-54 15,-114-26-53-15,98 40-46 16,-2 20-32-16,-1 12 2 16,5 13-1-16,2 2 0 15,12 4 0-15,0-7-1 16,12-8-1-16,17-10-11 16,11-14-4-16,9-14-1 15,4-12 4-15,5-4 13 16,-2-26 11-16,-8-10 1 0,-7-4-3 15,-14-4 7-15,-10 0-5 16,-12-3 5-16,-5 1 5 16,-7 0 0-16,-21 6-9 15,0 6-3-15,-1 12 4 16,1 9-7-16,1 10-6 16,0 7-24-16,1 2-85 15,3 22-116-15,-6 28-106 16,10-6-243-16,2-2-420 0</inkml:trace>
  <inkml:trace contextRef="#ctx0" brushRef="#br0" timeOffset="19977.45">1760 5711 1650 0,'0'0'481'0,"0"0"-271"15,0 0 25-15,0 0-46 0,-120 2-77 16,82 26-58-16,1 16-33 16,-1 12-9-16,5 10 1 15,8 5-11-15,16-3 3 16,9-4-5-16,7-10-1 16,26-9-35-16,19-20 6 15,7-12-1-15,13-13 14 16,1-15 16-16,1-21 0 15,-9-10 1-15,-13-7 6 16,-9-2 3-16,-16-2 40 16,-14 1 27-16,-13 2-4 15,0 2-2-15,-11 4-25 16,-11 9 9-16,-8 12 3 0,-2 13-14 16,-6 10-43-1,-3 4 0-15,-1 6-50 0,0 18-69 16,1 22-102-16,10-6-239 15,14-5-210-15</inkml:trace>
  <inkml:trace contextRef="#ctx0" brushRef="#br0" timeOffset="20616">1967 7329 1337 0,'0'0'490'15,"0"0"-332"-15,0 0 57 16,-151 22-50-16,116 12-40 16,6 10-27-16,14 8-52 15,9 9-20-15,6 1-19 16,16-3-5-16,19-11 7 0,13-12-9 15,5-19-7 1,3-17 7-16,0 0 24 0,-3-26 10 16,-6-16 14-16,-10-5-8 15,-10-6 25-15,-13-1 24 16,-14 0-14-16,0-3-9 16,-22 1-30-16,-12 2-17 15,-5 7-19-15,-4 11-6 16,1 20-45-16,-1 16-64 15,-10 53-149-15,12 8-249 16,6 6-143-16</inkml:trace>
  <inkml:trace contextRef="#ctx0" brushRef="#br0" timeOffset="21016.19">1825 8672 26 0,'0'0'1787'15,"0"0"-1534"-15,0 0-126 16,-117 57 9-16,98-17-71 16,13 6-17-16,6 2-13 15,4 1-18-15,23-8-3 16,9-5-8-16,8-9-6 15,7-15-24-15,1-12 24 0,1 0 16 16,-4-27 44-16,-3-12 25 16,-3-14 24-16,-9-11-11 15,-8-6-1-15,-10-6 23 16,-16-1-35-16,0 2-4 16,-36 6-10-16,-12 11-16 15,-13 18-9-15,-3 17 1 16,-2 22-20-16,9 2-23 15,7 32-4-15,13 9-64 16,15 10-92-16,22 28-155 16,0-13-293-16,11-7-532 0</inkml:trace>
  <inkml:trace contextRef="#ctx0" brushRef="#br0" timeOffset="21699.07">1966 10026 1467 0,'0'0'301'0,"0"0"-77"15,0 0 26-15,0 0-62 16,0 0-79-16,0 0-60 0,11 18-19 16,-4 14 35-16,-1 12 25 15,-3 12-14-15,-3 8-33 16,0 9-43-16,0 1-31 16,0 28-150-16,0-17-359 15,0-9-584-15</inkml:trace>
  <inkml:trace contextRef="#ctx0" brushRef="#br0" timeOffset="22139.09">2572 11237 1175 0,'0'0'306'0,"0"0"-150"0,0 0 77 16,0 0-87-16,0 0-53 16,-130 28-6-16,113 4-36 15,3 10-25-15,1 6-7 16,0 7-10-16,-1 6-7 15,3 8 4-15,0-1-6 16,4 0 0-16,5 22-68 16,-1-17-175-16,3-13-423 0</inkml:trace>
  <inkml:trace contextRef="#ctx0" brushRef="#br0" timeOffset="22766.14">2294 12503 725 0,'0'0'712'16,"0"0"-488"-16,0 0-58 15,0 0-37-15,0 0-41 16,0 0 53-16,0 0-42 15,8 128-55-15,-6-72-24 16,1 4-20-16,-3 25-79 16,0-14-175-16,0-8-274 0</inkml:trace>
  <inkml:trace contextRef="#ctx0" brushRef="#br0" timeOffset="22954.79">2155 13565 1655 0,'0'0'234'16,"-38"122"-89"-16,16-43-35 16,-1 15-69-16,10 39-41 15,7-37-164-15,4-4-113 0</inkml:trace>
  <inkml:trace contextRef="#ctx0" brushRef="#br0" timeOffset="29557.58">16872 1805 1758 0,'0'0'519'0,"0"0"-310"16,0 0 93-16,0 0-11 15,0 0-75-15,0 0-111 16,-63-92-105-16,78 123-1 16,24 26 1-16,9 15 29 15,13 12-10-15,1 5 1 16,-2 0-7-16,0-7-5 15,-4-10-2-15,-4-9-5 16,-4-11 1-16,-7-10-2 16,-8-10-26-16,-9-9-33 15,-8-8-44-15,-7-7-57 0,-7-4-77 16,-2-4-79-16,-9-2 13 16,-9-14-352-16</inkml:trace>
  <inkml:trace contextRef="#ctx0" brushRef="#br0" timeOffset="29800.38">17516 1770 312 0,'0'0'1477'15,"0"0"-1142"-15,0 0-128 16,0 0-17-16,0 0-71 0,-148 58-27 15,86 5 2-15,-7 15-55 16,-3 4-19-16,1 5-13 16,4-4-7-16,3 0-90 15,4-3-102-15,-17 22-109 16,15-22-291-16,14-9-840 0</inkml:trace>
  <inkml:trace contextRef="#ctx0" brushRef="#br0" timeOffset="30392.85">17023 3142 1620 0,'0'0'565'16,"0"0"-344"-16,0 0 78 15,0 0-54-15,0 0-106 16,0 0-110-16,0 0-23 0,-35 60 1 16,52-2 19-16,5 6-7 15,1 4-5-15,-1-3-3 16,2-5-10-16,-3-6-2 15,-1-6 1-15,-1-4-70 16,-2-5-96-16,-2-3-110 16,-1-8-94-16,-6-10-291 0</inkml:trace>
  <inkml:trace contextRef="#ctx0" brushRef="#br0" timeOffset="30639.53">17445 3331 1455 0,'0'0'534'0,"0"0"-324"0,0 0 60 15,0 0-78-15,0 0-118 16,0 0-10-16,-137 170 81 16,54-45-56-16,-17 31-33 15,7-10-15-15,24-30-23 16,22-37-12-16,21-34-5 15,-3 6-1-15,2 1-44 16,2-2-70-16,7-4-114 16,9-14-118-16,5-14-312 0</inkml:trace>
  <inkml:trace contextRef="#ctx0" brushRef="#br0" timeOffset="32526.15">18342 4121 1328 0,'0'0'721'0,"0"0"-499"16,0 0-27-16,0 0-4 0,0 0-105 15,0 0-56-15,0 0-15 16,-124 124-8-16,99-77-1 15,-4 3-6-15,-5 1-6 16,-3-3-76-16,-2-4-90 16,-11 6-123-16,9-13-225 15,7-13-395-15</inkml:trace>
  <inkml:trace contextRef="#ctx0" brushRef="#br0" timeOffset="32780.51">17919 4403 90 0,'0'0'1426'0,"0"0"-1057"16,0 0-73-16,0 0 31 16,0 0-111-16,0 0-139 15,0 0-77-15,0-12 0 16,0 47 46-16,-2 6 22 16,-3 8-20-16,1 1-24 15,-1-5-6-15,2-2-10 16,1-11-7-16,2-8 0 15,0-12-1-15,0-6 0 16,16-6 0-16,9-2-7 16,11-17-16-16,32-22-116 15,-3 5-171-15,-5 0-359 0</inkml:trace>
  <inkml:trace contextRef="#ctx0" brushRef="#br0" timeOffset="33081.18">18866 3842 127 0,'0'0'1448'16,"0"0"-1045"-16,0 0-43 15,-85-103-60-15,60 96-90 16,-2 7-69-16,-2 0-70 15,-2 25-50-15,-2 18-10 16,2 13-5-16,4 5-5 16,10 6 0-16,10-3-1 0,7-5 0 15,0-9-8-15,24-12-32 16,9-8-36-16,5-9-18 16,5-6-47-16,13-13-106 15,-8-2-104-15,-10 0-271 0</inkml:trace>
  <inkml:trace contextRef="#ctx0" brushRef="#br0" timeOffset="33276.57">18904 4236 1515 0,'0'0'554'0,"0"0"-463"0,0 0 17 15,0 0-45-15,0 0-30 16,0 0-33-16,0 0-28 16,-34 109-116-16,34-93-146 15,0-4-325-15</inkml:trace>
  <inkml:trace contextRef="#ctx0" brushRef="#br0" timeOffset="33447.79">19099 4101 1000 0,'0'0'700'0,"0"0"-486"15,0 0-85-15,0 0-91 16,0 0-38-16,0 0-74 16,0 0-118-16,-48 110-174 15,38-86-745-15</inkml:trace>
  <inkml:trace contextRef="#ctx0" brushRef="#br0" timeOffset="33728.94">19062 4269 998 0,'0'0'391'16,"0"0"-210"-16,0 0-57 15,0 0-84-15,0 0-32 16,0 0-8-16,0 0-12 0,-19 15-48 15,19-14 41-15,14-1 19 16,5 0 31-16,2-4 4 16,-1-4 15-16,1 4 17 15,-7 2 9-15,-2 2-10 16,-5 0 16-16,-2 8 19 16,-3 6-6-16,-2 2-45 15,2 0-26-15,-2-2-24 16,0 6-52-16,0-4-143 15,-11-3-306-15</inkml:trace>
  <inkml:trace contextRef="#ctx0" brushRef="#br0" timeOffset="34476.87">16254 5021 1136 0,'0'0'564'16,"0"0"-383"-16,0 0 81 15,0 0 37-15,0 0-58 16,0 0-105-16,0 0-78 0,-33-18-19 16,62 18 15-16,15 8 56 15,19 6 15-15,32 2-17 16,40 4-43-16,38 4 10 15,16-2-24-15,3 0-13 16,-7-2-19-16,-14-3-10 16,8 1 0-16,4 0-3 15,-4 0-5-15,-5 0 5 16,-10 0-3-16,-20-2-3 16,-30-3 0-16,-32 0-1 15,-28-5 1-15,-14-3 0 0,-5 1 0 16,-3 3 0-1,-5-3-1-15,-12-2 1 0,-6 0 0 16,-2-2 0-16,-5-2 0 16,-2 0 0-16,2 0 1 15,-2 0 7-15,0 0-2 16,0 0 3-16,0 0 9 16,0 0 1-16,0-4-9 15,0-6-10-15,0-2-66 16,-23 0-123-16,6 1-191 15,-7 2-561-15</inkml:trace>
  <inkml:trace contextRef="#ctx0" brushRef="#br0" timeOffset="35541.4">16030 4998 773 0,'0'0'315'16,"0"0"-33"-16,0 0 12 15,0 0-34-15,0 0-51 16,0 0-31-16,0-6-20 16,0 6-12-16,0 0-19 15,0 0-18-15,0 0-18 16,0 0-24-16,6 0-19 15,19 0-21-15,10 0 0 16,14 0-6-16,11 0-9 16,14 5-12-16,26 1-11 0,31 0-96 15,25 0-182 1,-19 0-278-16,-35-2-430 0</inkml:trace>
  <inkml:trace contextRef="#ctx0" brushRef="#br0" timeOffset="36266.12">16834 5978 1538 0,'0'0'392'0,"0"0"-242"15,0 0 61-15,-145 1 1 16,103 23-67-16,3 7-69 16,8 2-28-16,3 6-16 15,14 1-9-15,8-4-10 16,6-2-11-16,0-2 7 0,15-2 9 15,11 1 1-15,4-2-3 16,1 0-4-16,2-2-1 16,-4 1-11-16,-4-3 6 15,-10-4-5-15,-3-3 5 16,-10-1-6-16,-2-3 2 16,-2-2 13-16,-21 0 61 15,-12-2 17-15,-7 2-51 16,-10-2-18-16,0-2-17 15,4 0-7-15,5-2-3 16,9-2-84-16,20-4-95 16,4 0-201-16,10 0-342 0</inkml:trace>
  <inkml:trace contextRef="#ctx0" brushRef="#br0" timeOffset="36699.07">17109 6234 1833 0,'0'0'555'0,"0"0"-339"15,0 0-6-15,0 0-118 16,0 0-44-16,-119 116-18 16,90-63-19-16,4-2-1 15,9-2-10-15,12-11-16 0,4-8-26 16,4-10-14-16,23-10 16 15,11-10-5-15,4 0 36 16,6-22 9-16,0-10 6 16,-3-8-4-16,-3-4 25 15,-6-1 9-15,-5 4 23 16,-11 5 37-16,-7 6 3 16,-8 13 7-16,-5 7 21 15,0 8-13-15,0 2-39 16,0 2-37-16,-11 18-30 15,-2 8-8-15,1 7 0 16,6-2 0-16,6 2 0 16,0-7-6-16,2-6-21 15,20-6-11-15,5-8-7 16,4-6-39-16,7-2-41 0,6-8-78 16,26-27-116-16,-10 3-149 15,-9 0-364-15</inkml:trace>
  <inkml:trace contextRef="#ctx0" brushRef="#br0" timeOffset="37180.74">17749 6311 742 0,'0'0'952'15,"0"0"-716"-15,0 0-111 16,0 0 85-16,0 0-3 15,-75 107-57-15,56-83-71 0,6-3-34 16,0-5-9-16,6-6-12 16,3-7-12-16,4-1-3 15,0-2 9-15,0 0 1 16,0 0 2-16,8-5-11 16,13-7-10-16,3-6-8 15,5 1 7-15,-2 2 1 16,-9 6 0-16,-5 8 0 15,-10 1-12-15,-3 0-15 16,0 14 27-16,-3 5 44 16,-13 6-10-16,3-2-13 15,0-2-19-15,6-5-2 0,7-9 0 16,0-7-39-16,10 0-12 16,23-17 51-16,7-16 1 15,6-2-1-15,1-4 0 16,-5 10 44-16,-13 7-7 15,-10 14-8-15,-12 8-4 16,-7 0-10-16,0 5 8 16,0 13 39-16,0 3-21 15,0-2-41-15,-5 0-39 16,-9-1-126-16,3-9-219 16,-2-2-377-16</inkml:trace>
  <inkml:trace contextRef="#ctx0" brushRef="#br0" timeOffset="37728.26">16188 3812 626 0,'0'0'944'0,"0"0"-616"15,0 0-6-15,0 0-33 16,0 0-100-16,0 0-106 0,0 0-51 16,-31 66 69-16,48-6-3 15,3 11-24-15,3 1-42 16,-4-2-16-16,2-2-8 16,-5-6-1-16,-6-4-7 15,-5-2-72-15,-5-3-132 16,-7 5-166-16,-17-12-297 15,-3-14-772-15</inkml:trace>
  <inkml:trace contextRef="#ctx0" brushRef="#br0" timeOffset="37974.08">16103 4506 1335 0,'0'0'550'0,"0"0"-308"0,0 0-3 16,0 0-59-16,0 0-127 15,0 0-2-15,0 0 17 16,51 94-24-16,-22-58-15 16,-3-5 4-16,1-2-15 15,-6-9-6-15,-3-6 9 16,-3-10 10-16,1-4 34 16,1-6 45-16,8-22-24 15,4-11-77-15,2-11-9 16,11-29-126-16,-6 8-252 15,-12 5-488-15</inkml:trace>
  <inkml:trace contextRef="#ctx0" brushRef="#br0" timeOffset="38546.23">15506 2769 1362 0,'0'0'388'0,"0"0"-145"0,0 0 22 16,0 0-49-16,0 0-94 16,-132 40-47-16,83 10-11 15,-6 18 4-15,1 11-3 16,7 7-19-16,12-1-24 15,15-2-13-15,15-12-7 16,5-13-1-16,15-12-1 16,17-12-32-16,6-15-48 15,13-14-87-15,27-10-79 16,-9-20-111-16,-9-7-330 0</inkml:trace>
  <inkml:trace contextRef="#ctx0" brushRef="#br0" timeOffset="38870.16">15617 3276 1400 0,'0'0'560'0,"0"0"-469"15,0 0 33-15,0 0-16 16,-89 102-37-16,78-66-46 16,9 1-22-16,2-4-3 15,0-10-39-15,17-9-32 16,5-12 18-16,3-2 27 15,0-12 26-15,0-18 9 16,-4-8 14-16,-3-1 19 16,-9-1 18-16,-5 7 26 15,-4 6 35-15,0 11 44 0,-6 10-13 16,-9 6-47-16,-3 0-77 16,-4 25-28-16,6 2-5 15,-2 6 5-15,7 1-63 16,4-3-83-16,5-4-123 15,2-9-96-15,2-7-183 16,11-11-491-16</inkml:trace>
  <inkml:trace contextRef="#ctx0" brushRef="#br0" timeOffset="39273.87">15822 3219 962 0,'0'0'710'0,"0"0"-445"15,0 0-57-15,0 0-69 0,0 0-95 16,0 0-30-16,0 0 5 16,-43 104-7-16,37-68-3 15,4-3-8-15,2-2 0 16,0-8-1-16,0-6-9 16,2-9-21-16,10-6-7 15,3-2 12-15,3-4 25 16,1-17 7-16,1-6 2 15,-1-2-1-15,-8 1-2 16,-5 6-5-16,-4 8 46 16,-2 6 35-16,0 8 41 0,-2 0-47 15,-9 8-64 1,-3 12-12-16,2 5 0 0,5-2-1 16,7 4-10-16,0-5-2 15,0-6-5-15,17-4 3 16,8-6 15-16,4-6 11 15,2 0 3-15,5-6-14 16,-1-13-22-16,2-3-100 16,2-9-68-16,-9 4-142 15,-8 4-318-15</inkml:trace>
  <inkml:trace contextRef="#ctx0" brushRef="#br0" timeOffset="39440.08">16123 3354 704 0,'0'0'320'0,"0"0"-78"16,0 0 18-16,0 0-87 15,0 0-101-15,125-34-52 16,-110 24-20-16,-3-2-39 16,-6 2-154-16,-4-2-193 0</inkml:trace>
  <inkml:trace contextRef="#ctx0" brushRef="#br0" timeOffset="39625.99">16198 3200 1209 0,'0'0'589'15,"0"0"-419"-15,0 0-41 0,0 0-24 16,0 0-36-16,-64 113-45 15,53-74-24-15,-1 22-42 16,4-11-165-16,-1-8-326 0</inkml:trace>
  <inkml:trace contextRef="#ctx0" brushRef="#br0" timeOffset="47013.73">7981 4720 1506 0,'0'0'509'0,"0"0"-304"0,0 0 35 16,0 0 24-16,0 0-40 15,0 0-49-15,-111-16-49 16,91 16-41-16,-3 0-21 16,0 7-25-16,-2 18-19 15,-2 11-8-15,0 10-6 16,7 7 1-16,5 1-1 16,10-2-6-16,5-4-6 15,0-6 0-15,13-8 5 16,12-6-10-16,4-10-4 15,4-8-4-15,7-10 1 0,3 0 10 16,4-14 8 0,-2-16 6-16,-1-8 2 0,-9-3 1 15,-4-4 3-15,-10-3-5 16,-11 2 4-16,-7-2-4 16,-3 2 7-16,-3 4-8 15,-14 5 3-15,-3 7-8 16,2 11 5-16,0 7-6 15,0 7 0-15,3 5-37 16,-3 0-92-16,-9 14-126 16,5 8-304-16,2-3-175 0</inkml:trace>
  <inkml:trace contextRef="#ctx0" brushRef="#br0" timeOffset="48516.3">10711 4874 1487 0,'0'0'390'0,"0"0"-185"0,0 0 48 16,0 0-42-16,0 0-42 15,-129-23-46-15,104 25-55 16,-2 22-47-16,3 8-19 16,-1 12-2-16,5 6 0 15,7 4 1-15,8-2 0 16,5-4-1-16,2-6 4 16,23-10-2-16,11-7 4 15,11-15 1-15,9-10 7 16,6 0 1-16,3-28 1 15,-1-8-2-15,-6-9 4 16,-9-3-2-16,-12-4 32 16,-12 0-2-16,-11 1 35 15,-14 0-13-15,0 1 9 16,-23 3-8-16,-8 7-30 16,-9 8-7-16,-5 12 19 0,-3 13-27 15,-2 7-14-15,1 0-10 16,4 15-1-16,6 11-26 15,6 2-39-15,8 5-66 16,9-4-53-16,14 1-164 16,2-9-239-16,0-9-386 0</inkml:trace>
  <inkml:trace contextRef="#ctx0" brushRef="#br0" timeOffset="54131.63">7879 5781 1324 0,'0'0'598'16,"0"0"-397"-16,0 0 42 16,0 0 38-16,0 0-15 15,0 0-70-15,-42-56-49 16,40 56-75-16,2 0-52 16,-3 14-20-16,3 12-7 15,-5 14 7-15,1 12 30 16,-2 10 1-16,1 8 2 15,-1 2 26-15,1 1-29 16,0-4-15-16,3-8-5 0,0-7 1 16,2-9-11-16,0-11 9 15,0-9-9-15,0-8 1 16,0-6 6-16,0-7-6 16,0-1 0-16,0-3 11 15,0 0 4-15,0 0-7 16,0 0 0-16,0 0-9 15,0 0-24-15,0 0-83 16,2 0-116-16,12-7-319 16,-1-2-296-16</inkml:trace>
  <inkml:trace contextRef="#ctx0" brushRef="#br0" timeOffset="55137.43">10925 5859 1385 0,'0'0'380'0,"0"0"-108"16,0 0-41-16,0 0-7 16,0 0-30-16,0 0-26 15,-129-24-54-15,96 38-45 16,-6 10 5-16,-1 8-2 15,5 4-21-15,3 2-25 16,6 3-10-16,9 0-10 16,9 2-5-16,8-3 1 15,0-4-1-15,20-5 0 16,14-8 4-16,15-10-4 16,10-12 0-16,15-1 11 15,2-14-3-15,0-14 1 16,-12-5-1-16,-10-2-8 15,-12 1-1-15,-11-4 7 0,-8 0 5 16,-8-2 33-16,-5-3 6 16,-10-1-3-16,0 2 0 15,0 4-4-15,-19 8 1 16,-3 10 15-16,-5 6-12 16,-4 8-21-16,-5 6-17 15,-1 0-9-15,1 0-1 16,5 6-16-16,4 4-34 15,7 2-49-15,5 1-57 16,1 4-53-16,-4 5-171 16,2-2-270-16,-1-4-391 0</inkml:trace>
  <inkml:trace contextRef="#ctx0" brushRef="#br0" timeOffset="59103.24">7839 7086 1197 0,'0'0'325'0,"0"0"-60"15,0 0 43-15,0 0-2 16,0 0-6-16,0 0-88 16,-12-25-85-16,8 38-67 15,-2 19-42-15,-5 16 28 16,-3 13 55-16,-1 7-34 15,-3 2-16-15,3 1-17 16,1-2 4-16,1-1-14 16,1-5-3-16,3-11-6 15,3-8-9-15,4-11-6 16,-1-12 1-16,3-5 1 0,0-9-2 16,0-4 0-16,0-3-14 15,0 0-48-15,0 0-81 16,0 0-158-16,3-10-387 15,1-4-1274-15</inkml:trace>
  <inkml:trace contextRef="#ctx0" brushRef="#br0" timeOffset="59935.68">10749 7117 1332 0,'0'0'492'0,"0"0"-254"0,0 0 43 16,0 0-4-16,0 0-63 15,0 0-74-15,-103-49-61 16,77 51-26-16,-3 22-13 16,2 9-10-16,0 7-9 15,5 8-9-15,6 4-4 16,8 2-7-16,8-1 0 15,0-8 0-15,21-3 0 16,16-10-1-16,13-9 0 16,13-14 0-16,11-9 5 15,5 0 6-15,4-22-4 16,-8-9 2-16,-12-6-3 0,-14-3-5 16,-16 0 8-1,-14-2 1-15,-17-4 16 0,-2-4 14 16,-23-3 3-1,-15 3-10-15,-9 10 0 0,-1 13-9 16,-4 14-6-16,3 13-12 16,7 2-6-16,4 22-1 15,11 4-41-15,9 2-52 16,10 2-75-16,8 4-114 16,0-5-264-16,0-10-178 0</inkml:trace>
  <inkml:trace contextRef="#ctx0" brushRef="#br0" timeOffset="94706.29">22968 5388 1030 0,'0'0'386'0,"0"0"-168"0,0 0 35 16,0 0 36-16,0 0 12 15,0 0-66-15,6-50-43 16,-6 48-21-16,0 0-20 16,0 2-24-16,0 0-14 15,0 0-16-15,0 0-19 16,-2 0-13-16,-5 0-14 15,1 0-26-15,-4 4-13 16,-5 12-10-16,-7 8-2 16,-1 7-1-16,-4 4-6 0,6 7 6 15,-3 0 1 1,5 3-1-16,4-1 0 0,4-7 0 16,1-2 0-16,6-9-5 15,4-5-2-15,0-2 2 16,0-5-1-16,0 1 5 15,0-4-7-15,6 1-3 16,6-2-1-16,3 1-1 16,4-4 2-16,2 0-1 15,8 0 2-15,2-3 2 16,6-2 0-16,0-2 8 16,-1 0-8-16,-1 0 8 15,-1-6-5-15,1-7 5 16,2-2 1-16,-4-3 0 0,-2-1-6 15,-2-4-3-15,-3-3 3 16,-3 0 4-16,-3-4 2 16,-5-2 0-16,-3-5 0 15,-6 1 0-15,-6-2 1 16,0 2 5-16,0 2 0 16,0 2-4-16,-14 8-1 15,-1 4 0-15,-3 3 0 16,-3 8 0-16,-6 1 0 15,-2 0-1-15,-5 4 1 16,1 0 0-16,0 2-1 16,-2-2 0-16,4-1-1 15,3 2 1-15,1-3 0 16,0-3-1-16,5 0-36 16,1-1-62-16,9 3-111 0,1 7-131 15,5 3-330-15,2 11-420 16</inkml:trace>
  <inkml:trace contextRef="#ctx0" brushRef="#br0" timeOffset="95435.5">23041 6322 1475 0,'0'0'531'0,"0"0"-297"16,0 0 91-16,0 0-127 15,0 0-80-15,-36 103 26 16,32-44-35-16,4 4-33 16,0 5-17-16,0-2-16 15,0 0-3-15,0-2-13 16,0-6-12-16,-2-5-3 15,-3-5-3-15,1-9-1 16,2-8-8-16,-3-5 1 16,3-8 5-16,2-5-1 15,0-6-5-15,0-5-16 16,-3 1-74-16,3 2-87 16,0-1-155-16,0 2-499 0</inkml:trace>
  <inkml:trace contextRef="#ctx0" brushRef="#br0" timeOffset="96506.23">21764 7753 1167 0,'0'0'318'0,"0"0"-153"16,0 0 122-16,0 0-32 15,0 0-93-15,0 0-90 16,20 7-15-16,31-1 133 16,34 0-32-16,36 0-29 15,39-4 1-15,18-2-40 0,5 0-32 16,-6 0-10-16,-6 0 10 15,-3 4-5 1,-4 2-16-16,-11-2-10 0,-5 2-9 16,-6-2-16-16,-6 0 4 15,-25-2 0-15,-20-1-5 16,-24 2 0-16,-13 1 0 16,6-2 6-16,-2 5-6 15,-4-2-1-15,-19 1 0 16,-10 0 0-16,-10-1-1 15,-4 0 1-15,-4-1-1 16,-3 2 1-16,1-2-1 16,-1 0 0-16,-4 1 1 0,0-4-1 15,0 2 0-15,0-2 1 16,0-1 0-16,0 0 9 16,0 3-8-16,0-3 7 15,0 0-2-15,0 0-5 16,0 0-1-16,-6 0-28 15,-10 0-81-15,1 6-96 16,-14-3-132-16,2 2-381 16,3-5-1055-16</inkml:trace>
  <inkml:trace contextRef="#ctx0" brushRef="#br0" timeOffset="99274.59">23605 7539 1128 0,'0'0'301'0,"0"0"-100"16,0 0 25-16,0 0-69 15,0 0-80-15,0 0-74 16,0 0 6-16,11 0-9 16,-5 13 31-16,1 4 9 0,-2 2 3 15,-1 0-4-15,-1 4-10 16,-3-3-15-16,0-4 1 16,0 0-5-16,0-6-4 15,0-3 3-15,0-6-7 16,0-1 7-16,0 0 0 15,0 0 14-15,0-12-2 16,-10-13-6-16,4-2-15 16,-3-5 1-16,2 0 0 15,3 3 0-15,-1 10 0 16,3 6 5-16,-1 8-5 16,1 2 0-16,0 3-1 15,-2 0-8-15,0 14-9 0,-1 12 15 16,-1 5 1-16,-2 1 1 15,2 0 0-15,2 0 1 16,1-3 1-16,1-6 0 16,0-2-1-16,2-8-1 15,0-3 1-15,0-6 0 16,0-4 0-16,0 0 4 16,0 0 4-16,0-9 3 15,0-9-12-15,9-7 0 16,-4 1-10-16,3 4-11 15,-1 3 13-15,-5 10 0 16,-2 6 1-16,0 1-58 16,0 0-123-16,0 1-95 0,0 5-239 15</inkml:trace>
  <inkml:trace contextRef="#ctx0" brushRef="#br0" timeOffset="123400.76">23340 8457 1564 0,'0'0'379'0,"0"0"-156"16,0 0 21-16,0 0 5 15,0 0-28-15,0 0-75 16,-100-56-40-16,77 56-16 16,0 0-24-16,-6 11 0 15,-2 9-14-15,-4 5 5 16,-1 8-19-16,1 5-1 15,1 10-16-15,3 7-7 16,7 5-7-16,3 6-1 16,8-2-4-16,5 0-1 15,8-6 5-15,0-4-6 0,2-8 1 16,17-6-1 0,8-7 1-16,6-11-1 0,8-10 0 15,3-11 1-15,12-1 0 16,4-13 8-16,9-18-8 15,4-7 5-15,4-10-6 16,-6-4 0-16,-7-8 0 16,-10-2 2-16,-12-6-1 15,-17-3 7-15,-14 0-1 16,-11 2 1-16,-5 8-2 16,-26 10-5-16,-9 8 15 15,-4 16-4-15,-3 7-1 16,0 11-10-16,4 9 11 0,8 0-12 15,4 0-2 1,6 11-22-16,6 1-75 0,5 2-109 16,7-1-153-16,3 0-302 15,0-7-372-15</inkml:trace>
  <inkml:trace contextRef="#ctx0" brushRef="#br0" timeOffset="126010.18">22444 7566 894 0,'0'0'298'0,"0"0"-116"15,0 0 6-15,0 0-3 16,0 0-24-16,0 0-87 15,0 0-56-15,-2 31 29 16,2-6 42-16,0 5-18 16,0 2-10-16,2 2-26 15,-2-3-5-15,2-6 4 16,-2-2-13-16,0-10-11 16,0-5 5-16,0-6 25 15,0-2 60-15,0 0 37 16,0-17-3-16,0-12-82 0,0-7-25 15,0-2-3 1,0-1 4-16,0 10-4 0,0 7 9 16,0 8 4-16,0 6-1 15,0 8-24-15,0 0-12 16,0 2-14-16,0 14 2 16,0 6 11-16,0 0 1 15,0-2 1-15,0-2 0 16,0-3 4-16,0-7-5 15,0 1-7-15,0 1-137 16,0 9-120-16,0-4-266 16,0-3-405-16</inkml:trace>
  <inkml:trace contextRef="#ctx0" brushRef="#br0" timeOffset="128641.13">23992 6686 1039 0,'0'0'371'0,"0"0"-71"16,0 0-44-16,0 0-12 16,0 0-79-16,0 0-61 15,-13-11-62-15,-3 31-26 16,-5 10 12-16,-12 11 19 16,0 10-25-16,-5 5-12 0,2 5-2 15,4-1-8-15,5-4 0 16,6-6-3-16,8-6-91 15,7-10-76-15,2-8-36 16,4-9-64-16,0-17-66 16,0-3-68-16,0-18-455 0</inkml:trace>
  <inkml:trace contextRef="#ctx0" brushRef="#br0" timeOffset="128865.53">23603 6974 785 0,'0'0'300'15,"0"0"-142"-15,0 0 0 0,0 0-10 16,0 0 36-16,0 0-18 16,-18 126-14-16,18-84-54 15,0 2-13-15,0-3-21 16,0-7-29-16,4-7-18 16,5-6-10-16,2-11 6 15,5-5-2-15,8-5 4 16,14-5 11-16,9-22-26 15,26-32-59-15,-10 7-232 16,-10-11-271-16</inkml:trace>
  <inkml:trace contextRef="#ctx0" brushRef="#br0" timeOffset="129205.42">24393 5919 1187 0,'0'0'384'0,"0"0"-152"15,0 0 1-15,-147-26-11 16,96 26-19-16,-2 20-66 15,1 16-44-15,6 12-41 16,8 9-25-16,13 3-14 16,11-1-5-16,14-2-7 0,0-9 6 15,19-8-7-15,10-10 6 16,6-10-6-16,5-7-38 16,5-12-74-16,26-1-92 15,-11-18-115-15,-6-4-250 0</inkml:trace>
  <inkml:trace contextRef="#ctx0" brushRef="#br0" timeOffset="129379.1">24424 6264 940 0,'0'0'392'0,"0"0"-245"0,0 0 67 16,0 0-14-16,0 0-68 15,-26 108-75-15,26-83-37 16,0-4-17-16,0-3-3 15,0-4-114-15,0-11-126 16,11-3-166-16,0 0-674 0</inkml:trace>
  <inkml:trace contextRef="#ctx0" brushRef="#br0" timeOffset="129534.44">24748 5999 573 0,'0'0'1071'15,"0"0"-772"-15,0 0-129 16,0 0-83-16,0 0-65 0,0 0-22 16,0 0-8-16,-139 79-110 15,120-31-134-15,5-4-245 0</inkml:trace>
  <inkml:trace contextRef="#ctx0" brushRef="#br0" timeOffset="129793.6">24621 6322 935 0,'0'0'525'0,"0"0"-336"16,0 0-11-16,0 0-40 15,0 0-43-15,0 0-45 16,0 0-30-16,33-69-20 16,-22 63 0-16,-2 1 0 0,-2 5-14 15,-2 0 5 1,1 8-1-16,1 10 10 0,-1 5 32 15,-2-3 20-15,2 5-11 16,0-1-10-16,-2-3-20 16,2-4-2-16,1-1-9 15,-7-1-88-15,0-8-191 16,0-4-585-16</inkml:trace>
  <inkml:trace contextRef="#ctx0" brushRef="#br0" timeOffset="130300.51">22406 6363 1211 0,'0'0'371'16,"0"0"-244"-16,0 0-15 15,0 0 32-15,0 0 32 16,0 0-63-16,2 131-43 15,9-80-11-15,3 3-17 16,-3 2-24-16,0 0-8 16,-5 0-9-16,0-1-1 0,-4-4-24 15,-2-2-62 1,-2 9-107-16,-18-14-121 0,3-9-313 16</inkml:trace>
  <inkml:trace contextRef="#ctx0" brushRef="#br0" timeOffset="130557.32">22274 6861 1222 0,'0'0'347'0,"0"0"-279"16,0 0 26-16,0 0 110 15,0 0-69-15,0 0-48 16,94 106-22-16,-76-81-6 15,0-6-10-15,-5-6-12 0,-4-5 7 16,0-8 16 0,-4 0 39-16,1-4 50 0,1-20-82 15,-3-10-67-15,-2-10-31 16,-2-46-189-16,-12 7-254 16,-7 2-624-16</inkml:trace>
  <inkml:trace contextRef="#ctx0" brushRef="#br0" timeOffset="131066.53">21738 5721 1033 0,'0'0'294'0,"0"0"-105"16,0 0 3-16,0 0 21 15,0 0-40-15,0 0-33 16,0 0-20-16,-92-97-15 16,57 97-5-16,-10 0-48 15,-4 23-10-15,-7 11-1 16,-2 7-11-16,5 6-15 15,6 5-9-15,12 0-6 16,12 0 0-16,12-2 1 16,11-5-1-16,0-5 0 15,22-7-33-15,17-4-45 16,13-9-36-16,13-6-12 16,32-10-77-16,-18-4-138 0,-12 0-294 0</inkml:trace>
  <inkml:trace contextRef="#ctx0" brushRef="#br0" timeOffset="131406.62">21767 6017 821 0,'0'0'629'16,"0"0"-448"-16,0 0-84 15,0 0 67-15,0 0-3 16,0 0-77-16,-123 85-49 15,119-59-27-15,4-4 0 0,0-2-8 16,6-6 1-16,15-6 7 16,6-8-1-16,4 0 2 15,2-10 4-15,-2-11-4 16,-5 0-3-16,-3 0 4 16,-9 4-2-16,-8 5 8 15,-4 4 67-15,-2 4 27 16,0 4-31-16,0 0-45 15,-4 0-34-15,-3 0-1 16,0 4-10-16,3 4-76 16,1-1-48-16,-1 0-96 15,2-5-123-15,0-2-501 0</inkml:trace>
  <inkml:trace contextRef="#ctx0" brushRef="#br0" timeOffset="131961.59">22056 6014 443 0,'0'0'866'0,"0"0"-593"0,0 0-85 16,0 0 30-16,0 0-44 16,0 0-88-16,0 0-45 15,-100 43 7-15,82-14-20 16,3 1-12-16,4 0-15 15,3-3 7-15,6 0-8 16,2-7 1-16,0-6-1 16,4-4 0-16,15-6-1 15,1-4 2-15,4 0 2 16,2-16-3-16,6-7-5 16,-1-6-3-16,-4-1 7 15,-7 3-1-15,-7 6 1 16,-5 9 1-16,-6 6 0 15,-2 6 16-15,0 0-16 0,0 6-16 16,-10 14 16-16,-1 6 0 16,1-1 1-16,2 2 0 15,6-4 0-15,0-4-1 16,2-5 0-16,0-4-34 16,0-4-40-16,12-6-59 15,14 0-53-15,-2-7-67 16,-1-10-384-16</inkml:trace>
  <inkml:trace contextRef="#ctx0" brushRef="#br0" timeOffset="132112.79">22230 6134 772 0,'0'0'351'0,"0"0"-217"0,0 0 91 16,0 0-8-16,0 0-78 15,127-8-95-15,-98-1-27 16,-4 1-17-16,-6-8-70 15,-3 7-162-15,-7-3-352 0</inkml:trace>
  <inkml:trace contextRef="#ctx0" brushRef="#br0" timeOffset="132261.13">22330 6023 1064 0,'0'0'297'16,"0"0"-86"-16,0 0-4 0,0 0-55 15,-51 121-79-15,48-83-50 16,3 14-23-16,0-10-108 16,12-8-236-16</inkml:trace>
  <inkml:trace contextRef="#ctx0" brushRef="#br0" timeOffset="134814.39">7731 8641 1121 0,'0'0'340'16,"0"0"-73"-16,0 0-58 0,0 0-39 16,0 0 11-16,0 0 9 15,-99-47-37-15,70 47-63 16,-2 2-25-16,-3 20-9 16,-1 9-16-16,1 8-7 15,4 10-24-15,9 1 1 16,3 4-9-16,11-4 0 15,5 0 0-15,2-3-1 16,6-3 0-16,19-5 0 16,6-4 0-16,12-9 0 15,6-9-1-15,9-15 2 16,4-2 10-16,0-11-10 16,-4-19 6-16,-6-9-1 15,-14-4 3-15,-16-9 3 16,-15-5-3-16,-7-7 6 0,-21-4-14 15,-18-2 11-15,-11 11-12 16,2 14 2-16,3 16-2 16,11 15 2-16,7 12-2 15,10 2-6-15,5 8-39 16,10 16-133-16,2 7-148 16,0-8-293-16,12-6-422 0</inkml:trace>
  <inkml:trace contextRef="#ctx0" brushRef="#br0" timeOffset="135521.51">10831 8313 1448 0,'0'0'536'15,"0"0"-327"-15,0 0-45 16,0 0 31-16,0 0-47 16,0 0 6-16,-6 115-34 15,6-55-14-15,-2 12-33 16,-1 9-26-16,-4-1-22 16,-4 0-4-16,1-10-15 15,-2-12-4-15,3-12-1 16,3-9 0-16,0-11 5 15,4-11-5-15,2-2-1 0,0-8-6 16,0-2-74-16,0-2-114 16,0-1-193-16,0 0-325 0</inkml:trace>
  <inkml:trace contextRef="#ctx0" brushRef="#br0" timeOffset="143659.38">7752 9751 1453 0,'0'0'399'16,"0"0"-211"-16,0 0-19 15,0 0-61-15,0 0 11 16,0 0 81-16,-12 167-54 16,12-86-37-16,0 7-25 0,0 3-25 15,0-2-15-15,0-9-15 16,0-12-11-16,0-14-11 15,0-11-5-15,0-16-1 16,0-7 2-16,0-10-3 16,0-8-69-16,0-2-67 15,6-14-141-15,-4-6-368 0</inkml:trace>
  <inkml:trace contextRef="#ctx0" brushRef="#br0" timeOffset="144453.57">10666 9792 1453 0,'0'0'328'0,"0"0"-139"15,0 0 29-15,-151 14-28 16,113 9-2-16,6 13-58 15,9 12-45-15,7 11-22 16,9 3-26-16,7 4-3 16,11-2-11-16,22-7-1 15,19-11-7-15,12-16 2 16,17-18 1-16,10-12 1 16,5-15-8-16,-5-22-1 15,-13-13-3-15,-16-7 2 0,-14-3 3 16,-22-2-4-1,-17-3 20-15,-9-2 16 0,-23-1-1 16,-21 2-23-16,-12 9-11 16,-6 14-4-16,-1 16-4 15,-1 18-2-15,6 9-1 16,7 11 1-16,11 20-28 16,9 4-107-16,12 15-144 15,9-6-373-15,5-9-246 0</inkml:trace>
  <inkml:trace contextRef="#ctx0" brushRef="#br0" timeOffset="149142.1">19111 8093 1558 0,'0'0'323'0,"0"0"-109"16,0 0 28-1,0 0 16-15,0 0-36 0,0 0-108 16,-7-8-77-16,7 9-23 16,0 18-5-16,0 11 56 15,5 11 28-15,3 14-4 16,1 11-22-16,-5 9-4 16,-1 2-15-16,-1 2-24 15,1-1-6-15,1-6-11 16,1-7-1-16,-1-11-5 15,0-13 5-15,3-8-5 16,-5-11-1-16,3-6 1 16,-3-7 8-16,-2-6-7 15,2 0-2-15,-2-3 2 16,0 0 4-16,3 0 3 0,-3 0 0 16,0 0-3-16,0 0-6 15,0 0 1-15,0 0-1 16,2 0-21-16,-2 0-29 15,0 0-34-15,0 0-31 16,0 0-65-16,0 0-108 16,0 0-283-16,0 0-420 0</inkml:trace>
  <inkml:trace contextRef="#ctx0" brushRef="#br0" timeOffset="149877.17">19311 9349 1422 0,'0'0'529'16,"0"0"-361"-16,0 0 67 16,0 0 6-16,0 0-77 15,-123-23-88-15,92 37-18 16,-2 13 15-16,-5 6-7 15,1 7-15-15,0 5-15 16,6 5-6-16,7 0-12 0,8-3-8 16,8 2-9-16,8-5 0 15,0-6-1-15,24-8-1 16,12-10 1-16,14-8 0 16,11-12 1-16,6 0 11 15,2-12-1-15,-2-14-10 16,-9-8 12-16,-10-1-7 15,-7-4 5-15,-10 1-10 16,-11 0 0-16,-9-2 14 16,-6-2 2-16,-5 2 17 15,0-3-10-15,-21 8 0 16,-2 2-6-16,-6 7-3 16,-3 6-14-16,1 8 0 15,-3 4 0-15,0 4 0 16,2 4-1-16,4 0-30 0,2 1-76 15,6 14-95-15,4 9-144 16,7-6-256-16,1-2-316 0</inkml:trace>
  <inkml:trace contextRef="#ctx0" brushRef="#br0" timeOffset="150416.88">17985 9974 1483 0,'0'0'372'16,"0"0"-192"-16,0 0 68 0,0 0-36 16,0 0-82-1,0 0-89-15,0 0 88 0,36 54-24 16,84-32 27-16,57 2-35 15,32-2-15-15,14-1-23 16,11-4-25-16,-3 3-16 16,23-2-5-16,9 0-2 15,-4 3-2-15,-21-6-9 16,-30 2 0-16,-50-6-1 16,-44 0 1-16,-46-5 0 15,-21-2 6-15,-4 0-5 16,-8-1 0-16,-8-1 0 15,-16 1 0-15,-7-3 0 16,-4 0 7-16,0 0 1 16,0 0-9-16,0 0-8 0,-11 0-98 15,-26 4-148-15,0 2-263 16,0-2-173-16</inkml:trace>
  <inkml:trace contextRef="#ctx0" brushRef="#br0" timeOffset="151740.47">19913 9894 1054 0,'0'0'335'0,"0"0"-111"16,0 0 24-16,0 0-49 16,0 0-115-16,0 0-70 15,0 0 17-15,0 40 46 16,0-15-7-16,0 4-27 16,0-3-15-16,0-3-18 15,0-4 1-15,0-7-10 16,0-2 5-16,0-8 0 15,0-2 4-15,0 0 15 16,-2 0 87-16,-3-14-14 16,-2-12-73-16,3-8-14 15,0-6-10-15,1 2 8 16,1 9-9-16,0 6 39 0,0 12 14 16,2 11-23-16,-2 0-30 15,0 9-12-15,-4 16 12 16,2 6 1-16,0 5 6 15,-3-1-6-15,3 2 6 16,0-3-7-16,-1-7 1 16,5-8 1-16,-1-5-2 15,1-6 2-15,0-4-2 16,0 1 1-16,0-4-1 16,0 3 1-16,0 0-1 15,0 5 2-15,0-4-2 16,0 4-23-16,0 0-86 15,0 8-180-15,0-2-264 0,-6 3-1001 0</inkml:trace>
  <inkml:trace contextRef="#ctx0" brushRef="#br0" timeOffset="155079.72">19273 10772 1073 0,'0'0'502'0,"0"0"-295"15,0 0-9-15,-118 29-75 16,85 2-43-16,2 7-27 16,4 6-13-16,4 4 8 15,10 2-11-15,4-1 12 16,9-3 11-16,0-6 1 16,0-2-8-16,18-4-8 0,7-6-20 15,6-2-17-15,9-7 4 16,5-5-3-16,1-11 8 15,6-3-3-15,-1 0 4 16,-2-17-8-16,-2-10 10 16,-5-5 9-16,-5-2 4 15,-3-3 17-15,-10-6-7 16,-3-3-1-16,-10-3 10 16,-7-7 2-16,-4 2-11 15,0 0 4-15,-19 6-14 16,-10 12 9-16,-9 10-6 15,-12 14-3-15,-5 8-18 16,-8 4-5-16,-1 2-3 0,3 13-7 16,13 4 0-16,7-2 1 15,17-3-1-15,6 1-6 16,12-5-60-16,4 3-72 16,2-2-100-16,2-1-139 15,13-2-247-15,-1-8-724 0</inkml:trace>
  <inkml:trace contextRef="#ctx0" brushRef="#br0" timeOffset="155802.6">18525 9751 13 0,'0'0'1108'16,"0"0"-797"-16,0 0-63 16,0 0-9-16,0 0-69 15,0 0-114-15,0 0-1 16,-31 30 26-16,29 2 24 16,-4 2-38-16,4-1-39 15,0-6-10-15,0 0-6 0,0-10 0 16,2-2-11-1,0-7 0-15,0-6 0 0,0-2 8 16,-2 0 17-16,2-10 64 16,0-14-14-16,0-9-54 15,-3-4-14-15,3 1-7 16,0 7 5-16,-2 9-4 16,2 12 38-16,-2 8-16 15,2 0-24-15,-2 18-12 16,-2 10 12-16,-2 9 0 15,2 1 1-15,0 0 8 16,-1-6-8-16,3-3 1 0,0-10-2 16,2-3 0-16,0-6 0 15,0-4-107-15,17-6-163 16,4 0-267-16,-1-6-1113 0</inkml:trace>
  <inkml:trace contextRef="#ctx0" brushRef="#br0" timeOffset="157347.41">7939 11169 1053 0,'0'0'561'16,"0"0"-354"-16,0 0 55 16,0 0-37-16,0 0-9 15,0 0-40-15,-85-24-64 16,56 24-8-16,-4 0-17 0,0 12-32 15,-5 13-19 1,5 11-13-16,1 2-2 0,8 7-9 16,8 1-12-16,11-1 0 15,5-3 0-15,10-6-6 16,23-9 6-16,11-8-2 16,12-11 2-16,7-8 8 15,3 0-8-15,-3-21 8 16,-5-2 2-16,-9-6-9 15,-11 0 9-15,-11 1-9 16,-14-2 9-16,-9 2 2 16,-4-1 2-16,-4 0-1 15,-21 4-4-15,-11 5 3 16,-6 8-6-16,-5 10-5 16,-6 2-1-16,4 0 0 0,5 14-47 15,7 0-97-15,18-8-107 16,9-2-300-16,10-4-457 0</inkml:trace>
  <inkml:trace contextRef="#ctx0" brushRef="#br0" timeOffset="158005.96">10613 10994 1350 0,'0'0'365'0,"0"0"-66"15,0 0-27-15,0 0-57 16,0 0-108-16,0 0-76 16,0 0 102-16,7 84-19 0,1-34 11 15,-4 7-19-15,-1 3-23 16,-3 2-26-16,0 0-18 16,0-3-9-16,0-5-14 15,0-8-2-15,0-10-13 16,5-7 6-16,6-12-7 15,0-5-10-15,5-6-88 16,3-1-133-16,-1-5-302 16,-7 1-531-16</inkml:trace>
  <inkml:trace contextRef="#ctx0" brushRef="#br0" timeOffset="160647.85">8017 12046 660 0,'0'0'338'0,"0"0"-28"15,0 0 2-15,0 0-59 0,0 0-22 16,0 0-45 0,-138-45-60-16,100 45-47 0,-9 14-18 15,-3 12-7-15,-9 11 2 16,4 8-10-16,1 5 10 16,12 5-16-16,9 0-25 15,14-4-3-15,17-4-11 16,2-7 0-16,16-11 0 15,24-7 10-15,11-11-5 16,12-11 4-16,6 0 1 16,2-25-10-16,-2-9 15 15,-12-3-15-15,-9-4 8 16,-17 1-8-16,-16 0 11 16,-13 0-2-16,-2 0 5 15,-19 1-14-15,-14 4 7 16,-4 6-3-16,2 10-5 0,6 7 0 15,5 7-13-15,3 5-71 16,11 0-125-16,10 5-101 16,0 5-238-16,0-7-408 15</inkml:trace>
  <inkml:trace contextRef="#ctx0" brushRef="#br0" timeOffset="161258.35">10528 12128 1461 0,'0'0'501'15,"0"0"-324"-15,0 0 104 16,0 0-46-16,0 0-63 15,0 0-96-15,0 0-43 16,4-22 4-16,3 25 34 16,3 14 6-16,-4 4-6 15,1 10 13-15,-3 7-8 0,-4 6-12 16,0 8-20-16,0 4-16 16,0 3-8-16,2 0-10 15,2-4-4-15,2-5 0 16,0-8-5-16,1-9-1 15,2-6-19-15,2-6-88 16,8-8-95-16,0-5-167 16,-6-8-484-16</inkml:trace>
  <inkml:trace contextRef="#ctx0" brushRef="#br0" timeOffset="185258.75">17547 12236 1721 0,'0'0'262'0,"0"0"-82"16,0 0 63-16,0 0 81 16,0 0-104-16,0 0-154 15,-42 20-47-15,50 30 89 0,7 14-15 16,-3 9-44-16,-1 0 2 16,-5 0-23-16,-3-7-8 15,-3-7-10-15,0-9-2 16,0-8-7-16,0-7-1 15,-7-3-34-15,-6-5-90 16,-5 3-94-16,3-8-262 16,1-6-162-16</inkml:trace>
  <inkml:trace contextRef="#ctx0" brushRef="#br0" timeOffset="185769.28">17518 13289 1265 0,'0'0'378'0,"0"0"-95"16,0 0 32-16,0 0-17 15,0 0-82-15,0 0-72 16,0 0-46-16,-2-5-31 16,2 28 15-16,0 9 56 15,0 12-26-15,0 6-29 16,0 8-28-16,0 3-20 16,0 1-14-16,0-4-20 15,-5-4 10-15,1-4-11 16,-1-8 6-16,0-6-6 15,1-4-11-15,2-6-37 16,-3-2-60-16,-2-2-86 16,-10 14-158-16,2-8-378 0,-5-2-1219 0</inkml:trace>
  <inkml:trace contextRef="#ctx0" brushRef="#br0" timeOffset="186331.11">16223 14269 1582 0,'0'0'496'0,"0"0"-401"15,0 0 244-15,0 0-17 16,0 0-147-16,0 0-120 15,0 0-36-15,-20 40 100 16,74-16 14-16,17-2-42 0,34 2-11 16,44-6-1-16,58-6-11 15,31-7-16-15,26-5-2 16,7-9-22-16,-10-5 5 16,4 0 5-16,-15 5-7 15,-25 5-14-15,-30 1-16 16,-47 3 5-16,-44 0-6 15,-36 0 1-15,-24 0 0 16,-9 0 5-16,-6 0-6 16,-6 4 0-16,-15-1 0 15,-5-2 0-15,-3-1 7 16,0 0-5-16,0 0-2 16,0-1-5-16,-20-9-142 0,-29-2-172 15,2 3-300-15,-2 1-375 16</inkml:trace>
  <inkml:trace contextRef="#ctx0" brushRef="#br0" timeOffset="186881.31">17990 14137 1320 0,'0'0'524'0,"0"0"-326"16,0 0 73-16,0 0-111 16,0 0-81-16,0 0 31 15,0 0-25-15,-51 132-36 16,44-96-20-16,2-4-17 16,-1-8-4-16,2-3-7 15,-1-7 7-15,1-7-7 0,0-5 13 16,3-2-2-16,-2 0 17 15,-1-18 6-15,2-11-22 16,0-13-3-16,2 5-9 16,0-1-1-16,0 13 0 15,0 10 63-15,0 13 22 16,-2 2-37-16,-5 17-46 16,1 16-1-16,-4 9 16 15,2 4-11-15,3-4-5 16,3-6-1-16,2-5 1 15,0-9-1-15,0-4-29 16,0-2-108-16,7-6-149 16,-5-6-443-16</inkml:trace>
  <inkml:trace contextRef="#ctx0" brushRef="#br0" timeOffset="190567.31">17538 14909 1287 0,'0'0'539'0,"0"0"-324"16,0 0 61-16,0 0-91 0,0 0-112 15,0 0-40 1,-33 53 60-16,25 0 24 0,0 11-37 16,-2 9 3-16,1 5-15 15,1 2-15-15,1 6-28 16,1-5-11-16,-2-1-4 15,4-10-4-15,2-6 5 16,-2-16-11-16,0-12 0 16,4-9 1-16,-1-10 0 15,1-7 1-15,-2-10-2 16,2 0 12-16,-2 0 20 16,0-23 16-16,2-12-38 15,0-15-3-15,0-10-6 16,0-4 0-16,0-4-1 0,0 3 8 15,0 7-8 1,0 2 0-16,0 4 1 0,0 2-1 16,-2 6 1-16,-3 3 6 15,2 5-6-15,1 5 5 16,0 4-5-16,0 5 0 16,2 6 21-16,-2 10 32 15,2 2 3-15,-3 4-35 16,3 0-22-16,0 22-10 15,0 18 8-15,0 13 2 16,0 10 0-16,0 4 0 16,0 8 7-16,0-2-6 15,0-1 0-15,0-1-1 0,0-13 8 16,0-8-7 0,5-6-1-16,-3-14 0 0,0-8 0 15,0-8 0-15,-2-8 0 16,3-4 0-16,-3-2 6 15,0-8 13-15,0-24-5 16,3-16-8-16,-1-32-6 16,0-33 0-16,-2 7 0 15,0 12 0-15,0 18 0 16,0 23 7-16,0 3-7 16,0-2 0-16,0 10 9 15,-2 8-9-15,-3 7 0 16,0 8 2-16,3 7 2 15,2 6-4-15,-2 6 0 16,2 0-8-16,0 10-4 0,0 24 6 16,0 18 6-16,-2 17 0 15,2 7 0-15,0 10 10 16,0-3-9-16,0 3 6 16,0-1-7-16,0-4 1 15,4-6 1-15,-2-6 4 16,3-8-6-16,0-7 9 15,-3-14-2-15,2-9-7 16,-2-8-6-16,-1-6 6 16,3-8 0-16,-4-4 0 15,0-2-1-15,0-3 0 16,0 0-18-16,0 0-38 0,0-17-109 16,-7-6-207-16,-4-2-452 15</inkml:trace>
  <inkml:trace contextRef="#ctx0" brushRef="#br0" timeOffset="192063.16">17056 14297 1217 0,'0'0'310'0,"0"0"-182"16,0 0 112-16,0 0-57 16,0 0-52-16,0 0-67 15,-68-56-13-15,65 54 7 16,1 2 37-16,-1 0-31 16,1 0-7-16,-1 0-16 15,0 6-29-15,-4 15 2 16,1 6 15-16,-4 1 6 15,3 0-28-15,3-4 0 16,0-11-6-16,4-3-1 16,0-9 1-16,0-1 16 0,0 0 26 15,0-11 5-15,0-16-24 16,0-5-23-16,6 2 9 16,-1-1-8-16,-1 12 17 15,-4 7 7-15,3 8 17 16,-3 4-34-16,0 0-9 15,2 12-7-15,0 6 7 16,-2 4 8-16,0 0-7 16,0-2 8-16,0-4-8 15,0-2-1-15,0-5-25 16,0 0-99-16,0 1-178 16,0-2-297-16,-4-3-917 0</inkml:trace>
  <inkml:trace contextRef="#ctx0" brushRef="#br0" timeOffset="197180.01">7796 13076 1440 0,'0'0'536'16,"0"0"-296"-16,0 0 69 16,0 0-33-16,0 0-97 15,0 0-113-15,0 0-41 16,-31 77 52-16,27-16 25 0,-3 12-54 15,1 1-1-15,2-2-30 16,0-6-2-16,2-7-14 16,2-9 1-16,0-8-2 15,0-5-84-15,0-4-112 16,14-9-157-16,-1-8-371 16,-1-16-1060-16</inkml:trace>
  <inkml:trace contextRef="#ctx0" brushRef="#br0" timeOffset="197970.81">10644 13086 1543 0,'0'0'525'0,"0"0"-360"16,0 0 8-16,0 0 1 0,0 0 26 16,-12 148-66-1,10-88-27-15,0 1-24 0,-2-1-24 16,0-4-37-16,-3-6-7 16,3-7-13-16,-2-7-4 15,3-4-37-15,2 4-176 16,-1-8-422-16,-2-8-1206 0</inkml:trace>
  <inkml:trace contextRef="#ctx0" brushRef="#br0" timeOffset="206974.38">3298 14700 1629 0,'0'0'368'15,"0"0"-221"-15,0 0 12 16,0 0 105-16,0 0-94 16,0 0-77-16,-127-50-59 15,107 77-16-15,-2 12-2 16,2 11-5-16,7 2-5 0,7-2-5 16,6-2-2-1,14-5 2-15,17-5-1 0,7-6 0 16,2-6 6-16,-1-6-5 15,-8-4-1-15,-10-2 0 16,-9-8 1-16,-10 2 3 16,-2-2-3-16,-20 1 78 15,-24 7 16-15,-19-5-60 16,-9 8-26-16,-3-3-8 16,8-1-2-16,18-4-44 15,17-4-45-15,24-5-68 16,19-1-151-16,22-20-330 0,10-2-179 15</inkml:trace>
  <inkml:trace contextRef="#ctx0" brushRef="#br0" timeOffset="207379.66">3612 14744 1440 0,'0'0'563'0,"0"0"-362"16,0 0-31-16,0 0 6 15,0 0-123-15,0 0-31 16,-84 143-20-16,80-85-2 16,4-6 0-16,0-6-1 15,2-10-33-15,9-10-24 16,1-16 4-16,7-10 24 16,1 0 30-16,9-19 0 0,2-19 18 15,3-11-16-15,-1-2 7 16,-6 2-9-16,-6 8 1 15,-7 14 8-15,-7 10 39 16,-5 8 35-16,-2 9-4 16,0 0-16-16,0 6-43 15,0 20-12-15,0 10-7 16,-2 8 10-16,2 4-5 16,0-7-6-16,4-3-1 15,14-9 1-15,4-15 1 16,5-3 0-16,4-11 2 15,0 0-3-15,5-6-57 16,17-35-117-16,-10 5-157 16,-5 0-278-16</inkml:trace>
  <inkml:trace contextRef="#ctx0" brushRef="#br0" timeOffset="208001.32">4263 14771 1527 0,'0'0'397'0,"0"0"-269"16,0 0 45-16,0 0-81 15,0 0-30-15,-64 112-36 16,50-64 10-16,-4-2 4 15,0 2-6-15,0-8-16 16,1-9-7-16,3-8 0 16,3-5-9-16,5-9-1 15,4-8-1-15,2-1-22 16,0 0 14-16,6-18 8 16,17-14 2-16,2-10 5 15,7-2-6-15,-1 1-1 16,-7 14 7-16,-3 8 11 15,-6 12 10-15,-3 9-26 0,-1 0-1 16,-5 7 0 0,1 16 14-16,-4 4 2 0,-3 2 9 15,0 3 15 1,0 2-2-16,-6-8-7 0,-2-8-10 16,1-4 3-16,3-8-25 15,4-6 2-15,0 0 4 16,2-6 21-16,18-26 6 15,12-8-27-15,3-10-6 16,1 2 0-16,-1 8 0 16,-10 10 1-16,-8 16-1 15,-5 6 1-15,-8 8-2 16,-2 0-6-16,-2 17 7 16,0 14 46-16,0 3-1 15,-2 8 11-15,-9-2-27 0,0 0-12 16,0-4-17-16,4-4-23 15,2-6-78-15,5 5-128 16,0-12-228-16,0-2-245 16</inkml:trace>
  <inkml:trace contextRef="#ctx0" brushRef="#br0" timeOffset="209024.35">3109 16129 1594 0,'0'0'500'16,"0"0"-301"-16,0 0 48 15,-121-23-25-15,71 27-93 16,-8 32-73-16,-3 18-35 0,-6 26 10 16,2 31 2-16,17-7-5 15,12-6-22-15,20-22-1 16,16-18-4-16,0 5-1 15,11-5 0-15,21-6-87 16,10-16-76-16,16-12-132 16,46-20-26-16,-10-4-178 15,-5-4-351-15</inkml:trace>
  <inkml:trace contextRef="#ctx0" brushRef="#br0" timeOffset="209738.36">3254 16780 1279 0,'0'0'319'0,"0"0"-169"0,0 0 32 16,-85 116-48 0,74-72-68-16,11 2-48 0,0-2-17 15,22-12-1-15,13-10-1 16,8-14-51-16,-1-8 20 16,1-8 18-16,-10-20 14 15,-11-11 2-15,-8-2 30 16,-14 1 48-16,0 0 23 15,-5 4 53-15,-13 10 34 16,-4 8-53-16,0 10-64 16,2 8-29-16,-1 0-44 15,2 12 0-15,1 11-2 16,3 4 1-16,1 3 0 16,7-6-64-16,3-6-49 15,4-2-64-15,0-6 12 0,17-10-49 16,12 0-35-16,14 0 18 15,6-22-102-15,2-10-38 16,-4 2 99-16,-7 2 273 16,-11 2 90-16,-12 4 193 15,-7 7 27-15,-6 6 2 16,-4 5-5-16,0 4-64 16,0 0-91-16,0 0-84 15,0 13-49-15,0 10 25 16,0 4 57-16,0 9-61 15,0-1-15-15,0 1-23 16,0-10 5-16,15-2-1 0,2-4-5 16,2-10-1-16,4-6 0 15,1-4 15-15,3 0-5 16,2-17 5-16,0-6-8 16,-4-7 2-16,-4 6-1 15,-4-2-7-15,-9 8 13 16,-4 1-13-16,-4 8 14 15,0 1 46-15,0 8 13 16,0 0-35-16,-2 0-39 16,-8 17 0-16,-4 0-1 15,3 7 1-15,1-2 0 16,9 0 0-16,1-6-6 16,0 2 6-16,1-8-12 0,20-6 12 15,5 1-9-15,10-5-21 16,9-5-42-16,22-21-78 15,-11 0-186-15,-10 2-296 0</inkml:trace>
  <inkml:trace contextRef="#ctx0" brushRef="#br0" timeOffset="209895.47">4066 16879 1280 0,'0'0'606'16,"0"0"-512"-16,0 0-34 0,0 0 93 15,121-5-76 1,-63-3-55-16,2 2-22 16,13-6-33-16,-15 6-170 15,-15-2-397-15</inkml:trace>
  <inkml:trace contextRef="#ctx0" brushRef="#br0" timeOffset="210062.3">4336 16731 1403 0,'0'0'546'0,"0"0"-376"16,0 0-11-16,0 0-85 15,0 0-26-15,-33 125-26 16,33-71-22-16,0 22-28 16,0-14-154-16,0-12-361 0</inkml:trace>
  <inkml:trace contextRef="#ctx0" brushRef="#br0" timeOffset="210566.54">5065 15071 1543 0,'0'0'473'0,"0"0"-391"16,0 0 43-16,0 0-46 15,127-55-48-15,-85 47-25 16,-4 4-6-16,4-3-107 16,-10 7-197-16,-15 0-305 0</inkml:trace>
  <inkml:trace contextRef="#ctx0" brushRef="#br0" timeOffset="210723.49">5118 15187 1517 0,'0'0'476'0,"0"0"-386"0,0 0 33 16,0 0 17-16,0 0-79 15,120-11-61-15,-61 11-19 16,-10 0-169-16,-9 0-356 15</inkml:trace>
  <inkml:trace contextRef="#ctx0" brushRef="#br0" timeOffset="211384.58">4951 16718 1756 0,'0'0'541'0,"0"0"-353"16,0 0-14-16,0 0-49 16,0 0-69-16,0 0 6 15,122-19-12-15,-66 12-22 16,-2-8-19-16,-5 7-9 15,-13-2-25-15,-10 6-120 16,-21 4-187-16,-5 0-289 16,-2 4-485-16</inkml:trace>
  <inkml:trace contextRef="#ctx0" brushRef="#br0" timeOffset="211562.56">4985 16763 1605 0,'0'0'663'0,"0"0"-394"0,0 0-170 16,0 0 27-16,0 0 29 16,120 0-53-16,-68 5-70 15,-4-1-17-15,-8 0-15 16,-4 6-76-16,0-3-144 16,-11 2-248-16,-8-9-224 0</inkml:trace>
  <inkml:trace contextRef="#ctx0" brushRef="#br0" timeOffset="213050.52">5120 16772 1245 0,'0'0'273'0,"0"0"-75"16,0 0 30-16,0 0-75 16,0 0-77-16,0 0-46 15,-4 0-7-15,20 0 56 16,9 0 39-16,-2 0-26 16,6-4-34-16,-2-2-26 15,-2 2-26-15,-7 4 4 16,-5 0-9-16,-4 0 0 0,-7 0 0 15,0 0 5-15,-2-4 3 16,0 4 9-16,0 0 26 16,-8-5 43-16,-13-1-47 15,-5-1-31-15,-1 2 12 16,-2-3 0-16,7 7 10 16,1 1-5-16,11 0-10 15,3 0 2-15,5 0-9 16,2 0-9-16,0 0-6 15,0 0-9-15,17 0 9 16,10 0 6-16,2-4 9 16,2 4-7-16,-6-5-1 0,-5 1 0 15,-9 4 5 1,-6 0-6-16,-5 0 1 0,0 0 13 16,0 0 8-16,-5 0 7 15,-8 0-1-15,-5 0-22 16,2 0-5-16,1 0 0 15,4 0-1-15,6 4 1 16,3-4-1-16,2 0-2 16,0 5-13-16,0-5 8 15,5 4-6-15,10-3 13 16,5 2 1-16,2-3 5 16,-2 0 1-16,-4 0-7 15,-5 0 1-15,-6 0 5 0,-3 0-4 16,-2 0-1-16,0 0 14 15,0 0-2-15,0 0 7 16,0 0-8-16,0 0-12 16,0 0 0-16,0 0-1 15,0 0-60-15,0 5-124 16,0 7-194-16,0-6-338 0</inkml:trace>
  <inkml:trace contextRef="#ctx0" brushRef="#br0" timeOffset="213717.2">5126 17000 1365 0,'0'0'543'15,"0"0"-335"-15,0 0 3 16,0 0-37-16,0 0-115 16,0 0-36-16,0 0 63 0,35-10 32 15,-6 10-24 1,4-4-18-16,3-1-13 0,2 4-33 15,-3-3-17-15,-4 4-5 16,-6 0-8-16,-9 0 6 16,-7 0-6-16,-7 0 8 15,-2 0 2-15,0 0 22 16,-16 0-2-16,-12-3-17 16,-13 3-12-16,-5-5 0 15,-4 1 1-15,2 4-1 16,3 0 5-16,9 0-6 15,4 0 9-15,10 0 6 16,9 0 19-16,4 0 14 16,5 0 3-16,4 0-26 15,0 0-16-15,0 0-9 0,0 0 0 16,13 0 0 0,12 4 11-16,9 1 27 0,7 2-20 15,7-1 3-15,2-2-11 16,0 4-2-16,-6-2-8 15,-6 2 0-15,-7 3 1 16,-9-4-1-16,-6-3 0 16,-7 0 1-16,-5-4-1 15,-4 2 1-15,2-2-1 16,-2 0 0-16,0 0-1 16,0 0-14-16,0 4-33 15,0-4-49-15,-6 8-89 16,-14-4-170-16,-4-4-591 0</inkml:trace>
  <inkml:trace contextRef="#ctx0" brushRef="#br0" timeOffset="-214372.7">7669 6705 1341 0,'0'0'396'16,"0"0"-130"-16,0 0-19 16,0 0-57-16,0 0-71 15,0 0-77-15,27 0-14 16,8 0 87-16,11 0-12 16,4 0-47-16,4 0-26 15,2-2-16-15,-4-2-4 16,-8 0-10-16,-7 0 0 15,-8 4-77-15,-10 0-159 0,-9 0-259 16,-10 0-180-16</inkml:trace>
  <inkml:trace contextRef="#ctx0" brushRef="#br0" timeOffset="-214178.82">7688 6861 1521 0,'0'0'612'16,"0"0"-464"-16,0 0-3 16,0 0 38-16,0 0-9 15,118-23-98-15,-65 10-45 16,-2 1-31-16,3 6 0 0,15 5-167 16,-13 1-206-16,-12 0-367 15</inkml:trace>
  <inkml:trace contextRef="#ctx0" brushRef="#br0" timeOffset="-213050.94">7553 7927 1106 0,'0'0'580'15,"0"0"-393"-15,0 0 31 16,0 0-5-16,0 0 15 15,0 0-61-15,148-23-52 16,-99 19-39-16,2 3-19 16,-2 1-38-16,-2-2-5 15,-9 2-13-15,-9 0-1 16,-10 0-52-16,-9 0-148 16,-10 0-175-16,-25 10-248 15,-8 0-442-15</inkml:trace>
  <inkml:trace contextRef="#ctx0" brushRef="#br0" timeOffset="-212878.55">7540 8105 1422 0,'0'0'554'16,"0"0"-465"-16,0 0 44 16,0 0 173-16,0 0-46 15,119-10-145-15,-82 3-72 16,1 4-37-16,1-1-6 15,25 2-85-15,-9 2-230 16,-3-3-385-16</inkml:trace>
  <inkml:trace contextRef="#ctx0" brushRef="#br0" timeOffset="-212020.81">7661 10642 1237 0,'0'0'370'0,"0"0"-81"15,0 0-25-15,0 0-83 16,0 0-61-16,0 0-24 16,35-16 68-16,-1 12-34 15,3 0-46-15,4-1-44 16,-1 4-16-16,-5-2-23 16,-2 3 7-16,-8 0-8 0,-4 0-67 15,-8 0-162-15,-13 9-238 16,-2 2-92-16,-19 2-580 0</inkml:trace>
  <inkml:trace contextRef="#ctx0" brushRef="#br0" timeOffset="-211867.22">7678 10826 1175 0,'0'0'584'0,"0"0"-401"15,0 0-10-15,0 0 46 16,0 0 26-16,0 0-119 15,145-27-87-15,-100 21-39 0,6 6-104 16,-8 0-272 0,-12 0-647-16</inkml:trace>
  <inkml:trace contextRef="#ctx0" brushRef="#br0" timeOffset="-211174.41">7503 13800 1547 0,'0'0'594'0,"0"0"-468"16,0 0 123-16,0 0-14 15,144-34-93-15,-90 28-69 16,-1 4-8-16,-1 2-43 16,-4 0-1-16,-5 0-21 15,-5 0 0-15,-7 0-3 16,-6-2-61-16,-8 2-81 16,-17 0-201-16,0 0-302 15,-4 0-698-15</inkml:trace>
  <inkml:trace contextRef="#ctx0" brushRef="#br0" timeOffset="-210961.97">7582 13894 1635 0,'0'0'565'0,"0"0"-423"16,0 0 61-16,0 0 21 15,0 0-17-15,0 0-60 16,114 34-20-16,-76-29-27 15,1-4-43-15,-4-1-42 16,3 0-4-16,-1 0-11 16,-1 0-78-16,13 0-112 15,-9 2-191-15,-7-2-446 0</inkml:trace>
  <inkml:trace contextRef="#ctx0" brushRef="#br0" timeOffset="-192864.74">5729 15093 1377 0,'0'0'621'16,"0"0"-383"-16,0 0-30 15,0 0 12-15,0 0-91 16,0 0-61-16,64 15 81 0,-19 6-26 15,2 9-20-15,2 1-23 16,-5 6-9-16,-3 6-14 16,-6-1-6-16,-1 2-16 15,-7-4-14-15,0-3 6 16,-6-2-21-16,2-5 1 16,-5-5-6-16,-3-8 0 15,-4-5-1-15,-4-3-24 16,-2-9-43-16,-4 0-35 15,-1 0-21-15,0-4-45 16,0-30-198-16,-11 1-325 16,0 1-243-16</inkml:trace>
  <inkml:trace contextRef="#ctx0" brushRef="#br0" timeOffset="-192516.13">6223 14977 1438 0,'0'0'544'0,"0"0"-345"15,0 0 46-15,0 0-7 16,0 0-126-16,0 0-25 16,-106 110 11-16,67-60-11 15,2 0-8-15,-5 3-17 16,2-3-10-16,1-3-13 15,1-5-3-15,7-3-6 16,4-9-14-16,6-1-10 16,3-4-5-16,5-3 5 0,1-3-4 15,5-5-4-15,1-5 2 16,4-1 0-16,0-8-29 16,2 0-3-16,0 0-46 15,0 0-56-15,0 0-120 16,29-3-247-16,-3-16-36 15,0-3-475-15</inkml:trace>
  <inkml:trace contextRef="#ctx0" brushRef="#br0" timeOffset="-192083.1">6529 14811 1423 0,'0'0'564'0,"0"0"-339"0,0 0 106 16,0 0-57-16,0 0-137 15,0 0-114-15,0 0-22 16,-56 10-1-16,45 21 0 16,-2 8 0-16,-5 7-30 15,-11 21-119-15,3-10-192 16,2-9-338-16</inkml:trace>
  <inkml:trace contextRef="#ctx0" brushRef="#br0" timeOffset="-191067.91">6591 14979 818 0,'0'0'957'0,"0"0"-672"15,0 0-136-15,0 0 3 16,0 0-80-16,0 0 54 15,0 0-25-15,4 98-43 16,12-67-4-16,-3-2-36 16,-1-1-5-16,-3 0-13 0,-5 1 0 15,-2-2-46 1,-2 10-97-16,0-3-168 0,0-13-306 0</inkml:trace>
  <inkml:trace contextRef="#ctx0" brushRef="#br0" timeOffset="-190793.01">6903 15016 41 0,'0'0'1673'16,"0"0"-1183"-16,0 0-243 15,0 0 3-15,0 0-130 16,0 0-75-16,0 0 5 15,-78 99 33-15,47-46-15 0,-2 5-6 16,-4 0-34-16,-2-1-7 16,-1 2 0-16,0-5-21 15,1-4 7-15,6-2-7 16,2-3-6-16,2-9-60 16,5-1-63-16,-3-2-108 15,5-7-255-15,8-14-206 0</inkml:trace>
  <inkml:trace contextRef="#ctx0" brushRef="#br0" timeOffset="-190549.97">7210 14636 1580 0,'0'0'551'0,"0"0"-346"16,0 0 88-16,0 0-113 16,0 0-121-16,0 0-59 15,0 0-1-15,-50 50 1 16,25-3-32-16,-4 3-84 16,-14 28-136-16,8-12-219 15,6-12-275-15</inkml:trace>
  <inkml:trace contextRef="#ctx0" brushRef="#br0" timeOffset="-189824.87">7524 14995 1380 0,'0'0'594'0,"0"0"-337"16,0 0 62-16,0 0-39 16,0 0-106-16,-140-86-65 15,107 86-39-15,-5 7-13 16,-4 26-16-16,-5 7-17 0,0 14 13 16,1 0-7-1,3 4-5-15,9 5-19 0,8-1 1 16,8-5-7-16,9-4 0 15,9-3 0-15,0-10-6 16,11-12-12-16,16-2-30 16,7-16-17-16,8-2-57 15,9-8-56-15,29-9-146 16,-10-10-214-16,-10-3-168 0</inkml:trace>
  <inkml:trace contextRef="#ctx0" brushRef="#br0" timeOffset="-189664.64">7516 15418 1038 0,'0'0'616'0,"0"0"-371"0,0 0 2 16,0 0-46-16,0 0-66 15,0 0-71-15,-58 120-41 16,55-96-23-16,3 1-9 16,0-6-111-16,0-2-84 15,3-7-267-15,4-6-281 0</inkml:trace>
  <inkml:trace contextRef="#ctx0" brushRef="#br0" timeOffset="-189508.59">7676 15230 413 0,'0'0'1481'15,"0"0"-1160"-15,0 0-211 16,0 0-67-16,0 0-43 15,0 0-104-15,0 0-196 0,-86 96-287 0</inkml:trace>
  <inkml:trace contextRef="#ctx0" brushRef="#br0" timeOffset="-189146.61">7590 15527 1046 0,'0'0'608'16,"0"0"-443"-16,0 0-16 15,0 0-64-15,0 0-31 16,0 0-29-16,0 0-8 16,0 20 52-16,0-20 24 15,0-9 5-15,0-5-61 0,0 2 8 16,2-2 30-16,4 2-2 16,-1 6 3-16,-3 3-31 15,0-1-31-15,2 4-14 16,1 0-1-16,2 0 1 15,0 4 1-15,1 3 15 16,-1 7-16-16,-2 4 21 16,1 0-8-16,-1 5 14 15,-1-1 0-15,0 0 0 16,1-5-15-16,-3-2-6 16,-2-10 0-16,2 0-6 0,-2-5 0 15,0 0-49 1,0 0-81-16,0 0-343 0,0-5-433 15</inkml:trace>
  <inkml:trace contextRef="#ctx0" brushRef="#br0" timeOffset="-183905.51">8322 15246 905 0,'0'0'769'0,"0"0"-582"15,0 0 143-15,0 0 17 16,0 0-140-16,0 0-56 16,-58-3-30-16,58 3-37 15,0 0-27-15,0 0-5 16,0 0-8-16,16 0-1 15,15 0 33-15,13-3 19 16,12-3-14-16,8-2-32 16,7-5-20-16,-5 4-13 15,-3-4-8-15,-13 4-7 0,-9-4-1 16,-13 3-19 0,-10 3-56-16,-6 1-74 0,-8-4-107 15,-4-7-226-15,-6 3-200 16,-15-4-857-16</inkml:trace>
  <inkml:trace contextRef="#ctx0" brushRef="#br0" timeOffset="-183695.97">8565 14913 1520 0,'0'0'509'0,"0"0"-249"15,0 0-9-15,0 0-138 16,0 0 45-16,-17 124-12 15,17-56-35-15,0 0-57 16,2 5-20-16,1-7-19 0,0-4-3 16,0-12-6-16,-1-8-6 15,-2-10-50-15,0-18-136 16,0-5-310-16,0-9-265 0</inkml:trace>
  <inkml:trace contextRef="#ctx0" brushRef="#br0" timeOffset="-182050.13">9443 14772 1902 0,'0'0'378'0,"0"0"-172"0,0 0-22 15,0 0 18-15,0 102-44 16,25-41-70-16,3 8-19 15,3-4 8-15,0-2-55 16,-6-5-10-16,-4-8-6 16,-6-6-5-16,-4-8-1 15,-2-8-5-15,-5-2-37 16,1-14-81-16,0-2-92 16,-1-10-139-16,1-10-116 15,-3-10-294-15</inkml:trace>
  <inkml:trace contextRef="#ctx0" brushRef="#br0" timeOffset="-181811.25">9712 14812 1587 0,'0'0'551'16,"0"0"-366"-16,0 0 103 15,0 0-84-15,0 0-95 16,0 0-11-16,-108 133-15 15,79-79-23-15,-3 1-6 16,-3-1-33-16,-5-7-10 16,1 2-10-16,0-10-1 15,-1 4-6-15,6-3-84 0,5-4-129 16,9-11-266-16,11-6-154 16,7-19-895-16</inkml:trace>
  <inkml:trace contextRef="#ctx0" brushRef="#br0" timeOffset="-181600.96">10167 14399 1803 0,'0'0'628'0,"0"0"-339"15,0 0-14-15,0 0-139 0,0 0-91 16,0 0-30-1,0 0-15-15,-91 87 0 0,59-49-45 16,1 0-88-16,2 10-151 16,10-14-349-16,3-6-422 0</inkml:trace>
  <inkml:trace contextRef="#ctx0" brushRef="#br0" timeOffset="-181281.1">10202 14622 1515 0,'0'0'357'15,"0"0"-93"-15,0 0-64 16,0 0-19-16,0 0-10 16,0 0-46-16,-15 126-44 15,34-80-32-15,1 1-31 16,2 0-17-16,-2-2-1 16,-7-1-13-16,-4-5-63 15,-3 0-114-15,-3-1-118 16,-3-8-261-16,0-12-500 0</inkml:trace>
  <inkml:trace contextRef="#ctx0" brushRef="#br0" timeOffset="-180634.13">10693 14721 1215 0,'0'0'575'16,"0"0"-326"-16,0 0-19 15,0 0-41-15,0 0-35 16,0 0 2-16,-73 122-16 15,27-52-6-15,-6 14-18 16,-9 8-30-16,-3 5-23 16,4-3-25-16,2-4-23 15,8 2 0-15,6-10-15 16,4-3 1-16,6-11 0 16,8-10 8-16,4-18-9 15,8-14 0-15,6-12-9 0,7-8-62 16,1-6-70-16,16-16-90 15,13-10-282-15,2-11-213 0</inkml:trace>
  <inkml:trace contextRef="#ctx0" brushRef="#br0" timeOffset="-179921.14">11216 15016 1401 0,'0'0'534'0,"0"0"-307"16,0 0 101-16,0 0-98 16,0 0-83-16,-142-25-56 15,107 43-37-15,-6 12 17 16,-3 10-12-16,-3 6 8 15,3 11-16-15,8 1-18 16,7 4-21-16,13-4-10 16,14 0-1-16,2-3-1 15,12-7 0-15,16-8-5 16,6-13-29-16,5-4-32 16,6-11-80-16,19-12-114 15,-8 0-249-15,-8 0-281 0</inkml:trace>
  <inkml:trace contextRef="#ctx0" brushRef="#br0" timeOffset="-179745.63">11263 15527 1590 0,'0'0'512'15,"0"0"-460"-15,0 0-8 16,0 0-29-16,-8 120-15 15,5-82-49-15,-10 12-112 16,0-14-126-16,-2-3-330 0</inkml:trace>
  <inkml:trace contextRef="#ctx0" brushRef="#br0" timeOffset="-179555.54">11578 15213 1785 0,'0'0'353'16,"0"0"-257"-16,0 0-65 15,0 0-31-15,0 0-90 16,-25 107-166-16,8-37-65 16,-2-10-192-16,-1-8-404 0</inkml:trace>
  <inkml:trace contextRef="#ctx0" brushRef="#br0" timeOffset="-179302.29">11453 15704 350 0,'0'0'267'16,"0"0"-33"-16,0 0 38 16,0 0 39-16,0 0 11 15,0 0-73-15,0 0-52 16,37-59 3-16,-20 32-77 16,0 7-22-16,-1 2-27 15,1 4-11-15,-1 9-15 16,-3 1-9-16,1 4-11 15,-5 0-4-15,-1 4 10 16,2 14 11-16,-4 0-7 16,1 6-25-16,-1-2-7 0,-1-3 0 15,2 0-12 1,-5-1-15-16,0-8-81 0,-2-3-145 16,0-7-319-16,0 0-351 0</inkml:trace>
  <inkml:trace contextRef="#ctx0" brushRef="#br0" timeOffset="-179122.28">11950 14694 1942 0,'0'0'705'15,"0"0"-548"-15,0 0-75 16,0 0-28-16,-65 135-41 15,54-77-13-15,-5 13-154 0,3-20-311 16,-3-13-306-16</inkml:trace>
  <inkml:trace contextRef="#ctx0" brushRef="#br0" timeOffset="-173222.02">12404 15266 1667 0,'0'0'510'0,"0"0"-288"16,0 0 116-16,0 0-99 16,0 0-136-16,0 0-72 15,63-4 64-15,-7 4 16 16,6 0-70-16,0 0-17 15,-6 0-16-15,-10 0-8 16,-8 0-32-16,-9 0-119 16,-4-4-101-16,-11-6-271 15,-10 2-114-15</inkml:trace>
  <inkml:trace contextRef="#ctx0" brushRef="#br0" timeOffset="-173035.07">12644 14985 1646 0,'0'0'494'16,"0"0"-420"-16,0 0 118 15,-30 123 1-15,28-59-106 16,2 7-67-16,0 2-7 16,0-3-13-16,8-2-68 15,7 12-148-15,-1-21-124 16,-5-14-257-16</inkml:trace>
  <inkml:trace contextRef="#ctx0" brushRef="#br0" timeOffset="-172704.17">13215 15102 1629 0,'0'0'625'15,"0"0"-516"-15,0 0 35 16,0 0 86-16,29 102-84 16,4-52-65-16,10 6-35 15,4 0-29-15,-2-4-16 0,-3-4 10 16,-5-6-11-16,-7-7-1 15,-4-7 1-15,-5-6-1 16,-11-9-53-16,1-1-51 16,-3-9-74-16,-2-3-64 15,1-15-7-15,-1-8-146 16,-4-8-743-16</inkml:trace>
  <inkml:trace contextRef="#ctx0" brushRef="#br0" timeOffset="-172427.09">13680 15096 1657 0,'0'0'534'0,"0"0"-377"0,0 0 137 15,0 0-105-15,0 0-68 16,-124 122-41-16,86-68 6 15,-6 7-20-15,-3 2-24 16,0 3-6-16,2-4-30 16,3-6 3-16,9-3-7 15,4-13-1-15,9-8-1 16,5-6-13-16,5-8-85 16,10-11-123-16,0-4-249 15,0-3-208-15</inkml:trace>
  <inkml:trace contextRef="#ctx0" brushRef="#br0" timeOffset="-171918.75">13784 15011 1141 0,'0'0'298'15,"0"0"-163"-15,0 0 47 16,0 0-60-16,0 0-65 15,0 0 10-15,0 0 89 16,-12 0 48-16,10 0 23 16,2 0-27-16,-2 0-48 15,2 0-57-15,0 0-36 16,0 0-35-16,0 0-6 16,0 0-12-16,0 0-4 15,0 16-2-15,0 9 39 16,6 2 19-16,10 9-4 0,7 4 0 15,3 4-14-15,3 0-8 16,0-3-20-16,0-1 4 16,-2-4-15-16,-5-9-1 15,-5 0 0-15,-5-11-11 16,-3-6-75-16,-3-2-92 16,-2-8-110-16,6-4-247 15,-1-16-71-15,-1-8-967 0</inkml:trace>
  <inkml:trace contextRef="#ctx0" brushRef="#br0" timeOffset="-171698.17">14276 15004 1520 0,'0'0'647'0,"0"0"-395"16,0 0 2-16,0 0-79 15,-58 132 3-15,15-41-24 16,0 2-36-16,0 5-43 15,0-4-47-15,10-13-14 16,-1-6-14-16,10-8-2 16,2-13-49-16,4-10-43 15,0-12-60-15,-2-5-106 16,2-10-256-16,7-13-208 0</inkml:trace>
  <inkml:trace contextRef="#ctx0" brushRef="#br0" timeOffset="-171502.19">14555 14641 1642 0,'0'0'630'15,"0"0"-519"-15,0 0 18 16,0 0-104-16,0 0-25 15,-61 177-111-15,50-96-153 16,0-8-217-16</inkml:trace>
  <inkml:trace contextRef="#ctx0" brushRef="#br0" timeOffset="-171145.09">14891 15182 1257 0,'0'0'626'15,"0"0"-318"-15,0 0 22 16,-141-36-44-16,99 36-118 15,-3 9-85-15,1 22-41 16,-3 9 3-16,1 14 0 0,3 7-6 16,7 2-31-16,9 6-7 15,12-8-1-15,11-8-1 16,4-7 1-16,4-6-12 16,23-14 12-16,11-4-52 15,6-8-64-15,9-10-123 16,24-4-231-16,-13-12-125 15,-11-10-755-15</inkml:trace>
  <inkml:trace contextRef="#ctx0" brushRef="#br0" timeOffset="-170992.02">14893 15601 1543 0,'0'0'498'0,"0"0"-361"15,0 0 5-15,-38 104-69 16,33-64-55-16,3-2-18 15,2 0-86-15,-2 0-156 16,2-10-160-16,0-10-597 0</inkml:trace>
  <inkml:trace contextRef="#ctx0" brushRef="#br0" timeOffset="-170829.49">15082 15450 616 0,'0'0'1375'16,"0"0"-1023"-16,0 0-212 16,0 0-65-16,0 0-75 0,0 0-154 15,0 0-124-15,-73 143-100 16,59-95-246-16</inkml:trace>
  <inkml:trace contextRef="#ctx0" brushRef="#br0" timeOffset="-170567.34">14973 15811 707 0,'0'0'502'16,"0"0"-170"-16,0 0-68 16,0 0 31-16,0 0-105 15,0 0-86-15,0 0-26 16,14-7-44-16,-3-4-26 16,-1-3-8-16,4 10 0 15,-5 0 0-15,0 4 0 16,0 0 14-16,-2 0 21 0,1 8 0 15,2 6 15-15,-2-1-14 16,1 6-12-16,0-2-12 16,0 2-3-16,-2 3 3 15,-3 0-12-15,-4 0-18 16,0-3-129-16,0-7-240 16,-2-2-424-16</inkml:trace>
  <inkml:trace contextRef="#ctx0" brushRef="#br0" timeOffset="-170362.9">15330 15097 1832 0,'0'0'689'0,"0"0"-445"15,0 0 12-15,0 0-176 16,0 0-56-16,0 0-24 15,0 0-50-15,-56 115-95 16,33-64-208-16,6-6-273 16,-3-10-784-16</inkml:trace>
  <inkml:trace contextRef="#ctx0" brushRef="#br0" timeOffset="-169874.37">15554 15993 75 0,'0'0'1915'15,"0"0"-1309"-15,0 0-490 16,0 0 49-16,0 0-26 16,150-7-50-16,-81 2-56 0,3 1-18 15,-8 0-4 1,-9-1-10-16,-10 0-1 0,-11-4-82 15,-10 1-99-15,-13-2-171 16,-9 1-294-16</inkml:trace>
  <inkml:trace contextRef="#ctx0" brushRef="#br0" timeOffset="-169659.44">15820 15621 1788 0,'0'0'564'0,"0"0"-352"16,0 0-45-16,0 0 35 15,-6 120-44-15,16-57-93 0,-1-2-49 16,-7 1-16-16,-2-8-4 16,0-5-80-16,-11-3-125 15,-3-10-167-15,-3-12-375 0</inkml:trace>
  <inkml:trace contextRef="#ctx0" brushRef="#br0" timeOffset="-166900.48">16582 16142 1687 0,'0'0'545'0,"0"0"-434"0,0 0-10 16,0 0 13-16,0 0 113 16,69 134-112-16,-25-72-67 15,3 5-15-15,-5-4-27 16,-8-2 4-16,-7-11-10 16,-11-10-26-16,-5-13-52 15,-7-10-88-15,-4-11-75 16,0-6-68-16,0 0-180 0</inkml:trace>
  <inkml:trace contextRef="#ctx0" brushRef="#br0" timeOffset="-166682.21">16985 16156 1508 0,'0'0'596'0,"0"0"-438"16,0 0 124-16,0 0-48 15,-143 117-93-15,104-56-72 16,-6 10-33-16,-2-3-21 16,0 2-2-16,3-12-13 15,3-8-43-15,6-5-91 16,11-18-102-16,6-7-89 16,9-5-223-16,7-15-470 0</inkml:trace>
  <inkml:trace contextRef="#ctx0" brushRef="#br0" timeOffset="-166510.81">17011 16317 55 0,'0'0'1626'15,"0"0"-1071"-15,0 0-438 16,0 0 6-16,0 0 58 16,0 0-79-16,79 120-61 15,-55-72-36-15,-1-2-5 16,-4-2-115-16,2 0-136 15,-8-15-128-15,-4-8-266 0</inkml:trace>
  <inkml:trace contextRef="#ctx0" brushRef="#br0" timeOffset="-166292.08">17505 16334 1813 0,'0'0'503'16,"0"0"-341"-16,0 0 109 16,-123 151-106-16,82-88-82 15,-3 8-58-15,1-7-10 16,1-1-15-16,0-5-5 16,4-10-73-16,-2 6-107 15,7-10-144-15,10-18-323 0</inkml:trace>
  <inkml:trace contextRef="#ctx0" brushRef="#br0" timeOffset="-166003.43">17912 16356 1602 0,'0'0'652'15,"0"0"-455"-15,0 0 100 16,0 0-139-16,-147-39-95 16,109 55-50-16,-7 22-7 15,-1 18 3-15,-1 8 0 16,7 10-9-16,9-2 0 16,10-4 0-16,13-5 1 0,8-9-1 15,6-6 0-15,23-12-18 16,11-11-70-16,8-6-90 15,38-11-93-15,-13-8-70 16,-6 0-294-16</inkml:trace>
  <inkml:trace contextRef="#ctx0" brushRef="#br0" timeOffset="-165834.73">18008 16866 1547 0,'0'0'550'0,"0"0"-442"15,0 0 11-15,0 0-50 16,0 0-52-16,-31 124-17 0,31-91-44 16,0 0-5-1,0-1-153-15,0-5-157 0,0-9-543 0</inkml:trace>
  <inkml:trace contextRef="#ctx0" brushRef="#br0" timeOffset="-165670.5">18206 16743 1923 0,'0'0'593'15,"0"0"-493"-15,0 0-38 16,0 0-62-16,0 0-52 16,0 0-150-16,-46 113-103 15,32-73-67-15,1-5-365 0</inkml:trace>
  <inkml:trace contextRef="#ctx0" brushRef="#br0" timeOffset="-165330.11">18162 17137 519 0,'0'0'526'16,"0"0"-125"-16,0 0-27 16,0 0-106-16,0 0-134 15,0 0-73-15,0 0-37 16,13-40-24-16,-2 22 0 15,4-3 4-15,2-3-3 0,0 2-1 16,-1 0 0 0,-1 5 1-16,-3 8 40 15,-4 3 47-15,-1 6-36 0,-1 0-41 16,2 0 9 0,0 15 5-16,3 2 20 0,1 1-5 15,1 8 22-15,2-2 71 16,-1 2-72-16,-3-4-31 15,-2-4-12-15,-4-5-7 16,-3-8-10-16,-2 0 8 16,0-5-9-16,0 0-15 15,0-10-163-15,0-7-330 16,0-1-536-16</inkml:trace>
  <inkml:trace contextRef="#ctx0" brushRef="#br0" timeOffset="-162786.28">10700 9343 1371 0,'0'0'387'0,"0"0"-176"0,0 0-19 15,0 0-53-15,0 0-11 16,0 0-50-16,142-75 12 16,-91 64-25-16,0 5-10 15,-1 5-34-15,-8 1-10 16,-2 0-11-16,-2 0 0 16,-9 0-42-16,-4 0-96 15,-17 4-101-15,-5 2-267 0,-3 0-199 16</inkml:trace>
  <inkml:trace contextRef="#ctx0" brushRef="#br0" timeOffset="-162598.39">10659 9471 1362 0,'0'0'404'0,"0"0"-243"15,0 0 49-15,0 0 31 16,0 0 25-16,119-4-110 15,-63-5-85-15,3 1-37 16,4 2-34-16,4 2-19 16,42 2-178-16,-15-1-385 15,-10-1-607-15</inkml:trace>
  <inkml:trace contextRef="#ctx0" brushRef="#br0" timeOffset="-161886.7">10364 11486 1053 0,'0'0'401'0,"0"0"-269"16,0 0 42-16,0 0 3 0,0 0 22 15,0 0-36 1,64 40 43-16,-33-38-17 0,7-2-14 16,6 0-45-16,8 0-35 15,6 0-12-15,2-4-41 16,0-2-20-16,3 0-20 16,-8 2 6-16,-8-1-8 15,-7 3-9-15,-12 1-72 16,-7-2-76-16,-10 3-130 15,-4-1-253-15,-7-1-124 0</inkml:trace>
  <inkml:trace contextRef="#ctx0" brushRef="#br0" timeOffset="-161666.89">10416 11650 803 0,'0'0'935'16,"0"0"-661"-16,0 0-82 15,0 0 36-15,0 0-66 16,0 0 32-16,0 0-3 16,77 28-26-16,-8-28-47 15,7 0-42-15,1 0-55 16,2 0-21-16,-8 0-7 16,-5 0-108-16,13 25-122 15,-22 0-328-15,-8 0-141 0</inkml:trace>
  <inkml:trace contextRef="#ctx0" brushRef="#br0" timeOffset="-161136.27">10445 12561 1446 0,'0'0'407'15,"0"0"-151"-15,0 0 71 16,0 0-46-16,0 0-139 16,0 0-69-16,0 0 34 0,63 0 32 15,-20 4-39-15,6 2-52 16,8 0-21-16,1 1-21 16,5-2 6-16,-1-3-12 15,-4 0 0-15,-6-2-65 16,-10 0-101-16,-7 2-141 15,-15 2-268-15,-11 0-108 0</inkml:trace>
  <inkml:trace contextRef="#ctx0" brushRef="#br0" timeOffset="-160877.95">10572 12906 1355 0,'0'0'577'0,"0"0"-308"16,0 0 73-16,0 0-62 15,0 0-126-15,0 0-75 16,0 0 13-16,123-41 2 16,-72 34-19-16,3 1-32 15,-3 0-28-15,0 3-15 16,-6 1 0-16,-3 2-79 15,5 0-114-15,-11 5-273 16,-7 2-310-16</inkml:trace>
  <inkml:trace contextRef="#ctx0" brushRef="#br0" timeOffset="-160487.93">10557 13796 1820 0,'0'0'477'0,"0"0"-407"16,0 0 202-16,0 0-107 15,0 0-115-15,0 0-25 16,0 0 51-16,17 30 57 16,24-26-8-16,10 0-22 15,7-4-30-15,2 0-44 16,-2 0-14-16,-2 0-15 15,-7 0-45-15,-11 2-134 16,-11 1-173-16,-14-1-393 16,-13 1-400-16</inkml:trace>
  <inkml:trace contextRef="#ctx0" brushRef="#br0" timeOffset="-160285.49">10479 14037 1798 0,'0'0'696'16,"0"0"-501"-16,0 0-102 16,0 0 54-16,0 0 79 15,170 0-100-15,-104 0-68 16,-6 0-37-16,-6 0-13 16,-12 0-8-16,-6 0-88 15,11 0-122-15,-12 0-316 16,-3 0-251-16</inkml:trace>
  <inkml:trace contextRef="#ctx0" brushRef="#br0" timeOffset="-153381.6">6333 16431 1033 0,'0'0'1027'0,"0"0"-765"0,0 0-29 16,0 0 34-16,0 0-71 15,0 0-130-15,-31 28-48 16,62 19 60-16,12 18 27 16,9 1-16-16,4 2-29 15,-1-1-3-15,-1-5-31 16,-4-4-4-16,-6-8-20 16,-3-6 4-16,-6-7-6 15,-6-8-5-15,-7-7-62 16,-4-8-73-16,-7-5-78 15,-4-9-101-15,-3-9-144 16,-4-9-94-16</inkml:trace>
  <inkml:trace contextRef="#ctx0" brushRef="#br0" timeOffset="-153146.95">6863 16397 82 0,'0'0'1716'15,"0"0"-1355"-15,0 0-184 16,0 0 56-16,-125 58-67 16,94-1-51-16,0 14-59 15,2 1-11-15,-2-4-6 16,0-1-15-16,2-9-13 16,-1-10-10-16,6-8-1 15,2-8-14-15,0-6-55 16,-5-3-123-16,6-6-189 15,4-11-294-15</inkml:trace>
  <inkml:trace contextRef="#ctx0" brushRef="#br0" timeOffset="-152920.66">7146 16150 1169 0,'0'0'966'16,"0"0"-623"-16,0 0-143 16,0 0-21-16,0 0-76 15,0 0-79-15,0 0-24 0,-121 68-5 16,104-15-83-16,-1-3-119 16,-7 22-112-16,4-10-238 15,0-11-333-15</inkml:trace>
  <inkml:trace contextRef="#ctx0" brushRef="#br0" timeOffset="-151164.36">7170 16605 1425 0,'0'0'338'0,"0"0"-94"16,0 0 26-16,0 0-97 15,0 0-115-15,0 0 18 16,0 0 74-16,56 91-32 15,-24-56-34-15,-1 2-39 16,-2-3-12-16,-5-6-20 16,-2 2-1-16,-4-9-10 15,-5-2-1-15,-3-1 5 0,-4-7-6 16,1-4-39-16,-3-1-52 16,-2 2-97-16,0-8-125 15,-2 0-190-15,0 0-100 0</inkml:trace>
  <inkml:trace contextRef="#ctx0" brushRef="#br0" timeOffset="-150840.1">7707 16462 1401 0,'0'0'534'0,"0"0"-346"0,0 0 85 16,0 0-57-16,0 0-135 16,0 0-16-16,0 0 33 15,-62 143-14-15,38-89-18 16,-3 5-1-16,-4-1-12 16,-2 0-20-16,-4 4-17 15,2-8-7-15,-1 0-3 16,3-6-5-16,-1-2 4 15,5-2-4-15,3-9-2 16,3-3-16-16,4-4-49 16,2-3-72-16,5-2-102 0,0-4-148 15,5-8-285-15</inkml:trace>
  <inkml:trace contextRef="#ctx0" brushRef="#br0" timeOffset="-150385.52">8218 16637 1639 0,'0'0'521'0,"0"0"-398"15,0 0 120-15,-125-39 21 16,94 39-116-16,2 0-88 15,0 3-17-15,-5 19-10 16,1 10-3-16,-2 9-9 16,1 3 1-16,3 6-10 15,6 2-3-15,7-2-7 0,9 0-1 16,5-2-1-16,4-4 0 16,0-8 0-16,2-4-31 15,13-5-32-15,6-5-52 16,8-8-91-16,27-11-111 15,-6-3-161-15,0 0-143 0</inkml:trace>
  <inkml:trace contextRef="#ctx0" brushRef="#br0" timeOffset="-150224.39">8274 17038 1706 0,'0'0'533'16,"0"0"-376"-16,0 0 35 0,0 0-131 15,0 0-55 1,0 0-6-16,0 0-115 0,-23 113-165 16,21-81-196-16,0-10-308 0</inkml:trace>
  <inkml:trace contextRef="#ctx0" brushRef="#br0" timeOffset="-149762.66">8396 16860 1356 0,'0'0'554'16,"0"0"-423"-16,0 0 21 15,0 0-53-15,0 0-99 16,0 0-64-16,0 0 5 16,-6 64-42-16,3-30-24 0,-2 2 2 15,-1 0 36-15,-2 1 53 16,5-7 17-16,-1-3 10 15,-2-9 6-15,6 1-7 16,0-7-2-16,0-8 5 16,0-4 5-16,0 0 97 15,0 0 105-15,0-4-54 16,0-13-45-16,0-1-1 16,0 0 1-16,2-4-18 15,8 8-6-15,-1 0 3 16,-3 6-5-16,-1 2-13 15,2 2-29-15,-3 4-13 0,3 0-13 16,-1 0 3 0,3 15 9-16,-2-3 3 0,0 6 1 15,-1 0-4-15,-1 0 0 16,-1 0-19-16,-1-4 8 16,-3-2-9-16,0-6 11 15,0-2-12-15,2-4-20 16,3 0-70-16,10 0-162 15,1-14-391-15,1-4-1223 0</inkml:trace>
  <inkml:trace contextRef="#ctx0" brushRef="#br0" timeOffset="-149496.23">9049 16958 2076 0,'0'0'666'15,"0"0"-530"-15,0 0-9 16,0 0-4-16,135 0 54 16,-54 0-55-16,4-4-41 15,-10 4-42-15,-15 0-27 16,-15 0-12-16,-13 0-48 15,-13 0-81-15,-3-4-143 0,-5 0-230 16,-5-6-265-16</inkml:trace>
  <inkml:trace contextRef="#ctx0" brushRef="#br0" timeOffset="-149308.65">9365 16718 1528 0,'0'0'663'15,"0"0"-413"-15,0 0-15 16,0 0-45-16,-56 102-26 16,56-48-95-16,0 3-44 15,10 6-23-15,-4-5-2 16,-4-4-123-16,-2 1-183 16,0-15-313-16,-2-10-645 0</inkml:trace>
  <inkml:trace contextRef="#ctx0" brushRef="#br0" timeOffset="-146329.4">10274 16681 1625 0,'0'0'544'0,"0"0"-356"16,0 0 64-16,0 0-89 15,0 0-102-15,0 0 91 16,86 91 1-16,-30-37-41 16,2 1-15-16,0 0-37 15,-6-1-37-15,-6-6-7 16,-5-7-15-16,-10-9 6 0,-9-10-7 15,-6-4 0-15,-5-8 0 16,-7-3-48-16,-2-7-42 16,-2 0-28-16,0 0-42 15,0-26-315-15,-4-1-213 16,-7-8-895-16</inkml:trace>
  <inkml:trace contextRef="#ctx0" brushRef="#br0" timeOffset="-145996.7">10817 16637 1458 0,'0'0'565'0,"0"0"-336"0,0 0 83 16,0 0-51-16,0 0-130 15,0 0-60-15,0 0 30 16,-126 117 3-16,81-67-20 15,-6 6-23-15,-1-2-13 16,4-4-14-16,3-2-2 16,7-8-23-16,9-8 4 15,10-5-12-15,5-5 5 16,5-8-6-16,5-6 0 16,1-2 0-16,3-6 0 15,0 0 0-15,0 0-13 0,0 0-39 16,0 0-64-1,0 0-60-15,11-6-120 0,10-11-294 16,-6-1-300-16</inkml:trace>
  <inkml:trace contextRef="#ctx0" brushRef="#br0" timeOffset="-144248.17">10998 16512 1084 0,'0'0'290'16,"0"0"-183"-16,0 0 33 0,0 0-16 15,0 0-60-15,0 0-22 16,0 0 67-16,0-8 54 16,0 8-4-16,0 0-3 15,0 0-14-15,0 0-37 16,0 0-37-16,0 0-22 15,0 0-25-15,0 0-21 16,10 2 2-16,3 13 20 16,9 12 30-16,2 4 8 15,7 5-4-15,3 4 8 16,0-3-27-16,-3-6-23 16,-4 0-7-16,-4-9-1 15,-4-8-5-15,-9-2-1 16,0-6-27-16,-7-2-74 0,1-4-112 15,0 0-132-15,0-10-191 16,-2-8-566-16</inkml:trace>
  <inkml:trace contextRef="#ctx0" brushRef="#br0" timeOffset="-143987.39">11642 16418 1579 0,'0'0'631'0,"0"0"-357"16,0 0-12-16,0 0-95 0,0 0-25 16,-104 167-26-1,54-79-38-15,-10 2-18 16,-4 3-31-16,-1-3-23 0,5-6 9 16,2-8-15-16,12-9 1 15,5-13 0-15,10-10-1 16,9-11-28-16,6-8-47 15,7-6-51-15,5-11-52 16,4-8-156-16,0 0-241 16,0-8-319-16</inkml:trace>
  <inkml:trace contextRef="#ctx0" brushRef="#br0" timeOffset="-143755.39">11841 16321 1580 0,'0'0'596'0,"0"0"-440"16,0 0 110-16,0 0-144 15,0 0-102-15,0 0-20 16,0 0-6-16,-58 88-58 15,22-35-133-15,2-6-152 16,6-2-247-16</inkml:trace>
  <inkml:trace contextRef="#ctx0" brushRef="#br0" timeOffset="-143313.2">12255 16722 117 0,'0'0'1599'0,"0"0"-1212"16,-118-41-146-16,69 33 71 16,2 8-109-16,3 0-113 15,1 26-50-15,1 15-5 16,2 9 8-16,4 8-6 15,8 4-26-15,9-4 2 16,15 0-13-16,4-4 0 16,9-5-1-16,17-10 0 15,8-6 0-15,3-11-53 16,6-10-97-16,22-12-142 0,-9 0-251 16,-6 0-167-16</inkml:trace>
  <inkml:trace contextRef="#ctx0" brushRef="#br0" timeOffset="-143175.41">12261 17097 93 0,'0'0'1553'0,"0"0"-1034"15,0 0-421-15,0 0 4 16,0 0-35-16,0 0-67 16,-29 112-55-16,25-72-198 15,2-8-266-15</inkml:trace>
  <inkml:trace contextRef="#ctx0" brushRef="#br0" timeOffset="-142982.43">12431 16852 1575 0,'0'0'621'0,"0"0"-465"0,0 0-85 16,0 0-30-16,0 0-41 15,0 0-16-15,-78 142-98 16,69-88-46-16,-10 22-136 16,5-17-242-16,-2-11-530 0</inkml:trace>
  <inkml:trace contextRef="#ctx0" brushRef="#br0" timeOffset="-142723.14">12357 17137 995 0,'0'0'522'0,"0"0"-289"0,0 0 26 16,0 0-47-16,0 0-67 16,0 0-89-16,0 0-11 15,65-58 1-15,-52 63-13 16,-2 13-8-16,1 4 14 16,-3 1 10-16,-3-2 19 15,-2 2-11-15,-1-2-20 16,-1 2-8-16,-2-4-22 0,0-6 7 15,3 1-13-15,-3-2-1 16,0-6-54-16,6-6-153 16,-1 0-181-16,1 0-453 0</inkml:trace>
  <inkml:trace contextRef="#ctx0" brushRef="#br0" timeOffset="-142494.34">12968 17034 2143 0,'0'0'693'16,"0"0"-615"-16,0 0 71 16,145 0 25-16,-74 0-103 0,3 0-43 15,-5 0-21 1,-13 4-7-16,-12-2-4 0,-13 2-93 15,-11-4-85-15,-7 0-113 16,-4-4-168-16,-6-6-177 0</inkml:trace>
  <inkml:trace contextRef="#ctx0" brushRef="#br0" timeOffset="-142275.14">13225 16892 639 0,'0'0'1306'16,"0"0"-979"-16,0 0-154 0,0 0 59 16,-29 125-56-1,29-75-95-15,0-2-51 0,6 5-18 16,-2-9-7-16,-1-2-5 16,-1-11-33-16,-2-10-29 15,0 2-89-15,0-13-180 16,0-1-232-16,4-9-1031 0</inkml:trace>
  <inkml:trace contextRef="#ctx0" brushRef="#br0" timeOffset="-140434.62">13988 16780 1309 0,'0'0'756'16,"0"0"-432"-16,0 0-188 15,0 0-63-15,0 0 124 16,0 0-3-16,99 101-82 15,-42-58-32-15,-1-3-20 16,0-6-11-16,-7-2-37 16,-9-4-9-16,-9-2-3 15,-6-4-82-15,-10-8-111 16,-3 3-109-16,-8-16-190 16,-2 3-66-16,-2-4-437 0</inkml:trace>
  <inkml:trace contextRef="#ctx0" brushRef="#br0" timeOffset="-140241.3">14483 16754 823 0,'0'0'901'15,"0"0"-541"-15,0 0-116 16,0 0 8-16,-113 14-82 16,70 26-89-16,-4 8-35 15,0 2-13-15,3 4-15 16,1-2-11-16,5-8-7 15,7-3-61-15,2-5-117 16,0 4-161-16,9-16-237 16,5-9-348-16</inkml:trace>
  <inkml:trace contextRef="#ctx0" brushRef="#br0" timeOffset="-140043.73">14545 16709 1579 0,'0'0'658'16,"0"0"-397"-16,0 0-63 16,0 0-129-16,0 0-41 15,0 0-15-15,49 117-2 16,-24-73-11-16,2 0-71 16,-3 0-146-16,5 2-96 0,-9-6-156 15,-4-14-297-15</inkml:trace>
  <inkml:trace contextRef="#ctx0" brushRef="#br0" timeOffset="-139834.28">15020 16784 1333 0,'0'0'730'0,"0"0"-455"16,0 0 92-16,0 0-116 15,0 0-126-15,-139 36-80 16,97 6-9-16,-7 10 11 15,-2 2-29-15,0 8 0 16,-3-4-18-16,6 1-18 0,3-1-84 16,7-4-84-16,5 20-154 15,10-15-206-15,10-9-243 0</inkml:trace>
  <inkml:trace contextRef="#ctx0" brushRef="#br0" timeOffset="-139544.08">15405 17017 1016 0,'0'0'960'0,"0"0"-622"16,0 0-44-16,0 0-18 0,0 0-68 15,-135-67-112-15,97 75-71 16,-9 24-7-16,-9 8 3 15,-4 14-1-15,5 4-13 16,7 9 1-16,15 1-8 16,10 6-1-16,17 2 0 15,6 1-34-15,6-5-34 16,28-14-10-16,11-11-35 16,9-14-91-16,32-17-170 15,-12-10-215-15,-7-6-426 0</inkml:trace>
  <inkml:trace contextRef="#ctx0" brushRef="#br0" timeOffset="-139362.55">15425 17508 1345 0,'0'0'725'0,"0"0"-431"16,0 0 39-16,0 0-133 15,0 0-148-15,0 0-50 16,0 0 4-16,-42 138-6 15,39-80-76-15,1-4-96 16,2 8-136-16,0-12-60 16,0-14-333-16</inkml:trace>
  <inkml:trace contextRef="#ctx0" brushRef="#br0" timeOffset="-139189">15623 17293 1555 0,'0'0'729'16,"0"0"-480"-16,0 0-75 16,0 0-105-16,0 0-69 15,0 0-56-15,0 0-137 16,-73 130-79-16,73-72-217 16,0 0-443-16</inkml:trace>
  <inkml:trace contextRef="#ctx0" brushRef="#br0" timeOffset="-138921.17">15552 17754 1137 0,'0'0'646'16,"0"0"-372"-16,0 0-34 0,9-102-68 16,3 80-109-16,1 12-43 15,1 6-20-15,-1 4-8 16,-3 0-8-16,0 18 5 15,-4 12 11-15,-1 6 34 16,-1 4 8-16,0 4-7 16,2-4-3-16,0-8-11 15,-2 0-2-15,0-9-19 16,-1-9 0-16,-3-6-62 16,0-8-88-16,0 0 35 15,0-19-139-15,0-7-415 0</inkml:trace>
  <inkml:trace contextRef="#ctx0" brushRef="#br0" timeOffset="-138721.77">15920 17052 1622 0,'0'0'743'0,"0"0"-433"16,0 0-46-16,0 0-168 15,0 0-82-15,0 0-14 16,0 0 0-16,-40 72-76 16,11-19-111-16,4-7-189 15,-1-7-302-15</inkml:trace>
  <inkml:trace contextRef="#ctx0" brushRef="#br0" timeOffset="-138388.59">16328 17419 1553 0,'0'0'657'0,"0"0"-347"0,0 0-42 15,0 0-171-15,0 0-75 16,0 0 29-16,120-6 3 16,-71 2-30-16,-2 4-23 15,-4 0-1-15,-8 0-56 16,-6 0-107-16,-4-8-179 15,-10 5-268-15,-6-3-425 0</inkml:trace>
  <inkml:trace contextRef="#ctx0" brushRef="#br0" timeOffset="-138212.62">16548 17262 1066 0,'0'0'685'0,"0"0"-476"15,0 0-108-15,0 0 7 16,-9 103-57-16,9-45-36 16,0 8-15-16,-2 25-109 15,0-15-153-15,0-14-329 0</inkml:trace>
  <inkml:trace contextRef="#ctx0" brushRef="#br0" timeOffset="-137941.31">17027 17356 1568 0,'0'0'615'16,"0"0"-537"-16,0 0-23 15,0 0 93-15,0 0-62 16,0 0-53-16,146 111-24 16,-113-79-9-16,-4 5-5 15,-4-7-123-15,-6 2-11 16,-4-6-103-16,-3-8-268 0,-6-4-571 16</inkml:trace>
  <inkml:trace contextRef="#ctx0" brushRef="#br0" timeOffset="-137735.39">17268 17299 1318 0,'0'0'576'16,"0"0"-416"-16,0 0 39 15,0 0-76-15,-109 114-25 16,84-64-52-16,0 4-28 15,-1 5-8-15,2-6-10 16,-3-3-30-16,-9 11-146 16,7-13-121-16,4-7-208 0</inkml:trace>
  <inkml:trace contextRef="#ctx0" brushRef="#br0" timeOffset="-137523.2">17413 17293 1664 0,'0'0'494'0,"0"0"-455"0,0 0-10 16,0 0 2 0,0 0-17-16,66 130-7 0,-48-86-7 15,-2 1-65-15,1 5-109 16,-2-14-133-16,-7-5-427 0</inkml:trace>
  <inkml:trace contextRef="#ctx0" brushRef="#br0" timeOffset="-137314.96">17785 17281 586 0,'0'0'1243'16,"0"0"-769"-16,0 0-314 15,0 0-67-15,0 0 4 16,0 0-33-16,-95 156-14 16,62-94-27-16,-2 5-12 15,-3 1-11-15,3-2-8 16,-1-8-120-16,-1 14-160 0,8-15 17 16,8-15-308-16</inkml:trace>
  <inkml:trace contextRef="#ctx0" brushRef="#br0" timeOffset="-137027.33">18193 17343 1341 0,'0'0'643'0,"0"0"-393"15,0 0 24 1,0 0-143-16,0 0-83 0,-125 13-34 15,82 29 12-15,0 9 5 16,2 8 5-16,3 3-23 16,10 2-13-16,5-2 1 15,11 0-1-15,10-12 0 16,2-6-1-16,8-9 1 16,21-16-57-16,6-11-35 15,5-8-75-15,16-9-64 16,-10-17-125-16,-10-1-325 0</inkml:trace>
  <inkml:trace contextRef="#ctx0" brushRef="#br0" timeOffset="-136876.79">18164 17723 580 0,'0'0'768'0,"0"0"-417"16,0 0-69-16,0 0-48 16,0 0-55-16,-38 106-83 15,34-71-53-15,4 2-26 16,0-1-17-16,0-5-21 15,0-4-62-15,13-10-194 16,0-12-360-16</inkml:trace>
  <inkml:trace contextRef="#ctx0" brushRef="#br0" timeOffset="-136713.04">18426 17361 1322 0,'0'0'838'15,"0"0"-526"-15,0 0-94 0,0 0-117 16,0 0-101-16,0 0-67 16,0 0-143-16,-50 116-70 15,36-63-106-15,-1-3-260 0</inkml:trace>
  <inkml:trace contextRef="#ctx0" brushRef="#br0" timeOffset="-136374.36">18266 17808 339 0,'0'0'699'0,"0"0"-410"16,0 0-55-16,0 0-39 16,0 0-76-16,0 0-68 0,0 0-36 15,-11 84-8 1,11-84 0-16,0 0 2 0,2-4 24 16,13-17-16-16,6-12-4 15,4 1-13-15,1-2-2 16,-1 2-8-16,-3 6 10 15,-2 8 1-15,-7 7 10 16,-3 9 15-16,-2 2 8 16,-3 2 40-16,1 13 41 15,2 7 5-15,0 0-13 16,-1 0-28-16,1 0-30 16,0 2 43-16,0-3-26 15,-1-8-30-15,-3-3-21 16,0-1-8-16,-1-6-7 15,-3 0-9-15,9-3-107 16,-2 0-216-16,0 0-454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17:58.859"/>
    </inkml:context>
    <inkml:brush xml:id="br0">
      <inkml:brushProperty name="width" value="0.05292" units="cm"/>
      <inkml:brushProperty name="height" value="0.05292" units="cm"/>
      <inkml:brushProperty name="color" value="#FF0000"/>
    </inkml:brush>
  </inkml:definitions>
  <inkml:trace contextRef="#ctx0" brushRef="#br0">1070 10046 1508 0,'0'0'375'0,"0"0"-190"0,0 0 21 15,0 0 34-15,0 0-89 16,0 0-69-16,38-3 9 16,4 0 6-16,7 3-16 15,-2 0-40-15,0 6-14 16,-10 16 6-16,-1 9-9 15,-9 2 6-15,-5 3-10 16,-3 4-2-16,-11 1-6 16,-6-2-2-16,-2 4-1 15,-8 0 12-15,-26-2 17 16,-13 1-6-16,-11 0-11 0,-9-6-9 16,1-6-1-16,-1-5-1 15,8-12 1-15,8-4 2 16,9-8-2-16,7-1-4 15,10 0 4-15,7 0 4 16,7 0-6-16,7-4 10 16,2 2 22-16,2 1-11 15,0 1-27-15,0 0-3 16,19 0-15-16,16 0 15 16,13 0 9-16,12 0 0 15,9 0-8-15,3 0 0 16,1 1 0-16,-2 5-1 15,1 0-47-15,-1-3-95 16,25-3-141-16,-18 0-237 16,-13 0-237-16</inkml:trace>
  <inkml:trace contextRef="#ctx0" brushRef="#br0" timeOffset="740.73">1889 9582 872 0,'0'0'854'16,"0"0"-613"-16,0 0-169 16,0 0 9-16,0 0 71 15,0 0-32-15,0 0-43 16,68 86-24-16,-64-63-8 15,-4 1-15-15,0-2 7 16,-14 1 0-16,-9-5 8 16,-6-4-8-16,-2-5-3 15,4-7-11-15,4-2-7 16,5 0-4-16,9 0 2 16,4-2-5-16,5-3-3 15,0 2-6-15,0 2-11 16,14 1-10-16,8 0 21 0,7 0 1 15,-2 4-1-15,-2 7-1 16,-6 6-10-16,-7 1-1 16,-7-1 2-16,-5 2 10 15,0-3 5-15,-13 2 13 16,-12-2 15-16,-4-2 22 16,-7-2-17-16,-2-4-14 15,-2 0-12-15,0 0-11 16,5-4-1-16,3 0-21 15,8 0-85-15,5 5-121 0,11-7-133 16,4 3-347-16</inkml:trace>
  <inkml:trace contextRef="#ctx0" brushRef="#br0" timeOffset="914.26">2086 10110 740 0,'0'0'872'15,"0"0"-571"-15,0 0 34 16,121-17-67-16,-82 8-125 16,-5 7-77-16,-7 2-54 15,-7 0-12-15,-14 18-215 16,-6 8-140-16,0 2-224 0</inkml:trace>
  <inkml:trace contextRef="#ctx0" brushRef="#br0" timeOffset="1077.75">2037 10379 1220 0,'0'0'767'0,"0"0"-455"15,0 0-70-15,0 0-84 16,0 0-48-16,114-68-69 16,-61 51-41-16,10 5-42 15,43 4-174-15,-14-1-267 16,-5 2-229-16</inkml:trace>
  <inkml:trace contextRef="#ctx0" brushRef="#br0" timeOffset="1574.28">3339 10074 1141 0,'0'0'674'0,"0"0"-402"16,-8-120-31-16,-7 70-17 15,-5 5-44-15,-5 10-29 16,-4 8-37-16,-2 9-23 16,-3 10-18-16,1 8-41 15,0 0-23-15,2 16-2 16,6 9-7-16,8 6-2 16,7 6-7-16,10 2 3 15,0 8 5-15,7 1 0 0,15 0 0 16,5 4 1-1,2 1-2-15,0 1 1 0,-2 0 1 16,-2 0 0-16,-8-4 0 16,-3-4-2-16,-8-3-16 15,-6-8 5-15,0-3 5 16,-11-4 2-16,-15-5 6 16,-6-8 0-16,-7-7 1 15,-9-8 5-15,-3 0 0 16,-4-17 2-16,-1-19 1 15,4-8 1-15,13-11 8 16,14-1-10-16,16-2 4 16,9-1 4-16,22 4-6 15,23 1-10-15,11 1-1 0,6 7 0 16,0 7 0-16,-3 3-30 16,-7 7-118-16,13-9-143 15,-16 5-416-15,-5 4-1091 0</inkml:trace>
  <inkml:trace contextRef="#ctx0" brushRef="#br0" timeOffset="40656.19">14389 10887 578 0,'0'0'734'0,"0"0"-473"16,0 0-11-16,0 0-22 15,0 0-17-15,0 0-29 0,-53 0-42 16,44 0-30-16,-4 0-4 16,-3 0-19-16,-6 0-17 15,-5 0-27-15,-2 16-7 16,0 6-8-16,0 6-10 16,4 6-9-16,6 3-3 15,5 0-5-15,5 1-1 16,7-5 0-16,2-1 0 15,0-9 0-15,15-5-6 16,14-5-6-16,9-12 0 0,9-1 11 16,7-5-8-1,-1-18-9-15,-6-4 0 0,-7-9-1 16,-11 3 10-16,-13-5 8 16,-10 0-1-16,-6 1 2 15,-2-1-6-15,-18 8 5 16,-3 5-1-16,2 6 2 15,3 7 0-15,0 4-5 16,7 4 4-16,0 2-53 16,2 2-32-16,4 0-122 15,1 2-74-15,-1 8-211 16,5 2-247-16</inkml:trace>
  <inkml:trace contextRef="#ctx0" brushRef="#br0" timeOffset="41276.12">14305 11574 1175 0,'0'0'510'0,"0"0"-273"0,0 0-6 16,0 0-57-16,0 0-96 16,0 0-17-16,0 0 40 15,-62 152-34-15,50-97-23 16,6-2-16-16,-1-2-16 15,3-7-11-15,2-8 1 16,2-10-1-16,0-3-1 16,0-8-72-16,0 2-136 15,0-5-174-15,0-2-510 0</inkml:trace>
  <inkml:trace contextRef="#ctx0" brushRef="#br0" timeOffset="42218.49">14183 12539 1096 0,'0'0'362'16,"0"0"-123"-16,0 0-8 16,0 0-23-16,0 0-66 15,0 0-86-15,0 0-16 16,-99 66 15-16,86-34-6 15,2 3-11-15,1 2-2 16,6-1-14-16,4-2-11 16,0-4-10-16,2-3 0 15,14-10 5-15,7-5 0 16,1-5-6-16,5-7 1 16,0 0 6-16,2-16 4 0,0-11-1 15,-4-3 2 1,-5-5-5-16,-7-7 5 0,-10 5-3 15,-5-3 2-15,0 2-4 16,-17 3-5-16,-4 6-1 16,-2 8 9-16,6 7-9 15,1 10 0-15,1 4-1 16,-1 0 0-16,1 0-1 16,-1 4 0-16,3 4-21 15,2 4-87-15,-1 1-38 16,-3 7-71-16,-1-3-130 15,5 0-523-15</inkml:trace>
  <inkml:trace contextRef="#ctx0" brushRef="#br0" timeOffset="42727.39">14231 13102 1215 0,'0'0'546'16,"0"0"-345"-16,0 0 9 15,0 0-86-15,0 0-78 16,0 0 26-16,0 0 50 16,-9 92 3-16,9-50-40 0,0 6-30 15,0 2-28-15,0-1-10 16,-6-3-8-16,-2-6-8 16,4-6 0-16,0-10 5 15,2-8-6-15,2-4-61 16,-3-3-129-16,1-4-178 15,-2-1-511-15</inkml:trace>
  <inkml:trace contextRef="#ctx0" brushRef="#br0" timeOffset="43479.68">14249 13904 1232 0,'0'0'370'16,"0"0"-188"-16,0 0 38 0,0 0-82 15,0 0-57-15,0 0-26 16,-124 76 4-16,110-45 16 16,3 1 10-16,4-1-17 15,3 4-26-15,4-3-20 16,0-4-11-16,0-4-10 16,15-6 6-16,3-4 1 15,4-8 1-15,5-6 1 16,0 0 1-16,4-9-1 15,0-14 6-15,0-7-10 16,-5-4 2-16,-2 0 1 16,-11-1-2-16,-5 6 16 15,-8 3-6-15,0 1-6 16,0 7-1-16,-6 4-1 16,-7 4-8-16,-3 5 1 0,1 0-2 15,-4 4-21-15,2 1-44 16,-1 0-117-16,-3 0-78 15,6 3-252-15,1 5-393 0</inkml:trace>
  <inkml:trace contextRef="#ctx0" brushRef="#br0" timeOffset="43847.69">14262 14449 742 0,'0'0'787'15,"0"0"-500"-15,0 0-83 16,0 0-13-16,0 0-97 16,0 0-61-16,0 0 63 0,-8 37 54 15,-1-7-26 1,-1 1-39-16,0 6-39 0,1 3-25 16,1 4-15-16,4-4-6 15,4-4 0-15,0-1-100 16,0 4-163-16,0-6-288 15,0-5-1106-15</inkml:trace>
  <inkml:trace contextRef="#ctx0" brushRef="#br0" timeOffset="44800.04">14269 15027 1320 0,'0'0'487'16,"0"0"-336"-16,0 0 68 16,0 0-66-16,0 0-55 0,0 0-31 15,-107 75 1 1,94-50 2-16,1 3-19 0,4 3-12 15,1 1-20-15,7-2-8 16,0-2-10-16,3-2-1 16,16-4 6-16,8-9 3 15,4-7-7-15,4-3 4 16,4-3 7-16,-3-9-3 16,-3-16-4-16,-4-3 0 15,-6-4 0-15,-8 2 2 16,-11-1 25-16,-4 8 4 15,0 2 9-15,-7 6-5 16,-13 6-22-16,-4-1-13 16,0 5 1-16,-1 2-7 15,2 0-19-15,2 3-65 0,0 0-121 16,-1 0-151-16,7 0-242 16,1 0-845-16</inkml:trace>
  <inkml:trace contextRef="#ctx0" brushRef="#br0" timeOffset="45311.02">14214 15601 1362 0,'0'0'480'0,"0"0"-272"15,0 0 16 1,0 0-21-16,0 0-94 0,0 0-71 16,0 0-5-16,-8 1 75 15,8 24 5-15,0 9-19 16,-2 6-10-16,-9 8-20 15,-2 7-31-15,-3 0-16 16,1 1-17-16,3-3 1 16,4-8-1-16,4-6 1 15,4-11-1-15,0-10-1 16,0-6-29-16,0-10-65 16,0-2-86-16,4-6-167 15,-1-8-467-15</inkml:trace>
  <inkml:trace contextRef="#ctx0" brushRef="#br0" timeOffset="49239">13672 10887 1015 0,'0'0'553'15,"0"0"-338"-15,0 0 15 16,0 0-7-16,0 0-20 16,-131-29-48-16,108 29-81 0,0 10-26 15,2 11 4 1,-2 7-7-16,1 5-18 0,7 7-14 16,3 2-7-16,8 1 3 15,4 0-7-15,0-10-1 16,12-5 0-16,13-10-1 15,9-12-7-15,7-6 7 16,0-2 8-16,5-27 9 16,-4-6-12-16,-5-9-5 15,-8-5-2-15,-11 4-5 16,-11 0 7-16,-7 9 0 16,0 7 0-16,-11 8 2 15,-7 11 0-15,0 6-2 16,-2 4-8-16,0 0-48 15,3 10-66-15,-6 15-116 0,7-6-113 16,5-1-393-16</inkml:trace>
  <inkml:trace contextRef="#ctx0" brushRef="#br0" timeOffset="49861.79">13641 11708 1172 0,'0'0'507'15,"0"0"-288"-15,0 0-6 16,0 0 20-16,0 0-50 0,0 0-106 15,0 0-22-15,-120 20 20 16,99 5-11-16,-1 6-13 16,2 7-17-16,5 4-10 15,3 2-17-15,6-3 1 16,6-3-7-16,0-4-1 16,4-8 0-16,16-8-7 15,3-5-10-15,8-12-3 16,2-1 12-16,4-8 8 15,4-17 9-15,-1-9-3 16,-4-7-4-16,-7-1 8 16,-9-4-9-16,-9 2 5 15,-8-1 1-15,-3 5 1 0,-5 3-1 16,-17 9-1-16,-3 7 6 16,-4 13-10-16,-2 6-2 15,2 2 0-15,2 2-10 16,2 14-84-16,10 2-111 15,1 9-89-15,8-5-264 16,1-4-651-16</inkml:trace>
  <inkml:trace contextRef="#ctx0" brushRef="#br0" timeOffset="50536.88">13614 12587 575 0,'0'0'910'0,"0"0"-588"16,0 0-67-16,0 0-52 16,0 0-81-16,0 0-75 15,0 0-35-15,-13 6 71 16,13 15 33-16,0 4-25 15,-2 7-28-15,0 2-18 16,-4 2-27-16,2 2-11 16,2 1-6-16,0-4-1 15,2 2-65-15,0 3-150 16,0-8-116-16,0-8-422 0</inkml:trace>
  <inkml:trace contextRef="#ctx0" brushRef="#br0" timeOffset="50884.46">13622 13251 560 0,'0'0'1029'0,"0"0"-696"15,0 0-209-15,0 0-2 16,0 0-15-16,0 0 13 16,0 0-22-16,7 124 6 15,-7-72-21-15,0 0-31 16,0 0-34-16,0-4-10 15,-1-8-7-15,1-1-1 16,0-10-50-16,0 10-122 16,0-13-103-16,4-2-397 0</inkml:trace>
  <inkml:trace contextRef="#ctx0" brushRef="#br0" timeOffset="51708.92">13717 14141 1152 0,'0'0'488'0,"0"0"-273"15,0 0 60-15,0 0-37 16,0 0-36-16,0 0-94 16,-97-52-52-16,76 70-21 0,-2 10 0 15,1 3-2-15,-1 4-13 16,8 3-13-16,9-2-6 16,6-2-1-16,0-6-1 15,10-7-5-15,15-10-1 16,3-7 6-16,9-4 1 15,-4-5 11-15,2-20-1 16,-7-3 2-16,-2-6-5 16,-10 0-1-16,-9-2 2 15,-7 3 1-15,0 4 3 16,0 7 0-16,-16 6-5 16,-2 7-7-16,-2 9-1 15,-1 0-95-15,0 13-142 16,3 7-117-16,5-2-311 0</inkml:trace>
  <inkml:trace contextRef="#ctx0" brushRef="#br0" timeOffset="52160.72">13685 14702 1438 0,'0'0'512'0,"0"0"-358"16,0 0-4-16,0 0-76 15,0 0-47-15,0 0-11 16,0 0 17-16,-94 127-3 15,90-91-8-15,4-2-12 16,0 0-8-16,0-5 4 16,23-2 0-16,6-17-6 15,4-5-2-15,1-5 2 16,5-9 0-16,-5-20 6 16,-6-4 2-16,-3-7 44 15,-7-1 10-15,-9 1 8 16,-9 5 3-16,0 6-15 15,-15 2-8-15,-10 10-13 0,-6 9-13 16,-2 8-16 0,-1 0-8-16,3 16-54 0,4 6-85 15,0 10-166-15,9-9-272 16,7-5-575-16</inkml:trace>
  <inkml:trace contextRef="#ctx0" brushRef="#br0" timeOffset="52687.61">13779 15234 1092 0,'0'0'373'16,"0"0"-149"-16,0 0 51 15,0 0-76-15,0 0-73 16,0 0-64-16,0 0-20 15,-29 24 79-15,20 5 24 16,-2 13-48-16,0 3-26 16,4 4-38-16,0-6-19 15,7-1-13-15,0-3-1 16,0-7-58-16,1-10-78 16,16-2-108-16,-1-4-114 0,-5-12-272 15</inkml:trace>
  <inkml:trace contextRef="#ctx0" brushRef="#br0" timeOffset="53009.48">13817 15848 1493 0,'0'0'594'0,"0"0"-423"15,0 0 83-15,0 0-140 16,0 0-87-16,0 0-7 16,0 0-7-16,-3 120-11 15,0-75 5-15,-5 8-6 16,2-5 1-16,1 2-2 15,3-10 2-15,0 0-2 16,2-8-101-16,-4-6-162 16,2-4-302-16,-4-12-804 0</inkml:trace>
  <inkml:trace contextRef="#ctx0" brushRef="#br0" timeOffset="59607.34">12847 10950 823 0,'0'0'318'0,"0"0"-82"0,0 0-11 16,0 0-24-16,0 0-4 16,-13 0-61-16,11 0-42 15,2 0-15-15,-2 0-5 16,-2 0-27-16,-2 0-17 15,-2 8-6-15,-5 10-11 16,-1 5 8-16,-1 4-9 16,-1 4-3-16,7-1-8 15,3-2 0-15,3 0-1 16,3-3 0-16,0-6 0 16,9-5-6-16,14-8-9 15,4-6 15-15,2 0 0 0,4-16 0 16,-2-11 0-16,-5-6 0 15,-6-3-12-15,-4 0 10 16,-11-2-6-16,-5 1 8 16,0 6-2-16,-7 3 1 15,-9 6 1-15,-4 8 0 16,0 3 0-16,-2 9 0 16,-3 2 0-16,0 0 0 15,2 0 1-15,2 0-1 16,5 6-41-16,5 2-43 15,1 5-117-15,5-2-176 16,-2 0-292-16</inkml:trace>
  <inkml:trace contextRef="#ctx0" brushRef="#br0" timeOffset="60306.12">12863 11728 971 0,'0'0'492'16,"0"0"-238"-16,0 0-3 16,0 0-22-16,0 0-56 15,0 0-72-15,0 0-62 16,-87 3-23-16,71 23 11 15,1 8-11-15,6 3-8 16,2 4-7-16,7-2 6 16,0-6-7-16,3-3-1 15,16-10 0-15,6-5 1 16,4-12 0-16,5-3 1 16,-1-1 6-16,-2-24 4 0,-2-3 4 15,-6-6-5 1,-10-4-1-16,-5-4-2 0,-8-2 5 15,0 1-3-15,-6 6-7 16,-14 7 5-16,0 10-6 16,-5 7 5-16,3 13-6 15,2 0-1-15,-2 4-10 16,5 16-109-16,-2 13-57 16,5-5-145-16,4-5-326 0</inkml:trace>
  <inkml:trace contextRef="#ctx0" brushRef="#br0" timeOffset="60981.32">13003 12645 1205 0,'0'0'511'16,"0"0"-293"-16,0 0 39 0,0 0-62 15,0 0-78-15,0 0-85 16,0 0-26-16,-113 44 1 16,97-4 8-16,5 2-14 15,9 1 5-15,2-5-6 16,5-7-6-16,17-6 4 15,7-14-5-15,4-11 7 16,3 0 3-16,-4-16 6 16,0-11 1-16,-9-8-1 15,-8-3 6-15,-6 0-7 16,-9 0 12-16,0 4 4 16,-7 2 0-16,-8 8-6 15,-3 9-12-15,3 9-6 16,-3 6 0-16,1 3-84 15,0 31-96-15,3-2-128 0,4-3-339 0</inkml:trace>
  <inkml:trace contextRef="#ctx0" brushRef="#br0" timeOffset="61477">12959 13366 1506 0,'0'0'481'16,"0"0"-387"-16,0 0 71 15,0 0-94-15,0 0-47 16,0 0-17-16,-52 133-6 16,52-93 0-16,0-2 0 15,0-4 0-15,12-5-1 16,-1-5-12-16,4-8-6 16,2-6 0-16,5-10 5 15,-1 0 13-15,4-6 1 16,2-16 23-16,0-7 6 0,-3-1 17 15,1-2 20-15,-8-2 9 16,-3-4 1-16,-7 0 9 16,-7-4-18-16,0 1-7 15,-7 6 7-15,-15 7-11 16,-5 11-3-16,-4 12-15 16,2 5-26-16,0 0-12 15,2 12-1-15,4 5-37 16,6 2-82-16,8 4-168 15,2-9-302-15,5 1-745 0</inkml:trace>
  <inkml:trace contextRef="#ctx0" brushRef="#br0" timeOffset="62341.21">13153 14074 1003 0,'0'0'332'15,"0"0"-64"-15,0 0-5 16,0 0-96-16,0 0-98 16,0 0-48-16,0 0 2 15,-32 33 57-15,26-7-11 16,-1 5-8-16,-2 4-25 16,5-3-20-16,-1 2-15 15,5-2-1-15,0-4-16 0,0 2-116 16,0-8-168-16,2-3-372 15</inkml:trace>
  <inkml:trace contextRef="#ctx0" brushRef="#br0" timeOffset="62845.26">13079 14679 1084 0,'0'0'523'0,"0"0"-366"15,0 0 9-15,0 0-60 16,0 0-48-16,0 0 73 16,0 0 9-16,0 119-30 15,-4-66-37-15,-5 1-6 16,0 3-37-16,5-8-18 16,1-2-11-16,3-12-1 15,0-5-7-15,0-12-109 16,11-7-85-16,3-8-136 15,-3-3-432-15</inkml:trace>
  <inkml:trace contextRef="#ctx0" brushRef="#br0" timeOffset="63423.28">13108 15320 1227 0,'0'0'531'0,"0"0"-326"0,0 0-20 16,0 0-64-16,0 0-3 15,0 0-56-15,-22 116-21 16,18-75 6-16,4-6-22 16,0 0-14-16,0-2-2 15,0 2-9-15,0-7-50 16,0 14-71-16,2-11-112 16,-2-2-291-16</inkml:trace>
  <inkml:trace contextRef="#ctx0" brushRef="#br0" timeOffset="63761.73">13042 15993 712 0,'0'0'999'16,"0"0"-694"-16,0 0-117 0,0 0-24 16,0 0-78-16,0 0-1 15,0 0-33-15,-29 149-5 16,17-91-2-16,-1 0-20 15,1-5-14-15,4-3-11 16,2-10-12-16,6 0-118 16,0-14-209-16,0-12-577 0</inkml:trace>
  <inkml:trace contextRef="#ctx0" brushRef="#br0" timeOffset="78669.52">11941 10772 124 0,'0'0'130'0,"0"0"16"16,0 0 4-16,0 0 22 15,0 0-12-15,0 0 26 16,-25 10 15-16,25-10-15 16,0 0-3-16,-2 0-5 15,2 0 19-15,-2 0-15 0,0 0-6 16,0 0 12-16,-1 0-45 16,3 0-31-16,-2 2-30 15,-1 1-17-15,-3 0-19 16,-3 7-3-16,-6 4-5 15,-3 9 1-15,-7 6-18 16,2 5-12-16,0 5-9 16,4 0 1-16,7-2 0 15,2-4 0-15,6-3-1 16,4-5-1-16,0-6 1 16,0 0-9-16,14-7-21 15,5-3 4-15,6-9 1 16,6 0 5-16,4-5-8 15,1-15 12-15,-3-6-2 16,-2-1 0-16,-2 2 0 0,-6-2 4 16,-5 7 5-16,-5 1 3 15,-1 1 5-15,-6 1 0 16,1-2-5-16,-7 1 6 16,0-4 0-16,0-1-1 15,0 3 0-15,-9 4 1 16,-7 2 1-16,3 2-1 15,-3 5-1-15,5 1 1 16,-3 5 0-16,6-3 0 16,1 2 0-16,5 2-46 15,0 0-46-15,2 0-75 16,0 0-96-16,0 0-313 0,0 0-407 16</inkml:trace>
  <inkml:trace contextRef="#ctx0" brushRef="#br0" timeOffset="80524.67">11802 11628 1272 0,'0'0'508'0,"0"0"-387"0,0 0-8 15,0 0-56-15,0 0 45 16,0 0 4-16,27 106-42 15,-20-65-15-15,-2 3-23 16,-3 1-18-16,0 0-8 16,-2 1-20-16,0 18-117 15,0-10-175-15,0-8-615 0</inkml:trace>
  <inkml:trace contextRef="#ctx0" brushRef="#br0" timeOffset="81223.2">11816 12537 834 0,'0'0'853'0,"0"0"-560"16,0 0-141-16,0 0-44 0,0 0-47 16,0 0 53-16,0 0-43 15,78 79-25-15,-58-50 17 16,-7 1-20-16,-8 3-22 16,-5 0 13-16,0 1 29 15,-20 2-8-15,-7-4-12 16,-6-3-22-16,-1-4-9 15,-1-6-2-15,4-7 2 16,4-6-1-16,9-3 7 16,5-3 4-16,4 0-4 15,6 0 5-15,3 0-10 16,0 0-1-16,0 0-12 16,22 0-19-16,14 0 19 0,11 0 6 15,7-3-6 1,1 1-14-16,15 2-102 0,-15 0-175 15,-10 2-336-15</inkml:trace>
  <inkml:trace contextRef="#ctx0" brushRef="#br0" timeOffset="81874.66">11898 13312 1375 0,'0'0'406'0,"0"0"-214"0,0 0-96 16,0 0-41-1,0 0 58-15,0 0-49 0,76 104-41 16,-55-67-6-16,-11-5-16 15,-5-3 11-15,-5-6 0 16,0-7 32-16,-9-5 90 16,-9-6-19-16,-2-5-41 15,0 0-32-15,2 0-8 16,5 0-13-16,6 0-4 16,2 0 1-16,5-4-3 15,0 4-15-15,0 0 0 16,12 0-18-16,13 8 18 15,1 5-1-15,6 4 1 16,-6 2-36-16,-4 0-6 16,-8 2-16-16,-8-1 12 0,-6-3 27 15,0-2 11 1,-13-2 8-16,-11 0 1 0,-7-4 35 16,-1 0 25-16,-2-1-14 15,3-8-14-15,7 2-7 16,6-2-14-16,5 0-7 15,6 0-5-15,4 0-80 16,3-2-179-16,6-6-337 16,7 2-928-16</inkml:trace>
  <inkml:trace contextRef="#ctx0" brushRef="#br0" timeOffset="82341">12037 14083 1572 0,'0'0'505'0,"0"0"-442"0,0 0 61 16,0 0-13-1,-74 108-17-15,50-74-45 0,-5 0 42 16,0-4 32-16,-2-3-17 16,1-4-15-16,4-4-25 15,7-8-21-15,9-3-24 16,5-2-9-16,5-3-12 15,0-2-6-15,2 3 6 16,19 1 13-16,6-5 4 16,8 0 8-16,5 0-2 15,4 0-14-15,1 0-8 16,-3 0-1-16,-3 0-14 16,-8 0-40-16,-9 0-44 15,-4-5-50-15,-7 1-46 16,-8-6-96-16,0-3-212 0,-3-2-239 15</inkml:trace>
  <inkml:trace contextRef="#ctx0" brushRef="#br0" timeOffset="82523.92">12057 14165 1267 0,'0'0'500'16,"0"0"-382"-16,0 0-23 15,0 0 37-15,-20 101-52 16,15-52-56-16,-3-3-11 16,-2 1-13-16,-5 11-74 0,1-12-149 15,3-12-273-15</inkml:trace>
  <inkml:trace contextRef="#ctx0" brushRef="#br0" timeOffset="82959.28">12037 14743 1185 0,'0'0'580'0,"0"0"-428"0,0 0-105 15,0 0 14-15,0 0-23 16,0 0-25-16,0 0-7 16,-77 112-4-16,75-99-1 15,-1-7 11-15,3 1 9 16,0-1-2-16,0 0-7 16,0 0 4-16,15 4-3 15,-2-3 0-15,3 4-7 16,-3 1-5-16,-1 4 6 15,-6 0-7-15,-3 2 0 16,-3 1 6-16,0-2-6 16,-1 1 11-16,-17 4 38 15,-7-8 28-15,-4 3-1 16,-4-4-6-16,-3 1-26 0,-1-8-20 16,1-2-24-1,5-4-18-15,4-4-130 0,11-16-142 16,8-6-308-16</inkml:trace>
  <inkml:trace contextRef="#ctx0" brushRef="#br0" timeOffset="83116.75">12057 14684 967 0,'0'0'732'0,"0"0"-508"15,0 0-56-15,0 0-13 16,0 0-77-16,0 0-55 15,0 0-23-15,146 46-116 0,-112-32-173 16,-3-1-425-16</inkml:trace>
  <inkml:trace contextRef="#ctx0" brushRef="#br0" timeOffset="83616.89">12170 15263 358 0,'0'0'1311'0,"0"0"-978"15,0 0-181-15,0 0 4 16,0 0-58-16,-115 74-31 16,76-25-6-16,-3 9 32 15,2 2 6-15,4 1-26 16,8-5-34-16,12-9-23 15,12-11-10-15,4-13-4 16,8-9-2-16,21-12-27 0,2-2-1 16,5-8-1-16,-3-18 3 15,-6 0 2-15,-8-2 16 16,-7 6 8-16,-7 0 1 16,-5 4 6-16,0 4 10 15,-17 1 10-15,-2 9 1 16,-6 4-28-16,2 0 0 15,-4 9-69-15,-9 17-212 16,9-5-321-16,5-1-840 0</inkml:trace>
  <inkml:trace contextRef="#ctx0" brushRef="#br0" timeOffset="83987.77">11771 16262 1483 0,'0'0'604'0,"0"0"-455"16,0 0-80-16,0 0 11 16,0 0 15-16,0 0-53 15,0 0-29-15,120 31-4 16,-91-26 6-16,-4 3-6 15,0 3-9-15,-6-4 1 0,-1-1 1 16,-1 2-1 0,-9 2 0-16,-3 3-1 0,-5 0 6 15,0 10 2-15,-5 7 4 16,-15 10 28-16,-7 5 21 16,-3 4-15-16,2 1-4 15,1-2-18-15,6-3-15 16,2-13-4-16,6-6-5 15,-1-12-115-15,6-4-238 16,1-10-409-16</inkml:trace>
  <inkml:trace contextRef="#ctx0" brushRef="#br0" timeOffset="98003.5">11960 9166 1114 0,'0'0'500'0,"0"0"-219"16,0 0 10-16,0 0-4 15,0 0-49-15,-2 0-69 16,-1 0-73-16,3 0-45 16,0 0-11-16,0 0 0 15,0 0 2-15,0 0-7 16,0 0-2-16,0 0-9 15,13 0-15-15,10 2 22 16,14 2 30-16,9 0-31 16,6-2-16-16,8 0-4 15,0-2-2-15,5 0-7 16,-5 0 0-16,-6 0 0 16,-8 0 5-16,-13 0-5 0,-10 0 0 15,-12 0-1-15,-5 0-3 16,-6 0-41-16,3 0-38 15,-3 0-66-15,0 0-78 16,-18 0-123-16,-9 0-161 16,-8 0-573-16</inkml:trace>
  <inkml:trace contextRef="#ctx0" brushRef="#br0" timeOffset="98283.82">12032 9243 1378 0,'0'0'601'0,"0"0"-384"16,0 0-33-16,0 0 34 16,0 0 0-16,116-25-54 15,-53 11-47-15,-1 2-36 16,-2 2-11-16,-7 6-32 16,-6 4-22-16,-5 0-10 15,-4 0-5-15,-7 4 0 16,-2 4 0-16,-4-2 0 15,-5-2 0-15,-5 0 6 16,-4-4-7-16,-3 0-33 16,-4 0-38-16,-2 0-80 15,-2 0-115-15,0 0-291 16,0 0-547-16</inkml:trace>
  <inkml:trace contextRef="#ctx0" brushRef="#br0" timeOffset="108115.32">12083 11019 1059 0,'0'0'356'0,"0"0"-91"16,0 0-3-16,0 0-47 15,0 0-37-15,0 0-37 16,-13 0-45-16,13 0-32 16,0 0-11-16,13 0 3 15,12 0 43-15,7-2-23 16,8 0-40-16,2-5-17 16,2 3-11-16,-1-1-7 15,-4-1 7-15,-1 0-8 16,-9 1-27-16,-9 4-64 15,-7-2-75-15,-13 0-106 16,0-1-65-16,0 0-180 0</inkml:trace>
  <inkml:trace contextRef="#ctx0" brushRef="#br0" timeOffset="108461.2">12246 10866 80 0,'0'0'1169'0,"0"0"-862"16,0 0-98-16,0 0 19 16,0 0-49-16,0 0-89 15,0 0-50-15,-43-4-12 16,17 14 39-16,-6 2 18 0,-3 3-17 15,4 0-10-15,2-1-21 16,7 2-19-16,6 2-10 16,7 1-8-16,5 1 0 15,4 0-2-15,0 0 1 16,17 0 1-16,8-5 0 16,4 2-1-16,2-5-6 15,2 2-86-15,7-2-150 16,-5-2-305-16,-12-2-1065 0</inkml:trace>
  <inkml:trace contextRef="#ctx0" brushRef="#br0" timeOffset="110633.93">12205 11847 776 0,'0'0'574'15,"0"0"-314"-15,0 0 7 16,0 0-47-16,0 0-21 16,0 0-58-16,0 0-62 15,-19-10-39-15,21 10-10 16,19 0 81-16,2 0 7 16,8 0-61-16,5 0-26 15,0 2-17-15,2 0-8 16,-2 0-5-16,-5 0-1 15,-2-2-7-15,-4 0-87 16,-9 0-96-16,-10 0-87 16,-6-6-73-16,0-7-373 0</inkml:trace>
  <inkml:trace contextRef="#ctx0" brushRef="#br0" timeOffset="111081.48">12155 11769 1005 0,'0'0'523'15,"0"0"-317"-15,0 0-32 16,0 0 40-16,0 0-70 16,0 0-86-16,0 0-9 15,-2 0 70-15,-3 0 17 16,-4 0-60-16,0 0-40 0,1 0-6 15,-4 0-17 1,1 0-11-16,-2 0-1 0,-3 6 0 16,1 2 0-16,1 2 0 15,1 2-1-15,-1-2 1 16,3 0-1-16,5-1-1 16,-2 2 0-16,2-5 0 15,2 2 0-15,-1-1 1 16,3-1 0-16,-2 3 0 15,2-3-1-15,2 0-1 16,0-2 1-16,0 2-9 16,0 2 4-16,0 0 5 0,0 4 0 15,0 0 0 1,8 0-5-16,3 2 6 0,5-2-1 16,1 0 1-16,6-2-80 15,10 3-147-15,-4-4-104 16,-6-3-406-16</inkml:trace>
  <inkml:trace contextRef="#ctx0" brushRef="#br0" timeOffset="112815.45">12286 12836 411 0,'0'0'561'16,"0"0"-354"-16,0 0 9 15,0 0-4-15,0 0-53 16,0 0-61-16,0 0-28 16,-25 0-10-16,25 0 32 15,0 0-9-15,12 0-14 16,8 0 69-16,11 0-51 15,4 0-45-15,8 0-18 16,1-3-8-16,1 2-8 16,-7-2-8-16,-5 3 2 15,-8-1-1-15,-8 1-1 16,-7-3-12-16,-6 1-38 0,-4 0-47 16,0 0-42-16,-4-2-135 15,-12 0-343-15</inkml:trace>
  <inkml:trace contextRef="#ctx0" brushRef="#br0" timeOffset="113153.11">12459 12666 730 0,'0'0'597'0,"0"0"-376"0,0 0-61 16,0 0-16-16,0 0-62 15,0 0-33-15,0 0 39 16,-61 27 34-16,38-12-14 16,-1-4-16-16,-2 1-20 15,3 0 1-15,1 1-16 16,-3-3-20-16,4 7-15 16,0-1-13-16,3 3-8 15,0 0 0-15,4 3-1 16,6 1 0-16,6-2 0 15,2-1 0-15,0-2-1 16,10-1 1-16,17-3 0 16,7-2 0-16,10 0-67 15,21 2-122-15,-10-4-166 0,-8 0-434 16</inkml:trace>
  <inkml:trace contextRef="#ctx0" brushRef="#br0" timeOffset="113614.8">12406 13425 1077 0,'0'0'384'15,"0"0"-132"-15,0 0-8 16,0 0-82-16,0 0-99 16,0 0-26-16,0 0 28 0,52-9 5 15,-21 12 11 1,7 3-30-16,1 0-16 16,5 0-14-16,0 2-10 0,-2 0-9 15,-2 0-2-15,-8 0-40 16,-5-2-52-16,-12-2-65 15,-11-4-122-15,-4 0-231 16,0 0-618-16</inkml:trace>
  <inkml:trace contextRef="#ctx0" brushRef="#br0" timeOffset="113911.35">12635 13284 1064 0,'0'0'371'16,"0"0"-140"-16,0 0-89 16,0 0-9-16,0 0-27 15,0 0-31-15,-135 59 31 16,97-36 27-16,-2 4 2 16,0-1-50-16,2-2-14 15,7-2-20-15,6-2-21 16,10-3-20-16,3-4-8 15,10-1-2-15,2-2 0 16,0 0 0-16,12 1 0 16,12 0 1-16,6 3-1 15,9 0-79-15,24 8-151 16,-13-1-241-16,-4-6-342 0</inkml:trace>
  <inkml:trace contextRef="#ctx0" brushRef="#br0" timeOffset="114453.39">12382 14211 1217 0,'0'0'408'0,"0"0"-162"0,0 0-29 15,0 0-87-15,0 0-65 16,0 0 0-16,0 0 73 15,64 0 8-15,-28 0-27 16,5 0-26-16,2 0-34 16,5 0-29-16,-2 0-21 15,1 0-3-15,-3 0-5 16,-6 3-1-16,-7-3-44 16,-8 0-72-16,-7 0-121 15,-16-6-8-15,0-9-148 16,-4 0-520-16</inkml:trace>
  <inkml:trace contextRef="#ctx0" brushRef="#br0" timeOffset="114759.01">12623 14028 1174 0,'0'0'489'16,"0"0"-316"-16,0 0-20 15,0 0-43-15,0 0-47 16,0 0-25-16,-132 55 44 16,99-36 42-16,0 1-7 15,2-1-36-15,1-1-20 16,6 0-20-16,3-2-18 16,6 0-16-16,4 0-5 15,4 0-1-15,3 1-1 16,4 0 0-16,0-1 0 0,4 2 1 15,16 0 0-15,7 1-1 16,11-1-74-16,26 1-156 16,-5-3-143-16,-6-1-420 15</inkml:trace>
  <inkml:trace contextRef="#ctx0" brushRef="#br0" timeOffset="115204.87">12248 14871 1272 0,'0'0'511'0,"0"0"-316"15,0 0-6-15,0 0-85 0,0 0-11 16,0 0 54-16,0 0 24 15,146-14-16-15,-100 14-22 16,5 0-33-16,7 0-38 16,3 0-37-16,-4 0-13 15,-1 0-1-15,-9 0-11 16,-10-2-10-16,-12-6-51 16,-8-2-62-16,-9 2-47 15,-8-6-127-15,0 6-173 16,-14-1-232-16</inkml:trace>
  <inkml:trace contextRef="#ctx0" brushRef="#br0" timeOffset="115524.1">12547 14668 1190 0,'0'0'363'16,"0"0"-212"-16,0 0-2 15,0 0-64-15,0 0-39 16,0 0-12-16,0 0 84 16,-130 44 26-16,95-22-16 15,-3 1-28-15,-2-1-6 16,4 1-30-16,8-1-23 16,3 1-9-16,5-5-19 15,7 0-7-15,5-4-6 16,6 0 1-16,2-3-1 15,0 2 9-15,12-3 7 0,13 3 4 16,8-5 1-16,7 3-9 16,3 1-12-16,20 3-118 15,-11-7-175-15,-12 5-333 16</inkml:trace>
  <inkml:trace contextRef="#ctx0" brushRef="#br0" timeOffset="116082.81">12309 15540 704 0,'0'0'980'15,"0"0"-594"-15,0 0-147 16,0 0-33-16,0 0-104 15,0 0 15-15,0 0 0 16,142-10-22-16,-80 10-21 16,-2 0-34-16,0 0-22 15,-4 0-9-15,-9 0-3 16,-7 4-6-16,-9-4-24 16,-8 0-52-16,-6 0-51 0,-7 0-58 15,-10 0-89-15,0 0-104 16,0 0-408-16</inkml:trace>
  <inkml:trace contextRef="#ctx0" brushRef="#br0" timeOffset="116405.33">12475 15341 1099 0,'0'0'403'0,"0"0"-174"0,0 0-13 16,0 0-59-16,0 0-49 15,0 0-32-15,0 0 55 16,-131 55 17-16,96-28-39 16,-3-6-37-16,4 8-7 15,2-4-12-15,9 1-24 16,4 2-18-16,11-1-10 15,8-8-1-15,0 1-1 16,17-5 1-16,14-1 0 16,10-2 0-16,5-3-40 15,15 6-149-15,-10-3-296 16,-13-2-407-16</inkml:trace>
  <inkml:trace contextRef="#ctx0" brushRef="#br0" timeOffset="116819.15">12170 16208 67 0,'0'0'1285'0,"0"0"-897"16,0 0-225-16,0 0-23 15,0 0 0-15,0 0 67 16,0 0-5-16,149 0-44 15,-93 0-56-15,0 0-25 16,0 0-45-16,-3 0-16 16,-2 0-14-16,-3 0 2 15,-6-4-4-15,-9 0-40 0,-11-2-27 16,-4 2-48-16,-12 0-95 16,-6-1-22-16,-4 1-251 15,-16 0-985-15</inkml:trace>
  <inkml:trace contextRef="#ctx0" brushRef="#br0" timeOffset="117119.08">12364 16048 1011 0,'0'0'635'0,"0"0"-459"15,0 0-45-15,0 0 14 16,0 0-41-16,-138 44-25 0,109-24 39 16,-7-1 57-16,3 6-30 15,-3 0-39-15,7 2-18 16,9-4-28-16,7 4-29 16,9-5-16-16,4 0-4 15,6-3 5-15,23-6 2 16,9 1-3-16,6-1-2 15,5 0-13-15,20-4-36 16,-8 1-203-16,-12-6-511 0</inkml:trace>
  <inkml:trace contextRef="#ctx0" brushRef="#br0" timeOffset="168064.32">11409 13207 1280 0,'0'0'280'0,"0"0"-140"0,0 0-49 16,0 0-48-16,0 0-18 16,42-35-13-16,-24 34-11 15,-1 1 0-15,1 0 0 16,-5 0-1-16,3 0-16 16,6 0-82-16,-2 1-138 15,1-1-438-15</inkml:trace>
  <inkml:trace contextRef="#ctx0" brushRef="#br0" timeOffset="168250.82">11932 13160 565 0,'0'0'662'15,"0"0"-533"-15,0 0-91 16,0 0-22-16,0 0-15 15,0 0-1-15,0 0-42 16,98-16-28-16,-85 16-129 16,-1 0-658-16</inkml:trace>
  <inkml:trace contextRef="#ctx0" brushRef="#br0" timeOffset="168424.39">12373 13118 12 0,'0'0'1465'16,"0"0"-1168"-16,0 0-209 16,0 0-22-16,0 0-66 15,0 0-64-15,0 0-88 16,86-6-112-16,-56 6-85 16,-6-2-564-16</inkml:trace>
  <inkml:trace contextRef="#ctx0" brushRef="#br0" timeOffset="168559.6">12681 13156 93 0,'0'0'861'0,"0"0"-611"15,0 0-81-15,0 0-42 0,0 0-84 16,0 0-43 0,0 0-20-16,96-3-117 0,-68-2-199 15</inkml:trace>
  <inkml:trace contextRef="#ctx0" brushRef="#br0" timeOffset="168710.31">13061 13189 1045 0,'0'0'529'16,"0"0"-414"-16,0 0-29 16,0 0-61-16,0 0-25 15,0 0-24-15,0 0-98 16,83 0-205-16,-56-9-323 0</inkml:trace>
  <inkml:trace contextRef="#ctx0" brushRef="#br0" timeOffset="168866.89">13349 13128 1121 0,'0'0'391'16,"0"0"-218"-16,0 0-35 15,0 0-67-15,0 0-71 16,0 0-3-16,0 0-20 15,18 0-37-15,2 5-60 16,-3-4-130-16,4-1-337 0</inkml:trace>
  <inkml:trace contextRef="#ctx0" brushRef="#br0" timeOffset="169040.79">13788 13090 1207 0,'0'0'566'0,"0"0"-408"15,0 0-29-15,0 0-31 16,0 0-98-16,0 0-75 16,0 0 5-16,56 0-65 15,-35-1-91-15,13-4-113 16,-7 1-168-16,-3 2-202 0</inkml:trace>
  <inkml:trace contextRef="#ctx0" brushRef="#br0" timeOffset="169188.57">14073 13076 1000 0,'0'0'514'16,"0"0"-309"-16,0 0-15 0,0 0-81 15,0 0-102-15,0 0-7 16,0 0-15-16,45-2-109 16,-7 2-123-16,-5-2-271 15,3-2-240-15</inkml:trace>
  <inkml:trace contextRef="#ctx0" brushRef="#br0" timeOffset="169340.76">14590 13022 851 0,'0'0'880'16,"0"0"-606"-16,0 0-139 16,0 0-39-16,0 0-96 15,0 0-68-15,0 0-72 0,33-8-34 16,-12 8-112-16,-2 0-392 15</inkml:trace>
  <inkml:trace contextRef="#ctx0" brushRef="#br0" timeOffset="169482.38">14913 13002 1061 0,'0'0'559'15,"0"0"-365"-15,0 0-62 16,0 0-95-16,0 0-37 15,0 0-116-15,0 0-88 16,118-5-371-16</inkml:trace>
  <inkml:trace contextRef="#ctx0" brushRef="#br0" timeOffset="169635.97">15519 12974 1215 0,'0'0'582'16,"0"0"-408"-16,0 0 24 15,0 0-130-15,0 0-68 16,0 0-196-16,0 0-19 16,96-2-159-16,-49-4-751 0</inkml:trace>
  <inkml:trace contextRef="#ctx0" brushRef="#br0" timeOffset="169778.59">16136 12950 965 0,'0'0'733'0,"0"0"-388"15,0 0-102-15,0 0-28 16,0 0-138-16,0 0-77 16,0 0-240-16,33 0-16 15,1 0-96-15,1 0-570 0</inkml:trace>
  <inkml:trace contextRef="#ctx0" brushRef="#br0" timeOffset="169918.41">16930 12953 1401 0,'0'0'588'0,"0"0"-432"16,0 0-38-1,0 0-114-15,0 0-4 0,0 0-323 16,0 0-58-16,71 9-866 0</inkml:trace>
  <inkml:trace contextRef="#ctx0" brushRef="#br0" timeOffset="170038.41">17540 12952 1119 0,'0'0'240'0,"0"0"-240"16,0 0-127-16,0 0-529 0</inkml:trace>
  <inkml:trace contextRef="#ctx0" brushRef="#br0" timeOffset="170212.54">18050 12968 1577 0,'0'0'590'0,"0"0"-419"0,0 0 144 15,0 0-148-15,0 0-120 16,0 0-47-16,0 0 0 16,47 0 10-16,-22 0-10 15,-4 0-12-15,4 0-107 16,-7 0-188-16,-9-9-355 0</inkml:trace>
  <inkml:trace contextRef="#ctx0" brushRef="#br0" timeOffset="177577.82">15782 13086 1235 0,'0'0'484'0,"0"0"-259"15,0 0-8-15,0 0-7 0,0 0-95 16,-38 22-50-16,31 11 56 16,3 9-13-16,0 3-9 15,-1 5 4-15,-2 0-34 16,0 0 7-16,1-3-16 15,-3-3-10-15,5-8-25 16,-1-6-5-16,0-7-19 16,3-8 5-16,2-6-5 15,0-5 0-15,0-3 5 16,0-1 6-16,0 0-12 16,0 0-5-16,0 0-100 15,0 0-193-15,2-1-430 16,-2 1-793-16</inkml:trace>
  <inkml:trace contextRef="#ctx0" brushRef="#br0" timeOffset="178237.87">15700 13924 1202 0,'0'0'490'16,"0"0"-282"-16,0 0 74 15,0 0-50-15,0 0-82 16,0 0-88-16,0 0-36 15,0 34 13-15,-3-8 108 16,-3 11-42-16,-4-1-20 16,0 4-6-16,-1 0-37 15,-1 0-28-15,1-1 1 16,3-6-9-16,-2-3-6 0,4-6 2 16,1-6-1-16,3-2 0 15,0-10-1-15,2-2-38 16,0-2-61-16,0 1-50 15,0 0-146-15,0 1-168 16,0-2-405-16</inkml:trace>
  <inkml:trace contextRef="#ctx0" brushRef="#br0" timeOffset="178756.95">15671 14520 1187 0,'0'0'497'16,"0"0"-266"-16,0 0-2 16,0 0-58-16,0 0-113 15,0 0-8-15,0 0 84 16,-46 94-24-16,34-52 3 16,-1 4-36-16,-6 4-34 15,4-5-21-15,-1 1-11 16,3-8-11-16,1-3 1 15,6-6-1-15,0-8-32 16,3 2-97-16,3-8-128 0,0-4-128 16,0-1-418-16</inkml:trace>
  <inkml:trace contextRef="#ctx0" brushRef="#br0" timeOffset="179251.26">15644 15168 1273 0,'0'0'480'0,"0"0"-228"0,0 0 5 16,0 0-112-16,0 0-81 15,0 0 33-15,0 0 24 16,-65 98-8-16,45-54-31 16,0 2-30-16,0 2-25 15,2 2-12-15,0-6-9 16,2-4-6-16,8-4-4 15,-1-12-61-15,7-1-69 16,2-7-121-16,0-6-90 16,0-6-299-16</inkml:trace>
  <inkml:trace contextRef="#ctx0" brushRef="#br0" timeOffset="179603.11">15463 15931 459 0,'0'0'1396'0,"0"0"-1001"16,0 0-119-16,0 0-30 15,0 0-116-15,0 0-84 16,0 0-31-16,0-29 11 16,0 32 25-16,0 7 38 0,0 11 12 15,0-3-22 1,0 9-31-16,-9 4-27 0,-3 5-12 16,-2 3-2-16,1 5-7 15,-1-1 0-15,-1 1-60 16,-4 0-62-16,-14 23-104 15,4-17-406-15,0-2-729 0</inkml:trace>
  <inkml:trace contextRef="#ctx0" brushRef="#br0" timeOffset="185721.98">15660 10896 1160 0,'0'0'360'0,"0"0"-152"16,0 0 25-16,0 0-16 15,0 0-39-15,0 0-61 16,-108-45-44-16,91 45-17 0,-3 7 8 15,-3 11-4 1,6 6-14-16,-1 7-10 0,5 2-9 16,3 6 0-16,8-1-11 15,2-1-8-15,0 0-7 16,4-7 11-16,14-6-11 16,3-8 6-16,5-8-6 15,3-6 0-15,4-2 0 16,4-8 17-16,0-15-5 15,-3-9-5-15,-3-5 1 16,-9-3-2-16,-9-3 4 16,-8 2-1-16,-5 2 1 15,0 6-10-15,-20 8 7 16,-2 7-7-16,-1 6 0 16,-2 7 1-16,2 0-2 0,2 5 0 15,5 0-50-15,3 0-71 16,11 5-135-1,2 6-79-15,0-1-267 0</inkml:trace>
  <inkml:trace contextRef="#ctx0" brushRef="#br0" timeOffset="186450.98">15613 11547 1215 0,'0'0'509'16,"0"0"-225"-16,0 0-10 15,0 0-69-15,0 0-72 16,-136 15-67-16,109 16-12 15,5 7 1-15,3 5-24 16,11 1-13-16,6 3-6 0,2-5-6 16,0-4 0-16,16-7 9 15,5-6-3-15,8-11 1 16,7-10-11-16,2-4 13 16,0-5-2-16,0-20 7 15,-7-7-7-15,-5-4-4 16,-5-2 17-16,-12-2 23 15,-7 0-3-15,-2-3-19 16,0 5-6-16,-15 5-6 16,-8 4-14-16,3 12 4 15,-3 8-5-15,4 9-1 16,-1 0-14-16,-1 5-57 16,4 10-52-16,6 3-68 15,6 7-149-15,3-2-233 16,2-4-440-16</inkml:trace>
  <inkml:trace contextRef="#ctx0" brushRef="#br0" timeOffset="187000.16">15530 12334 1551 0,'0'0'561'0,"0"0"-360"15,0 0 59-15,0 0-84 16,0 0-91-16,0 0-60 16,-121 28 8-16,92 8 19 15,1 6-1-15,1 7-22 16,9-1-8-16,7-2-11 16,11-2-9-16,0-5 6 15,9-6-5-15,14-7-2 0,6-8-13 16,2-9-14-1,2-9 14-15,3-3 4 0,1-21 9 16,1-12 1-16,-2-6 0 16,-2-6 5-16,-7-4 27 15,-8-1-8-15,-9 3 23 16,-10 9 15-16,0 6 6 16,-10 13-2-16,-13 9-30 15,0 8-16-15,-6 5-12 16,2 0-9-16,2 9-38 15,10 4-66-15,5 1-107 16,10-6-252-16,0-3-168 16,14-5-900-16</inkml:trace>
  <inkml:trace contextRef="#ctx0" brushRef="#br0" timeOffset="-212680.66">17333 10876 1169 0,'0'0'338'0,"0"0"-146"16,0 0 55-16,0 0-31 16,0 0-67-16,-25-22-85 15,23 22-33-15,2 0 2 16,-2 2 1-16,0 12 55 16,-3 9 45-16,1 2-42 15,-4 10-2-15,0 2-14 16,-3 5-22-16,-3 1-27 15,3 0-14-15,1-6-5 16,-2-5-7-16,5-5 5 16,3-12-6-16,0-3 1 15,4-8-1-15,0-4 0 0,0 0 0 16,0 0-6-16,0 0-46 16,0-8-126-16,0-4-287 15,0 1-268-15</inkml:trace>
  <inkml:trace contextRef="#ctx0" brushRef="#br0" timeOffset="-210976.44">17199 11526 1149 0,'0'0'351'16,"0"0"-72"-16,0 0-27 16,0 0-49-16,0 0-46 15,0 0-40-15,0 0-21 16,0-30-43-16,0 48-42 16,0 12 20-16,-2 9 51 15,-3 6-18-15,-2 8-18 16,3 0-19-16,-2 2-13 15,4-5-8-15,-3-6-6 0,5-8 0 16,0-6-30 0,0-7-79-16,0 4-125 0,0-7-104 15,0-6-310-15</inkml:trace>
  <inkml:trace contextRef="#ctx0" brushRef="#br0" timeOffset="-210614.81">17279 12262 1280 0,'0'0'527'0,"0"0"-382"16,0 0-18-16,0 0-46 16,0 0 9-16,0 0-44 15,-31 110-6-15,20-72-2 16,-3 2-8-16,1-4-12 15,5-3-17-15,-2-4 0 16,3 0-1-16,-3 9-99 0,3-8-183 16,-5-4-457-16</inkml:trace>
  <inkml:trace contextRef="#ctx0" brushRef="#br0" timeOffset="-209798.49">17225 13381 1154 0,'0'0'380'0,"0"0"-121"15,0 0 12-15,0 0-75 16,0 0-51-16,0 0-52 0,0 0-21 16,-75-62 1-1,59 62-32-15,-1 0-13 0,-2 15 0 16,0 8 2-16,-1 7-11 15,1 8-2-15,4 2-11 16,7 4-5-16,2-4-1 16,6-3 1-16,0-8-1 15,10-4 0-15,5-10-10 16,5-2-3-16,-1-9 7 16,2-4 6-16,4 0 0 15,2-19 1-15,2-2 10 16,-2-8-11-16,-6-1 9 15,-5 0 8-15,-5-2 34 16,-7 0-2-16,-4 2 6 16,0 2-5-16,0 6-10 0,-6 8-16 15,-5 4-8 1,3 6-15-16,-4 2-1 0,1 2-79 16,0 0-91-16,-11 26-146 15,1-2-225-15,4 0-399 0</inkml:trace>
  <inkml:trace contextRef="#ctx0" brushRef="#br0" timeOffset="-209118.91">17199 14030 1245 0,'0'0'516'0,"0"0"-334"0,0 0 59 16,0 0-80-16,0 0-55 15,0 0-55-15,0 0-23 16,-69 21 29-16,48 5 4 16,4 4-12-16,2 6-21 15,1 4-8-15,7-2-10 16,7 0-4-16,0-4 2 16,0-4-8-16,11-4-1 15,5-7 0-15,2-5 1 16,0-9 0-16,2-5 6 0,0 0 7 15,0-1 6-15,0-17-7 16,0-7-4-16,-2-2 4 16,-5-2 18-16,-3 0 11 15,-6 0 21-15,-4 3-10 16,0 4 0-16,0 6-4 16,-12 4-10-16,-1 4-14 15,-5 4-23-15,3 0 1 16,-3 2-2-16,0 2-50 15,2 0-68-15,3 0-87 16,-1 0-110-16,6 0-252 16,1 6-518-16</inkml:trace>
  <inkml:trace contextRef="#ctx0" brushRef="#br0" timeOffset="-208401.24">17214 14684 1154 0,'0'0'487'0,"0"0"-311"0,0 0 66 16,0 0-89-16,0 0-64 15,0 0-39-15,0 0 21 16,-120 49 9-16,101-20-23 15,0 3-3-15,3 4-20 16,6 2-25-16,7-1-8 16,3-3 1-16,0-5-2 15,19-2 1-15,2-10 1 16,4-4 8-16,0-9-4 16,2-4 0-16,2-4 4 15,-3-17-4-15,0-8 5 16,-3-1-10-16,-5 0 6 15,-7-2-1-15,-7 4 32 16,-4-3 14-16,0 4 3 16,0 1 3-16,-11 3-2 0,-5 5-14 15,-1 6-11-15,1 6-16 16,3-2-14-16,-1 6-1 16,3 2-10-16,3 0-51 15,1 0-82-15,4 0-111 16,3 12-69-16,0 4-215 15,0-2-643-15</inkml:trace>
  <inkml:trace contextRef="#ctx0" brushRef="#br0" timeOffset="-207619.21">17208 15436 1538 0,'0'0'515'0,"0"0"-347"16,0 0 61-16,0 0-72 15,0 0-80-15,0 0-43 16,0 0 19-16,-91 26 42 16,68-5-4-16,1 3-11 15,0 3-9-15,2 1-24 16,1 3-22-16,9-1-10 16,5-2-9-16,5-2-5 15,0-2 0-15,0-4 0 16,18-4-1-16,4-8-2 15,5-4-8-15,4-4 1 16,0 0 1-16,3-14 1 0,-3-9-4 16,-2 2 11-1,-7-2-2-15,-1-2 2 0,-8 0 0 16,-7 0 0-16,-4-2 1 16,-2 4 9-16,0 3 4 15,0 4 1-15,-10 3-5 16,-3 5-8-16,-3 2-2 15,0-1-55-15,0-2-132 16,-2 3-158-16,5 2-270 16,2 4-430-16</inkml:trace>
  <inkml:trace contextRef="#ctx0" brushRef="#br0" timeOffset="-207012.31">17297 16037 901 0,'0'0'847'16,"0"0"-574"-16,0 0-63 15,0 0 15-15,0 0-54 16,0 0-97-16,0 0-44 15,-114 15 12-15,91 13 9 16,7 8-14-16,-1 0-13 16,9 2-9-16,3-2-9 15,5 0-5-15,0-5-1 16,0-3 1-16,9-6 1 16,5-4-1-16,3-5 0 15,2-4 0-15,2-9 5 0,6 0-4 16,4 0 8-1,5-22-4-15,2-9-5 16,0-1 6-16,-3-8-6 0,-3 0 0 16,-8 3 10-16,-9-2 1 15,-6 7 19-15,-9 2 21 16,0 6 17-16,-6 5 6 16,-16 8-16-16,-3 1-32 15,-2 2-8-15,5-2-18 16,0 2-1-16,0-6-13 15,-3-3-107-15,5 4-176 16,0-6-443-16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22:00.526"/>
    </inkml:context>
    <inkml:brush xml:id="br0">
      <inkml:brushProperty name="width" value="0.05292" units="cm"/>
      <inkml:brushProperty name="height" value="0.05292" units="cm"/>
      <inkml:brushProperty name="color" value="#FF0000"/>
    </inkml:brush>
  </inkml:definitions>
  <inkml:trace contextRef="#ctx0" brushRef="#br0">6854 5252 1478 0,'0'0'375'0,"0"0"-147"16,0 0 25-16,0 0-19 16,0 0-31-16,-136-13-58 15,112 22-60-15,2 15-52 16,-1 11-17-16,3 10-7 15,7 7-1-15,4 5-8 16,9 4 1-16,0-5 0 16,17-3-1-16,12-13-1 15,7-11 1-15,5-11 0 16,3-15-5-16,3-3-1 16,-1-23 4-16,-4-15 1 15,-3-8 1-15,-14-9 1 16,-11-10 1-16,-14-1 5 15,0-3 8-15,-20 2-3 0,-17 13-3 16,-10 11 2-16,-6 17-11 16,-1 16-12-16,2 10-24 15,13 0-97-15,19 32-146 16,13-1-254-16,7-5-441 0</inkml:trace>
  <inkml:trace contextRef="#ctx0" brushRef="#br0" timeOffset="434.68">8398 5450 1644 0,'0'0'571'15,"0"0"-389"-15,-120-2 34 16,75 4 10-16,3 18-76 16,8 13-85-16,5 11-42 15,7 9-11-15,9 10-11 16,9-1-1-16,4-3 1 0,15-9-1 15,22-11 0 1,11-11-8-16,8-12-9 0,2-16 4 16,-4 0 11-16,-4-31 2 15,-10-10 1-15,-12-12 23 16,-11-5 41-16,-15-13 14 16,-2-6-25-16,-19 1-28 15,-16 10-26-15,-5 14 0 16,-3 20-89-16,4 32-113 15,10 4-322-15,14 18-330 0</inkml:trace>
  <inkml:trace contextRef="#ctx0" brushRef="#br0" timeOffset="772.77">9124 5821 1527 0,'0'0'564'0,"0"0"-430"16,0 0-102-16,0 0-23 16,0 0-8-16,0 0 0 15,40 104 6-15,-10-84 1 16,3-6 0-16,5-10-2 16,8-4 24-16,10-16 44 15,4-22 67-15,5-12 7 16,-7-12-25-16,-11-4-21 0,-16-8-20 15,-20-2-13 1,-11 1-17-16,-17 9-14 0,-26 14-11 16,-9 18-8-16,-5 22-1 15,-3 12-18-15,0 17-8 16,6 18-28-16,7 15-103 16,3 26-128-16,12-10-333 15,8-10-485-15</inkml:trace>
  <inkml:trace contextRef="#ctx0" brushRef="#br0" timeOffset="1329.92">6935 6854 1104 0,'0'0'483'16,"0"0"-412"-16,0 0 84 16,0 0 85-16,0 0-56 15,0 0-40-15,24-105 19 16,-24 65-45-16,-5 0-29 15,-26 2 8-15,-9 6 2 16,-7 11-27-16,-7 10-20 16,4 11-19-16,3 4-23 15,5 26-9-15,8 10-1 16,7 14-1-16,17 8 0 16,10 4-7-16,2 3 7 15,33-7 0-15,18-13 1 0,17-18 0 16,12-16 0-16,7-15 0 15,4-17-34-15,23-45-104 16,-22 5-176-16,-25 0-455 16</inkml:trace>
  <inkml:trace contextRef="#ctx0" brushRef="#br0" timeOffset="1688.55">8235 7016 1517 0,'0'0'526'0,"0"0"-401"16,0-113 98-16,0 57-24 16,-11 2-45-16,-16 0-12 15,-13 4-32-15,-13 10-11 16,-5 10-5-16,-7 14-2 15,0 16-49-15,3 6-24 16,9 32-13-16,8 12-5 16,16 10 0-16,14 6-1 15,15 3-1-15,0-2 1 16,24-8 0-16,15-11 0 16,5-11 0-16,5-16 0 0,4-14 0 15,3-7-10-15,2-7-42 16,2-20-94-16,25-30-123 15,-14 7-370-15,-9 0-736 16</inkml:trace>
  <inkml:trace contextRef="#ctx0" brushRef="#br0" timeOffset="1930.9">9223 6622 1490 0,'0'0'924'0,"0"0"-607"16,0 0-120-1,0 0-54-15,0 0-81 0,0 0 28 16,-31 180 15-16,8-65-58 16,1-2-30-16,4-11-10 15,4-16-7-15,10-25-48 16,4 21-126-16,0-10-355 15,1-16-561-15</inkml:trace>
  <inkml:trace contextRef="#ctx0" brushRef="#br0" timeOffset="2619.11">9263 7868 375 0,'0'0'1222'0,"0"0"-893"0,-139 9-56 16,84 17-36-16,6 9-19 15,11 12-75-15,13 9-56 16,17 4-35-16,8 4-20 16,6-3-19-16,28-4-7 15,13-15 0-15,10-13 3 16,11-20 5-16,3-9 11 16,0-13 3-16,-7-25 8 15,-12-11 3-15,-13-5 0 16,-18-4-3-16,-18-5 5 15,-3 4-2-15,-24 2-21 16,-15 12-12-16,-9 12-6 16,2 20-5-16,1 13-49 15,5 0-93-15,13 41-134 16,10 0-296-16,11-3-336 0</inkml:trace>
  <inkml:trace contextRef="#ctx0" brushRef="#br0" timeOffset="2914.52">9365 8988 1731 0,'0'0'607'0,"0"0"-411"16,0 0 8-16,0 0-59 15,0 0-3-15,-46 150-45 16,36-82-52-16,1 13-24 16,3 2-12-16,-1 5-9 15,7 28-48-15,0-25-175 16,0-13-415-16</inkml:trace>
  <inkml:trace contextRef="#ctx0" brushRef="#br0" timeOffset="3595.33">9410 10405 709 0,'0'0'1079'0,"0"0"-767"16,0 0-67-16,0 0 21 15,-139 7-86-15,117 12-62 16,5 13-65-16,3 8-28 16,7 8-8-16,7 7-8 0,0 1-3 15,0-2-6-15,21-4 1 16,5-9 1-16,12-5-1 15,4-15 0-15,5-13-1 16,2-8-14-16,-1-4 2 16,-3-25 12-16,-2-10 0 15,-12-10 1-15,-6-1 0 16,-16-1 7-16,-9-2 11 16,-11 3 30-16,-28 4-7 15,-13 8-7-15,-6 12-4 16,-5 14-14-16,5 11-17 15,7 1 0-15,9 13-1 0,10 12-101 16,12 4-93-16,18 17-182 16,2-8-248-16,0-1-413 0</inkml:trace>
  <inkml:trace contextRef="#ctx0" brushRef="#br0" timeOffset="3859.51">9566 11219 1425 0,'0'0'637'0,"0"0"-471"15,0 0 2-15,0 0 56 0,-70 143-42 16,51-79-63-16,-2 26-54 15,4 31-40-15,1 26 7 16,9-9-18-16,7-23-14 16,0-34-50-16,23 7-148 15,6-11-436-15,-1-6-837 0</inkml:trace>
  <inkml:trace contextRef="#ctx0" brushRef="#br0" timeOffset="4460.59">9470 12787 1413 0,'0'0'392'0,"0"0"-148"16,0 0 42-16,0 0-79 16,-132 77-60-16,110-41-47 15,6 8-30-15,10 2-25 16,6 3-24-16,0-4-12 15,13-5-8-15,14-6 7 16,8-12-7-16,8-9 8 16,1-12-9-16,1-1-1 15,-3-17 1-15,-6-16 9 0,-5-9 0 16,-11-6 0 0,-11-3 39-16,-9 0 30 0,0 1-17 15,-20 6-8-15,-6 9-22 16,-3 14-8-16,2 12-23 15,0 9-12-15,2 6-95 16,5 23-180-16,7-4-299 16,4-5-396-16</inkml:trace>
  <inkml:trace contextRef="#ctx0" brushRef="#br0" timeOffset="4736.43">9639 14015 1480 0,'0'0'678'0,"0"0"-552"16,0 0 96-16,-2 157 15 15,0-82-32-15,0 25-66 16,-1 29-49-16,-1 28-47 15,-3 7-17-15,-4-10-14 16,2-34-5-16,0-37-7 16,0-25-9-16,3-12-63 15,-3 16-140-15,5-16-247 0,-4-12-367 16</inkml:trace>
  <inkml:trace contextRef="#ctx0" brushRef="#br0" timeOffset="6779.46">8053 7788 1568 0,'0'0'488'15,"0"0"-340"-15,0 0-17 16,0 0 33-16,-27 103 8 16,27-51-44-16,0 2-60 15,7 0-33-15,8-4-21 16,-1-2-8-16,-1 0-6 16,-4 4-74-16,-9 32-157 15,0-13-329-15,-7-3-424 0</inkml:trace>
  <inkml:trace contextRef="#ctx0" brushRef="#br0" timeOffset="7103.71">8166 9074 1577 0,'0'0'561'0,"0"0"-337"0,0 0 20 15,0 0-52-15,0 0-8 16,-40 130-43-16,34-62-50 15,2 9-46-15,-4-4-27 16,4 2-18-16,-1-7-13 16,3 10-124-16,0-18-232 15,0-14-488-15</inkml:trace>
  <inkml:trace contextRef="#ctx0" brushRef="#br0" timeOffset="7851.22">8012 10756 1104 0,'0'0'329'0,"0"0"-98"0,0 0 56 16,0 0-64-16,0 0-40 16,0 0-66-16,-115-28-44 15,81 56-27-15,-2 12 6 16,3 10-1-16,8 10-18 15,12 5-15-15,13-2-8 16,3-6-9-16,32-11 5 16,19-15 2-16,10-20 9 15,13-11-3-15,-2-11 1 16,-6-29-5-16,-11-7 1 16,-18-9-1-16,-18-2 10 15,-22-1 11-15,0 2 23 0,-33 6-6 16,-11 4-21-1,-4 14-8-15,2 13-14 0,1 14-5 16,6 6 0-16,9 6-85 16,8 37-133-16,11-4-154 15,4 1-399-15</inkml:trace>
  <inkml:trace contextRef="#ctx0" brushRef="#br0" timeOffset="8256.73">8073 11693 1415 0,'0'0'478'0,"0"0"-316"16,-129 18 30-16,79 18-17 15,12 11-25-15,14 12-58 16,13 3-46-16,11-2-28 16,6-4-16-16,28-8 5 15,9-12-1-15,7-11 0 16,6-12 2-16,0-13 2 16,0 0 3-16,-2-17-1 15,-10-16 3-15,-7-6 12 16,-10-10 12-16,-8-4 25 15,-13-6 10-15,-6 5-13 0,-6 3 9 16,-23 11-10 0,-5 10-25-16,-1 10-25 0,-4 15-10 15,4 5-18-15,3 4-88 16,1 33-171-16,11 0-274 16,5-6-259-16</inkml:trace>
  <inkml:trace contextRef="#ctx0" brushRef="#br0" timeOffset="8657.03">8298 13058 1650 0,'0'0'485'0,"0"0"-289"0,0 0 6 16,0 0-62-16,-34 114 11 15,27-43-77-15,3 7-44 16,0 4-13-16,0-2-17 16,1-4-32-16,-1 20-108 15,1-19-160-15,1-15-367 0</inkml:trace>
  <inkml:trace contextRef="#ctx0" brushRef="#br0" timeOffset="8940.87">8271 14437 1337 0,'0'0'920'15,"0"0"-705"-15,0 0-151 16,0 0 78-16,-91 187 13 16,64-57-67-16,5 27-57 15,4-10-19-15,9-36-6 16,9-40-6-16,0-27-47 15,0-2-130-15,0-8-136 0,0-11-390 0</inkml:trace>
  <inkml:trace contextRef="#ctx0" brushRef="#br0" timeOffset="9939.17">6780 8063 1505 0,'0'0'513'0,"0"0"-239"16,0 0 9-16,0 0-47 0,0 0-60 15,0 0-44 1,-89-96-44-16,70 96-31 0,-8 8-37 16,-7 20-13-16,-9 14 1 15,-1 8-7-15,2 8 5 16,9 8-5-16,12 0-1 16,19 3 0-16,2-7 0 15,34-10-6-15,15-13-20 16,16-14-4-16,4-20 3 15,2-5 5-15,-7-27 11 16,-4-17 11-16,-10-9 6 16,-13-6 3-16,-12-3 30 15,-14-4 11-15,-11 5-10 16,-4 3 3-16,-30 8-8 16,-9 10-25-16,-3 16-8 15,-3 16-2-15,4 8-10 16,6 9-56-16,5 23-91 0,10 27-147 15,7-5-270-15,9-7-220 0</inkml:trace>
  <inkml:trace contextRef="#ctx0" brushRef="#br0" timeOffset="10365.37">6698 9290 1603 0,'0'0'516'0,"0"0"-343"16,0 0 11-16,-113 6-61 16,84 26-19-16,4 12-48 15,14 10-19-15,9 8-22 16,2 7-5-16,17-2 1 15,20-9-11-15,7-7-1 16,5-13-17-16,4-12-5 16,1-17 13-16,2-9 10 15,-1-14 0-15,-6-25 42 16,-4-11 6-16,-12-8 33 16,-11-5 4-16,-17 0-7 15,-5-3-17-15,-22-2-2 0,-26 5-19 16,-10 13-11-16,-8 21 18 15,-10 22-8-15,-4 11-24 16,2 36-15-16,6 12-6 16,12 9-54-16,18-1-97 15,27 18-140-15,10-16-404 16,5-8-1216-16</inkml:trace>
  <inkml:trace contextRef="#ctx0" brushRef="#br0" timeOffset="10930.56">6825 10407 1543 0,'0'0'473'15,"0"0"-382"-15,0 0 31 0,0 0 29 16,0 0-28-16,-2 139-20 16,13-92-57-16,0 9-29 15,-4 2-10-15,-2 7-7 16,3 27-144-16,-1-16-198 15,-1-9-457-15</inkml:trace>
  <inkml:trace contextRef="#ctx0" brushRef="#br0" timeOffset="11238.78">6925 11390 1438 0,'0'0'520'15,"0"0"-249"-15,0 0 18 16,0 0-90-16,0 0-111 15,0 0 2-15,-73 116-17 16,64-54-35-16,2 7-22 16,5 6-16-16,2 2-6 15,0 23-150-15,0-18-161 0,0-16-401 0</inkml:trace>
  <inkml:trace contextRef="#ctx0" brushRef="#br0" timeOffset="11822.75">6845 13104 1023 0,'0'0'848'0,"0"0"-552"16,0 0-182-16,0 0 62 16,-20 140 16-16,16-69-72 15,4 9-61-15,0 6-32 16,0 2-27-16,11 2-3 15,4 19-113-15,3 29-172 0,-3-23-284 16,-7-15-460-16</inkml:trace>
  <inkml:trace contextRef="#ctx0" brushRef="#br0" timeOffset="12070.53">6861 14650 1748 0,'0'0'608'0,"0"0"-530"16,-14 129 14-16,14-17 71 16,0 36-43-16,0 17-70 15,-4-13-28-15,-5-35-13 0,-2-38-9 16,2-20-21-16,0-15-79 15,-2 0-134-15,2-12-313 16,2-14-618-16</inkml:trace>
  <inkml:trace contextRef="#ctx0" brushRef="#br0" timeOffset="16931.53">12694 5511 1631 0,'0'0'543'15,"0"0"-282"-15,0 0 33 16,0 0-40-16,0 0-74 0,-142-101-48 16,113 101-47-16,-3 0-33 15,0 16-26-15,4 19-25 16,6 13 10-16,9 7-11 16,11 8 0-16,2-1-1 15,17-6 0-15,23-10-5 16,11-9-3-16,12-18-8 15,1-11 1-15,1-8 5 16,-5-8 4-16,-11-20 6 16,-11-7 1-16,-13-8 6 15,-13-7 0-15,-12-5-5 16,0 1 11-16,-17 4-3 16,-12 6-8-16,-6 15 0 0,-4 8-1 15,6 13-57-15,4 8-83 16,3 0-173-16,10 14-406 15,6 3-458-15</inkml:trace>
  <inkml:trace contextRef="#ctx0" brushRef="#br0" timeOffset="17485.54">12797 6663 1483 0,'0'0'568'0,"0"0"-350"15,-166 10 74-15,97 19-43 0,7 8-74 16,10 12-73-16,21 5-51 15,16 7-30-15,15-3-14 16,11-1-6-16,29-5-1 16,16-12 0-16,10-12-6 15,8-13 5-15,0-15-4 16,-6-3 5-16,-7-25 1 16,-12-8 0-16,-14-8 14 15,-12-1-8-15,-12-2 38 16,-9 1 33-16,-2 1-17 15,-6 3-14-15,-15 4-16 16,-5 8-5-16,-1 6-26 16,-4 10-8-16,0 8-73 0,-8 6-130 15,8 2-366-15,10 8-247 16</inkml:trace>
  <inkml:trace contextRef="#ctx0" brushRef="#br0" timeOffset="17962.68">12832 7782 1490 0,'0'0'695'0,"0"0"-432"15,-122-10 5-15,72 10-29 16,6 18-90-16,3 16-81 16,10 12-25-16,7 12-20 15,6 11-13-15,12 3-9 16,6 6 6-16,0 0-7 15,20-6 0-15,18-9-32 16,12-16-26-16,13-16-32 0,4-20 14 16,-2-11 38-1,-3-29 38-15,-11-19 0 0,-8-12 41 16,-12-7 45-16,-16-6-2 16,-13-2 5-16,-2-1-19 15,-17 4-13-15,-19 9-17 16,-9 15 8-16,-1 18-48 15,-3 19-4-15,-3 11-77 16,-21 19-145-16,11 15-346 16,1 2-220-16</inkml:trace>
  <inkml:trace contextRef="#ctx0" brushRef="#br0" timeOffset="18667.59">12807 9154 1024 0,'0'0'737'0,"0"0"-394"16,0 0-52-16,0 0-2 16,0 0-119-16,0 0-91 15,-39 72 58-15,27-16-20 16,1 11-54-16,-2 5-37 0,4 1-17 16,2 2-9-16,5-3-50 15,2 13-143-15,6-15-305 16,10-19-296-16</inkml:trace>
  <inkml:trace contextRef="#ctx0" brushRef="#br0" timeOffset="19034.18">12901 10528 1337 0,'0'0'709'16,"0"0"-479"-16,0 0 15 16,0 0-46-16,0 0-79 15,0 0-28-15,-18 140-33 0,11-80-37 16,-3 6-14 0,-1 4-8-16,-3 9-59 0,-11 45-156 15,6-20-321-15,-4-7-17 0</inkml:trace>
  <inkml:trace contextRef="#ctx0" brushRef="#br0" timeOffset="19542.97">12901 11815 1249 0,'0'0'405'15,"0"0"-171"-15,0 0 103 16,0 0-24-16,0 0-103 16,0 0-95-16,0 0 2 15,0 78 34-15,0-13-22 16,0 8-66-16,0 10-34 16,2 5-29-16,-2 0-16 15,0-1-113-15,4 17-173 16,-1-23-334-16,-1-15-478 0</inkml:trace>
  <inkml:trace contextRef="#ctx0" brushRef="#br0" timeOffset="19994.9">12890 13243 1592 0,'0'0'633'0,"0"0"-458"16,0 0 15-16,0 0-20 15,-14 126-48-15,14-60-71 16,0 8-29-16,0 0-11 16,-2 1-11-16,-2-6-18 0,-3-5-87 15,-1 13-139 1,0-18-246-16,2-15-380 0</inkml:trace>
  <inkml:trace contextRef="#ctx0" brushRef="#br0" timeOffset="20317.15">12818 14358 1706 0,'0'0'760'15,"0"0"-531"-15,0 0-96 16,0 0 52-16,-8 150-46 16,1-24-73-16,1 37-37 15,-2-11-10-15,6-32-19 16,0-37-3-16,0-31-81 15,-5 12-137-15,1-8-263 16,-6-10-315-16</inkml:trace>
  <inkml:trace contextRef="#ctx0" brushRef="#br0" timeOffset="21353.22">16053 5163 1386 0,'0'0'480'15,"0"0"-366"-15,0 0 55 16,-19 103 43-16,19-49 8 0,0 12-78 15,0 9-65-15,0 6-45 16,0 4-32-16,0-3 0 16,0 28-139-16,0-24-224 15,0-10-498-15</inkml:trace>
  <inkml:trace contextRef="#ctx0" brushRef="#br0" timeOffset="22021.72">16190 6749 1373 0,'0'0'542'15,"0"0"-324"-15,0 0 89 16,0 0-65-16,0 0-115 16,0 0-88-16,0 0-3 15,-43 123-13-15,34-63-8 16,-1 12-15-16,1 10-28 16,-3 32-135-16,6-19-216 15,1-15-565-15</inkml:trace>
  <inkml:trace contextRef="#ctx0" brushRef="#br0" timeOffset="22449.49">16186 7927 1547 0,'0'0'520'0,"0"0"-339"16,0 0 41-16,0 0-49 15,0 0-46-15,-75 130-57 16,69-69-37-16,6 4-33 15,0 1-3-15,0 21-94 16,0-17-182-16,0-13-300 0</inkml:trace>
  <inkml:trace contextRef="#ctx0" brushRef="#br0" timeOffset="23114.61">15976 9363 1373 0,'0'0'348'0,"0"0"-187"15,-116 0 91-15,76 15-51 16,5 11-26-16,8 10-87 15,4 9-33-15,10 8-6 16,8 8-19-16,5 2-12 16,7-6-12-16,27-7-6 15,10-9-1-15,14-15-6 16,8-15 1-16,1-11 4 16,-4-4 1-16,-10-26 1 15,-10-8 1-15,-12-8 12 0,-13-7 23 16,-16-4 48-1,-2-1-16-15,-20-2-17 0,-16 3-13 16,-6 12-26-16,-4 13-12 16,1 14-8-16,3 15-43 15,1 17-125-15,10 19-308 16,9 0-168-16</inkml:trace>
  <inkml:trace contextRef="#ctx0" brushRef="#br0" timeOffset="23559.03">16223 10593 1505 0,'0'0'550'0,"0"0"-370"16,-122 13 5-16,84 14-13 15,9 12-48-15,15 7-70 16,10 8-31-16,4 4-12 16,6 1-10-16,17-2-1 15,4-6-7-15,4-9-24 16,-2-14 1-16,4-11 7 15,-2-12 8-15,4-5 15 0,7-18 0 16,-3-19 14 0,3-8 14-16,-2-7 23 0,-5-1 7 15,-14 1 6-15,-11 4 1 16,-10 4 6-16,-10 3-17 16,-24 1 2-16,-5 10-23 15,-6 10-20-15,-1 12-13 16,4 8-47-16,-4 8-117 15,15 15-192-15,4-2-320 0</inkml:trace>
  <inkml:trace contextRef="#ctx0" brushRef="#br0" timeOffset="24115.75">16281 12016 1375 0,'0'0'489'0,"0"0"-294"15,0 0 88-15,-134 17-76 16,90 15-36-16,6 9-56 15,7 6-42-15,15 9-46 16,14 3-21-16,2 1-5 16,30-5 8-16,20-7-9 15,13-13 0-15,8-15-18 0,8-17 8 16,0-3-1 0,-5-35 10-16,-14-11 0 0,-16-8 1 15,-19-4 1-15,-21 1 0 16,-4 0 18-16,-27 3 4 15,-19 4-4-15,-8 7-8 16,-4 9-4-16,5 14-6 16,5 10-1-16,14 10-71 15,-3 18-181-15,16 12-232 16,2 3-242-16</inkml:trace>
  <inkml:trace contextRef="#ctx0" brushRef="#br0" timeOffset="24588.73">16186 13443 1862 0,'0'0'497'0,"0"0"-377"15,0 0 130-15,0 0-151 16,-127 54-29-16,100-8-36 0,2 8-10 16,5 8-9-16,7 5-6 15,8-7-7-15,5-5 4 16,9-6-6-16,22-11-12 15,11-12-9-15,8-12 2 16,3-14 8-16,5 0 10 16,-3-28-1-16,-3-8 1 15,-8-14 1-15,-7-2 18 16,-14-3 18-16,-7 2 16 16,-14-1 18-16,-2 1-11 15,-16 7 11-15,-17 7-13 16,-7 12-21-16,-6 16-20 15,-1 8-16-15,5 3-28 0,3 8-113 16,11 20-134 0,10-2-286-16,7-3-358 0</inkml:trace>
  <inkml:trace contextRef="#ctx0" brushRef="#br0" timeOffset="24985.13">16053 14373 971 0,'0'0'1018'0,"0"0"-817"16,-60 161-50-16,49-79 23 16,11 10-67-16,0 1-40 15,21-6-42-15,10-9-17 0,4-11-2 16,-1-21 0-16,-1-17-5 15,0-24 8-15,1-5 18 16,1-38 39-16,6-16 7 16,-1-18-13-16,-9-5-3 15,-6 2-10-15,-19 0-18 16,-6 5 11-16,-20 1 37 16,-26 4-19-16,-17 11 6 15,-8 13-10-15,-5 23-7 16,3 18 1-16,3 10-29 15,15 24-17-15,10 10-2 16,18-3 0-16,16-5-37 0,11-4-77 16,0-7-79-16,29-18-108 15,0-7-300-15,-4 0-568 0</inkml:trace>
  <inkml:trace contextRef="#ctx0" brushRef="#br0" timeOffset="33028.08">12411 2113 1679 0,'0'0'529'0,"0"0"-329"15,0 0 1-15,0 0-93 16,0 0 60-16,-7 153 2 15,22-75-67-15,8 5-44 16,2-2-31-16,2-5-14 16,-5-8-8-16,-3-12-5 15,0-12 0-15,-7-8-1 16,-3-15-77-16,-3-7-78 16,-2-12-94-16,0-10-72 15,1-18-22-15,-5-8-706 0</inkml:trace>
  <inkml:trace contextRef="#ctx0" brushRef="#br0" timeOffset="33356.56">12510 2229 1470 0,'0'0'561'16,"0"0"-474"-16,0 0 28 15,162-23 101-15,-74 12-18 16,11 4-74-16,-5 1-53 15,-15 4-45-15,-21 2-16 16,-22 0-8-16,-20 0-2 16,-16 2 1-16,0 15 5 0,-25 11 22 15,-17 15 66-15,-15 13-10 16,-6 8-27-16,-8 6-33 16,5-2-11-16,6-4-7 15,14-10-5-15,10-6-1 16,14-17 0-16,9-10-8 15,7-10-34-15,6-9 3 16,0-2 21-16,14-13-10 16,18-16-132-16,26-37-177 15,-6 7-231-15,-7-1-1021 0</inkml:trace>
  <inkml:trace contextRef="#ctx0" brushRef="#br0" timeOffset="53651.06">3100 15756 1164 0,'0'0'877'16,"0"0"-645"-16,0 0-44 15,0 0 93-15,0 0-82 16,0 0-112-16,58 0 58 15,13 0 5-15,14-2-44 16,6-3-43-16,-5-1-36 0,-7 6-18 16,-12 0-3-1,-14 0-5-15,-15 0-1 0,-13 0-65 16,-12 0-104-16,-11 0-109 16,-22 0-73-16,-17-12-157 15,-17-3-1114-15</inkml:trace>
  <inkml:trace contextRef="#ctx0" brushRef="#br0" timeOffset="53859.7">3127 15735 1800 0,'0'0'507'0,"0"0"-428"16,-14 126 221-16,7-11-67 15,5 40-72-15,2 25-92 16,-2-14-30-16,2-37-25 0,-2-39-8 15,0-32 0 1,-2-14-6-16,-6 6-48 0,-1-2-78 16,0-4-37-16,-9-16-177 15,6-10-284-15,1-18-474 0</inkml:trace>
  <inkml:trace contextRef="#ctx0" brushRef="#br0" timeOffset="54048.93">3129 16379 12 0,'0'0'1860'16,"0"0"-1529"-16,0 0-69 0,0 0-20 15,0 0-152-15,0 0-66 16,0 0-8-16,133-23-5 16,-73 32-10-16,5 0-1 15,6 4-45-15,49 1-163 16,-16-4-173-16,-9-3-424 0</inkml:trace>
  <inkml:trace contextRef="#ctx0" brushRef="#br0" timeOffset="54304.39">4559 16387 1930 0,'0'0'372'0,"0"0"-191"15,0 0-4-15,0 0-80 16,0 0-46-16,0 0 6 16,143-13-25-16,-92 13-21 15,-6 0-11-15,-10 0-49 16,-12 14-154-16,-13 7-262 15,-10-3-194-15</inkml:trace>
  <inkml:trace contextRef="#ctx0" brushRef="#br0" timeOffset="54463.6">4490 16677 1722 0,'0'0'515'0,"0"0"-346"0,0 0 41 16,0 0-70-16,0 0-82 15,0 0-42-15,145 4-16 16,-67 11-122-16,-14-6-371 16,-10 4-662-16</inkml:trace>
  <inkml:trace contextRef="#ctx0" brushRef="#br0" timeOffset="57861.2">6495 10032 1024 0,'0'0'290'15,"0"0"-167"-15,0 0 15 16,0 0 25-16,0 0-27 16,0 0-21-16,36 0 37 15,-14 0-11-15,3 0-8 16,2 0-2-16,2 0-39 16,6 0 9-16,3 0-7 15,4 0-9-15,5 0-17 16,7 0 0-16,3 8-17 15,3-2-12-15,8 2-6 16,5-2 3-16,10-4 6 0,21-2-15 16,25 0 0-16,31-2 6 15,10-12 15-15,-12-2-6 16,-15 2-18-16,-18 4-5 16,-25 3 5-16,-17 2-3 15,-23 4-6-15,-9 1 11 16,7 0-7-16,6 0-7 15,10 0-3-15,-3 6-1 16,0-1-1-16,8 1 10 16,2-2 2-16,9-2-2 15,3-2 2-15,4 0-4 16,-9 0-6-16,-3 0-3 16,-9-2-6-16,-11 2 0 15,-7 0 0-15,-14 0 0 16,-6 0-1-16,-9 0 1 0,-5 0 0 15,-1 6 0-15,2-2 0 16,-2-2 1-16,3 2-1 16,2 0 1-16,-1-1-1 15,-4-2 1-15,-4 4 0 16,-5-4-1-16,-3 1 0 16,-3 1 0-16,-2-2 1 15,-2-1-1-15,0 1 2 16,-2-1 5-16,1 0-6 15,-3 0 5-15,0 0-4 0,0 0 4 16,0 0 4-16,0 0-10 16,0 0-40-16,-17 11-158 15,-6 1-357-15,-2-4-620 16</inkml:trace>
  <inkml:trace contextRef="#ctx0" brushRef="#br0" timeOffset="71555.69">6032 16173 1430 0,'0'0'529'0,"0"0"-297"15,0 0 92-15,0 0-67 16,0 0-137-16,0 0-88 16,-9 77 37-16,-7 11 32 15,-3 1-36-15,-6 9-22 16,0 0 1-16,3-17-20 16,-1-1-12-16,3-12-6 15,7-14-5-15,2-14 5 16,5-13 1-16,4-10-7 0,-1-13 1 15,3-4 10-15,0-4 1 16,0-32 11-16,7-39-23 16,26-42-18-16,19-44 10 15,0 1 7-15,-2 25 0 16,-15 39 1-16,-16 46 0 16,-2 4 1-16,1 6 0 15,-1 0 9-15,-1 10-9 16,0 12 0-16,-5 18-1 15,2 4-18-15,6 36 18 16,0 36 23-16,6 44-2 16,4 47 6-16,4 11-4 15,-2-31-7-15,-5-45-15 16,-2-48 0-16,-6-10-1 16,1-2-32-16,-3 2-31 0,-1-4-32 15,-6-10-52-15,-4-12-89 16,-5-18-134-16,-2 0-222 15,-14 0-440-15</inkml:trace>
  <inkml:trace contextRef="#ctx0" brushRef="#br0" timeOffset="71737.21">5988 16633 1815 0,'0'0'475'15,"0"0"-434"-15,0 0 48 16,0 0 57-16,0 0-87 0,162 32-38 16,-104-16-21-16,15-1-166 15,-15-6-173-15,-13-1-381 0</inkml:trace>
  <inkml:trace contextRef="#ctx0" brushRef="#br0" timeOffset="71919.72">6714 16131 1803 0,'0'0'380'0,"0"0"-282"16,0 0-51-16,0 0-47 0,0 0-10 15,-7 109-146 1,7-61-140-16,0-2-270 0</inkml:trace>
  <inkml:trace contextRef="#ctx0" brushRef="#br0" timeOffset="72170.05">7133 16302 1809 0,'0'0'531'0,"0"0"-381"0,0 0 35 16,0 0-135 0,0 0-11-16,-31 160 0 0,17-87 33 15,-8 7-19-15,-5-8-30 16,-2-1-14-16,0-9-3 16,5-8-6-16,2-10-44 15,6-8-117-15,-2-9-141 16,5-10-93-16,1-11-325 0</inkml:trace>
  <inkml:trace contextRef="#ctx0" brushRef="#br0" timeOffset="72664.73">7189 16200 1285 0,'0'0'585'16,"0"0"-385"-16,0 0-68 15,0 0 6-15,113 4-40 16,-76 32-54-16,-5 12-20 16,-10 11-3-16,-13 3 1 15,-9 2-1-15,-5-8 3 16,-24-2 4-16,-8-14 23 16,-3-8 40-16,-5-10-12 15,3-7-20-15,4-15-3 16,5 0-16-16,6 0 2 15,7-15-17-15,9 1 5 16,6-1 17-16,5 4-11 16,3 1-29-16,28 6-6 15,13 0-1-15,12 4 0 16,11 0-1-16,4 14 1 0,3 12 0 16,-8 11 0-16,-8-2 0 15,-14 6 0-15,-15-1 0 16,-18 4 0-16,-11-8 0 15,-5 1 14-15,-32-12 16 16,-9 1 49-16,-12-12 18 16,-9-4-25-16,-2-6-31 15,-2-4-23-15,2 0-2 16,4-14-8-16,5-4-8 16,8 0-2-16,13-4-83 15,14 0-77-15,25-11-133 16,4 12-343-16,23-5-468 0</inkml:trace>
  <inkml:trace contextRef="#ctx0" brushRef="#br0" timeOffset="72975.89">8260 16254 1854 0,'0'0'574'0,"0"0"-412"16,0 0 109-16,-121-14-115 0,100 36-112 16,-4 22-36-1,-4 18-7-15,-2 11-1 0,2 7 15 16,4 0 12-16,12-8 6 16,11-2-4-16,2-15-20 15,25-5 3-15,14-14 4 16,12-10 1-16,11-7-16 15,6-8 13-15,3-11-8 16,2 0-6-16,-3-4-44 16,-3-26-121-16,-21 5-155 15,-15 0-539-15</inkml:trace>
  <inkml:trace contextRef="#ctx0" brushRef="#br0" timeOffset="73896.42">6801 16008 772 0,'0'0'300'0,"0"0"-86"15,0 0-29-15,0 0-28 16,0 0-23-16,0 0-11 15,-19-32-9-15,19 32 11 16,-2 0-3-16,0 0-24 16,0 0-17-16,-2 17-41 15,-3 6 12-15,1 13 54 16,-2-1-32-16,2 7-30 16,-1-7-16-16,3 1-9 15,0-10-10-15,-2-4 0 16,2-8 9-16,2-3 5 15,0-4-1-15,0 1-4 0,-1-8-5 16,1 5-7 0,0 0-5-16,0-5 1 0,0 4 6 15,2-4-8-15,0 0 0 16,0 0-35-16,0 0-57 16,0 0-104-16,0 0-116 15,6 0-500-15</inkml:trace>
  <inkml:trace contextRef="#ctx0" brushRef="#br0" timeOffset="103365.91">9371 16583 1657 0,'0'0'373'16,"0"0"-97"-16,0 0 62 15,0 0-75-15,-42-48-66 16,42 48-120-16,0 0-65 16,21 0-11-16,8 0 19 15,8 8 31-15,8-3 13 16,8-5 15-16,5 0-17 16,3 0-26-16,1 0-15 15,5 0-11-15,-5 0 4 16,-4 0-13-16,-9-5 7 15,-11 1-7-15,-13 0 0 0,-12-2 5 16,-7 2-6-16,-6-4-30 16,0 0-33-16,0-6-125 15,-19-13-148-15,-6 6-261 16,-4-3-360-16</inkml:trace>
  <inkml:trace contextRef="#ctx0" brushRef="#br0" timeOffset="103607.26">9639 16223 1192 0,'0'0'828'0,"0"0"-525"16,0 0 12-16,0 0-58 0,0 0-157 16,0 0 6-16,-25 145-4 15,35-62-51-15,-1 5-27 16,-5-2-13-16,-2-6-4 15,-2-9-6-15,0-13 5 16,0-11-1-16,-2-8-5 16,-7-9-58-16,-11-4-109 15,-1-8-139-15,0-8-383 0</inkml:trace>
  <inkml:trace contextRef="#ctx0" brushRef="#br0" timeOffset="108668.04">6242 11300 1204 0,'0'0'389'0,"0"0"-203"0,0 0-57 15,0 0 76-15,0 0-13 16,0 0-54-16,87-7-25 15,-40 7-10-15,10 0-18 16,5 0-12-16,4 4-10 16,-1 6-5-16,0 1-9 15,1-1 4-15,-2-1 6 16,-2 0-6-16,1-2-8 16,-1 2-8-16,-4-3-11 15,-1-2 2-15,-3 2 2 16,-5-2-5-16,0 0-8 15,-4-3-2-15,-1 2 3 0,1-3 3 16,-1 0-2-16,-1 0 2 16,1-3 3-16,-2-2-7 15,-1-4-10-15,-1 4 2 16,-2 1-7-16,-3-1 5 16,2 3-6-16,-1 2 0 15,3-1 5-15,1-4-5 16,3 4 8-16,1-3 3 15,-2-3-10-15,-2 4 5 16,-2-1 5-16,-5 0-11 16,-4-1 14-16,-6 3-13 15,-4 0 8-15,-2 2 2 16,-2-1-3-16,3-2 2 16,4 0-2-16,2-2 0 0,3 1-2 15,2 1 2-15,2-4-8 16,-4 3 1-16,-2 2-2 15,-5 0 0-15,-5 0 1 16,1 0 0-16,-3 0 0 16,0 1 0-16,1-2 5 15,1 1-6-15,-2 0 1 16,1-1-1-16,2 0 1 16,-1 0 0-16,4 0 0 15,-2 1 1-15,1-2-2 0,0 4 1 16,-3-2 0-1,4-2 0-15,0 2-1 0,1-2 1 16,3 0 1-16,4 0-1 16,-1 0 0-16,3 0-1 15,2 1 1-15,3 0 0 16,4-1-1-16,2 3 1 16,5-4 0-16,1 3 0 15,4 2 0-15,0 0-1 16,2 0 1-16,-3 0-1 15,2 0-1-15,2 5 0 16,5 2-7-16,5-1 8 16,8-2-1-16,5 0 1 15,2 0 0-15,-2 0 0 16,-5 0 0-16,-9 0-1 0,-6 4 0 16,-13 0 0-16,-6 2 1 15,-6 2 0-15,-6 1-1 16,-5-4-1-16,-3 1 1 15,-1-1 0-15,-3-4 1 16,-3-1 0-16,-4-2 0 16,-3-2 6-16,-1 0-6 15,-2 0 9-15,0 0-1 16,0 0 4-16,0 0-5 16,0 0-1-16,-9 0-6 15,-14 0-91-15,-32 0-206 16,1 0-414-16,-1 0-403 0</inkml:trace>
  <inkml:trace contextRef="#ctx0" brushRef="#br0" timeOffset="116575.6">11245 15936 1667 0,'0'0'398'0,"0"0"-171"15,0 0 7-15,0 0-9 0,0 0-56 16,-87 104-27 0,56-20-49-16,-11 32-27 0,-9 23-5 15,4-9-22-15,4-24-14 16,12-38-16-16,10-20-7 16,-4-3 4-16,0 5-6 15,6-6 1-15,3-12 5 16,9-10-6-16,7-17 1 15,0-5-1-15,4-15 2 16,32-43 11-16,31-55-11 16,20-45-1-16,4-18 5 15,-18 21 3-15,-23 43-3 16,-26 54-6-16,-9 11 1 16,1 3 7-16,-5 9-8 15,1 0 8-15,-5 17 20 16,-3 12 5-16,2 6-33 0,8 6 0 15,6 25-9-15,7 13 9 16,5 38 11-16,7 30 2 16,-5 26 5-16,-8-5-7 15,-8-29-11-15,-9-34 6 16,-5-26-6-16,-1 2 1 16,4-1-1-16,-5 3-2 15,-2-13-56-15,0-10 4 16,0-6-46-16,0-8-46 15,0-11-54-15,-12 0-121 16,3-18-373-16,1-8-992 0</inkml:trace>
  <inkml:trace contextRef="#ctx0" brushRef="#br0" timeOffset="116770.75">11041 16548 1121 0,'0'0'919'0,"0"0"-661"16,0 0-202-16,0 0 149 15,120 6 26-15,-57-4-140 16,-3 7-66-16,-5-3-25 16,-1-2-53-16,-17-4-244 0,-12 0-339 15</inkml:trace>
  <inkml:trace contextRef="#ctx0" brushRef="#br0" timeOffset="119570.72">12001 16076 1592 0,'0'0'484'0,"0"0"-367"16,0 0 29-16,0 0 9 15,0 0 25-15,-31 178-58 0,19-67-41 16,-1-3-1-16,2-10-33 16,0-14-31-16,2-26-7 15,-2 5-9-15,-3 3-21 16,1-12-83-16,2-10-70 15,-7-8-110-15,4-14-181 16,3-12-267-16</inkml:trace>
  <inkml:trace contextRef="#ctx0" brushRef="#br0" timeOffset="120064.27">12057 15993 1551 0,'0'0'575'0,"0"0"-463"16,0 0 44-16,0 0 11 16,131-16-56-16,-75 47-59 15,-3 4-22-15,-4 14-11 16,-13 1-17-16,-14 2 5 16,-17 2 2-16,-5-4 3 15,-25-1 6-15,-19-9 3 16,-8-9 7-16,-4-8 26 15,6-17 18-15,5-6-8 16,9 0-4-16,9-2-12 16,10-10-3-16,7 2-6 15,8 2-14-15,2 2-11 0,0 2-14 16,27 0-6-16,11 0 0 16,11 4 0-16,9 0 6 15,5 21 1-15,-5 8-1 16,-8 11-2-16,-7 4 1 15,-12 4-5-15,-11-2-5 16,-13-2-2-16,-7-4 5 16,-2-3 8-16,-26-3 1 15,-6-2 8-15,-11-7-8 16,-7 0 30-16,-5-6 4 16,-3-4-17-16,-3-5-11 15,3-6-6-15,4-4-1 0,3 0-22 16,8-4-92-1,2-28-122-15,12 6-243 0,14-2-177 16</inkml:trace>
  <inkml:trace contextRef="#ctx0" brushRef="#br0" timeOffset="120246.16">12736 15918 1605 0,'0'0'638'16,"0"0"-431"-16,0 0-122 16,0 0 26-16,0 0-111 15,0 0-16-15,-80 104-201 16,67-47-155-16,1-5-371 0</inkml:trace>
  <inkml:trace contextRef="#ctx0" brushRef="#br0" timeOffset="120551.98">13491 16164 453 0,'0'0'1514'0,"0"0"-1118"15,-127-77-235-15,76 60 65 16,5 9-53-16,-4 8-108 0,0 14-46 15,-11 30-8-15,-5 17 29 16,-12 29 3-16,11 26-2 16,15-4-19-16,23-13-8 15,27-24-7-15,4-17-6 16,31-3 0-16,10 1-1 16,10-17 0-16,5-14-16 15,0-11-58-15,-2-10-63 16,13-4-81-16,-15-4-151 15,-8-10-300-15</inkml:trace>
  <inkml:trace contextRef="#ctx0" brushRef="#br0" timeOffset="120764.42">14233 15798 1640 0,'0'0'474'15,"0"0"-378"-15,0 0-80 16,0 0-15-16,-89 107-1 16,49-44-259-16,-4-1-493 0</inkml:trace>
  <inkml:trace contextRef="#ctx0" brushRef="#br0" timeOffset="123699.24">6354 12416 1390 0,'0'0'387'0,"0"0"-141"16,0 0-48-16,0 0 54 15,0 0 1-15,155-10-75 16,-73 7-32-16,9-2-12 0,25 5-20 16,30 0 1-16,30 0-34 15,17 6-5-15,-3 8-17 16,-12 2-14-16,-13 0-3 16,1 0 0-16,0 1-5 15,-8-3-8-15,-6-3-16 16,-11 2-5-16,-2-6-2 15,-3-1-5-15,-4-3 7 16,-26-3-7-16,-23 0 1 16,-23 0 5-16,-7 0-5 15,3 0-1-15,2-6 0 16,-2-3-1-16,-16 6 1 16,-16-1-1-16,-9 4 0 0,-9 0-1 15,-4 0 1-15,0 0 0 16,-2 0-8-16,0 0 8 15,0 0 0-15,0 0 1 16,0 0 0-16,0 0 5 16,0 0-6-16,0 0 9 15,0 0-3-15,0 0 2 16,0 0-8-16,0 0 11 16,0 0-10-16,0 0 1 15,0 0-1-15,4 0-1 16,1 0-30-16,-1 0-89 15,5 0-79-15,0-3-254 16,-2 2-323-16,-3-7-1177 0</inkml:trace>
  <inkml:trace contextRef="#ctx0" brushRef="#br0" timeOffset="124666.79">14960 17552 320 0,'0'0'0'0</inkml:trace>
  <inkml:trace contextRef="#ctx0" brushRef="#br0" timeOffset="125395.77">14416 16506 1650 0,'0'0'564'0,"0"0"-470"0,0 0 66 16,0 0 17-16,0 0-25 15,134 0-14-15,-58 0-32 16,13 0 3-16,6 0-20 15,-1-2-26-15,-7-3-32 16,-12 1-21-16,-12 0-1 16,-16 2-1-16,-16 0-8 15,-14 0-22-15,-7-2-55 16,-6-4-43-16,-4 2-55 16,-8-16-142-16,-17 4-217 15,-6-4-206-15</inkml:trace>
  <inkml:trace contextRef="#ctx0" brushRef="#br0" timeOffset="125614.19">14933 16271 1132 0,'0'0'568'16,"0"0"-342"-16,0 0-138 16,0 0 62-16,0 0 97 15,0 147-96-15,0-80-82 16,0-4-26-16,0 0-22 15,2-5-14-15,3-9-1 16,-5-13-1-16,0-6-5 16,0-6-38-16,0-2-80 15,0-10-99-15,-7-2-299 0,-2-10-1151 16</inkml:trace>
  <inkml:trace contextRef="#ctx0" brushRef="#br0" timeOffset="128744.53">16489 15980 1079 0,'0'0'632'0,"0"0"-374"16,0 0-4-16,0 0 29 16,0 0-31-16,0 0-131 15,-35-17-89-15,20 58-21 16,-12 21 64-16,-12 26 13 15,-13 31-21-15,6-5-10 16,5-16-13-16,10-12-20 16,11-28-15-16,4 0-8 15,1-2 0-15,8-19 0 16,7-13 5-16,0-12-6 16,0-12 0-16,7-8 5 15,17-37 12-15,19-37 0 16,19-43-16-16,9-34 0 0,-4 6 8 15,-18 38-9-15,-17 38 1 16,-15 33 8-16,3-1-8 16,-2 5 26-16,-3 4-3 15,-3 18 31-15,-3 14-19 16,1 4-36-16,9 27-12 16,6 18 11-16,6 34 0 15,4 34 1-15,3 25 2 16,-5-4 4-16,-6-29-6 15,-6-32 0-15,-4-29 0 16,1 2-1-16,-3-6-64 16,3 0-62-16,-7-9-92 15,-4-13-91-15,-7-18-182 0,0-5-39 16,-9-16-992-16</inkml:trace>
  <inkml:trace contextRef="#ctx0" brushRef="#br0" timeOffset="128919.03">16309 16321 1348 0,'0'0'506'15,"0"0"-329"-15,0 0-136 16,0 0 78-16,0 0 17 16,122 58-84-16,-64-40-52 15,2 0-9-15,36-10-161 0,-21-4-300 16,-6-4-463-16</inkml:trace>
  <inkml:trace contextRef="#ctx0" brushRef="#br0" timeOffset="129136.22">17223 15942 1460 0,'0'0'625'16,"0"0"-468"-16,0 0 1 15,0 0-38-15,-102 110-24 16,73-25-58-16,-4 28-20 16,1-2-10-16,8-17-7 0,4-14-1 15,9-22-36 1,0 0-119-16,2 9-58 0,2-23-143 16,7-16-372-16</inkml:trace>
  <inkml:trace contextRef="#ctx0" brushRef="#br0" timeOffset="129622.12">17293 15972 456 0,'0'0'1108'0,"0"0"-780"16,0 0-80-16,0 0-58 15,0 0-124-15,0 0-49 0,0 0-8 16,138-4 2-1,-105 34-11-15,-8 2 2 0,-9 4 3 16,-16-4-4-16,0 1-1 16,-35 0 17-16,-8-7 0 15,0-6-5-15,-2-4 16 16,10-11 40-16,6-2-31 16,10-1 7-16,9-2-1 15,5 0-6-15,3 0 2 16,2 0-8-16,0 0-31 15,0 0-8-15,7 8-12 16,13 6 14-16,7 4 6 16,11 8 1-16,1 5 7 15,7 4-7-15,-5 6-1 16,-7-5 0-16,-9 4-2 16,-15-4-11-16,-10-1 7 15,0-4 6-15,-29-3 0 0,-11-1 51 16,-9-10 40-1,-4 1 18-15,-8-3-46 0,2-8-33 16,-3-7-12-16,1 0-9 16,5 0-9-16,3-13-24 15,4-14-108-15,8-39-116 16,15 4-214-16,13-2-288 0</inkml:trace>
  <inkml:trace contextRef="#ctx0" brushRef="#br0" timeOffset="129812.23">18160 15498 1679 0,'0'0'507'16,"0"0"-395"-16,0 0-57 15,0 0 7-15,0 0-60 16,-133 73-2-16,85-20-117 15,6 0-138-15,-1-14-288 0</inkml:trace>
  <inkml:trace contextRef="#ctx0" brushRef="#br0" timeOffset="130970.89">18569 16116 1370 0,'0'0'579'0,"0"0"-355"16,0 0 66-16,0 0-56 15,0 0-94-15,-137-58-58 16,91 58-22-16,-7 22-10 16,-12 18-1-16,-8 8 5 15,-5 15 0-15,4 12-12 16,8 6-24-16,14 0-12 16,19 5-6-16,24-13-1 15,9-4 0-15,25-16-1 16,23-9 1-16,15-7 1 15,15-15-1-15,9-8 1 16,9-6 0-16,-3-8 2 0,-1 0 4 16,-16-4-5-1,-14-10 0-15,-20 1 1 0,-16 4 23 16,-10-5 71-16,-7 2 10 16,-7 2-8-16,-2 2-11 15,0 2-36-15,0 6-24 16,0 0-14-16,-6 0-13 15,-3 0-7-15,-7 0-115 16,-2 0-130-16,-15 0-116 16,2 0-328-16,4 0-556 0</inkml:trace>
  <inkml:trace contextRef="#ctx0" brushRef="#br0" timeOffset="137574.03">19122 16284 1565 0,'0'0'604'0,"0"0"-470"15,129-32 95-15,-53 20-39 16,6 6-57-16,-2 2-67 16,-6 4-32-16,-12 0-17 15,-10 0-10-15,-13-4-6 16,-10 1-1-16,-8-2-42 15,-10-5-67-15,-11-8-137 16,0 2-129-16,0 2-452 0</inkml:trace>
  <inkml:trace contextRef="#ctx0" brushRef="#br0" timeOffset="137755.47">19467 15881 1430 0,'0'0'606'0,"0"0"-405"15,0 0 67-15,-51 131 25 16,44-56-67-16,3 17-93 16,4 2-56-16,0-11-53 15,0 2-24-15,0-9-21 16,-18-6-158-16,0-20-176 16,-9-18-364-16</inkml:trace>
  <inkml:trace contextRef="#ctx0" brushRef="#br0" timeOffset="141416.2">20828 15976 1430 0,'0'0'343'0,"0"0"-142"0,0 0 25 16,0 0-14-16,0 0-8 16,0 0-105-16,-62-40-63 15,33 77-10-15,-16 24 90 16,-12 17-4-16,-12 14-48 16,-2 2-31-16,3 1-12 15,8-3-12-15,14-12-8 16,12-12 0-16,12-18 0 15,11-15 0-15,7-17-1 16,4-14-9-16,0-4-8 0,19-27 6 16,30-40 11-1,29-54 8-15,23-33-8 0,-3 6 0 16,-23 23 9-16,-27 49-9 16,-15 27 2-16,-7 3 11 15,1 6 16-15,-7 8 11 16,-6 12 11-16,-6 20-15 15,-1 4-36-15,-1 32-6 16,4 25 6-16,1 11 7 16,-3 16-6-16,6 8 0 15,-1 0-1-15,3-1 0 16,1-11 0-16,2-12-48 16,-2-13-62-16,-3-15-101 15,-5-17-54-15,-9-15-93 16,0-12-217-16,0 0-336 0</inkml:trace>
  <inkml:trace contextRef="#ctx0" brushRef="#br0" timeOffset="141591.53">20447 16124 1407 0,'0'0'525'15,"0"0"-444"-15,0 0-49 16,0 0 72-16,0 0-24 15,121 84-48-15,-59-61-32 16,7-4-28-16,25-15-172 16,-16-4-195-16,-16 0-901 0</inkml:trace>
  <inkml:trace contextRef="#ctx0" brushRef="#br0" timeOffset="141793.29">21203 15815 1470 0,'0'0'504'16,"0"0"-440"-16,-91 108 131 15,48-38-16-15,5 17-90 16,5 7-62-16,10 5-21 16,7-4-6-16,5-1-73 15,3-13-70-15,-3-9-88 0,1-18-132 16,4-19-282-16</inkml:trace>
  <inkml:trace contextRef="#ctx0" brushRef="#br0" timeOffset="142249.07">21256 15852 1317 0,'0'0'370'16,"0"0"-181"-16,0 0 19 15,0 0-104-15,0 0-77 16,116-23-24-16,-98 53 6 16,-5 7 0-16,-8 3-3 15,-5-4 0-15,-7 0 8 16,-22-1 28-16,-13-4 24 0,-5-3-9 16,1-6-20-16,3-4-19 15,9-4-8-15,10-6-1 16,13-4-8-16,9-4 0 15,2 0 0-15,0 0-1 16,21 0 1-16,11 0 18 16,12 0 24-16,8 0-8 15,2 13-4-15,1 6-24 16,-4 11-5-16,-11 2-2 16,-11 4-1-16,-17 9 1 15,-12-1 2-15,-14 6 20 16,-32 0 89-16,-15 2 30 15,-13-8-37-15,-5-4-33 16,2-12-18-16,6-10-29 0,11-10-11 16,11-4-13-16,11-4-31 15,16 0-96-15,22-26-114 16,0-4-250-16,24-6-195 0</inkml:trace>
  <inkml:trace contextRef="#ctx0" brushRef="#br0" timeOffset="142481.45">21802 16030 1543 0,'0'0'651'16,"0"0"-486"-16,-118 0 117 16,67 26-111-16,6 20-75 15,8 16-53-15,8 14-31 0,12 5-11 16,15 3-1-16,2-2-1 15,15-13 0-15,18-10-46 16,4-23-38-16,8-14 6 16,6-18-85-16,29-18-75 15,-9-20-252-15,-6-6-605 0</inkml:trace>
  <inkml:trace contextRef="#ctx0" brushRef="#br0" timeOffset="142897.4">22438 15440 1433 0,'0'0'389'15,"0"0"-285"-15,0 0-79 16,0 0-13-16,0 0-12 16,-88 140-21-16,51-83-144 15,-4-7-363-15</inkml:trace>
  <inkml:trace contextRef="#ctx0" brushRef="#br0" timeOffset="143158.9">22288 16343 1224 0,'0'0'928'0,"0"0"-686"15,0 0-80-15,0 0-1 16,165-55-75-16,-99 43-51 16,-1 3-20-16,-5 4-5 15,-13-3-10-15,-11 4 0 16,-12 2-13-16,-8 2-88 16,-9 0-138-16,-5-4-64 0,-2 0-213 15,0-2-553-15</inkml:trace>
  <inkml:trace contextRef="#ctx0" brushRef="#br0" timeOffset="143334.43">22498 16168 1275 0,'0'0'554'16,"0"0"-410"-16,0 0-67 15,0 0 25-15,0 0 19 16,-2 126-74-16,8-77-32 15,0 1-15-15,1 6-22 16,-1 30-128-16,2-16-155 16,-4-10-100-16</inkml:trace>
  <inkml:trace contextRef="#ctx0" brushRef="#br0" timeOffset="143880.7">23240 15825 1555 0,'0'0'508'0,"0"0"-378"0,0 0 10 16,0 0-64-1,0 0 40-15,-58 147 31 0,6-39-47 16,-15 26 3-16,5-5-34 16,11-27-42-16,21-35-21 15,13-18-2-15,1-5-4 16,-1 2-40-16,3-10-29 16,7-14-12-16,7-18-38 15,2-4 34-15,38-50 58 16,30-48-10-16,16-52 21 15,9-29 16-15,-11-3 2 16,-18 24-1-16,-25 45 10 16,-14 39 33-16,-12 30 41 15,-8 20 14-15,-3 6 2 0,1 6 29 16,2 6-10-16,-3 6-90 16,5 28-30-16,7 38 0 15,-1 37 20-15,1 32 6 16,-8 12-13-16,-3-21-13 15,-5-30 0-15,0-31 0 16,2-9 1-16,5 4-1 16,0 1 0-16,-1-4-51 15,-1-14-65-15,-3-14-86 16,-2-10-101-16,0-11-65 16,0-8-379-16</inkml:trace>
  <inkml:trace contextRef="#ctx0" brushRef="#br0" timeOffset="144053.24">23113 16293 1500 0,'0'0'529'0,"0"0"-479"16,0 0-5-16,0 0 70 15,0 0-61-15,164 58-54 16,-75-48-16-16,-15-6-198 15,-12-4-412-15</inkml:trace>
  <inkml:trace contextRef="#ctx0" brushRef="#br0" timeOffset="144271.28">24032 15875 1607 0,'0'0'540'0,"0"0"-462"16,0 0 2-16,-113 137 72 16,48-33-45-16,-13 32-75 15,5-5-22-15,17-27-10 16,18-35-93-16,14-20-106 16,-12 9-80-16,7-12-67 15,2-1-474-15</inkml:trace>
  <inkml:trace contextRef="#ctx0" brushRef="#br0" timeOffset="144799.6">24052 15761 1475 0,'0'0'504'0,"0"0"-416"15,0 0 13-15,0 0 6 16,0 0-56-16,114 108-31 16,-101-58 2-16,-11 3-12 15,-2-3 1-15,-10-6 5 16,-19-4 18-16,-5-12 48 0,-3-6-2 16,-4-5-5-16,-2-13-8 15,4-4 15-15,0 0-3 16,6-9-21-16,7-5-22 15,6 2-4-15,11 4-4 16,4 3-6-16,5 5-1 16,0 0-21-16,12 0-13 15,17 0-8-15,11 13 21 16,7 9-1-16,-4 8 1 16,0 7-1-16,-12 8 1 15,-8 8 0-15,-13 1-1 16,-10 0-7-16,0-2 8 15,-21-2 1-15,-22-6 7 16,-12-4 10-16,-15-12 40 16,-5-6 26-16,-6-8-12 0,4-5-20 15,10-6-29-15,13-3-5 16,15 0-18-16,12 0 0 16,11 0-26-16,11 0-59 15,5-7-99-15,48-20-160 16,6 4-333-16,11-4-182 0</inkml:trace>
  <inkml:trace contextRef="#ctx0" brushRef="#br0" timeOffset="145071.35">24835 16022 1827 0,'0'0'535'0,"0"0"-272"0,0 0-24 16,0 0-142-16,-132 14-76 16,67 34-7-16,-8 10 7 15,-5 12 29-15,4 12 0 16,12 7-26-16,15-4-14 16,16 1 11-16,18-13 20 15,13-13-19-15,15-16-4 16,28-17-4-16,17-13-2 15,9-10-12-15,31-12-110 16,-17-14-241-16,-14-6-536 0</inkml:trace>
  <inkml:trace contextRef="#ctx0" brushRef="#br0" timeOffset="167245.88">13534 11865 4 0,'0'0'8'0,"0"0"-7"15,0 0 6-15,0 0-7 16,0 0-20-16</inkml:trace>
  <inkml:trace contextRef="#ctx0" brushRef="#br0" timeOffset="172773.3">13877 15633 588 0,'0'0'63'0,"0"0"-63"15,0 0-275-15</inkml:trace>
  <inkml:trace contextRef="#ctx0" brushRef="#br0" timeOffset="-75733.34">4925 10118 1746 0,'0'0'387'0,"0"0"-211"15,0 0-95-15,0 0 149 16,-7 125-15-16,7-67-67 15,7 6-48-15,-1 2-46 16,-2 0-28-16,-4-1-16 16,0-3-8-16,0-4-2 15,-2-6-15-15,-4-6-68 16,-1-8-98-16,7-10-123 16,0-12-290-16,0-14-437 0</inkml:trace>
  <inkml:trace contextRef="#ctx0" brushRef="#br0" timeOffset="-75239.65">5038 10064 1485 0,'0'0'650'0,"0"0"-399"15,0 0 63-15,0 0-71 16,0 0-84-16,0 0-56 15,0 0-26-15,0 0 54 16,67 8-6-16,-15 8-28 16,12 4-22-16,12 4-16 0,26 16-19 15,28 10-14-15,25 12-13 16,-15-8-2-16,-30-11-4 16,-41-19-7-16,-31-10-7 15,-5-1 6-15,-4 2 0 16,-4-3 0-16,-15-3 0 15,-6-3 0-15,-4-1 1 16,-4 1 0-16,-24 6 8 16,-19 4-2-16,-17 4 0 15,-17 9-5-15,-28 5 7 16,-25 7-7-16,9 0 0 16,12-7-1-16,14-3 0 15,29-6 0-15,-6 3 1 0,2 2 5 16,16-6-6-1,18-6 1-15,15-5 0 0,15-7-1 16,8-6 1-16,2 0 0 16,0 0-1-16,0 0-13 15,2-9-37-15,16-7-76 16,20-9-109-16,-3 2-235 16,-4 3-439-16</inkml:trace>
  <inkml:trace contextRef="#ctx0" brushRef="#br0" timeOffset="-65187.29">19371 5510 1555 0,'0'0'404'0,"0"0"-139"16,0 0 49-16,0 0-35 16,0 0-73-16,0 0-91 15,-42 63-59-15,11 0 46 16,-10 19 5-16,-9 9-23 16,-6 7-33-16,-2-2-16 0,2 1-16 15,3-5-7-15,6-8-4 16,9-7 1-16,9-13-9 15,11-16-13-15,9-16-30 16,7-14-19-16,2-18-11 16,2-8 43-16,32-52 24 15,22-57-2-15,30-53 1 16,15-17 5-16,-4 5 2 16,-16 44-1-16,-30 51 1 15,-15 27 1-15,-14 24 23 16,-4 6 17-16,-3 6 23 15,-1 11 5-15,-3 13-36 16,1 13-33-16,11 49 0 16,8 46 3-16,10 37 18 15,-3 13-4-15,-7-9-11 0,-11-41-5 16,-4-37 5-16,-6-20-6 16,2-13-44-16,-1 0-58 15,0 0-28-15,-4 1-60 16,-5-13-118-16,-2-16-73 15,-19-10-177-15,1 0-303 0</inkml:trace>
  <inkml:trace contextRef="#ctx0" brushRef="#br0" timeOffset="-65005.13">19231 5947 1545 0,'0'0'658'0,"0"0"-511"15,0 0 8-15,0 0-65 16,0 0 1-16,136 5-35 16,-65-4-47-16,10-1-9 15,32 0-188-15,-17-14-287 16,-18-3-338-16</inkml:trace>
  <inkml:trace contextRef="#ctx0" brushRef="#br0" timeOffset="-64791.81">20263 5509 1676 0,'0'0'647'0,"0"0"-557"16,0 0 93-16,-90 141 30 16,63-70-101-16,6 5-64 15,5 2-34-15,5-6-13 16,1-3-1-16,0-12-85 15,1-4-105-15,-7-9-101 16,3-14-210-16,1-14-248 0</inkml:trace>
  <inkml:trace contextRef="#ctx0" brushRef="#br0" timeOffset="-64323.06">20214 5497 1311 0,'0'0'647'0,"0"0"-416"0,0 0 47 16,0 0 13-16,0 0-109 16,0 0-124-16,125-57-31 15,-90 99 21-15,-1 14-8 16,-7 9-20-16,-10 3-14 16,-9-4 3-16,-8-10-8 15,0-9 0-15,-10-12 9 16,-17-9 1-16,-4-10 26 15,-5-6 25-15,-2-5-5 16,7-3-1-16,7 0 1 0,8-3-18 16,7-5-7-1,9 2-5-15,0 2-15 0,9 0-12 16,23 4-17-16,11 0 5 16,14 0 6-16,3 14 6 15,0 6-10-15,-9 8-5 16,-6 4-8-16,-14 5 22 15,-12-3-7-15,-13 0 8 16,-6-5 1-16,-12 0 17 16,-24-5 26-16,-12-4 16 15,-12-3 12-15,-10-9-6 16,-3 1-29-16,0-7-25 16,5-2-12-16,6 0-19 15,9 0-116-15,14 0-84 16,24-19-145-16,11-8-277 0,4-7-412 15</inkml:trace>
  <inkml:trace contextRef="#ctx0" brushRef="#br0" timeOffset="-64139.44">21089 5029 1935 0,'0'0'359'15,"0"0"-261"-15,0 0-29 16,0 0-51-16,0 0-18 16,-118 152-45-16,91-49-129 15,2-17-215-15,4-8-528 0</inkml:trace>
  <inkml:trace contextRef="#ctx0" brushRef="#br0" timeOffset="-63812.97">21611 5544 1324 0,'0'0'559'0,"0"0"-254"16,0 0 45-16,-160-60-94 0,88 60-77 15,-8 27-68 1,-5 26-12-16,0 19-18 0,-2 27-27 16,18 19-19-16,23-8-21 15,21-12-4-15,25-15-4 16,11-24-5-16,24-1-1 16,17-1-7-16,13-19-16 15,11-17-14-15,8-20-51 16,9-1-38-16,46-54-92 15,-21 2-247-15,-16-6-215 0</inkml:trace>
  <inkml:trace contextRef="#ctx0" brushRef="#br0" timeOffset="-63599.54">22355 5352 1870 0,'0'0'631'0,"0"0"-537"15,0 0-9-15,0 0-55 16,0 0-21-16,-141 132-9 16,63-38-160-16,14-12-164 15,2-8-582-15</inkml:trace>
  <inkml:trace contextRef="#ctx0" brushRef="#br0" timeOffset="-49410.04">19107 6997 1502 0,'0'0'396'0,"0"0"-155"16,0 0-31-16,0 0-17 0,0 0-112 16,0 0-36-16,-19 85 83 15,19-36-50-15,-2 2-41 16,-2 2-20-16,0-9-11 15,-2-4-6-15,4-6-62 16,2-2-120-16,0-8-193 16,0-9-299-16</inkml:trace>
  <inkml:trace contextRef="#ctx0" brushRef="#br0" timeOffset="-49223.53">19431 6936 1650 0,'0'0'606'0,"0"0"-430"0,0 0-26 16,0 0-84-16,-12 102 34 15,2-34-48-15,1 12-36 16,1 3-16-16,-2-1-65 16,-14 20-194-16,2-22-249 15,-1-13-547-15</inkml:trace>
  <inkml:trace contextRef="#ctx0" brushRef="#br0" timeOffset="-49005.12">19242 7793 825 0,'0'0'1154'0,"0"0"-805"16,0 0-164-16,0 0 15 15,0 0-49-15,-147 156-69 16,109-90-48-16,0 1-21 16,5 0-13-16,4-3-108 15,5 6-165-15,7-17-256 16,5-11-552-16</inkml:trace>
  <inkml:trace contextRef="#ctx0" brushRef="#br0" timeOffset="-46669.02">20287 6997 1287 0,'0'0'385'16,"0"0"-140"-16,0 0 56 0,0 0-1 15,0 0-65-15,0 0-138 16,0-37-74-16,0 67-8 16,0 12 47-16,5 10-21 15,-1 2-25-15,0 0-16 16,0-4-14-16,0-6-54 15,0-6-85-15,5-5-127 16,-1-11-104-16,2-8-301 0</inkml:trace>
  <inkml:trace contextRef="#ctx0" brushRef="#br0" timeOffset="-46482.52">20572 6942 1324 0,'0'0'561'0,"0"0"-322"0,0 0-59 16,0 0-82-16,0 0-5 16,0 0 26-16,16 136-68 15,-5-72-33-15,-2 5-18 16,0-5-63-16,-7 18-130 16,-2-17-171-16,0-12-434 0</inkml:trace>
  <inkml:trace contextRef="#ctx0" brushRef="#br0" timeOffset="-46210.39">20495 7799 1498 0,'0'0'662'0,"0"0"-476"16,0 0 38-16,0 0-55 16,0 0-56-16,-114 69-62 15,87-27-29-15,-2 5-13 16,-2 3-3-16,-3-2-6 16,5 0 0-16,2-6-82 0,1-1-145 15,8-8-79-15,4-9-333 16</inkml:trace>
  <inkml:trace contextRef="#ctx0" brushRef="#br0" timeOffset="-43147.44">21361 7024 1358 0,'0'0'381'15,"0"0"-117"-15,0 0 44 16,0 0-2-16,0 0-81 16,0 0-125-16,-6-15-78 15,6 50-14-15,0 12 4 16,0 6-5-16,0 6-6 15,0-7-1-15,0-4-70 16,0-9-53-16,0-3-121 16,0-11-60-16,0-9-212 0,-5-13-345 15</inkml:trace>
  <inkml:trace contextRef="#ctx0" brushRef="#br0" timeOffset="-42982">21575 7049 218 0,'0'0'1292'0,"0"0"-967"16,0 0-187-16,0 0-51 16,0 0 68-16,-14 122-77 15,10-60-60-15,2 4-18 16,2 2-60-16,0 18-137 16,0-17-135-16,4-13-502 0</inkml:trace>
  <inkml:trace contextRef="#ctx0" brushRef="#br0" timeOffset="-42779.54">21459 7888 1543 0,'0'0'604'0,"0"0"-516"15,0 0 111-15,-91 106 18 16,51-49-71-16,-3 14-71 15,1 6-55-15,4 3-20 16,7 4-31-16,11 21-109 16,9-22-236-16,9-14-483 0</inkml:trace>
  <inkml:trace contextRef="#ctx0" brushRef="#br0" timeOffset="-41354.87">19545 8183 1423 0,'0'0'371'0,"0"0"-129"16,0 0 44-16,0 0 12 15,0 0-53-15,0 0-95 16,-11-28-76-16,8 28-29 16,1 0-21-16,0 0-16 0,0 0-8 15,0 0-1-15,2 10-76 16,-2 6-68-16,2 10-164 16,4-2-269-16,7-8-406 0</inkml:trace>
  <inkml:trace contextRef="#ctx0" brushRef="#br0" timeOffset="-40888.08">20588 8155 1500 0,'0'0'354'15,"0"0"-84"-15,0 0-5 16,0 0 7-16,0 0-96 15,0 0-120-15,0 0-56 16,-36 0-3-16,36 2-5 16,5 9-67-16,19 6-101 15,-4-1-130-15,3-4-316 0</inkml:trace>
  <inkml:trace contextRef="#ctx0" brushRef="#br0" timeOffset="-40153.2">22134 8043 1371 0,'0'0'491'16,"0"0"-264"-16,0 0 75 0,0 0-36 16,0 0-132-16,0 0-101 15,0 0-14-15,69 0 33 16,-24 0-17-16,-1 0-20 15,1 0-8-15,-7-2-7 16,-5-4-105-16,-17-4-214 16,-7 2-238-16,-9-1-376 0</inkml:trace>
  <inkml:trace contextRef="#ctx0" brushRef="#br0" timeOffset="-40004.49">22039 8193 1234 0,'0'0'387'0,"0"0"-277"0,0 0 156 16,0 0-54-16,147 6-90 16,-78-6-79-16,2-2-41 15,18-10-2-15,-20 1-185 16,-11-4-392-16</inkml:trace>
  <inkml:trace contextRef="#ctx0" brushRef="#br0" timeOffset="-39775.68">23422 7827 1322 0,'0'0'797'0,"0"0"-455"0,0 0 38 15,0 0-123-15,0 0-161 16,0 0-74-16,0 0-11 15,-116 138-4-15,71-65-7 16,-1 8-58-16,-17 31-152 16,12-18-167-16,7-12-334 0</inkml:trace>
  <inkml:trace contextRef="#ctx0" brushRef="#br0" timeOffset="-29246.51">21682 15691 460 0,'0'0'0'0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31:14.769"/>
    </inkml:context>
    <inkml:brush xml:id="br0">
      <inkml:brushProperty name="width" value="0.05292" units="cm"/>
      <inkml:brushProperty name="height" value="0.05292" units="cm"/>
      <inkml:brushProperty name="color" value="#FF0000"/>
    </inkml:brush>
  </inkml:definitions>
  <inkml:trace contextRef="#ctx0" brushRef="#br0">5288 11707 1817 0,'0'0'530'0,"0"0"-420"15,0 0 58-15,-129 119 18 16,86-52-36-16,-1 5-29 16,4 4-34-16,3 1-21 15,2-5-35-15,6-4-11 16,4-8-2-16,6-12-17 16,5-14 12-16,7-12-13 15,5-11 2-15,2-11-1 16,2-11 12-16,38-47 16 0,30-48-7 15,24-49-14 1,1-13-8-16,-17 27 2 0,-31 43 5 16,-24 50 2-16,-10 22-8 15,-5 4 5-15,-4 9 65 16,4 6-1-16,-4 7-46 16,3 24-24-16,4 44 0 15,2 43 12-15,3 35 12 16,-5 11-10-16,-2-27-5 15,-3-40-8-15,-1-34 5 16,0-10-5-16,-1 0-1 16,1 3-52-16,-1-4-91 0,0-10-90 15,-2-23-128-15,-2-8-187 16,0-4-134-16</inkml:trace>
  <inkml:trace contextRef="#ctx0" brushRef="#br0" timeOffset="166.95">5183 12009 1523 0,'0'0'583'15,"0"0"-487"-15,0 0-76 16,0 0-19-16,0 0 0 16,0 0 9-16,149 50-10 15,-42-31-140-15,-15-6-197 0,-10-4-1140 16</inkml:trace>
  <inkml:trace contextRef="#ctx0" brushRef="#br0" timeOffset="384.98">6424 11981 1837 0,'0'0'544'16,"0"0"-419"-16,0 0-66 15,0 0 92-15,-53 127-23 16,40-63-79-16,-1 8-26 16,1 0-13-16,1-1-10 15,1-8-33-15,3-6-135 16,-4-7-109-16,5-14-261 0,1-18-328 16</inkml:trace>
  <inkml:trace contextRef="#ctx0" brushRef="#br0" timeOffset="833.36">6404 11872 1169 0,'0'0'648'0,"0"0"-396"16,0 0-61-16,0 0-38 16,0 0-73-16,0 0-15 15,127 4 8-15,-100 39-26 16,-5 4-21-16,-13 2-5 0,-9-5-4 15,0-3 5-15,-15-8 23 16,-12-7 12-16,-4-9 19 16,-5-7-7-16,2-10-16 15,1 0-12-15,6-2-8 16,7-13-2-16,8-1 10 16,12 3-7-16,0-1-10 15,25 2-16-15,18 4-8 16,15 5 0-16,5 3 0 15,1 5-1-15,-6 19-5 16,-7 8 4-16,-14 6-19 16,-5 4-3-16,-15-2 15 15,-10 0 8-15,-7-6 0 0,0-2 1 16,-27-8 39 0,-10-2 24-16,-10-8 13 0,-4-3-7 15,-7-6-34 1,2-3-19-16,3-2-16 0,8 0-21 15,12 0-133-15,20-14-187 16,8-4-370-16,5-4-1242 0</inkml:trace>
  <inkml:trace contextRef="#ctx0" brushRef="#br0" timeOffset="1074.04">7738 11951 1753 0,'0'0'534'0,"0"0"-356"16,-131-12 60-16,79 18-40 15,6 28-85-15,4 15-78 16,11 9-15-16,11 3-14 16,17 4-5-16,3-5-1 15,26-10 2-15,15-10-1 16,11-11-1-16,8-10-31 15,33-17-69-15,-15-2-161 16,-11 0-569-16</inkml:trace>
  <inkml:trace contextRef="#ctx0" brushRef="#br0" timeOffset="1697.77">4320 12641 1340 0,'0'0'486'15,"0"0"-308"-15,0 0 31 16,0 0-21-16,0 0-90 15,0 0 73-15,133 0 19 16,-40 0-15-16,40 0-17 16,50 14-38-16,31 8-33 15,23 2-18-15,16 0-24 16,8-4-15-16,33 0-6 16,16-6 9-16,18 0-14 15,7-1 1-15,2-8-2 0,13-1 0 16,-3-4-7-16,0 0-10 15,-3 0 4-15,-23 0 4 16,-20 0-8-16,-30 0 5 16,-41 0-6-16,-56 4 0 15,-56 2-2-15,-53-3 1 16,-30-2 1-16,-9 3-1 16,-7-1 1-16,-7-2 0 15,-12-1 0-15,0 0 0 16,-17 0-39-16,-9 0-164 15,-23 0-153-15,6-8-245 16,1-12-383-16</inkml:trace>
  <inkml:trace contextRef="#ctx0" brushRef="#br0" timeOffset="2289.46">8471 11478 922 0,'0'0'580'0,"0"0"-350"15,0 0-97-15,0 0-19 16,0 0 18-16,-31 105 1 0,25-24 0 16,1 42 18-1,1 43 23-15,-1 33-8 0,5 19-42 16,0 11-7-16,0 5-33 16,0 22 15-16,0 7-29 15,0 17-21-15,0 10-26 16,-4 2-10-16,-5 10 2 15,0-7-3-15,-2-15-10 16,-2-7-2-16,-6-22 0 16,4-18 6-16,-3-23 0 15,1-24-6-15,-1-21-28 16,0-39-41-16,2-32-16 16,3-27-35-16,-3-20-68 15,-11 12-105-15,6-18-250 16,-6-10-748-16</inkml:trace>
  <inkml:trace contextRef="#ctx0" brushRef="#br0" timeOffset="3425.12">5209 13033 649 0,'0'0'894'0,"0"0"-633"16,0 0 14-16,0 0-72 15,0 0-58-15,0 0-58 16,-122 25-36-16,111 13-15 16,7 6-4-16,4 2-14 15,0-4-12-15,6-4-5 16,17-11 1-16,2-11-1 15,3-16 11-15,4 0 2 0,-4-25 36 16,-1-12 1 0,-6-12-15-16,-7-3-14 0,-11 0-2 15,-3 5 1-15,0 10 5 16,-17 9-15-16,0 10 4 16,2 7-15-16,2 11 0 15,1 0-61-15,10 29-161 16,2 3-135-16,0 1-323 0</inkml:trace>
  <inkml:trace contextRef="#ctx0" brushRef="#br0" timeOffset="3952.14">6219 13283 1367 0,'0'0'376'0,"0"0"-172"16,0 0 26-16,0-105-57 15,0 75-20-15,0 2-21 16,0 5 10-16,0 6-8 15,-15 5-24-15,-5 4-31 16,-5 8-33-16,-4 0-17 16,0 8-16-16,0 13-7 15,4 4-5-15,8 5-1 16,3 0 1-16,10-4-1 16,4-1-1-16,0-6 1 0,13-2-2 15,14-7 1 1,11-6-8-16,10-2-21 0,13-1-84 15,28 8-168-15,-15-2-369 16,-12 4-1014-16</inkml:trace>
  <inkml:trace contextRef="#ctx0" brushRef="#br0" timeOffset="4275.62">7426 13361 1373 0,'0'0'380'15,"0"0"-138"-15,-35-122 34 0,10 79-67 16,4 11-24-16,-6 9-78 16,-2 16-8-16,-2 7-14 15,-5 0-27-15,0 19-31 16,2 11-11-16,5 3-9 15,12 8-7-15,13 0 0 16,4 2 0-16,6-6 0 16,23-1 0-16,6-11 0 15,8-11-2-15,2-6-23 16,-1-8-36-16,1 0-72 16,6-10-164-16,-12-4-290 15,-11-1-1259-15</inkml:trace>
  <inkml:trace contextRef="#ctx0" brushRef="#br0" timeOffset="4756.87">7482 13727 1386 0,'0'0'480'15,"0"0"-292"-15,0 0 4 0,0 0-102 16,0 0-67-16,0 0-1 16,0 0-1-16,-10 113-7 15,7-63-4-15,-11 34-10 16,-2-11-157-16,1-9-335 0</inkml:trace>
  <inkml:trace contextRef="#ctx0" brushRef="#br0" timeOffset="5228.92">7538 14373 1121 0,'0'0'553'0,"0"0"-372"16,0 0 82-16,0 0-76 15,-114 4-96-15,95 18-41 16,-2 9-13-16,11 3-10 0,2 1-15 15,8 0-12-15,0 1 9 16,14-10-4-16,13-2-5 16,5-8 0-16,5-8 9 15,-2-8-1-15,0 0-8 16,-5-10-1-16,-8-14 1 16,-4-7 24-16,-10-7 61 15,-5 3 17-15,-3 1-10 16,0-1-13-16,-11 12-35 15,-9 6-14-15,0 11-30 16,-5 6-54-16,-2 12-157 16,6 15-321-16,0-4-398 0</inkml:trace>
  <inkml:trace contextRef="#ctx0" brushRef="#br0" timeOffset="5492.1">7507 14909 1094 0,'0'0'851'16,"0"0"-625"-16,0 0-137 0,0 0-15 15,0 0-7 1,0 0-32-16,9 134-14 0,-3-94-21 16,-6 14-46-1,0-9-163-15,0-9-327 0</inkml:trace>
  <inkml:trace contextRef="#ctx0" brushRef="#br0" timeOffset="6020.01">7424 15383 1318 0,'0'0'388'0,"0"0"-258"0,0 0 99 16,-124 31-61-16,108-4-114 16,9 5-27-16,7-1-9 15,0 3-6-15,18-7 17 16,9-4 10-16,6-5 1 16,5-6-3-16,-2-7 0 15,-3-5 0-15,-5 0-5 16,-2-5 6-16,-8-12 15 15,-7-5-4-15,-5-5 9 16,-6-2-3-16,0 0-9 16,-9 8-11-16,-13 2-22 15,0 6-13-15,-2 8-22 16,-1 5-89-16,-2 0-154 16,7 0-284-16,2 5-543 0</inkml:trace>
  <inkml:trace contextRef="#ctx0" brushRef="#br0" timeOffset="6211.2">7487 15766 202 0,'0'0'1536'16,"0"0"-1174"-16,0 0-262 15,0 0 27-15,0 0-52 16,0 113-44-16,0-77-21 15,0 3 5-15,0-3-15 16,0 8-82-16,0-8-153 0,0-10-247 0</inkml:trace>
  <inkml:trace contextRef="#ctx0" brushRef="#br0" timeOffset="6648.01">7438 16333 1758 0,'0'0'348'16,"0"0"-200"-16,0 0 7 16,0 0-98-16,0 0-38 15,-85 104-8-15,74-56 14 16,2-4 6-16,7 2-9 16,2-6-14-16,0-9-8 15,16-8 1-15,8-11 8 16,5-10 3-16,2-2-6 15,3-6-4-15,-6-23 6 16,-3-8 0-16,-5-3 35 16,-7-4 44-16,-9 4-10 15,-4 8-17-15,0 6-33 0,-6 12-18 16,-13 4-9-16,-21 10-103 16,10 4-191-16,1 5-376 0</inkml:trace>
  <inkml:trace contextRef="#ctx0" brushRef="#br0" timeOffset="6889.5">7378 16874 1407 0,'0'0'491'0,"0"0"-310"15,0 112 85-15,0-50-120 16,0 1-63-16,0 3-41 16,2-8-23-16,0 0-4 15,-2-16-15-15,2-8-27 16,1-20-134-16,-3-14-220 16,2 0-650-16</inkml:trace>
  <inkml:trace contextRef="#ctx0" brushRef="#br0" timeOffset="7485.11">8249 16565 1128 0,'0'0'511'0,"0"0"-278"16,0 0 25-16,-36 104-97 16,20-55-52-16,2 1-40 15,1 8-30-15,7 0 35 16,4 0-4-16,0-2-41 15,2-10-16-15,0-6-6 16,0-9 1-16,-3-9-8 16,-15-4-84-16,1-8-192 15,-6-7-578-15</inkml:trace>
  <inkml:trace contextRef="#ctx0" brushRef="#br0" timeOffset="8403.56">6477 13740 1167 0,'0'0'267'16,"0"0"-23"-16,0 0 116 15,-115-46-139-15,77 43-67 16,4 3-12-16,-4 3-43 16,3 19-4-16,4 8-11 15,4 7-16-15,6 0-33 16,11 7-19-16,10-4-5 16,0-3-10-16,16-4 0 15,15-9 0-15,9-10 8 16,9-11 3-16,2-3-3 15,0-13-3-15,-4-17-5 0,-7-2-1 16,-9-2 6 0,-11 2-4-16,-8 2 7 0,-12 2 28 15,0 6-13-15,0 4-12 16,-12 8-12-16,-3 4-42 16,-8 6-143-16,6 8-298 15,1 8-570-15</inkml:trace>
  <inkml:trace contextRef="#ctx0" brushRef="#br0" timeOffset="8808.87">6391 14383 1091 0,'0'0'759'16,"0"0"-537"-16,0 0 126 0,0 0-67 16,0 0-124-16,0 0-73 15,0 0-51 1,-15-68-33-16,14 76-8 0,1 16 2 16,-4 6 6-16,-1 11 0 15,-1 3-21-15,-2 10-77 16,8 23-157-16,0-10-230 15,0-11-295-15</inkml:trace>
  <inkml:trace contextRef="#ctx0" brushRef="#br0" timeOffset="9043.85">6406 14913 1631 0,'0'0'330'0,"0"0"-187"15,0 0-2-15,0 0-76 16,-35 108-30-16,26-63-21 16,1 2-4-16,2-1-10 15,4 13-19-15,2-14-171 16,0-6-298-16</inkml:trace>
  <inkml:trace contextRef="#ctx0" brushRef="#br0" timeOffset="9614.57">6716 15494 1264 0,'0'0'339'0,"0"0"-237"16,0 0 175-16,0 0-123 16,0 0-113-16,-123-11-16 15,102 28-1-15,-4 6 16 16,0 2 10-16,3 6-10 15,-1 1-18-15,6-5-4 16,3 3-12-16,7-3-3 16,7-6-3-16,0-2 1 0,0-9 1 15,17 1-2-15,4-8-1 16,4-3 1-16,4 0 2 16,1-10 7-16,2-12-2 15,-3-4 11-15,-4-2-3 16,-7-4-14-16,-5 2 7 15,-6-1-1-15,-7 12 2 16,0-2 0-16,0 11-9 16,-16 10-41-16,-17 8-96 15,2 16-203-15,0 7-457 0</inkml:trace>
  <inkml:trace contextRef="#ctx0" brushRef="#br0" timeOffset="9981.86">6685 16066 1111 0,'0'0'233'15,"0"0"-72"-15,0 0 12 16,0 0-33-16,16-111-1 15,-16 83 6-15,-12 0 12 16,-12 2-22-16,-7 8-33 16,0 2-19-16,-4 12-32 15,2 4-18-15,6 2-20 16,3 17-12-16,2 8 1 0,6 3-1 16,5 3-1-16,7-3-2 15,4-2 1-15,0-2 0 16,11-4-1-16,11-4 1 15,9-9 1-15,7-4 1 16,3-5-1-16,-1 0-57 16,4 0-92-16,-8-4-176 15,-10 3-370-15</inkml:trace>
  <inkml:trace contextRef="#ctx0" brushRef="#br0" timeOffset="10215.69">6605 16271 1285 0,'0'0'623'0,"0"0"-474"15,0 0-51-15,0 0 14 16,0 0-44-16,-10 130-37 15,10-84-21-15,0 2-10 16,0 18-47-16,0-8-195 16,-2-12-327-16</inkml:trace>
  <inkml:trace contextRef="#ctx0" brushRef="#br0" timeOffset="10448.41">6585 16881 1587 0,'0'0'511'16,"0"0"-364"-16,0 113 50 16,0-45-93-16,0 7 21 15,4 6-41-15,4 5-53 16,0-7-31-16,-6-3-25 15,-2-5-185-15,0-21-305 16,-12-20-731-16</inkml:trace>
  <inkml:trace contextRef="#ctx0" brushRef="#br0" timeOffset="11129.87">5043 13934 1267 0,'0'0'338'0,"0"0"-97"15,0 0 1-15,0 0-102 16,0 0-69-16,0 0-39 15,-116 50 11-15,105-13-7 16,4 3-11-16,7-6-16 16,0-2-8-16,20-6 2 15,13-10 3-15,10-8 3 16,8-8 1-16,0 0 7 16,1-26-11-16,-10-6 8 15,-9 0 0-15,-12-4 11 0,-15 6 44 16,-6-5 11-16,0 7-8 15,-25 4-13-15,-2 6-32 16,-4 6-16-16,2 12-11 16,0 0-12-16,8 4-61 15,0 18-116-15,3 19-98 16,7-8-323-16,3-3-912 0</inkml:trace>
  <inkml:trace contextRef="#ctx0" brushRef="#br0" timeOffset="11579.36">5226 14727 1083 0,'0'0'531'15,"0"0"-324"-15,0 0 66 16,0 0-138-16,0 0-55 16,0 0-24-16,-23-113 17 15,10 85 31-15,-7-2-15 16,-5 2 11-16,-4 2 2 16,0 4-10-16,-2 8-30 0,2 10-20 15,2 4-22-15,1 0-5 16,1 18-15-16,5 10-1 15,3 5 1-15,3 6-2 16,11-1 1-16,3-2-5 16,0 0 0-16,23-10-4 15,8-8 0-15,5-8 8 16,4-10 1-16,0 0 0 16,-2-14 1-16,-3-8 0 15,-8-6 8-15,-2 4-2 16,-3 4-6-16,-6 6-27 15,1 8-100-15,0 6-150 16,0 0-230-16,-6 4-309 0</inkml:trace>
  <inkml:trace contextRef="#ctx0" brushRef="#br0" timeOffset="12366.25">5197 15097 715 0,'0'0'780'0,"0"0"-650"15,0 0 141-15,0 0-12 16,-134-48-159-16,114 48-53 15,-2 16-23-15,4 8-2 0,0 6 11 16,5-2-7-16,5 2-17 16,8 1-8-16,0-5 1 15,5-2-1-15,17-12 5 16,7-6-6-16,5-6 6 16,-1 0 10-16,0-18-6 15,-4-10 44-15,-2-3 19 16,-6 1-17-16,-9 2-15 15,-7-2-18-15,-5 10-2 16,0 6-9-16,0 6-12 16,-8 8-39-16,-1 0-139 15,-8 18-122-15,4 3-266 16,3 0-1003-16</inkml:trace>
  <inkml:trace contextRef="#ctx0" brushRef="#br0" timeOffset="13235.81">5132 15633 1077 0,'0'0'604'0,"0"0"-485"16,0 0 176-16,0 0-87 16,0 0-122-16,0 0-57 0,0 0-27 15,-18-4 26-15,18 26 23 16,0 6-1-16,2 5-20 15,-2-2-20-15,0 5 5 16,0 0-15-16,0 1-101 16,0 9-136-16,0-8-246 15,0-6-413-15</inkml:trace>
  <inkml:trace contextRef="#ctx0" brushRef="#br0" timeOffset="13495.83">5172 16236 1536 0,'0'0'473'0,"0"0"-292"16,0 0-2-16,0 0-114 15,0 0-63-15,0 0 4 16,0 0-5-16,0 115 0 16,0-65-1-16,0-2-59 15,0 28-111-15,0-14-113 16,0-7-327-16</inkml:trace>
  <inkml:trace contextRef="#ctx0" brushRef="#br0" timeOffset="13833.8">5228 16874 114 0,'0'0'1718'0,"0"0"-1438"16,0 0-137-16,0 0-35 15,0 0-80-15,0 0-15 16,0 0-1-16,-38 138-12 15,36-92-64-15,-3 20-136 16,0-13-158-16,1-3-868 0</inkml:trace>
  <inkml:trace contextRef="#ctx0" brushRef="#br0" timeOffset="14007.82">5201 17315 1525 0,'0'0'714'0,"0"0"-633"0,0 0-44 16,-15 112-24-16,15-58-13 15,0 4-9-15,2 15-133 16,0-17-148-16,-2-14-400 0</inkml:trace>
  <inkml:trace contextRef="#ctx0" brushRef="#br0" timeOffset="14991.64">9552 11797 1367 0,'0'0'512'0,"0"0"-271"0,0 0-45 16,0 0-13-16,0 0-79 15,0 0 66-15,94 0-33 16,-41 0-49-16,1 0-49 15,-3 0-14-15,-6 0-14 16,-10 0-11-16,-11 0-36 16,-8 0-115-16,-16 6-161 15,0 2-258-15,-16 0-172 0</inkml:trace>
  <inkml:trace contextRef="#ctx0" brushRef="#br0" timeOffset="15183.12">9579 11825 1420 0,'0'0'584'16,"0"0"-484"-16,0 0 31 0,-27 126 59 15,20-62-18-15,0 8-102 16,2 5-36-16,-5-1-25 16,1-2-3-16,-1-5-6 15,-2-9-7-15,-1-9-72 16,2-1-101-16,-1-11-124 15,6-13-261-15</inkml:trace>
  <inkml:trace contextRef="#ctx0" brushRef="#br0" timeOffset="15450.21">9485 12226 1428 0,'0'0'519'16,"0"0"-311"-16,0 0 49 15,0 0-60-15,0 0-101 16,0 0-27-16,0 0 19 16,110-18-36-16,-75 18-23 15,1 0-18-15,2 0-11 16,-5 0-6-16,2 0-103 15,10 0-155-15,-9 0-296 16,-7 0-506-16</inkml:trace>
  <inkml:trace contextRef="#ctx0" brushRef="#br0" timeOffset="16422.72">9893 11826 153 0,'0'0'1054'0,"0"0"-725"0,0 0-105 16,0 0-19-1,0 0-74-15,0 0-31 0,0 0-37 16,-29-82 17-16,21 71 26 15,-1 0-2-15,-3 3-8 16,-1 2-15-16,0 2-33 16,-1 3-8-16,3 1-15 15,-5 0-4-15,1 0-4 16,-3 1-1-16,-2 12 3 16,-2 4 2-16,-1 3-1 15,1 4-1-15,0 5 4 16,0 1-8-16,-1 4-2 15,0 3-1-15,3-2 7 16,3 3-1-16,2 0-4 16,1 2-1-16,3 3 4 0,7 1-5 15,2 1-2 1,2 0 1-16,0-1-2 0,0 0-3 16,2 0-5-16,3 0 5 15,3-3-6-15,-4-1 0 16,1-2 6-16,-5-7-5 15,0-4-1-15,0-5 0 16,0-5 2-16,0-4 7 16,-9-3 0-16,-6-3 12 15,-6-4 18-15,-6-3-14 16,-4 0-11-16,-2 0-14 16,-3-16 0-16,1-10-72 15,8-6-90-15,4-24-198 16,8 8-232-16,7 1-408 0</inkml:trace>
  <inkml:trace contextRef="#ctx0" brushRef="#br0" timeOffset="16912.59">9261 12158 1437 0,'0'0'544'0,"0"0"-336"16,0 0 32-16,0 0-45 16,0 0-79-16,0 0-71 15,0 0 13-15,66 6 107 0,-14-2-10 16,12-3-38-16,12-1-35 16,9 3-26-16,-3-3-25 15,-6 4-8-15,-12-2-22 16,-17 2 0-16,-18-2 0 15,-13 0 0-15,-14-1 10 16,-2-1-5-16,-12 0 9 16,-23 0 0-16,-21 0-9 15,-17 0-6-15,-12 0-31 16,-6 0 1-16,8 0 16 16,12-3 9-16,15 1 5 15,21 2 0-15,15 0-1 16,11 0 0-16,9 0-17 0,0 0 0 15,11 0 2-15,22 0 16 16,14 2 17-16,13 0 21 16,7-2-4-16,2 0-16 15,-2 0-9-15,-5 1-9 16,-10 2-6-16,-10-2-60 16,-8 2-103-16,-8-3-179 15,-10 0-305-15,-8 0-289 0</inkml:trace>
  <inkml:trace contextRef="#ctx0" brushRef="#br0" timeOffset="17857.5">9799 11778 116 0,'0'0'907'0,"0"0"-616"0,0 0-68 16,0 0-3-16,0 0-22 15,0 0-38-15,0 0-51 16,-40-3 0-16,30-1-14 16,-4-2-7-16,-1-1-30 15,-4 3-5-15,4-2 1 16,-5 2-12-16,2 3-6 16,-2 1-5-16,0 0-13 15,-1 5-17-15,2 16 5 16,-1 3 0-16,5 5-4 15,-2 4-1-15,7-1 1 16,0-3-1-16,4 0 1 16,1-5-1-16,1-6-1 15,2-6 0-15,2-3 1 16,0-8 0-16,0-1 7 16,-2 0 8-16,2 0 13 15,0-1 0-15,0-14-21 0,0-6-8 16,0-2-1-16,0-7-13 15,10-2 13-15,7 0-10 16,2 2 11-16,1 2 0 16,3 2-4-16,-2-1 3 15,2 8 2-15,-3-2-1 16,3 7 1-16,-5 5-1 16,4 0 0-16,-3 8-2 15,2 1 0-15,-1 0-11 16,-5 0 12-16,1 0 1 15,-3 0-1-15,-3 5-13 16,-2 3 14-16,1 4-6 16,-3 0 5-16,-1 1 0 0,-2-1 0 15,1-1 0-15,-4 2 1 16,2-3 1-16,-2-5-1 16,3-1 0-16,-3-2-1 15,0-2 1-15,0 0 11 16,0 0 8-16,0-2 66 15,0-7-44-15,-3-7-31 16,-6-1-8-16,-2 1 4 16,2 5 1-16,3 0 17 15,-2 8 7-15,6 0-2 0,0 3-14 16,2 0-15 0,0 0 0-16,0 0-12 0,0 0 11 15,0 0-10 1,0 4 10-16,0-2 2 15,0 2-1-15,0 0 0 0,4 0-7 16,4 0-45-16,0 2-86 16,-3 7-161-16,-1-1-308 15,-4-2-1082-15</inkml:trace>
  <inkml:trace contextRef="#ctx0" brushRef="#br0" timeOffset="33099.8">9261 15638 1640 0,'0'0'505'15,"0"0"-313"-15,0 0 30 16,0 0-83-16,0 0-30 16,-19 80-17-16,15-37-26 0,2 2-1 15,0 4 0-15,-3-5 10 16,3 3-9-16,-2-12-15 16,-1 0-12-16,2-8-15 15,3-8-8-15,0-5-9 16,0-6-6-16,0-5 0 15,0-3 8-15,0 0-9 16,0 0-35-16,0-31-86 16,8 5-198-16,-8 0-368 0</inkml:trace>
  <inkml:trace contextRef="#ctx0" brushRef="#br0" timeOffset="36456.48">9211 16321 1430 0,'0'0'619'0,"0"0"-393"15,0 0 86-15,0 0-53 0,0 0-73 16,0 0-101 0,-21-23-61-16,21 37-23 0,-4 12 5 15,2 4 13-15,0 7 1 16,-4 3 7-16,1 2 9 15,1-2-3-15,0-2-15 16,2-10-8-16,-4-2-2 16,4-3-7-16,2-10 6 15,-2-3-6-15,2-2 0 16,-2-4 9-16,2 0-9 16,0-4 8-16,0 0-8 15,0 0 6-15,0 0-5 0,-2 0 5 16,2 0-7-1,0 0-45-15,-3 0-105 0,3 0-163 16,-2 0-419-16</inkml:trace>
  <inkml:trace contextRef="#ctx0" brushRef="#br0" timeOffset="38039.71">9305 16964 1733 0,'0'0'380'16,"0"0"-183"-16,0 0 64 15,0 0-36-15,0 0-110 16,0 0-82-16,-15 4-27 16,15 14-6-16,-3 8 12 0,-1 10 3 15,-6 4 2-15,2 1-5 16,-1-2-11-16,0 5-1 16,2-7-18-16,7 7-134 15,0-16-236-15,0-10-419 0</inkml:trace>
  <inkml:trace contextRef="#ctx0" brushRef="#br0" timeOffset="38991.19">9342 13178 1326 0,'0'0'367'0,"0"0"-221"16,0 0 14 0,0 0 5-16,0 0-82 0,0 0-65 15,-93 66-8-15,88-16-8 16,3 3 4-16,2-1-5 15,0-8 7-15,23-12-8 16,6-12 0-16,9-18 7 16,7-2 17-16,1-22 28 15,-1-18 9-15,-7-6 14 16,-9-6 16-16,-14-1 4 16,-9 2 20-16,-6 1-18 15,-2 3-16-15,-15 8-20 16,-8 12-28-16,-2 7-7 15,-2 14-8-15,-2 6-18 16,2 3-6-16,2 22-19 16,6 5-110-16,5 7-84 15,7 13-97-15,5-11-214 0,-1-5-340 0</inkml:trace>
  <inkml:trace contextRef="#ctx0" brushRef="#br0" timeOffset="39509.4">9367 13906 1425 0,'0'0'330'0,"0"0"-157"16,0 0 52-16,0 0-44 16,0 0-32-16,-53-109-4 15,36 103-25-15,0 6-26 16,-5 0-35-16,0 3-38 15,-1 13-13-15,2 8-2 0,2 6-5 16,7 0-1-16,4 4 1 16,8 0 0-16,0-2-1 15,8-2-1-15,15-7-21 16,11-9 1-16,6-9 5 16,7-5 5-16,0 0-4 15,-5-15 14-15,-4-8 1 16,-9-3 1-16,-8-4 1 15,-4-1 4-15,-8 2 3 16,-7 0 17-16,-2-2 12 16,0 5-2-16,-6 6-17 15,-11 8-17-15,-2 8-2 16,-17 4-133-16,4 20-216 16,1 3-360-16</inkml:trace>
  <inkml:trace contextRef="#ctx0" brushRef="#br0" timeOffset="40101.81">9475 14415 1106 0,'0'0'486'0,"0"0"-289"16,0 0 52-16,0 0-25 0,-63-100-51 15,34 82-45-15,-4 6 0 16,-6 8-30-16,1 4-26 15,3 2-38-15,0 18-14 16,5 6-11-16,6 4-9 16,7 2-5-16,7 3 5 15,10-2 0-15,0 1 0 16,7-9 0-16,17-7-1 16,13-8 1-16,2-10 2 15,5 0 13-15,2-7 3 16,-7-16-8-16,-3 0-1 15,-5 2-8-15,-8-4 0 16,-8 8-1-16,-1 1-53 16,-10 11-111-16,-3 5-157 15,-1 0-373-15</inkml:trace>
  <inkml:trace contextRef="#ctx0" brushRef="#br0" timeOffset="40667.64">9392 14865 1237 0,'0'0'578'0,"0"0"-316"16,0 0 6-16,-119-82 23 15,82 70-79-15,-1 7-79 16,1 5-42-16,0 6-30 16,6 20-38-16,2 9-5 0,9 6-12 15,9 7-6-15,11 1 0 16,0-4 0-16,18-3 1 16,20-13 0-16,11-11 0 15,7-12-1-15,2-6 1 16,-1-3 6-16,-3-22-6 15,-9-4-1-15,-10-9 0 16,-10 3 2-16,-11-1 7 16,-4 0 3-16,-8 8 28 15,-2 4 7-15,0 5-23 16,-2 5-11-16,-11 6-12 16,-3 7-1-16,-2 1-83 15,-11 1-156-15,5 16-285 16,1-3-264-16</inkml:trace>
  <inkml:trace contextRef="#ctx0" brushRef="#br0" timeOffset="43743.39">8278 16489 36 0,'0'0'696'16,"0"0"-435"-16,0 0-27 15,0 0-51-15,0 0-57 16,0 0-40-16,0 0 13 16,2 0 11-16,-2 0 9 15,0 0 34-15,0 0 11 0,0 0 7 16,0 0-12-1,0 2-33-15,0 6-47 0,-2 14-43 16,-7 11-13-16,-5 14 11 16,-3 21 18-16,-5 12-4 15,-3 5-9-15,0 10-2 16,4-7-10-16,0-3-9 16,7-4-7-16,3-10-10 15,7-14 5-15,2-7-4 16,0-13-1-16,2-12 0 15,0-6 0-15,0-16 0 16,0-3 11-16,0-3 14 16,0-24 7-16,0-19-12 15,8-12-20-15,15-30 0 16,-4 2-1-16,6-7-6 0,0 7 5 16,-9 28 0-16,-1 6 1 15,-6 16 0-15,-5 17 0 16,-4 16 0-16,0 3-1 15,0 12-23-15,0 23 6 16,0 15 17-16,-7 21 1 16,-5 11 14-16,-5 11 7 15,7-3-8-15,1-2-4 16,5-7-8-16,4-18-1 16,0-10 0-16,0-22 0 15,0-16 0-15,0-11 1 16,0-4 5-16,0-28 18 0,0-21-24 15,2-17-4-15,0-28-7 16,0 4-4-16,-1-4 6 16,5 9 0-16,-2 33-1 15,0 6 9-15,1 23 1 16,-2 12-1-16,-1 11-7 16,2 0-21-16,1 30-4 15,1 14 25-15,-2 14 8 16,1 10 1-16,-3 13 5 15,0-1-6-15,-2-5 2 16,0-4-2-16,0-17-18 16,0-13-79-16,0-15-69 15,0-26-119-15,0 0-262 0,-4-12-756 16</inkml:trace>
  <inkml:trace contextRef="#ctx0" brushRef="#br0" timeOffset="58124.46">16236 11418 1287 0,'0'0'675'15,"0"0"-409"-15,0 0 19 16,0 0 11-16,0 0-48 15,0 0-117-15,-106 28-83 16,63 22 1-16,-6 14 21 16,-2 10-25-16,0 4-12 15,2 1-19-15,5-6-8 16,3-8-5-16,7-13 5 16,10-12-4-16,6-14-1 0,7-11-1 15,9-13-5-15,2-2 4 16,0-21 1-16,20-39-12 15,20-38-15-15,5-4 25 16,-1 2 1-16,-1 7 1 16,-10 25 5-16,3-1 1 15,-1 3 2-15,-10 21-8 16,-8 18 30-16,-5 19-6 16,-3 8-24-16,6 8-3 15,5 28 1-15,9 19 2 16,0 13 12-16,0 12-6 15,-4 6-4-15,-4 0-2 16,-2-3 0-16,-5-11-32 16,-4-12-64-16,-5-12-64 0,-5-12-45 15,0-14-123-15,-11-10-215 16,-9-12-171-16</inkml:trace>
  <inkml:trace contextRef="#ctx0" brushRef="#br0" timeOffset="58291.99">15857 11751 1410 0,'0'0'608'15,"0"0"-536"-15,0 0 49 16,0 0 87-16,128 0-75 0,-64 0-89 16,8-4-44-1,19-4-76-15,-20 2-171 0,-13-5-398 0</inkml:trace>
  <inkml:trace contextRef="#ctx0" brushRef="#br0" timeOffset="58509.33">16608 11412 1573 0,'0'0'592'16,"0"0"-531"-16,0 0 62 15,0 0 67-15,-11 148-85 16,11-90-66-16,-2 2-21 16,-2 1-18-16,-3-6-10 0,-4-4-81 15,-2-7-89-15,-12-12-82 16,2-10-110-16,4-14-626 0</inkml:trace>
  <inkml:trace contextRef="#ctx0" brushRef="#br0" timeOffset="58959.12">16722 11309 1446 0,'0'0'581'16,"0"0"-448"-16,0 0 16 16,0 0-2-16,127-22-27 15,-86 44-72-15,-6 6-24 0,-8 8-6 16,-12 0 4-1,-10 2-7-15,-5-1-2 0,-16-5 14 16,-22-2 24-16,-8-8 9 16,-10-6-10-16,2-6 3 15,5-8-1-15,10-2 0 16,12 0-10-16,9-7-13 16,11-2-2-16,7-1-2 15,0 4-25-15,27 0-4 16,19 2 3-16,14 4 1 15,11 0 1-15,1 10-1 16,-7 15 0-16,-14 8-9 16,-13 7 3-16,-18 5-5 0,-11-1 2 15,-9-2 9-15,-9-2 1 16,-25-2 12-16,-12-8 40 16,-10-5-4-16,-8-6-7 15,-1-9-16-15,5-3-13 16,6-7-13-16,10 0-9 15,13 0-76-15,19-4-168 16,10-13-343-16,2-8-260 0</inkml:trace>
  <inkml:trace contextRef="#ctx0" brushRef="#br0" timeOffset="59213.51">17538 11418 848 0,'0'0'1107'0,"0"0"-770"16,0 0-67-16,0 0-70 16,-149-31-77-16,113 60-67 15,0 11-38-15,4 14-9 16,11 8-7-16,5 5 7 16,12 1-3-16,4-3-2 15,8-4-4-15,31-11-6 16,18-14 5-16,36-12-5 15,44-22-27-15,32-8-84 16,-4-34-178-16,-44 2-247 16,-48-2-1224-16</inkml:trace>
  <inkml:trace contextRef="#ctx0" brushRef="#br0" timeOffset="59374.3">18060 11674 1903 0,'0'0'483'0,"0"0"-464"16,0 0 140-16,0 0-26 16,171 0-90-16,-105 0-43 15,8 7-149-15,-19 2-158 16,-20 4-398-16</inkml:trace>
  <inkml:trace contextRef="#ctx0" brushRef="#br0" timeOffset="59530.59">18037 11909 1196 0,'0'0'946'0,"0"0"-667"15,0 0-166-15,0 0-6 16,171-31-89-16,-86 25-18 16,44 6-199-16,-19 0-377 15,-13 0-868-15</inkml:trace>
  <inkml:trace contextRef="#ctx0" brushRef="#br0" timeOffset="64595.21">12992 12655 914 0,'0'0'1044'0,"0"0"-757"15,0 0-48-15,0 0 18 16,-131-58-55-16,113 58-65 0,3 0-56 16,-3 19-45-16,-7 18-12 15,-4 13 20-15,-4 16 14 16,-5 26-1-16,-4 27-24 16,9 17-15-16,6-9-9 15,15-27-9-15,10-34 2 16,2-20-2-16,0 1-1 15,0-3-67-15,0-3-29 16,0-13-50-16,-3-14-101 16,-1-7-116-16,-2-7-248 0</inkml:trace>
  <inkml:trace contextRef="#ctx0" brushRef="#br0" timeOffset="64793.95">12251 13096 901 0,'0'0'1201'0,"0"0"-889"16,0 0-150-16,0 0 28 15,0 0-75-15,0 0 25 16,160-5-55-16,-73 5-53 16,2 0-32-16,2 5-15 15,22-4-192-15,-23 4-307 16,-16-5-541-16</inkml:trace>
  <inkml:trace contextRef="#ctx0" brushRef="#br0" timeOffset="64943.83">13296 13078 1945 0,'0'0'490'0,"0"0"-435"16,0 0-55-16,180 0-8 15,-120 0-207-15,-11 0-379 0</inkml:trace>
  <inkml:trace contextRef="#ctx0" brushRef="#br0" timeOffset="65083.46">13184 13333 1642 0,'0'0'581'0,"0"0"-433"0,0 0-57 15,0 0-39-15,189-8-52 16,-100 2-60-16,-4 2-539 0</inkml:trace>
  <inkml:trace contextRef="#ctx0" brushRef="#br0" timeOffset="65780.87">14835 12936 1555 0,'0'0'528'15,"0"0"-469"-15,0 0 114 16,-45 136 38-16,19-69-33 16,-3 8-48-16,-2 4-40 15,-3 0-17-15,2-4-41 16,4-8-16-16,6-12-7 15,4-16-8-15,5-11-1 16,8-14-18-16,5-14-21 16,0-3 16-16,5-33 4 0,24-38-1 15,15-41 7-15,3 4 13 16,-3 7-1-16,-6 19 2 16,-11 31 19-16,2 2 33 15,-2 4 15-15,-7 14-8 16,-6 14 5-16,-4 12-5 15,-1 8-32-15,2 6-27 16,5 26-1-16,4 14 18 16,2 16-3-16,1 8-5 15,-2 8-8-15,0-1-2 16,1-7 0-16,-7-6-72 0,-1-14-81 16,-14-3-106-1,0-18-251-15,-6-11-163 0</inkml:trace>
  <inkml:trace contextRef="#ctx0" brushRef="#br0" timeOffset="65949.67">14646 13343 1763 0,'0'0'512'0,"0"0"-483"15,0 0 33-15,0 0 10 16,164 29-43-16,-90-23-29 15,26-3-132-15,-18-3-184 16,-14 0-559-16</inkml:trace>
  <inkml:trace contextRef="#ctx0" brushRef="#br0" timeOffset="66146.06">15434 12946 1458 0,'0'0'560'0,"0"0"-322"15,0 0-52-15,0 0-4 16,-113 110-21-16,84-44-68 16,0 12-59-16,2 6-20 15,3-2-14-15,5-3-71 16,2-10-140-16,3-14-114 16,5-15-263-16,3-17-400 0</inkml:trace>
  <inkml:trace contextRef="#ctx0" brushRef="#br0" timeOffset="66601.96">15442 12950 1205 0,'0'0'561'0,"0"0"-331"16,0 0 30-16,0 0-98 16,0 0-110-16,0 0-25 15,0 0 5-15,104 26-2 16,-89 20-14-16,-5 4-14 15,-8 0 10-15,-2-4 6 16,0-6 22-16,-19-9 10 16,-5-9 3-16,-2-8 30 15,-5-9 1-15,-4-5-29 16,4 0-5-16,2 0-7 0,8-5-10 16,5-4 3-16,9 5-11 15,5 0-5-15,2 3-20 16,0 1-12-16,4 0-20 15,17 0 13-15,2 8 19 16,10 11 3-16,0 6-2 16,2 3-1-16,3 6 0 15,-7 0-1-15,-2 4-5 16,-8-2 6-16,-11-4-12 16,-5-6 2-16,-5-2 10 15,-7-6 6-15,-22-1 61 16,-11-5 16-16,-9-1-26 0,-5-4-33 15,1-6-6-15,4-1-18 16,7 0-55-16,17-13-119 16,11-10-278-16,14-9-264 0</inkml:trace>
  <inkml:trace contextRef="#ctx0" brushRef="#br0" timeOffset="66775.49">16174 12783 10 0,'0'0'1973'16,"0"0"-1464"-16,0 0-381 15,0 0 17-15,-123 23-101 16,90 12-44-16,4 10-28 16,-7 33-133-16,7-12-133 0,7-6-372 0</inkml:trace>
  <inkml:trace contextRef="#ctx0" brushRef="#br0" timeOffset="66999.99">16259 13146 1664 0,'0'0'654'0,"0"0"-400"16,0 0 40-16,-135-36-133 15,96 38-83-15,-3 32-53 16,2 16-14-16,1 11-10 15,6 9 5-15,11-2-6 16,10-2 2-16,10-8-1 0,2-12-1 16,25-11-33-16,22-12-63 15,58-14-118-15,-10-9-122 16,1 0-315-16</inkml:trace>
  <inkml:trace contextRef="#ctx0" brushRef="#br0" timeOffset="67188.48">16830 13431 1694 0,'0'0'550'16,"0"0"-363"-16,0 0-73 0,155-15 41 16,-79 13-79-16,-5-3-45 15,-6 5-31-15,-14 0-3 16,-11 0-150-16,-13 0-178 15,-16 0-354-15</inkml:trace>
  <inkml:trace contextRef="#ctx0" brushRef="#br0" timeOffset="67361.02">16956 13287 1692 0,'0'0'366'0,"0"0"-293"0,0 0 3 16,18 134-38-16,-2-76-38 16,5 21-55-16,-2-14-218 15,-9-11-428-15</inkml:trace>
  <inkml:trace contextRef="#ctx0" brushRef="#br0" timeOffset="67825.66">18046 12946 2034 0,'0'0'392'0,"0"0"-232"0,0 0 82 15,0 0-180-15,0 0-11 16,-85 156 20-16,49-69-16 15,-4 11-15-15,-3-2-2 16,10-20-20-16,2-4-8 16,9-16-10-16,11-20 0 15,6-18-24-15,5-15-39 16,7-3 0-16,24-30 45 16,12-25 17-16,15-35 1 15,9-42 0-15,8-34 9 16,-11 11-9-16,-19 39 1 15,-18 49 1-15,-14 45 4 16,-4 10 52-16,1 9 21 16,0 3-41-16,3 23-37 15,6 26 38-15,-1 17 26 16,1 12-3-16,-1 6-20 0,-5 3-10 16,1-8-19-16,-3-7-12 15,-2-11-1-15,0-13-31 16,-2-12-61-16,-5-13-58 15,-2-16-105-15,-4-5-247 16,-15-2-158-16</inkml:trace>
  <inkml:trace contextRef="#ctx0" brushRef="#br0" timeOffset="67982.24">17890 13287 1532 0,'0'0'538'0,"0"0"-488"0,0 0 59 16,116 28-45-16,-54-21-64 16,20-7-73-16,-17 0-397 15,-14 0-1034-15</inkml:trace>
  <inkml:trace contextRef="#ctx0" brushRef="#br0" timeOffset="68160.75">18703 12928 1083 0,'0'0'932'0,"0"0"-679"16,0 0-178-1,0 0 100-15,-45 138-12 0,21-65-98 16,-5 6-54-16,0 4-11 16,5-7-133-16,-13-2-112 15,11-20-259-15,4-22-412 0</inkml:trace>
  <inkml:trace contextRef="#ctx0" brushRef="#br0" timeOffset="68614.58">18708 13024 1309 0,'0'0'353'0,"0"0"-226"16,0 0 37-16,0 0-77 0,0 0-54 15,122 34-19-15,-109-9-6 16,-6-2-7-16,-3-1 0 16,-4-2 12-16,0-2 28 15,-9-1 45-15,-13-2 23 16,-5-2-20-16,-1-3-31 16,-6-3-24-16,3-1-11 15,1 0-12-15,6-2-5 16,4-1-4-16,12 1-2 15,3-2-6-15,5 2 0 16,0 1 6-16,22 2 0 16,9 1 30-16,10 4-9 0,3 0-14 15,-2 3-6 1,-5 6 6-16,-12 1-7 0,-6 2 0 16,-15 2 0-1,-4 0 0-15,-4 0 11 0,-28-2 44 16,-7 0 26-16,-11-6-14 15,-3-4-5-15,-5-2-29 16,5-6-21-16,2-4-12 16,13-2-27-16,13-2-119 15,14-11-202-15,11-12-381 0</inkml:trace>
  <inkml:trace contextRef="#ctx0" brushRef="#br0" timeOffset="68855.46">19477 13026 1817 0,'0'0'534'0,"0"0"-444"16,0 0 71-16,-137 74-9 16,91-18-15-16,3 10-80 15,5 5-33-15,9-3-12 16,14-4-6-16,10-12-6 15,5-14-19-15,5-10-22 16,23-12-17-16,11-10-30 16,27-6-122-16,-8-18-336 0,-2-8-1073 15</inkml:trace>
  <inkml:trace contextRef="#ctx0" brushRef="#br0" timeOffset="69027.98">20102 12758 1964 0,'0'0'478'15,"0"0"-429"-15,0 0 50 16,0 0-35-16,-82 114-64 16,50-52-80-16,6-10-227 15,-1-8-495-15</inkml:trace>
  <inkml:trace contextRef="#ctx0" brushRef="#br0" timeOffset="69184.56">20154 13189 502 0,'0'0'1219'0,"175"-11"-866"0,-15 7-110 15,21 2-26-15,-23 2-156 16,-27 0-61-16,-54-1-176 15,-34-6-421-15</inkml:trace>
  <inkml:trace contextRef="#ctx0" brushRef="#br0" timeOffset="69382.84">20559 13030 1415 0,'0'0'583'15,"0"0"-461"-15,0 0 124 16,-12 126-53-16,12-68-56 16,8 8-89-16,-2 3-48 15,-1-2-80-15,-5 12-142 16,0-16-149-16,0-19-711 0</inkml:trace>
  <inkml:trace contextRef="#ctx0" brushRef="#br0" timeOffset="69821.31">22110 12633 1969 0,'0'0'488'16,"0"0"-381"-16,0 0-24 15,0 0 59-15,-112 173 81 16,61-85-98-16,-8 7-74 15,0 2-36-15,7-19-4 16,2 2-11-16,7-15-2 16,10-17-29-16,12-20-13 15,15-18 10-15,6-10 16 16,6-24-6-16,28-26-40 16,27-32 22-16,20-41 31 15,23-25 11-15,-11 12 1 16,-20 31 23-16,-29 43 18 0,-21 38 29 15,-3 5 9-15,-5 13-11 16,2 6-14-16,-7 25-38 16,-1 25 68-16,-4 20 18 15,-5 12-38-15,0 9-32 16,0 3-18-16,-13 0-8 16,4-5-6-16,-2-11-1 15,3-15-15-15,4-12-40 16,0-17-70-16,2-13-74 15,-12-21-134-15,1-7-261 0,-2-17-837 16</inkml:trace>
  <inkml:trace contextRef="#ctx0" brushRef="#br0" timeOffset="69975.89">21806 13112 1694 0,'0'0'518'0,"0"0"-332"15,0 0-86-15,0 0-17 16,158-6-64-16,-59 20-19 16,-17-1-236-16,-13-10-444 0</inkml:trace>
  <inkml:trace contextRef="#ctx0" brushRef="#br0" timeOffset="70178.36">22689 12761 1842 0,'0'0'327'0,"0"0"-228"15,0 0 100-15,-87 157-22 16,60-89-79-16,-2 4-65 16,2-2-33-16,-2-4-12 15,3-6-115-15,-8-7-118 16,10-17-311-16,4-14-652 0</inkml:trace>
  <inkml:trace contextRef="#ctx0" brushRef="#br0" timeOffset="70626.07">22762 12683 1270 0,'0'0'616'16,"0"0"-421"-16,0 0 22 15,114-14-18-15,-83 24-18 16,-4 16-97-16,-12 6-47 16,-7 4-18-16,-8 2 4 15,0-3 13-15,-25-3-2 16,-8-4-3-16,-8-4-7 16,-5-4-1-16,-4-6-13 15,6-6 1-15,3-2-4 16,13-4-6-16,11 0-1 0,12-2-6 15,5 0-31-15,5 0-29 16,25 2 24-16,12 3 36 16,5 2 6-16,7 7 2 15,1 9-2-15,5 6 0 16,-4 6 0-16,-4 7 48 16,-17-1-12-16,-22 0-30 15,-13-8 0-15,-18-3 31 16,-24-5 4-16,-13-9 5 15,-5-8 26-15,-5-7-2 16,3-1 2-16,4-1-26 0,9-20-25 16,13-8-21-1,11-6-76-15,25-17-138 0,5 9-173 16,19 4-434-16</inkml:trace>
  <inkml:trace contextRef="#ctx0" brushRef="#br0" timeOffset="70896.28">23944 12930 1957 0,'0'0'343'0,"0"0"-130"0,-139-2 57 15,64 11-46 1,-8 20-80-16,2 8-66 0,10 7-33 15,13 5-26-15,14-4-10 16,17 3-8-16,14-7 0 16,13-2 11-16,2-7 6 15,25-5 1-15,9-6-19 16,4-6-58-16,14-15-140 16,-12 0-400-16,-7-9-1386 0</inkml:trace>
  <inkml:trace contextRef="#ctx0" brushRef="#br0" timeOffset="86931.56">18453 14600 1367 0,'0'0'546'16,"0"0"-254"-16,0 0-21 15,0 0-71-15,0 0-126 0,0 0-54 16,0 0-19 0,-19 0-1-16,19 0-5 0,0 0-58 15,0 0-106-15,6 0-88 16,7-4-272-16,3-6-405 0</inkml:trace>
  <inkml:trace contextRef="#ctx0" brushRef="#br0" timeOffset="168703.68">19690 11225 1265 0,'0'0'537'15,"0"0"-309"-15,0 0 31 16,0 0-60-16,0 0-77 16,0 0 11-16,-36 81 29 15,21-30-52-15,-1 8-24 16,1 5 12-16,1 2-32 15,5 0-8-15,1-4-10 0,-2-3-18 16,3-5 0-16,3-7-6 16,0-5-3-16,0-7-20 15,1-7 0-15,1-9 14 16,2-8-13-16,-2-5-2 16,2-5 6-16,0-1-5 15,0 0-1-15,0 0-19 16,0 0-32-16,0 0-38 15,0 0-75-15,0-1-100 16,13-10-307-16,-2-4-227 0</inkml:trace>
  <inkml:trace contextRef="#ctx0" brushRef="#br0" timeOffset="169097.46">20304 11287 763 0,'0'0'1076'0,"0"0"-770"16,0 0-83-16,0 0 6 15,0 0-66-15,0 0-4 16,0 0-23-16,-68 153-41 16,61-99-23-16,1 2-29 15,-4-2-8-15,4-4-20 16,-3-1-3-16,0-5-5 15,2-2-7-15,3-5-15 16,-3 1-77-16,1 9-108 16,-1-9-272-16,0-8-178 0</inkml:trace>
  <inkml:trace contextRef="#ctx0" brushRef="#br0" timeOffset="169599.05">20929 11458 1610 0,'0'0'473'0,"0"0"-293"0,0 0 144 16,0 0-53-1,0 0-102-15,0 0-82 0,-118-39-44 16,95 66-20-16,3 9 8 16,3 8-11-16,1 6-10 15,9 5-4-15,7 1-5 16,0-3 0-16,12-4 5 16,16-7-5-16,11-14-1 15,5-12 1-15,5-15 9 16,4-1 1-16,-2-15-1 15,1-15-2-15,-8-8 2 16,-1-4 30-16,-7-2 1 16,-10-3-2-16,-6 1 4 15,-11 0-8-15,-6 2-8 16,-3 2-6-16,-10 6-3 0,-16 8 3 16,-8 7-11-16,-6 11-2 15,-4 10-8-15,-3 0 0 16,2 9-2-16,5 11 1 15,8 1-13-15,9 4-56 16,9-1-67-16,14 6-90 16,0-6-273-16,14-8-192 0</inkml:trace>
  <inkml:trace contextRef="#ctx0" brushRef="#br0" timeOffset="182061.94">14708 14122 1311 0,'0'0'361'0,"0"0"-139"16,0 0 38-16,0 0-25 15,0-20-78-15,0 20-81 16,0 5-48-16,-2 19 5 15,-5 11 131-15,-4 15-32 16,-4 5-35-16,-6 7-18 16,-1 1-28-16,2-1-30 15,0-8-7-15,4-6-14 16,5-8 1-16,3-7 0 16,0-14 0-16,6-7-1 0,0-4-11 15,2-6-56-15,0-2-80 16,0-6-80-16,0-16-136 15,2-6-507-15</inkml:trace>
  <inkml:trace contextRef="#ctx0" brushRef="#br0" timeOffset="184570.78">15434 14135 1370 0,'0'0'568'15,"0"0"-364"-15,0 0 46 16,0 0-2-16,0 0-82 15,0 0-102-15,0 0-42 16,-115 14-10-16,92 22 6 0,3 6-4 16,7 2-5-16,9 0-3 15,4 0 0-15,0-4-6 16,6-7-1-16,14-7 1 16,2-8-1-16,5-12 1 15,4-6 1-15,-2 0 17 16,5-23 3-16,-5-9-5 15,-3-5-2-15,-5-6 14 16,-12 1 15-16,-7 3 20 16,-2 6-9-16,0 3-16 15,-16 5-10-15,0 11-14 16,3 1-13-16,-3 7-1 16,0 2-1-16,3 4-6 0,3 0-46 15,-2 0-52-15,3 4-62 16,1 6-96-16,2 0-120 15,2-3-197 1,0-2-390-16</inkml:trace>
  <inkml:trace contextRef="#ctx0" brushRef="#br0" timeOffset="184804.02">15047 14383 1602 0,'0'0'613'0,"0"0"-456"16,0 0 155-1,0 0-99-15,0 0-102 0,0 0-71 16,0 0-22-16,-14 0-3 16,14 0-7-16,0 0-8 15,0 0-49-15,0 0-116 16,0 0-199-16,12 0-387 0</inkml:trace>
  <inkml:trace contextRef="#ctx0" brushRef="#br0" timeOffset="185120.95">15972 14440 1390 0,'0'0'614'0,"0"0"-353"16,0 0 59-16,0 0-78 15,0 0-90-15,0 0-98 16,0 0-39-16,-41-43-15 16,34 43-12-16,-4 0-57 0,-9 5-106 15,3 2-167 1,1-1-373-16</inkml:trace>
  <inkml:trace contextRef="#ctx0" brushRef="#br0" timeOffset="186558.63">16368 14252 1345 0,'0'0'484'0,"0"0"-277"0,0 0 29 16,0 0 6-16,0 0-61 15,0 0-112-15,0 0-45 16,-76-9-11-16,57 31 8 16,0 6-1-16,3 4-10 15,6 2 2-15,5-2-11 16,5-1 1-16,0-6-1 16,8-4 1-16,15-7-1 15,6-10 8-15,0-4 1 16,5-4 5-16,-1-20-6 15,-2-8 5-15,-6-3-7 16,-6-4 2-16,-7-2 27 16,-12 5 36-16,0 0-15 0,-4 2 1 15,-17 7-22-15,-1 13-15 16,-5 9-19-16,3 5-2 16,-3 0-8-16,3 18-29 15,1 0-77-15,8 3-89 16,5 4-157-16,6-7-207 15,2-6-275-15</inkml:trace>
  <inkml:trace contextRef="#ctx0" brushRef="#br0" timeOffset="188061.79">15312 14945 1347 0,'0'0'359'16,"0"0"-131"-16,0 0-127 0,0 0 49 16,0 0 5-1,-49 160-60-15,45-97-41 16,-2-4-23-16,4-2-10 0,0-7-20 16,2-5-1-16,-3-10-25 15,3-9-63-15,0-4-70 16,0-7-101-16,0-9-145 15,3-6-841-15</inkml:trace>
  <inkml:trace contextRef="#ctx0" brushRef="#br0" timeOffset="188250.35">15575 15073 1577 0,'0'0'571'0,"0"0"-463"15,0 0-62-15,0 0 9 16,0 0-7-16,-9 131-37 16,4-77-11-16,1 8-70 15,-9 28-91-15,1-14-147 16,-1-5-316-16</inkml:trace>
  <inkml:trace contextRef="#ctx0" brushRef="#br0" timeOffset="188714.94">15345 16018 1746 0,'0'0'527'16,"0"0"-394"-16,-131 25 79 15,79 12-37-15,12 14-76 16,7 10-69-16,8 9-21 16,14-2-8-16,11 3 9 15,0-5-10-15,21-8 0 16,16-12 6-16,12-16-6 15,7-16 0-15,4-14-9 16,2-4-6-16,-6-32 7 0,-6-10 8 16,-13-10-1-1,-12-8 1-15,-18-11 10 0,-7 3 41 16,-17-4 61-16,-16 14-17 16,-7 12-2-16,-5 24-8 15,3 14-58-15,2 12-27 16,3 4-3-16,8 14-50 15,6-2-62-15,10-3-87 16,13-8-128-16,0-5-232 16,15 0-250-16</inkml:trace>
  <inkml:trace contextRef="#ctx0" brushRef="#br0" timeOffset="191450.33">18077 14043 1283 0,'0'0'364'0,"0"0"-85"0,0 0-12 16,0 0-24-16,0 0-58 15,0 0-65-15,0-16-37 16,-2 23-35-16,-9 21-40 16,-5 15 75-16,-5 13 7 15,-2 8-30-15,-6 8-2 16,2-1-2-16,2-2-29 15,2 2-14-15,2-5-4 16,3-4-9-16,-1-7 6 16,4-6-6-16,5-12 0 15,0-7 0-15,3-16 0 0,3-2 2 16,2-8 4 0,2-3 4-16,0-1 2 0,-2 0 5 15,0 0-17-15,0-14-6 16,2-8-93-16,0-3-93 15,2-16-169-15,15 7-253 16,1 4-267-16</inkml:trace>
  <inkml:trace contextRef="#ctx0" brushRef="#br0" timeOffset="191866.74">18212 14662 1618 0,'0'0'513'16,"0"0"-333"-16,0 0 61 15,0 0-90-15,0 0-95 16,0 0-52-16,0 0-4 16,-15-44-106-16,15 44-163 15,0-2-286-15,0 0-558 0</inkml:trace>
  <inkml:trace contextRef="#ctx0" brushRef="#br0" timeOffset="192923.06">18673 14211 1243 0,'0'0'535'0,"0"0"-320"15,0 0 54-15,0 0-132 16,0 0-69-16,0 0 14 0,-100 122 17 15,61-64-15-15,1-2-5 16,5 0-15-16,8-3-19 16,9-12-21-16,7-5-15 15,7-15-9-15,2-3 2 16,0-11-2-16,0-6 0 16,0-1 17-16,13-3 41 15,10-24-4-15,6-13-8 16,4-12-11-16,5-13-16 15,-2-10-5-15,-3-6-5 16,-7 2 1-16,-7 8-4 16,-9 15-5-16,-2 16 1 15,-8 18 5-15,0 14 2 16,0 4-9-16,0 4-9 16,0 5-18-16,0 20 15 0,-12 10 12 15,-6 12 6-15,-4 6 2 16,-2 6-2-16,1 1-5 15,1-4 1-15,5-4-2 16,5-8 0-16,3-7 0 16,2-11 0-16,3-6 0 15,4-7 0-15,-2-9 0 16,2-1 0-16,0-3-6 16,0 0 6-16,0 0-2 15,0-13-7-15,11-12-18 16,9-9 3-16,5-6 6 15,2-7-1-15,-1 6 5 0,-2-3 14 16,-3 7 0 0,-9 11 0-16,-2 8 0 0,-8 8 6 15,0 7 15-15,-2 3 5 16,0 0-13-16,0 0-13 16,0 6-5-16,-16 15 5 15,-3 10 19-15,-8 11 8 16,0 3-5-16,-2 7-10 15,4 5-1-15,6-5-11 16,1 0 1-16,5-8 0 16,3-6 0-16,4-6-1 15,4-10 0-15,-1-3 0 16,1-11 0-16,2-3 0 16,0 0 0-16,0-5-25 15,0 0-61-15,0-10-80 0,9-8-213 16,5-7-405-16</inkml:trace>
  <inkml:trace contextRef="#ctx0" brushRef="#br0" timeOffset="193149.48">19117 14589 1987 0,'0'0'667'16,"0"0"-566"-16,0 0 102 16,0 0-103-16,0 0-89 0,0 0-11 15,0 0-67-15,-22 0-34 16,15-5-24-16,-5-19-159 16,-5 3-307-16,5-6-629 0</inkml:trace>
  <inkml:trace contextRef="#ctx0" brushRef="#br0" timeOffset="194966.83">19716 13993 1345 0,'0'0'406'0,"0"0"-79"0,0 0-55 16,0 0-94-16,0 0-8 15,-106 162-43-15,74-88-36 16,4 5-10-16,3-5-11 16,8-3-30-16,5-8-14 15,3-13-20-15,5-6 2 16,2-14-7-16,0-2-2 15,0-10-41-15,-2-2-105 16,-11 4-162-16,1-3-238 16,-3-4-529-16</inkml:trace>
  <inkml:trace contextRef="#ctx0" brushRef="#br0" timeOffset="197939.2">18467 15304 1418 0,'0'0'398'0,"0"0"-205"16,0 0-42-16,0 0-6 15,0 0-56-15,0 0 39 16,0 0-29-16,4 104-51 0,-4-64-24 16,0 0-12-1,0 1-12-15,0-4-23 0,-8-1-125 16,-8 3-122-16,3-12-257 15,3-8-366-15</inkml:trace>
  <inkml:trace contextRef="#ctx0" brushRef="#br0" timeOffset="198143.3">18801 15276 1490 0,'0'0'579'15,"0"0"-438"-15,0 0 49 16,0 0-112-16,0 0-72 16,0 0 24-16,0 120-14 0,0-62-4 15,0 4-12-15,0 1-68 16,0 13-112-16,0-19-171 16,0-13-344-16</inkml:trace>
  <inkml:trace contextRef="#ctx0" brushRef="#br0" timeOffset="198382.86">18679 16098 1672 0,'0'0'502'0,"0"0"-378"15,0 0-21-15,-121 133 14 16,97-76-58-16,3 2-42 16,6-1-17-16,6-8-24 15,0-1-104-15,0-5-110 16,3-17-129-16,-4-4-356 0</inkml:trace>
  <inkml:trace contextRef="#ctx0" brushRef="#br0" timeOffset="201894.52">21900 13856 1345 0,'0'0'381'15,"0"0"-134"-15,0 0 69 16,0 0-57-16,0 0-111 16,0 0-101-16,0 0-40 15,-42 48 53-15,22-2 23 16,-5 11-17-16,1 7 11 0,-5 2-7 16,0 2-22-16,1-7-18 15,5-2-9-15,2-7-15 16,6-10-5-16,1-6 5 15,5-11-4-15,5-8-2 16,0-8 1-16,4-3 0 16,0-6-1-16,0 0-18 15,0 0-33-15,0 0-73 16,0-10-131-16,25-16-250 16,-4 3-15-16,0 0-598 0</inkml:trace>
  <inkml:trace contextRef="#ctx0" brushRef="#br0" timeOffset="202466.26">22881 13854 1375 0,'0'0'407'15,"0"0"-130"-15,0 0 14 16,0 0-46-16,0 0-122 16,0 0-42-16,0 0 61 0,-47 120-26 15,25-60-15-15,-3 7-29 16,-2-2-14-16,0 0-25 16,6-7-12-16,-2-8-15 15,7-7-6-15,5-11 0 16,3-6 0-16,3-11-48 15,2-4-60-15,3-5-114 16,12-6-233-16,10-4-88 16,4-11-256-16</inkml:trace>
  <inkml:trace contextRef="#ctx0" brushRef="#br0" timeOffset="202879.42">23707 14121 1908 0,'0'0'493'15,"0"0"-305"-15,0 0 72 16,0 0-76-16,0 0-126 16,0 0-52-16,0 0-5 15,-91 90 5-15,60-37 0 16,2 2 0-16,6-1-6 15,8-8-19-15,11-6-22 16,4-10 0-16,4-11-3 16,23-9 25-16,8-10 12 15,7 0 7-15,10-16 2 0,2-10 8 16,1-10 4-16,-2-2-8 16,-5 0 12-16,-11-1 16 15,-8 3 3-15,-9 5 4 16,-11-2 10-16,-9 7-9 15,0 4-5-15,-9 4-16 16,-15 4-19-16,-7 6-2 16,-10 2-15-16,-3 2-40 15,-3 1-82-15,-24 3-81 16,10-2-254-16,8 1-149 0</inkml:trace>
  <inkml:trace contextRef="#ctx0" brushRef="#br0" timeOffset="203217.58">22274 14337 1585 0,'0'0'555'16,"0"0"-453"-16,0 0 55 15,0 0-73-15,0 0-56 16,0 0-16-16,0 0-10 15,33 2-2-15,-21 5-100 16,3 5-114-16,1-2-177 16,-3-1-646-16</inkml:trace>
  <inkml:trace contextRef="#ctx0" brushRef="#br0" timeOffset="203404.46">23279 14369 1813 0,'0'0'594'0,"0"0"-393"0,0 0 45 15,0 0-122-15,0 0-124 16,0 0-14-16,0 0-74 16,11-5-94-16,-11 18-179 15,0 1-260-15</inkml:trace>
  <inkml:trace contextRef="#ctx0" brushRef="#br0" timeOffset="203730.59">22924 14909 1661 0,'0'0'496'16,"0"0"-298"-16,0 0 110 16,0 0-143-16,0 0-95 15,-119 53-44-15,107 0-19 16,4 9-5-16,-1 2 4 0,0 0-6 15,-4-3-40 1,-3-3-36-16,-4-3-95 0,-2 2-104 16,3-13-57-16,4-16-491 0</inkml:trace>
  <inkml:trace contextRef="#ctx0" brushRef="#br0" timeOffset="203916.66">23255 15054 126 0,'0'0'1884'0,"0"0"-1529"15,0 0-245-15,0 0-42 0,0 0-20 16,0 0-36 0,-36 151-12-16,16-93-125 0,-24 31-90 15,2-14-261-15,-3-8-155 16</inkml:trace>
  <inkml:trace contextRef="#ctx0" brushRef="#br0" timeOffset="204348.79">22914 16037 1386 0,'0'0'530'0,"0"0"-450"0,0 0 143 16,-121 50-80-16,86-8-52 16,6 8-55-16,6 2-20 15,13 5-4-15,7-7-5 16,3-5-7-16,0-10 0 15,21-8-13-15,10-17 13 16,11-10 18-16,7-6 14 16,6-25-3-16,1-8-5 15,-6-6 1-15,-11-5 34 16,-7-8 28-16,-14-4 3 16,-12 4 8-16,-6 4-7 15,-4 14-17-15,-29 14 2 0,-15 20-22 16,-10 6-48-16,-6 13-5 15,1 16-1-15,13-3-46 16,13-4-97-16,20 0-139 16,13-4-250-16,4-12-286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38:12.406"/>
    </inkml:context>
    <inkml:brush xml:id="br0">
      <inkml:brushProperty name="width" value="0.05292" units="cm"/>
      <inkml:brushProperty name="height" value="0.05292" units="cm"/>
      <inkml:brushProperty name="color" value="#FF0000"/>
    </inkml:brush>
  </inkml:definitions>
  <inkml:trace contextRef="#ctx0" brushRef="#br0">5885 7441 1515 0,'0'0'379'15,"0"0"-194"-15,0 0-55 16,0 0-22-16,0 0-20 16,0 0 141-16,160 26-45 15,-42-21-84-15,0-3-19 16,-10-1-32-16,-22-1-13 15,-26 0-26-15,-2 0 4 16,-6 0-14-16,-17 0 10 16,-14 0-10-16,-11 0-6 15,-10-3-70-15,0-2-78 0,-24-9-128 16,-14 2-319 0,-6-1-571-16</inkml:trace>
  <inkml:trace contextRef="#ctx0" brushRef="#br0" timeOffset="335.92">6072 7349 1564 0,'0'0'476'15,"0"0"-320"-15,0 0 15 16,0 0 8-16,-113 0-2 15,72 0-14-15,-4 0-53 16,-8 0-44-16,-5 0-9 0,-4 8-2 16,-1 2-11-16,5 2-1 15,10 2-20-15,9 4-1 16,11 0-21-16,11 2-1 16,12 3 1-16,5 0-1 15,0-1 0-15,22 3 1 16,12-4 5-16,10 2-5 15,9-2-1-15,5 2-39 16,3-1-135-16,-1 12-181 16,-14-4-328-16,-19-6-981 0</inkml:trace>
  <inkml:trace contextRef="#ctx0" brushRef="#br0" timeOffset="1175.69">4664 7378 1132 0,'0'0'340'0,"0"0"-154"16,0 0-87-16,0 0 3 16,-124 53 8-16,97-12-6 0,4 9-13 15,9 7-33-15,6 6-11 16,8-1-22-16,0-6-7 16,18-10-16-16,11-8 9 15,9-14-2-15,1-14 0 16,4-10 5-16,-1 0 8 15,-4-28 34-15,-3-11 14 16,-8-12 10-16,-11-6-25 16,-14-8 12-16,-2 2-25 15,-18 7-9-15,-15 12-9 16,-5 12 33-16,1 17-13 16,-2 12-35-16,3 3-9 0,5 14-1 15,8 14-5-15,4 11-97 16,15 24-136-1,4-6-74-15,0-9-297 0</inkml:trace>
  <inkml:trace contextRef="#ctx0" brushRef="#br0" timeOffset="3361.49">6204 8926 1092 0,'0'0'374'0,"0"0"-202"0,0 0-72 16,0 0 45-1,0 0 132-15,135 11-38 0,-64-11-58 16,6 0-77-16,-4-6-40 15,-9-6-38-15,-12 0-13 16,-10 0-13-16,-11 2 0 16,-8 0-85-16,-10 4-134 15,-13-2-73-15,0 4-228 16,-9-4-867-16</inkml:trace>
  <inkml:trace contextRef="#ctx0" brushRef="#br0" timeOffset="3691.8">6495 8729 788 0,'0'0'772'0,"0"0"-506"16,0 0-31-16,0 0-19 16,0 0-40-16,0 0-29 15,0 0-71-15,-114-14-15 16,70 20 14-16,-5 8 0 15,-7 4 1-15,3 0-16 16,6-1 4-16,5 4-28 16,10-1-9-16,8 2-27 15,6-2 6-15,9 2-6 16,7-2 0-16,2-2 0 16,0-2 0-16,27-1 7 15,11-3-6-15,13-1 17 16,9-1-17-16,11 1-1 15,0 1-95-15,14 5-153 0,-18-2-308 16,-22-3-306-16</inkml:trace>
  <inkml:trace contextRef="#ctx0" brushRef="#br0" timeOffset="4233.3">5165 8747 1196 0,'0'0'311'0,"0"0"-183"15,-85 165 53-15,52-84 8 16,4 5-40-16,6 1-76 15,8-7-52-15,9-10-5 16,4-8-14-16,2-9-2 16,0-9-33-16,0-7-80 15,-8 2-107-15,2-14-157 0,-5-6-817 16</inkml:trace>
  <inkml:trace contextRef="#ctx0" brushRef="#br0" timeOffset="9674.39">17264 13369 901 0,'0'0'519'0,"0"0"-247"16,0 0 36-16,0 0-39 16,0 0-16-16,0 0-49 15,-18-20-48-15,18 20-35 16,0 0-32-16,0 0-26 15,0 0-16-15,0 0-17 16,0 0 4-16,0 0-19 16,8 0-1-16,17 3 1 15,6 0 7-15,10-1-7 16,1-2-3-16,0 0-5 0,-7 0-7 16,-8 0-29-16,-11-2-95 15,-9-1-66-15,-7 3-67 16,-15 0-129-16,-17 5-197 15,-2 3-295-15</inkml:trace>
  <inkml:trace contextRef="#ctx0" brushRef="#br0" timeOffset="9820">17264 13369 522 0,'-25'145'963'0,"27"-145"-620"15,21 0-77-15,4-5 24 16,8 1-61-16,3 2-142 15,2 2-54-15,16 0-33 0,-9 0-140 16,-12 2-402-16</inkml:trace>
  <inkml:trace contextRef="#ctx0" brushRef="#br0" timeOffset="10839.71">5943 12990 1684 0,'0'0'487'15,"0"0"-322"-15,0 0 55 0,0 0-55 16,120 4 34 0,-33-2-33-16,13-1-67 0,8 2-30 15,-22-1-47-15,5-1 2 16,-15-1-18-16,-13 0-6 15,-19 0-3-15,-11 0-52 16,-10 0-118-16,-15 0-173 16,-5-3-347-16,-3-7-502 0</inkml:trace>
  <inkml:trace contextRef="#ctx0" brushRef="#br0" timeOffset="11115.64">6397 12799 1735 0,'0'0'475'16,"0"0"-370"-16,0 0 168 15,-154-20-72-15,110 20-68 16,-1 10-89-16,1 12-13 16,-1 6-4-16,5 2 16 15,5 4-16-15,6 0-4 16,9 3 1-16,9-1-6 15,11 1-3-15,0 5-15 16,17-1 13-16,18-3-12 16,13-2-2-16,8-7 1 15,4-8-71-15,17-3-131 16,-14-7-274-16,-16-7-182 0</inkml:trace>
  <inkml:trace contextRef="#ctx0" brushRef="#br0" timeOffset="11505.74">5248 12781 1612 0,'0'0'546'0,"0"0"-309"16,0 0 26-16,0 0-21 16,0 0-90-16,0 0-95 15,-130 0-33-15,84 30-6 16,-6 6 24-16,1 3-24 16,9-3 2-16,8-2-20 15,10-6 12-15,13-4-12 16,9-2 0-16,2-2 1 15,13-4-1-15,27 1 10 16,34-6 2-16,42-3 15 16,28-6-10-16,-3-2-5 15,-35 0-12-15,-38 0-87 16,-37 0-127-16,-5 0-172 0,-6 0-218 16,-11 0-450-16</inkml:trace>
  <inkml:trace contextRef="#ctx0" brushRef="#br0" timeOffset="11696.63">5352 12793 1766 0,'0'0'554'0,"0"0"-409"16,0 0 51-16,-95 113-38 15,61-9-31-15,3 34-77 16,9 11-34-16,9-25-16 15,5-31-18-15,8-20-187 16,0-27-314-16,0-3-516 0</inkml:trace>
  <inkml:trace contextRef="#ctx0" brushRef="#br0" timeOffset="15597.16">5936 15811 1086 0,'0'0'301'16,"0"0"-74"-16,0 0 89 15,0 0-58-15,0 0-66 16,0 0-77-16,13-12-55 0,30 12 104 16,12 0 17-1,15 0-70-15,4 0-34 0,3 0-20 16,-6 0-43-16,-10 0-2 15,-10 3-12-15,-13-1 0 16,-13-2-100-16,-10 0-133 16,-15 0-233-16,-13-11 73 15,-16-5-1132-15</inkml:trace>
  <inkml:trace contextRef="#ctx0" brushRef="#br0" timeOffset="15880.22">6186 15623 423 0,'0'0'1537'0,"0"0"-1256"0,0 0-139 15,0 0 38 1,-121-17-42-16,90 34-79 0,0 7-34 16,-7 2-18-16,1 2 19 15,-2 2-2-15,3-5 4 16,7-6 2-16,10-1 9 15,7-5-18-15,12 2-14 16,0-1-7-16,12 3 0 16,19 0 0-16,9 6 1 15,4-2-1-15,6-3-23 16,-6 0-105-16,0 5-169 16,-14-5-68-16,-15-4-313 0</inkml:trace>
  <inkml:trace contextRef="#ctx0" brushRef="#br0" timeOffset="16302.05">5437 15494 1555 0,'0'0'476'16,"0"0"-394"-16,0 0 79 15,0 0 27-15,0 0-46 16,-124-10-93-16,97 38-36 16,-4 7 68-16,-3 11 14 15,-4 8-2-15,2 8-23 0,5 4-18 16,6 2-16-16,10 2-26 16,11-3-10-16,4-7-5 15,4-7 4-15,23-9-7 16,6-8 2-16,7-17-27 15,5-11 1-15,-1-8 11 16,-2-10 6-16,-5-16 15 16,-10-9-14-16,-12-2 14 15,-11 1 1-15,-4 10 14 16,-11 4-14-16,-18 4 7 16,-7 9-8-16,-2 9 1 15,-2 0-1-15,3 0-2 16,5 5-34-16,8 5-113 0,9 2-183 15,5-8-336-15</inkml:trace>
  <inkml:trace contextRef="#ctx0" brushRef="#br0" timeOffset="16797.83">5980 14382 1590 0,'0'0'392'16,"0"0"-172"-16,0 0-10 15,0 0-71-15,0 0-99 16,0 0-34-16,0 0 4 16,96 0-4-16,-47 0 4 15,1 0-10-15,0 0-57 16,17-9-147-16,-13-3-158 15,-11-2-332-15</inkml:trace>
  <inkml:trace contextRef="#ctx0" brushRef="#br0" timeOffset="17060.13">6157 14191 1602 0,'0'0'337'0,"0"0"-206"15,0 0 38-15,0 0-27 16,-156 36-74-16,104-5-48 16,-1 0 14-16,0 3 33 15,1 1-22-15,10-6-8 16,13-1-15-16,9-3-7 16,18-3-15-16,2-4 0 15,20-5-7-15,22-3 7 16,12-5 2-16,8-5-2 15,12 0-160-15,-12-6-157 0,-24-6-416 16</inkml:trace>
  <inkml:trace contextRef="#ctx0" brushRef="#br0" timeOffset="17465.84">5038 14111 1485 0,'0'0'309'16,"0"0"-199"-16,0 0 89 15,0 0-3-15,0 0-68 0,0 0-69 16,0 0-2 0,-101 40 26-16,62-14-25 0,-3 2-22 15,1-4-24-15,13-4 1 16,7-4-13-16,15-6 0 15,6 0-8-15,0-2 8 16,24 1-14-16,10-2 13 16,8 5-5-16,0 4 6 15,-1 2-1-15,-8 4 0 16,-9 6 1-16,-10 8-6 16,-12 5 6-16,-2 1 1 15,-4 4 5-15,-17-6 2 16,-6 0-2-16,-2-6 6 15,-8-6-11-15,-3-7 10 16,-10-11-11-16,-3-10-57 0,-27-25-157 16,11-14-164-16,7-13-420 15</inkml:trace>
  <inkml:trace contextRef="#ctx0" brushRef="#br0" timeOffset="17621.43">4945 13912 1698 0,'0'0'584'16,"0"0"-498"-16,0 0-15 16,0 0 26-16,131 21-59 15,-79-2-38-15,29-3-75 16,-9-6-169-16,-11-10-480 0</inkml:trace>
  <inkml:trace contextRef="#ctx0" brushRef="#br0" timeOffset="18261.29">5753 11791 1228 0,'0'0'349'16,"0"0"-237"-16,143-37 79 16,-63 22-33-16,7 1-34 0,0 0-78 15,-12 3-30-15,-12 4-16 16,-18 1-33-16,-32 0-126 16,-11 1-142-16,-2 0-261 0</inkml:trace>
  <inkml:trace contextRef="#ctx0" brushRef="#br0" timeOffset="18561.77">5873 11570 1510 0,'0'0'394'15,"0"0"-236"-15,0 0-20 16,0 0-3-16,0 0-51 0,0 0-58 15,0 0 2-15,-82 24 40 16,47-2 14-16,-5 8-49 16,-3 2-15-16,5 4-9 15,3 1-8-15,10-4 0 16,8-2 0-16,7-5 3 16,10-3-4-16,0-6-1 15,12-5-11-15,21-2-3 16,9-4-31-16,10-4-79 15,17-2-96-15,-13 0-144 16,-17-14-396-16</inkml:trace>
  <inkml:trace contextRef="#ctx0" brushRef="#br0" timeOffset="19026.06">4563 11372 1279 0,'0'0'395'0,"0"0"-129"15,0 0-210-15,0 0 11 16,121-21 95-16,-59 32-44 16,0 14-73-16,-10 7-22 15,-14 8-11-15,-16 1-10 16,-11-1 8-16,-11-4-9 0,0-6 8 15,-19-3-2-15,-15-10 9 16,-11-7-10-16,-4-8 6 16,2-2-6-16,10-2-4 15,12-10-2-15,14 1-5 16,11 0-5-16,2 7-24 16,27 4 10-16,11 0 9 15,9 11 14-15,0 10-9 16,-4 9 9-16,-9 7-6 15,-7 3 5-15,-14-4 2 16,-7 0-5-16,-8-5 5 16,-2-6 25-16,-29-3 45 15,-14-4 5-15,-14-6-28 0,-10-4-26 16,-7-6-8 0,3-2-13-16,4 0-65 0,-12-40-103 15,21-2-203-15,14-8-528 16</inkml:trace>
  <inkml:trace contextRef="#ctx0" brushRef="#br0" timeOffset="19292.84">5498 10720 439 0,'0'0'1237'0,"0"0"-918"0,0 0-258 16,0 0-21-16,112-17 83 16,-49 17-18-16,9 3-57 15,5 3-2-15,2-2 10 16,2 0-23-16,2-4-18 16,0 0-15-16,-6 0-40 15,-10 0-90-15,-24-17-126 16,-18 4-227-16,-25-3-490 0</inkml:trace>
  <inkml:trace contextRef="#ctx0" brushRef="#br0" timeOffset="19559.13">5706 10603 1410 0,'0'0'373'15,"0"0"-234"-15,0 0-12 16,0 0 31-16,0 0-86 15,0 0-48-15,0 0-24 16,-148 81 31-16,103-45 3 16,3 1-10-16,6 2-11 15,9 2-12-15,11-6 4 16,14 1-4-16,2-4-2 16,9-4 2-16,22-3-3 15,16-7 2-15,9-8-1 16,9-7-14-16,1-3-68 15,3 0-99-15,-15-16-133 16,-24 1-362-16</inkml:trace>
  <inkml:trace contextRef="#ctx0" brushRef="#br0" timeOffset="19911.68">4633 10506 1463 0,'0'0'274'0,"0"0"-60"16,0 0-153-16,0 0-8 15,115-19 104-15,-48 19-50 0,-4 14-69 16,-10 6-14 0,-15 5-22-16,-16 0 4 0,-15 1-6 15,-7 3 7-15,-20-4 2 16,-23 4-3-16,-7-6 8 15,-8 0-14-15,2-5 8 16,10-6-8-16,9-6 7 16,15-2-7-16,13-2 1 15,9-2-1-15,0 0 0 16,27 0 0-16,22 0 22 16,18-2 21-16,16 0-30 15,48 4-13-15,-19 21-148 16,-17 0-368-16</inkml:trace>
  <inkml:trace contextRef="#ctx0" brushRef="#br0" timeOffset="20825.15">5807 16924 1564 0,'0'0'619'0,"0"0"-386"0,0 0-92 15,0 0 93-15,140-32 3 16,-64 27-92-16,14 2-79 16,1 3-30-16,-5 0-15 15,-8 0-20-15,-15 0-1 16,-17 0-12-16,-15 0-78 15,-13 0-69-15,-18-10-73 16,0-2-156-16,-17-2-511 0</inkml:trace>
  <inkml:trace contextRef="#ctx0" brushRef="#br0" timeOffset="21096.81">6201 16629 1575 0,'0'0'548'0,"0"0"-397"16,0 0 23-16,-134-6 12 16,97 12-54-16,-1 13-74 15,-5 2-30-15,-3 2 17 16,-1-2 9-16,3 2-5 16,4-1-10-16,7-8 4 15,14-2-29-15,10-6 2 16,9 2-14-16,0-4-2 15,11 6 1-15,18 4 0 16,5 2 4-16,8 2-5 0,3 1-73 16,13 12-120-1,-14-1-166-15,-11-2-306 0</inkml:trace>
  <inkml:trace contextRef="#ctx0" brushRef="#br0" timeOffset="21572.28">5005 16705 1555 0,'0'0'532'16,"0"0"-299"-16,0 0 58 16,0 0-61-16,0 0-132 15,0 0-74-15,0 0 44 16,123-1 69-16,-54 15-60 15,6-5-34-15,-5 4-22 16,-8-4-12-16,-14 0 0 16,-16 1-8-16,-14-6-1 15,-16 4-5-15,-2 2 5 0,-16 12 1 16,-20 14 20 0,-12 12-21-16,-8 14 8 0,2 3-7 15,8 4 1-15,7 0-2 16,16-7-21-16,9-8-75 15,12-6-93-15,2-12-100 16,2-10-294-16,9-15-357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56:36.887"/>
    </inkml:context>
    <inkml:brush xml:id="br0">
      <inkml:brushProperty name="width" value="0.05292" units="cm"/>
      <inkml:brushProperty name="height" value="0.05292" units="cm"/>
      <inkml:brushProperty name="color" value="#FF0000"/>
    </inkml:brush>
  </inkml:definitions>
  <inkml:trace contextRef="#ctx0" brushRef="#br0">6843 15341 1290 0,'0'0'397'0,"0"0"-166"0,0 0-5 15,0 0-9-15,0 0-18 16,0 0-105-16,-41-12-66 16,37 43-10-16,-2 9 58 15,2 18 2-15,-2 14 5 16,2 9 4-16,4 24-23 16,0-10-29-16,0 3-11 15,0 1-18-15,0-20-5 16,10 7 0-16,0-15 0 15,-1-9-1-15,0-12-1 16,0-13-14-16,-2-12-43 16,-3-6-66-16,-2-11-69 0,0-8-42 15,1-16-57-15,-1-8-297 16</inkml:trace>
  <inkml:trace contextRef="#ctx0" brushRef="#br0" timeOffset="1215.92">6780 15406 1337 0,'0'0'483'0,"0"0"-319"0,0 0-2 16,0 0 83-1,0 0-50-15,0 0-76 0,0 0 2 16,160-23 7-16,-94 19-7 16,7 4-46-16,8-5-22 15,7-1-8-15,26-2-14 16,31-11 23-16,36-2 7 16,16-9-20-16,4 3-13 15,-11 4-1-15,-24 9-4 16,-12 0-4-16,-15 7-1 15,-26 6-3-15,-22-4 6 16,-21 5 9-16,-1 0-7 16,8 0 2-16,17-3-1 15,26-3 0-15,23 2 0 16,29-9-9-16,8 3 3 0,-10 2-6 16,-35 0-3-16,-41 7 2 15,-27 1-2-15,-10 0-2 16,6 0-1-16,4 0 0 15,4 0-5-15,-7 6 0 16,1-4 0-16,2 3 7 16,5-5-7-16,6 0 10 15,4 0 2-15,5 0-1 16,-1 0-10-16,-3 0-1 16,-4 0 1-16,-13 0-1 15,-5 0-1-15,-11 0 1 16,0 0-1-16,1 0 1 0,7 0 0 15,9 0 0-15,10 0 0 16,10 0-1-16,7 0 6 16,4 4-5-16,3 1-1 15,-1 4 0-15,-5 4 0 16,-3 1 1-16,-3-5 0 16,-2 4 0-16,5-3 0 15,-1-3 0-15,7 2-1 16,4 1 0-16,0-2-1 15,1 2 1-15,-5-3 0 16,-4 4-1-16,-5-7 1 16,-6 2 0-16,-6-2 1 15,-1 0-1-15,-5-4 0 16,0 0 0-16,0 0 1 16,3 0 0-16,6 0 0 0,3 0 0 15,8 0 0-15,1 4 5 16,1 0-5-16,-4 1-1 15,-4 0-1-15,-7 2 0 16,-6-2 0-16,-10-1 1 16,-4 2 0-16,-5 0-1 15,-4-2 1-15,0 0 0 16,-2 0 0-16,-3-4 2 16,-3 5-1-16,-6-5 1 15,-8 4 4-15,-9-4-5 16,-7 0-1-16,-6 0 0 15,-3 0 0-15,-2 0 1 16,0 0 0-16,0 0 0 0,0 0 8 16,0 0-8-16,0 0 5 15,0 0-4-15,0 0 5 16,0 0-7-16,0 0 1 16,0 0 0-16,0 0-1 15,0 3-1-15,-7 2-5 16,-7 6-1-16,-1 10 6 15,-5-3 1-15,3 18-1 16,1 3 1-16,3 16 0 16,3 7 0-16,4 14 0 15,6 8 1-15,0 4 1 16,0 4-2-16,0 5 0 0,10-7 0 16,6-2 0-1,3-7-1-15,-2-9-1 0,-1-11-4 16,-5-6-21-16,-10-16-55 15,-1-10-91-15,-59-13-134 16,-6-6-280-16,-15-10-313 0</inkml:trace>
  <inkml:trace contextRef="#ctx0" brushRef="#br0" timeOffset="2314.57">6816 16415 1508 0,'0'0'308'0,"0"0"-157"15,161-36 140-15,-34 13 29 16,46 1-86-16,26 5-72 15,10 2-17-15,8 7-7 16,-6 7-28-16,23 1-32 16,27 0-13-16,24 0-11 15,18 0 6-15,15 0 7 16,6 0-10-16,3 0-22 16,9 0-2-16,-1 0-11 0,-5 0-1 15,-16 0 8 1,-27 0-22-16,-13 0 5 0,-13 0-6 15,-14 0 2-15,-13 0 1 16,-16 0 1-16,-23-3 4 16,-24 1-14-16,-40-2 0 15,-32 0 0-15,-28 0 2 16,-13 4 4-16,8-5-5 16,10 1 5-16,3-1 3 15,1 1 8-15,-5-2-8 16,-2 4-3-16,-3 0-6 15,-6 2 8-15,-6 0-7 16,-7 0 5-16,-8 0 2 16,-7 0-8-16,-3 0-1 15,-5-4 1-15,4 4 1 0,1 0-1 16,7 0 1-16,5-4 5 16,6 4-6-16,0 0-2 15,-1 0 1-15,-4 0 0 16,-1 0 0-16,-5 0 1 15,-7 0-1-15,-4 0 1 16,-6 4 0-16,-6 0 0 16,-3-4 6-16,-3 0-6 15,-2 2 0-15,-5-2 9 16,-4 0-9-16,0 2-1 16,0-2 1-16,0 6-21 15,-20-2-60-15,-15 5-117 16,-66-7-180-16,5 1-386 0,-6-3-445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40:10.526"/>
    </inkml:context>
    <inkml:brush xml:id="br0">
      <inkml:brushProperty name="width" value="0.05292" units="cm"/>
      <inkml:brushProperty name="height" value="0.05292" units="cm"/>
      <inkml:brushProperty name="color" value="#FF0000"/>
    </inkml:brush>
  </inkml:definitions>
  <inkml:trace contextRef="#ctx0" brushRef="#br0">9835 6800 1847 0,'0'0'515'0,"0"0"-405"16,0 0 100-16,0 0 30 16,0 0-109-16,0 0-5 0,94 11 37 15,-27-11-53 1,6 0-43-16,-2 0-14 0,-9-5-35 15,-10-4-5-15,-12 4-12 16,-11-2 6-16,-9 4-7 16,-7 0-46-16,-5 3-82 15,-2-1-74-15,-6-10-79 16,0 4-182-16,0-6-148 0</inkml:trace>
  <inkml:trace contextRef="#ctx0" brushRef="#br0" timeOffset="260.17">10060 6819 1159 0,'0'0'624'0,"0"0"-457"16,0 0-12-16,0 0 95 16,-47 135 17-16,39-73-82 15,3 13-47-15,-1 5-50 16,-4 4-18-16,2-3-35 15,-3 0-20-15,-1-6-5 16,-1-7-8-16,2-4 4 16,2-8-6-16,-3-6 0 15,4-8-54-15,-4-6-78 16,4-10-86-16,-3-13-121 16,1-7-237-16,6-6-422 0</inkml:trace>
  <inkml:trace contextRef="#ctx0" brushRef="#br0" timeOffset="488.56">10025 7357 1431 0,'0'0'598'15,"0"0"-427"-15,0 0 21 16,0 0 15-16,0 0-90 15,0 0-27-15,115-10 4 16,-66 5-63-16,3 1-19 16,-3 1-12-16,0-1-45 0,20-2-117 15,-13 2-174 1,-10 2-350-16</inkml:trace>
  <inkml:trace contextRef="#ctx0" brushRef="#br0" timeOffset="1051.17">10950 7329 1642 0,'0'0'520'15,"0"0"-384"-15,0 0 57 16,0 0-7-16,0 0-82 16,0 0-58-16,0 0-31 15,144-24-15-15,-111 22-22 16,-6 2-108-16,-9 0-184 0,-11 6-324 15</inkml:trace>
  <inkml:trace contextRef="#ctx0" brushRef="#br0" timeOffset="1205.33">10965 7528 1152 0,'0'0'739'15,"0"0"-471"-15,0 0-111 16,0 0 57-16,0 0-34 15,0 0-119-15,127-9-61 16,-63 1-60-16,-9 4-225 16,-9-1-474-16</inkml:trace>
  <inkml:trace contextRef="#ctx0" brushRef="#br0" timeOffset="8091.07">7545 8272 1538 0,'0'0'333'0,"0"0"-88"16,0 0-22-16,0 0-2 15,0 0-56-15,0 0-48 16,-9 0-38-16,9 0-30 16,0 0-22-16,0 0 2 15,4 0-7-15,19 0 26 0,6 0 18 16,11 0-21 0,9 2-24-16,1-2-11 0,4 0-8 15,-2 0-1-15,-6 0 5 16,-8 0-6-16,-11 0-7 15,-9 0-52-15,-9-2-55 16,-7 2-95-16,-2 0-99 16,-21 0-185-16,-4 3-185 0</inkml:trace>
  <inkml:trace contextRef="#ctx0" brushRef="#br0" timeOffset="8319.33">7540 8457 1660 0,'0'0'488'0,"0"0"-356"16,0 0 71-16,0 0 8 15,0 0-2-15,0 0-22 16,116-8-66-16,-71-1-50 16,-6 3-35-16,-4 4-17 15,-4 2-19-15,-5 0 0 16,1 0-37-16,2 0-106 15,14 0-129-15,-6 0-273 16,-10 0-247-16</inkml:trace>
  <inkml:trace contextRef="#ctx0" brushRef="#br0" timeOffset="10030.73">7527 10720 1359 0,'0'0'386'0,"0"0"-196"15,0 0 49-15,0 0 53 0,0 0-50 16,0 0-77-1,113-14-40-15,-72 9-34 0,1 5-29 16,0 0-28-16,1 0-22 16,-3 0-1-16,-3 0-11 15,-6 0 6-15,-1 5-6 16,-8-4-58-16,-7 4-68 16,-5-4-115-16,-10 2-119 15,-4-3-183-15,-17 0-266 0</inkml:trace>
  <inkml:trace contextRef="#ctx0" brushRef="#br0" timeOffset="10252.25">7538 10874 628 0,'0'0'1068'0,"0"0"-755"0,0 0-122 15,0 0 3-15,0 0-13 16,0 0 58-16,0 0-40 15,109 4-74-15,-66-4-48 16,-2 0-37-16,1 0-25 16,-3 0-14-16,-3 0-1 15,-1 0-90-15,7 15-126 16,-7 2-307-16,-12-1-506 0</inkml:trace>
  <inkml:trace contextRef="#ctx0" brushRef="#br0" timeOffset="11538.02">7538 14051 1603 0,'0'0'404'0,"0"0"-159"15,0 0 46-15,0 0-94 16,0 0-117-16,0 0-59 15,23 0 90-15,6 0 7 16,0 0-42-16,4 0-10 0,0 0-36 16,3 0-19-16,-3 0-4 15,-2 0-2-15,1 0-5 16,-5 0-33-16,-3-3-57 16,-4 2-83-16,-4-2-99 15,-14-2-212-15,-2 0-74 16,0 1-790-16</inkml:trace>
  <inkml:trace contextRef="#ctx0" brushRef="#br0" timeOffset="11724.93">7594 14229 1400 0,'0'0'496'0,"0"0"-304"0,0 0 90 15,0 0-2-15,0 0-55 16,0 0-37-16,0 0-33 15,67 36-74-15,-36-36-54 16,2 0-27-16,3 0 0 16,22 0-108-16,-13 1-239 15,-5 4-596-15</inkml:trace>
  <inkml:trace contextRef="#ctx0" brushRef="#br0" timeOffset="12454.71">7567 16248 1564 0,'0'0'554'0,"0"0"-457"16,0 0 202-16,0 0-69 15,0 0-132-15,0 0-26 16,49-25 52-16,-18 25-6 16,7 0-17-16,2 3-31 15,2 1-33-15,0 0-23 0,1 2-13 16,-1-6-1-16,1 0-44 15,-5 0-75-15,-3 0-145 16,-8-6-273-16,-15-2-196 0</inkml:trace>
  <inkml:trace contextRef="#ctx0" brushRef="#br0" timeOffset="12666.85">7596 16451 1377 0,'0'0'1073'16,"0"0"-781"-16,0 0-76 0,0 0-23 16,0 0-65-1,0 0 41-15,127-6-76 0,-71 6-42 16,0-4-23-16,-10 4-20 16,-4 0-8-1,-3 0-69-15,7 8-139 0,-10 5-289 16,-7-8-499-16</inkml:trace>
  <inkml:trace contextRef="#ctx0" brushRef="#br0" timeOffset="34412.28">11927 6986 1213 0,'0'0'312'0,"0"0"-60"16,0 0 91-16,0 0-17 15,0 0-9-15,0 0-75 16,-33-32-67-16,33 32-78 16,6 12-39-16,23 19 10 15,12 10 53-15,10 18-25 0,4 7-18 16,6 6 0-16,-3-2-42 15,0-6-6-15,-5-5-24 16,-4-9 8-16,-8-9-13 16,-8-7 1-16,-9-8 6 15,-8-8-8-15,-5-8-20 16,-6-4-58-16,-5-6-30 16,0 0-43-16,0-6-34 15,-29-32-278-15,0 2-287 16,0 0-376-16</inkml:trace>
  <inkml:trace contextRef="#ctx0" brushRef="#br0" timeOffset="34710.67">12409 6923 1470 0,'0'0'550'0,"0"0"-349"15,0 0 30-15,0 0-15 16,0 0-53-16,0 0-80 16,0 0-62-16,-92 57 38 15,46 3 6-15,-8 10 15 16,-4 6-14-16,-2 3-2 16,0-3-7-16,4-4-15 0,10-6-26 15,5-6-8-15,12-7-2 16,7-12-6-16,6-8-21 15,5-9-59-15,5-10-70 16,6-14-109-16,0 0-214 16,0-1-86-16</inkml:trace>
  <inkml:trace contextRef="#ctx0" brushRef="#br0" timeOffset="34974.96">12754 6563 1512 0,'0'0'404'16,"0"0"-161"-16,0 0-90 15,0 0-64-15,0 0-64 16,0 0-24-16,0 0-1 16,-29 118-102-16,20-64-192 15,-2-5-438-15</inkml:trace>
  <inkml:trace contextRef="#ctx0" brushRef="#br0" timeOffset="35799.36">12970 6743 1311 0,'0'0'484'0,"0"0"-273"16,0 0-22-16,0 0-91 16,0 0-61-16,0 0 12 15,0 0 28-15,43 100-25 16,-28-59-24-16,-1-2-20 16,-1-1-8-16,-5 0-17 15,2-5-69-15,1 5-68 16,-5-9-126-16,3-11-283 0</inkml:trace>
  <inkml:trace contextRef="#ctx0" brushRef="#br0" timeOffset="36099.5">13380 6767 1283 0,'0'0'563'16,"0"0"-295"-16,0 0-13 15,0 0-29-15,0 0-107 16,0 0-23-16,-122 80 32 16,73-16 4-16,-12 31-26 15,-8 26-13-15,8-6-23 0,11-8-14 16,14-17-19-16,14-22-17 16,0 7-14-16,4 0-5 15,5-12 5 1,3-13-6-16,6-14-20 0,0-12-25 15,4-7-15-15,-3-11-40 16,3-6-62-16,0-15-84 16,16-15-281-16,2-8-651 0</inkml:trace>
  <inkml:trace contextRef="#ctx0" brushRef="#br0" timeOffset="36326.92">13690 6578 1081 0,'0'0'803'0,"0"0"-526"0,0 0-166 15,0 0-63-15,0 0-11 16,0 0 14-16,-61 101-51 15,42-49 0-15,-15 27-100 16,5-13-221-16,3-8-496 0</inkml:trace>
  <inkml:trace contextRef="#ctx0" brushRef="#br0" timeOffset="37371.92">13969 7056 35 0,'0'0'1607'0,"0"0"-1100"15,0 0-284-15,0 0 40 16,0 0-99-16,0 0-67 15,0 0 5-15,156-14-7 16,-98 14-36-16,-2 0-19 16,-4 0-23-16,-5 0-2 15,-11 0-15-15,-9 0 6 16,-14 0-6-16,-7 2 0 16,-6 4-9-16,0 5-3 0,-11 12 6 15,-22 11 6-15,-12 11 17 16,-14 7-11-16,-13 7 10 15,-3-1-16-15,-4 3 7 16,4-5 4-16,8-2 7 16,7-5 6-16,15-9 7 15,11-8-16-15,12-10 0 16,11-7-6-16,9-6-8 16,2-3 6-16,0-4 3 15,11-2 19-15,20 0 31 16,14 0 31-16,15-2-32 15,7-8-43-15,4 0-8 16,-2 3-8-16,-2 0-37 16,-6 5-71-16,-8 0-68 15,4 0-83-15,6-2-246 0,-12-2-153 16,-13-1-675-16</inkml:trace>
  <inkml:trace contextRef="#ctx0" brushRef="#br0" timeOffset="37588.83">14755 6729 377 0,'0'0'1410'0,"0"0"-941"16,0 0-324-16,0 0-51 0,0 0-68 15,0 0 3-15,-87 105-29 16,45-33-60-16,4-8-161 16,5-10-386-16</inkml:trace>
  <inkml:trace contextRef="#ctx0" brushRef="#br0" timeOffset="48972.43">15224 7265 1482 0,'0'0'502'0,"0"0"-317"16,0 0 99-16,0 0-19 16,0 0-68-16,0 0-95 15,75-7-3-15,-20 0-8 16,12-3-17-16,2 0-4 16,0 1-25-16,-3 2-11 15,-5 1-22-15,-5 1 2 16,-9 4-13-16,-12-2 5 15,-6 3-6-15,-11-1-50 16,-7 1-68-16,-8-5-81 16,-3-4-136-16,-7-1-193 0,-14-5-774 15</inkml:trace>
  <inkml:trace contextRef="#ctx0" brushRef="#br0" timeOffset="49190.93">15620 7003 1273 0,'0'0'650'15,"0"0"-521"-15,0 0-13 16,-28 151 108-16,13-76 15 16,-5 3-99-16,-2 1-35 15,0 1-61-15,1-11-20 0,6-4-24 16,3-11-12-1,8-2-137-15,4-18-193 0,0-13-372 0</inkml:trace>
  <inkml:trace contextRef="#ctx0" brushRef="#br0" timeOffset="57899.77">16784 6944 1390 0,'0'0'377'0,"0"0"-91"16,0 0 11-16,0 0 23 15,0 0-55-15,-12-38-109 16,18 49-102-16,25 22 4 16,9 14 68-16,9 12-18 15,5 12-12-15,1 2-20 16,-1 4-4-16,-6-3-34 15,-3-3-5-15,-5-10-20 0,-3-6 2 16,-8-10-14-16,-6-10 5 16,-4-9-6-16,-9-9-27 15,0-8-46-15,-8-7-65 16,-2-2-33-16,0-6-9 16,0-50-110-16,0 3-400 15,-2-5-309-15</inkml:trace>
  <inkml:trace contextRef="#ctx0" brushRef="#br0" timeOffset="58154.06">17413 6859 825 0,'0'0'824'0,"0"0"-548"15,0 0-119-15,0 0-8 16,0 0 12-16,-85 107 8 15,56-45-40-15,0 7-12 16,-2 5-14-16,-4-3-26 16,-4 0-23-16,1-9-34 15,-1-6 0-15,-1-6-19 16,3-7-1-16,6-7 0 16,7-8-86-16,17-10-147 15,5-11-237-15,2-7-198 0</inkml:trace>
  <inkml:trace contextRef="#ctx0" brushRef="#br0" timeOffset="58381.01">18106 6353 1520 0,'0'0'514'0,"0"0"-363"16,0 0-24-16,0 0-92 16,0 0-17-16,-83 101-18 15,48-50 0-15,-3 5-19 16,-16 17-128-16,12-16-227 16,5-9-898-16</inkml:trace>
  <inkml:trace contextRef="#ctx0" brushRef="#br0" timeOffset="59107.39">18139 6756 1422 0,'0'0'485'0,"0"0"-346"0,0 0 21 16,0 0-105 0,0 0 26-16,0 0 69 0,76 122 5 15,-50-74-78-15,3 2 2 16,-2-2-38-16,-2-2-20 15,-5-3-12-15,-2-6-8 16,-5-5-1-16,-2-5-36 16,-2-3-106-16,3-8-125 15,-6-4-94-15,-2-8-314 0</inkml:trace>
  <inkml:trace contextRef="#ctx0" brushRef="#br0" timeOffset="59443.8">18706 6723 925 0,'0'0'766'16,"0"0"-487"-16,0 0-64 16,0 0-56-16,0 0-39 15,0 0 57-15,-72 113-11 16,38-51-38-16,-5 10-2 15,-7 8-27-15,-2 5-36 16,-4 1-18-16,-1-4-18 16,0-3-3-16,-1-2-15 15,3-1 2-15,2-4-5 16,4-3-6-16,5-7 6 0,5-10-6 16,8-8 0-16,4-11-3 15,8-9-23-15,4-8-49 16,4-9-56-16,7-7-69 15,0-4-63-15,7-15-83 16,11-9-615-16</inkml:trace>
  <inkml:trace contextRef="#ctx0" brushRef="#br0" timeOffset="60088.74">19086 6800 67 0,'0'0'1517'16,"0"0"-1174"-16,0 0-191 15,0 0 15-15,0 0-44 0,0 0-18 16,0 0 26-16,76 46 8 16,-33-32-14-16,1-1-46 15,1 0-34-15,-3 1 3 16,-2-4-18-16,-5 0-12 15,-4 0-9-15,-6-4-3 16,-7 2-6-16,-7-2 0 16,-7 3-1-16,-4-2 5 15,0 7-4-15,-8 6 38 16,-17 8 25-16,-8 5-15 16,-8 6-12-16,-3 3-6 15,-3 1-4-15,2-3 3 16,3-7-17-16,5-5 6 15,6-3-2-15,4-5 10 16,7-4-11-16,6 0 12 0,6-4-20 16,6-2-1-16,2-2-6 15,0 0 0-15,8-4 14 16,21 0 1-16,9-2 21 16,11-2-9-16,6 2-3 15,7-2-18-15,1 0 1 16,-3 0-7-16,2 0 0 15,-1 0-47-15,-3 0-76 16,-2-4-62-16,10-14-125 16,-12 5-260-16,-12-6-256 0</inkml:trace>
  <inkml:trace contextRef="#ctx0" brushRef="#br0" timeOffset="60323.86">20231 6505 1523 0,'0'0'595'16,"0"0"-409"-16,0 0-13 15,0 0-90-15,0 0-51 16,0 0-18-16,-82 120-14 15,56-66-10-15,-16 27-157 0,7-13-321 16,2-8-1176-16</inkml:trace>
  <inkml:trace contextRef="#ctx0" brushRef="#br0" timeOffset="62575.66">20304 7247 1277 0,'0'0'323'0,"0"0"-38"0,0 0-30 16,0 0-107-16,0 0-92 15,0 0-17-15,0 0 65 16,112 11 18-16,-49-4-29 16,8-5-43-16,1-2-15 15,-4 0-26-15,-3-2 2 16,-11-10-11-16,-10 1-60 15,-13 0-123-15,-8-9-97 16,-11 1-245-16,-6-1-673 0</inkml:trace>
  <inkml:trace contextRef="#ctx0" brushRef="#br0" timeOffset="62795.37">20655 7011 1264 0,'0'0'357'16,"0"0"-213"-16,0 0-22 16,0 0 61-16,0 0-18 15,-20 136-44-15,17-83-48 16,-1 4-42-16,0-3-13 16,-3-6-17-16,2-4-1 15,1-4-16-15,4 2-134 16,0-10-158-16,0-10-424 0</inkml:trace>
  <inkml:trace contextRef="#ctx0" brushRef="#br0" timeOffset="68207.83">21515 6920 1348 0,'0'0'507'16,"0"0"-255"-16,0 0 63 0,0 0-28 15,0 0-106-15,0 0-111 16,36 14-7-16,8 24 93 16,9 10-36-16,8 10-38 15,-1 2-7-15,-2 2-26 16,-8-5-10-16,-4-7-28 16,-7-8 5-16,-7-9-15 15,-10-4 7-15,-4-9-8 16,-5-8-13-16,-6-3-61 15,-5-9-64-15,-2 0-55 16,0-9-45-16,0-10-137 16,0-8-428-16</inkml:trace>
  <inkml:trace contextRef="#ctx0" brushRef="#br0" timeOffset="68456.59">22110 6834 1287 0,'0'0'407'16,"0"0"-135"-16,0 0-9 16,0 0-100-16,0 0-91 15,0 0 41-15,-90 102 39 16,51-39-31-16,-7 8-24 16,-2 6-19-16,-4-3-48 15,1-4-15-15,5-8-5 0,4-6-9 16,3-8-1-16,10-8-37 15,5-5-117-15,12-10-150 16,8-8-83-16,4-16-413 0</inkml:trace>
  <inkml:trace contextRef="#ctx0" brushRef="#br0" timeOffset="68710.66">22515 6555 1595 0,'0'0'510'16,"0"0"-443"-16,0 0 15 0,0 0 71 16,31 102 42-16,-2-48-87 15,2 2-51-15,-2 0-33 16,-4-3-14-16,-8-7-10 15,-3-7-26-15,-5-3-121 16,1-7-62-16,-2-8-119 16,1-14-315-16</inkml:trace>
  <inkml:trace contextRef="#ctx0" brushRef="#br0" timeOffset="68994.5">23184 6529 1322 0,'0'0'577'0,"0"0"-314"16,0 0-21-16,0 0-45 15,0 0-17-15,-148 122 7 16,80-30-32-16,-17 31-30 16,-7 20-30-16,13-11-45 15,21-32-11-15,17-34-30 16,12-24 0-16,1 4-8 15,-7 4 11-15,4 0-12 16,5-7-6-16,8-14-39 16,5-6-54-16,8-16-55 15,5-7-96-15,25-18-69 16,10-15-225-16,8-10-410 0</inkml:trace>
  <inkml:trace contextRef="#ctx0" brushRef="#br0" timeOffset="69219.58">23687 6032 1356 0,'0'0'365'0,"0"0"-147"16,0 0-135-16,0 0-49 0,0 0 53 15,-60 104-47 1,40-54-27-16,4 4-13 0,-9 15-116 16,8-11-232-16,-1-12-959 0</inkml:trace>
  <inkml:trace contextRef="#ctx0" brushRef="#br0" timeOffset="70051.67">23741 6521 719 0,'0'0'811'16,"0"0"-557"-16,0 0-80 15,0 0-13-15,0 0-66 16,0 0 7-16,0 0 21 15,18 58 36-15,17-42-4 16,5-2-30-16,2-1-20 16,1-6-48-16,-5 0-8 15,-9 0-22-15,-7-3-3 16,-7 2-18-16,-8-2-5 0,-2 0 0 16,-5 2-2-16,0 5-9 15,-12 2 10-15,-14 7 20 16,-12 8 19-16,-12 6 10 15,-7 6-17-15,-7 6 10 16,-2-1-19-16,4 1 1 16,7 1-13-16,8-4-1 15,9-6-1-15,13-5-8 16,13-9 12-16,6-2-13 16,6-10 17-16,6-3 5 15,29-3 41-15,36-5 11 16,39 0 10-16,34-9-38 15,-1-2-23-15,-27 1-11 16,-39 7-11-16,-27 3 8 16,-6 0-8-16,-3 0-1 0,-8 0 0 15,-16 0 2 1,-7 3-2-16,-8-3 0 0,-2 0 6 16,0 0-6-16,0 0-12 15,0 0-79-15,0 0-88 16,-19 0-146-16,-1 0-411 15,-1-9-1104-15</inkml:trace>
  <inkml:trace contextRef="#ctx0" brushRef="#br0" timeOffset="74183.71">11918 9074 1467 0,'0'0'539'15,"0"0"-396"-15,0 0 43 16,0 0 8-16,0 0-14 16,114 0 11-16,-43-3-28 15,12-2-62-15,-3 2-37 16,-6 3-31-16,-10 0-18 16,-10 0-3-16,-12 0-12 15,-9 0-27-15,-6 0-101 16,-6 3-89-16,-2-3-136 15,-7 0-155-15,-8-9-72 0</inkml:trace>
  <inkml:trace contextRef="#ctx0" brushRef="#br0" timeOffset="74386.98">12273 8781 1023 0,'0'0'584'0,"0"0"-299"16,0 0-86-16,0 0-69 15,0 0-77-15,0 0 97 16,-51 154-2-16,46-83-82 16,1 2-42-16,4-1-15 15,0-3-9-15,0-7-15 16,0-4-115-16,11 5-104 16,5-17-148-16,1-14-446 0</inkml:trace>
  <inkml:trace contextRef="#ctx0" brushRef="#br0" timeOffset="74634.64">12997 8882 1659 0,'0'0'542'16,"0"0"-466"-16,0 0-51 15,0 0 78-15,0 0 95 0,114 121-74 16,-66-71-82 0,2 1-20-16,-1-4-16 0,-5-2-6 15,-6-5-49-15,-5-6-114 16,-2-4-71-16,-8-8-118 16,-5-12-341-16</inkml:trace>
  <inkml:trace contextRef="#ctx0" brushRef="#br0" timeOffset="74845.85">13628 8941 935 0,'0'0'878'0,"0"0"-672"0,0 0-116 16,-128 25 99-1,86 8 9-15,0 7-51 0,1 9-80 16,1 1-48-16,3 0-8 15,-3-2-11-15,-1-2-36 16,-1-4-135-16,-14 1-66 16,10-11-146-16,7-13-483 0</inkml:trace>
  <inkml:trace contextRef="#ctx0" brushRef="#br0" timeOffset="75076.64">13755 8682 1422 0,'0'0'529'0,"0"0"-380"16,0 0-96-16,0 0 9 16,0 0 108-16,21 133-54 15,0-83-74-15,1 0-22 16,5-2-15-16,-2-5-5 15,-2-7-109-15,6 1-89 16,-6-9-131-16,-5-11-330 0</inkml:trace>
  <inkml:trace contextRef="#ctx0" brushRef="#br0" timeOffset="75315.74">14538 8644 1497 0,'0'0'492'0,"0"0"-398"16,0 0 5-16,-151 100 99 15,78-29 44-15,-12 15-74 16,-7 6-54-16,-5 5-57 16,1-1-36-16,5-4-8 15,1-3-13-15,5-6-10 16,1-7-83-16,4-5-49 15,-14 6-109-15,23-20-58 16,20-19-366-16</inkml:trace>
  <inkml:trace contextRef="#ctx0" brushRef="#br0" timeOffset="75820.16">14601 8874 1588 0,'0'0'530'16,"0"0"-482"-16,0 0 48 0,118 0 95 15,-56 5-17-15,9 3-78 16,-1 0-29-16,-8 2 39 16,-13 0-43-16,-13 1-35 15,-16 2-19-15,-9 1 9 16,-11 4-7-16,0 3 14 16,-5 3 12-16,-24 6 19 15,-10 6-11-15,-13 1-30 16,-8 6 6-16,-9 1-12 15,-2 0 13-15,-3-1-11 16,7-4 4-16,7-3-5 16,14-5-1-16,12-8 12 15,16-8-5-15,14-8 2 0,4-5-16 16,20-2 23 0,31 0 41-16,38-14 38 0,48-10-46 15,38 4-37-15,17 6-21 16,-14 14-1-16,-19 7-61 15,-35 16-198-15,-35-2-427 16,-24-8-120-16</inkml:trace>
  <inkml:trace contextRef="#ctx0" brushRef="#br0" timeOffset="90231.86">10136 10778 1136 0,'0'0'573'0,"0"0"-371"16,0 0-79-16,0 0 15 0,0 0-30 16,0 0 37-16,158 0-5 15,-80 0-12-15,-2 0-16 16,-5 0-57-16,-16 0-19 15,-12 2-27-15,-14-2-8 16,-13 2-1-16,-9 0-88 16,-7-2-158-16,-5 0-92 15,-17 0-225-15,-9 0-675 0</inkml:trace>
  <inkml:trace contextRef="#ctx0" brushRef="#br0" timeOffset="90458.26">10194 10800 1340 0,'0'0'492'0,"0"0"-378"16,0 0 108-16,-52 153-18 15,44-63-19-15,1-2-48 16,3 10-47-16,4 2-26 16,-2-15-41-16,2 7-4 15,-2-8-18-15,-3-10 4 16,0-7-5-16,1-15-39 15,4-14-62-15,0-12-120 16,0-26-7-16,0 0-98 16,0-13-58-16</inkml:trace>
  <inkml:trace contextRef="#ctx0" brushRef="#br0" timeOffset="90684.65">10080 11215 1485 0,'0'0'518'0,"0"0"-417"15,0 0 41-15,0 0 7 16,0 0 44-16,126 0-39 16,-72 0-83-16,5 0-30 15,3 0-29-15,2 0-12 16,1 3-18-16,32 0-170 0,-20 1-144 15,-8-4-360-15</inkml:trace>
  <inkml:trace contextRef="#ctx0" brushRef="#br0" timeOffset="90886.78">11495 11243 1765 0,'0'0'591'0,"0"0"-517"16,0 0 109-16,145-31-63 15,-107 24-87-15,-5 7-33 16,-6 0-3-16,-13 7-150 16,-10 10-155-16,-4 1-348 0</inkml:trace>
  <inkml:trace contextRef="#ctx0" brushRef="#br0" timeOffset="91057.95">11372 11474 1129 0,'0'0'909'16,"0"0"-630"-16,0 0-153 16,0 0 122-16,0 0-60 15,152-16-109-15,-98 11-57 16,-5 3-22-16,11 2-110 15,-14 0-204-15,-8 0-321 0</inkml:trace>
  <inkml:trace contextRef="#ctx0" brushRef="#br0" timeOffset="101460.94">12905 10912 1420 0,'0'0'400'0,"0"0"-310"16,0 0-35-16,0 0 130 15,27 112-18-15,-23-67-10 16,-1 4-24-16,-3-2-32 0,-5 2-16 16,-15-1-18-1,-6-4-9-15,-3-4-31 0,0-7-4 16,4-6-16-16,7-10-6 15,7-4 5-15,7-13-5 16,4 0 0-16,5-14-1 16,30-22 0-16,14-14-11 15,16-11 11-15,8-2 1 16,1 2 0-16,-5 9-1 16,-11 12 0-16,-14 13 3 15,-11 14-1-15,-12 11 2 16,-6 2-3-16,-6 4-1 15,-4 18 18-15,-5 8 6 16,0 4-11-16,0 6 0 16,-9 0-4-16,-9-1-7 15,2-3 13-15,5-9-15 16,5-9 0-16,3-7-10 0,3-11-18 16,13 0-6-1,23-26 34-15,18-17 9 0,10-7 0 16,8-6-9-16,-2 0 1 15,-4 3 0-15,-15 12 28 16,-11 10 28-16,-13 12 20 16,-12 8 16-16,-8 10-26 15,-7 1-34-15,0 12-33 16,0 20 10-16,-3 12 40 16,-12 13 1-16,-5 8-3 15,2 1-18-15,0-2-18 16,10-7-12-16,3-9 0 0,5-10 0 15,0-10-21-15,0-11-66 16,18-10-124-16,0-7-135 16,-3 0-405-16</inkml:trace>
  <inkml:trace contextRef="#ctx0" brushRef="#br0" timeOffset="110291.78">14180 11336 1250 0,'0'0'354'15,"0"0"-133"-15,0 0 0 16,0 0-9-16,0 0 0 15,0 0-56-15,-78-27-70 16,60 27-26-16,-2 19-17 16,-2 4 1-16,3 8-17 0,7 5-14 15,7-1-6-15,5 1-7 16,0-3 5-16,7-5-5 16,15-6 0-16,5-7 0 15,6-9 6-15,1-6 1 16,3 0-1-16,-3-15 4 15,-3-12-9-15,-4-4 5 16,-7-7-6-16,-11-4 8 16,-9-1-8-16,0 5 8 15,-15 7-8-15,-10 6 0 16,-6 14-7-16,2 6 1 16,2 5 5-16,2 0-23 15,10 13-91-15,15 10-169 0,0 0-101 16,5-10-210-16</inkml:trace>
  <inkml:trace contextRef="#ctx0" brushRef="#br0" timeOffset="110657.39">14949 11273 1735 0,'0'0'382'16,"0"0"-275"-16,0 0 27 15,0 0 26-15,129 0 13 16,-54 0-56-16,8 0-46 16,-3 0-22-16,-10 0-34 15,-10 0-3-15,-14 0-11 16,-8 0-1-16,-14 0-50 16,-5 0-91-16,-11-4-126 15,-3-3-215-15,-5-6-186 0</inkml:trace>
  <inkml:trace contextRef="#ctx0" brushRef="#br0" timeOffset="110841.13">15194 11064 1564 0,'0'0'337'15,"0"0"-192"-15,0 0 104 16,-3 150-24-16,3-85-110 15,0 7-70-15,3 0-44 16,2-1-1-16,-3 15-91 16,0-16-182-16,0-17-349 0</inkml:trace>
  <inkml:trace contextRef="#ctx0" brushRef="#br0" timeOffset="115103.53">16435 10818 1423 0,'0'0'379'15,"0"0"-294"-15,0 0-41 16,0 0 99-16,0 0 65 16,35 116-70-16,-26-69-34 15,-5-2 25-15,-4 4-44 16,0-2-15-16,-8 2-40 16,-17-5 8-16,-6-3-24 15,-5-5 3-15,1-7-4 16,4-4-7-16,6-12 7 15,10-7-12-15,13-6 9 16,2 0-10-16,19-26-6 16,28-12-58-16,18-12 32 0,18-6 20 15,5 2 6-15,-1 4-19 16,-9 12 14-16,-17 10 10 16,-17 14 0-16,-15 11-5 15,-11 3-9-15,-9 3-9 16,-5 17 24-16,-4 4 26 15,0 2 36-15,0 0-5 16,-6-1-5-16,-5 2-10 16,-1-7-13-16,2-2-22 15,5-3 4-15,3-8-11 16,0-1-1-16,2-5 1 16,0-1 1-16,0 0-1 15,6 0-8-15,19-17 8 16,12-10 18-16,10-4-10 0,6-5-7 15,1-3 7 1,-8 6-8-16,-10 5 6 0,-9 6-5 16,-11 10 37-16,-12 7 32 15,-2 5-20-15,-2 0-50 16,0 17 15-16,0 9 9 16,-2 10 27-16,-9 8 5 15,-5 4-5-15,-2 2-9 16,1 0-17-16,1-1-25 15,3-8 0-15,3-5 0 16,4-8 0-16,4-7-63 16,2-11-90-16,0-10-118 0,0-2-232 15,8-20-270-15</inkml:trace>
  <inkml:trace contextRef="#ctx0" brushRef="#br0" timeOffset="148751.81">17447 11428 1520 0,'0'0'591'16,"0"0"-436"-16,0 0 183 16,0 0-68-16,0 0-107 15,0 0-81-15,39-16 14 16,-14 7 14-16,2 6-10 16,-3 0-37-16,0 3-17 15,1 0-26-15,-2 17-2 16,-4 5 1-16,2 8-13 15,-8 1 3-15,-4 6-9 0,-7-1 8 16,-2 0-7-16,-16-2 6 16,-19 0-6-16,-9-5 10 15,-10-7-4-15,0-7-7 16,6-4 6-16,7-8-6 16,14 0 4-16,12-2-3 15,6-1-2-15,9 0-6 16,0 0 0-16,5 0-17 15,24 0 13-15,13 3 11 16,16 1 0-16,10 2 4 16,15-1-4-16,9 6-96 15,22 3-143-15,41-4-125 16,-23-2-422-16,-14-8-1065 0</inkml:trace>
  <inkml:trace contextRef="#ctx0" brushRef="#br0" timeOffset="149054">18712 11337 1741 0,'0'0'520'0,"0"0"-360"0,0 0 139 16,0 0-98-16,0 0-136 15,0 0 18-15,179-8 34 16,-91 8-37-16,3 0-37 16,1 0-32-16,-10 3-11 15,-11-2-21-15,-10 3-105 16,-12 1-124-16,-18-4-292 15,-14-1-173-15</inkml:trace>
  <inkml:trace contextRef="#ctx0" brushRef="#br0" timeOffset="149255.01">19019 11179 1711 0,'0'0'560'0,"0"0"-290"15,0 0-15-15,0 0-122 16,0 0 18-16,-28 139-60 16,28-74-50-16,4 3-29 15,2-1-12-15,1-2-49 16,-5 10-128-16,0-12-186 16,-2-17-409-16</inkml:trace>
  <inkml:trace contextRef="#ctx0" brushRef="#br0" timeOffset="161148.78">20651 10884 1704 0,'0'0'296'0,"0"0"-63"15,0 0 44-15,0 0-96 16,0 0-108-16,0 38 34 16,0 7 2-16,0 5-15 15,0 2-10-15,-8 1-15 16,-21 0-10-16,-6-2-10 16,-7-4-18-16,0-6-8 15,5-12-22-15,14-7 6 16,9-8-7-16,9-7 0 15,5-7-30-15,13-4-24 16,28-22 11-16,17-15 34 16,13-6 8-16,6-3-6 15,2 0 6-15,-10 8 0 16,-13 15-6-16,-19 9 7 16,-14 12 0-16,-10 6-20 0,-8 0-8 15,-4 16 26-15,-1 8 2 16,0 4 10-16,0 4-8 15,-13-2 13-15,0 0-8 16,-1-8-6-16,8-6 0 16,4-8 0-16,2-8-1 15,0 0 7-15,20-24 1 16,14-15-8-16,10-10 12 16,1-1-12-16,-3 2 0 15,-9 9 16-15,-12 15 45 16,-11 10 8-16,-5 13-8 15,-5 1-49-15,0 11-6 16,0 24-6-16,0 8 20 0,0 12 13 16,-15 5-21-16,-4 0 5 15,0-2-17-15,-2-1-26 16,3-10-79-16,5-4-136 16,11-11-107-16,2-14-344 15,0-14-163-15</inkml:trace>
  <inkml:trace contextRef="#ctx0" brushRef="#br0" timeOffset="161515.1">21308 11231 1277 0,'0'0'619'0,"0"0"-306"16,0 0 56-16,0 0-141 0,0 0-143 16,0 0-27-16,0 0 20 15,-79 112-35-15,60-76-28 16,5-3-9-16,7-9-5 15,5-10-1-15,2-6-1 16,0-4-5-16,0-2 4 16,0-2 4-16,11 2 8 15,1 2 11-15,1 4-10 16,3 4-1-16,-4 4-1 16,0 2 5-16,-1 4-14 15,-2 2 6-15,-5-1 2 16,-4 0-8-16,0 0 18 15,-2-2 23-15,-15 0 17 0,-10-6-18 16,-6 1-16 0,-5-3-13-16,-5-7-11 0,1-6-66 15,-3 0-58-15,5-10-96 16,2-35-150-16,12 2-206 16,9-3-400-16</inkml:trace>
  <inkml:trace contextRef="#ctx0" brushRef="#br0" timeOffset="161643.67">21247 11231 1307 0,'0'0'623'0,"0"0"-387"15,0 0 57-15,0 0-159 16,114-24-95-16,-76 26-39 16,25 24-117-16,-7-4-151 15,-5-4-457-15</inkml:trace>
  <inkml:trace contextRef="#ctx0" brushRef="#br0" timeOffset="161959.5">22052 11339 1810 0,'0'0'597'0,"0"0"-358"16,0 0 36-16,0 0-148 16,0 0-55-16,149 0-47 15,-93 0-3-15,1 0-21 16,2 0-2-16,-6 3-12 15,0 1-59-15,-1-3-84 16,6-1-123-16,-16 0-98 16,-11 0-392-16</inkml:trace>
  <inkml:trace contextRef="#ctx0" brushRef="#br0" timeOffset="162251.01">22299 11067 1328 0,'0'0'406'15,"0"0"-251"-15,0 0 60 16,0 0 44-16,-23 126-87 15,23-68-54-15,0 9-12 16,0-2-45-16,0-2-28 16,0-3-26-16,0-8-1 15,0-6-6-15,0-4-6 0,8 1-112 16,-2-11-171-16,-4-10-346 0</inkml:trace>
  <inkml:trace contextRef="#ctx0" brushRef="#br0" timeOffset="166366.2">23335 10962 1247 0,'0'0'364'16,"0"0"-215"-16,0 0-22 0,0 0 25 15,0 0 66-15,0 0-41 16,38 137-41-16,-35-83 4 15,-3 2-38-15,0-1-53 16,-1-5-25-16,-10-8-5 16,0-8-5-16,2-12-13 15,2-8 8-15,5-10 0 16,2-4 6-16,0-8 18 16,0-24-8-16,18-16-25 15,15-16-6-15,12-9 5 16,9 0-12-16,-2 10-3 15,-4 13 16-15,-15 15 1 16,-10 18 10-16,-10 12-10 0,-5 5-1 16,4 2 1-16,-3 21 2 15,1 5-2-15,-2 8 5 16,-4 2 3-16,-4-1 0 16,0-1 4-16,0-9-12 15,0-7 11-15,-2-8-11 16,0-8 6-16,2-4-6 15,0 0 30-15,4-26 1 16,17-14-32-16,10-10 0 16,9-8 2-16,6 0-2 15,1 4 0-15,-3 9 9 16,-8 11-7-16,-9 13 50 16,-11 8 5-16,-10 13-27 0,-2 0-30 15,3 13 1 1,-2 16 14-16,-1 11 10 0,-4 9 12 15,0 5-14-15,0 2-10 16,-4-1-7-16,-8-2-6 16,2-6-84-16,3-5-87 15,-5-6-106-15,5-13-329 16,1-9-197-16</inkml:trace>
  <inkml:trace contextRef="#ctx0" brushRef="#br0" timeOffset="166681.39">24175 11172 1672 0,'0'0'529'16,"0"0"-368"-16,0 0-31 15,0 0-34-15,0 0 46 16,129 43-54-16,-73-29-42 15,-9-2-16-15,-9-4 7 16,-13-1 2-16,-15-4 14 16,-3 0 17-16,-7-3 45 15,0 2-5-15,0 2-48 16,0 3-21-16,0 10-41 0,-13 10 8 16,-8 10-2-16,-5 7-6 15,-6 3-27-15,3 2-94 16,-10 9-123-16,10-12-267 15,4-12-232-15</inkml:trace>
  <inkml:trace contextRef="#ctx0" brushRef="#br0" timeOffset="178811.38">10510 13458 1592 0,'0'0'473'15,"0"0"-252"-15,0 0 58 16,0 0-62-16,0 0-122 0,0 0-67 15,49 0 68 1,7 3 44-16,13 0-24 0,6-3-31 16,3 0-9-16,-2 0-29 15,-6 0-19-15,-8-3-17 16,-11-5-4-16,-12 2-7 16,-13-2-4-16,-8 0-50 15,-10-2-65-15,-6-3-44 16,-2-4-111-16,-35-8-222 15,-9 6-63-15,-10 3-206 0</inkml:trace>
  <inkml:trace contextRef="#ctx0" brushRef="#br0" timeOffset="179047.25">10613 13339 110 0,'0'0'866'16,"0"0"-509"-16,0 0-8 0,0 0-67 15,0 0-47-15,-72 125 27 16,59-42-15-16,0 32-94 15,-3 31-8-15,1 8-59 16,-3-1-38-16,-5-9-27 16,-1-21-3-16,0-19-12 15,1-24-4-15,7-19-2 16,5-9-4-16,0 3 3 16,-2 1-43-16,2 1-48 15,4-17-89-15,0-22-118 16,5-14-181-16,0-4-189 0</inkml:trace>
  <inkml:trace contextRef="#ctx0" brushRef="#br0" timeOffset="179275.77">10484 14091 1610 0,'0'0'530'15,"0"0"-411"-15,0 0 26 16,0 0-54-16,0 0-11 16,0 0 20-16,131 10-15 15,-62-6-25-15,4 0-24 16,1 1-27-16,-1-4-9 0,2 3-39 16,38-4-143-16,-18 0-172 15,-8 0-324-15</inkml:trace>
  <inkml:trace contextRef="#ctx0" brushRef="#br0" timeOffset="179599.06">12061 13983 679 0,'0'0'1418'0,"0"0"-1038"16,0 0-244-16,0 0 29 15,0 0-92-15,0 0 8 16,142 1-35-16,-74 8-23 15,-8 0-17-15,-11-3-6 16,-12 2-41-16,-12-2-96 16,-23 2-170-16,-2-1-301 15,-6-1-372-15</inkml:trace>
  <inkml:trace contextRef="#ctx0" brushRef="#br0" timeOffset="179762.08">11900 14285 390 0,'0'0'1666'0,"0"0"-1151"0,0 0-435 16,0 0 65-16,141-10-44 15,-63 10-66-15,4 0-35 16,21 0-144-16,-21 12-115 16,-17-2-455-16</inkml:trace>
  <inkml:trace contextRef="#ctx0" brushRef="#br0" timeOffset="187309.56">14303 13593 1015 0,'0'0'790'0,"0"0"-546"16,0 0-36-16,0 0 34 16,0 0-72-16,14 9-66 15,49-2 29-15,20-1-21 16,11-3-22-16,1-3-41 16,1 0-31-16,-13 0-1 15,-16-3-17-15,-16-1-18 16,-20 1-110-16,-20-2-147 0,-9 2-264 15,-2-4-103-15</inkml:trace>
  <inkml:trace contextRef="#ctx0" brushRef="#br0" timeOffset="187899.02">14485 13623 1687 0,'0'0'507'16,"0"0"-262"-16,0 0 37 15,0 0-77-15,0 0-147 16,0 0-31-16,0 0 30 16,27 117-6-16,2-71-8 15,0 1-22-15,2-3-9 16,0-5-12-16,0-5 6 16,0-4-5-16,-2-3 5 0,-6-7-6 15,-8-4 0-15,-3-2 0 16,-12-2 0-16,0 2 0 15,-21 4 6-15,-21 3 12 16,-18 8-16-16,-20 5 12 16,-10 2-13-16,-7 2 3 15,1 2-3-15,4 0-1 16,12-2 0-16,13-7-2 16,14-3 2-16,17-11 0 15,14-4 4-15,11-3 19 16,6-9 4-16,5 2-21 15,0 1 7-15,19 2 14 16,20-3 55-16,24 3 23 16,37-6-22-16,43 0-32 15,35 0-24-15,9-3 0 0,-33 0-26 16,-43 3 6-16,-42 0-7 16,-16 0 0-16,3 9 0 15,-4 5 0-15,-4 0 0 16,-13-1 0-16,-17-3 3 15,-5-3-2-15,-9-3 4 16,-2-2-5-16,-2-2 15 16,0 0-8-16,0 4 5 15,0-4-12-15,0 0-9 16,-6 0-45-16,-8 0-105 16,-1-8-184-16,1-8-301 15,3-8-378-15</inkml:trace>
  <inkml:trace contextRef="#ctx0" brushRef="#br0" timeOffset="191930.92">15717 13872 1167 0,'0'0'287'0,"0"0"-169"15,0 0-72-15,0 0 4 16,0 0-14-16,0 0 80 15,47 46-11-15,-32-12-9 16,-5 4 31-16,-6 6-29 16,-4 2-1-16,0-2-5 15,-14 1 9-15,-1-6-32 16,-1-8-34-16,1-9-17 16,4-4-12-16,4-8-4 15,2-6-1-15,5-4 9 16,0 0 2-16,0-6 18 15,3-16-22-15,13-10-8 16,8-8-1-16,8-2-10 0,5 2 11 16,1 1 0-16,-1 10-1 15,-1 7-2-15,-7 9 2 16,-4 9 1-16,-5 4-9 16,-5 0-10-16,-3 18 10 15,-3 8 9-15,-7 3 0 16,-2 1 7-16,0 0-6 15,-5-1 15-15,-5-2-15 16,0-6 11-16,1-8-12 16,7-7 2-16,0-4-1 15,2-2 12-15,0-4 20 16,0-18-15-16,13-9-5 16,12-4-13-16,8-7 14 0,8 2-2 15,3 0 24 1,0 2-5-16,-1 7-6 0,-7 12-5 15,-7 8-7-15,-7 11-8 16,-7 0 1-16,-4 5 3 16,-4 14 18-16,-2 7 18 15,-5 4-4-15,0 2 9 16,0 0-14-16,0-1-17 16,0-4-7-16,-5-2-12 15,3-5-25-15,-3-2-91 16,5-4-112-16,0-4-251 15,0-5-127-15</inkml:trace>
  <inkml:trace contextRef="#ctx0" brushRef="#br0" timeOffset="192270.48">16974 13714 1618 0,'0'0'513'0,"0"0"-385"0,0 0 78 16,0 0-70-16,-134 35-75 15,99 0-17-15,-1 7 15 16,0 10 15-16,5 3-22 16,5 2-10-16,5 4-25 15,11-5-4-15,4-4-13 16,6-3 0-16,10-10-43 16,43-1-117-16,-2-12-158 15,3-10-329-15</inkml:trace>
  <inkml:trace contextRef="#ctx0" brushRef="#br0" timeOffset="192779.12">17473 13948 1446 0,'0'0'562'0,"0"0"-361"16,0 0 52-16,0 0-74 15,0 0-115-15,0 0-43 16,-122 63 7-16,95-22 8 16,2 8-14-16,5-5-7 15,7 2-14-15,9-4 5 16,4-9-6-16,0-2-1 16,15-12-6-16,12-6-17 15,8-13 4-15,8 0 20 16,6-20 2-16,2-14-2 15,-7-8 6-15,-8-4 0 16,-12 0 0-16,-10-4 2 16,-14 3 7-16,0 7 18 15,-9 8 7-15,-15 10-7 0,-7 13-33 16,-8 9-20-16,-1 0-103 16,1 31-155-16,7-5-280 15,14-3-458-15</inkml:trace>
  <inkml:trace contextRef="#ctx0" brushRef="#br0" timeOffset="192947.16">17817 14308 1785 0,'0'0'382'15,"0"0"-289"-15,0 0-1 16,0 0-44-16,-37 106-48 0,18-79-5 15,-13 8-102-15,3-8-143 16,3-6-460-16</inkml:trace>
  <inkml:trace contextRef="#ctx0" brushRef="#br0" timeOffset="193447.15">18160 13898 1612 0,'0'0'329'0,"0"0"-99"0,0 0-146 16,0 0 16-16,0 0 46 15,151 52-59-15,-91-28-38 16,-5 0-25-16,-10-1 3 16,-11-1-5-16,-16-3 6 15,-9-1 17-15,-9 3 22 16,0-3 20-16,-17 0 0 15,-12 4-35-15,-4 0-22 0,-7-2-15 16,0 0-9 0,2-2 1-16,4 1-6 0,8-11 8 15,6 5-8-15,6-7-2 16,8 0 2-16,6 0-2 16,0-1 0-16,0 1 1 15,22 1 20-15,10 1 1 16,9 2-21-16,11 0-10 15,44 2-162-15,-16-2-175 16,-2-2-369-16</inkml:trace>
  <inkml:trace contextRef="#ctx0" brushRef="#br0" timeOffset="193615.64">19070 14319 1884 0,'0'0'499'15,"0"0"-443"-15,0 0 96 16,0 0-79-16,-106 108-36 16,79-71-37-16,-2 2-42 15,-11 5-111-15,6-7-177 16,6-11-340-16</inkml:trace>
  <inkml:trace contextRef="#ctx0" brushRef="#br0" timeOffset="194058.77">19781 13854 1625 0,'0'0'301'0,"0"0"-178"15,0 0-80-15,0 0-11 16,0 0 68-16,0 0-57 16,0 0-12-16,-44 123 39 15,23-93-5-15,-5-3-22 0,4-4-6 16,-1-3-22 0,10-6-4-16,8-3-11 0,5-2 1 15,0 1 0-15,3-3 21 16,12 6 20-16,6-1 7 15,-2 1-6-15,2 6-19 16,-1 1 7-16,-3 2-20 16,-1 3 1-16,-7 2-11 15,-5-4 17-15,-4-2 0 16,0-1 33-16,-2 1 25 16,-16-6-7-16,-8 2-14 15,-7-8-34-15,-10 1-21 16,-6-2-57-16,-25-8-149 15,14 0-165-15,9-9-340 0</inkml:trace>
  <inkml:trace contextRef="#ctx0" brushRef="#br0" timeOffset="194242.28">19835 13839 1687 0,'0'0'667'16,"0"0"-475"-16,0 0 50 15,0 0-70-15,147-11-101 16,-96 29-43-16,2 2-28 16,3 0-24-16,0 0-120 15,13 2-137-15,-15-2-293 16,-15-4-561-16</inkml:trace>
  <inkml:trace contextRef="#ctx0" brushRef="#br0" timeOffset="194411.82">20387 14365 1652 0,'0'0'664'0,"0"0"-522"15,0 0 129-15,-104 107-95 16,75-73-110-16,4 3-66 16,0-4-1-16,3-5-111 15,-4-3-126-15,3-13-140 16,5-3-396-16</inkml:trace>
  <inkml:trace contextRef="#ctx0" brushRef="#br0" timeOffset="194773.89">21054 13694 1751 0,'0'0'357'0,"0"0"-265"16,0 0-9-16,0 0 145 15,0 0-48-15,133 50-41 16,-69-34-2-16,5 2-17 16,3-5-18-16,-3 2-48 15,-8-1-12-15,-17 2-30 0,-11 4-11 16,-17 4 0-16,-12 6 19 15,-4 10 8-15,-15 8 14 16,-23 6 12-16,-11 8-12 16,-7 1-9-16,-4 1-23 15,2-2-8-15,6-4-2 16,12-5-66-16,9-12-79 16,12-6-116-16,9-13-256 15,8-14-216-15</inkml:trace>
  <inkml:trace contextRef="#ctx0" brushRef="#br0" timeOffset="195107.69">22012 13583 2083 0,'0'0'477'0,"0"0"-396"0,0 0 65 16,0 0 51-16,127 70-80 16,-76-20-38-16,-2 9-2 15,-9 5 20-15,-12 1-43 16,-9 1-5-16,-15-2-11 16,-4-7-1-16,-6-2 22 0,-23-5-8 15,-13-4 12-15,-10 0-20 16,-2-10-11-1,2-6-19-15,4-7-5 16,15-10-8-16,8-8-38 0,8-5-81 16,1 0-136-16,7-13-261 15,0-4-415-15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44:31.668"/>
    </inkml:context>
    <inkml:brush xml:id="br0">
      <inkml:brushProperty name="width" value="0.05292" units="cm"/>
      <inkml:brushProperty name="height" value="0.05292" units="cm"/>
      <inkml:brushProperty name="color" value="#FF0000"/>
    </inkml:brush>
  </inkml:definitions>
  <inkml:trace contextRef="#ctx0" brushRef="#br0">10372 3257 804 0,'0'0'977'0,"0"0"-785"16,0 0-39-16,0 0 16 15,0 0-9-15,0 0-51 16,52-11 7-16,-2 3 24 16,13-2-25-16,15 1-13 15,27-3-12-15,33 3-12 0,38 5-8 16,27 4-9-1,13 0-8-15,9 4 1 0,5 5-11 16,21-2-8-16,21-1-19 16,13-2 7-16,10 2-8 15,-6-2 3-15,-11-2-12 16,-14 0 1-16,-27 4 2 16,-27 1-9-16,-50-1 7 15,-46 1-6-15,-42-1 8 16,-21 2-9-16,-5-2 0 15,-1 4 0-15,-5-2-6 16,-15-1 6-16,-7-2 1 0,-12-3-1 16,-1-2 0-1,-5 0 0-15,0 0-15 0,0 0-50 16,-21-12-71-16,-52-35-216 16,4 3-398-16,-13-11-1120 0</inkml:trace>
  <inkml:trace contextRef="#ctx0" brushRef="#br0" timeOffset="482.45">11018 2838 1677 0,'0'0'485'0,"0"0"-268"0,0 0-24 16,0 0-17-16,0 0-49 15,0 0-21-15,0 0 54 16,212 25-35-16,-52 0-31 16,67 0 8-16,45 3-30 15,31-3 18-15,14-6-33 16,4 2-26-16,18-1-19 15,-3 0 9-15,-11 4-21 16,-24 0 0-16,-41 1 6 16,-36-2-6-16,-64-1 9 15,-49-9-9-15,-44 0 0 0,-27-3 0 16,-6-1 0 0,-8-4-1-16,-3 1 1 0,-14-2 18 15,-7-4 21 1,0 0 15-16,-2 0-11 0,0 0 4 15,0 0-20-15,0 0-5 16,0 0-16-16,0 0 3 16,0 0-9-16,0 0-52 15,-4 0-88-15,-38 0-140 16,3 0-469-16,-7-3-681 0</inkml:trace>
  <inkml:trace contextRef="#ctx0" brushRef="#br0" timeOffset="68621.89">9784 16669 333 0,'0'0'230'15,"0"0"-230"-15,0 0-42 16,0 0-6-16,0 0 18 16,104-82-35-16,-72 70-156 0</inkml:trace>
  <inkml:trace contextRef="#ctx0" brushRef="#br0" timeOffset="73252.67">6384 14119 1407 0,'0'0'317'0,"0"0"-92"15,0 0 62-15,0 0-38 16,0 0-72-16,0 0-122 16,11-14-21-16,47 16 96 15,22 5 11-15,16-2-37 0,9 0-21 16,1-2-25-16,-2-2-31 15,-11-1-3-15,-11 3-22 16,-18-3 11-16,-18 0-13 16,-17 0 8-16,-19 0-8 15,-7 0-49-15,-3 0-79 16,-34 0-81-16,-3-4-282 16,-9-4-205-16</inkml:trace>
  <inkml:trace contextRef="#ctx0" brushRef="#br0" timeOffset="73580.64">6769 13874 1530 0,'0'0'344'0,"0"0"-103"16,0 0 34-16,0 0-6 15,0 0-114-15,0 0-95 16,0 0-25-16,-75-10 13 15,43 23 29-15,-16 4-21 16,-13 5 4-16,-5 1-4 16,-1 0-10-16,1-1 5 15,14 1-9-15,9-2-20 16,9-1-20-16,15-2 6 16,7 0-8-16,9-1-2 15,3 3-10-15,10 0 12 0,19 4 0 16,12 2 6-1,7 2-4-15,9 2-2 0,6 0-13 16,4 6-126-16,18 10-186 16,-14-5-401-16,-15-7-488 0</inkml:trace>
  <inkml:trace contextRef="#ctx0" brushRef="#br0" timeOffset="74837.23">4989 13774 1045 0,'0'0'379'16,"0"0"-164"-16,0 0 56 16,0 0 9-16,0 0-91 15,0 0-116-15,0 0-57 16,-6 22 76-16,-19 23-11 16,-2 5-23-16,0-1-27 15,8-5-7-15,5-6-24 16,9-3 7-16,5-8-7 15,3 0 0-15,21-5-1 0,12-2 1 16,9-2 0 0,6-2 1-16,0 0 5 0,-5-3-5 15,-9 4-1-15,-13-1 0 16,-13-1 0-16,-11 0 0 16,0 3 9-16,-18 0 76 15,-20 4-15-15,-15-1-34 16,-14 0-22-16,-10-1-6 15,-8-1-8-15,-2-7 0 16,4-2-60-16,12-9-121 16,2-5-142-16,22-15-244 15,18-13-332-15</inkml:trace>
  <inkml:trace contextRef="#ctx0" brushRef="#br0" timeOffset="74996.16">4864 13846 1631 0,'0'0'521'16,"0"0"-301"-16,0 0 26 16,0 0-93-16,145-38-102 15,-78 38-35-15,4 0-16 16,5 8-58-16,29 6-182 16,-18-4-146-16,-18-4-316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23T16:56:25.570"/>
    </inkml:context>
    <inkml:brush xml:id="br0">
      <inkml:brushProperty name="width" value="0.05292" units="cm"/>
      <inkml:brushProperty name="height" value="0.05292" units="cm"/>
      <inkml:brushProperty name="color" value="#FF0000"/>
    </inkml:brush>
  </inkml:definitions>
  <inkml:trace contextRef="#ctx0" brushRef="#br0">7210 15892 1605 0,'0'0'382'16,"0"0"-169"-16,0 0 49 15,0 0-18-15,0 0-49 16,0 0-82-16,-29-19-54 16,29 19-23-16,16 0-6 15,13-4 20-15,9 4 8 16,11-4-5-16,4 4-13 15,5 0-1-15,0 0 4 0,2 0-1 16,1 0-16 0,-3 8-8-16,2-2 0 0,-2 2 1 15,0-3 4-15,-1-1-4 16,-3 2 11-16,2-3 8 16,-3 1-11-16,3 0-9 15,1-4-5-15,4 0 14 16,1 0-1-16,0 0-8 15,-4 0-6-15,-2 0 6 16,-6-4-2-16,-8 0-7 16,-5 4-8-16,-8 0 5 15,-2 0-5-15,-4 0 0 16,-1 0 1-16,4 0 7 0,5 0 0 16,10 0 0-1,5 0 12-15,8-7 0 0,6 5-12 16,3-2-3-16,-1-1 0 15,5-3 6-15,-1 2-6 16,2-2 0-16,-1-2-5 16,-1 3-1-16,3-6 0 15,-4 7 2-15,-1 2-2 16,1-2 0-16,0 6 0 16,4 0 1-16,4 0-1 15,6 0 2-15,3-3-1 16,7 2-1-16,4-3 6 15,5-1 0-15,5 3-6 16,-5 2 1-16,-6 0 1 16,-8 0-1-16,-8 2 1 15,-7 7-1-15,0-3 0 16,0 2 6-16,7-4-7 0,6-4 1 16,10 0-1-16,3 0 0 15,8-4 0-15,-2-6 0 16,-8 6 0-16,-9-5 0 15,-14 7 0-15,-17 2 0 16,-10-2 1-16,-14 2-1 16,-5 0 1-16,-4 0-1 15,4 0 1-15,7-4-1 16,9-1 8-16,10 1-1 16,8-4-6-16,0 4 5 0,-3 2 0 15,-1-2-4 1,-12 4 4-16,-6 0-6 0,-11 0 0 15,-6 0 0-15,-4 0-1 16,1 0 1-16,7 0 0 16,6 4 0-16,9-4 1 15,11 0 1-15,7 2-1 16,8-2 8-16,7 2-9 16,0 2-2-16,1-2 1 15,-3 2 0-15,-4 0 0 16,-5 1 1-16,-4-1-1 15,-6 0 1-15,-2 1 0 16,-2-1 0-16,-1-4 0 16,1 1 1-16,4-1-1 15,-2 3 0-15,2-1 1 0,-5 2-1 16,-3-4 0-16,-9 0 1 16,-4 4-1-16,-4 0 0 15,-8-4 0-15,-1 2 0 16,-3 0 0-16,5 0 0 15,5-2 1-15,3 3-1 16,10 3 1-16,7-6 0 16,9 4-1-16,5-1 1 15,-2 1-1-15,-2 2 1 16,-9-2 0-16,-7 0-1 16,-8 2 0-16,-10-2 0 15,-3 0 0-15,-5 1-1 16,-2-1 1-16,-4-4 0 0,-1 2 1 15,1-1-1 1,-1-1 1-16,-2 3 0 0,0 0 0 16,1-3 5-16,-3 0 0 15,0 0 0-15,0 0 1 16,0 0 1-16,0 0-1 16,0 0-7-16,-3 0-11 15,-14 0-80-15,-34 0-169 16,-1-7-343-16,-4-10-516 0</inkml:trace>
  <inkml:trace contextRef="#ctx0" brushRef="#br0" timeOffset="2251.71">6957 14761 725 0,'0'0'1018'0,"0"0"-689"16,0 0-78-16,0 0 55 15,0 0-55-15,0 0-111 16,0-43-68-16,0 55-35 16,4 16 1-16,12 21 83 15,-1 18-16-15,1 18-21 16,-5 25 0-16,-2 20-21 15,-5 14-21-15,-4-10-17 16,0-37-17-16,0-28 2 0,0-21-4 16,0-4-4-1,-7 4-1-15,1-2 5 0,-1-14-6 16,3-12-10-16,2-9-26 16,0-7-36-16,-1-4-53 15,-2 0-60-15,5-9-116 16,-2-13-363-16,2-10-652 0</inkml:trace>
  <inkml:trace contextRef="#ctx0" brushRef="#br0" timeOffset="3941.55">7313 14918 1026 0,'0'0'354'0,"0"0"-128"16,0 0 12-16,0 0 2 15,0 0-58-15,0 0-65 0,0 0-22 16,-11-13 15 0,13 13 0-16,18 0 17 0,9 0 15 15,7-4-2-15,6 0-30 16,3-2-26-16,6 2-5 16,0-2-4-16,5 2-29 15,4-5-4-15,2 2-10 16,5-3-1-16,4-4 4 15,5 1-2-15,0 1 10 16,-4 2-7-16,-7 5-7 16,-3-2-11-16,-9 6-3 15,-9 1-3-15,-4 0-5 16,-9 0 4-16,-2 0-10 16,0 0 8-16,5 0-1 15,7 0 14-15,9 0 8 0,10 0-10 16,9 0-4-1,10-5-5-15,6 1-2 0,5-2 0 16,2 3-2-16,1-2 1 16,-3 1-1-16,-6 0-6 15,-1-2 0-15,-8 2 0 16,-3 0-1-16,-5 0 1 16,-5 0 0-16,-6 2 0 15,-2 2 0-15,-8-1 0 16,-1 1 6-16,-5-3 2 15,0 3 0-15,-3 0-1 16,2 0-7-16,-1-3 10 16,4-2-10-16,3 1 5 15,2-2-5-15,9 2 7 16,7 0-8-16,2-2 0 0,4 2 1 16,-3 0 0-16,2 4 0 15,-6-4 5-15,-4 2-5 16,-3 2-1-16,1-1 1 15,0-2-1-15,2 2 1 16,2-4 0-16,5 3 1 16,4-2-2-16,5 0 0 15,-3 0 0-15,0 0 0 16,-9 2 0-16,-8 0 0 16,-12 2 0-16,-6 0 0 15,-8 0-1-15,1 0 1 16,10 0 0-16,7-2 0 15,12 2 0-15,13-6 1 0,10 2-1 16,4 3 1 0,2-2-1-16,-5 3 1 0,-8 0-1 15,-12 0 0-15,-11 0 0 16,-10 0 1-16,-12 3-1 16,-1 2 0-16,1-3 0 15,9 2 7-15,8-2-7 16,17 0 0-16,9-2 0 15,8 2 0-15,0 0 0 16,-5 2 0-16,-6 2 0 16,-11 0-4-16,-8 3 3 15,-10-1-4-15,-3 1 5 16,-2-1 0-16,0 0 1 16,3-2-1-16,4 2 0 0,9-5 0 15,5 0 1-15,4 1 0 16,-2 0-1-16,-9 0 4 15,-9 2-4-15,-11-2-6 16,-9 0 4-16,-9 0-4 16,-2 1 5-16,2-5 1 15,0 0 1-15,7 1-1 16,5 4 0-16,5-2 1 16,6 1-1-16,2 2 0 15,1 2 0-15,-1 5-1 16,-3-3-1-16,-4-1-8 15,0 2 2-15,-2-1 7 16,0-4 0-16,-4 2-1 0,-2-1 1 16,-1 0 1-16,-2-3-1 15,2 0 0-15,-4 0 1 16,1-2 0-16,-5 0 1 16,-3-2-1-16,-3 0 0 15,-6 0 2-15,1 0-1 16,-1 0 5-16,0 0-5 15,4 0-1-15,-4 0 0 16,3 0 0-16,-1 0 0 16,-2 0 0-16,0 0-1 15,0 2 1-15,0 2-1 16,0 4-11-16,0-1 0 16,0 14-2-16,0 8 14 0,-5 9 0 15,1 7-1 1,4 11 1-16,0 2 0 0,0 1-1 15,0 6 0-15,4 4 1 16,3-1-1-16,-3 2 1 16,1-2 0-16,-5-1 0 15,0-5 2-15,0-4 4 16,0-8 1-16,2-6-1 16,0-8-6-16,2-6 0 15,1-8-1-15,0-7 1 16,-1-7-1-16,-2-8 1 15,3 0 1-15,-2 0 7 16,5 0 4-16,1-12-12 0,-2-3-41 16,-7-3-104-16,-12-14-182 15,-19 3-517-15,-9-4-945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633749-6353-4824-94F5-2306CA13CC75}" type="slidenum">
              <a:rPr lang="en-US"/>
              <a:pPr>
                <a:defRPr/>
              </a:pPr>
              <a:t>‹#›</a:t>
            </a:fld>
            <a:endParaRPr lang="en-US"/>
          </a:p>
        </p:txBody>
      </p:sp>
    </p:spTree>
    <p:extLst>
      <p:ext uri="{BB962C8B-B14F-4D97-AF65-F5344CB8AC3E}">
        <p14:creationId xmlns:p14="http://schemas.microsoft.com/office/powerpoint/2010/main" val="207589206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16764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9998" y="583811"/>
            <a:ext cx="867454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914400"/>
            <a:ext cx="7776972" cy="1295400"/>
          </a:xfrm>
        </p:spPr>
        <p:txBody>
          <a:bodyPr anchor="t">
            <a:normAutofit/>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2514600"/>
            <a:ext cx="7848600" cy="3643674"/>
          </a:xfrm>
        </p:spPr>
        <p:txBody>
          <a:bodyPr>
            <a:normAutofit/>
          </a:bodyPr>
          <a:lstStyle>
            <a:lvl1pPr marL="0" indent="0" algn="ctr">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381009" y="6321136"/>
            <a:ext cx="1161826" cy="365125"/>
          </a:xfrm>
        </p:spPr>
        <p:txBody>
          <a:bodyPr/>
          <a:lstStyle/>
          <a:p>
            <a:pPr>
              <a:defRPr/>
            </a:pPr>
            <a:fld id="{9A317C8B-6CCA-49DE-8503-CB6169078CD9}" type="slidenum">
              <a:rPr lang="en-US" smtClean="0"/>
              <a:pPr>
                <a:defRPr/>
              </a:pPr>
              <a:t>‹#›</a:t>
            </a:fld>
            <a:endParaRPr lang="en-US"/>
          </a:p>
        </p:txBody>
      </p:sp>
      <p:sp>
        <p:nvSpPr>
          <p:cNvPr id="17" name="TextBox 16"/>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Enhanced Seventh Edition			           Roth/Kinney/John</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8" name="Rectangle 5"/>
          <p:cNvSpPr txBox="1">
            <a:spLocks noChangeArrowheads="1"/>
          </p:cNvSpPr>
          <p:nvPr userDrawn="1"/>
        </p:nvSpPr>
        <p:spPr bwMode="auto">
          <a:xfrm>
            <a:off x="685800" y="6341918"/>
            <a:ext cx="7776972" cy="365125"/>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10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000" dirty="0">
                <a:solidFill>
                  <a:schemeClr val="tx1"/>
                </a:solidFill>
              </a:rPr>
              <a:t>© 2021 Cengage®. May not be scanned, copied or duplicated, or posted to a publicly accessible website, in whole or in part.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r>
              <a:rPr lang="en-US" dirty="0"/>
              <a:t>© 2014 Cengage Learning Engineering. All Rights Reserved. </a:t>
            </a:r>
          </a:p>
        </p:txBody>
      </p:sp>
      <p:sp>
        <p:nvSpPr>
          <p:cNvPr id="6" name="Slide Number Placeholder 5"/>
          <p:cNvSpPr>
            <a:spLocks noGrp="1"/>
          </p:cNvSpPr>
          <p:nvPr>
            <p:ph type="sldNum" sz="quarter" idx="12"/>
          </p:nvPr>
        </p:nvSpPr>
        <p:spPr>
          <a:xfrm>
            <a:off x="7593121" y="6248400"/>
            <a:ext cx="1161826" cy="365125"/>
          </a:xfrm>
        </p:spPr>
        <p:txBody>
          <a:bodyPr/>
          <a:lstStyle/>
          <a:p>
            <a:pPr>
              <a:defRPr/>
            </a:pPr>
            <a:fld id="{E00E4866-B08E-48F7-AB9A-999B9985195A}"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453385" y="1373253"/>
            <a:ext cx="8229599" cy="1453297"/>
          </a:xfrm>
        </p:spPr>
        <p:txBody>
          <a:bodyPr vert="horz" anchor="ctr">
            <a:normAutofit/>
          </a:bodyPr>
          <a:lstStyle>
            <a:lvl1pPr algn="l">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3048000"/>
            <a:ext cx="8267700" cy="3048000"/>
          </a:xfrm>
        </p:spPr>
        <p:txBody>
          <a:bodyPr vert="horz"/>
          <a:lstStyle>
            <a:lvl1pPr>
              <a:buClr>
                <a:schemeClr val="accent1"/>
              </a:buClr>
              <a:defRPr>
                <a:latin typeface="Verdana" panose="020B0604030504040204" pitchFamily="34" charset="0"/>
                <a:ea typeface="Verdana" panose="020B0604030504040204" pitchFamily="34" charset="0"/>
                <a:cs typeface="Verdana" panose="020B0604030504040204" pitchFamily="34" charset="0"/>
              </a:defRPr>
            </a:lvl1pPr>
            <a:lvl2pPr>
              <a:buClr>
                <a:schemeClr val="accent1"/>
              </a:buClr>
              <a:defRPr>
                <a:latin typeface="Verdana" panose="020B0604030504040204" pitchFamily="34" charset="0"/>
                <a:ea typeface="Verdana" panose="020B0604030504040204" pitchFamily="34" charset="0"/>
                <a:cs typeface="Verdana" panose="020B0604030504040204" pitchFamily="34" charset="0"/>
              </a:defRPr>
            </a:lvl2pPr>
            <a:lvl3pPr>
              <a:buClr>
                <a:schemeClr val="accent1"/>
              </a:buClr>
              <a:defRPr>
                <a:latin typeface="Verdana" panose="020B0604030504040204" pitchFamily="34" charset="0"/>
                <a:ea typeface="Verdana" panose="020B0604030504040204" pitchFamily="34" charset="0"/>
                <a:cs typeface="Verdana" panose="020B0604030504040204" pitchFamily="34" charset="0"/>
              </a:defRPr>
            </a:lvl3pPr>
            <a:lvl4pPr>
              <a:buClr>
                <a:schemeClr val="accent1"/>
              </a:buClr>
              <a:defRPr>
                <a:latin typeface="Verdana" panose="020B0604030504040204" pitchFamily="34" charset="0"/>
                <a:ea typeface="Verdana" panose="020B0604030504040204" pitchFamily="34" charset="0"/>
                <a:cs typeface="Verdana" panose="020B0604030504040204" pitchFamily="34" charset="0"/>
              </a:defRPr>
            </a:lvl4pPr>
            <a:lvl5pPr>
              <a:buClr>
                <a:schemeClr val="accent1"/>
              </a:buCl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aseline="30000" dirty="0">
                <a:latin typeface="Verdana" panose="020B0604030504040204" pitchFamily="34" charset="0"/>
                <a:ea typeface="Verdana" panose="020B0604030504040204" pitchFamily="34" charset="0"/>
                <a:cs typeface="Verdana" panose="020B0604030504040204" pitchFamily="34" charset="0"/>
              </a:rPr>
              <a:t>th</a:t>
            </a:r>
            <a:r>
              <a:rPr lang="en-US" sz="120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772400" y="6248400"/>
            <a:ext cx="1161826" cy="365125"/>
          </a:xfrm>
        </p:spPr>
        <p:txBody>
          <a:bodyPr/>
          <a:lstStyle/>
          <a:p>
            <a:pPr>
              <a:defRPr/>
            </a:pPr>
            <a:fld id="{6CF2B64B-D533-4D11-BEAF-64879B32716C}" type="slidenum">
              <a:rPr lang="en-US" smtClean="0"/>
              <a:pPr>
                <a:defRPr/>
              </a:pPr>
              <a:t>‹#›</a:t>
            </a:fld>
            <a:endParaRPr lang="en-US"/>
          </a:p>
        </p:txBody>
      </p:sp>
      <p:sp>
        <p:nvSpPr>
          <p:cNvPr id="7" name="Title 6"/>
          <p:cNvSpPr>
            <a:spLocks noGrp="1"/>
          </p:cNvSpPr>
          <p:nvPr>
            <p:ph type="title"/>
          </p:nvPr>
        </p:nvSpPr>
        <p:spPr/>
        <p:txBody>
          <a:bodyPr>
            <a:normAutofit/>
          </a:bodyPr>
          <a:lstStyle>
            <a:lvl1pPr>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7" name="Slide Number Placeholder 6"/>
          <p:cNvSpPr>
            <a:spLocks noGrp="1"/>
          </p:cNvSpPr>
          <p:nvPr>
            <p:ph type="sldNum" sz="quarter" idx="12"/>
          </p:nvPr>
        </p:nvSpPr>
        <p:spPr/>
        <p:txBody>
          <a:bodyPr/>
          <a:lstStyle/>
          <a:p>
            <a:pPr>
              <a:defRPr/>
            </a:pPr>
            <a:fld id="{E9A81A81-69CC-4B61-9DAD-22D007F12F7A}"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horz" anchor="t"/>
          <a:lstStyle>
            <a:lvl1pPr algn="l">
              <a:spcBef>
                <a:spcPts val="0"/>
              </a:spcBef>
              <a:defRPr>
                <a:latin typeface="Verdana" panose="020B0604030504040204" pitchFamily="34" charset="0"/>
                <a:ea typeface="Verdana" panose="020B0604030504040204" pitchFamily="34" charset="0"/>
                <a:cs typeface="Verdana" panose="020B0604030504040204" pitchFamily="34" charset="0"/>
              </a:defRPr>
            </a:lvl1pPr>
            <a:lvl2pPr algn="l">
              <a:defRPr>
                <a:latin typeface="Verdana" panose="020B0604030504040204" pitchFamily="34" charset="0"/>
                <a:ea typeface="Verdana" panose="020B0604030504040204" pitchFamily="34" charset="0"/>
                <a:cs typeface="Verdana" panose="020B0604030504040204" pitchFamily="34" charset="0"/>
              </a:defRPr>
            </a:lvl2pPr>
            <a:lvl3pPr algn="l">
              <a:defRPr>
                <a:latin typeface="Verdana" panose="020B0604030504040204" pitchFamily="34" charset="0"/>
                <a:ea typeface="Verdana" panose="020B0604030504040204" pitchFamily="34" charset="0"/>
                <a:cs typeface="Verdana" panose="020B0604030504040204" pitchFamily="34" charset="0"/>
              </a:defRPr>
            </a:lvl3pPr>
            <a:lvl4pPr algn="l">
              <a:defRPr>
                <a:latin typeface="Verdana" panose="020B0604030504040204" pitchFamily="34" charset="0"/>
                <a:ea typeface="Verdana" panose="020B0604030504040204" pitchFamily="34" charset="0"/>
                <a:cs typeface="Verdana" panose="020B0604030504040204" pitchFamily="34" charset="0"/>
              </a:defRPr>
            </a:lvl4pPr>
            <a:lvl5pPr algn="l">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162800" y="6248400"/>
            <a:ext cx="1161826" cy="365125"/>
          </a:xfrm>
        </p:spPr>
        <p:txBody>
          <a:bodyPr/>
          <a:lstStyle/>
          <a:p>
            <a:pPr>
              <a:defRPr/>
            </a:pPr>
            <a:fld id="{3AB3C744-5926-4D44-9840-116E84E524F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r>
              <a:rPr lang="en-US"/>
              <a:t>© 2015 Cengage Learning Engineering. All Rights Reserved. </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0611092-5CFF-4C1B-A322-4AF5B78C5C7C}"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Fundamentals</a:t>
            </a:r>
            <a:r>
              <a:rPr lang="en-US" sz="1200" b="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0" baseline="30000" dirty="0">
                <a:latin typeface="Verdana" panose="020B0604030504040204" pitchFamily="34" charset="0"/>
                <a:ea typeface="Verdana" panose="020B0604030504040204" pitchFamily="34" charset="0"/>
                <a:cs typeface="Verdana" panose="020B0604030504040204" pitchFamily="34" charset="0"/>
              </a:rPr>
              <a:t>th</a:t>
            </a:r>
            <a:r>
              <a:rPr lang="en-US" sz="1200" b="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483" r:id="rId1"/>
    <p:sldLayoutId id="2147484493" r:id="rId2"/>
    <p:sldLayoutId id="2147484484" r:id="rId3"/>
    <p:sldLayoutId id="2147484486" r:id="rId4"/>
    <p:sldLayoutId id="2147484492" r:id="rId5"/>
  </p:sldLayoutIdLst>
  <p:hf hdr="0" dt="0"/>
  <p:txStyles>
    <p:titleStyle>
      <a:lvl1pPr algn="ctr" defTabSz="914400" rtl="0" eaLnBrk="1" latinLnBrk="0" hangingPunct="1">
        <a:spcBef>
          <a:spcPct val="0"/>
        </a:spcBef>
        <a:buNone/>
        <a:defRPr sz="3600" kern="1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1</a:t>
            </a:fld>
            <a:endParaRPr lang="en-US"/>
          </a:p>
        </p:txBody>
      </p:sp>
      <p:sp>
        <p:nvSpPr>
          <p:cNvPr id="10" name="TextBox 7"/>
          <p:cNvSpPr txBox="1">
            <a:spLocks noChangeArrowheads="1"/>
          </p:cNvSpPr>
          <p:nvPr/>
        </p:nvSpPr>
        <p:spPr bwMode="auto">
          <a:xfrm>
            <a:off x="5001491" y="2514600"/>
            <a:ext cx="3124200" cy="1938992"/>
          </a:xfrm>
          <a:prstGeom prst="rect">
            <a:avLst/>
          </a:prstGeom>
          <a:noFill/>
          <a:ln w="9525">
            <a:noFill/>
            <a:miter lim="800000"/>
            <a:headEnd/>
            <a:tailEnd/>
          </a:ln>
        </p:spPr>
        <p:txBody>
          <a:bodyPr wrap="square">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Applications of Boolean Algebra</a:t>
            </a:r>
          </a:p>
          <a:p>
            <a:r>
              <a:rPr lang="en-US" sz="2400" dirty="0" err="1">
                <a:latin typeface="Verdana" panose="020B0604030504040204" pitchFamily="34" charset="0"/>
                <a:ea typeface="Verdana" panose="020B0604030504040204" pitchFamily="34" charset="0"/>
                <a:cs typeface="Verdana" panose="020B0604030504040204" pitchFamily="34" charset="0"/>
              </a:rPr>
              <a:t>Minterm</a:t>
            </a:r>
            <a:r>
              <a:rPr lang="en-US" sz="2400" dirty="0">
                <a:latin typeface="Verdana" panose="020B0604030504040204" pitchFamily="34" charset="0"/>
                <a:ea typeface="Verdana" panose="020B0604030504040204" pitchFamily="34" charset="0"/>
                <a:cs typeface="Verdana" panose="020B0604030504040204" pitchFamily="34" charset="0"/>
              </a:rPr>
              <a:t> and </a:t>
            </a:r>
            <a:r>
              <a:rPr lang="en-US" sz="2400" dirty="0" err="1">
                <a:latin typeface="Verdana" panose="020B0604030504040204" pitchFamily="34" charset="0"/>
                <a:ea typeface="Verdana" panose="020B0604030504040204" pitchFamily="34" charset="0"/>
                <a:cs typeface="Verdana" panose="020B0604030504040204" pitchFamily="34" charset="0"/>
              </a:rPr>
              <a:t>Maxterm</a:t>
            </a:r>
            <a:r>
              <a:rPr lang="en-US" sz="2400" dirty="0">
                <a:latin typeface="Verdana" panose="020B0604030504040204" pitchFamily="34" charset="0"/>
                <a:ea typeface="Verdana" panose="020B0604030504040204" pitchFamily="34" charset="0"/>
                <a:cs typeface="Verdana" panose="020B0604030504040204" pitchFamily="34" charset="0"/>
              </a:rPr>
              <a:t> Expansions</a:t>
            </a:r>
          </a:p>
        </p:txBody>
      </p:sp>
      <p:sp>
        <p:nvSpPr>
          <p:cNvPr id="11" name="Title 1"/>
          <p:cNvSpPr txBox="1">
            <a:spLocks/>
          </p:cNvSpPr>
          <p:nvPr/>
        </p:nvSpPr>
        <p:spPr bwMode="auto">
          <a:xfrm>
            <a:off x="5029200" y="1510145"/>
            <a:ext cx="3261918" cy="928255"/>
          </a:xfrm>
          <a:prstGeom prst="rect">
            <a:avLst/>
          </a:prstGeom>
          <a:noFill/>
          <a:ln w="9525">
            <a:noFill/>
            <a:miter lim="800000"/>
            <a:headEnd/>
            <a:tailEnd/>
          </a:ln>
        </p:spPr>
        <p:txBody>
          <a:bodyPr anchor="b"/>
          <a:lstStyle/>
          <a:p>
            <a:pPr eaLnBrk="0" hangingPunct="0">
              <a:defRPr/>
            </a:pPr>
            <a:r>
              <a:rPr lang="en-US" sz="2400" b="1" cap="all"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Unit 4 </a:t>
            </a:r>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pic>
        <p:nvPicPr>
          <p:cNvPr id="8" name="Picture 7">
            <a:extLst>
              <a:ext uri="{FF2B5EF4-FFF2-40B4-BE49-F238E27FC236}">
                <a16:creationId xmlns:a16="http://schemas.microsoft.com/office/drawing/2014/main" id="{5FBAB686-6C3B-4D24-99FF-FD0494D255BA}"/>
              </a:ext>
            </a:extLst>
          </p:cNvPr>
          <p:cNvPicPr>
            <a:picLocks noChangeAspect="1"/>
          </p:cNvPicPr>
          <p:nvPr/>
        </p:nvPicPr>
        <p:blipFill>
          <a:blip r:embed="rId3"/>
          <a:stretch>
            <a:fillRect/>
          </a:stretch>
        </p:blipFill>
        <p:spPr>
          <a:xfrm>
            <a:off x="381000" y="1295400"/>
            <a:ext cx="4255946" cy="4643437"/>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1ED35A0-4040-44F3-006A-DB77F1485C51}"/>
                  </a:ext>
                </a:extLst>
              </p14:cNvPr>
              <p14:cNvContentPartPr/>
              <p14:nvPr/>
            </p14:nvContentPartPr>
            <p14:xfrm>
              <a:off x="6854040" y="4483080"/>
              <a:ext cx="2080440" cy="1690200"/>
            </p14:xfrm>
          </p:contentPart>
        </mc:Choice>
        <mc:Fallback>
          <p:pic>
            <p:nvPicPr>
              <p:cNvPr id="2" name="Ink 1">
                <a:extLst>
                  <a:ext uri="{FF2B5EF4-FFF2-40B4-BE49-F238E27FC236}">
                    <a16:creationId xmlns:a16="http://schemas.microsoft.com/office/drawing/2014/main" id="{B1ED35A0-4040-44F3-006A-DB77F1485C51}"/>
                  </a:ext>
                </a:extLst>
              </p:cNvPr>
              <p:cNvPicPr/>
              <p:nvPr/>
            </p:nvPicPr>
            <p:blipFill>
              <a:blip r:embed="rId5"/>
              <a:stretch>
                <a:fillRect/>
              </a:stretch>
            </p:blipFill>
            <p:spPr>
              <a:xfrm>
                <a:off x="6844680" y="4473720"/>
                <a:ext cx="2099160" cy="1708920"/>
              </a:xfrm>
              <a:prstGeom prst="rect">
                <a:avLst/>
              </a:prstGeom>
            </p:spPr>
          </p:pic>
        </mc:Fallback>
      </mc:AlternateContent>
    </p:spTree>
    <p:extLst>
      <p:ext uri="{BB962C8B-B14F-4D97-AF65-F5344CB8AC3E}">
        <p14:creationId xmlns:p14="http://schemas.microsoft.com/office/powerpoint/2010/main" val="376062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Maxterm</a:t>
            </a:r>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366646" y="1154144"/>
            <a:ext cx="8567865" cy="1055655"/>
          </a:xfrm>
        </p:spPr>
        <p:txBody>
          <a:bodyPr>
            <a:noAutofit/>
          </a:bodyPr>
          <a:lstStyle/>
          <a:p>
            <a:pPr algn="l"/>
            <a:r>
              <a:rPr lang="en-US" sz="2000" spc="-5" dirty="0">
                <a:cs typeface="Trebuchet MS"/>
              </a:rPr>
              <a:t>A </a:t>
            </a:r>
            <a:r>
              <a:rPr lang="en-US" sz="2000" spc="-10" dirty="0">
                <a:cs typeface="Trebuchet MS"/>
              </a:rPr>
              <a:t>function with </a:t>
            </a:r>
            <a:r>
              <a:rPr lang="en-US" sz="2000" i="1" spc="-5" dirty="0">
                <a:cs typeface="Trebuchet MS"/>
              </a:rPr>
              <a:t>n </a:t>
            </a:r>
            <a:r>
              <a:rPr lang="en-US" sz="2000" spc="-10" dirty="0">
                <a:cs typeface="Trebuchet MS"/>
              </a:rPr>
              <a:t>variables has </a:t>
            </a:r>
            <a:r>
              <a:rPr lang="en-US" sz="2000" dirty="0">
                <a:cs typeface="Trebuchet MS"/>
              </a:rPr>
              <a:t>2</a:t>
            </a:r>
            <a:r>
              <a:rPr lang="en-US" sz="2000" i="1" baseline="25525" dirty="0">
                <a:cs typeface="Trebuchet MS"/>
              </a:rPr>
              <a:t>n</a:t>
            </a:r>
            <a:r>
              <a:rPr lang="en-US" sz="2000" i="1" spc="359" baseline="25525" dirty="0">
                <a:cs typeface="Trebuchet MS"/>
              </a:rPr>
              <a:t> </a:t>
            </a:r>
            <a:r>
              <a:rPr lang="en-US" sz="2000" spc="-10" dirty="0">
                <a:cs typeface="Trebuchet MS"/>
              </a:rPr>
              <a:t>maxterms</a:t>
            </a:r>
            <a:r>
              <a:rPr lang="en-US" dirty="0">
                <a:cs typeface="Trebuchet MS"/>
              </a:rPr>
              <a:t>. </a:t>
            </a:r>
            <a:r>
              <a:rPr lang="en-US" i="0" u="none" strike="noStrike" baseline="0" dirty="0">
                <a:solidFill>
                  <a:srgbClr val="000000"/>
                </a:solidFill>
              </a:rPr>
              <a:t>The literals are listed in the same order as for the maxterms with a corresponding </a:t>
            </a:r>
            <a:r>
              <a:rPr lang="en-US" b="0" i="0" u="none" strike="noStrike" baseline="0" dirty="0">
                <a:solidFill>
                  <a:srgbClr val="000000"/>
                </a:solidFill>
                <a:latin typeface="Trebuchet MS" panose="020B0603020202020204" pitchFamily="34" charset="0"/>
              </a:rPr>
              <a:t>maxterm</a:t>
            </a:r>
            <a:endParaRPr lang="en-US" dirty="0">
              <a:cs typeface="Trebuchet MS"/>
            </a:endParaRPr>
          </a:p>
        </p:txBody>
      </p:sp>
      <p:pic>
        <p:nvPicPr>
          <p:cNvPr id="6" name="Picture 5" descr="Table&#10;&#10;Description automatically generated">
            <a:extLst>
              <a:ext uri="{FF2B5EF4-FFF2-40B4-BE49-F238E27FC236}">
                <a16:creationId xmlns:a16="http://schemas.microsoft.com/office/drawing/2014/main" id="{735CF577-9A7A-4A21-BAAE-691F02A62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79799"/>
            <a:ext cx="3535165" cy="401763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5BEB69D-C179-746D-9ADD-4673E0FD1F11}"/>
                  </a:ext>
                </a:extLst>
              </p14:cNvPr>
              <p14:cNvContentPartPr/>
              <p14:nvPr/>
            </p14:nvContentPartPr>
            <p14:xfrm>
              <a:off x="1609200" y="1021680"/>
              <a:ext cx="3823200" cy="4979520"/>
            </p14:xfrm>
          </p:contentPart>
        </mc:Choice>
        <mc:Fallback>
          <p:pic>
            <p:nvPicPr>
              <p:cNvPr id="3" name="Ink 2">
                <a:extLst>
                  <a:ext uri="{FF2B5EF4-FFF2-40B4-BE49-F238E27FC236}">
                    <a16:creationId xmlns:a16="http://schemas.microsoft.com/office/drawing/2014/main" id="{25BEB69D-C179-746D-9ADD-4673E0FD1F11}"/>
                  </a:ext>
                </a:extLst>
              </p:cNvPr>
              <p:cNvPicPr/>
              <p:nvPr/>
            </p:nvPicPr>
            <p:blipFill>
              <a:blip r:embed="rId4"/>
              <a:stretch>
                <a:fillRect/>
              </a:stretch>
            </p:blipFill>
            <p:spPr>
              <a:xfrm>
                <a:off x="1599840" y="1012320"/>
                <a:ext cx="3841920" cy="4998240"/>
              </a:xfrm>
              <a:prstGeom prst="rect">
                <a:avLst/>
              </a:prstGeom>
            </p:spPr>
          </p:pic>
        </mc:Fallback>
      </mc:AlternateContent>
    </p:spTree>
    <p:extLst>
      <p:ext uri="{BB962C8B-B14F-4D97-AF65-F5344CB8AC3E}">
        <p14:creationId xmlns:p14="http://schemas.microsoft.com/office/powerpoint/2010/main" val="233310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Maxterm</a:t>
            </a:r>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381000" y="1143000"/>
            <a:ext cx="8567865" cy="598456"/>
          </a:xfrm>
        </p:spPr>
        <p:txBody>
          <a:bodyPr>
            <a:noAutofit/>
          </a:bodyPr>
          <a:lstStyle/>
          <a:p>
            <a:pPr algn="l"/>
            <a:r>
              <a:rPr lang="en-US" sz="1800" b="0" i="0" u="none" strike="noStrike" baseline="0" dirty="0"/>
              <a:t>A variable in a maxterm is complemented for 1 and is not complemented for 0</a:t>
            </a:r>
            <a:endParaRPr lang="en-US" dirty="0">
              <a:cs typeface="Trebuchet MS"/>
            </a:endParaRPr>
          </a:p>
        </p:txBody>
      </p:sp>
      <p:pic>
        <p:nvPicPr>
          <p:cNvPr id="6" name="Picture 5" descr="Table&#10;&#10;Description automatically generated">
            <a:extLst>
              <a:ext uri="{FF2B5EF4-FFF2-40B4-BE49-F238E27FC236}">
                <a16:creationId xmlns:a16="http://schemas.microsoft.com/office/drawing/2014/main" id="{735CF577-9A7A-4A21-BAAE-691F02A62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79799"/>
            <a:ext cx="3535165" cy="401763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5454620-07B2-90F1-2FB1-09F02CD62AD4}"/>
                  </a:ext>
                </a:extLst>
              </p14:cNvPr>
              <p14:cNvContentPartPr/>
              <p14:nvPr/>
            </p14:nvContentPartPr>
            <p14:xfrm>
              <a:off x="2504520" y="5268960"/>
              <a:ext cx="2663280" cy="474840"/>
            </p14:xfrm>
          </p:contentPart>
        </mc:Choice>
        <mc:Fallback>
          <p:pic>
            <p:nvPicPr>
              <p:cNvPr id="3" name="Ink 2">
                <a:extLst>
                  <a:ext uri="{FF2B5EF4-FFF2-40B4-BE49-F238E27FC236}">
                    <a16:creationId xmlns:a16="http://schemas.microsoft.com/office/drawing/2014/main" id="{F5454620-07B2-90F1-2FB1-09F02CD62AD4}"/>
                  </a:ext>
                </a:extLst>
              </p:cNvPr>
              <p:cNvPicPr/>
              <p:nvPr/>
            </p:nvPicPr>
            <p:blipFill>
              <a:blip r:embed="rId4"/>
              <a:stretch>
                <a:fillRect/>
              </a:stretch>
            </p:blipFill>
            <p:spPr>
              <a:xfrm>
                <a:off x="2495160" y="5259600"/>
                <a:ext cx="2682000" cy="493560"/>
              </a:xfrm>
              <a:prstGeom prst="rect">
                <a:avLst/>
              </a:prstGeom>
            </p:spPr>
          </p:pic>
        </mc:Fallback>
      </mc:AlternateContent>
    </p:spTree>
    <p:extLst>
      <p:ext uri="{BB962C8B-B14F-4D97-AF65-F5344CB8AC3E}">
        <p14:creationId xmlns:p14="http://schemas.microsoft.com/office/powerpoint/2010/main" val="287886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fontScale="90000"/>
          </a:bodyPr>
          <a:lstStyle/>
          <a:p>
            <a:r>
              <a:rPr lang="en-US" dirty="0"/>
              <a:t>Product of maxterms canonical form</a:t>
            </a:r>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366646" y="1295400"/>
            <a:ext cx="8567865" cy="762000"/>
          </a:xfrm>
        </p:spPr>
        <p:txBody>
          <a:bodyPr>
            <a:noAutofit/>
          </a:bodyPr>
          <a:lstStyle/>
          <a:p>
            <a:pPr algn="l"/>
            <a:r>
              <a:rPr lang="en-US" b="0" i="0" u="none" strike="noStrike" baseline="0" dirty="0">
                <a:solidFill>
                  <a:srgbClr val="000000"/>
                </a:solidFill>
              </a:rPr>
              <a:t>Function expressed as a logical product (AND) of maxterms</a:t>
            </a:r>
          </a:p>
          <a:p>
            <a:pPr algn="l"/>
            <a:r>
              <a:rPr lang="en-US" dirty="0">
                <a:solidFill>
                  <a:srgbClr val="000000"/>
                </a:solidFill>
              </a:rPr>
              <a:t>Product</a:t>
            </a:r>
            <a:r>
              <a:rPr lang="en-US" b="0" i="0" u="none" strike="noStrike" baseline="0" dirty="0">
                <a:solidFill>
                  <a:srgbClr val="000000"/>
                </a:solidFill>
              </a:rPr>
              <a:t> of all maxterms where the function value is 0</a:t>
            </a:r>
          </a:p>
        </p:txBody>
      </p:sp>
      <p:pic>
        <p:nvPicPr>
          <p:cNvPr id="4" name="Picture 3" descr="Table&#10;&#10;Description automatically generated">
            <a:extLst>
              <a:ext uri="{FF2B5EF4-FFF2-40B4-BE49-F238E27FC236}">
                <a16:creationId xmlns:a16="http://schemas.microsoft.com/office/drawing/2014/main" id="{7003BA96-3A36-41FD-B423-47296E73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93" y="2133600"/>
            <a:ext cx="2294181" cy="381016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F0FCB8B-C890-A1E1-46F5-5B44E901BD4E}"/>
                  </a:ext>
                </a:extLst>
              </p14:cNvPr>
              <p14:cNvContentPartPr/>
              <p14:nvPr/>
            </p14:nvContentPartPr>
            <p14:xfrm>
              <a:off x="412200" y="1945080"/>
              <a:ext cx="8548560" cy="3829680"/>
            </p14:xfrm>
          </p:contentPart>
        </mc:Choice>
        <mc:Fallback>
          <p:pic>
            <p:nvPicPr>
              <p:cNvPr id="3" name="Ink 2">
                <a:extLst>
                  <a:ext uri="{FF2B5EF4-FFF2-40B4-BE49-F238E27FC236}">
                    <a16:creationId xmlns:a16="http://schemas.microsoft.com/office/drawing/2014/main" id="{0F0FCB8B-C890-A1E1-46F5-5B44E901BD4E}"/>
                  </a:ext>
                </a:extLst>
              </p:cNvPr>
              <p:cNvPicPr/>
              <p:nvPr/>
            </p:nvPicPr>
            <p:blipFill>
              <a:blip r:embed="rId4"/>
              <a:stretch>
                <a:fillRect/>
              </a:stretch>
            </p:blipFill>
            <p:spPr>
              <a:xfrm>
                <a:off x="402840" y="1935720"/>
                <a:ext cx="8567280" cy="3848400"/>
              </a:xfrm>
              <a:prstGeom prst="rect">
                <a:avLst/>
              </a:prstGeom>
            </p:spPr>
          </p:pic>
        </mc:Fallback>
      </mc:AlternateContent>
    </p:spTree>
    <p:extLst>
      <p:ext uri="{BB962C8B-B14F-4D97-AF65-F5344CB8AC3E}">
        <p14:creationId xmlns:p14="http://schemas.microsoft.com/office/powerpoint/2010/main" val="151389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fontScale="90000"/>
          </a:bodyPr>
          <a:lstStyle/>
          <a:p>
            <a:r>
              <a:rPr lang="en-US" dirty="0" err="1"/>
              <a:t>Minterms</a:t>
            </a:r>
            <a:r>
              <a:rPr lang="en-US" dirty="0"/>
              <a:t> and maxterms relationship</a:t>
            </a:r>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288067" y="1981200"/>
            <a:ext cx="8567865" cy="457200"/>
          </a:xfrm>
        </p:spPr>
        <p:txBody>
          <a:bodyPr>
            <a:noAutofit/>
          </a:bodyPr>
          <a:lstStyle/>
          <a:p>
            <a:pPr algn="l"/>
            <a:r>
              <a:rPr lang="en-US" b="0" i="0" u="none" strike="noStrike" baseline="0" dirty="0" err="1">
                <a:solidFill>
                  <a:srgbClr val="000000"/>
                </a:solidFill>
              </a:rPr>
              <a:t>DeMorgan’s</a:t>
            </a:r>
            <a:r>
              <a:rPr lang="en-US" b="0" i="0" u="none" strike="noStrike" baseline="0" dirty="0">
                <a:solidFill>
                  <a:srgbClr val="000000"/>
                </a:solidFill>
              </a:rPr>
              <a:t> Theorem</a:t>
            </a:r>
          </a:p>
        </p:txBody>
      </p:sp>
      <p:sp>
        <p:nvSpPr>
          <p:cNvPr id="5" name="Subtitle 2">
            <a:extLst>
              <a:ext uri="{FF2B5EF4-FFF2-40B4-BE49-F238E27FC236}">
                <a16:creationId xmlns:a16="http://schemas.microsoft.com/office/drawing/2014/main" id="{9C0BBB7C-D6A2-493E-AC86-C228990FCE59}"/>
              </a:ext>
            </a:extLst>
          </p:cNvPr>
          <p:cNvSpPr txBox="1">
            <a:spLocks/>
          </p:cNvSpPr>
          <p:nvPr/>
        </p:nvSpPr>
        <p:spPr>
          <a:xfrm>
            <a:off x="288066" y="3886200"/>
            <a:ext cx="8567865"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fontAlgn="auto">
              <a:spcAft>
                <a:spcPts val="0"/>
              </a:spcAft>
            </a:pPr>
            <a:r>
              <a:rPr lang="en-US" dirty="0">
                <a:solidFill>
                  <a:srgbClr val="000000"/>
                </a:solidFill>
              </a:rPr>
              <a:t>Two variable example: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254AB91-26B1-E673-1BC6-26B88BC76856}"/>
                  </a:ext>
                </a:extLst>
              </p14:cNvPr>
              <p14:cNvContentPartPr/>
              <p14:nvPr/>
            </p14:nvContentPartPr>
            <p14:xfrm>
              <a:off x="236520" y="1299240"/>
              <a:ext cx="8730720" cy="4930560"/>
            </p14:xfrm>
          </p:contentPart>
        </mc:Choice>
        <mc:Fallback>
          <p:pic>
            <p:nvPicPr>
              <p:cNvPr id="3" name="Ink 2">
                <a:extLst>
                  <a:ext uri="{FF2B5EF4-FFF2-40B4-BE49-F238E27FC236}">
                    <a16:creationId xmlns:a16="http://schemas.microsoft.com/office/drawing/2014/main" id="{5254AB91-26B1-E673-1BC6-26B88BC76856}"/>
                  </a:ext>
                </a:extLst>
              </p:cNvPr>
              <p:cNvPicPr/>
              <p:nvPr/>
            </p:nvPicPr>
            <p:blipFill>
              <a:blip r:embed="rId3"/>
              <a:stretch>
                <a:fillRect/>
              </a:stretch>
            </p:blipFill>
            <p:spPr>
              <a:xfrm>
                <a:off x="227160" y="1289880"/>
                <a:ext cx="8749440" cy="4949280"/>
              </a:xfrm>
              <a:prstGeom prst="rect">
                <a:avLst/>
              </a:prstGeom>
            </p:spPr>
          </p:pic>
        </mc:Fallback>
      </mc:AlternateContent>
    </p:spTree>
    <p:extLst>
      <p:ext uri="{BB962C8B-B14F-4D97-AF65-F5344CB8AC3E}">
        <p14:creationId xmlns:p14="http://schemas.microsoft.com/office/powerpoint/2010/main" val="100837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Function complements</a:t>
            </a:r>
          </a:p>
        </p:txBody>
      </p:sp>
      <p:sp>
        <p:nvSpPr>
          <p:cNvPr id="6" name="object 2">
            <a:extLst>
              <a:ext uri="{FF2B5EF4-FFF2-40B4-BE49-F238E27FC236}">
                <a16:creationId xmlns:a16="http://schemas.microsoft.com/office/drawing/2014/main" id="{50FA5434-CCCD-475A-9B4D-7B15EB34AAF3}"/>
              </a:ext>
            </a:extLst>
          </p:cNvPr>
          <p:cNvSpPr txBox="1"/>
          <p:nvPr/>
        </p:nvSpPr>
        <p:spPr>
          <a:xfrm>
            <a:off x="1010759" y="1847215"/>
            <a:ext cx="7279640" cy="3163570"/>
          </a:xfrm>
          <a:prstGeom prst="rect">
            <a:avLst/>
          </a:prstGeom>
        </p:spPr>
        <p:txBody>
          <a:bodyPr vert="horz" wrap="square" lIns="0" tIns="54610" rIns="0" bIns="0" rtlCol="0">
            <a:spAutoFit/>
          </a:bodyPr>
          <a:lstStyle/>
          <a:p>
            <a:pPr marL="12700" marR="5080">
              <a:lnSpc>
                <a:spcPct val="90000"/>
              </a:lnSpc>
              <a:spcBef>
                <a:spcPts val="430"/>
              </a:spcBef>
            </a:pPr>
            <a:r>
              <a:rPr sz="2800" spc="-5" dirty="0">
                <a:latin typeface="Trebuchet MS"/>
                <a:cs typeface="Trebuchet MS"/>
              </a:rPr>
              <a:t>The </a:t>
            </a:r>
            <a:r>
              <a:rPr sz="2800" spc="-10" dirty="0">
                <a:latin typeface="Trebuchet MS"/>
                <a:cs typeface="Trebuchet MS"/>
              </a:rPr>
              <a:t>complement </a:t>
            </a:r>
            <a:r>
              <a:rPr sz="2800" spc="-5" dirty="0">
                <a:latin typeface="Trebuchet MS"/>
                <a:cs typeface="Trebuchet MS"/>
              </a:rPr>
              <a:t>of a </a:t>
            </a:r>
            <a:r>
              <a:rPr sz="2800" spc="-10" dirty="0">
                <a:latin typeface="Trebuchet MS"/>
                <a:cs typeface="Trebuchet MS"/>
              </a:rPr>
              <a:t>function expressed </a:t>
            </a:r>
            <a:r>
              <a:rPr sz="2800" spc="-5" dirty="0">
                <a:latin typeface="Trebuchet MS"/>
                <a:cs typeface="Trebuchet MS"/>
              </a:rPr>
              <a:t>as a  sum of </a:t>
            </a:r>
            <a:r>
              <a:rPr sz="2800" spc="-10" dirty="0">
                <a:latin typeface="Trebuchet MS"/>
                <a:cs typeface="Trebuchet MS"/>
              </a:rPr>
              <a:t>minterms </a:t>
            </a:r>
            <a:r>
              <a:rPr sz="2800" spc="-5" dirty="0">
                <a:latin typeface="Trebuchet MS"/>
                <a:cs typeface="Trebuchet MS"/>
              </a:rPr>
              <a:t>is </a:t>
            </a:r>
            <a:r>
              <a:rPr sz="2800" spc="-10" dirty="0">
                <a:latin typeface="Trebuchet MS"/>
                <a:cs typeface="Trebuchet MS"/>
              </a:rPr>
              <a:t>constructed </a:t>
            </a:r>
            <a:r>
              <a:rPr sz="2800" spc="-5" dirty="0">
                <a:latin typeface="Trebuchet MS"/>
                <a:cs typeface="Trebuchet MS"/>
              </a:rPr>
              <a:t>by </a:t>
            </a:r>
            <a:r>
              <a:rPr sz="2800" spc="-10" dirty="0">
                <a:latin typeface="Trebuchet MS"/>
                <a:cs typeface="Trebuchet MS"/>
              </a:rPr>
              <a:t>selecting  the minterms missing </a:t>
            </a:r>
            <a:r>
              <a:rPr sz="2800" spc="-5" dirty="0">
                <a:latin typeface="Trebuchet MS"/>
                <a:cs typeface="Trebuchet MS"/>
              </a:rPr>
              <a:t>in </a:t>
            </a:r>
            <a:r>
              <a:rPr sz="2800" spc="-10" dirty="0">
                <a:latin typeface="Trebuchet MS"/>
                <a:cs typeface="Trebuchet MS"/>
              </a:rPr>
              <a:t>the</a:t>
            </a:r>
            <a:r>
              <a:rPr sz="2800" spc="60" dirty="0">
                <a:latin typeface="Trebuchet MS"/>
                <a:cs typeface="Trebuchet MS"/>
              </a:rPr>
              <a:t> </a:t>
            </a:r>
            <a:r>
              <a:rPr sz="2800" spc="-10" dirty="0">
                <a:latin typeface="Trebuchet MS"/>
                <a:cs typeface="Trebuchet MS"/>
              </a:rPr>
              <a:t>expression</a:t>
            </a:r>
            <a:endParaRPr sz="2800" dirty="0">
              <a:latin typeface="Trebuchet MS"/>
              <a:cs typeface="Trebuchet MS"/>
            </a:endParaRPr>
          </a:p>
          <a:p>
            <a:pPr>
              <a:lnSpc>
                <a:spcPct val="100000"/>
              </a:lnSpc>
            </a:pPr>
            <a:endParaRPr sz="3200" dirty="0">
              <a:latin typeface="Trebuchet MS"/>
              <a:cs typeface="Trebuchet MS"/>
            </a:endParaRPr>
          </a:p>
          <a:p>
            <a:pPr marL="12700" marR="56515">
              <a:lnSpc>
                <a:spcPts val="3020"/>
              </a:lnSpc>
              <a:spcBef>
                <a:spcPts val="2565"/>
              </a:spcBef>
            </a:pPr>
            <a:r>
              <a:rPr sz="2800" spc="-30" dirty="0">
                <a:latin typeface="Trebuchet MS"/>
                <a:cs typeface="Trebuchet MS"/>
              </a:rPr>
              <a:t>Alternatively, </a:t>
            </a:r>
            <a:r>
              <a:rPr sz="2800" spc="-10" dirty="0">
                <a:latin typeface="Trebuchet MS"/>
                <a:cs typeface="Trebuchet MS"/>
              </a:rPr>
              <a:t>the </a:t>
            </a:r>
            <a:r>
              <a:rPr sz="2800" spc="-5" dirty="0">
                <a:latin typeface="Trebuchet MS"/>
                <a:cs typeface="Trebuchet MS"/>
              </a:rPr>
              <a:t>complement of a </a:t>
            </a:r>
            <a:r>
              <a:rPr sz="2800" spc="-10" dirty="0">
                <a:latin typeface="Trebuchet MS"/>
                <a:cs typeface="Trebuchet MS"/>
              </a:rPr>
              <a:t>function  expressed </a:t>
            </a:r>
            <a:r>
              <a:rPr sz="2800" spc="-5" dirty="0">
                <a:latin typeface="Trebuchet MS"/>
                <a:cs typeface="Trebuchet MS"/>
              </a:rPr>
              <a:t>as a sum of </a:t>
            </a:r>
            <a:r>
              <a:rPr sz="2800" spc="-10" dirty="0">
                <a:latin typeface="Trebuchet MS"/>
                <a:cs typeface="Trebuchet MS"/>
              </a:rPr>
              <a:t>minterms </a:t>
            </a:r>
            <a:r>
              <a:rPr sz="2800" spc="-5" dirty="0">
                <a:latin typeface="Trebuchet MS"/>
                <a:cs typeface="Trebuchet MS"/>
              </a:rPr>
              <a:t>is </a:t>
            </a:r>
            <a:r>
              <a:rPr sz="2800" spc="-10" dirty="0">
                <a:latin typeface="Trebuchet MS"/>
                <a:cs typeface="Trebuchet MS"/>
              </a:rPr>
              <a:t>simply the  product </a:t>
            </a:r>
            <a:r>
              <a:rPr sz="2800" spc="-5" dirty="0">
                <a:latin typeface="Trebuchet MS"/>
                <a:cs typeface="Trebuchet MS"/>
              </a:rPr>
              <a:t>of </a:t>
            </a:r>
            <a:r>
              <a:rPr sz="2800" spc="-10" dirty="0">
                <a:latin typeface="Trebuchet MS"/>
                <a:cs typeface="Trebuchet MS"/>
              </a:rPr>
              <a:t>maxterms with the same</a:t>
            </a:r>
            <a:r>
              <a:rPr sz="2800" spc="95" dirty="0">
                <a:latin typeface="Trebuchet MS"/>
                <a:cs typeface="Trebuchet MS"/>
              </a:rPr>
              <a:t> </a:t>
            </a:r>
            <a:r>
              <a:rPr sz="2800" spc="-10" dirty="0">
                <a:latin typeface="Trebuchet MS"/>
                <a:cs typeface="Trebuchet MS"/>
              </a:rPr>
              <a:t>indices</a:t>
            </a:r>
            <a:endParaRPr sz="2800" dirty="0">
              <a:latin typeface="Trebuchet MS"/>
              <a:cs typeface="Trebuchet MS"/>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0828CD2-C548-0D14-BB73-864D82D0DBC6}"/>
                  </a:ext>
                </a:extLst>
              </p14:cNvPr>
              <p14:cNvContentPartPr/>
              <p14:nvPr/>
            </p14:nvContentPartPr>
            <p14:xfrm>
              <a:off x="2930040" y="1868040"/>
              <a:ext cx="2431080" cy="1051560"/>
            </p14:xfrm>
          </p:contentPart>
        </mc:Choice>
        <mc:Fallback>
          <p:pic>
            <p:nvPicPr>
              <p:cNvPr id="3" name="Ink 2">
                <a:extLst>
                  <a:ext uri="{FF2B5EF4-FFF2-40B4-BE49-F238E27FC236}">
                    <a16:creationId xmlns:a16="http://schemas.microsoft.com/office/drawing/2014/main" id="{F0828CD2-C548-0D14-BB73-864D82D0DBC6}"/>
                  </a:ext>
                </a:extLst>
              </p:cNvPr>
              <p:cNvPicPr/>
              <p:nvPr/>
            </p:nvPicPr>
            <p:blipFill>
              <a:blip r:embed="rId3"/>
              <a:stretch>
                <a:fillRect/>
              </a:stretch>
            </p:blipFill>
            <p:spPr>
              <a:xfrm>
                <a:off x="2920680" y="1858680"/>
                <a:ext cx="2449800" cy="1070280"/>
              </a:xfrm>
              <a:prstGeom prst="rect">
                <a:avLst/>
              </a:prstGeom>
            </p:spPr>
          </p:pic>
        </mc:Fallback>
      </mc:AlternateContent>
    </p:spTree>
    <p:extLst>
      <p:ext uri="{BB962C8B-B14F-4D97-AF65-F5344CB8AC3E}">
        <p14:creationId xmlns:p14="http://schemas.microsoft.com/office/powerpoint/2010/main" val="333278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Function complement example</a:t>
            </a:r>
          </a:p>
        </p:txBody>
      </p:sp>
      <p:pic>
        <p:nvPicPr>
          <p:cNvPr id="4" name="Picture 3" descr="A picture containing text, table&#10;&#10;Description automatically generated">
            <a:extLst>
              <a:ext uri="{FF2B5EF4-FFF2-40B4-BE49-F238E27FC236}">
                <a16:creationId xmlns:a16="http://schemas.microsoft.com/office/drawing/2014/main" id="{1FCC5F4A-F39B-4197-B8D8-D6CD2AF0F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7481639" cy="444685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4396CEC-3CBA-4138-04A5-579DB1009F56}"/>
                  </a:ext>
                </a:extLst>
              </p14:cNvPr>
              <p14:cNvContentPartPr/>
              <p14:nvPr/>
            </p14:nvContentPartPr>
            <p14:xfrm>
              <a:off x="1483920" y="2274480"/>
              <a:ext cx="7517160" cy="3661920"/>
            </p14:xfrm>
          </p:contentPart>
        </mc:Choice>
        <mc:Fallback>
          <p:pic>
            <p:nvPicPr>
              <p:cNvPr id="3" name="Ink 2">
                <a:extLst>
                  <a:ext uri="{FF2B5EF4-FFF2-40B4-BE49-F238E27FC236}">
                    <a16:creationId xmlns:a16="http://schemas.microsoft.com/office/drawing/2014/main" id="{04396CEC-3CBA-4138-04A5-579DB1009F56}"/>
                  </a:ext>
                </a:extLst>
              </p:cNvPr>
              <p:cNvPicPr/>
              <p:nvPr/>
            </p:nvPicPr>
            <p:blipFill>
              <a:blip r:embed="rId4"/>
              <a:stretch>
                <a:fillRect/>
              </a:stretch>
            </p:blipFill>
            <p:spPr>
              <a:xfrm>
                <a:off x="1474560" y="2265120"/>
                <a:ext cx="7535880" cy="3680640"/>
              </a:xfrm>
              <a:prstGeom prst="rect">
                <a:avLst/>
              </a:prstGeom>
            </p:spPr>
          </p:pic>
        </mc:Fallback>
      </mc:AlternateContent>
    </p:spTree>
    <p:extLst>
      <p:ext uri="{BB962C8B-B14F-4D97-AF65-F5344CB8AC3E}">
        <p14:creationId xmlns:p14="http://schemas.microsoft.com/office/powerpoint/2010/main" val="1271602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Sum-of-Products (SOP)</a:t>
            </a:r>
          </a:p>
        </p:txBody>
      </p:sp>
      <p:pic>
        <p:nvPicPr>
          <p:cNvPr id="5" name="Picture 4" descr="Text, letter&#10;&#10;Description automatically generated">
            <a:extLst>
              <a:ext uri="{FF2B5EF4-FFF2-40B4-BE49-F238E27FC236}">
                <a16:creationId xmlns:a16="http://schemas.microsoft.com/office/drawing/2014/main" id="{634B9607-D9FD-40F6-B6F2-55BA3CBCF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28" y="1981200"/>
            <a:ext cx="7690437" cy="3693012"/>
          </a:xfrm>
          <a:prstGeom prst="rect">
            <a:avLst/>
          </a:prstGeom>
        </p:spPr>
      </p:pic>
    </p:spTree>
    <p:extLst>
      <p:ext uri="{BB962C8B-B14F-4D97-AF65-F5344CB8AC3E}">
        <p14:creationId xmlns:p14="http://schemas.microsoft.com/office/powerpoint/2010/main" val="371841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Sum-of-Products (SOP) example</a:t>
            </a:r>
          </a:p>
        </p:txBody>
      </p:sp>
      <p:pic>
        <p:nvPicPr>
          <p:cNvPr id="4" name="Picture 3" descr="Text&#10;&#10;Description automatically generated">
            <a:extLst>
              <a:ext uri="{FF2B5EF4-FFF2-40B4-BE49-F238E27FC236}">
                <a16:creationId xmlns:a16="http://schemas.microsoft.com/office/drawing/2014/main" id="{5240EBA8-FB3A-4998-A544-8C5A6E6EB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73718"/>
            <a:ext cx="5162553" cy="112668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7540C37-A64E-E538-3C99-3798578AE02C}"/>
                  </a:ext>
                </a:extLst>
              </p14:cNvPr>
              <p14:cNvContentPartPr/>
              <p14:nvPr/>
            </p14:nvContentPartPr>
            <p14:xfrm>
              <a:off x="678600" y="1164240"/>
              <a:ext cx="8165160" cy="4433040"/>
            </p14:xfrm>
          </p:contentPart>
        </mc:Choice>
        <mc:Fallback>
          <p:pic>
            <p:nvPicPr>
              <p:cNvPr id="3" name="Ink 2">
                <a:extLst>
                  <a:ext uri="{FF2B5EF4-FFF2-40B4-BE49-F238E27FC236}">
                    <a16:creationId xmlns:a16="http://schemas.microsoft.com/office/drawing/2014/main" id="{87540C37-A64E-E538-3C99-3798578AE02C}"/>
                  </a:ext>
                </a:extLst>
              </p:cNvPr>
              <p:cNvPicPr/>
              <p:nvPr/>
            </p:nvPicPr>
            <p:blipFill>
              <a:blip r:embed="rId4"/>
              <a:stretch>
                <a:fillRect/>
              </a:stretch>
            </p:blipFill>
            <p:spPr>
              <a:xfrm>
                <a:off x="669240" y="1154880"/>
                <a:ext cx="8183880" cy="4451760"/>
              </a:xfrm>
              <a:prstGeom prst="rect">
                <a:avLst/>
              </a:prstGeom>
            </p:spPr>
          </p:pic>
        </mc:Fallback>
      </mc:AlternateContent>
    </p:spTree>
    <p:extLst>
      <p:ext uri="{BB962C8B-B14F-4D97-AF65-F5344CB8AC3E}">
        <p14:creationId xmlns:p14="http://schemas.microsoft.com/office/powerpoint/2010/main" val="467341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Product-of-Sums (POS)</a:t>
            </a:r>
          </a:p>
        </p:txBody>
      </p:sp>
      <p:pic>
        <p:nvPicPr>
          <p:cNvPr id="4" name="Picture 3" descr="Text, letter&#10;&#10;Description automatically generated">
            <a:extLst>
              <a:ext uri="{FF2B5EF4-FFF2-40B4-BE49-F238E27FC236}">
                <a16:creationId xmlns:a16="http://schemas.microsoft.com/office/drawing/2014/main" id="{2BA1740B-C63A-4E89-B6E5-5D3266A59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28800"/>
            <a:ext cx="8008900" cy="3752883"/>
          </a:xfrm>
          <a:prstGeom prst="rect">
            <a:avLst/>
          </a:prstGeom>
        </p:spPr>
      </p:pic>
    </p:spTree>
    <p:extLst>
      <p:ext uri="{BB962C8B-B14F-4D97-AF65-F5344CB8AC3E}">
        <p14:creationId xmlns:p14="http://schemas.microsoft.com/office/powerpoint/2010/main" val="117908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Cost criteria</a:t>
            </a:r>
          </a:p>
        </p:txBody>
      </p:sp>
      <p:pic>
        <p:nvPicPr>
          <p:cNvPr id="4" name="Picture 3" descr="Text&#10;&#10;Description automatically generated">
            <a:extLst>
              <a:ext uri="{FF2B5EF4-FFF2-40B4-BE49-F238E27FC236}">
                <a16:creationId xmlns:a16="http://schemas.microsoft.com/office/drawing/2014/main" id="{882E4D70-EBAB-4DD5-AE57-CB43324C4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00" y="1905000"/>
            <a:ext cx="8326800" cy="3929695"/>
          </a:xfrm>
          <a:prstGeom prst="rect">
            <a:avLst/>
          </a:prstGeom>
        </p:spPr>
      </p:pic>
    </p:spTree>
    <p:extLst>
      <p:ext uri="{BB962C8B-B14F-4D97-AF65-F5344CB8AC3E}">
        <p14:creationId xmlns:p14="http://schemas.microsoft.com/office/powerpoint/2010/main" val="341180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2</a:t>
            </a:fld>
            <a:endParaRPr lang="en-US"/>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sp>
        <p:nvSpPr>
          <p:cNvPr id="8" name="Rectangle 4"/>
          <p:cNvSpPr>
            <a:spLocks noChangeArrowheads="1"/>
          </p:cNvSpPr>
          <p:nvPr/>
        </p:nvSpPr>
        <p:spPr bwMode="auto">
          <a:xfrm>
            <a:off x="533400" y="1066799"/>
            <a:ext cx="815340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627063" algn="l"/>
              </a:tabLst>
              <a:defRPr sz="2400">
                <a:solidFill>
                  <a:schemeClr val="tx1"/>
                </a:solidFill>
                <a:latin typeface="Times New Roman" panose="02020603050405020304" pitchFamily="18" charset="0"/>
              </a:defRPr>
            </a:lvl1pPr>
            <a:lvl2pPr>
              <a:tabLst>
                <a:tab pos="627063" algn="l"/>
              </a:tabLst>
              <a:defRPr sz="2400">
                <a:solidFill>
                  <a:schemeClr val="tx1"/>
                </a:solidFill>
                <a:latin typeface="Times New Roman" panose="02020603050405020304" pitchFamily="18" charset="0"/>
              </a:defRPr>
            </a:lvl2pPr>
            <a:lvl3pPr>
              <a:tabLst>
                <a:tab pos="627063" algn="l"/>
              </a:tabLst>
              <a:defRPr sz="2400">
                <a:solidFill>
                  <a:schemeClr val="tx1"/>
                </a:solidFill>
                <a:latin typeface="Times New Roman" panose="02020603050405020304" pitchFamily="18" charset="0"/>
              </a:defRPr>
            </a:lvl3pPr>
            <a:lvl4pPr>
              <a:tabLst>
                <a:tab pos="627063" algn="l"/>
              </a:tabLst>
              <a:defRPr sz="2400">
                <a:solidFill>
                  <a:schemeClr val="tx1"/>
                </a:solidFill>
                <a:latin typeface="Times New Roman" panose="02020603050405020304" pitchFamily="18" charset="0"/>
              </a:defRPr>
            </a:lvl4pPr>
            <a:lvl5pPr>
              <a:tabLst>
                <a:tab pos="627063" algn="l"/>
              </a:tabLst>
              <a:defRPr sz="2400">
                <a:solidFill>
                  <a:schemeClr val="tx1"/>
                </a:solidFill>
                <a:latin typeface="Times New Roman" panose="02020603050405020304" pitchFamily="18" charset="0"/>
              </a:defRPr>
            </a:lvl5pPr>
            <a:lvl6pPr fontAlgn="base">
              <a:spcBef>
                <a:spcPct val="0"/>
              </a:spcBef>
              <a:spcAft>
                <a:spcPct val="0"/>
              </a:spcAft>
              <a:tabLst>
                <a:tab pos="627063" algn="l"/>
              </a:tabLst>
              <a:defRPr sz="2400">
                <a:solidFill>
                  <a:schemeClr val="tx1"/>
                </a:solidFill>
                <a:latin typeface="Times New Roman" panose="02020603050405020304" pitchFamily="18" charset="0"/>
              </a:defRPr>
            </a:lvl6pPr>
            <a:lvl7pPr fontAlgn="base">
              <a:spcBef>
                <a:spcPct val="0"/>
              </a:spcBef>
              <a:spcAft>
                <a:spcPct val="0"/>
              </a:spcAft>
              <a:tabLst>
                <a:tab pos="627063" algn="l"/>
              </a:tabLst>
              <a:defRPr sz="2400">
                <a:solidFill>
                  <a:schemeClr val="tx1"/>
                </a:solidFill>
                <a:latin typeface="Times New Roman" panose="02020603050405020304" pitchFamily="18" charset="0"/>
              </a:defRPr>
            </a:lvl7pPr>
            <a:lvl8pPr fontAlgn="base">
              <a:spcBef>
                <a:spcPct val="0"/>
              </a:spcBef>
              <a:spcAft>
                <a:spcPct val="0"/>
              </a:spcAft>
              <a:tabLst>
                <a:tab pos="627063" algn="l"/>
              </a:tabLst>
              <a:defRPr sz="2400">
                <a:solidFill>
                  <a:schemeClr val="tx1"/>
                </a:solidFill>
                <a:latin typeface="Times New Roman" panose="02020603050405020304" pitchFamily="18" charset="0"/>
              </a:defRPr>
            </a:lvl8pPr>
            <a:lvl9pPr fontAlgn="base">
              <a:spcBef>
                <a:spcPct val="0"/>
              </a:spcBef>
              <a:spcAft>
                <a:spcPct val="0"/>
              </a:spcAft>
              <a:tabLst>
                <a:tab pos="627063" algn="l"/>
              </a:tabLst>
              <a:defRPr sz="2400">
                <a:solidFill>
                  <a:schemeClr val="tx1"/>
                </a:solidFill>
                <a:latin typeface="Times New Roman" panose="02020603050405020304" pitchFamily="18" charset="0"/>
              </a:defRPr>
            </a:lvl9pPr>
          </a:lstStyle>
          <a:p>
            <a:endParaRPr lang="en-US" sz="2300" dirty="0">
              <a:solidFill>
                <a:srgbClr val="006600"/>
              </a:solidFill>
              <a:latin typeface="Verdana" pitchFamily="34" charset="0"/>
              <a:ea typeface="Verdana" pitchFamily="34" charset="0"/>
              <a:cs typeface="Verdana" pitchFamily="34" charset="0"/>
            </a:endParaRPr>
          </a:p>
        </p:txBody>
      </p:sp>
      <p:sp>
        <p:nvSpPr>
          <p:cNvPr id="6" name="Rectangle 5"/>
          <p:cNvSpPr/>
          <p:nvPr/>
        </p:nvSpPr>
        <p:spPr>
          <a:xfrm>
            <a:off x="381000" y="1295400"/>
            <a:ext cx="8458200" cy="5262979"/>
          </a:xfrm>
          <a:prstGeom prst="rect">
            <a:avLst/>
          </a:prstGeom>
        </p:spPr>
        <p:txBody>
          <a:bodyPr wrap="square">
            <a:spAutoFit/>
          </a:bodyPr>
          <a:lstStyle/>
          <a:p>
            <a:r>
              <a:rPr lang="en-US" sz="2800" b="1" i="1" dirty="0">
                <a:latin typeface="Verdana" pitchFamily="34" charset="0"/>
                <a:ea typeface="Verdana" pitchFamily="34" charset="0"/>
                <a:cs typeface="Verdana" pitchFamily="34" charset="0"/>
              </a:rPr>
              <a:t>This chapter includes:</a:t>
            </a:r>
            <a:endParaRPr lang="en-US" sz="2800" strike="sngStrike" dirty="0">
              <a:solidFill>
                <a:srgbClr val="006600"/>
              </a:solidFill>
              <a:latin typeface="Verdana" pitchFamily="34" charset="0"/>
              <a:ea typeface="Verdana" pitchFamily="34" charset="0"/>
              <a:cs typeface="Verdana" pitchFamily="34" charset="0"/>
            </a:endParaRPr>
          </a:p>
          <a:p>
            <a:r>
              <a:rPr lang="en-US" sz="2800" dirty="0">
                <a:solidFill>
                  <a:srgbClr val="006600"/>
                </a:solidFill>
                <a:latin typeface="Verdana" pitchFamily="34" charset="0"/>
                <a:ea typeface="Verdana" pitchFamily="34" charset="0"/>
                <a:cs typeface="Verdana" pitchFamily="34" charset="0"/>
              </a:rPr>
              <a:t>4.1	Conversion of English Sentences to Boolean Equations</a:t>
            </a:r>
          </a:p>
          <a:p>
            <a:r>
              <a:rPr lang="en-US" sz="2800" dirty="0">
                <a:solidFill>
                  <a:srgbClr val="006600"/>
                </a:solidFill>
                <a:latin typeface="Verdana" pitchFamily="34" charset="0"/>
                <a:ea typeface="Verdana" pitchFamily="34" charset="0"/>
                <a:cs typeface="Verdana" pitchFamily="34" charset="0"/>
              </a:rPr>
              <a:t>4.2	Combinational Logic Design</a:t>
            </a:r>
          </a:p>
          <a:p>
            <a:r>
              <a:rPr lang="en-US" sz="2800" dirty="0">
                <a:solidFill>
                  <a:srgbClr val="006600"/>
                </a:solidFill>
                <a:latin typeface="Verdana" pitchFamily="34" charset="0"/>
                <a:ea typeface="Verdana" pitchFamily="34" charset="0"/>
                <a:cs typeface="Verdana" pitchFamily="34" charset="0"/>
              </a:rPr>
              <a:t>	Using a Truth Table</a:t>
            </a:r>
          </a:p>
          <a:p>
            <a:r>
              <a:rPr lang="en-US" sz="2800" dirty="0">
                <a:solidFill>
                  <a:srgbClr val="006600"/>
                </a:solidFill>
                <a:latin typeface="Verdana" pitchFamily="34" charset="0"/>
                <a:ea typeface="Verdana" pitchFamily="34" charset="0"/>
                <a:cs typeface="Verdana" pitchFamily="34" charset="0"/>
              </a:rPr>
              <a:t>4.3	</a:t>
            </a:r>
            <a:r>
              <a:rPr lang="en-US" sz="2800" dirty="0" err="1">
                <a:solidFill>
                  <a:srgbClr val="006600"/>
                </a:solidFill>
                <a:latin typeface="Verdana" pitchFamily="34" charset="0"/>
                <a:ea typeface="Verdana" pitchFamily="34" charset="0"/>
                <a:cs typeface="Verdana" pitchFamily="34" charset="0"/>
              </a:rPr>
              <a:t>Minterm</a:t>
            </a:r>
            <a:r>
              <a:rPr lang="en-US" sz="2800" dirty="0">
                <a:solidFill>
                  <a:srgbClr val="006600"/>
                </a:solidFill>
                <a:latin typeface="Verdana" pitchFamily="34" charset="0"/>
                <a:ea typeface="Verdana" pitchFamily="34" charset="0"/>
                <a:cs typeface="Verdana" pitchFamily="34" charset="0"/>
              </a:rPr>
              <a:t> and </a:t>
            </a:r>
            <a:r>
              <a:rPr lang="en-US" sz="2800" dirty="0" err="1">
                <a:solidFill>
                  <a:srgbClr val="006600"/>
                </a:solidFill>
                <a:latin typeface="Verdana" pitchFamily="34" charset="0"/>
                <a:ea typeface="Verdana" pitchFamily="34" charset="0"/>
                <a:cs typeface="Verdana" pitchFamily="34" charset="0"/>
              </a:rPr>
              <a:t>Maxterm</a:t>
            </a:r>
            <a:r>
              <a:rPr lang="en-US" sz="2800" dirty="0">
                <a:solidFill>
                  <a:srgbClr val="006600"/>
                </a:solidFill>
                <a:latin typeface="Verdana" pitchFamily="34" charset="0"/>
                <a:ea typeface="Verdana" pitchFamily="34" charset="0"/>
                <a:cs typeface="Verdana" pitchFamily="34" charset="0"/>
              </a:rPr>
              <a:t> Expansions</a:t>
            </a:r>
          </a:p>
          <a:p>
            <a:r>
              <a:rPr lang="en-US" sz="2800" dirty="0">
                <a:solidFill>
                  <a:srgbClr val="006600"/>
                </a:solidFill>
                <a:latin typeface="Verdana" pitchFamily="34" charset="0"/>
                <a:ea typeface="Verdana" pitchFamily="34" charset="0"/>
                <a:cs typeface="Verdana" pitchFamily="34" charset="0"/>
              </a:rPr>
              <a:t>4.4	General </a:t>
            </a:r>
            <a:r>
              <a:rPr lang="en-US" sz="2800" dirty="0" err="1">
                <a:solidFill>
                  <a:srgbClr val="006600"/>
                </a:solidFill>
                <a:latin typeface="Verdana" pitchFamily="34" charset="0"/>
                <a:ea typeface="Verdana" pitchFamily="34" charset="0"/>
                <a:cs typeface="Verdana" pitchFamily="34" charset="0"/>
              </a:rPr>
              <a:t>Minterm</a:t>
            </a:r>
            <a:r>
              <a:rPr lang="en-US" sz="2800" dirty="0">
                <a:solidFill>
                  <a:srgbClr val="006600"/>
                </a:solidFill>
                <a:latin typeface="Verdana" pitchFamily="34" charset="0"/>
                <a:ea typeface="Verdana" pitchFamily="34" charset="0"/>
                <a:cs typeface="Verdana" pitchFamily="34" charset="0"/>
              </a:rPr>
              <a:t> and </a:t>
            </a:r>
            <a:r>
              <a:rPr lang="en-US" sz="2800" dirty="0" err="1">
                <a:solidFill>
                  <a:srgbClr val="006600"/>
                </a:solidFill>
                <a:latin typeface="Verdana" pitchFamily="34" charset="0"/>
                <a:ea typeface="Verdana" pitchFamily="34" charset="0"/>
                <a:cs typeface="Verdana" pitchFamily="34" charset="0"/>
              </a:rPr>
              <a:t>Maxterm</a:t>
            </a:r>
            <a:r>
              <a:rPr lang="en-US" sz="2800" dirty="0">
                <a:solidFill>
                  <a:srgbClr val="006600"/>
                </a:solidFill>
                <a:latin typeface="Verdana" pitchFamily="34" charset="0"/>
                <a:ea typeface="Verdana" pitchFamily="34" charset="0"/>
                <a:cs typeface="Verdana" pitchFamily="34" charset="0"/>
              </a:rPr>
              <a:t> Expansions</a:t>
            </a:r>
          </a:p>
          <a:p>
            <a:r>
              <a:rPr lang="en-US" sz="2800" dirty="0">
                <a:solidFill>
                  <a:srgbClr val="006600"/>
                </a:solidFill>
                <a:latin typeface="Verdana" pitchFamily="34" charset="0"/>
                <a:ea typeface="Verdana" pitchFamily="34" charset="0"/>
                <a:cs typeface="Verdana" pitchFamily="34" charset="0"/>
              </a:rPr>
              <a:t>4.5	Incompletely Specified Functions</a:t>
            </a:r>
          </a:p>
          <a:p>
            <a:r>
              <a:rPr lang="en-US" sz="2800" dirty="0">
                <a:solidFill>
                  <a:srgbClr val="006600"/>
                </a:solidFill>
                <a:latin typeface="Verdana" pitchFamily="34" charset="0"/>
                <a:ea typeface="Verdana" pitchFamily="34" charset="0"/>
                <a:cs typeface="Verdana" pitchFamily="34" charset="0"/>
              </a:rPr>
              <a:t>4.6	Examples of Truth Table Construction</a:t>
            </a:r>
          </a:p>
          <a:p>
            <a:r>
              <a:rPr lang="en-US" sz="2800" dirty="0">
                <a:solidFill>
                  <a:srgbClr val="006600"/>
                </a:solidFill>
                <a:latin typeface="Verdana" pitchFamily="34" charset="0"/>
                <a:ea typeface="Verdana" pitchFamily="34" charset="0"/>
                <a:cs typeface="Verdana" pitchFamily="34" charset="0"/>
              </a:rPr>
              <a:t>4.7 	Design of Binary Adders and </a:t>
            </a:r>
            <a:r>
              <a:rPr lang="en-US" sz="2800" dirty="0" err="1">
                <a:solidFill>
                  <a:srgbClr val="006600"/>
                </a:solidFill>
                <a:latin typeface="Verdana" pitchFamily="34" charset="0"/>
                <a:ea typeface="Verdana" pitchFamily="34" charset="0"/>
                <a:cs typeface="Verdana" pitchFamily="34" charset="0"/>
              </a:rPr>
              <a:t>Subtracters</a:t>
            </a:r>
            <a:endParaRPr lang="en-US" sz="2800" dirty="0">
              <a:solidFill>
                <a:srgbClr val="006600"/>
              </a:solidFill>
              <a:latin typeface="Verdana" pitchFamily="34" charset="0"/>
              <a:ea typeface="Verdana" pitchFamily="34" charset="0"/>
              <a:cs typeface="Verdana" pitchFamily="34" charset="0"/>
            </a:endParaRPr>
          </a:p>
          <a:p>
            <a:endParaRPr lang="en-US" sz="2800" dirty="0">
              <a:solidFill>
                <a:srgbClr val="0066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80364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Input costs</a:t>
            </a:r>
          </a:p>
        </p:txBody>
      </p:sp>
      <p:pic>
        <p:nvPicPr>
          <p:cNvPr id="4" name="Picture 3" descr="Diagram, schematic&#10;&#10;Description automatically generated">
            <a:extLst>
              <a:ext uri="{FF2B5EF4-FFF2-40B4-BE49-F238E27FC236}">
                <a16:creationId xmlns:a16="http://schemas.microsoft.com/office/drawing/2014/main" id="{7448AA9A-6E92-4E57-ABBC-7CB3A920A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58027"/>
            <a:ext cx="6134428" cy="3341946"/>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0511BD8-E111-7B4E-677B-2090F9025303}"/>
                  </a:ext>
                </a:extLst>
              </p14:cNvPr>
              <p14:cNvContentPartPr/>
              <p14:nvPr/>
            </p14:nvContentPartPr>
            <p14:xfrm>
              <a:off x="3345120" y="2905560"/>
              <a:ext cx="2937600" cy="2297880"/>
            </p14:xfrm>
          </p:contentPart>
        </mc:Choice>
        <mc:Fallback>
          <p:pic>
            <p:nvPicPr>
              <p:cNvPr id="3" name="Ink 2">
                <a:extLst>
                  <a:ext uri="{FF2B5EF4-FFF2-40B4-BE49-F238E27FC236}">
                    <a16:creationId xmlns:a16="http://schemas.microsoft.com/office/drawing/2014/main" id="{F0511BD8-E111-7B4E-677B-2090F9025303}"/>
                  </a:ext>
                </a:extLst>
              </p:cNvPr>
              <p:cNvPicPr/>
              <p:nvPr/>
            </p:nvPicPr>
            <p:blipFill>
              <a:blip r:embed="rId4"/>
              <a:stretch>
                <a:fillRect/>
              </a:stretch>
            </p:blipFill>
            <p:spPr>
              <a:xfrm>
                <a:off x="3335760" y="2896200"/>
                <a:ext cx="2956320" cy="2316600"/>
              </a:xfrm>
              <a:prstGeom prst="rect">
                <a:avLst/>
              </a:prstGeom>
            </p:spPr>
          </p:pic>
        </mc:Fallback>
      </mc:AlternateContent>
    </p:spTree>
    <p:extLst>
      <p:ext uri="{BB962C8B-B14F-4D97-AF65-F5344CB8AC3E}">
        <p14:creationId xmlns:p14="http://schemas.microsoft.com/office/powerpoint/2010/main" val="37127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Design of Binary Adders and </a:t>
            </a:r>
            <a:r>
              <a:rPr lang="en-US" dirty="0" err="1"/>
              <a:t>Subtracters</a:t>
            </a:r>
            <a:endParaRPr lang="en-US" dirty="0"/>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2200" b="1" dirty="0"/>
              <a:t>Full Adder Truth Table:</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21</a:t>
            </a:fld>
            <a:endParaRPr lang="en-US"/>
          </a:p>
        </p:txBody>
      </p:sp>
      <p:pic>
        <p:nvPicPr>
          <p:cNvPr id="9" name="图片 8">
            <a:extLst>
              <a:ext uri="{FF2B5EF4-FFF2-40B4-BE49-F238E27FC236}">
                <a16:creationId xmlns:a16="http://schemas.microsoft.com/office/drawing/2014/main" id="{073683D7-C44E-4C94-8A4C-3C78A6918903}"/>
              </a:ext>
            </a:extLst>
          </p:cNvPr>
          <p:cNvPicPr>
            <a:picLocks noChangeAspect="1"/>
          </p:cNvPicPr>
          <p:nvPr/>
        </p:nvPicPr>
        <p:blipFill>
          <a:blip r:embed="rId2"/>
          <a:stretch>
            <a:fillRect/>
          </a:stretch>
        </p:blipFill>
        <p:spPr>
          <a:xfrm>
            <a:off x="457200" y="2590800"/>
            <a:ext cx="3048000" cy="1491049"/>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1800E7C-85CE-25B7-0598-BF11815486A7}"/>
                  </a:ext>
                </a:extLst>
              </p14:cNvPr>
              <p14:cNvContentPartPr/>
              <p14:nvPr/>
            </p14:nvContentPartPr>
            <p14:xfrm>
              <a:off x="1214640" y="2456280"/>
              <a:ext cx="5521320" cy="2750400"/>
            </p14:xfrm>
          </p:contentPart>
        </mc:Choice>
        <mc:Fallback>
          <p:pic>
            <p:nvPicPr>
              <p:cNvPr id="5" name="Ink 4">
                <a:extLst>
                  <a:ext uri="{FF2B5EF4-FFF2-40B4-BE49-F238E27FC236}">
                    <a16:creationId xmlns:a16="http://schemas.microsoft.com/office/drawing/2014/main" id="{C1800E7C-85CE-25B7-0598-BF11815486A7}"/>
                  </a:ext>
                </a:extLst>
              </p:cNvPr>
              <p:cNvPicPr/>
              <p:nvPr/>
            </p:nvPicPr>
            <p:blipFill>
              <a:blip r:embed="rId4"/>
              <a:stretch>
                <a:fillRect/>
              </a:stretch>
            </p:blipFill>
            <p:spPr>
              <a:xfrm>
                <a:off x="1205280" y="2446920"/>
                <a:ext cx="5540040" cy="2769120"/>
              </a:xfrm>
              <a:prstGeom prst="rect">
                <a:avLst/>
              </a:prstGeom>
            </p:spPr>
          </p:pic>
        </mc:Fallback>
      </mc:AlternateContent>
    </p:spTree>
    <p:extLst>
      <p:ext uri="{BB962C8B-B14F-4D97-AF65-F5344CB8AC3E}">
        <p14:creationId xmlns:p14="http://schemas.microsoft.com/office/powerpoint/2010/main" val="3898060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6820BEE-359C-4089-8A58-E431CB1CB6FE}"/>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灯片编号占位符 2">
            <a:extLst>
              <a:ext uri="{FF2B5EF4-FFF2-40B4-BE49-F238E27FC236}">
                <a16:creationId xmlns:a16="http://schemas.microsoft.com/office/drawing/2014/main" id="{42C52FA0-A387-42AF-977E-8BDCBD26253F}"/>
              </a:ext>
            </a:extLst>
          </p:cNvPr>
          <p:cNvSpPr>
            <a:spLocks noGrp="1"/>
          </p:cNvSpPr>
          <p:nvPr>
            <p:ph type="sldNum" sz="quarter" idx="12"/>
          </p:nvPr>
        </p:nvSpPr>
        <p:spPr/>
        <p:txBody>
          <a:bodyPr/>
          <a:lstStyle/>
          <a:p>
            <a:pPr>
              <a:defRPr/>
            </a:pPr>
            <a:fld id="{E00E4866-B08E-48F7-AB9A-999B9985195A}" type="slidenum">
              <a:rPr lang="en-US" smtClean="0"/>
              <a:pPr>
                <a:defRPr/>
              </a:pPr>
              <a:t>22</a:t>
            </a:fld>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62E9DEE-0943-20D7-5526-12100758EDEB}"/>
                  </a:ext>
                </a:extLst>
              </p14:cNvPr>
              <p14:cNvContentPartPr/>
              <p14:nvPr/>
            </p14:nvContentPartPr>
            <p14:xfrm>
              <a:off x="525600" y="616680"/>
              <a:ext cx="8384040" cy="5869800"/>
            </p14:xfrm>
          </p:contentPart>
        </mc:Choice>
        <mc:Fallback>
          <p:pic>
            <p:nvPicPr>
              <p:cNvPr id="4" name="Ink 3">
                <a:extLst>
                  <a:ext uri="{FF2B5EF4-FFF2-40B4-BE49-F238E27FC236}">
                    <a16:creationId xmlns:a16="http://schemas.microsoft.com/office/drawing/2014/main" id="{E62E9DEE-0943-20D7-5526-12100758EDEB}"/>
                  </a:ext>
                </a:extLst>
              </p:cNvPr>
              <p:cNvPicPr/>
              <p:nvPr/>
            </p:nvPicPr>
            <p:blipFill>
              <a:blip r:embed="rId3"/>
              <a:stretch>
                <a:fillRect/>
              </a:stretch>
            </p:blipFill>
            <p:spPr>
              <a:xfrm>
                <a:off x="516240" y="607320"/>
                <a:ext cx="8402760" cy="5888520"/>
              </a:xfrm>
              <a:prstGeom prst="rect">
                <a:avLst/>
              </a:prstGeom>
            </p:spPr>
          </p:pic>
        </mc:Fallback>
      </mc:AlternateContent>
    </p:spTree>
    <p:extLst>
      <p:ext uri="{BB962C8B-B14F-4D97-AF65-F5344CB8AC3E}">
        <p14:creationId xmlns:p14="http://schemas.microsoft.com/office/powerpoint/2010/main" val="171046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Combinational Logic Design</a:t>
            </a:r>
            <a:br>
              <a:rPr lang="en-US" dirty="0"/>
            </a:br>
            <a:r>
              <a:rPr lang="en-US" dirty="0"/>
              <a:t>Using a Truth Table</a:t>
            </a:r>
          </a:p>
        </p:txBody>
      </p:sp>
      <p:sp>
        <p:nvSpPr>
          <p:cNvPr id="3" name="Subtitle 2"/>
          <p:cNvSpPr>
            <a:spLocks noGrp="1"/>
          </p:cNvSpPr>
          <p:nvPr>
            <p:ph type="subTitle" idx="1"/>
          </p:nvPr>
        </p:nvSpPr>
        <p:spPr>
          <a:xfrm>
            <a:off x="685800" y="1981200"/>
            <a:ext cx="7853265" cy="3962400"/>
          </a:xfrm>
        </p:spPr>
        <p:txBody>
          <a:bodyPr>
            <a:noAutofit/>
          </a:bodyPr>
          <a:lstStyle/>
          <a:p>
            <a:pPr marL="342900" indent="-342900" algn="l"/>
            <a:r>
              <a:rPr lang="en-US" b="1" dirty="0"/>
              <a:t>Logic Design with Truth Tables:</a:t>
            </a:r>
          </a:p>
          <a:p>
            <a:pPr algn="l">
              <a:buFont typeface="Wingdings" pitchFamily="2" charset="2"/>
              <a:buChar char="v"/>
            </a:pPr>
            <a:r>
              <a:rPr lang="en-US" dirty="0"/>
              <a:t>Take a three-input, one output system where A,B,C are inputs that represent the digits of binary number N and f is the output such that </a:t>
            </a:r>
            <a:r>
              <a:rPr lang="en-US" i="1" dirty="0"/>
              <a:t>f=1 if N&gt;=3 and f=0 if N&lt;3. </a:t>
            </a:r>
            <a:endParaRPr lang="en-US"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3</a:t>
            </a:fld>
            <a:endParaRPr lang="en-US"/>
          </a:p>
        </p:txBody>
      </p:sp>
      <p:pic>
        <p:nvPicPr>
          <p:cNvPr id="1026" name="Picture 2" descr="A circuit diagram and a truth table. Circuit diagram. A square block has three inputs, A, B, and C, and an output, f. Truth table. The table has five columns, A, B, C, f, and f complement. The row values are as follows. Row 1. 0, 0, 0, 0, 1. Row 2. 0, 0, 1, 0, 1. Row 3. 0, 1, 0, 0, 1. Row 4. 0, 1, 1, 1, 0. Row 5. 1, 0, 0, 1, 0. Row 6. 1, 0, 1, 1, 0. Row 7. 1, 1, 0, 1, 0. Row 8. 1, 1, 1, 1, 0."/>
          <p:cNvPicPr>
            <a:picLocks noChangeAspect="1" noChangeArrowheads="1"/>
          </p:cNvPicPr>
          <p:nvPr/>
        </p:nvPicPr>
        <p:blipFill>
          <a:blip r:embed="rId2" cstate="print"/>
          <a:srcRect/>
          <a:stretch>
            <a:fillRect/>
          </a:stretch>
        </p:blipFill>
        <p:spPr bwMode="auto">
          <a:xfrm>
            <a:off x="2057400" y="3352800"/>
            <a:ext cx="5181600" cy="2828800"/>
          </a:xfrm>
          <a:prstGeom prst="rect">
            <a:avLst/>
          </a:prstGeom>
          <a:noFill/>
          <a:ln w="9525">
            <a:noFill/>
            <a:miter lim="800000"/>
            <a:headEnd/>
            <a:tailEnd/>
          </a:ln>
        </p:spPr>
      </p:pic>
      <p:pic>
        <p:nvPicPr>
          <p:cNvPr id="6" name="图片 5">
            <a:extLst>
              <a:ext uri="{FF2B5EF4-FFF2-40B4-BE49-F238E27FC236}">
                <a16:creationId xmlns:a16="http://schemas.microsoft.com/office/drawing/2014/main" id="{446C59C6-F7C3-4402-83DA-71B2FFE97962}"/>
              </a:ext>
            </a:extLst>
          </p:cNvPr>
          <p:cNvPicPr>
            <a:picLocks noChangeAspect="1"/>
          </p:cNvPicPr>
          <p:nvPr/>
        </p:nvPicPr>
        <p:blipFill>
          <a:blip r:embed="rId3"/>
          <a:stretch>
            <a:fillRect/>
          </a:stretch>
        </p:blipFill>
        <p:spPr>
          <a:xfrm>
            <a:off x="4191000" y="3886200"/>
            <a:ext cx="1019175" cy="1882919"/>
          </a:xfrm>
          <a:prstGeom prst="rect">
            <a:avLst/>
          </a:prstGeom>
        </p:spPr>
      </p:pic>
      <p:pic>
        <p:nvPicPr>
          <p:cNvPr id="8" name="图片 7">
            <a:extLst>
              <a:ext uri="{FF2B5EF4-FFF2-40B4-BE49-F238E27FC236}">
                <a16:creationId xmlns:a16="http://schemas.microsoft.com/office/drawing/2014/main" id="{358D9D32-8594-4083-B370-0D088226A51E}"/>
              </a:ext>
            </a:extLst>
          </p:cNvPr>
          <p:cNvPicPr>
            <a:picLocks noChangeAspect="1"/>
          </p:cNvPicPr>
          <p:nvPr/>
        </p:nvPicPr>
        <p:blipFill>
          <a:blip r:embed="rId3"/>
          <a:stretch>
            <a:fillRect/>
          </a:stretch>
        </p:blipFill>
        <p:spPr>
          <a:xfrm>
            <a:off x="6072187" y="3886199"/>
            <a:ext cx="404813" cy="1882919"/>
          </a:xfrm>
          <a:prstGeom prst="rect">
            <a:avLst/>
          </a:prstGeom>
        </p:spPr>
      </p:pic>
      <p:pic>
        <p:nvPicPr>
          <p:cNvPr id="9" name="图片 8">
            <a:extLst>
              <a:ext uri="{FF2B5EF4-FFF2-40B4-BE49-F238E27FC236}">
                <a16:creationId xmlns:a16="http://schemas.microsoft.com/office/drawing/2014/main" id="{E86D6579-F6BC-431F-9DA5-504D5E6C4B00}"/>
              </a:ext>
            </a:extLst>
          </p:cNvPr>
          <p:cNvPicPr>
            <a:picLocks noChangeAspect="1"/>
          </p:cNvPicPr>
          <p:nvPr/>
        </p:nvPicPr>
        <p:blipFill>
          <a:blip r:embed="rId3"/>
          <a:stretch>
            <a:fillRect/>
          </a:stretch>
        </p:blipFill>
        <p:spPr>
          <a:xfrm>
            <a:off x="5451364" y="3886199"/>
            <a:ext cx="404813" cy="1882919"/>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F4A7B29-B78B-7D96-358C-D5279E52A6C8}"/>
                  </a:ext>
                </a:extLst>
              </p14:cNvPr>
              <p14:cNvContentPartPr/>
              <p14:nvPr/>
            </p14:nvContentPartPr>
            <p14:xfrm>
              <a:off x="306000" y="3299760"/>
              <a:ext cx="6244560" cy="2743560"/>
            </p14:xfrm>
          </p:contentPart>
        </mc:Choice>
        <mc:Fallback>
          <p:pic>
            <p:nvPicPr>
              <p:cNvPr id="5" name="Ink 4">
                <a:extLst>
                  <a:ext uri="{FF2B5EF4-FFF2-40B4-BE49-F238E27FC236}">
                    <a16:creationId xmlns:a16="http://schemas.microsoft.com/office/drawing/2014/main" id="{6F4A7B29-B78B-7D96-358C-D5279E52A6C8}"/>
                  </a:ext>
                </a:extLst>
              </p:cNvPr>
              <p:cNvPicPr/>
              <p:nvPr/>
            </p:nvPicPr>
            <p:blipFill>
              <a:blip r:embed="rId5"/>
              <a:stretch>
                <a:fillRect/>
              </a:stretch>
            </p:blipFill>
            <p:spPr>
              <a:xfrm>
                <a:off x="296640" y="3290400"/>
                <a:ext cx="6263280" cy="276228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F7E2483-4B57-4C9E-8170-A0B0D8A5F7C7}"/>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灯片编号占位符 2">
            <a:extLst>
              <a:ext uri="{FF2B5EF4-FFF2-40B4-BE49-F238E27FC236}">
                <a16:creationId xmlns:a16="http://schemas.microsoft.com/office/drawing/2014/main" id="{60344ED5-7C85-4DF8-88B3-F5A0B9BD84C8}"/>
              </a:ext>
            </a:extLst>
          </p:cNvPr>
          <p:cNvSpPr>
            <a:spLocks noGrp="1"/>
          </p:cNvSpPr>
          <p:nvPr>
            <p:ph type="sldNum" sz="quarter" idx="12"/>
          </p:nvPr>
        </p:nvSpPr>
        <p:spPr/>
        <p:txBody>
          <a:bodyPr/>
          <a:lstStyle/>
          <a:p>
            <a:pPr>
              <a:defRPr/>
            </a:pPr>
            <a:fld id="{E00E4866-B08E-48F7-AB9A-999B9985195A}" type="slidenum">
              <a:rPr lang="en-US" smtClean="0"/>
              <a:pPr>
                <a:defRPr/>
              </a:pPr>
              <a:t>4</a:t>
            </a:fld>
            <a:endParaRPr lang="en-US" dirty="0"/>
          </a:p>
        </p:txBody>
      </p:sp>
      <p:pic>
        <p:nvPicPr>
          <p:cNvPr id="7" name="图片 6">
            <a:extLst>
              <a:ext uri="{FF2B5EF4-FFF2-40B4-BE49-F238E27FC236}">
                <a16:creationId xmlns:a16="http://schemas.microsoft.com/office/drawing/2014/main" id="{7DED22A8-98DB-43B9-B0AE-9047ED99F86D}"/>
              </a:ext>
            </a:extLst>
          </p:cNvPr>
          <p:cNvPicPr>
            <a:picLocks noChangeAspect="1"/>
          </p:cNvPicPr>
          <p:nvPr/>
        </p:nvPicPr>
        <p:blipFill>
          <a:blip r:embed="rId2"/>
          <a:stretch>
            <a:fillRect/>
          </a:stretch>
        </p:blipFill>
        <p:spPr>
          <a:xfrm>
            <a:off x="1828800" y="762000"/>
            <a:ext cx="5616728" cy="48768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0FE88BF-5257-B3BB-E808-D0461F740C27}"/>
                  </a:ext>
                </a:extLst>
              </p14:cNvPr>
              <p14:cNvContentPartPr/>
              <p14:nvPr/>
            </p14:nvContentPartPr>
            <p14:xfrm>
              <a:off x="1085400" y="760680"/>
              <a:ext cx="7855560" cy="5558400"/>
            </p14:xfrm>
          </p:contentPart>
        </mc:Choice>
        <mc:Fallback>
          <p:pic>
            <p:nvPicPr>
              <p:cNvPr id="4" name="Ink 3">
                <a:extLst>
                  <a:ext uri="{FF2B5EF4-FFF2-40B4-BE49-F238E27FC236}">
                    <a16:creationId xmlns:a16="http://schemas.microsoft.com/office/drawing/2014/main" id="{F0FE88BF-5257-B3BB-E808-D0461F740C27}"/>
                  </a:ext>
                </a:extLst>
              </p:cNvPr>
              <p:cNvPicPr/>
              <p:nvPr/>
            </p:nvPicPr>
            <p:blipFill>
              <a:blip r:embed="rId4"/>
              <a:stretch>
                <a:fillRect/>
              </a:stretch>
            </p:blipFill>
            <p:spPr>
              <a:xfrm>
                <a:off x="1076040" y="751320"/>
                <a:ext cx="7874280" cy="5577120"/>
              </a:xfrm>
              <a:prstGeom prst="rect">
                <a:avLst/>
              </a:prstGeom>
            </p:spPr>
          </p:pic>
        </mc:Fallback>
      </mc:AlternateContent>
    </p:spTree>
    <p:extLst>
      <p:ext uri="{BB962C8B-B14F-4D97-AF65-F5344CB8AC3E}">
        <p14:creationId xmlns:p14="http://schemas.microsoft.com/office/powerpoint/2010/main" val="16672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Combinational Logic Design</a:t>
            </a:r>
            <a:br>
              <a:rPr lang="en-US" dirty="0"/>
            </a:br>
            <a:r>
              <a:rPr lang="en-US" dirty="0"/>
              <a:t>Using a Truth Table</a:t>
            </a:r>
          </a:p>
        </p:txBody>
      </p:sp>
      <p:sp>
        <p:nvSpPr>
          <p:cNvPr id="3" name="Subtitle 2"/>
          <p:cNvSpPr>
            <a:spLocks noGrp="1"/>
          </p:cNvSpPr>
          <p:nvPr>
            <p:ph type="subTitle" idx="1"/>
          </p:nvPr>
        </p:nvSpPr>
        <p:spPr>
          <a:xfrm>
            <a:off x="685800" y="1981200"/>
            <a:ext cx="7853265" cy="3962400"/>
          </a:xfrm>
        </p:spPr>
        <p:txBody>
          <a:bodyPr>
            <a:noAutofit/>
          </a:bodyPr>
          <a:lstStyle/>
          <a:p>
            <a:pPr marL="342900" indent="-342900" algn="l"/>
            <a:r>
              <a:rPr lang="en-US" sz="2200" b="1" dirty="0"/>
              <a:t>Logic Design with Truth Tables:</a:t>
            </a:r>
          </a:p>
          <a:p>
            <a:pPr marL="342900" indent="-342900" algn="l">
              <a:buFont typeface="Wingdings" pitchFamily="2" charset="2"/>
              <a:buChar char="v"/>
            </a:pPr>
            <a:r>
              <a:rPr lang="en-US" sz="2200" dirty="0"/>
              <a:t>OR-</a:t>
            </a:r>
            <a:r>
              <a:rPr lang="en-US" sz="2200" dirty="0" err="1"/>
              <a:t>ing</a:t>
            </a:r>
            <a:r>
              <a:rPr lang="en-US" sz="2200" dirty="0"/>
              <a:t> the terms that yield value 1 will result in </a:t>
            </a:r>
          </a:p>
          <a:p>
            <a:r>
              <a:rPr lang="en-US" sz="2200" i="1" dirty="0"/>
              <a:t>f=AB’C+ABC’+ABC </a:t>
            </a:r>
          </a:p>
          <a:p>
            <a:pPr algn="l">
              <a:buFont typeface="Wingdings" pitchFamily="2" charset="2"/>
              <a:buChar char="v"/>
            </a:pPr>
            <a:r>
              <a:rPr lang="en-US" sz="2200" dirty="0"/>
              <a:t> Where the expression equals 1 if A,B, and C take on any of the </a:t>
            </a:r>
            <a:r>
              <a:rPr lang="en-US" altLang="zh-CN" sz="2200" dirty="0"/>
              <a:t>three</a:t>
            </a:r>
            <a:r>
              <a:rPr lang="en-US" sz="2200" dirty="0"/>
              <a:t> combinations of values 101, 110 or 111. </a:t>
            </a:r>
          </a:p>
          <a:p>
            <a:endParaRPr lang="en-US" sz="2200" i="1" dirty="0"/>
          </a:p>
          <a:p>
            <a:pPr algn="l"/>
            <a:endParaRPr lang="en-US"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BC47EDB-23EE-B239-F255-B900D93D8DDE}"/>
                  </a:ext>
                </a:extLst>
              </p14:cNvPr>
              <p14:cNvContentPartPr/>
              <p14:nvPr/>
            </p14:nvContentPartPr>
            <p14:xfrm>
              <a:off x="1555200" y="4041000"/>
              <a:ext cx="7077600" cy="2334960"/>
            </p14:xfrm>
          </p:contentPart>
        </mc:Choice>
        <mc:Fallback>
          <p:pic>
            <p:nvPicPr>
              <p:cNvPr id="5" name="Ink 4">
                <a:extLst>
                  <a:ext uri="{FF2B5EF4-FFF2-40B4-BE49-F238E27FC236}">
                    <a16:creationId xmlns:a16="http://schemas.microsoft.com/office/drawing/2014/main" id="{3BC47EDB-23EE-B239-F255-B900D93D8DDE}"/>
                  </a:ext>
                </a:extLst>
              </p:cNvPr>
              <p:cNvPicPr/>
              <p:nvPr/>
            </p:nvPicPr>
            <p:blipFill>
              <a:blip r:embed="rId3"/>
              <a:stretch>
                <a:fillRect/>
              </a:stretch>
            </p:blipFill>
            <p:spPr>
              <a:xfrm>
                <a:off x="1545840" y="4031640"/>
                <a:ext cx="7096320" cy="235368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Standard forms</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6</a:t>
            </a:fld>
            <a:endParaRPr lang="en-US"/>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685800" y="1371600"/>
            <a:ext cx="7853265" cy="4797136"/>
          </a:xfrm>
        </p:spPr>
        <p:txBody>
          <a:bodyPr>
            <a:noAutofit/>
          </a:bodyPr>
          <a:lstStyle/>
          <a:p>
            <a:pPr algn="l"/>
            <a:r>
              <a:rPr lang="en-US" b="0" i="0" u="none" strike="noStrike" baseline="0" dirty="0">
                <a:solidFill>
                  <a:srgbClr val="000000"/>
                </a:solidFill>
              </a:rPr>
              <a:t>Standard forms are standard ways to express Boolean functions</a:t>
            </a:r>
          </a:p>
          <a:p>
            <a:pPr algn="l"/>
            <a:endParaRPr lang="en-US" b="0" i="0" u="none" strike="noStrike" baseline="0" dirty="0">
              <a:solidFill>
                <a:srgbClr val="000000"/>
              </a:solidFill>
            </a:endParaRPr>
          </a:p>
          <a:p>
            <a:pPr algn="l"/>
            <a:r>
              <a:rPr lang="en-US" b="0" i="0" u="none" strike="noStrike" baseline="0" dirty="0">
                <a:solidFill>
                  <a:srgbClr val="000000"/>
                </a:solidFill>
              </a:rPr>
              <a:t>They contain product terms (</a:t>
            </a:r>
            <a:r>
              <a:rPr lang="en-US" b="0" i="0" u="none" strike="noStrike" baseline="0" dirty="0" err="1">
                <a:solidFill>
                  <a:srgbClr val="000000"/>
                </a:solidFill>
              </a:rPr>
              <a:t>Minterms</a:t>
            </a:r>
            <a:r>
              <a:rPr lang="en-US" b="0" i="0" u="none" strike="noStrike" baseline="0" dirty="0">
                <a:solidFill>
                  <a:srgbClr val="000000"/>
                </a:solidFill>
              </a:rPr>
              <a:t>) and sum terms (Maxterms)</a:t>
            </a:r>
          </a:p>
          <a:p>
            <a:pPr algn="l"/>
            <a:endParaRPr lang="en-US" b="0" i="0" u="none" strike="noStrike" baseline="0" dirty="0">
              <a:solidFill>
                <a:srgbClr val="000000"/>
              </a:solidFill>
            </a:endParaRPr>
          </a:p>
          <a:p>
            <a:pPr algn="l"/>
            <a:r>
              <a:rPr lang="en-US" b="0" i="0" u="none" strike="noStrike" baseline="0" dirty="0">
                <a:solidFill>
                  <a:srgbClr val="000000"/>
                </a:solidFill>
              </a:rPr>
              <a:t>They result in more desirable expression for circuit implementation</a:t>
            </a:r>
          </a:p>
          <a:p>
            <a:pPr algn="l"/>
            <a:endParaRPr lang="en-US" b="0" i="0" u="none" strike="noStrike" baseline="0" dirty="0">
              <a:solidFill>
                <a:srgbClr val="000000"/>
              </a:solidFill>
            </a:endParaRPr>
          </a:p>
          <a:p>
            <a:pPr algn="l"/>
            <a:r>
              <a:rPr lang="en-US" b="0" i="0" u="none" strike="noStrike" baseline="0" dirty="0" err="1">
                <a:solidFill>
                  <a:srgbClr val="000000"/>
                </a:solidFill>
              </a:rPr>
              <a:t>Minterms</a:t>
            </a:r>
            <a:r>
              <a:rPr lang="en-US" b="0" i="0" u="none" strike="noStrike" baseline="0" dirty="0">
                <a:solidFill>
                  <a:srgbClr val="000000"/>
                </a:solidFill>
              </a:rPr>
              <a:t> are AND terms with every variable present in either true or complement form</a:t>
            </a:r>
          </a:p>
          <a:p>
            <a:pPr algn="l"/>
            <a:endParaRPr lang="en-US" b="0" i="0" u="none" strike="noStrike" baseline="0" dirty="0">
              <a:solidFill>
                <a:srgbClr val="000000"/>
              </a:solidFill>
            </a:endParaRPr>
          </a:p>
          <a:p>
            <a:pPr algn="l"/>
            <a:r>
              <a:rPr lang="en-US" b="0" i="0" u="none" strike="noStrike" baseline="0" dirty="0">
                <a:solidFill>
                  <a:srgbClr val="000000"/>
                </a:solidFill>
              </a:rPr>
              <a:t>Maxterms are OR terms with every variable present in either true or complement form</a:t>
            </a:r>
            <a:endParaRPr lang="en-US" dirty="0"/>
          </a:p>
        </p:txBody>
      </p:sp>
    </p:spTree>
    <p:extLst>
      <p:ext uri="{BB962C8B-B14F-4D97-AF65-F5344CB8AC3E}">
        <p14:creationId xmlns:p14="http://schemas.microsoft.com/office/powerpoint/2010/main" val="422538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err="1"/>
              <a:t>Minterm</a:t>
            </a:r>
            <a:endParaRPr lang="en-US" dirty="0"/>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366646" y="1154145"/>
            <a:ext cx="8567865" cy="685800"/>
          </a:xfrm>
        </p:spPr>
        <p:txBody>
          <a:bodyPr>
            <a:noAutofit/>
          </a:bodyPr>
          <a:lstStyle/>
          <a:p>
            <a:pPr marL="25400" algn="l">
              <a:lnSpc>
                <a:spcPct val="100000"/>
              </a:lnSpc>
              <a:spcBef>
                <a:spcPts val="775"/>
              </a:spcBef>
            </a:pPr>
            <a:r>
              <a:rPr lang="en-US" sz="2000" spc="-5" dirty="0">
                <a:cs typeface="Trebuchet MS"/>
              </a:rPr>
              <a:t>A </a:t>
            </a:r>
            <a:r>
              <a:rPr lang="en-US" sz="2000" spc="-10" dirty="0">
                <a:cs typeface="Trebuchet MS"/>
              </a:rPr>
              <a:t>function with </a:t>
            </a:r>
            <a:r>
              <a:rPr lang="en-US" sz="2000" i="1" spc="-5" dirty="0">
                <a:cs typeface="Trebuchet MS"/>
              </a:rPr>
              <a:t>n </a:t>
            </a:r>
            <a:r>
              <a:rPr lang="en-US" sz="2000" spc="-10" dirty="0">
                <a:cs typeface="Trebuchet MS"/>
              </a:rPr>
              <a:t>variables has </a:t>
            </a:r>
            <a:r>
              <a:rPr lang="en-US" sz="2000" dirty="0">
                <a:cs typeface="Trebuchet MS"/>
              </a:rPr>
              <a:t>2</a:t>
            </a:r>
            <a:r>
              <a:rPr lang="en-US" sz="2000" i="1" baseline="25525" dirty="0">
                <a:cs typeface="Trebuchet MS"/>
              </a:rPr>
              <a:t>n</a:t>
            </a:r>
            <a:r>
              <a:rPr lang="en-US" sz="2000" i="1" spc="359" baseline="25525" dirty="0">
                <a:cs typeface="Trebuchet MS"/>
              </a:rPr>
              <a:t> </a:t>
            </a:r>
            <a:r>
              <a:rPr lang="en-US" sz="2000" spc="-10" dirty="0" err="1">
                <a:cs typeface="Trebuchet MS"/>
              </a:rPr>
              <a:t>minterms</a:t>
            </a:r>
            <a:r>
              <a:rPr lang="en-US" dirty="0">
                <a:cs typeface="Trebuchet MS"/>
              </a:rPr>
              <a:t>. </a:t>
            </a:r>
            <a:r>
              <a:rPr lang="en-US" sz="2000" spc="-5" dirty="0">
                <a:cs typeface="Trebuchet MS"/>
              </a:rPr>
              <a:t>The literals </a:t>
            </a:r>
            <a:r>
              <a:rPr lang="en-US" sz="2000" spc="-10" dirty="0">
                <a:cs typeface="Trebuchet MS"/>
              </a:rPr>
              <a:t>are </a:t>
            </a:r>
            <a:r>
              <a:rPr lang="en-US" sz="2000" spc="-5" dirty="0">
                <a:cs typeface="Trebuchet MS"/>
              </a:rPr>
              <a:t>listed in </a:t>
            </a:r>
            <a:r>
              <a:rPr lang="en-US" sz="2000" spc="-10" dirty="0">
                <a:cs typeface="Trebuchet MS"/>
              </a:rPr>
              <a:t>the </a:t>
            </a:r>
            <a:r>
              <a:rPr lang="en-US" sz="2000" spc="-5" dirty="0">
                <a:cs typeface="Trebuchet MS"/>
              </a:rPr>
              <a:t>same order for </a:t>
            </a:r>
            <a:r>
              <a:rPr lang="en-US" sz="2000" spc="-10" dirty="0">
                <a:cs typeface="Trebuchet MS"/>
              </a:rPr>
              <a:t>all  </a:t>
            </a:r>
            <a:r>
              <a:rPr lang="en-US" sz="2000" spc="-10" dirty="0" err="1">
                <a:cs typeface="Trebuchet MS"/>
              </a:rPr>
              <a:t>minterms</a:t>
            </a:r>
            <a:r>
              <a:rPr lang="en-US" sz="2000" spc="-10" dirty="0">
                <a:cs typeface="Trebuchet MS"/>
              </a:rPr>
              <a:t> (usually</a:t>
            </a:r>
            <a:r>
              <a:rPr lang="en-US" spc="30" dirty="0">
                <a:cs typeface="Trebuchet MS"/>
              </a:rPr>
              <a:t> </a:t>
            </a:r>
            <a:r>
              <a:rPr lang="en-US" sz="2000" spc="-10" dirty="0">
                <a:cs typeface="Trebuchet MS"/>
              </a:rPr>
              <a:t>alphabetically)</a:t>
            </a:r>
            <a:endParaRPr lang="en-US" sz="2000" dirty="0">
              <a:cs typeface="Trebuchet MS"/>
            </a:endParaRPr>
          </a:p>
        </p:txBody>
      </p:sp>
      <p:pic>
        <p:nvPicPr>
          <p:cNvPr id="11" name="Picture 10" descr="Table&#10;&#10;Description automatically generated">
            <a:extLst>
              <a:ext uri="{FF2B5EF4-FFF2-40B4-BE49-F238E27FC236}">
                <a16:creationId xmlns:a16="http://schemas.microsoft.com/office/drawing/2014/main" id="{A2AF8534-F39A-4B9C-B6C0-523AC57A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37" y="1839945"/>
            <a:ext cx="4354326" cy="451645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E7D1DE3-A11D-680F-9E50-9051F1AD8960}"/>
                  </a:ext>
                </a:extLst>
              </p14:cNvPr>
              <p14:cNvContentPartPr/>
              <p14:nvPr/>
            </p14:nvContentPartPr>
            <p14:xfrm>
              <a:off x="1567800" y="2645640"/>
              <a:ext cx="4747680" cy="3618000"/>
            </p14:xfrm>
          </p:contentPart>
        </mc:Choice>
        <mc:Fallback>
          <p:pic>
            <p:nvPicPr>
              <p:cNvPr id="3" name="Ink 2">
                <a:extLst>
                  <a:ext uri="{FF2B5EF4-FFF2-40B4-BE49-F238E27FC236}">
                    <a16:creationId xmlns:a16="http://schemas.microsoft.com/office/drawing/2014/main" id="{7E7D1DE3-A11D-680F-9E50-9051F1AD8960}"/>
                  </a:ext>
                </a:extLst>
              </p:cNvPr>
              <p:cNvPicPr/>
              <p:nvPr/>
            </p:nvPicPr>
            <p:blipFill>
              <a:blip r:embed="rId4"/>
              <a:stretch>
                <a:fillRect/>
              </a:stretch>
            </p:blipFill>
            <p:spPr>
              <a:xfrm>
                <a:off x="1558440" y="2636280"/>
                <a:ext cx="4766400" cy="3636720"/>
              </a:xfrm>
              <a:prstGeom prst="rect">
                <a:avLst/>
              </a:prstGeom>
            </p:spPr>
          </p:pic>
        </mc:Fallback>
      </mc:AlternateContent>
    </p:spTree>
    <p:extLst>
      <p:ext uri="{BB962C8B-B14F-4D97-AF65-F5344CB8AC3E}">
        <p14:creationId xmlns:p14="http://schemas.microsoft.com/office/powerpoint/2010/main" val="155303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err="1"/>
              <a:t>Minterm</a:t>
            </a:r>
            <a:endParaRPr lang="en-US" dirty="0"/>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366646" y="1028700"/>
            <a:ext cx="8567865" cy="685800"/>
          </a:xfrm>
        </p:spPr>
        <p:txBody>
          <a:bodyPr>
            <a:noAutofit/>
          </a:bodyPr>
          <a:lstStyle/>
          <a:p>
            <a:pPr algn="l"/>
            <a:r>
              <a:rPr lang="en-US" b="0" i="0" u="none" strike="noStrike" baseline="0" dirty="0"/>
              <a:t>A variable in a </a:t>
            </a:r>
            <a:r>
              <a:rPr lang="en-US" b="0" i="0" u="none" strike="noStrike" baseline="0" dirty="0" err="1"/>
              <a:t>minterm</a:t>
            </a:r>
            <a:r>
              <a:rPr lang="en-US" b="0" i="0" u="none" strike="noStrike" baseline="0" dirty="0"/>
              <a:t> is complemented for 0 and is not complemented for 1</a:t>
            </a:r>
          </a:p>
        </p:txBody>
      </p:sp>
      <p:pic>
        <p:nvPicPr>
          <p:cNvPr id="11" name="Picture 10" descr="Table&#10;&#10;Description automatically generated">
            <a:extLst>
              <a:ext uri="{FF2B5EF4-FFF2-40B4-BE49-F238E27FC236}">
                <a16:creationId xmlns:a16="http://schemas.microsoft.com/office/drawing/2014/main" id="{A2AF8534-F39A-4B9C-B6C0-523AC57A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37" y="1839945"/>
            <a:ext cx="4354326" cy="451645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87BB8CD-2F53-A43F-B58B-0875687EB1E1}"/>
                  </a:ext>
                </a:extLst>
              </p14:cNvPr>
              <p14:cNvContentPartPr/>
              <p14:nvPr/>
            </p14:nvContentPartPr>
            <p14:xfrm>
              <a:off x="2440080" y="5452560"/>
              <a:ext cx="3079080" cy="527760"/>
            </p14:xfrm>
          </p:contentPart>
        </mc:Choice>
        <mc:Fallback>
          <p:pic>
            <p:nvPicPr>
              <p:cNvPr id="3" name="Ink 2">
                <a:extLst>
                  <a:ext uri="{FF2B5EF4-FFF2-40B4-BE49-F238E27FC236}">
                    <a16:creationId xmlns:a16="http://schemas.microsoft.com/office/drawing/2014/main" id="{187BB8CD-2F53-A43F-B58B-0875687EB1E1}"/>
                  </a:ext>
                </a:extLst>
              </p:cNvPr>
              <p:cNvPicPr/>
              <p:nvPr/>
            </p:nvPicPr>
            <p:blipFill>
              <a:blip r:embed="rId4"/>
              <a:stretch>
                <a:fillRect/>
              </a:stretch>
            </p:blipFill>
            <p:spPr>
              <a:xfrm>
                <a:off x="2430720" y="5443200"/>
                <a:ext cx="3097800" cy="546480"/>
              </a:xfrm>
              <a:prstGeom prst="rect">
                <a:avLst/>
              </a:prstGeom>
            </p:spPr>
          </p:pic>
        </mc:Fallback>
      </mc:AlternateContent>
    </p:spTree>
    <p:extLst>
      <p:ext uri="{BB962C8B-B14F-4D97-AF65-F5344CB8AC3E}">
        <p14:creationId xmlns:p14="http://schemas.microsoft.com/office/powerpoint/2010/main" val="301629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93" y="533400"/>
            <a:ext cx="7776972" cy="990600"/>
          </a:xfrm>
        </p:spPr>
        <p:txBody>
          <a:bodyPr>
            <a:normAutofit/>
          </a:bodyPr>
          <a:lstStyle/>
          <a:p>
            <a:r>
              <a:rPr lang="en-US" dirty="0"/>
              <a:t>Sum of </a:t>
            </a:r>
            <a:r>
              <a:rPr lang="en-US" dirty="0" err="1"/>
              <a:t>minterms</a:t>
            </a:r>
            <a:r>
              <a:rPr lang="en-US" dirty="0"/>
              <a:t> canonical form</a:t>
            </a:r>
          </a:p>
        </p:txBody>
      </p:sp>
      <p:sp>
        <p:nvSpPr>
          <p:cNvPr id="9" name="Subtitle 2">
            <a:extLst>
              <a:ext uri="{FF2B5EF4-FFF2-40B4-BE49-F238E27FC236}">
                <a16:creationId xmlns:a16="http://schemas.microsoft.com/office/drawing/2014/main" id="{CEDE49FA-6935-44B5-A137-E8324F9DB03E}"/>
              </a:ext>
            </a:extLst>
          </p:cNvPr>
          <p:cNvSpPr>
            <a:spLocks noGrp="1"/>
          </p:cNvSpPr>
          <p:nvPr>
            <p:ph type="subTitle" idx="1"/>
          </p:nvPr>
        </p:nvSpPr>
        <p:spPr>
          <a:xfrm>
            <a:off x="366646" y="1295400"/>
            <a:ext cx="8567865" cy="762000"/>
          </a:xfrm>
        </p:spPr>
        <p:txBody>
          <a:bodyPr>
            <a:noAutofit/>
          </a:bodyPr>
          <a:lstStyle/>
          <a:p>
            <a:pPr algn="l"/>
            <a:r>
              <a:rPr lang="en-US" b="0" i="0" u="none" strike="noStrike" baseline="0" dirty="0">
                <a:solidFill>
                  <a:srgbClr val="000000"/>
                </a:solidFill>
              </a:rPr>
              <a:t>Function expressed as a logical sum (OR) of </a:t>
            </a:r>
            <a:r>
              <a:rPr lang="en-US" b="0" i="0" u="none" strike="noStrike" baseline="0" dirty="0" err="1">
                <a:solidFill>
                  <a:srgbClr val="000000"/>
                </a:solidFill>
              </a:rPr>
              <a:t>minterms</a:t>
            </a:r>
            <a:endParaRPr lang="en-US" b="0" i="0" u="none" strike="noStrike" baseline="0" dirty="0">
              <a:solidFill>
                <a:srgbClr val="000000"/>
              </a:solidFill>
            </a:endParaRPr>
          </a:p>
          <a:p>
            <a:pPr algn="l"/>
            <a:r>
              <a:rPr lang="en-US" b="0" i="0" u="none" strike="noStrike" baseline="0" dirty="0">
                <a:solidFill>
                  <a:srgbClr val="000000"/>
                </a:solidFill>
              </a:rPr>
              <a:t>Sum of all </a:t>
            </a:r>
            <a:r>
              <a:rPr lang="en-US" b="0" i="0" u="none" strike="noStrike" baseline="0" dirty="0" err="1">
                <a:solidFill>
                  <a:srgbClr val="000000"/>
                </a:solidFill>
              </a:rPr>
              <a:t>minterms</a:t>
            </a:r>
            <a:r>
              <a:rPr lang="en-US" b="0" i="0" u="none" strike="noStrike" baseline="0" dirty="0">
                <a:solidFill>
                  <a:srgbClr val="000000"/>
                </a:solidFill>
              </a:rPr>
              <a:t> where the function value is 1</a:t>
            </a:r>
          </a:p>
        </p:txBody>
      </p:sp>
      <p:pic>
        <p:nvPicPr>
          <p:cNvPr id="4" name="Picture 3" descr="Table&#10;&#10;Description automatically generated">
            <a:extLst>
              <a:ext uri="{FF2B5EF4-FFF2-40B4-BE49-F238E27FC236}">
                <a16:creationId xmlns:a16="http://schemas.microsoft.com/office/drawing/2014/main" id="{7003BA96-3A36-41FD-B423-47296E73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93" y="2133600"/>
            <a:ext cx="2294181" cy="381016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559FD76-B02E-E297-33AA-9295F9022C39}"/>
                  </a:ext>
                </a:extLst>
              </p14:cNvPr>
              <p14:cNvContentPartPr/>
              <p14:nvPr/>
            </p14:nvContentPartPr>
            <p14:xfrm>
              <a:off x="2709720" y="2171520"/>
              <a:ext cx="6105960" cy="3756960"/>
            </p14:xfrm>
          </p:contentPart>
        </mc:Choice>
        <mc:Fallback>
          <p:pic>
            <p:nvPicPr>
              <p:cNvPr id="3" name="Ink 2">
                <a:extLst>
                  <a:ext uri="{FF2B5EF4-FFF2-40B4-BE49-F238E27FC236}">
                    <a16:creationId xmlns:a16="http://schemas.microsoft.com/office/drawing/2014/main" id="{3559FD76-B02E-E297-33AA-9295F9022C39}"/>
                  </a:ext>
                </a:extLst>
              </p:cNvPr>
              <p:cNvPicPr/>
              <p:nvPr/>
            </p:nvPicPr>
            <p:blipFill>
              <a:blip r:embed="rId4"/>
              <a:stretch>
                <a:fillRect/>
              </a:stretch>
            </p:blipFill>
            <p:spPr>
              <a:xfrm>
                <a:off x="2700360" y="2162160"/>
                <a:ext cx="6124680" cy="3775680"/>
              </a:xfrm>
              <a:prstGeom prst="rect">
                <a:avLst/>
              </a:prstGeom>
            </p:spPr>
          </p:pic>
        </mc:Fallback>
      </mc:AlternateContent>
    </p:spTree>
    <p:extLst>
      <p:ext uri="{BB962C8B-B14F-4D97-AF65-F5344CB8AC3E}">
        <p14:creationId xmlns:p14="http://schemas.microsoft.com/office/powerpoint/2010/main" val="3623631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4582</TotalTime>
  <Words>496</Words>
  <Application>Microsoft Office PowerPoint</Application>
  <PresentationFormat>On-screen Show (4:3)</PresentationFormat>
  <Paragraphs>69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Candara</vt:lpstr>
      <vt:lpstr>Symbol</vt:lpstr>
      <vt:lpstr>Trebuchet MS</vt:lpstr>
      <vt:lpstr>Verdana</vt:lpstr>
      <vt:lpstr>Wingdings</vt:lpstr>
      <vt:lpstr>Waveform</vt:lpstr>
      <vt:lpstr>PowerPoint Presentation</vt:lpstr>
      <vt:lpstr>PowerPoint Presentation</vt:lpstr>
      <vt:lpstr>Combinational Logic Design Using a Truth Table</vt:lpstr>
      <vt:lpstr>PowerPoint Presentation</vt:lpstr>
      <vt:lpstr>Combinational Logic Design Using a Truth Table</vt:lpstr>
      <vt:lpstr>Standard forms</vt:lpstr>
      <vt:lpstr>Minterm</vt:lpstr>
      <vt:lpstr>Minterm</vt:lpstr>
      <vt:lpstr>Sum of minterms canonical form</vt:lpstr>
      <vt:lpstr>Maxterm</vt:lpstr>
      <vt:lpstr>Maxterm</vt:lpstr>
      <vt:lpstr>Product of maxterms canonical form</vt:lpstr>
      <vt:lpstr>Minterms and maxterms relationship</vt:lpstr>
      <vt:lpstr>Function complements</vt:lpstr>
      <vt:lpstr>Function complement example</vt:lpstr>
      <vt:lpstr>Sum-of-Products (SOP)</vt:lpstr>
      <vt:lpstr>Sum-of-Products (SOP) example</vt:lpstr>
      <vt:lpstr>Product-of-Sums (POS)</vt:lpstr>
      <vt:lpstr>Cost criteria</vt:lpstr>
      <vt:lpstr>Input costs</vt:lpstr>
      <vt:lpstr>Design of Binary Adders and Subtracters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hammj</dc:creator>
  <cp:lastModifiedBy>Xing, Yuan</cp:lastModifiedBy>
  <cp:revision>385</cp:revision>
  <dcterms:created xsi:type="dcterms:W3CDTF">2010-06-02T16:10:54Z</dcterms:created>
  <dcterms:modified xsi:type="dcterms:W3CDTF">2023-02-23T17:34:54Z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248315395</vt:i4>
  </property>
  <property fmtid="{D5CDD505-2E9C-101B-9397-08002B2CF9AE}" pid="3" name="_NewReviewCycle">
    <vt:lpwstr/>
  </property>
  <property fmtid="{D5CDD505-2E9C-101B-9397-08002B2CF9AE}" pid="4" name="_EmailSubject">
    <vt:lpwstr>Lecture Note PowerPoints for Cengage Learning textbooks.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-1176233783</vt:i4>
  </property>
</Properties>
</file>