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2" r:id="rId1"/>
  </p:sldMasterIdLst>
  <p:notesMasterIdLst>
    <p:notesMasterId r:id="rId25"/>
  </p:notesMasterIdLst>
  <p:handoutMasterIdLst>
    <p:handoutMasterId r:id="rId26"/>
  </p:handoutMasterIdLst>
  <p:sldIdLst>
    <p:sldId id="515" r:id="rId2"/>
    <p:sldId id="567" r:id="rId3"/>
    <p:sldId id="612" r:id="rId4"/>
    <p:sldId id="578" r:id="rId5"/>
    <p:sldId id="579" r:id="rId6"/>
    <p:sldId id="580" r:id="rId7"/>
    <p:sldId id="581" r:id="rId8"/>
    <p:sldId id="582" r:id="rId9"/>
    <p:sldId id="608" r:id="rId10"/>
    <p:sldId id="613" r:id="rId11"/>
    <p:sldId id="614" r:id="rId12"/>
    <p:sldId id="616" r:id="rId13"/>
    <p:sldId id="617" r:id="rId14"/>
    <p:sldId id="618" r:id="rId15"/>
    <p:sldId id="619" r:id="rId16"/>
    <p:sldId id="615" r:id="rId17"/>
    <p:sldId id="584" r:id="rId18"/>
    <p:sldId id="569" r:id="rId19"/>
    <p:sldId id="588" r:id="rId20"/>
    <p:sldId id="589" r:id="rId21"/>
    <p:sldId id="591" r:id="rId22"/>
    <p:sldId id="592" r:id="rId23"/>
    <p:sldId id="57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7" autoAdjust="0"/>
    <p:restoredTop sz="94671" autoAdjust="0"/>
  </p:normalViewPr>
  <p:slideViewPr>
    <p:cSldViewPr>
      <p:cViewPr varScale="1">
        <p:scale>
          <a:sx n="81" d="100"/>
          <a:sy n="81" d="100"/>
        </p:scale>
        <p:origin x="1565"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F25AC6-2336-4B42-B7AB-448B1D85F523}" type="slidenum">
              <a:rPr lang="en-US"/>
              <a:pPr>
                <a:defRPr/>
              </a:pPr>
              <a:t>‹#›</a:t>
            </a:fld>
            <a:endParaRPr lang="en-US"/>
          </a:p>
        </p:txBody>
      </p:sp>
    </p:spTree>
    <p:extLst>
      <p:ext uri="{BB962C8B-B14F-4D97-AF65-F5344CB8AC3E}">
        <p14:creationId xmlns:p14="http://schemas.microsoft.com/office/powerpoint/2010/main" val="26322081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6:16:15.572"/>
    </inkml:context>
    <inkml:brush xml:id="br0">
      <inkml:brushProperty name="width" value="0.05292" units="cm"/>
      <inkml:brushProperty name="height" value="0.05292" units="cm"/>
      <inkml:brushProperty name="color" value="#FF0000"/>
    </inkml:brush>
  </inkml:definitions>
  <inkml:trace contextRef="#ctx0" brushRef="#br0">6408 11556 129 0,'0'0'83'16,"0"0"-48"-16,-120 108-35 15,82-64-94-15</inkml:trace>
  <inkml:trace contextRef="#ctx0" brushRef="#br0" timeOffset="925.45">10580 15811 332 0,'0'0'250'16,"0"0"236"-16,0 0-162 16,0 0 37-16,100-120-10 15,-89 102 24-15,-5 10-39 16,-3 4-52-16,-3 4-66 15,0 0-82-15,-16 38-63 16,-46 42-38-16,-41 46 26 16,-25 23-4-16,-11 5-31 0,8-10-25 15,33-34 7-15,24-29-8 16,23-31 1-16,19-16-1 16,8-10 1-16,8-10-1 15,14-14-7-15,13-32-17 16,72-80-2-16,59-75-25 15,37-23 5-15,4-1 22 16,-43 54 4-16,-56 69 19 16,-37 38-7-16,-23 25 8 15,-3 6 0-15,-8 10 0 16,1 9 1-16,-6 23-1 16,3 51 0-16,1 47 0 15,-6 45 9-15,-4 22-9 16,-2-4-3-16,0-28 2 0,0-50-1 15,0-34-14 1,0-28-79-16,0-20-60 0,0-1-106 16,0-23-197-16,0 0-90 15,-6-20-227-15</inkml:trace>
  <inkml:trace contextRef="#ctx0" brushRef="#br0" timeOffset="1081.32">10428 16168 1751 0,'0'0'539'0,"0"0"-484"16,0 0-32-16,0 0 71 15,131 82-23-15,-10-61-49 0,30-21-22 16,5-4-111 0,-42-23-228-16,-39-13-659 0</inkml:trace>
  <inkml:trace contextRef="#ctx0" brushRef="#br0" timeOffset="1261.3">11428 15829 1527 0,'0'0'366'0,"0"0"-244"16,-73 193 107-16,55-73-69 15,7-4-108-15,7-13-34 0,4-17-18 16,0-27-46-16,-3 10-120 15,-1-17-210-15,-5-20-375 0</inkml:trace>
  <inkml:trace contextRef="#ctx0" brushRef="#br0" timeOffset="1690.39">11517 15804 954 0,'0'0'1017'0,"0"0"-875"15,0 0-104-15,131-6 92 16,-70 37-50-16,-1 9-47 16,-9 14-20-16,-11 9-12 15,-19-1 8-15,-19 0 5 16,-6-4 30-16,-39-8 14 0,-14-10 21 16,-15-18 10-16,1-8-14 15,2-14 0-15,15 0-5 16,16-1-6-16,16-12-16 15,22 0-5-15,4-2-13 16,46 3-18-16,18 2-11 16,19 6-1-16,3 4 0 15,-11 10-1-15,-12 25-6 16,-22 5-1-16,-20 10 7 16,-23 4 0-16,-4-2 1 15,-39 2 4-15,-19-4 22 16,-34-2 16-16,-39-8 3 15,-41-7-11-15,-8-12-10 16,28-12-15-16,42-9-9 16,52 0-18-16,25-9-135 0,33-31-144 15,2 4-216-15,17-12-486 16</inkml:trace>
  <inkml:trace contextRef="#ctx0" brushRef="#br0" timeOffset="1839.74">12547 16254 1483 0,'0'0'664'0,"113"0"-380"16,-30 0-42-16,19 0-72 15,3 0-95-15,-2 4-54 0,-6 5-21 16,-9 0-76 0,-13-1-139-16,-24-4-327 0,-22-4-437 0</inkml:trace>
  <inkml:trace contextRef="#ctx0" brushRef="#br0" timeOffset="2034.9">13117 15927 1627 0,'0'0'603'15,"0"0"-560"-15,0 103-30 16,7-2 73-16,-3 48-19 15,-4 8-39-15,0-19-16 16,0-40-12-16,0-22-89 0,-2-23-201 16,-3-12-394-16</inkml:trace>
  <inkml:trace contextRef="#ctx0" brushRef="#br0" timeOffset="2440.77">14171 15855 1877 0,'0'0'566'0,"0"0"-501"15,-129 122 116-15,31 7 29 16,-12 32-87-16,12-5-68 16,30-30-37-16,32-48-12 0,20-36-6 15,5-7-10-15,0-13-28 16,6-8-3-16,5-14 27 15,10-48 4-15,38-59-13 16,31-60 7-16,21-28 10 16,16-2 5-16,-14 44 0 15,-21 65-9-15,-23 40 10 16,-16 23 0-16,-3 12 3 16,2 13 24-16,-5 10 19 15,-3 52 29-15,-4 40 0 16,2 37-11-16,-2 13-26 15,-2-10-19-15,-5-33-13 16,-8-35-5-16,-6-20-1 16,-4-14-23-16,-4-8-82 0,0-5-97 15,-24-21-104-15,-12-6-74 16,-6-11-373-16</inkml:trace>
  <inkml:trace contextRef="#ctx0" brushRef="#br0" timeOffset="2583.44">13634 16273 1295 0,'0'0'569'0,"0"0"-295"16,0 0-74-16,0 0-116 15,131 70 44-15,32-57-46 16,22-4-82-16,-5-9-22 0,-53-18-203 16,-44-8-354-16</inkml:trace>
  <inkml:trace contextRef="#ctx0" brushRef="#br0" timeOffset="2770.35">14910 15839 1313 0,'0'0'565'16,"-31"107"-393"-16,21-1 90 16,5 36-18-16,5 11-74 15,0-27-106-15,0-34-40 16,0-38-24-16,0-22-41 15,7-2-119-15,8-15-103 16,-1-12-130-16,-1-3-249 0</inkml:trace>
  <inkml:trace contextRef="#ctx0" brushRef="#br0" timeOffset="3223.93">15020 15816 1371 0,'0'0'584'0,"0"0"-377"15,0 0 3-15,131-18-81 16,-52 22-3-16,7 27-30 16,-3 15-25-16,-12 11-26 15,-20 3-19-15,-24 0-14 16,-25-6-6-16,-6-4 17 16,-43-10 13-16,-18-9 0 15,-15-8-1-15,-11-6-16 0,0-12 0 16,8-1 8-1,16-4-4-15,25 0-11 0,26 0-11 16,16 0-1-16,42 0-5 16,55 0 4-16,38 0 1 15,-1 0 0-15,-19 10 1 16,-29 12-1-16,-24 9 8 16,7 9 1-16,-2 10-8 15,-7 6 6-15,-29 3-6 16,-31-6-1-16,-17-3 11 15,-62-2 38-15,-39-4-5 16,-40-11-10-16,-9-7 2 16,29-16-9-16,33-10-12 0,45 0-8 15,13-4-7-15,1-18-34 16,-2-6-134-16,17-38-117 16,16-1-214-16,15-2-151 0</inkml:trace>
  <inkml:trace contextRef="#ctx0" brushRef="#br0" timeOffset="3401.25">16363 15458 1758 0,'0'0'639'0,"0"0"-560"16,-158 94 41-16,114-41-38 0,17 10-56 15,17 4-26-15,10 13-156 16,6-16-152-16,9-16-620 0</inkml:trace>
  <inkml:trace contextRef="#ctx0" brushRef="#br0" timeOffset="3808.68">16884 16374 1166 0,'0'0'791'0,"0"0"-664"0,0 0-57 16,0 0 153-16,143 17-30 15,-61-11-102-15,-1 2-54 16,-9-4-22-16,-19-2-15 16,-23 2-79-16,-30-4-181 15,0 0-346-15,-26 0-512 0</inkml:trace>
  <inkml:trace contextRef="#ctx0" brushRef="#br0" timeOffset="3958.29">16887 16651 1189 0,'0'0'1016'0,"0"0"-790"16,166 0-76-16,-20 0 93 15,0 0-123-15,-23 0-93 16,-36 0-27-16,-4 0-168 0,-16 0-307 16,-9-5-565-16</inkml:trace>
  <inkml:trace contextRef="#ctx0" brushRef="#br0" timeOffset="5656.37">19614 15749 1719 0,'0'0'255'0,"0"0"-138"16,0 0 45-16,0 0 91 15,0 0-98-15,-122 116-97 16,28 53 44-16,-16 20-7 15,4-3-38-15,24-47-10 16,33-50-22-16,10-30-12 16,13-19-12-16,2-8 7 15,3-2-8-15,10-12 0 16,11-18-1-16,11-32 1 16,52-79 7-16,33-81-1 15,26-41-5-15,0-7-1 16,-22 47 0-16,-32 82 0 0,-22 44 1 15,-15 32-1-15,-4 12 1 16,-6 5 0-16,-3 18 14 16,-1 13-14-16,8 58 5 15,10 55 29-15,17 43-4 16,7 20-7-16,1-16-15 16,-10-46-1-16,-17-47-8 15,-10-28 1-15,-8-15-1 16,-1-10-21-16,-3-6-67 15,-5-12-95-15,-6-35-99 16,-2-18-41-16,-15-14-333 0</inkml:trace>
  <inkml:trace contextRef="#ctx0" brushRef="#br0" timeOffset="5797.67">19467 16181 1008 0,'0'0'617'0,"0"0"-392"16,0 0-153-16,0 0 84 15,0 0 7-15,139 69-64 16,-60-61-84-16,10-8-15 16,38-10-154-16,-21-20-320 15,-15-11-791-15</inkml:trace>
  <inkml:trace contextRef="#ctx0" brushRef="#br0" timeOffset="6007.59">20740 15529 1685 0,'0'0'350'0,"0"0"-218"16,-154 42 86-16,75 24 11 15,4 36-97-15,26 38-60 16,26 11-33-16,23-27-23 16,21-30-14-16,8-40-2 15,4-9-6-15,9-5-72 16,14-9-131-16,54-31-117 15,-17 0-184-15,-1-27-656 0</inkml:trace>
  <inkml:trace contextRef="#ctx0" brushRef="#br0" timeOffset="6194.14">21312 15691 1508 0,'0'0'368'0,"0"0"-280"16,-80 146 129-16,49-34 52 15,6 31-102-15,7-9-95 16,10-27-53-16,2-35-19 16,3-26 0-16,0-2-155 15,3-12-102-15,0-32-24 16,0-2-255-16,5-38-786 0</inkml:trace>
  <inkml:trace contextRef="#ctx0" brushRef="#br0" timeOffset="6576.03">21326 15538 1367 0,'0'0'353'0,"0"0"-257"15,0 0 149-15,125 36 40 16,-81 5-106-16,-5 12-76 16,-7 6-35-16,-16 7-11 15,-16-4-9-15,0-4-9 16,-23-13-5-16,-12-10 21 15,-7-12 4-15,-1-9-19 16,1-14-15-16,6 0-7 16,12 0-9-16,11-4-9 15,13-6-1-15,6 2-47 16,34 4-25-16,16 4 13 0,8 0 29 16,-1 0 13-16,-10 22 4 15,-13 8 4-15,-22 6 10 16,-18 3 1-16,-5 4 55 15,-30-3 12-15,-14 0-3 16,-9-6-13-16,-6-5-22 16,-5-13-24-16,1-11-6 15,3-5-72-15,8-4-97 16,13-40-148-16,12 2-179 16,24-6-331-16</inkml:trace>
  <inkml:trace contextRef="#ctx0" brushRef="#br0" timeOffset="6696.76">21967 16012 1061 0,'0'0'626'0,"178"0"-434"16,-80 0 73-16,-28 0-111 15,-4 0-142-15,10 0-12 16,-25 0-260-16,-22-8-311 0</inkml:trace>
  <inkml:trace contextRef="#ctx0" brushRef="#br0" timeOffset="6893.08">22197 15766 1303 0,'0'0'282'0,"0"0"-31"0,22 139 80 16,-9-64-143-1,-4 7-97-15,-7 2-59 0,-2-4-17 16,0-8-15-16,-4-5-102 15,-3-17-172-15,3-16-44 16,4-21-343-16</inkml:trace>
  <inkml:trace contextRef="#ctx0" brushRef="#br0" timeOffset="7084.06">23090 15448 1681 0,'0'0'279'16,"-76"123"-193"-16,21-3 91 0,-3 41-42 16,6 9-76-16,20-32-35 15,15-36-24-15,8-43-3 16,5-12-143-16,4 0-149 16,0-7-24-1,4-18-261-15</inkml:trace>
  <inkml:trace contextRef="#ctx0" brushRef="#br0" timeOffset="7539.44">23043 15436 1298 0,'0'0'292'0,"0"0"-155"0,130 12 86 15,-73 20-34 1,-5 9-84-16,-15 9-18 0,-16 3-17 15,-21 4-13-15,0-3 1 16,-36-12 3-16,-15-4-1 16,-12-11 2-16,-10-13-3 15,-10-1-19-15,-1-13-25 16,8 0-3-16,14 0-11 16,17-8 1-16,25 2-2 15,20-1-19-15,25 2-50 16,37 4 19-16,22 1 29 15,10 0 13-15,1 13 8 16,-8 15 0-16,-15 8 18 0,-19 8 34 16,-17 5-8-1,-18 1-7-15,-18 2 15 0,-4-2 27 16,-32-6 19-16,-15-4-22 16,-10-8 0-16,-5-10-22 15,-3-7-30-15,2-8-13 16,9-7-11-16,11 0-17 15,9-12-82-15,13-12-92 16,21-34-156-16,4 7-170 16,4-8-341-16</inkml:trace>
  <inkml:trace contextRef="#ctx0" brushRef="#br0" timeOffset="7689.01">23892 15173 392 0,'0'0'1282'0,"0"0"-1068"16,0 0-162-16,-109 107-31 15,58-25-21-15,8-8-205 16,5-12-392-16</inkml:trace>
  <inkml:trace contextRef="#ctx0" brushRef="#br0" timeOffset="7973.03">23870 15705 1737 0,'0'0'358'0,"0"0"-150"0,124 49 135 15,-63-5-115-15,-8 10-56 16,-9 13-30-16,-15 13-62 15,-19 8-4-15,-10 2-31 16,-16 0-27-16,-22-6-6 16,-13-6-11-16,-9-12 10 15,-5-13-10-15,-6-18-1 16,2-12-13-16,-3-10-105 16,-1-13-125-16,-31-21-309 15,15-12-41-15,8-5-1182 0</inkml:trace>
  <inkml:trace contextRef="#ctx0" brushRef="#br0" timeOffset="9639.52">17491 17079 1192 0,'0'0'399'0,"0"0"-193"15,0 0-5-15,0 0-3 16,0 0-49-16,121-45-27 16,-64 45 0-16,-7 0-49 15,-4 0-49-15,-14 0-14 16,-10 0-10-16,-7 0-79 15,-13 10-131-15,-2 2-255 16,0-6-248-16</inkml:trace>
  <inkml:trace contextRef="#ctx0" brushRef="#br0" timeOffset="9824.07">17447 17201 1721 0,'0'0'590'0,"0"0"-519"15,0 0 11-15,0 0 81 16,0 0 0-16,120 53-99 16,-63-40-40-16,11 5-14 15,3-8-10-15,35-10-139 16,-12 0-370-16,-11-6-585 0</inkml:trace>
  <inkml:trace contextRef="#ctx0" brushRef="#br0" timeOffset="12005.12">19781 16802 1607 0,'0'0'403'0,"0"0"-318"15,-100 104-22-15,33-16 110 16,-13 33-66-16,-12 35-46 16,1 18-18-16,13-13 11 15,22-36-1-15,25-48-8 16,11-29-14-16,11-17-14 15,3-12-16-15,4-2 1 16,2-15-1-16,0-9 22 16,33-50 57-16,29-64-34 15,25-53-29-15,7-17-8 16,-14 25 1-16,-22 54-4 16,-23 55-6-16,-6 21 2 15,-1 0-2-15,2 4 1 0,-5 6 1 16,-7 16-2-16,-3 6 0 15,1 4-6-15,2 10 0 16,6 24 6-16,5 34 12 16,-8 30 27-16,-11 37 12 15,-10 11-5-15,0-21-18 16,-4-35-11-16,-2-36-11 16,-2-10-6-16,0-4 0 15,-3 0-10-15,-3-8-50 16,-1-14-114-16,-19-18-116 15,5-13-323-15,-2-14-825 0</inkml:trace>
  <inkml:trace contextRef="#ctx0" brushRef="#br0" timeOffset="12172.64">19434 17311 1573 0,'0'0'637'0,"0"0"-529"16,0 0 49-16,0 0-44 15,0 0-78-15,0 0-21 16,0 0-14-16,58 87-58 16,6-72-128-16,-8-9-190 15,-7-2-448-15</inkml:trace>
  <inkml:trace contextRef="#ctx0" brushRef="#br0" timeOffset="12294.51">19982 17401 1356 0,'0'0'399'0,"0"0"-289"0,0 0-110 16,0 0-5-16,0 0-294 15,0 0-506-15</inkml:trace>
  <inkml:trace contextRef="#ctx0" brushRef="#br0" timeOffset="12974.32">20913 16929 1965 0,'0'0'368'0,"0"0"-124"16,-83 115 50-16,37-4-106 15,-3 49-83-15,0 11-41 16,8-5-5-16,13-42-43 16,10-48-10-16,5-27-5 15,1-17-1-15,4-6-43 16,-3-8-104-16,3-18-136 16,4-4-231-16,4-18-428 0</inkml:trace>
  <inkml:trace contextRef="#ctx0" brushRef="#br0" timeOffset="13147.23">21339 17311 2029 0,'0'0'644'16,"0"0"-539"-16,0 0 75 15,160-26-59-15,-90 22-86 16,1 4-35-16,-9 0-12 15,-16 0-154-15,-30 4-206 16,-13 4-353-16,-3 5-786 0</inkml:trace>
  <inkml:trace contextRef="#ctx0" brushRef="#br0" timeOffset="13296.6">21343 17526 1553 0,'0'0'875'0,"0"0"-753"15,0 0-73-15,0 0 27 16,133 0-76-16,-50 0-3 16,61 0-225-16,-16 0-279 15,-7 0-235-15</inkml:trace>
  <inkml:trace contextRef="#ctx0" brushRef="#br0" timeOffset="13806.72">22983 17070 1562 0,'0'0'694'0,"0"0"-528"15,0 0-122-15,0 0 63 16,-5 179 87-16,-10-49-58 15,-28 30-78-15,-3-13-26 16,-6-31-17-16,8-44-9 16,5-28 1-16,0-3-1 15,1-5-5-15,5-8-1 0,8-24 1 16,17-4-1-16,8-32-14 16,0-40-14-16,42-57 2 15,32-63 8-15,17-23 3 16,5 5 6-16,-14 56 8 15,-27 62-14-15,-17 48 9 16,-11 19 6-16,-2 6 0 16,-3 10 36-16,0 9 11 15,-1 3-23-15,5 39 15 16,12 33 29-16,11 38 27 16,0 51-32-16,-7 20-12 15,-15-1-13-15,-14-41-20 16,-8-48-17-16,-1-31 0 15,-2-15 0-15,1-6-1 16,-3-4-20-16,0-9-42 0,0-27-64 16,0-2-34-16,0-47-69 15,-5-7-303-15,-8-4-56 0</inkml:trace>
  <inkml:trace contextRef="#ctx0" brushRef="#br0" timeOffset="13980.57">22957 17445 1388 0,'0'0'585'16,"0"0"-103"-16,0 0-242 15,0 0-100-15,0 0 25 16,0 0-47-16,113 127-60 16,-28-101-58-16,6-8-33 15,25-10-209-15,-22-3-406 16,-23-5-537-16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04:57.901"/>
    </inkml:context>
    <inkml:brush xml:id="br0">
      <inkml:brushProperty name="width" value="0.05292" units="cm"/>
      <inkml:brushProperty name="height" value="0.05292" units="cm"/>
      <inkml:brushProperty name="color" value="#FF0000"/>
    </inkml:brush>
  </inkml:definitions>
  <inkml:trace contextRef="#ctx0" brushRef="#br0">9869 11524 1024 0,'0'0'309'0,"0"0"-103"15,0 0 23-15,0 0 21 16,0 0-22-16,0 0-7 16,-91-10-38-16,85 8-21 15,4 0-12-15,0 0-7 16,2 0-33-16,0-1-17 15,0 1-29-15,0-3-13 16,25-2-18-16,17-8-12 16,18 0 9-16,18-2 0 15,9 3-6-15,5 0 0 0,-1 6-5 16,-4 2-5 0,-3 3-14-16,-7 3 9 0,-11 0-8 15,-10 0 0-15,-14 0 6 16,-9 0-6-16,-10 0 5 15,-10 0-6-15,-6 0 6 16,-2 0 1-16,-5 0-5 16,2 0 8-16,-2 0 5 15,0 0-13-15,0 0 4 16,0 0 0-16,0 0-5 16,0 0-1-16,2 0-33 15,7 0-124-15,20 0-210 16,2 0-247-16,-3 0-355 0</inkml:trace>
  <inkml:trace contextRef="#ctx0" brushRef="#br0" timeOffset="637.82">11598 11459 1189 0,'0'0'550'0,"0"0"-259"16,0 0 19-16,0 0 50 0,0 0-87 16,0 0-84-1,0 0-74-15,-36-6-34 0,47 3-12 16,20-5-9-16,19 0 24 16,9 0-30-16,11 0-26 15,5 2-2-15,4 3-2 16,-2 2-9-16,1 1-5 15,-7 0-4-15,-10 0 0 16,-14 0-6-16,-14 0 0 16,-13 0 0-16,-9 4-1 15,-6-4-5-15,-5 2 6 16,0-2 7-16,0 0 2 0,0 0-1 16,0 0-7-1,0 0 13-15,0 0-9 0,0 0-5 16,0 0-58-16,0 8-115 15,0 2-281-15,4 0-401 0</inkml:trace>
  <inkml:trace contextRef="#ctx0" brushRef="#br0" timeOffset="1267.56">13396 11554 578 0,'0'0'696'16,"0"0"-442"-16,0 0-11 15,0 0 39-15,0 0-78 16,0 0-31-16,0 0-17 16,-52-3-7-16,52 3-34 15,0 0-31-15,0 0-21 16,0 0-26-16,25 0-3 15,12 0 68-15,19 0 24 16,11-4-33-16,7 1-39 16,1-1-24-16,0 1-14 15,-11 0-7-15,-10 2-3 0,-12-2 3 16,-11 1-9-16,-9 0 1 16,-6 2 5-16,-6 0-6 15,0 0 0-15,-1 0-24 16,9 0-115-16,17 7-146 15,-1 4-334-15,-1-4-491 0</inkml:trace>
  <inkml:trace contextRef="#ctx0" brushRef="#br0" timeOffset="1867.07">14835 11556 1247 0,'0'0'586'0,"0"0"-298"16,0 0 76-16,0 0-44 16,0 0-139-16,0 0-113 15,0 0 36-15,152-9 35 0,-67 6-40 16,10-1-35-1,5 4-10-15,-4 0-22 0,-7 0-16 16,-11 0-8-16,-11 0-3 16,-16 0-5-16,-10 0 0 15,-13 0 5-15,-10 0-4 16,-5 0-1-16,-7 0 7 16,0 0-7-16,-4 0-60 15,-2 0-120-15,0 3-285 16,-4 0-442-16</inkml:trace>
  <inkml:trace contextRef="#ctx0" brushRef="#br0" timeOffset="5531.86">8741 12996 927 0,'0'0'326'15,"0"0"-116"-15,0 0 56 16,0 0-11-16,0 0-81 0,0 0-81 16,0 0-13-16,-27 0 18 15,27 0-1-15,7 0 4 16,20 4 36-16,10-1-38 16,13 2-32-16,12-5-30 15,9 0-25-15,5 0-6 16,2 0-6-16,-6 0-103 15,-1 0-196-15,-20 0-271 16,-25 0-460-16</inkml:trace>
  <inkml:trace contextRef="#ctx0" brushRef="#br0" timeOffset="6099.48">8721 14586 1204 0,'0'0'399'0,"0"0"-129"16,0 0 68-16,0 0 3 16,0 0-78-16,0 0-82 15,0 0-54-15,-53-20-26 0,60 18-31 16,17-2-12-16,10 0 20 15,5 0-24-15,6 4-28 16,0 0-11-16,-3 0-9 16,1 0-5-16,-6 8 5 15,-1 2-6-15,-5-4 0 16,-4-2-57-16,-2-4-91 16,-10 0-142-16,-4 0-359 15,-11-10-559-15</inkml:trace>
  <inkml:trace contextRef="#ctx0" brushRef="#br0" timeOffset="14454.97">12319 15066 1540 0,'0'0'306'0,"0"0"-123"16,0 0-31 0,0 0-15-16,0 0-61 0,0 0 109 15,16 125-45 1,24-68-47-16,7 3-13 0,8 6 0 16,8 0-4-16,3-2-28 15,6 3-5-15,8-9 1 16,9-4 2-16,26-2-5 15,42-8-1-15,44-12 6 16,20-18-2-16,1-14-7 16,-10-14 8-16,-18-31 0 15,-5-9-16-15,-11-15-7 16,-10-3 14-16,-22 1-7 16,-27 11-16-16,-30 7-1 0,-27 16 3 15,-10 3-1-15,4-10-2 16,-2-6 4-16,5-7 1 15,-14 0-5-15,-8 3 3 16,-10 4-9-16,-4 0 3 16,-10 11-2-16,-5 7-1 15,-3 6 5-15,-5 3-10 16,2 7 7-16,-2 0-8 16,0 7 1-16,0 0-1 15,3 2 0-15,-3 2-1 16,0 4-8-16,0 1 1 15,0 0-1-15,0 0-4 16,0 0 2-16,0 0 5 0,0 0 5 16,0 0-5-1,0 0 4-15,0 0-7 0,0 0 2 16,0 8 6-16,-14 6 0 16,-1 4 0-16,-8 1 1 15,-1 2 0-15,-8-1 1 16,-3 2 5-16,-10-2 3 15,-8 2-8-15,-7 1 5 16,-7-4-4-16,-3 3-2 16,2 0-2-16,10-4-64 15,11 1-87-15,18-8-103 16,29-9-238-16,0-2-331 16,25 0-578-16</inkml:trace>
  <inkml:trace contextRef="#ctx0" brushRef="#br0" timeOffset="14658.52">15592 14727 1602 0,'0'0'678'16,"0"0"-527"-16,0 0-47 16,0 0 117-16,0 141-53 15,8-72-82-15,7 5-53 16,1-6-20-16,3-1-13 15,2-14-56-15,-6 2-112 16,-4 15-148-16,-4-15-261 16,-7-7-542-16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05:31.522"/>
    </inkml:context>
    <inkml:brush xml:id="br0">
      <inkml:brushProperty name="width" value="0.05292" units="cm"/>
      <inkml:brushProperty name="height" value="0.05292" units="cm"/>
      <inkml:brushProperty name="color" value="#FF0000"/>
    </inkml:brush>
  </inkml:definitions>
  <inkml:trace contextRef="#ctx0" brushRef="#br0">2747 10653 1177 0,'0'0'598'0,"0"0"-251"16,0 0-91-16,0-116 29 16,0 94-7-16,0 8-16 15,0 6-66-15,0 8-69 16,-4 0-58-16,-9 8-40 0,-12 22-20 15,-14 22 3-15,-23 33 4 16,-19 29-2-16,2-3-5 16,10-11 0-16,17-18 0 15,13-25-3-15,4 0-6 16,3-3 0-16,12-19-7 16,9-16-2-16,9-10-9 15,2-9 9-15,2-9 9 16,25-31 6-16,25-36 2 15,25-44-8-15,31-38 1 16,7-13-1-16,-14 29-1 16,-24 35-5-16,-31 43 5 15,-9 13 1-15,-2-6 1 0,-3 3 0 16,-3 8 0 0,-13 16 5-16,-6 16 5 0,-5 14 0 15,1 0-11-15,4 33-25 16,7 38 22-16,6 39 3 15,8 42 13-15,2 14 4 16,-2-11-2-16,0-19-3 16,-6-39-2-16,-8-27-4 15,0-22-5-15,-7-10-1 16,4-2-30-16,1 0-37 16,1-4-61-16,-5-10-87 15,-4-13-65-15,-7-15-229 16,0-23 48-16,0-11-628 0</inkml:trace>
  <inkml:trace contextRef="#ctx0" brushRef="#br0" timeOffset="177.86">2523 10900 1328 0,'0'0'739'16,"0"0"-508"-16,0 0-155 15,0 0-38-15,0 0-2 16,158 0-14-16,-67 0-22 16,56 12-75-16,-22 1-233 15,-11-6-487-15</inkml:trace>
  <inkml:trace contextRef="#ctx0" brushRef="#br0" timeOffset="440.71">4624 10453 1515 0,'0'0'577'0,"0"0"-435"16,0 0-70-16,-25 154 124 15,25-75-31-15,0 7-87 0,0 8-50 16,0-2-19-16,5-3-9 16,-1-8-78-16,-4 6-148 15,0-21-109-15,0-19-248 0</inkml:trace>
  <inkml:trace contextRef="#ctx0" brushRef="#br0" timeOffset="953.59">4655 10397 1318 0,'0'0'364'16,"0"0"-211"-16,0 0 32 0,134-36-11 16,-77 36-48-1,-1 13-19-15,-4 10-21 0,-11 6-39 16,-9 7-15-16,-12-3-8 15,-11 5 11-15,-9-2 3 16,0 1-6-16,-29-3 43 16,-11 0 7-16,-10-2-28 15,-7-4-15-15,-5-5-12 16,4-2-8-16,9-6-11 16,9-7-7-16,13-2 10 15,13-3-5-15,8-3 19 16,6 0 12-16,0 0-28 15,24 0-8-15,18 0-1 16,21 0 9-16,17 0 0 16,9 4 4-16,1 8-1 0,-11 6-11 15,-11 6-1-15,-21 7 0 16,-15 1 0-16,-18 1 0 16,-14 4 19-16,-4 1 35 15,-32 1 40-15,-17 4-3 16,-9-5-10-16,-14-4-10 15,2-5-31-15,-4-6-8 16,4-6-10-16,8-10-11 16,10-3-11-16,11-4-3 15,14 0-75-15,20-22-132 16,9-7-265-16,2-4-691 0</inkml:trace>
  <inkml:trace contextRef="#ctx0" brushRef="#br0" timeOffset="1569.46">5700 9919 1298 0,'0'0'286'16,"0"0"6"-16,0 0-26 0,0 0-56 15,0 0-123 1,-34 143-13-16,28 44 132 0,-5 43-29 15,-1 40-45-15,4 5 4 16,-1 13-25-16,2 43-17 16,-4 29-25-16,0 35-33 15,-1 22 21-15,2 4-3 16,-3-2 6-16,-3-12-34 16,-1-23-14-16,7-32-3 15,5-41-6-15,5-36-3 16,0-41-2-16,0-37 1 15,0-26-8-15,2-45-8 16,1-38-25-16,-3-30-39 16,4-28-67-16,10-30-114 0,-3-12-263 15,5-33-205-15</inkml:trace>
  <inkml:trace contextRef="#ctx0" brushRef="#br0" timeOffset="2070.27">7380 9718 1724 0,'0'0'508'0,"0"0"-242"16,0 0-122-16,0 0-6 15,154 17 76-15,-16-17 9 16,-2 0-106-16,-23 0-57 15,-36 0-32-15,-27-4-14 16,-3 2-14-16,-5-1 0 16,-9 2-100-16,-20 1-141 15,-28 0-325-15,-25 0-138 16,-13 0-676-16</inkml:trace>
  <inkml:trace contextRef="#ctx0" brushRef="#br0" timeOffset="2270.81">7467 9806 1164 0,'0'0'528'0,"0"0"-364"16,-14 107 126-16,14-19 31 15,7 42-30-15,15 30-96 16,-1 8-78-16,-6-9-63 16,-9-21-32-16,-6-20-11 15,0-20-5-15,0-19-6 16,0-23-94-16,-8-10-113 15,-10-2-262-15,2-10-140 16,3-16-766-16</inkml:trace>
  <inkml:trace contextRef="#ctx0" brushRef="#br0" timeOffset="2452.96">7455 10579 398 0,'0'0'1378'0,"0"0"-879"15,0 0-278-15,132-86 61 16,-56 68-82-16,7 11-106 16,6 4-66-16,-1 3-28 15,4 0-6-15,38 4-179 16,-22 1-393-16,-14-5-1105 0</inkml:trace>
  <inkml:trace contextRef="#ctx0" brushRef="#br0" timeOffset="4868.37">1649 11493 1020 0,'0'0'545'0,"0"0"-326"0,0 0-77 16,0 0 66-16,0 0-25 15,0 0-51-15,24 8-59 16,28-6 82-16,39-2 19 16,48 0-38-16,54-2-7 15,34-13-9-15,21-1-16 16,1 4-23-16,-2 7-54 16,17 5-1-16,8 0 1 15,4 11-6-15,13 11 3 16,6 2 22-16,-2 5 2 15,6-2-28-15,-2-3-7 0,-6 0-4 16,-8-4-1-16,-13-4 5 16,-18 1-13-16,-18-3-1 15,-14 3 1-15,-8-1-1 16,-7 1 1-16,-11-4 6 16,-9 0-5-16,-12-3 9 15,-5-6-10-15,-6-4-1 16,-12 0 1-16,-32 0 0 15,-33-2 0-15,-26-2 0 16,-18 1 0-16,-8 3 1 16,-4 0-1-16,-6 0 5 15,-15 0-4-15,-6 0-1 0,-2-1 21 16,0-2 4-16,-13-1-22 16,-23-2-3-16,-35 5-177 15,-72-15-134-15,8 3-387 16,-8-9-569-16</inkml:trace>
  <inkml:trace contextRef="#ctx0" brushRef="#br0" timeOffset="6152.37">2982 12122 1498 0,'0'0'498'15,"0"0"-362"-15,0 0 6 16,0 0 29-16,-138 34-32 16,111 10-66-16,-2 8-27 15,9 8-13-15,9 2-13 0,11-3-8 16,0-8-11-16,22-8 1 15,21-17-1-15,12-14 18 16,12-12 4-16,6-10 4 16,-4-24 4-16,-13-9-6 15,-13-2 7-15,-22-5 1 16,-16 0 16-16,-5 1 8 16,-34 4-23-16,-14 3-19 15,-14 9-3-15,-1 9-12 16,1 10-1-16,10 11-20 15,13 3-87-15,16 29-137 16,12 6-265-16,11 2-165 0</inkml:trace>
  <inkml:trace contextRef="#ctx0" brushRef="#br0" timeOffset="6536.46">4465 12398 598 0,'0'0'1241'0,"0"0"-948"15,0 0-157-15,-126-17 101 16,105 23-105-16,8 23-103 16,9 13-19-16,4 8-4 15,4 7-6-15,23-1 1 16,11-8 0-16,11-8-1 0,8-14 2 15,11-14 11-15,9-12 0 16,4-4-4-16,-1-30 5 16,-6-10 17-16,-14-12 38 15,-16-5 5-15,-21-1-6 16,-23-2-10-16,-9 4-9 16,-56 0-20-16,-13 18-13 15,-13 14 2-15,-9 16-9 16,15 12-7-16,0 6-1 15,14 18-1-15,15 9-30 16,7 25-133-16,18-5-297 16,9-4-289-16</inkml:trace>
  <inkml:trace contextRef="#ctx0" brushRef="#br0" timeOffset="7051.75">3009 13561 1463 0,'0'0'404'0,"0"0"-147"16,-123-3-79-16,71 18-7 15,7 14-42-15,6 10-66 16,5 11-31-16,10 6-6 15,8 5-1-15,14-1-14 16,2-4 1-16,23-9-6 16,19-16 5-16,18-12 10 0,13-19 8 15,6-13 23 1,-4-23 18-16,-11-14 4 0,-14-8 8 16,-23-4-18-16,-19-1-11 15,-8-3-10-15,-21 7-7 16,-22 3-24-16,-6 12-12 15,2 13-7-15,7 14-26 16,13 17-108-16,27 19-139 16,0 12-340-16,7 2-244 0</inkml:trace>
  <inkml:trace contextRef="#ctx0" brushRef="#br0" timeOffset="7256.6">4511 13421 1840 0,'0'0'577'0,"0"0"-372"16,0 0-130-16,0 0 62 16,-37 112-34-16,37-43-59 15,8 9-32-15,7 8-12 16,-9 46-65-16,-2-22-288 15,-4-9-496-15</inkml:trace>
  <inkml:trace contextRef="#ctx0" brushRef="#br0" timeOffset="7828.67">2855 14618 1337 0,'0'0'562'0,"0"0"-348"16,0 0-125-16,0 0 25 15,0 0 107-15,4 116-102 16,-2-66-75-16,0 9-26 16,-2 3-10-16,0 4-8 15,0 0-39-15,0 16-189 16,7-15-326-16,5-17-548 0</inkml:trace>
  <inkml:trace contextRef="#ctx0" brushRef="#br0" timeOffset="8269.03">4403 14774 1644 0,'0'0'508'0,"0"0"-282"15,0 0 41-15,-122-41-68 16,97 41-107-16,3 15-66 16,0 20-26-16,-3 12 1 15,2 11 0-15,2 9 0 16,5 3 0-16,5-8-1 0,11-8 0 16,0-9-2-16,9-18-8 15,22-8 8-15,12-11-4 16,12-8 6-16,5-14 14 15,4-19-2-15,-3-5 7 16,-8-4 11-16,-13-2 18 16,-11 0 1-16,-13 4 28 15,-14 0 11-15,-2 4-9 16,-20 4-31-16,-18 6-22 16,-11-1-17-16,-4 10-8 15,-1 4-1-15,-1 12 0 16,1 1-75-16,-4 25-142 15,11 8-150-15,10-1-414 0</inkml:trace>
  <inkml:trace contextRef="#ctx0" brushRef="#br0" timeOffset="8676.56">3175 15869 1001 0,'0'0'915'0,"0"0"-597"16,0 0-63-16,0 0-25 16,0 0-128-16,0 0-80 15,0 0 35-15,-13 117 15 16,13-55-38-16,0 0-17 15,3 5-8-15,3 0-9 16,3-5-22-16,5-7-104 0,15 2-198 16,-3-13-304-1,0-15-852-15</inkml:trace>
  <inkml:trace contextRef="#ctx0" brushRef="#br0" timeOffset="8929.4">4579 15574 1928 0,'0'0'587'0,"0"0"-383"15,0 0 26 1,0 0-25-16,0 0-139 0,0 0-55 15,-64 135-4-15,52-15-6 16,1 27-1-16,5 8-46 16,2-10-131-16,1-47-342 15,3-31-225-15</inkml:trace>
  <inkml:trace contextRef="#ctx0" brushRef="#br0" timeOffset="23630.43">4139 6316 1324 0,'0'0'391'0,"0"0"-144"16,0 0-20-16,0 0-28 15,0 0 0-15,-27-19-59 16,13 16-39-16,-1 1-38 15,-8 2-23-15,-2 0-10 16,-4 11-16-16,-2 8-13 0,0 7-1 16,4 7-1-1,6-1 0-15,4-1 0 0,9-3 0 16,6-3-1-16,2-5 1 16,0-3-10-16,21-9 5 15,10-2 5-15,7-3 1 16,5-3 6-16,4-3 6 15,-4-11-12-15,-2-9 2 16,-4-2-1-16,-11 0 6 16,-8-1-6-16,-10 1 5 15,-8 0 4-15,0 0 1 16,0 1-10-16,-8 2 0 16,-3 5-1-16,-1 4-1 15,4 3-29-15,-1 2-77 16,2 6-189-16,4 2-246 0,1 0-368 0</inkml:trace>
  <inkml:trace contextRef="#ctx0" brushRef="#br0" timeOffset="24311.17">4378 6093 1177 0,'0'0'395'16,"0"0"-207"-16,0 0-17 15,0 0-48-15,0 0-77 16,0 0-46-16,0 0-27 16,-17 43-72-16,-10 1-106 15,0-4-185-15,5-4-749 0</inkml:trace>
  <inkml:trace contextRef="#ctx0" brushRef="#br0" timeOffset="24800.24">4490 6484 1597 0,'0'0'524'0,"0"0"-319"15,0 0 79-15,0 0-80 16,0 0-86-16,0 0-62 0,0 0-37 15,-4 0-19 1,4 0-9-16,0 0-94 0,29 0-200 16,-2-5-308-16,-4-3-253 0</inkml:trace>
  <inkml:trace contextRef="#ctx0" brushRef="#br0" timeOffset="25262.97">5027 6353 1332 0,'0'0'378'0,"0"0"-147"16,0 0 1-16,0 0-28 15,0 0-10-15,0 0-79 16,0 0-64-16,-71-31-44 16,64 43-7-16,-5 10-7 15,0 4 1-15,3 6 6 16,2-2 0-16,7 1 0 16,0-5-2-16,0-2-7 15,13-8-1-15,10-4-4 16,4-8 6-16,-1-4 8 15,3 0 11-15,0-16 0 0,-2-8 1 16,-3-2 0-16,-5-2-11 16,-7 0 6-16,-3 2 2 15,-7-1 3-15,-2 8 25 16,0-3-4-16,-8 3-13 16,-11 3-19-16,-2 4-1 15,-4 2-15-15,-4 6-82 16,-11 4-156-16,5 0-299 15,6 0-292-15</inkml:trace>
  <inkml:trace contextRef="#ctx0" brushRef="#br0" timeOffset="25460.46">5430 6088 1377 0,'0'0'589'15,"0"0"-416"-15,0 0-42 16,0 0-33-16,0 0-71 16,0 0-27-16,0 0-26 15,-4 34 12-15,-9-6-62 16,-12 22-150-16,0-6-253 16,0-6-730-16</inkml:trace>
  <inkml:trace contextRef="#ctx0" brushRef="#br0" timeOffset="25731.99">6019 6300 1766 0,'0'0'375'16,"0"0"-285"-16,0 0 6 15,0 0 65-15,116 11-16 16,-63-6-48-16,1-1-34 16,1 3-27-16,-2-6-20 15,-6 1-8-15,-5-2-7 16,-4 0-1-16,-7 0-38 16,-6 0-122-16,-9-16-158 0,-9 2-218 15,-7-2-273-15</inkml:trace>
  <inkml:trace contextRef="#ctx0" brushRef="#br0" timeOffset="25894.45">6321 6117 1136 0,'0'0'523'16,"0"0"-427"-16,0 0-50 16,0 0 124-16,0 0 31 15,-11 125-70-15,11-79-72 16,3 4-36-16,3 3-23 15,-4 6-9-15,-2-11-206 16,0-11-626-16</inkml:trace>
  <inkml:trace contextRef="#ctx0" brushRef="#br0" timeOffset="26848.09">7235 6244 940 0,'0'0'543'0,"0"0"-310"15,0 0 10-15,0 0-10 16,0 0-60-16,0 0-55 16,0 0-31-16,-54-22-32 15,37 24-23-15,-8 16-16 16,-2 4-7-16,3 6-4 16,2 4-5-16,6 0 0 15,5 1 1-15,9-4-1 16,2 0 0-16,0-5 0 15,9-4 1-15,11-6-1 16,8-8 1-16,7-4 0 16,0-2 15-16,5-4-2 0,-3-16-8 15,-1-2-5 1,-5-4 13-16,-8-1-13 0,-7 2 0 16,-8-1 11-16,-6-1-1 15,-2 5-2-15,0 0-1 16,-4 6 1-16,-10 0 11 15,1 4-7-15,0 2-11 16,-3 4-1-16,3 0-1 16,0 2-6-16,2 2-6 15,-1-1-47-15,3 3-78 16,3 0-63-16,2 0-91 16,4 7-93-16,0-1-317 0</inkml:trace>
  <inkml:trace contextRef="#ctx0" brushRef="#br0" timeOffset="27135.66">7806 6432 1580 0,'0'0'476'15,"0"0"-271"-15,0 0 49 0,0 0-81 16,0 0-78-16,0 0-62 16,0 0-28-16,-16 0-5 15,16 0-14-15,0 0-84 16,8 0-158-16,13 0-208 15,4 0-79-15</inkml:trace>
  <inkml:trace contextRef="#ctx0" brushRef="#br0" timeOffset="27865.95">8413 6374 1008 0,'0'0'629'16,"0"0"-384"-16,0 0 38 15,0 0-33-15,0 0-27 0,0 0-94 16,0 0-80-1,-118-56-41-15,101 70-8 0,-4 8-2 16,-1 9 1-16,3 5 0 16,5 0-5-16,5-1 4 15,9-2 1-15,0-5-18 16,2-6-12-16,21-8-10 16,6-8 12-16,4-6 26 15,3 0 3-15,-1-20 10 16,-2-7 5-16,-6 0-8 15,-9-3 7-15,-5 0 19 16,-8 1 14-16,-5 1 10 16,0 2-6-16,-5 4-17 15,-12 4-16-15,-8 4-18 16,-4 6-5-16,-2 3-13 16,-4 5-69-16,-8 0-128 15,12 13-246-15,9-3-175 0</inkml:trace>
  <inkml:trace contextRef="#ctx0" brushRef="#br0" timeOffset="28034.34">8812 6117 1635 0,'0'0'573'15,"0"0"-395"-15,0 0-19 16,0 0-149-16,0 0-10 15,0 0-13-15,0 0-56 16,-102 139-128-16,51-89-324 16,0-8-731-16</inkml:trace>
  <inkml:trace contextRef="#ctx0" brushRef="#br0" timeOffset="31240.14">9294 6291 1392 0,'0'0'574'0,"0"0"-354"0,0 0 60 16,0 0-75-16,0 0-80 16,0 0-75-16,0 0-34 15,20 0 4-15,6 0 3 16,5 1 0-16,2-1-8 16,4 0-15-16,-3 0-12 15,-10 5-145-15,-7-2-322 16,-14 1-299-16</inkml:trace>
  <inkml:trace contextRef="#ctx0" brushRef="#br0" timeOffset="31412.38">9290 6410 1438 0,'0'0'497'0,"0"0"-368"0,0 0 33 15,0 0-29-15,0 0-28 16,0 0-56-16,0 0-41 15,147 0-8-15,-92-3-165 16,-9-6-212-16,-5 0-496 0</inkml:trace>
  <inkml:trace contextRef="#ctx0" brushRef="#br0" timeOffset="31699.06">9908 6002 1657 0,'0'0'635'16,"0"0"-353"-16,0 0-45 16,0 0-113-16,0 0-88 15,0 0 1-15,-20 128 57 16,16-55-32-16,-2 4-31 15,-1 3-10-15,0-4-12 16,2-7-8-16,2-9-1 16,3-10-5-16,0-12-58 0,0-7-71 15,0-16-120-15,10-7-271 16,-5-8-333-16</inkml:trace>
  <inkml:trace contextRef="#ctx0" brushRef="#br0" timeOffset="34347.43">7623 12278 1400 0,'0'0'537'0,"0"0"-308"15,0 0 85-15,0 0-31 16,0 0-104-16,0 0-104 16,-29-6-68-16,29 31-5 15,0 11 50-15,0 5 2 16,0 12 3-16,0 1-23 15,2-1-11-15,0 0-10 16,1-5-1-16,1-6-12 16,-2-10 6-16,0-10-5 15,-2-8 0-15,0-7 0 0,2-7 7 16,-2 0 17 0,0-17 36-16,0-15-25 0,0-16-27 15,2-12-8-15,1-10 1 16,-3-2-1-16,0 3-1 15,0 11 1-15,0 12 5 16,0 16 0-16,0 10-5 16,0 10 0-16,-3 8 12 15,3 2-13-15,0 2-10 16,0 22-17-16,0 12 20 16,0 10 7-16,-2 12 0 15,-2 6 8-15,2 0-1 16,0 1 5-16,2-7-6 0,0-10 2 15,0-9-8 1,0-9 0-16,0-13 0 0,0-8-1 16,0-9 1-16,0 0 13 15,0-7 22-15,0-19-10 16,0-16-23-16,0-14-2 16,4-14-1-16,5-9-12 15,-1 3-4-15,2 10 8 16,-6 14 9-16,-2 18 0 15,-2 14 0-15,0 10 1 16,0 6-1-16,0 4 0 16,0 0-6-16,0 8-15 0,3 16-3 15,-1 14 24 1,-2 8 4-16,0 12 5 0,0 4 3 16,-5 3 8-16,-3-3-2 15,-1-3-8-15,2-8 2 16,0-4-10-16,1-10-2 15,1-5 0-15,-1-5 0 16,1-6-1-16,2-7 0 16,-1-4 1-16,4-4 0 15,0-3 0-15,0-3-1 16,0 0-11-16,0 0-58 16,0 0-152-16,0-6-285 15,0-8-551-15</inkml:trace>
  <inkml:trace contextRef="#ctx0" brushRef="#br0" timeOffset="37995.37">4042 6978 1035 0,'0'0'486'0,"0"0"-308"16,0 0 9-16,0 0-17 15,0 0-52-15,0 0-59 16,-121-4-33-16,98 24-11 16,-4 4 1-16,4 2-1 15,3 2-1-15,7-1 0 16,2-4 0-16,6 4 3 15,5-4 0-15,0-1-16 16,0 1 7-16,14-5-2 0,8-4 5 16,7-5 0-16,3-4 5 15,3-3 0-15,1-2 4 16,1-2 1-16,1-17-1 16,-2-7 0-16,-2-1-11 15,-5-1-2-15,-8 0-6 16,0 6 12-16,-8 0-1 15,-6 3 12-15,-3 1 24 16,-4 0 1-16,0 0-9 16,0 0-10-16,-9 0-2 15,-8-1-17-15,-8 4-1 16,0 1-8-16,-2 3-2 16,4 5 8-16,-2 5-7 15,0 1-1-15,0 0-12 16,4 0 11-16,0 6 1 0,3 0-1 15,5 0-1-15,5 0 2 16,2-2 0-16,2 0-15 16,2 2-34-16,0 3 7 15,0 2-7-15,2-1-6 16,0 0-36-16,0 0-19 16,2 0-42-16,20-8-98 15,1 0-101-15,-4-2-677 0</inkml:trace>
  <inkml:trace contextRef="#ctx0" brushRef="#br0" timeOffset="38651.32">4419 6811 1197 0,'0'0'389'0,"0"0"-134"15,0 0 0-15,0 0-69 16,0 0-45-16,0 0-65 16,0 0-69-16,-2-9-7 15,-3 9-25-15,-2 8 9 16,-6 10 15-16,-3 4-4 0,-5 8-95 15,-18 20-121-15,6-8-141 16,1-5-474-16</inkml:trace>
  <inkml:trace contextRef="#ctx0" brushRef="#br0" timeOffset="39018.36">4462 7128 1341 0,'0'0'531'0,"0"0"-317"16,0 0-6-16,0 0-48 16,0 0-47-16,0 0-68 15,0 0-45-15,-34-10-25 16,34 10-152-16,15 0-95 0,3 0-58 15,3 0-311-15</inkml:trace>
  <inkml:trace contextRef="#ctx0" brushRef="#br0" timeOffset="39501.62">4887 6913 644 0,'0'0'888'0,"0"0"-544"16,0 0-49-16,0 0-107 15,0 0-80-15,0 0-84 0,0 0 10 16,-21 96 77-16,21-41-29 16,0 8-32-16,0-4-25 15,0-4-12-15,0-11-5 16,0-5-8-16,0-8 0 16,0-5 0-16,0-4-56 15,0-6-135-15,9-13-120 16,-1-3-251-16,0 0-617 0</inkml:trace>
  <inkml:trace contextRef="#ctx0" brushRef="#br0" timeOffset="39703.37">5228 6825 1287 0,'0'0'351'0,"0"0"-149"16,0 0-73-16,0 0-113 16,0 0-15-16,0 0-1 15,0 0 0-15,-58 145-104 16,31-93-208-16,0-6-585 0</inkml:trace>
  <inkml:trace contextRef="#ctx0" brushRef="#br0" timeOffset="40011.03">5658 7157 760 0,'0'0'983'0,"0"0"-654"15,0 0-125-15,0 0-47 16,0 0-55-16,0 0 34 16,0 0-8-16,140-13-30 15,-95 13-20-15,1 0-18 16,1 0-21-16,-3 3-24 16,-1-1-8-16,-3-1-6 0,-4-1-1 15,-5 0-28-15,-7 0-95 16,-1 0-157-16,-10 0-298 15,-9-12-265-15</inkml:trace>
  <inkml:trace contextRef="#ctx0" brushRef="#br0" timeOffset="40190.25">5934 6966 1162 0,'0'0'527'0,"0"0"-454"15,0 0 9-15,-4 108 110 16,4-55-35-16,0 6-92 0,2-1-44 16,7-3-9-16,-3 11-12 15,-3-16-160-15,-3-12-364 0</inkml:trace>
  <inkml:trace contextRef="#ctx0" brushRef="#br0" timeOffset="40978.29">7115 7056 1252 0,'0'0'401'0,"0"0"-197"0,0 0-16 16,0 0-37-16,-140 18-49 15,115 7-59-15,5 8-29 16,5 3-4-16,5 5-9 16,6-8 7-16,4-1-1 15,2-9 10-15,20-7 18 16,12-5 13-16,11-11 29 16,5 0-9-16,8-7-24 15,-2-15-16-15,-7-4-10 16,-8-1-8-16,-15 0 4 15,-10 0-1-15,-14 3 42 16,-2-2 23-16,-5-2-27 16,-19 2-32-16,-8 2-13 15,1 4-6-15,-2 6-9 16,2 6-1-16,4 8-54 0,2 0-110 16,4 8-98-16,5 8-226 15,5-2-150-15</inkml:trace>
  <inkml:trace contextRef="#ctx0" brushRef="#br0" timeOffset="42540.62">7546 7313 1220 0,'0'0'486'16,"0"0"-251"-16,0 0 6 16,0 0-65-16,0 0-51 0,0 0-61 15,0 0-32-15,-6 0-17 16,6 0-3-16,0 0-11 15,0 0 0-15,9 0-1 16,18 0-111-16,-2 0-164 16,-2 0-257-16</inkml:trace>
  <inkml:trace contextRef="#ctx0" brushRef="#br0" timeOffset="43187.31">8046 7000 1315 0,'0'0'372'15,"0"0"-84"-15,0 0-51 16,0 0-88-16,0 0-73 16,0 0-59-16,0 0-16 0,0 59 64 15,0-21 32-15,0 6-18 16,0 1-10-16,0 2-28 16,0-5-9-16,0-6-11 15,0-5-5-15,0-4-5 16,0-5-11-16,0-6 2 15,0-4 0-15,0-3 8 16,0-4-10-16,0-2-50 16,0 4-103-16,0-3-142 15,0-2-256-15,-2-2-372 0</inkml:trace>
  <inkml:trace contextRef="#ctx0" brushRef="#br0" timeOffset="43440.23">8345 6940 1185 0,'0'0'482'15,"0"0"-268"-15,0 0-30 16,0 0-87-16,0 0-85 16,0 0-12-16,0 0-1 0,-61 76-68 15,32-31-164 1,-2 3-344-16</inkml:trace>
  <inkml:trace contextRef="#ctx0" brushRef="#br0" timeOffset="44005.36">8839 7181 1273 0,'0'0'403'0,"0"0"-187"16,0 0-21-16,0 0-68 16,0 0-42-16,0 0-27 15,0 0 47-15,38 0 29 16,-11 0-21-16,2 0-47 16,2 0-41-16,2 0-13 15,0 0-12-15,-3 0-83 16,-4 0-170-16,-7 0-252 0,-12 0-398 15</inkml:trace>
  <inkml:trace contextRef="#ctx0" brushRef="#br0" timeOffset="44209.64">8804 7325 1418 0,'0'0'372'0,"0"0"-273"15,0 0 18-15,0 0 37 16,0 0 67-16,0 0-61 16,0 0-66-16,133 10-58 15,-94-10-36-15,7 0-69 16,-6 0-291-16,-9 0-651 0</inkml:trace>
  <inkml:trace contextRef="#ctx0" brushRef="#br0" timeOffset="49657.86">9893 7241 766 0,'0'0'895'15,"0"0"-572"-15,0 0-92 16,0 0-3-16,0 0-20 16,0 0-59-16,-109-64-64 0,87 64-48 15,-3 14-29 1,-4 13-8-16,0 10 2 0,5 5-1 16,8 2 6-16,10 1 1 15,6-2-2-15,2-5 6 16,27-8 1-16,13-5 8 15,14-15 9-15,8-10 9 16,8 0-3-16,-3-19-14 16,-9-11-5-16,-14-4-5 15,-14-2 1-15,-16 1-1 16,-16-2 14-16,-5 1 4 16,-31 2-15-16,-15 4-15 0,-11 6 0 15,-3 11-1 1,3 9 0-16,8 4-8 0,15 4-51 15,7 14-95-15,8 9-190 16,8-2-300-16,5-11-760 0</inkml:trace>
  <inkml:trace contextRef="#ctx0" brushRef="#br0" timeOffset="50833.37">7601 13600 568 0,'0'0'892'0,"0"0"-513"16,0 0-36-16,0 0-11 15,0 0-49-15,0 0-83 16,-125-71-92-16,98 71-63 16,-4 23-30-16,-7 8-2 15,-3 12 10-15,6 4-1 16,6 6-5-16,12-3-7 0,7 2 1 16,10-2 2-16,0-4-1 15,16-2-10-15,17-5-1 16,9-9 1-16,10-10-2 15,6-15 2-15,4-5 14 16,3-7 6-16,-5-24-11 16,-4-9-2-16,-12-5 3 15,-11-4-3-15,-14 3 3 16,-13-2-2-16,-6-1 1 16,-11 4 13-16,-18 2 4 15,-6 10-5-15,-6 9-4 16,-1 11-17-16,-2 13 4 15,-2 0-6-15,5 14-1 16,1 9 0-16,8 1-7 16,6-1-38-16,6-2-70 0,4-3-59 15,-4 0-93 1,4-4-197-16,3-6-525 0</inkml:trace>
  <inkml:trace contextRef="#ctx0" brushRef="#br0" timeOffset="60929.08">4042 7644 1190 0,'0'0'566'16,"0"0"-336"-16,0 0-5 0,0 0-39 15,0 0-61-15,-22 16-75 16,20 10-36-16,-3 10 20 16,-2 10 24-16,1 4 0 15,-1 4-4-15,1 1-17 16,-2-6-17-16,6-1-11 15,0-9-9-15,2-7 0 16,0-8-12-16,0-11-103 16,21-13-158-16,5 0-216 15,1-13-120-15</inkml:trace>
  <inkml:trace contextRef="#ctx0" brushRef="#br0" timeOffset="61109.43">4503 7415 1350 0,'0'0'291'16,"0"0"-215"-16,0 0-41 16,0 0-19-16,-84 113-16 15,64-72-83-15,-3-3-246 0</inkml:trace>
  <inkml:trace contextRef="#ctx0" brushRef="#br0" timeOffset="61326.95">4511 7858 413 0,'0'0'1400'16,"0"0"-1089"-16,0 0-52 15,0 0-20-15,0 0-99 16,0 0-85-16,0 0-47 16,-4-2-8-16,4 2-121 15,0 0-177-15,11 0-263 16,3 0-210-16</inkml:trace>
  <inkml:trace contextRef="#ctx0" brushRef="#br0" timeOffset="61723.17">4960 7724 1257 0,'0'0'595'16,"0"0"-401"-16,0 0-19 15,0 0-72-15,0 0-51 16,-116 84-24-16,105-43-16 15,5 3-10-15,6-2 5 16,0-9-5-16,0-4 3 0,2-9-4 16,13-12-1-1,5-8 22-15,4 0 8 0,4-14 14 16,-1-11 10-16,-1-3-11 16,-6 1 9-16,-6-4 27 15,-8 3 5-15,-3 0-8 16,-3 0-6-16,0 2-1 15,-12 2-20-15,-5 5 1 16,-4 2-16-16,2 7-17 16,1 6-17-16,-1 4-8 15,4 0-5-15,2 0-56 16,1 4-85-16,6 8-79 16,6 0-114-16,0 0-249 15,11-7-426-15</inkml:trace>
  <inkml:trace contextRef="#ctx0" brushRef="#br0" timeOffset="62144.97">5332 7597 977 0,'0'0'523'0,"0"0"-242"16,0 0 37-16,0 0-61 16,0 0-77-16,0 0-113 15,0 0-54-15,-15 7-13 16,5 8 0-16,0 10 0 15,-11 9-156-15,4-5-225 0,-1-8-747 0</inkml:trace>
  <inkml:trace contextRef="#ctx0" brushRef="#br0" timeOffset="63000.66">5780 7630 1371 0,'0'0'578'15,"0"0"-360"-15,0 0 7 16,0 0-21-16,0 0-88 0,0 0-52 16,85 0 17-1,-20 0 2-15,8-4-44 0,2-3-24 16,-5 4-7-16,-8 0-8 16,-11 1-1-16,-12 2-74 15,-10 0-127-15,-16 0-141 16,-9 0-218-16,-4-1-149 0</inkml:trace>
  <inkml:trace contextRef="#ctx0" brushRef="#br0" timeOffset="63190.23">6014 7453 1247 0,'0'0'496'16,"0"0"-438"-16,0 0-2 0,0 0 112 15,-7 110-25-15,7-63-83 16,0 4-36-16,0 4-15 16,2-1-9-16,14 14-67 15,-3-13-161-15,1-13-314 0</inkml:trace>
  <inkml:trace contextRef="#ctx0" brushRef="#br0" timeOffset="63570.82">7030 7493 684 0,'0'0'1120'0,"0"0"-824"16,0 0-87-16,0 0-59 15,0 0-76-15,0 0 47 16,-57 120-54-16,53-63-12 16,2 1-12-16,0-2-22 15,2 1-9-15,-2-7-6 16,0-5-5-16,-2-5 10 16,-1-3-10-16,1-9 0 15,-4-6 0-15,3-4 0 0,2-6-1 16,-1-4-7-16,1-4-10 15,3-2 1-15,-2-2 4 16,2 0 0-16,-2 0-6 16,0 0-37-16,2 0-93 15,0-6-70-15,0-4-167 16,0-2-340-16</inkml:trace>
  <inkml:trace contextRef="#ctx0" brushRef="#br0" timeOffset="63806.69">7206 7913 1582 0,'0'0'609'0,"0"0"-448"16,0 0 81-16,0 0-61 15,0 0-99-15,0 0-55 16,0 0-27-16,-11 0 0 16,33 0-139-16,2 0-184 15,1-6-325-15</inkml:trace>
  <inkml:trace contextRef="#ctx0" brushRef="#br0" timeOffset="64370.93">7812 7711 1440 0,'0'0'478'0,"0"0"-244"0,0 0 30 16,0 0-27-16,0 0-100 16,0 0-92-16,0 0-39 15,-82 5-5-15,66 19 11 16,-2 6 0-16,0 4-6 15,5 3-5-15,2-1 0 16,7-3 0-16,4-2-1 16,0-5 2-16,11-8-2 15,13-9-7-15,5-9 7 16,9 0 6-16,2-6 3 16,3-15 1-16,-5-5-4 15,-3-5 0-15,-8 3-5 16,-8 0 6-16,-7 1 1 15,-8-3 1-15,-4-1 3 16,0-1 4-16,-18 2 4 0,-9 2-4 16,-1 6-10-16,-1 6 3 15,0 8-8-15,2 6 1 16,3 2-2-16,1 0-24 16,4 5-118-16,3 19-171 15,5-3-231-15,4 0-265 0</inkml:trace>
  <inkml:trace contextRef="#ctx0" brushRef="#br0" timeOffset="64584.97">8345 7503 1433 0,'0'0'483'16,"0"0"-320"-16,0 0 17 16,0 0-108-16,0 0-60 15,0 0-11-15,0 0-1 16,-94 110-77-16,61-63-182 16,4-8-447-16</inkml:trace>
  <inkml:trace contextRef="#ctx0" brushRef="#br0" timeOffset="64914.04">8904 7776 1220 0,'0'0'519'0,"0"0"-265"0,0 0-47 16,0 0-77-16,0 0-80 15,0 0 5-15,0 0 33 16,45 21-33-16,-16-21-27 15,0 0-19-15,2 0-9 16,-2 0-171-16,-10 0-210 16,-7 0-437-16</inkml:trace>
  <inkml:trace contextRef="#ctx0" brushRef="#br0" timeOffset="65103.42">8810 7947 1169 0,'0'0'574'0,"0"0"-425"16,0 0-36 0,0 0 60-16,0 0 137 0,0 0-59 15,0 0-107-15,129 7-88 16,-82-7-39-16,3 0-17 16,12 0-145-16,-13-1-432 15,-14-5-1493-15</inkml:trace>
  <inkml:trace contextRef="#ctx0" brushRef="#br0" timeOffset="68136.44">9866 7730 182 0,'0'0'1509'0,"0"0"-1151"15,0 0-96-15,0 0-9 16,0 0-138-16,0 0-82 15,-40 48 27-15,40-2 20 16,0 8-22-16,0 3-25 16,0-4 0-16,0 0 3 15,0-9-16-15,0-5-7 16,0-10-4-16,-2-8-8 16,0-9 7-16,2-7-7 15,0-5 7-15,0 0 26 16,0-19 56-16,0-21-51 15,0-11-28-15,0-13-10 16,0-9 0-16,0-1 0 16,0 8 1-16,0 11-2 15,0 12 7-15,0 15 16 0,0 13 22 16,-2 12-1-16,2 3-44 16,-3 12-9-16,3 20-8 15,-4 17 17-15,2 6 2 16,-5 9 7-16,0 2-2 15,3-3-1-15,-1-7 2 16,1-8-1-16,2-8-7 16,0-11-1-16,0-10 1 15,-1-7-1-15,3-6 1 16,0-4 9-16,-3-2 3 16,3 0-1-16,0 0-11 15,0 0 0-15,0 0-74 16,-4 0-125-16,2 0-283 0,-7-6-333 0</inkml:trace>
  <inkml:trace contextRef="#ctx0" brushRef="#br0" timeOffset="70170.37">7740 14466 1502 0,'0'0'641'15,"0"0"-477"-15,-37-107 1 0,24 87 315 16,6 18-282-1,5 2-111-15,-3 22-60 0,1 24-2 16,-5 15 36-16,-2 14-17 16,-1 11-16-16,-1 1-8 15,2-3-10-15,2-5-8 16,3-11-1-16,3-20-1 16,1-14 1-16,2-14 0 15,0-15-1-15,0-5 8 16,0-17 11-16,0-25 5 15,7-33-22-15,6-31 4 16,1 2-5-16,-4 6 9 16,-5 22-8-16,-3 31 5 15,-2 5-6-15,3 9 1 16,-3 18 4-16,0 13-6 0,2 0-1 16,-2 22-13-16,0 19 5 15,0 11 9-15,0 7-1 16,0 3 0-16,0-1 1 15,0-9 0-15,-2-9-1 16,-1-11 1-16,3-18 1 16,0-6-1-16,0-8 1 15,0-10 14-15,0-20-3 16,0-20-12-16,0-13 7 16,0-11-6-16,9 2 0 15,-2 2 1-15,-1 18-1 16,-3 18 5-16,-1 11-5 15,-2 15-1-15,0 8 0 16,0 0 0-16,0 8-9 16,0 16-3-16,0 16 12 0,-2 16 0 15,-11 7 12-15,-3 14 3 16,0-2 0-16,0 6-5 16,6-9-1-16,1-6 0 15,1-18-8-15,6-11 0 16,2-10 0-16,0-11 1 15,0-10-2-15,0-2-6 16,0-4-45-16,-2-10-79 16,2-10-155-16,-6-7-543 0</inkml:trace>
  <inkml:trace contextRef="#ctx0" brushRef="#br0" timeOffset="71433.46">4141 8362 1265 0,'0'0'341'16,"0"0"-205"-16,0 0-73 16,0 0 0-16,0 0 35 15,0 0-28-15,-19 56-16 16,13-34 17-16,2 6-16 16,-4 4-7-16,2 5-9 15,-1 0-13-15,3 3-12 0,0-1-7 16,-1-1-7-1,5-3 1-15,0-4 0 0,0-7-1 16,0-6-54 0,0-6-64-16,0-8-99 0,5-2-93 15,1-2-313-15</inkml:trace>
  <inkml:trace contextRef="#ctx0" brushRef="#br0" timeOffset="71643.13">4479 8126 1264 0,'0'0'320'0,"0"0"-215"0,0 0-81 16,0 0-17-1,0 0 3-15,0 0-8 0,-69 121-2 16,56-85-40-16,-12 9-123 15,5-10-181-15,0-4-730 0</inkml:trace>
  <inkml:trace contextRef="#ctx0" brushRef="#br0" timeOffset="71835.41">4653 8499 1407 0,'0'0'333'16,"0"0"-222"-16,0 0 0 0,0 0-29 16,0 0-38-16,0 0-44 15,0 0-31-15,-16 35-89 16,12-20-115-16,-3-6-287 0</inkml:trace>
  <inkml:trace contextRef="#ctx0" brushRef="#br0" timeOffset="72080.13">4989 8274 1491 0,'0'0'356'15,"0"0"-237"-15,0 0-52 16,0 0 67-16,-46 144-38 15,46-84-52-15,0 2-25 16,0-1-13-16,4-2-4 16,7-4-2-16,0-12-41 15,3-6-117-15,6-13-120 16,-5-12-221-16,-1-12-554 0</inkml:trace>
  <inkml:trace contextRef="#ctx0" brushRef="#br0" timeOffset="72273">5332 8189 1279 0,'0'0'534'0,"0"0"-367"16,0 0-26-16,0 0-70 15,0 0-49-15,0 0-12 16,0 0-10-16,-33 79-35 15,10-34-174-15,2-7-178 16,-2-3-729-16</inkml:trace>
  <inkml:trace contextRef="#ctx0" brushRef="#br0" timeOffset="72618.97">5843 8562 1445 0,'0'0'390'0,"0"0"-167"0,0 0-48 16,0 0-55 0,0 0-55-16,0 0-42 0,0 0 48 15,58 20 15-15,-18-20-34 16,4 0-35-16,1 0-17 16,-3 0-2-16,-4 0-121 15,0 0-135-15,-9 0-120 16,-15 0-269-16</inkml:trace>
  <inkml:trace contextRef="#ctx0" brushRef="#br0" timeOffset="72818.96">5970 8357 965 0,'0'0'378'15,"0"0"-181"-15,0 0-45 0,0 0-41 16,0 0 47-16,0 0-53 15,-29 123-64-15,29-75-26 16,0 6-8-16,0 2-7 16,16 19-107-16,1-13-169 15,1-13-546-15</inkml:trace>
  <inkml:trace contextRef="#ctx0" brushRef="#br0" timeOffset="73120.66">6772 8303 1350 0,'0'0'504'0,"0"0"-369"0,0 0-61 15,0 0 10-15,0 0 86 16,-7 104-23-16,7-54-27 16,0 7-35-16,-2-1-42 15,-2 5-23-15,-2-5-11 16,-1-2-8-16,4-7 5 16,-2-9-6-16,3-5-52 15,0-10-104-15,2-8-66 0,0-5-259 16,0-8-200-16</inkml:trace>
  <inkml:trace contextRef="#ctx0" brushRef="#br0" timeOffset="73398.47">6946 8693 831 0,'0'0'952'0,"0"0"-646"16,0 0-80-16,0 0 23 16,0 0-86-16,0 0-102 15,0 0-47-15,0 0-14 16,0 0-24-16,0 1-125 15,8 1-187-15,7-2-183 16,-1 0-504-16</inkml:trace>
  <inkml:trace contextRef="#ctx0" brushRef="#br0" timeOffset="75207.28">7698 8396 1113 0,'0'0'404'0,"0"0"-120"0,0 0-13 16,0 0-75-16,0 0-68 16,0 0-82-16,0 0 37 15,-8 84 24-15,6-38-39 16,2 6-29-16,0 1-9 15,0-3-11-15,0-2-10 16,0-6-3-16,0-6-5 16,0-8 0-16,-3-4-1 15,-1-4-53-15,-1-2-120 16,-2-2-93-16,1-4-240 16,-3-6-309-16</inkml:trace>
  <inkml:trace contextRef="#ctx0" brushRef="#br0" timeOffset="75449.09">7977 8329 1380 0,'0'0'503'0,"0"0"-329"16,0 0-58-16,0 0-54 16,0 0-43-16,0 0-11 0,0 0-8 15,-62 115-16 1,32-69-186-16,1-4-382 0</inkml:trace>
  <inkml:trace contextRef="#ctx0" brushRef="#br0" timeOffset="75989.11">8543 8584 1332 0,'0'0'407'0,"0"0"-233"16,0 0-60-16,0 0-60 15,0 0 73-15,0 0-9 16,0 0-48-16,100 44-31 16,-62-40-22-16,0-1-17 15,3 3-63-15,-13-3-192 16,-12 2-250-16</inkml:trace>
  <inkml:trace contextRef="#ctx0" brushRef="#br0" timeOffset="76185.08">8503 8788 59 0,'0'0'1359'15,"0"0"-1050"-15,0 0-210 16,0 0 21-16,0 0 58 15,0 0-7-15,0 0-24 16,72 37-40-16,-38-37-48 16,7 0-59-16,15 0-13 0,-10 0-308 15,-10 0-547-15</inkml:trace>
  <inkml:trace contextRef="#ctx0" brushRef="#br0" timeOffset="77728.28">9847 8753 1220 0,'0'0'486'15,"0"0"-290"-15,0 0 47 16,0 0-27-16,0 0 11 16,0 0-57-16,-38-53-65 0,26 52-35 15,1 1-30 1,-7 0-16-16,1 9-12 0,-6 14-11 15,-1 4-1-15,1 10 1 16,4 3-1-16,5-1 1 16,5-4-1-16,9-3-1 15,0-4 0-15,7-4-1 16,15-5 1-16,9-7 1 16,9-7 0-16,5-5 1 15,1 0 11-15,0-10-6 16,-2-12 0-16,-7-4-6 15,-6-2 0-15,-8 0-1 0,-7-2 1 16,-12 0 1 0,-4-4 0-16,0-2 1 0,-16 0-1 15,-3 2-1-15,-8 6 0 16,-2 5-1-16,0 8 1 16,-2 7-2-16,2 4-4 15,-2 4 5-15,-1 0-6 16,-1 12 1-16,1 10 5 15,4 1-1-15,3 5-5 16,5 3 5-16,7-5 1 16,6-2-5-16,3-6 6 15,4-7-1-15,0-2-5 16,0-3-1-16,0-2-1 16,15-4-159-16,3 0-192 15,-2 0-380-15</inkml:trace>
  <inkml:trace contextRef="#ctx0" brushRef="#br0" timeOffset="79101.63">7567 16080 1395 0,'0'0'503'0,"0"0"-269"16,0 0 52-16,0 0-21 15,0 0-97-15,0 0-84 16,-118-6-59-16,100 38-14 16,0 8-10-16,5 8 6 15,4 6-5-15,7-4-2 16,2-1 2-16,2-9-2 15,25-12-1-15,13-14 1 0,9-14 1 16,11-2 14-16,3-32-1 16,-5-11-4-16,-8-5 1 15,-9-4 6-15,-14 2 18 16,-14 6-2-16,-11-4 13 16,-2 6 16-16,-20 0-11 15,-20-1-12-15,-9 13-22 16,-9 3 0-16,-4 14 5 15,0 15-1-15,-1 5-3 16,7 26-10-16,7 9-8 16,9 9-6-16,13 1 4 15,11-2 1-15,10-6-6 16,6-8-52-16,0-6-98 0,0-12-126 16,9-15-322-16,-2-1-367 15</inkml:trace>
  <inkml:trace contextRef="#ctx0" brushRef="#br0" timeOffset="94097.38">16163 5079 1748 0,'0'0'373'16,"0"0"-154"-16,0 0 32 15,0 0-35-15,0 0-58 16,0 0-77-16,-23 7-62 0,26 36-7 16,13 14 78-16,8 33-7 15,5 34-4-15,-3 32 20 16,-3 17-20-16,-11-1-19 16,-10-7-16-16,-2-15 1 15,0 2-12-15,2-7-12 16,2-11-3-16,3-24-12 15,1-25-6-15,0-23 0 16,0-6-1-16,1 2 0 16,0-2-8-16,-2 1-6 15,-3-20-31-15,-1-13-46 16,-1-13-61-16,0-15-91 0,0-23-67 16,0-13-464-16</inkml:trace>
  <inkml:trace contextRef="#ctx0" brushRef="#br0" timeOffset="94748.29">16181 4831 1413 0,'0'0'519'0,"0"0"-361"16,0 0 23-16,0 0 31 16,0 0-59-16,0 0-62 15,0 0-33-15,138-20 20 16,-5 12 58-16,66-4-27 15,32-3-16-15,17 3-13 16,15-1-30-16,-1 0-11 16,15 3-10-16,1 4 16 15,-19 6-12-15,-36 0-17 16,-36 16 2-16,-56 6-9 16,-44 0-9-16,-35-1 9 15,-19-4-9-15,-2 4 0 0,-4-2 1 16,-4-1 10-16,-13-5-4 15,-5-7-1-15,-3-5 17 16,-2 2 29-16,0-1 13 16,0 4-17-16,-7 6-29 15,-13 12-10-15,-2 12-7 16,-2 14-1-16,-3 30 0 16,2 44-1-16,3 51-5 15,-2 25 5-15,6 13 0 16,-1 2 0-16,0-23 0 15,1 3 1-15,-5-7 1 16,6-17 7-16,3-7-9 16,3-13-2-16,7-32 1 0,4-26-8 15,0-35 8 1,0-16-28-16,0-1-41 0,0-10-61 16,0-7-87-16,0-24-98 15,0-15-164-15,0-16-432 0</inkml:trace>
  <inkml:trace contextRef="#ctx0" brushRef="#br0" timeOffset="95213.35">16431 7367 1523 0,'0'0'624'0,"0"0"-465"15,0 0 160-15,0 0-80 16,175-48-45-16,-1 24 3 0,36 0-34 16,19 6-54-1,1 12-16-15,-12 6-16 0,7 0-20 16,-3 6-11-16,-14 6-20 16,-23-2-25-16,-23 3 1 15,-39 0-1-15,-38-5 1 16,-32 2-2-16,-21-5 2 15,-8-1-2-15,-4-3 2 16,-9-1-1-16,-9 0 7 16,-2 0-8-16,-7-16-11 15,-14-5-106-15,-42-27-139 16,5 4-291-16,-8-6-415 0</inkml:trace>
  <inkml:trace contextRef="#ctx0" brushRef="#br0" timeOffset="95714.34">15285 4127 1415 0,'0'0'527'15,"0"0"-291"-15,0 0 35 16,0 0-61-16,0 0-116 16,0 0-76-16,0 0 114 15,107 165 66-15,-34-75-68 16,14 4-19-16,7 2-27 15,2-4-33-15,-3-5-18 0,-8-11-15 16,-12-12-11-16,-10-14-5 16,-18-12-2-16,-14-14 0 15,-11-8-69-15,-20-10-94 16,0-3-143-16,-20-3-359 0</inkml:trace>
  <inkml:trace contextRef="#ctx0" brushRef="#br0" timeOffset="97234.15">15893 3498 1707 0,'0'0'549'0,"0"0"-410"16,0 0 51-16,0 0-45 0,-50 109-6 16,25-40-30-16,-2 12-38 15,0 8-14-15,2-3-22 16,1-8-19-16,4-10-8 16,2-14-8-16,7-15 6 15,3-15-4-15,2-12-1 16,6-10 0-16,0-2 0 15,2-23 16-15,30-39-16 16,21-44-1-16,13-36 0 16,-3 4 1-16,-15 23 1 15,-25 41 8-15,-13 27 1 16,-1 2 5-16,-3 2 70 0,-1 7 38 16,-2 17-37-1,-1 12-30-15,-2 7-29 0,4 7-28 16,5 26-8-16,5 21 8 15,3 29 1-15,5 31 0 16,5 25 0-16,-2-11 0 16,-8-28 1-16,-3-33-1 15,-3-27-1-15,-2-3-1 16,0 1-50-16,0 1-78 16,-9-15-106-16,0-18-125 15,-9-6-232-15,-9 0-196 0</inkml:trace>
  <inkml:trace contextRef="#ctx0" brushRef="#br0" timeOffset="97400">15735 3828 1431 0,'0'0'651'0,"0"0"-532"16,0 0 13-16,0 0 22 15,0 0-5-15,114 0-78 16,-66 0-56-16,4 0-15 15,2 12-169-15,-14 4-342 16,-16-1-496-16</inkml:trace>
  <inkml:trace contextRef="#ctx0" brushRef="#br0" timeOffset="97735.99">15220 4834 1600 0,'0'0'576'16,"0"0"-374"-16,0 0 97 0,0 0-68 16,0 0-124-16,0 0-85 15,0 0-14-15,-89 145-7 16,76-73-1-16,-2 0-2 16,-1 0-79-16,-11 18-125 15,2-15-163-15,4-19-297 0</inkml:trace>
  <inkml:trace contextRef="#ctx0" brushRef="#br0" timeOffset="98212.17">15205 4824 1392 0,'0'0'577'15,"0"0"-429"-15,0 0 9 16,0 0-5-16,0 0-69 0,125-18-22 15,-88 46-31-15,-1 6-13 16,-5 5-9-16,-11 1 15 16,-11-3-7-16,-9-4 2 15,0-5 7-15,-25-4 74 16,-10-7 1-16,-9-4-15 16,-3-9-7-16,5-4-9 15,8 0-3-15,12 0-18 16,11 0 7-16,11-4-4 15,0 0-51-15,29 4-5 16,17 0-10-16,17 0 14 16,3 8-5-16,2 15 4 15,-11 6 1-15,-10 5-8 0,-13 3 2 16,-14-3-4-16,-16-2 10 16,-4-4 1-16,-20-6 11 15,-22-3 54-15,-14 0 27 16,-13-7-14-16,-11-6-8 15,-2-4-22-15,-1-2-18 16,9 0-13-16,12-8-7 16,13-6-9-16,13 0-1 15,16 2-42-15,20-4-114 16,9 2-220-16,16-1-588 0</inkml:trace>
  <inkml:trace contextRef="#ctx0" brushRef="#br0" timeOffset="99795.11">17065 4319 1382 0,'0'0'526'16,"0"0"-331"-16,0 0 61 15,0 0-26-15,-133-33-34 16,106 33-72-16,2 0-53 0,6 0-34 16,-2 17-20-1,3 9-16-15,5 6-1 0,5 2 0 16,5 3-6-16,3-6 6 15,0-2-1-15,15-7-5 16,10-8 4-16,11-8 2 16,3-6 6-16,4-2 9 15,-1-20 1-15,-6-9-4 16,-9-3 2-16,-9-4-2 16,-12 0 9-16,-6 3 10 15,0 2-10-15,-4 5-4 16,-12 8-5-16,1 8-12 15,-3 6-7-15,3 6-85 0,-1 10-165 16,5 12-387 0,4-3-284-16</inkml:trace>
  <inkml:trace contextRef="#ctx0" brushRef="#br0" timeOffset="100252.29">18848 4048 1510 0,'0'0'528'16,"0"0"-449"-16,0 0 32 0,-40 116-14 16,33-59-22-16,0 7-43 15,-2 4-32-15,-4 20-59 16,-1-18-251-16,4-15-772 0</inkml:trace>
  <inkml:trace contextRef="#ctx0" brushRef="#br0" timeOffset="101116.17">15748 5586 1480 0,'0'0'370'15,"0"0"-177"-15,0 0 56 16,-113 28-57-16,86-1-75 16,5 7-66-16,9 8-26 0,6 2-11 15,7 2-14-15,0-4 2 16,24-7 7-16,6-10-8 16,12-9 12-16,0-12 5 15,0-4 5-15,3-12 11 16,-7-21 12-16,-7-10-7 15,-13-7-2-15,-11-6-8 16,-7-6-2-16,-5 2-11 16,-19 3-8-16,-3 11 2 15,-2 16 2-15,4 14-5 16,4 13-7-16,4 3-9 16,4 23-146-16,9 34-199 15,1-6-263-15,3-2-368 0</inkml:trace>
  <inkml:trace contextRef="#ctx0" brushRef="#br0" timeOffset="101371.12">15835 6611 1672 0,'0'0'572'0,"0"0"-470"15,0 0 45-15,0 0-105 16,0 0-22-16,-9 114 16 0,9-43-5 16,-4 25-14-16,0 22-17 15,0 14-57-15,4-23-272 16,-4-29-730-16</inkml:trace>
  <inkml:trace contextRef="#ctx0" brushRef="#br0" timeOffset="102546.14">16319 6117 728 0,'0'0'812'16,"0"0"-578"-16,0 0-30 16,0 0 13-16,0 0-48 15,0 0-27-15,-62 0-67 16,62 0-28-16,0 0 12 0,0 0 39 16,0-1-8-16,0 1-16 15,4-5-9 1,18 3 0-16,12-7 7 0,8 2 14 15,11 0 11-15,8 0-25 16,7 1-17-16,9 0-4 16,25-4-13-16,27-1 13 15,27-7 1-15,9 0-14 16,-9 0-7-16,-14 4-11 16,-17 2 2-16,-20 1-1 15,-20 5 0-15,-26 0-3 16,-5 4-7-16,6 0-2 15,3-1 9-15,-1 2-3 0,-6 0 7 16,-9 1-1 0,-3-3 0-16,-4 1 2 0,1 1 2 15,-1-2-4-15,0 1 2 16,-3-2-13-16,4 2-1 16,-3 1-8-16,-3-2 5 15,1 1-5-15,-5 2 1 16,-2 0 4-16,0 0-5 15,-2 0-1-15,0 0 1 16,-1 0 0-16,-1 6-1 16,1 0 1-16,-3 2 0 15,-1-4 0-15,1 0 0 16,-4-2-1-16,2-2 1 16,-3 0 5-16,1 0-5 15,-3 0 0-15,2 0-1 0,0 0 1 16,-5 0 0-16,-2 0-1 15,-4-5-8-15,-7 3-37 16,0-4-69-16,-12-9-138 16,-12 3-365-16,-5 0-449 0</inkml:trace>
  <inkml:trace contextRef="#ctx0" brushRef="#br0" timeOffset="103328.15">17645 4811 1270 0,'0'0'569'15,"0"0"-396"-15,0 0 86 16,0 0 18-16,0 0-64 16,-71 130-47-16,61-66-8 15,1 26-15-15,3 31-24 16,6 35-32-16,0 10 0 15,0-7-21-15,0-20-10 16,2-39-19-16,0-19-7 16,2-19-6-16,1-7-16 15,-3 5 5-15,3 7-7 0,-3 6-5 16,1-7 9-16,-3-5 26 16,0-9-6-16,0-10-13 15,0-6-7-15,0-8 2 16,0-4-6-16,0-6-4 15,0-4 4-15,0-3-6 16,0-2 1-16,0 1 0 16,0-2-1-16,0 1 1 15,-3 0 1-15,1 2-2 16,-3 3 1-16,1-1 0 16,-1 6 0-16,-3 0-1 15,1 2 1-15,0-6-1 16,0 1 0-16,5-8 0 0,0-3 0 15,2-4-1 1,0-1 0-16,-2 0 1 0,2 0-11 16,0 0-29-16,-2 0-82 15,2 0-122-15,0 5-264 16,0 9-272-16,0 3-280 0</inkml:trace>
  <inkml:trace contextRef="#ctx0" brushRef="#br0" timeOffset="104632.77">17578 6160 588 0,'0'0'261'16,"0"0"-98"-16,0 0 47 15,0 0 3-15,0 0-47 16,0 0 12-16,0 0 3 15,-31-46-5-15,31 43-28 16,-2 3 0-16,2 0 5 16,0 0-40-16,-3 6-38 15,-1 17-39-15,-1 10 22 0,0 16 23 16,-1 7-12-16,0 10-8 16,-1 4-7-16,3 1-12 15,1-1-11-15,3-3 4 16,0-4-7-16,0-5-11 15,0-1-1-15,0-5-5 16,0-4 1-16,0-6-2 16,3-4 2-16,-1-4 1 15,2-6-4-15,-2-4 3 16,1-4-1-16,-1-3-2 16,-2-3 0-16,0 0 1 15,0-4 10-15,0 2-4 16,0-1-2-16,0 3-8 0,0 0-5 15,0 3 8 1,0-4-1-16,0 1-8 0,0 1 2 16,0-5-1-16,0-4 0 15,0 1 1-15,0-4-2 16,0-1 1-16,0 0 0 16,0 0 0-16,0 0 0 15,0-1 0-15,0 1 4 16,0 1-5-16,0-2 0 15,0 2 1-15,0-1-1 16,0-2 1-16,0 0 0 16,0 2 0-16,0-2-1 15,0 0 1-15,0 0 0 16,0 0-1-16,0 0 1 16,0 0-1-16,0 0 0 0,0 0-7 15,0 0-71 1,0-13-103-16,0 1-282 0,0-7-460 0</inkml:trace>
  <inkml:trace contextRef="#ctx0" brushRef="#br0" timeOffset="110193.4">17185 5117 1220 0,'0'0'528'16,"0"0"-287"-16,0 0 77 15,0 0-15-15,0 0-64 16,0 0-70-16,-17-52-62 15,14 52-51-15,-2 6-35 16,-1 18-15-16,-7 16 1 0,-7 11 31 16,-7 11-10-1,-2 6-10-15,-2-2-6 0,0-4-6 16,2-3-5-16,2-9 1 16,7-6-1-16,2-13 1 15,7-6-1-15,5-14 0 16,4-4 1-16,2-7 5 15,0 0 5-15,0-18 13 16,8-21-13-16,17-15-12 16,6-12-6-16,9-8 5 15,-2 0-5-15,-3 6 6 16,-6 12 1-16,-6 10-1 16,-8 13 1-16,-5 13 1 0,-6 8 4 15,-4 10-6 1,0 2-5-16,0 0-12 0,0 19-18 15,0 10 18-15,0 13 17 16,-9 11 0-16,-7 1 6 16,1 0-4-16,-3-4 4 15,5-12-6-15,1-10 0 16,6-10 1-16,0-9 1 16,6-9 8-16,0 0 11 15,0-15 6-15,3-19-12 16,16-14-15-16,2-12-9 15,6-8-2-15,0 1 4 16,-2 5-2-16,-6 12 8 16,-5 14 0-16,-5 12 1 15,-7 13 2-15,0 4-1 0,-2 7-1 16,0 0-6 0,0 10-18-16,0 20-5 0,-15 16 29 15,-8 10 12-15,-1 10 1 16,-5 1 5-16,2-4-8 15,1-11-8-15,1-3-1 16,3-9 1-16,-3-6 3 16,-2-7-5-16,1-2-59 15,-19 9-118-15,5-7-161 16,5-6-435-16</inkml:trace>
  <inkml:trace contextRef="#ctx0" brushRef="#br0" timeOffset="113175.24">17125 6611 1077 0,'0'0'526'0,"0"0"-301"15,0 0 46-15,0 0-36 16,-145-48 16-16,112 48-83 15,2 0-42-15,-3 6-52 16,-3 16-17-16,-3 9-3 16,-1 6 1-16,1 7-19 15,5 6-13-15,6 3-13 16,6 2-2-16,10 0-1 0,9-4-5 16,4 0-1-16,4-9 7 15,25-5-8-15,13-14 6 16,14-12 2-16,13-11 7 15,9-13-8-15,-1-21 5 16,-6-12-3-16,-14-4 0 16,-14 0-1-16,-14-2-1 15,-19 2 5-15,-10-2 3 16,0-1-5-16,-25 0-4 16,-14 3 0-16,-5 6-6 15,-6 8 0-15,6 16-9 16,3 9-7-16,6 9-7 15,6 2 8-15,4 2-55 0,6 16-91 16,5 10-99-16,7-5-270 16,5-2-221-16</inkml:trace>
  <inkml:trace contextRef="#ctx0" brushRef="#br0" timeOffset="116649.23">18899 5264 1081 0,'0'0'721'0,"0"0"-464"16,0 0 10-16,0 0 65 15,0 0-97-15,0 0-92 16,-89-19-70-16,75 47-46 15,-5 16-2-15,-6 17 23 16,-1 9 12-16,0 8-3 16,3 0-18-16,-2-1-23 15,2-10 4-15,1-6-7 16,2-9-5-16,4-12-7 16,6-7 0-16,1-14 0 15,4-5-1-15,2-8 0 16,3-4-55-16,0-2-50 0,0 0-63 15,0 0-128-15,0 0-328 16,0 0-454-16</inkml:trace>
  <inkml:trace contextRef="#ctx0" brushRef="#br0" timeOffset="118190.9">18540 6310 1698 0,'0'0'529'0,"0"0"-417"15,0 0 35-15,-154 44 18 16,117-7 1-16,8 11-60 16,6 10-40-16,12 10-26 0,7 6-10 15,4-2-12 1,4-4-17-16,21-9 8 0,6-11-9 15,11-18 6-15,8-16-6 16,8-14 17-16,8-13-1 16,5-26 2-16,0-17 3 15,-3-9-3-15,-15-3 3 16,-12-4 9-16,-18 0 6 16,-15-2 0-16,-8 0-2 15,-25-3-8-15,-22 10-4 16,-11 8-10-16,-7 15 6 15,-1 17-6-15,1 15-10 0,3 12-2 16,8 0-6 0,10 23-57-16,13 9-105 0,15 22-124 15,9-6-320-15,7-7-358 16</inkml:trace>
  <inkml:trace contextRef="#ctx0" brushRef="#br0" timeOffset="129254.28">16760 5955 1215 0,'0'0'360'0,"0"0"-141"15,0 0 16-15,0 0-37 16,0 0 33-16,-13 0-17 15,11 0-60-15,2 0-65 16,0 0-38-16,0 0-21 16,22 2-13-16,22 0 10 0,21-2 50 15,18 0 3 1,11 0-22-16,26-2-10 0,17-10 0 16,23 2-8-16,2 0-7 15,-29 2-13-15,-33 7-5 16,-38 1-3-16,-7 0-3 15,11 0-8-15,3 0-1 16,7 1 0-16,-5 4 1 16,-5-5 0-16,2 0 1 15,-9 0 4-15,2 0-6 16,-3 0 1-16,-2-6 5 16,-5-5 2-16,-2-1-2 0,-2 0 0 15,-7-2 3-15,-3 0-8 16,0 0 8-16,-6 3-3 15,-2 0-5-15,-3 1 0 16,-1 0 0-16,-1 2-1 16,1-2 1-16,2-4 0 15,0 0 5-15,1-2-4 16,-1-2-1-16,-3 1 8 16,-3-1-8-16,-4 3 0 15,-1-2 0-15,-1 3 0 16,-3-2 5-16,1-1 0 15,1-4-4-15,-3-1 5 16,1-6 1-16,-2-6-7 16,-3-3 8-16,-4-4-1 15,-3-3 1-15,0-4-3 0,-3-1 1 16,-16 4 1-16,-2-3-7 16,-8 7 5-16,-2 5 0 15,-6 5-6-15,-1 1-1 16,-1 7 1-16,-5-1 1 15,-4 2-1-15,-3 2 1 16,0 0 0-16,-3 4 1 16,1 0-1-16,-5 0-1 15,-3 3 0-15,-3 2 0 16,-3-2 0-16,-2 6 0 16,5-2 1-16,-1 2-1 15,5 0 1-15,0 3 0 16,2 2-1-16,0 2 1 15,0 0-1-15,-2 0 1 16,2 0-1-16,-1 0 1 0,1 0-1 16,4 0 0-16,-2-2-6 15,2 0 6-15,0 2 0 16,4 0 1-16,-2 0 0 16,-2 0-1-16,4 0-1 15,-4 0 1-15,2 9 0 16,2 0 0-16,0 1 1 15,3 2-2-15,-4 2 2 16,0 0-2-16,-3 1 1 16,-1 1 0-16,2 0 1 15,1 0-1-15,6 2 2 16,1-4-2-16,5 1 1 16,2 0-1-16,5-1 0 0,-1 0 0 15,3-1 0 1,-2 2 0-16,4 0 0 0,0-2 0 15,-2 1 1-15,2 0 0 16,0 1-1-16,2-2 1 16,2-1-1-16,3 2 0 15,0-2 0-15,4 2-1 16,-1-2 0-16,2 0-5 16,1 0 6-16,3 2 0 15,-3 4 0-15,3 0-2 0,-3 7-10 16,1 3 11-1,-1 6-5-15,3 3 6 16,2 4-6-16,2 3 5 16,4 3-5-16,5 3 4 0,0 1-11 15,0 4 12-15,21-5-5 16,8 0 6-16,10-5-9 16,13-2 7-16,10-5 2 15,14-6-1-15,29-2 0 16,31-8 1-16,30-9 8 15,-9-8 7-15,-32-5-14 16,-39 0 0-16,-28 0 8 16,4 0-9-16,3 0 7 15,3-2-6-15,-16 2-1 16,-11 0 1-16,-12 0-1 16,-7 0 0-16,-4 0-51 15,-1 0-108-15,10 0-182 0,-2 0-404 16,-5 0-367-16</inkml:trace>
  <inkml:trace contextRef="#ctx0" brushRef="#br0" timeOffset="137841.95">20185 5061 1766 0,'0'0'605'15,"0"0"-547"-15,0 0 74 16,125-6 102-16,-48-7-26 15,12 5-57-15,-4-1-72 16,-7 3-37-16,-16 4-27 16,-10 2-14-16,-17 0-1 15,-12 0-9-15,-12 0-123 16,-11 0-143-16,-38 6-226 16,-14 5 15-16,-6-10-229 0</inkml:trace>
  <inkml:trace contextRef="#ctx0" brushRef="#br0" timeOffset="138020.67">20334 4995 1290 0,'0'0'340'0,"0"0"-188"16,0 0 34-16,-38 127 31 15,31-23 24-15,7 37-46 16,0 14-58-16,0-23-46 16,0-33-45-16,3-41-29 15,5-8-17-15,2 6-6 16,1 2-90-16,2 2-147 15,3-7-95-15,-8-15-250 16,-3-20-362-16</inkml:trace>
  <inkml:trace contextRef="#ctx0" brushRef="#br0" timeOffset="138211.04">20439 5522 1724 0,'0'0'632'15,"0"0"-512"-15,0 0 31 16,0 0 4-16,0 0-78 16,0 0-34-16,164-4-27 15,-103 4-16-15,3 0-10 16,27 0-145-16,-16-8-354 16,-11-5-391-16</inkml:trace>
  <inkml:trace contextRef="#ctx0" brushRef="#br0" timeOffset="138381.26">21528 5311 651 0,'0'0'1382'16,"0"0"-1009"-16,0 0-185 16,0 0-11-16,0 0-125 15,0 0-41-15,0 0-11 16,168 0-139-16,-118 0-216 15,-16 0-321-15</inkml:trace>
  <inkml:trace contextRef="#ctx0" brushRef="#br0" timeOffset="138552.26">21492 5506 1536 0,'0'0'553'0,"0"0"-356"15,0 0 124-15,0 0-144 16,0 0-120-16,0 0-42 15,0 0-4-15,141-2-11 16,-86-2-109-16,17 2-185 16,-17 2-307-16,-10-1-588 0</inkml:trace>
  <inkml:trace contextRef="#ctx0" brushRef="#br0" timeOffset="139369.76">20383 5518 829 0,'0'0'353'0,"0"0"-188"16,0 0 28-16,0 0 20 15,0 0-18-15,0 0-64 16,0 0-39-16,-16 0 1 0,16 0 15 16,0 0 15-16,0 0-13 15,-2 0-25-15,2 0-19 16,0 0-23-16,0 0-24 15,0 0-17-15,0 0-2 16,0 0-2-16,0 0-6 16,9 0 7-16,4 0 2 15,8 0-1-15,0 0 1 16,4 0 0-16,2 0 0 16,2 0-1-16,0-2-69 15,11-10-167-15,-9 0-265 16,-4 0-284-16</inkml:trace>
  <inkml:trace contextRef="#ctx0" brushRef="#br0" timeOffset="140077.54">20300 5081 380 0,'0'0'244'0,"0"0"-45"0,0 0 16 15,0 0-40 1,0 0-30-16,0 0-13 0,0 0-34 16,-31-18 7-16,31 18 16 15,-2 0 6-15,2 0-10 16,0 0-27-16,0 0-28 15,0 0-34-15,18 0-10 16,15-4 25-16,14 0 19 16,11-4-15-16,6 0 1 15,4-2-1-15,-4 0-14 16,-3-2-8-16,-6 2-11 16,-6-1-8-16,-11 4-6 0,-14 3 6 15,-8 0-5 1,-7 4-1-16,-5 0-1 0,-4 0 0 15,0 0-6-15,0 0 7 16,0 0 6-16,0 0-6 16,0 0-94-16,-8 0-85 15,-21 0-142-15,2 0-175 16,-2 0-387-16</inkml:trace>
  <inkml:trace contextRef="#ctx0" brushRef="#br0" timeOffset="141152.46">20163 5085 428 0,'0'0'235'16,"0"0"-101"-16,0 0 32 15,0 0-18-15,0 0-30 16,0 0-15-16,0 0 12 16,-3 0 11-16,3 0 11 15,-2 0-16-15,2 0-24 16,0 0 5-16,-2 0-3 0,2 0-18 15,0 0-17-15,0 0-11 16,0 0-13-16,0 0-22 16,0 0-17-16,0 0-1 15,0 0-7-15,0 0-11 16,0 10 2-16,2 6 15 16,11 7 1-16,-2 6-2 15,3 7 2-15,-1 4 1 16,-1 0 7-16,-4 1-7 15,1-5 0-15,0-4-1 16,-2-6 1-16,-3-6 0 16,1-6 1-16,-1-6-1 15,-4-4 2-15,2-4 4 16,-2 0 5-16,2 0 3 0,-2-20 4 16,0-10-19-16,0-13 0 15,0-4-31-15,0-1-6 16,0 5 16-16,-2 9 20 15,-4 12 0-15,1 8 1 16,3 6 0-16,0 6 10 16,0 2-10-16,0 0-11 15,-1 4-29-15,-2 16 19 16,3 6 20-16,-2 4 1 16,2 1 0-16,2-3 0 15,0-6 0-15,0-6 1 16,0-6 0-16,0-4-1 15,0-6 6-15,0 0 9 0,0 0 9 16,0-13-1-16,0-12-17 16,0-9-4-16,-3-10-1 15,-1-3-1-15,0 4 0 16,-1 8 0-16,0 12 6 16,1 8-6-16,2 9 1 15,2 6-1-15,0 0-18 16,-3 12-11-16,3 16 18 15,0 6 11-15,0 7 2 16,0 0-2-16,0 2 11 16,0-3-5-16,0-8-5 15,3-4 0-15,-1-8-1 16,2-6 1-16,-3-6 0 0,-1-8 5 16,4 0 17-1,-4-2 13-15,0-22-12 0,0-12-13 16,0-12-10-16,0-9-1 15,0-2 0-15,0 6-1 16,0 12 1-16,0 16 0 16,0 17 0-16,0 8 0 15,0 3-32-15,0 27 4 16,0 9 28-16,0 11 0 16,9 9 6-16,-2 3 2 15,1-2-6-15,0-4-2 16,-2-4 6-16,-2-2-6 0,1-2-11 15,-1 7-143 1,-2-14-239-16,0-9-529 0</inkml:trace>
  <inkml:trace contextRef="#ctx0" brushRef="#br0" timeOffset="156007.68">22575 4951 1490 0,'0'0'506'0,"0"0"-445"15,0 0 6-15,0 0 96 16,-17 171 33-16,7-59-41 16,4 24-58-16,2-8-50 15,4-28-20-15,0-30-10 16,0-21-11-16,0 1-5 16,0 4-1-16,2 4-33 15,2-12-104-15,-2-12-122 16,0-21-91-16,0-13-226 15,1 0-625-15</inkml:trace>
  <inkml:trace contextRef="#ctx0" brushRef="#br0" timeOffset="156498.07">22546 5042 1298 0,'0'0'365'16,"0"0"-285"-16,0 0-36 15,0 0 88-15,166 27 17 16,-109 1-52-16,-1 9-30 16,-9-2-17-16,-14 3-13 15,-14-2-3-15,-11-1 5 16,-8-6 33-16,-12-2 31 16,-23-7 10-16,-16-2-16 15,-7-6-16-15,-4-6-25 16,4-4 4-16,11-2-3 15,13 0-9-15,15 0-18 16,9 0-9-16,10 0-21 0,2 0-26 16,27 0-5-16,21 12 22 15,19 4 8-15,11 6 1 16,9 8 1-16,-4 4-1 16,-7 7-1-16,-20 0 1 15,-21 6-2-15,-16-5 2 16,-21-1 0-16,0-2 14 15,-31-1 19-15,-21-4 15 16,-15-2-8-16,-13-4 7 16,-5-1-8-16,1-8-14 15,10-5 3-15,14-4-13 16,13-6-13-16,14-4 2 0,13 0-4 16,5 0-85-16,15-29-117 15,0-2-167-15,0-5-416 0</inkml:trace>
  <inkml:trace contextRef="#ctx0" brushRef="#br0" timeOffset="156691.54">23437 4694 687 0,'0'0'1243'0,"0"0"-995"0,0 0-174 16,0 0-7 0,-77 110-36-16,57-55-31 0,-14 33-37 15,7-14-225-15,-4-10-560 0</inkml:trace>
  <inkml:trace contextRef="#ctx0" brushRef="#br0" timeOffset="158100.17">21279 7307 39 0,'0'0'62'15,"0"0"-37"-15,0 0-9 16,0 0 12-16,0 0 23 16,0 0-12-16,8-16-23 15,-8 13-6-15,0 3 6 0,0 0 0 16,0 0 5-16,0 0-1 15,-4-2-2-15,2 2-5 16,0 0-6-16,-3 0-7 16,1-1 1-16,2 1 0 15,-3-2 0-15,2-2 0 16,-1 2 9-16,2-4-4 16,-2 0-5-16,1-4 15 15,3-3 0-15,0 0-15 16,0-3 12-16,0-3-5 15,0 2-6-15,0-6-1 16,3 1 18-16,3 0-7 16,1 0-2-16,2 0 1 0,-2 5-2 15,-1 2-8 1,-2 1 12-16,2 4-7 0,-2 0 3 16,-2 4-2-16,-2 0 0 15,2 2 8-15,-2 2 9 16,0-2 9-16,0 2-10 15,0-2-8-15,0-1-1 16,0 4 1-16,0-4-7 16,0 3-6-16,-2-3 4 15,0 1 2-15,2-2-6 16,-2 2 5-16,2-2-7 16,-2 0 1-16,-2-2 0 15,2-1 0-15,0 1-1 16,0-7 0-16,0-4 0 15,0-3-1-15,2-8 1 16,0-8-1-16,0-6 0 0,0-7-6 16,0-8 7-16,10-5-1 15,7-8-11-15,3-4-5 16,2-7-2-16,18-37-5 16,-6 20-53-16,-1 7-144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12:40.636"/>
    </inkml:context>
    <inkml:brush xml:id="br0">
      <inkml:brushProperty name="width" value="0.05292" units="cm"/>
      <inkml:brushProperty name="height" value="0.05292" units="cm"/>
      <inkml:brushProperty name="color" value="#FF0000"/>
    </inkml:brush>
  </inkml:definitions>
  <inkml:trace contextRef="#ctx0" brushRef="#br0">3443 11597 1288 0,'0'0'365'0,"0"0"-193"16,0 0 5-16,0 0 13 15,0 0-10-15,0 0-31 16,0-1-69-16,0 2-40 15,0 16 5-15,0 12 76 16,6 15 3-16,5 34-9 0,-3 42-22 16,-8 47-11-16,0 27-13 15,0 8-9-15,-5 1-15 16,-3-13-15-16,7 13-8 16,-4 7-1-16,-1 2-10 15,-5 4-1-15,-5-8 1 16,-2-9 1-16,-2-9-3 15,4-11 0-15,2-8-2 16,7-11-6-16,1-16-1 16,6-11 0-16,0-13-1 15,0-22 0-15,0-26 0 16,4-20 0-16,4-10-26 16,5-4-77-16,5-3-72 0,20-34-115 15,-7-1-225-15,0-36-92 16</inkml:trace>
  <inkml:trace contextRef="#ctx0" brushRef="#br0" timeOffset="1083.28">3877 11684 960 0,'0'0'276'0,"0"0"-64"15,0 0-26-15,0 0-20 16,0 0-19-16,0 0-17 16,0 0-28-16,-10-12-26 15,18 7-24-15,23-4-10 16,16 1 10-16,22 1 23 16,38-5 22-16,53-7 4 15,68-4 14-15,30-6-25 16,18-1-11-16,5 1-13 15,-18 6-8-15,20 1-24 16,14 3-11-16,3 4 1 16,19 1-24-16,16-2 1 0,10 0 5 15,25-1 33 1,8 4 27-16,12 0-36 0,7 3-3 16,-6 2 3-16,2 2 4 15,-17 3-4-15,-8 0-19 16,-25 3-1-16,-22 0-1 15,-25 0 6-15,-31 9-6 16,-20 0-1-16,-24-1 1 16,-27-4 4-16,-25 0-2 15,-42-2-4-15,-38 1-1 16,-28 1 1-16,-15 0-7 16,6-1-1-16,0 6 1 15,5-2-1-15,-4 2 0 16,-2-1 1-16,-1 2-1 0,-2-3 1 15,4 2 0-15,-1-2-1 16,0 2 1 0,1-3 0-16,-10-3 0 0,-11 2 0 15,-11-3 0-15,-9 0 0 16,-7-2 0-16,-4 1 1 16,0-1 5-16,0 4 3 15,0 4 3-15,0 9-11 16,0 13-1-16,-6 22 6 15,-9 38 7-15,-6 51 5 16,-3 55-10-16,-3 35-1 16,3 14-1-16,-1 2 5 15,1-5-5-15,1 6 7 0,8 1-13 16,5-5 0 0,6-8 0-16,0-8 1 0,-3 0 0 15,7 5 8-15,0-6-1 16,11-15-8-16,22-15-2 15,8-25 2-15,-3-17-6 16,-7-22-43-16,-11-24-76 16,-15-25-57-16,-21 1-109 15,-22-27-329-15,-8-14-612 0</inkml:trace>
  <inkml:trace contextRef="#ctx0" brushRef="#br0" timeOffset="2265.19">3374 15544 1397 0,'0'0'178'0,"0"0"-41"0,0 0-46 15,0 0-5-15,0 0 79 16,0 0-59-16,0 0-26 16,243-94 68-16,-43 62 11 15,45-3-12-15,29-2-30 16,18 11 5-16,7 8-26 16,31-4-20-16,21 4-19 15,31-4 0-15,23-6 14 16,23 3-19-16,13 6-34 15,-2 6 1-15,-5 12-2 16,-15 1-2-16,-7 14-14 16,-15 14-1-16,-7 3 44 0,-16 5 2 15,-12 3-23-15,-17-4-4 16,-23-8 2-16,-23-4 2 16,-33-2 4-16,-34-2-15 15,-30-5 7-15,-35-1-1 16,-40-1-1-16,-36-5-2 15,-29-3 4-15,-14-1-1 16,1-3-6-16,-1 0 2 16,2 0-4-16,-8 0 4 15,-5 0-7-15,-3 0 2 16,-5-3 0-16,-4-1-8 16,-12 4 10-16,-4-5-10 0,-7 5 5 15,-2 0 0-15,0 0 3 16,0 0-3-16,0 0-5 15,7 0 0-15,3 0 0 16,9 0-1-16,8 0 1 16,6 0 1-16,2 0-1 15,1 0 0-15,-3 0-1 16,-2 0-5-16,-4 0-41 16,-2 5-56-16,2 2-57 15,0 1-90-15,19 6-115 16,-5 0-271-16,-6-7-247 0</inkml:trace>
  <inkml:trace contextRef="#ctx0" brushRef="#br0" timeOffset="4182.89">3528 13415 1147 0,'0'0'177'0,"0"0"0"16,0 0-85-16,0 0 20 0,0 0 56 16,0 0-32-16,0 0-77 15,13-28-33-15,24 28 52 16,19 0 42-16,34-4-3 15,45-8 0-15,55-12 13 16,33-4-30-16,23 0-21 16,0 3-20-16,-10 12-14 15,9 4-13-15,0 5 1 16,-2 4-5-16,2 0 8 16,2 0-11-16,-6 4 1 15,2 5-2-15,-4 0 10 16,-12 4-1-16,-2-4-13 15,-6-4-4-15,-1-5 4 16,0 0-8-16,-6 0-11 0,-8 0 7 16,-15 0-2-16,-12 0 0 15,-13 2-5-15,-12 9 5 16,-13-1 0-16,-10 0 6 16,-5-5-3-16,-1-1-8 15,6-4 5-15,3 0 0 16,-1-3-5-16,-2-6 6 15,-4-3-5-15,-4 3-1 16,-21 5 1-16,-15 3-1 16,-23 1 5-16,-4 0-5 15,11 0-1-15,7 0 1 16,8 0 9-16,-3 0-4 16,1 0-5-16,2 0 0 0,6 0 0 15,0 0 8 1,4-2-3-16,-3 2-5 0,-1 0-1 15,-11 0 1-15,-11 0 0 16,-5 0-1-16,-10 7 1 16,-2 0-1-16,-4-1 0 15,2-1 9-15,0 0-7 16,1-1 4-16,-2-1 1 16,6 2-5-16,-3-1 4 15,2 0-5-15,1 0 7 16,-3 0-7-16,-2-1 5 15,-2 2-5-15,-3-3 8 16,-1 0 0-16,-1 2-9 16,0-3 6-16,5 4-6 0,3-4 0 15,2 2 1-15,7-1 6 16,1 2-7-16,6 0 0 16,1-2 1-16,3 2 1 15,1-4-1-15,-4 0 0 16,-7 0 5-16,-4 0-6 15,-14 0-1-15,-13 0-39 16,-25 8-111-16,-4 2-192 16,-11-5-465-16</inkml:trace>
  <inkml:trace contextRef="#ctx0" brushRef="#br0" timeOffset="5015.2">2572 10519 1190 0,'0'0'299'16,"0"0"-33"-16,0 0-17 0,0 0-6 16,0 0-24-1,0 0-63-15,-25-40-96 0,40 50-42 16,19 14 51-16,15 10 59 16,16 11 2-16,11 9-10 15,12 6-29-15,9 6-40 16,3 6-5-16,2 6-13 15,0 1-10-15,-1-4-10 16,-3 0 2-16,-4-7-7 16,-3-6-8-16,-8-7 2 15,-8-5-2-15,-8-8 1 16,-11-6-1-16,-11-6 0 16,-12-8-77-16,-11-1-98 15,-4-4-94-15,2-1-209 16,-6-3-147-16,-2-6-1051 0</inkml:trace>
  <inkml:trace contextRef="#ctx0" brushRef="#br0" timeOffset="5922.97">3391 9904 1395 0,'0'0'378'16,"0"0"-142"-16,0 0-76 0,0 0-61 16,-149 86-23-16,82-2 36 15,9 4-21-15,-2 8-24 16,7-1-31-16,10-19-18 15,4 4-17-15,5-14 7 16,7-13-7-16,10-13-1 16,7-18 0-16,10-16 1 15,0-6 5-15,10-30 31 16,36-43-16-16,25-45-12 16,16-44-3-16,5-11-4 15,-21 29-1-15,-22 44 1 16,-22 46 4-16,-10 15-6 15,-1 7 9-15,-3 8 11 0,-3 10 30 16,-6 14 1 0,-3 20-51-16,5 42 0 0,0 36 27 15,6 32-6-15,-3-6-5 16,1-24-10-16,-1-33-5 16,1-22 0-16,0 1-1 15,2 4-16-15,-1-1-93 16,-5-10-106-16,-3-9-34 15,-3-14-72-15,-13-12-40 16,-8-4-265-16</inkml:trace>
  <inkml:trace contextRef="#ctx0" brushRef="#br0" timeOffset="6058.61">3151 10261 681 0,'0'0'641'16,"0"0"-321"-16,0 0-73 15,0 0-59-15,0 0-84 16,0 0-93-16,0 0-9 15,3 18-1-15,43 0-1 16,12-6-50-16,36-12-120 16,-14 0-92-16,-11-10-303 0</inkml:trace>
  <inkml:trace contextRef="#ctx0" brushRef="#br0" timeOffset="6252.12">3732 9774 1335 0,'0'0'369'0,"0"0"-162"0,0 0-74 16,0 0-30-16,0 0 19 15,-79 154-42-15,74-92-43 16,5 5-26-16,0 2-10 16,0-1-1-16,0-1-49 15,0 3-118-15,0-19-142 16,0-15-291-16</inkml:trace>
  <inkml:trace contextRef="#ctx0" brushRef="#br0" timeOffset="6681.26">3842 9801 1054 0,'0'0'357'0,"0"0"-141"0,0 0-22 15,0 0-30-15,125-44-49 16,-96 65-14-16,-5 11-30 15,-6 8-31-15,-9 4-4 16,-9 0 11-16,0 0-7 16,-25-4 5-16,-12-5-1 15,-10-5 7-15,-7-13 2 16,3-9-3-16,2-8-18 16,7 0-8-16,13-11-4 15,11-6-4-15,15-3-6 16,3 2-9-16,29 4-1 15,18 4-1-15,13 6-1 16,2 4 1-16,-4 4-6 0,-10 20 5 16,-15 10-5-16,-13 8 6 15,-15 4 1-15,-5 3 28 16,-10-1 20-16,-18-6 7 16,-11-6-1-16,-5-8-15 15,-10-8-11-15,-8-8-14 16,-5-6-5-16,-4-3-9 15,2-3-41-15,8 0-83 16,1 0-121-16,18 0-229 16,13 3-245-16</inkml:trace>
  <inkml:trace contextRef="#ctx0" brushRef="#br0" timeOffset="7047.47">2822 11219 1111 0,'0'0'406'0,"0"0"-77"16,0 0-136 0,-164-38-13-16,97 38-45 0,-6 20-15 15,-1 18-39-15,3 12-18 16,9 7-8-16,10 5 3 16,17-2-14-16,18-2-21 15,17-6-12-15,4-10-10 16,36-9 0-16,20-14 5 15,38-10-6-15,65-9-78 16,-19-9-239-16,-1-9-448 0</inkml:trace>
  <inkml:trace contextRef="#ctx0" brushRef="#br0" timeOffset="7816.22">4818 11025 740 0,'0'0'494'0,"0"0"-245"16,-123-43-124-16,72 32 27 15,-1 4 31-15,4 7-28 16,1 0-59-16,3 8-33 15,-2 19-33-15,7 11-9 16,1 7-7-16,5 5-6 16,10 0-1-16,12-1-5 15,11-7-1-15,0-8-1 16,26-9-2-16,13-11 2 16,5-13 1-16,5-1 11 0,0-8-2 15,-8-16 2-15,-8-6 0 16,-9-4 0-16,-10-3 1 15,-6-6-5-15,-6 0-8 16,-2 4-29-16,0-2-79 16,0 17-156-16,2 3-222 0</inkml:trace>
  <inkml:trace contextRef="#ctx0" brushRef="#br0" timeOffset="8149.26">5151 11021 939 0,'0'0'584'16,"0"0"-413"-16,0 0-107 15,0 0 2-15,0 0 2 16,-50 126-28-16,50-86-24 16,4 2-14-16,19-6 5 15,3-5 0-15,8-9 5 16,1-12-9-16,4-10 12 15,2 0 43-15,-2-21 16 16,-8-11 4-16,-10-6-10 16,-11-6 10-16,-10-4-1 0,-5 0-10 15,-31-1-18 1,-8 5-30-16,-7 7-18 16,-3 10-1-16,7 13-7 15,9 14-8-15,12 0-32 0,24 42-145 16,2 2-126-16,4-3-342 0</inkml:trace>
  <inkml:trace contextRef="#ctx0" brushRef="#br0" timeOffset="8587.6">7484 10928 1081 0,'0'0'314'16,"0"0"-58"-16,0 0-34 15,0 0 8-15,-135-54-59 16,110 54-61-16,3 20-72 16,2 17-18-16,4 4 3 15,10 6-6-15,6-5-10 16,0-6-6-16,15-11 0 0,12-12 0 16,8-11 11-1,4-2 18-15,3-22 38 0,0-12-1 16,-6-8-27-16,-10-3-16 15,-10 1-7-15,-12 0 5 16,-4 2-4-16,0 4-17 16,-12 8-1-16,-2 8-46 15,3 10-109-15,2 12-82 16,3 0-323-16,5 0-511 0</inkml:trace>
  <inkml:trace contextRef="#ctx0" brushRef="#br0" timeOffset="8783.7">8084 10596 1073 0,'0'0'710'0,"0"0"-438"16,0 0-102-16,0 0-71 16,0 0 48-16,-14 130 0 15,12-57-83-15,2 6-42 16,0 5-10-16,0 2-12 15,14 23-56-15,5-21-221 16,0-19-489-16</inkml:trace>
  <inkml:trace contextRef="#ctx0" brushRef="#br0" timeOffset="9347.81">9764 10571 1262 0,'0'0'332'16,"0"0"-199"-16,0 0-40 15,-44 128 65-15,36-70-39 16,8 7-59-16,0-3-40 16,0-3-19-16,0-8-1 15,0-4-13-15,5-10-109 16,15-10-120-16,-4-10-160 16,1-14-545-16</inkml:trace>
  <inkml:trace contextRef="#ctx0" brushRef="#br0" timeOffset="9519.95">10116 10615 1215 0,'0'0'494'15,"0"0"-356"-15,0 0-75 16,0 0-12-16,0 0 50 16,20 134-48-16,-14-69-34 15,1 10-9-15,2 0-10 16,4 25-94-16,-3-19-180 15,-2-14-563-15</inkml:trace>
  <inkml:trace contextRef="#ctx0" brushRef="#br0" timeOffset="9843.2">11885 10606 1390 0,'0'0'342'15,"0"0"-111"-15,0 0-43 16,0 0-132-16,0 0-31 0,0 0-5 16,-18 160-8-16,30-89-4 15,-2 0-8-15,9 29-60 16,-7-19-190-16,-3-19-454 0</inkml:trace>
  <inkml:trace contextRef="#ctx0" brushRef="#br0" timeOffset="10181.54">12674 10629 1453 0,'0'0'348'0,"0"0"-143"0,0 0-6 15,0 0-66 1,0 0-98-16,0 0-24 0,-80 120-4 15,80-68-6-15,2 3 0 16,27-8 0-16,11-13-1 16,2-14 1-16,2-13 8 15,0-7 6-15,-7-10 4 16,-3-18 15-16,-8-5 9 16,-11-6-7-16,-8-5 12 15,-7-4 4-15,-11-2-24 16,-22 1-17-16,-9 5-11 15,-9 12-15-15,-3 14-9 16,-30 18-74-16,11 13-135 16,9 11-337-16</inkml:trace>
  <inkml:trace contextRef="#ctx0" brushRef="#br0" timeOffset="11014.28">2844 12256 983 0,'0'0'239'0,"0"0"-157"0,-172 38 33 15,103 5 29-15,5 10-10 16,10 11-51-16,9 4-41 16,16 1-20-16,14-11-1 15,15-10 2-15,0-14-7 16,20-13 3-16,16-15 15 15,10-6 83-15,12-15-11 16,4-17-29-16,-1-8-30 16,-8-6-2-16,-11-1-2 15,-11 2 0-15,-14-2-5 16,-15 5-10-16,-2 4-7 0,-23 4-21 16,-10 8 0-1,-7 13-10-15,-3 13-88 0,-15 23-75 16,14 21-121-16,2 4-327 0</inkml:trace>
  <inkml:trace contextRef="#ctx0" brushRef="#br0" timeOffset="11269.83">2763 14472 1532 0,'0'0'291'0,"0"0"-127"0,0 0-134 16,0 0-13-16,0 0 53 16,-2 138 9-16,4-74-37 15,1 33-28-15,-3-9-7 16,0 42-7-16,-3-28-122 15,-5-28-359-15</inkml:trace>
  <inkml:trace contextRef="#ctx0" brushRef="#br0" timeOffset="12397.35">6215 11372 230 0,'0'0'790'0,"0"0"-491"15,0 0-67-15,0 0-23 16,0 0-85-16,0 0-87 15,-48 72 39-15,46-8 46 16,2 25 2-16,0 32 1 16,0 22-1-16,10 10 8 0,-1-11-38 15,-5-9-11-15,-1-12-24 16,-3 6-9-16,0 2 13 16,0-2-12-16,0-1 22 15,-7-4-13-15,-2 1-21 16,1 6 0-16,2-7-4 15,4-21-4-15,2-15-1 16,0-26-6-16,0-2-6 16,0 11-5-16,0 6 4 15,0 9-1-15,2-4 1 16,4-6-8-16,2-4 4 16,-4-3-4-16,3-9-8 15,-2-6 7-15,3-4-8 16,1-4 1-16,-2-3 0 0,1-5-1 15,-1-1 1-15,0 1 0 16,-1-5 0-16,-1 1 5 16,-3 0 0-16,0-4 0 15,-2 0 0-15,2 3-4 16,-2-8-1-16,0 4 5 16,0 3-5-16,0 0 5 15,0 5 0-15,0 8-5 16,-6 2 8-16,-3 0-9 15,-2 3 2-15,0 1 4 16,0-2-5-16,-1 3 0 16,4-9-1-16,1-1 6 0,1-2-6 15,-2-4 1 1,-3 6-1-16,1 7 0 0,-6 8-6 16,1 13-36-16,1 3-20 15,9 1-46-15,5-15-116 16,54-30-150-16,8-17-242 15,12-14-140-15</inkml:trace>
  <inkml:trace contextRef="#ctx0" brushRef="#br0" timeOffset="13266.8">8637 11428 1172 0,'0'0'296'0,"0"0"-119"15,0 0 23-15,0 0-81 16,0 0-77-16,-47 132 67 16,51-20-2-16,19 28 25 15,1 10-10-15,0-10 28 16,-4-16-31-16,-4-4-25 0,-3 2-10 15,-2 5-27-15,-1 3 23 16,-6-2-18-16,-4 3-7 16,0 5 7-16,0 2-20 15,-8-1-11-15,-4-9 8 16,1-7-12-16,0-12-5 16,-1-16-1-16,6-17-3 15,-1-15 8-15,0-1 4 16,-2 6-8-16,1 10-7 15,-1 8-4-15,-1-4-2 16,2-6-2-16,4-7 1 16,-1-4-2-16,2-2-5 15,2-11 6-15,1 0-5 16,0-3 4-16,0-6-5 0,0 4 5 16,0-5 0-16,0 2-5 15,0 4 0-15,0 0 5 16,0-1 0-16,0 0 0 15,0-1-5-15,1 0 6 16,2 0-7-16,-1-1 6 16,1 1-5-16,-1 0-2 15,0 0 2-15,0 0 0 16,0-4 0-16,0-2 0 16,-2-4-1-16,2-10-50 15,1-4-104-15,6-20-150 16,0 0-361-16,1-7-324 0</inkml:trace>
  <inkml:trace contextRef="#ctx0" brushRef="#br0" timeOffset="14397.2">10651 11315 1084 0,'0'0'293'0,"0"0"-61"0,0 0 18 15,0 0-90-15,0 0-90 16,-44 131 99-16,37-21-29 16,7 32-13-16,0 7 16 15,9-5-35-15,6-9-8 16,1-5-30-16,-1 12-3 15,-4 4 9-15,-2 5-2 16,-6-5-5-16,-3-3-20 16,0-9-14-16,0-4-6 15,-7-6 1-15,-5-21-10 16,2-19 2-16,1-21-5 16,-5-5-2-16,1 9-2 0,-5 10-4 15,1 5-1 1,1-8-7-16,5-10 5 0,-1-6-6 15,5-7 1-15,1-5 0 16,2-4-1-16,-3 0 1 16,0 4 0-16,0 2-1 15,-3-3 2-15,-2 1-1 16,0-2 0-16,2-3 1 16,1-1-1-16,2 0-1 15,3-5 1-15,2 1 0 16,-1 0-1-16,3 1 0 15,-2 1 0-15,0-1 0 16,0 6 0-16,-2-3 0 0,1 0 1 16,3-4 0-16,0-4 5 15,0-6-5-15,0-4-1 16,0-5 0-16,0-2 0 16,0-2 0-16,0-2 0 15,0 5 0-15,0 3 1 16,0 3 4-16,0 0-4 15,0 0-1-15,0 0 0 16,0-5 1-16,-3-2-1 16,3-5 1-16,0 2-1 15,0-3 0-15,-2-1 0 16,2 3 1-16,0 1-1 16,0-2 0-16,-2 0 1 15,2-4-1-15,0 0 0 16,0-2 0-16,0-4 0 0,0 0 1 15,0 0 0-15,0 0-1 16,0 0 8-16,0 0-1 16,0 0 13-16,0 0 4 15,0 0-3-15,0 0 1 16,0 0-2-16,0 0-11 16,0 0-2-16,0 0-7 15,0-9-43-15,-6 1-107 16,-1-1-163-16,-1-5-466 0</inkml:trace>
  <inkml:trace contextRef="#ctx0" brushRef="#br0" timeOffset="30542.36">18843 3967 71 0,'0'0'1776'0,"0"0"-1397"0,0 0-133 16,0 0 53-16,0 0-52 15,0 0-111-15,-64-23-87 16,50 55-40-16,-6 12 8 15,-9 10 19-15,-2 7 7 16,-5-4-15-16,1-3-8 16,4-5-14-16,6-12-5 15,8-12 0-15,12-11 1 16,3-9 4-16,2-5 7 16,2-19 19-16,23-21 32 15,14-36-29-15,3-4-22 0,8-13-5 16,-5-1 4-16,-14 24 16 15,-3 6 35-15,-8 22 5 16,-9 20-5-16,-4 13-18 16,-2 9-23-16,-1 10-22 15,7 23-11-15,5 13 4 16,5 12 7-16,-2 6 0 16,4 0 1-16,-3-3-1 15,-1-11-45-15,2-8-90 16,-2-12-102-16,4-10-77 15,-3-19-249-15,-5-1-62 16,-5-4-205-16</inkml:trace>
  <inkml:trace contextRef="#ctx0" brushRef="#br0" timeOffset="30669.15">18848 4032 1101 0,'0'0'536'16,"0"0"-336"-16,0 0 139 15,0 0-41-15,0 0-106 16,0 0-140-16,0 0-52 15,-40 21-3-15,131-14-70 16,-4 1-178-16,-1-8-309 0</inkml:trace>
  <inkml:trace contextRef="#ctx0" brushRef="#br0" timeOffset="30870.23">19612 3695 1646 0,'0'0'591'16,"0"0"-517"-16,0 0 54 0,0 0-45 15,-73 126-37-15,70-65-30 16,3 5-14-16,0 2-2 16,0 0-45-16,0 7-132 15,0-19-365-15,0-18-707 0</inkml:trace>
  <inkml:trace contextRef="#ctx0" brushRef="#br0" timeOffset="31292.22">19674 3749 1425 0,'0'0'556'0,"0"0"-361"0,0 0 89 15,0 0-84-15,0 0-151 16,0 0-42-16,0 0-7 15,65 53 15-15,-43-11-1 16,-6-4 2-16,-7-4-5 16,-9-6 2-16,0-8-4 15,-7-4 27-15,-20-6 55 16,-4-4-10-16,-5-4-29 16,1-2-25-16,4 0-15 15,8 0-5-15,10 0 8 16,7-2 5-16,6-2-4 0,0 2-16 15,12 2-10-15,15 0 0 16,9 2 8-16,2 15 1 16,-2 4-7-16,-5 6-1 15,-11-2 8-15,-6-3-5 16,-10-2 0-16,-4-2 1 16,0-6 5-16,-23 2 38 15,-10-1 5-15,-11-2-16 16,-6 1-16-16,-3-1-11 15,4-3-40-15,4-6-135 16,16-2-170-16,14 0-431 0</inkml:trace>
  <inkml:trace contextRef="#ctx0" brushRef="#br0" timeOffset="31544.27">20777 3867 1521 0,'0'0'499'0,"0"0"-345"15,-122 0 124-15,75 23-59 16,5 13-87-16,6 12-67 16,7 10-4-16,9 2-13 15,11-1-17-15,9-9-17 16,2-6-5-16,31-8-9 15,19-8-17-15,15-8-52 16,53-13-167-16,-15-4-311 16,-8-3-466-16</inkml:trace>
  <inkml:trace contextRef="#ctx0" brushRef="#br0" timeOffset="31968.31">21606 3739 1618 0,'0'0'628'0,"0"0"-516"0,0 0 26 16,0 0-50-16,-7 132 106 15,12-19-41-15,17 45-43 16,3 29-15-16,-9 18-11 15,-16 5 17-15,-3 3 35 16,-28 9-76-16,-7 5-27 16,-4-6-24-16,2-12-2 15,1-7 14-15,8-16 8 16,7-10-4-16,8-17-13 16,5-25-1-16,7-30-2 15,-1-28-9-15,1-19-1 16,1-9 0-16,-1 0 1 15,0 0-8-15,-3-2 1 16,3-16-10-16,-1-13-2 16,3-12-5-16,2-5-9 0,0-5-23 15,0-21-59-15,2-24-92 16,9 3-143-16,-2 2-463 16</inkml:trace>
  <inkml:trace contextRef="#ctx0" brushRef="#br0" timeOffset="32927.74">22720 3667 1380 0,'0'0'408'16,"0"0"-186"-16,0 0 11 16,0 0-63-16,0 0-54 15,0 0-60-15,58 12 25 0,-7-6-1 16,9-2-38-16,5-2-27 15,-5 2-15-15,-9 0-60 16,-15 4-208-16,-16 1-232 16,-15-5-191-16</inkml:trace>
  <inkml:trace contextRef="#ctx0" brushRef="#br0" timeOffset="33092.94">22874 3685 590 0,'0'0'727'0,"0"0"-447"15,0 0-63-15,0 0-89 16,0 0-56-16,0 0 52 16,-33 159-34-16,28-87-53 0,3 4-19 15,-1 0-18 1,3 7-106-16,0-19-163 0,5-18-307 0</inkml:trace>
  <inkml:trace contextRef="#ctx0" brushRef="#br0" timeOffset="33265.51">22903 3959 1430 0,'0'0'403'0,"0"0"-132"16,0 0-62-16,0 0-131 0,0 0-65 15,0 0-13 1,154-5-2-16,-83 17-185 0,-5-4-337 0</inkml:trace>
  <inkml:trace contextRef="#ctx0" brushRef="#br0" timeOffset="36925.97">19006 4834 644 0,'0'0'1185'16,"0"0"-881"-16,0 0-104 16,0 0 61-16,-53-102-10 15,39 86-73-15,1 4-74 16,1 6-30-16,2 4-14 16,-7 2-29-16,0 0-23 0,-5 14-8 15,-3 12-6-15,-2 8 6 16,6 2 0-16,4 3 0 15,13-6 0-15,4-4-8 16,4-7-23-16,23-9-10 16,9-10 17-16,7-3 11 15,-1-9 7-15,0-14 4 16,-9-9 1-16,-8-4-5 16,-14-3 6-16,-11 3 9 15,0 2-1-15,-9 7-7 16,-13 2 0-16,2 8 0 15,-1 6-2-15,6 3-4 16,4 6-69-16,6 2-153 16,5 0-279-16,0 2-251 0</inkml:trace>
  <inkml:trace contextRef="#ctx0" brushRef="#br0" timeOffset="37390.33">19837 4859 1311 0,'0'0'378'16,"0"0"-236"-16,0 0 64 16,0 0-61-16,0 0-57 15,0 0-29-15,2-115 44 16,-2 87 21-16,0-2 6 16,-11 4-17-16,-14 2-39 15,-6 4-13-15,-4 10-9 16,-3 6-28-16,-3 4-24 15,2 7 0-15,-2 16-1 16,8 5-5-16,7 2 5 0,5 0 1 16,12-2-1-16,9-4-6 15,0-2 6-15,3-6-7 16,21-6 8-16,8-3 0 16,9-7 7-16,9 0-7 15,6-4-55-15,28-16-136 16,-10 3-189-16,-12 5-350 0</inkml:trace>
  <inkml:trace contextRef="#ctx0" brushRef="#br0" timeOffset="37745.58">20590 4782 1187 0,'0'0'374'0,"0"0"-158"16,0 0 85-16,0 0-78 15,-9-122-55-15,-6 98-8 16,-6 4-30-16,-3 4-21 16,-4 4-28-16,-5 8-35 15,0 4-22-15,-2 0-16 16,-1 12-8-16,5 8 1 15,4 4-1-15,10-3 0 0,7 4-9 16,10-4 3-16,0-2 5 16,10-1-5-1,13-2 5-15,9-4 1 0,6 0 0 16,4-4-6-16,6-3-49 16,9-4-127-16,-10 2-173 15,-9-3-335-15</inkml:trace>
  <inkml:trace contextRef="#ctx0" brushRef="#br0" timeOffset="38348.26">18872 5464 836 0,'0'0'208'0,"0"0"-1"15,0 0 72-15,0 0-33 16,0 0-19-16,0 0-35 15,119-64-32-15,-106 40-6 16,-5-2-30-16,-3-2-15 16,-5 2-18-16,0 0-37 15,-2 1-5-15,-16 2-4 16,-4 3-17-16,0 4-8 16,-3 9-17-16,-2 6-3 15,1 1-17-15,-1 3 8 16,2 15 9-16,3 0 0 15,6 0-1-15,6-1 0 0,5-5-5 16,5-3-4-16,0 2-1 16,0-2 4-16,5 2-25 15,14-1-62-15,14-2-107 16,44-2-65-16,-9-5-228 16,3-1-566-16</inkml:trace>
  <inkml:trace contextRef="#ctx0" brushRef="#br0" timeOffset="38807.14">19820 5361 909 0,'0'0'513'16,"0"0"-362"-16,0 0 34 16,0 0 2-16,0 0-39 15,0 0-23-15,-32-104-36 16,23 81-4-16,-2-2-7 0,-5 5 0 15,-1 3 3-15,1 2-3 16,-2 7-15-16,2 4-5 16,-1 4-31-16,-1 0-27 15,0 0 0-15,0 16-1 16,0 4-5-16,3 2 0 16,6 4 5-16,4-2-8 15,5 2 0-15,0-3 9 16,5-3-1-16,15-4-8 15,4-6-17-15,8-6-29 16,1-4-59-16,21 0-63 16,-10-16-149-16,-6-3-447 15</inkml:trace>
  <inkml:trace contextRef="#ctx0" brushRef="#br0" timeOffset="39219.81">20489 5048 1515 0,'0'0'503'15,"0"0"-291"-15,0 0 101 16,0 0-120-16,0 0-120 15,0 0-64-15,0 0 0 16,-13 83 17-16,13-41-10 16,0 2-5-16,5 5-10 15,3-4-1-15,6 0-6 16,7 13-138-16,-4-12-235 0,-3-9-512 0</inkml:trace>
  <inkml:trace contextRef="#ctx0" brushRef="#br0" timeOffset="40058.19">18887 5722 1272 0,'0'0'383'0,"0"0"-229"0,0 0 55 15,0 0 7-15,-126-49-22 16,97 49-73-16,3 0-56 16,-3 8-37-16,1 14-16 15,4 6-11-15,4 2 5 16,8-2-6-16,9 0-1 15,3-3 0-15,2-4 0 16,25-5 1-16,10-9 7 16,7-7 8-16,8 0 8 15,2-7-8-15,-8-15-3 16,-7-4 0-16,-11-2-3 16,-12-2 2-16,-12-1 8 15,-4 0-9-15,0 1-1 16,-11 3-7-16,-5 5-2 0,1 8-1 15,-1 10-18-15,3 4-115 16,7 14-162-16,2 11-283 16,4-3-436-16</inkml:trace>
  <inkml:trace contextRef="#ctx0" brushRef="#br0" timeOffset="40579.26">19672 5642 1362 0,'0'0'536'0,"0"0"-441"15,0 0 59-15,0 0-65 16,0 0-38-16,0 0-2 15,0 0 21-15,0 89-26 16,0-57-9-16,0 0-18 16,0 7-17-16,-4 0-4 0,2 22-124 15,0-10-182 1,2-7-384-16</inkml:trace>
  <inkml:trace contextRef="#ctx0" brushRef="#br0" timeOffset="40989.85">20421 5819 1435 0,'0'0'505'0,"0"0"-372"15,0 0 103-15,0 0-49 0,0 0-37 16,0 0-99-16,-117 9-38 16,105 20-12-16,3 5-1 15,7 4 1-15,2 0-1 16,2-3 0-16,23-5-13 16,8-10-5-16,7-8 6 15,2-9 0-15,5-3 0 16,-5-3 6-16,-7-19 6 15,-6-4 0-15,-8-5 0 16,-10-1 2-16,-11-4 5 16,0 0-1-16,-9 2 5 15,-18 4 1-15,-8 8-11 0,-5 11-1 16,-3 8-24 0,-15 3-71-16,12 20-156 0,6 0-342 0</inkml:trace>
  <inkml:trace contextRef="#ctx0" brushRef="#br0" timeOffset="41639.78">18785 6276 1144 0,'0'0'480'0,"0"0"-323"15,0 0 72-15,0 0-32 16,0 0-55-16,0 0-74 16,0 0-44-16,-120 40-23 15,109-6 6-15,9 1-6 16,2-2-1-16,15-4-6 16,21-9 6-16,15-8 6 15,7-10 5-15,2-2 2 16,-2-9-2-16,-7-15 1 15,-10-2-11-15,-12 1 11 16,-14-5 0-16,-13 1 7 0,-2 0 47 16,-6 0-4-16,-17 3-25 15,-1 6-19-15,-5 6-8 16,2 5-10-16,3 9-12 16,3 0-9-16,6 0-111 15,3 21-115-15,8-3-248 16,4-2-472-16</inkml:trace>
  <inkml:trace contextRef="#ctx0" brushRef="#br0" timeOffset="42073.74">19672 6328 157 0,'0'0'1205'16,"0"0"-867"-16,0 0-87 15,0 0-4-15,0 0-129 16,0 0-79-16,0 0-39 15,-2 46 13-15,0-16 7 16,-5 7-4-16,0 1-16 16,1 0-9-16,-5 6-146 15,1-10-243-15,4-10-863 0</inkml:trace>
  <inkml:trace contextRef="#ctx0" brushRef="#br0" timeOffset="42476.53">20503 6303 1228 0,'0'0'403'15,"0"0"-258"-15,0 0-111 16,0 0 26-16,0 0 54 16,-4 106-47-16,15-71-37 15,3 5-14-15,1-5-4 16,1-3-12-16,3 6-25 16,-3-10-149-16,-5-10-410 0</inkml:trace>
  <inkml:trace contextRef="#ctx0" brushRef="#br0" timeOffset="43856.84">21451 6779 918 0,'0'0'317'0,"0"0"-133"16,0 0 27-1,0 0-7-15,0 0-22 0,0 0-44 16,-17-7-32-16,11 7-41 15,0 7-2-15,-4 11 36 16,-3 4 22-16,2 9-20 16,-5 7-24-16,3 4-2 15,-3 10-2-15,3 4 2 16,-1 6-18-16,3 2 0 16,3 3 0-16,0-3-15 15,6 0-3-15,2-1 1 16,0-4-10-16,0-1-6 0,0 3-9 15,12-1 4 1,1 2 7-16,3 0 25 0,1 3-18 16,1-1-12-16,0 2 7 15,0 0-7-15,2 2-10 16,0 2 1-16,0 3-2 16,1-4 2-16,-6 2-6 15,-1-4 2-15,-5-2 1 16,-1-2-8-16,-4-5 10 15,-2-4-4-15,-2-4-7 16,0-8 7-16,0-11-7 16,0-6 0-16,0-8 6 15,0-6-6-15,0-5-16 16,0-2-80-16,0 0-105 16,0-4-150-16,-2 0-315 0,-4-8-455 15</inkml:trace>
  <inkml:trace contextRef="#ctx0" brushRef="#br0" timeOffset="44506.18">18984 6788 1077 0,'0'0'511'0,"0"0"-298"0,0 0-55 16,0 0-26 0,0 0-46-16,0 0 7 0,0 0-21 15,-22 98-26-15,17-58-19 16,3 4-12-16,-3 2-9 16,3-2-6-16,2-1-27 15,0 4-105-15,7-11-189 16,8-9-377-16</inkml:trace>
  <inkml:trace contextRef="#ctx0" brushRef="#br0" timeOffset="44924.42">19797 6861 337 0,'0'0'1223'16,"0"0"-921"-16,0 0-98 15,0 0 24-15,0 0-38 16,-118-44-46-16,94 44-71 16,4 8-37-16,-5 14-16 15,-2 7-13-15,7 4-1 16,2 0-6-16,9-1 0 15,9-2 0-15,0-6 0 16,9-3-1-16,18-10-11 0,7-7-4 16,3-4-4-16,1-4 14 15,-5-18 6-15,-6-5 0 16,-7 0 1-16,-9-7 5 16,-6 1 2-16,-5 0 4 15,0 1 21-15,-18 3-16 16,0 8-10-16,-2 7-7 15,2 10-22-15,2 4-102 16,8 8-162-16,1 11-283 16,7-1-421-16</inkml:trace>
  <inkml:trace contextRef="#ctx0" brushRef="#br0" timeOffset="45291.44">20516 7070 537 0,'0'0'993'15,"0"0"-763"-15,0 0-127 16,0 0 57-16,0 0-18 16,19-111-40-16,-17 80-13 15,-2 1 37-15,0 1-4 16,-21 6-26-16,-6 5-12 15,-2 6-24-15,-4 9-35 16,-2 3-25-16,-3 9-1 16,2 12 0-16,5 5 1 15,4 3-1-15,11-1-5 0,6-1-1 16,7-2 6-16,3-3-7 16,0-2 7-16,13-2-1 15,12-6-7-15,4-3-4 16,4-8-29-16,3-1-53 15,7 0-103-15,-12-7-267 16,-12-6-443-16</inkml:trace>
  <inkml:trace contextRef="#ctx0" brushRef="#br0" timeOffset="45668.49">19039 7367 889 0,'0'0'526'0,"0"0"-315"16,0 0-30-16,0 0-51 0,0 0-54 16,0 0-17-16,0 0 27 15,0 46-28-15,2-24-23 16,4 2-21-16,-4 2-2 15,0 5-12-15,-2 9-80 16,0-4-174-16,0-9-464 0</inkml:trace>
  <inkml:trace contextRef="#ctx0" brushRef="#br0" timeOffset="46055.49">19654 7381 990 0,'0'0'635'16,"0"0"-444"-16,0 0-75 16,0 0 5-16,0 0-35 15,0 0-51-15,0 0-13 16,-123 78-11-16,117-48-10 15,6-2 5-15,0-3-4 16,2-7 5-16,23-6-7 16,8-9 6-16,7-3 3 15,3 0 12-15,-1-19-9 16,-4-5 0-16,-9-2-2 0,-9-2 9 16,-11-1 39-16,-9 2 28 15,0-4 16-15,-9 3-36 16,-14 3-26-16,-1 11-25 15,0 5-15-15,1 9-32 16,3 0-90-16,7 14-182 16,7-1-322-16</inkml:trace>
  <inkml:trace contextRef="#ctx0" brushRef="#br0" timeOffset="46284.53">20345 7329 1476 0,'0'0'530'0,"0"0"-466"16,0 0-20-16,0 0-11 16,0 0 30-16,0 102-27 15,0-58-16-15,7 3-12 16,6-2-2-16,1-1-6 15,3 11-15-15,-1-14-159 16,-7-4-328-16</inkml:trace>
  <inkml:trace contextRef="#ctx0" brushRef="#br0" timeOffset="46714.08">19147 7776 795 0,'0'0'653'15,"0"0"-408"-15,0 0-19 16,0 0 56-16,0 0-103 15,0 0-121-15,0 0-52 16,0 21 0-16,0 9 7 16,0 6-11-16,0 0-2 15,0 1-86-15,12 9-120 16,2-9-178-16,-1-7-877 0</inkml:trace>
  <inkml:trace contextRef="#ctx0" brushRef="#br0" timeOffset="46952.05">19711 7806 1279 0,'0'0'482'0,"0"0"-362"16,0 0 15-16,0 0-43 15,0 0-65-15,0 0-17 16,0 0 8-16,0 91-11 16,0-56 1-16,0 4-8 0,0 9-104 15,0-8-205-15,0-8-705 0</inkml:trace>
  <inkml:trace contextRef="#ctx0" brushRef="#br0" timeOffset="47356.27">20269 7836 1298 0,'0'0'383'0,"0"0"-157"0,0 0 29 16,0 0-73-16,0 0-68 15,0 0-45-15,-115 5-31 16,94 18-8-16,3 4-15 16,10 0-7-16,3 2-8 15,5-4 0-15,5-3 0 16,19-3 0-16,10-7 2 16,5-8 6-16,7-4-8 15,-2 0-8-15,-2-8 6 16,-4-12-3-16,-7-2 5 15,-7-3 1-15,-8 3-1 16,-7-2 0-16,-9 1 42 16,0-4-14-16,-7 3-3 0,-13 0-16 15,-9 7-9 1,-4 6-5-16,-7 9-57 0,-25 2-65 16,9 17-172-16,3-3-411 15</inkml:trace>
  <inkml:trace contextRef="#ctx0" brushRef="#br0" timeOffset="47839.69">19138 8257 1318 0,'0'0'391'15,"0"0"-262"-15,0 0 28 16,0 0-49-16,0 0-17 15,0 0 7-15,0 0-12 16,9 97-22-16,-9-65-36 16,0 4-16-16,0-2-12 15,0 3-29-15,0 2-157 16,5-7-161-16,5-5-494 0</inkml:trace>
  <inkml:trace contextRef="#ctx0" brushRef="#br0" timeOffset="48131.03">19752 8283 1345 0,'0'0'517'0,"0"0"-389"16,0 0 89-16,0 0-82 16,0 0-72-16,0 0-34 15,0 0 46-15,16 55-9 16,-16-25-27-16,0 6-19 0,0 4-6 16,0 2-14-16,-5 0-24 15,-1 12-89-15,1-10-138 16,3-7-341-16</inkml:trace>
  <inkml:trace contextRef="#ctx0" brushRef="#br0" timeOffset="48528.55">20521 8243 1309 0,'0'0'604'0,"0"0"-380"15,0 0-23 1,0 0-52-16,0 0-63 0,0 0 37 16,0 0-38-16,7 114-43 15,-3-71-21-15,-1-3-21 16,3 0-1-16,3 12-102 15,0-10-141-15,-2-8-332 0</inkml:trace>
  <inkml:trace contextRef="#ctx0" brushRef="#br0" timeOffset="50154.02">21682 3848 477 0,'0'0'244'16,"0"0"-163"-16,0 0 1 16,0 0 66-16,0 0-15 15,0 0-45-15,0 0-34 16,-2 4 11-16,2-4 39 16,0 0 1-16,0 0 10 15,0 0 3-15,0 0 5 16,0 0-13-16,-3 0-17 15,3 0-9-15,0 0-19 16,-2 0-22-16,0 0-9 16,0 0-7-16,0 0-11 0,0 0-7 15,-1-4-8 1,-2-2 12-16,3-4 9 0,-2-1 4 16,2 0 9-16,-3-6 1 15,1 3-6-15,-3-3-3 16,2 1-1-16,-1-1-2 15,-1 0-12-15,1-2-6 16,1 2 0-16,-2-2-5 16,3 1 6-16,-3 2 0 15,3 2-5-15,2 0-2 16,-3 4 1-16,3 2 1 16,0 0-1-16,2 0 5 15,-4-2-6-15,3 0 0 16,-1 0 1-16,-1-2 0 15,3 2 0-15,0-1 1 16,0 4-2-16,0 1 0 0,0-2 0 16,0 2 0-16,0 0 1 15,0 0 0-15,0-5-1 16,0 2 1-16,0-3 0 16,0-1 0-16,0 3 0 15,0 2-1-15,0 4-23 16,0 4-84-16,-10 0-116 15,1 0-308-15,-7 0-288 0</inkml:trace>
  <inkml:trace contextRef="#ctx0" brushRef="#br0" timeOffset="52206.87">18114 4611 925 0,'0'0'307'0,"0"0"-117"16,0 0-38-16,0 0 26 15,0 0-24-15,0 0-56 16,0 0-34-16,39-51-18 16,-22 51 10-16,6 0 18 15,7 0 0-15,7 0-14 16,4 0 13-16,9 0 0 15,1 0-21-15,4 0 13 16,3 0-7-16,0 0-14 16,1 0-6-16,1 0-5 15,-2 0-3-15,-2 0-1 16,0 0-1-16,-2 0 5 0,5 0-6 16,1 0-2-16,4 0 5 15,1 0-13-15,-1 0-10 16,-4 0-1-16,-4 0 3 15,-4 0-3-15,-6 4 3 16,-3 2-2-16,-3 2 2 16,-2-2-1-16,2 0 4 15,0-2 0-15,2 0 3 16,3 0 1-16,2-2-1 16,0-2 0-16,-1 2-6 15,-1 1-3-15,2-2-4 16,-2 0-1-16,1 2 0 15,3-3 0-15,3 0 10 16,-4 0-1-16,4 0 2 16,-4 0-12-16,2 0 1 0,-6 0 0 15,-1 0 0-15,-3 0 8 16,-3 0-9-16,-1 0 1 16,-2 0 0-16,2 0-1 15,-1 0 2-15,5 0-1 16,0-4 5-16,3 0 0 15,1 0-5-15,1-2 0 16,-1 2 0-16,1 0 0 16,-3 2-1-16,2-2 1 15,3 1 0-15,3-3 0 16,0 0 0-16,2 0 1 16,0-1-1-16,-4-1 0 15,1 4 6-15,-2-3-7 0,-2 6 0 16,1-4 0-1,-1 4 0-15,1-1-1 0,2-1 0 16,2 2-1-16,2-1 1 16,2-1 1-16,-2 3-1 15,2-1 0-15,0 1 0 16,-5-2 1-16,2 2 1 16,-2 0-1-16,0-3 0 15,2 3 6-15,-3-1-5 16,0 1 3-16,-1 0-3 15,0 0-1-15,0 0 2 16,-5 0-1-16,1 0-1 0,-3 0 1 16,-4 0-1-1,3 0 1-15,0 0 0 0,-2 0 0 16,1 0-1-16,6 0 1 16,1 0 0-16,5 0 5 15,2 0-5-15,2 0 5 16,0 0-4-16,-4 0-2 15,-2 0 1-15,-4 0-1 16,-6 0 1-16,-2 0 0 16,-3 0 0-16,-4 0-1 15,0 0 1-15,2 0 0 16,-2 0-1-16,0 0-1 16,-1 0 0-16,-1 1 0 0,-2 2 2 15,-5-3 0 1,0 2-1-16,-2-1-1 0,0-1 1 15,-3 3 0-15,1-1 2 16,2-1-1-16,0 2-1 16,-1-1 1-16,4 2-1 15,-1-2 1-15,-1 2 0 16,3-3-1-16,2 3 0 16,-3-1 0-16,2 1-1 15,-1-2-5-15,-1 0 12 16,-4 0-6-16,1-1 1 15,-3 2-1-15,-1-2-1 16,1-1 1-16,-3 3 0 16,1-1 0-16,-2-2 1 15,-2 1 0-15,0-1-1 0,-5 3 1 16,1-3-1-16,-1 0 0 16,-2 2 0-16,-2-2 0 15,0 0 1-15,2 0-1 16,-2 0 1-16,0 0 0 15,0 0 0-15,0 0 15 16,0 0 2-16,0 0 3 16,0 0 2-16,0 0-4 15,0 0 4-15,0 0-4 16,0 0 2-16,0 0-1 16,0 0-7-16,0 0-1 15,0 0 0-15,0 0-3 0,0 0-7 16,0 0 11-16,0 0-5 15,0 0-1-15,0 0-6 16,0 0 0-16,0 0-1 16,-2 1-9-16,-11 5-117 15,-41 5-158-15,4-1-359 16,-10-1-573-16</inkml:trace>
  <inkml:trace contextRef="#ctx0" brushRef="#br0" timeOffset="53857.19">20487 4634 886 0,'0'0'219'16,"0"0"-61"-16,0 0 3 16,0 0-45-16,0 0-49 15,0 0-38-15,0-14-16 16,0 14-11-16,0 0-2 16,-15 0-109-16,-3 3-219 15,-4 6-783-15</inkml:trace>
  <inkml:trace contextRef="#ctx0" brushRef="#br0" timeOffset="75998.27">17237 4535 502 0,'0'0'1327'0,"0"0"-951"15,0 0-175-15,0 0 71 16,0 0-27-16,0-12-66 16,0 12-83-16,0 0-51 0,2 0-27 15,5 15-10-15,7 7 5 16,-1 4 4-16,-1 10 4 16,-3 3-2-16,-4 4-4 15,-5 1-2-15,0-4-2 16,0-5-4-16,-2-11-1 15,-2-8 0-15,2-8-5 16,-1-8 1-16,3 0 7 16,0-15 7-16,11-14-16 15,14-16-13-15,8-5 2 16,5 0 10-16,0 4 1 16,-5 12-2-16,-8 14 1 15,-9 10-8-15,-5 10-5 16,-1 0-4-16,0 10 2 15,-1 12 7-15,-3 2 9 0,-2 2 0 16,-4-2 0 0,0-4 0-16,0-7 0 0,0-7 1 15,0-6 6-15,3 0-1 16,1-6 15-16,8-19-6 16,5-11-15-16,6-4 0 15,3 2-1-15,1 5 0 16,-4 14 1-16,-6 10-6 15,-3 9-2-15,-1 0-5 16,0 11 7-16,-1 13 6 16,-2 3 11-16,-1 6-1 15,-4-1-1-15,-2-4 3 16,-3-4-10-16,0-5-2 0,0-8-27 16,0-5-85-16,2-6-105 15,4 0-292-15,1-2-303 16</inkml:trace>
  <inkml:trace contextRef="#ctx0" brushRef="#br0" timeOffset="77950.66">17970 4797 7 0,'0'0'1156'15,"0"0"-814"-15,0 0-98 0,0 0 6 16,0 0-3-16,0 0-29 16,0 0-40-16,-16-49-51 15,12 48-36-15,2 1-31 16,-3 0-34-16,1 6-26 15,-1 13-9-15,0 7 8 16,3 4 1-16,2 1-1 16,0-5-11-16,0-8-9 15,16-7-19-15,4-8 6 16,2-3 26-16,5-10-2 16,-1-15 4-16,-2-6 5 15,-9-6 1-15,-9 3 0 16,-6 2 8-16,0 4-1 0,-17 11 22 15,-11 6-8 1,0 11-9-16,-3 0-12 0,2 8-11 16,4 12-40-16,12 8-165 15,4-4-292-15,4-5-377 0</inkml:trace>
  <inkml:trace contextRef="#ctx0" brushRef="#br0" timeOffset="78853.12">17696 5207 1377 0,'0'0'536'15,"0"0"-413"-15,0 0 57 16,0 0-74-16,0 0-78 0,0 0-13 16,0 0 0-1,0 85 1-15,-9-55 2 0,-2-2-5 16,-1-2-2-16,-1-6-4 15,2-5 3-15,0-4-4 16,4-10-6-16,3-1 1 16,4 0-2-16,0-13 0 15,0-9-21-15,0-2 21 16,11 0 1-16,-2 4 3 16,0 6 6-16,-3 6 6 15,-2 6 3-15,0 2-18 16,-1 0-2-16,2 10 2 0,-3 10 12 15,1 4 12-15,-1 2-14 16,-2 1 4-16,0-2-1 16,0-7-11-16,0-5 7 15,2-11-9-15,4-2-12 16,8-7 12-16,4-17 29 16,4-8-16-16,-2 0 8 15,-2 4 59-15,-2 6 14 16,-8 8-2-16,-1 8-25 15,-5 3-40-15,3 3-12 16,2 0-15-16,-1 14 1 16,1 7 8-16,1 5 3 15,0 6-6-15,-6 2-6 16,0 2-71-16,-2 8-150 16,0-8-169-16,0-11-526 0</inkml:trace>
  <inkml:trace contextRef="#ctx0" brushRef="#br0" timeOffset="79009.08">18021 5403 1448 0,'0'0'663'0,"0"0"-545"16,0 0-87-16,0 0-18 15,0 0-13-15,4 138-1 16,4-81-164-16,-3-5-210 0</inkml:trace>
  <inkml:trace contextRef="#ctx0" brushRef="#br0" timeOffset="79663.03">17553 5907 1463 0,'0'0'499'0,"0"0"-318"15,0 0 73-15,0 0-116 16,0 0-86-16,0 0-40 16,0 0 3-16,-35 85 22 15,24-48-10-15,-5 0-9 16,3-7-8-16,3-7-1 16,4-8-7-16,4-9-1 15,2-6 2-15,0 0-3 16,13-24 0-16,16-13-13 15,7-4 11-15,6-4 1 0,-2 5 1 16,-5 6 1 0,-10 14 11-16,-7 7-4 0,-9 12 2 15,-5 1-1-15,-4 4 2 16,0 16 8-16,0 6 6 16,0 5 4-16,-2-2 1 15,-9-2-5-15,5-6-13 16,-2-7-12-16,6-7 9 15,2-7-8-15,0 0 18 16,10-21 23-16,14-11-25 16,9-7-17-16,3-4 2 15,2 3 5-15,-7 8 19 16,-8 9 3-16,-8 12 6 16,-7 7-28-16,-4 4-7 15,0 2-19-15,-2 18 10 16,-2 8-5-16,0 6-62 15,-6 20-121-15,-6-8-290 0,-1-7-410 0</inkml:trace>
  <inkml:trace contextRef="#ctx0" brushRef="#br0" timeOffset="79984.71">18006 5903 880 0,'0'0'916'15,"0"0"-627"-15,0 0-121 16,0 0-7-16,0 0-33 16,0 0-31-16,0 0-35 0,91 63-23 15,-76-41-7-15,-5-3-12 16,-4-1-12-16,-6-4 14 16,0-3 32-16,0-4 37 15,-9 0 0-15,-4-4-35 16,-3 2-28-16,1-2-13 15,2 0-7-15,1-2-7 16,8 2 0-16,1-3 6 16,3 0-7-16,0 0-1 15,9 0-15-15,14 0-4 16,8 0-10-16,9 0-76 16,22 2-176-16,-6 2-288 0,-9 1-579 15</inkml:trace>
  <inkml:trace contextRef="#ctx0" brushRef="#br0" timeOffset="80615.89">17632 6276 1572 0,'0'0'404'0,"0"0"-220"15,0 0-27-15,0 0-77 16,0 0 34-16,0 0-30 15,0 0-37-15,-27 121-24 16,25-108-5-16,-1-5-5 16,3-4-12-16,0-4-1 15,0 0-17-15,12-8-27 16,12-12 22-16,4-4 16 16,2 2-4-16,-5 4-1 15,-6 6 10-15,-8 10-8 16,-6 2-16-16,-3 2-6 0,-2 21 31 15,0 6 6 1,0 5 9-16,-11 4-14 0,0-1 17 16,0-7-18-16,1-5 1 15,8-14 0-15,2-8-1 16,0-3 6-16,0-12 22 16,14-17-8-16,8-11-12 15,7-5-7-15,2 1 13 16,0 2 26-16,-2 10 24 15,-6 8 17-15,-9 12-27 16,-4 8-22-16,-3 4-18 16,-3 0-5-16,3 16 7 15,-2 4 1-15,-3 4-5 16,0 2-2-16,-2 1-10 0,0 0-72 16,0 4-126-16,0-7-163 15,0-6-455-15</inkml:trace>
  <inkml:trace contextRef="#ctx0" brushRef="#br0" timeOffset="81005.39">18119 6336 1196 0,'0'0'586'0,"0"0"-481"15,0 0 12-15,0 0 57 0,0 0-59 16,0 0-54-1,0 0-29-15,45 78-1 0,-45-61-5 16,0-1 9-16,0-6 10 16,-11-2 13-16,-3-5 4 15,1-3 14-15,-1 0-28 16,3 0-14-16,5 0-28 16,1 0-4-16,5 0-2 15,0 0-6-15,0 4-52 16,5 3-3-16,8 3 38 15,1 2 13-15,1 0 4 16,-2-2 5-16,-1 2 1 16,-6-2-1-16,-3-4 1 15,-3 0 0-15,0-4 27 16,0 0 58-16,-7 0-7 0,-11 0-44 16,-6 0-34-16,-3 6-6 15,-18 8-194-15,5-2-341 16,5 0-549-16</inkml:trace>
  <inkml:trace contextRef="#ctx0" brushRef="#br0" timeOffset="81563.82">17680 6742 1407 0,'0'0'636'0,"0"0"-415"0,0 0-37 16,0 0-22-16,0 0-104 15,0 0-33-15,0 0 32 16,-9 80 1-16,1-48-20 16,-4 2-13-16,-3-2-4 15,-1-2-11-15,3-8-1 16,1-8-3-16,8-8-4 15,4-6-2-15,0 0-1 16,4-10-14-16,17-13-3 16,5-6 10-16,3 2 7 15,-2 4 2-15,-7 9-1 16,-6 8 0-16,-4 6-15 16,2 0-2-16,-5 0 16 0,1 16-5 15,-1 0 0 1,-3 1 6-16,1-4 0 0,-2-3 1 15,-1-4 4-15,0-6-4 16,2 0-1-16,5-2 14 16,7-18-4-16,3-6-4 15,6-3-4-15,0 4 36 16,-3 0 6-16,-5 11 11 16,-5 6 18-16,-5 7-28 15,-3 1-15-15,0 0-19 16,1 9 7-16,-1 10 1 15,1 1-5-15,-3 3-14 16,-2 0-2-16,3 1-101 0,-1 4-142 16,0-3-252-1,0-8-224-15</inkml:trace>
  <inkml:trace contextRef="#ctx0" brushRef="#br0" timeOffset="81814.17">18206 6825 727 0,'0'0'1019'16,"0"0"-545"-16,0 0-243 16,0 0 41-16,0 0-133 15,0 0-105-15,0 0-22 16,-11 42-6-16,11-19-5 16,0-2 0-16,0 0 0 15,9-5-1-15,7-4 1 16,8-6-1-16,4-6 0 0,9 0-33 15,5 0-60-15,2-10-96 16,24-18-72-16,-16 3-110 16,-6 0-378-16</inkml:trace>
  <inkml:trace contextRef="#ctx0" brushRef="#br0" timeOffset="81974.13">18447 6823 1114 0,'0'0'381'0,"0"0"-189"16,0 0 50 0,0 0-87-16,0 0-68 0,-34 115-40 15,34-92-19-15,5 2-28 16,-1 9-62-16,-2-5-268 16,-2-6-1159-16</inkml:trace>
  <inkml:trace contextRef="#ctx0" brushRef="#br0" timeOffset="82734.77">17763 7481 1356 0,'0'0'481'0,"0"0"-336"16,0 0 16-16,0 0-25 15,0 0-32-15,-54 126-42 16,45-93-23-16,3-5-20 16,-1-8-6-16,4-5-7 15,3-12-4-15,0-3-2 16,0 0-17-16,10-20 7 16,12-9 10-16,2-2 0 0,3-2 0 15,0 3 0-15,-10 9 0 16,-3 8-1-16,-5 9 1 15,-5 4-8-15,0 0 2 16,0 8 5-16,0 6 1 16,-2 5 20-16,0-3-12 15,0-5-7-15,1-2-1 16,1-9 9-16,0 0-3 16,6-6 9-16,5-16 0 15,3-6-5-15,4-5-4 16,2 5-5-16,-1 4 26 15,-6 8 20-15,-3 6 13 16,-5 8-9-16,-3 2-28 16,2 0-5-16,-3 16 8 15,3 7-7-15,-4 4-5 0,0 3-14 16,-2 1-36-16,6 6-139 16,-4-6-159-16,3-9-351 0</inkml:trace>
  <inkml:trace contextRef="#ctx0" brushRef="#br0" timeOffset="83003.88">18275 7452 1160 0,'0'0'672'16,"0"0"-397"-16,0 0 6 16,0 0-65-16,0 0-127 15,0 0-61-15,0 0-13 16,-3 94 3-16,9-61-18 0,11-1 9 15,1-1-8 1,2-7 7-16,-4-2-7 0,-3-4 14 16,-2-2-7-16,-6-4 17 15,-1 1 1-15,-4-7-7 16,0-2 1-16,0-1-4 16,-16-3-16-16,-6 0-89 15,-25-10-176-15,7-8-298 16,1-4-537-16</inkml:trace>
  <inkml:trace contextRef="#ctx0" brushRef="#br0" timeOffset="83146.07">18280 7511 1160 0,'0'0'544'0,"0"0"-397"16,0 0 47-16,0 0-65 0,142-33-82 15,-107 33-47-15,0 5-47 16,-14 14-199-16,-7-2-447 0</inkml:trace>
  <inkml:trace contextRef="#ctx0" brushRef="#br0" timeOffset="83679.28">17894 7999 1066 0,'0'0'700'0,"0"0"-493"0,0 0-101 15,0 0 51-15,0 0-32 16,0 0-34-16,-27 116-30 16,25-90-31-16,0-2-11 15,0-6-9-15,0-6 1 16,2-6-10-16,0-6 4 15,0 0-5-15,8-8-16 16,13-16 5-16,8-6 4 16,4-4-15-16,-2 4 1 15,-2 4 6-15,-6 9 14 16,-8 9-5-16,-7 8-3 0,0 0-2 16,-6 0 11-1,0 12 12-15,-2 5 2 0,0-1-4 16,0-4-1-16,0-5-9 15,0-7-16-15,0 0 0 16,13-9 7-16,5-15 8 16,5-6 0-16,5-2 1 15,-1 4 17-15,2 6 44 16,-4 7 13-16,-3 8 6 16,-7 4-11-16,-1 3 6 15,-3 3-13-15,-7 12-8 16,-2 6-12-16,-2 3-9 15,0 2-15-15,0-1-18 0,0 0-69 16,-4-1-124 0,4-6-171-16,0-8-375 0</inkml:trace>
  <inkml:trace contextRef="#ctx0" brushRef="#br0" timeOffset="83980.04">18677 7828 1149 0,'0'0'634'0,"0"0"-362"16,0 0 3-16,0 0-85 16,0 0-120-16,0 0-39 15,0 0 5-15,-133 115-23 0,116-70 2 16,3 2-7 0,8-7-8-16,6-4-35 0,0-11-35 15,2-8-19-15,18-11 35 16,5-6 30-16,4-8 24 15,-1-17 1-15,-3-2 10 16,-7-1 17-16,-9 0 43 16,-9 6 17-16,0 4-43 15,-7 6-26-15,-15 9-19 16,-5 3-34-16,-15 20-118 16,6 8-224-16,3 1-485 0</inkml:trace>
  <inkml:trace contextRef="#ctx0" brushRef="#br0" timeOffset="84511.75">17939 8442 801 0,'0'0'1056'16,"0"0"-782"-16,0 0-157 15,0 0 12-15,0 0-55 16,0 0 2-16,-41 116 3 16,39-80-17-16,-2-2-29 15,2-8-18-15,2-8-8 16,0-9-6-16,0-9 5 16,2-6 12-16,16-23-16 0,9-9 5 15,6-6-7 1,3 0-6-16,-1 4 6 0,-6 9-1 15,-4 8 1-15,-10 13-1 16,-3 7-11-16,-6 3 2 16,-4 9 10-16,-2 13 22 15,0 4 12-15,0 3-7 16,0-4-12-16,0-2-2 16,0-10-13-16,0-9-1 15,0-4-3-15,0-14 4 16,16-18 6-16,6-6 3 15,7 0-8-15,2 2 36 16,3 6 24-16,-1 10-15 0,-4 6 5 16,-2 10-2-1,-5 4-10-15,-4 0-10 0,-4 2-2 16,-4 14-11-16,-1 0-7 16,-4 4-9-16,0 0-37 15,-5 10-138-15,0-6-178 16,0-2-381-16</inkml:trace>
  <inkml:trace contextRef="#ctx0" brushRef="#br0" timeOffset="84781.18">18627 8363 1498 0,'0'0'623'0,"0"0"-493"0,0 0 122 16,0 0-72-16,0 0-93 15,116 0-40-15,-84 11-24 16,-1-3-8-16,-4 0-5 16,-4-2-4-16,-7-1 21 15,-7 0 18-15,-5-1 33 16,-4 2 22-16,0 4 0 16,0 6 12-16,-10 5-16 15,-13 10-46-15,-2 5-31 16,-1 4-19-16,-3 4-30 15,-9 9-184-15,10-12-399 16,1-8-730-16</inkml:trace>
  <inkml:trace contextRef="#ctx0" brushRef="#br0" timeOffset="95945.96">23099 4528 1219 0,'0'0'559'15,"0"0"-401"-15,0 0 108 16,0 0-27-16,0 0-21 15,0 0-103-15,0 15-37 16,-5-4-40-16,-3 5 9 0,-6 8 37 16,-6 4 1-16,-2 4-7 15,-3 6-24-15,-2 0-3 16,-2 0-18-16,0 0-8 16,6-3-7-16,-2-5-3 15,7-6-8-15,5-6-1 16,6-6-4-16,2-6-1 15,5-5 0-15,0-1-1 16,0 0-23-16,0 0-71 16,5 0-100-16,15 0-136 15,0 0-332-15,-11 0-1323 0</inkml:trace>
  <inkml:trace contextRef="#ctx0" brushRef="#br0" timeOffset="97995.13">22959 5199 895 0,'0'0'687'0,"0"0"-481"16,0 0 79-16,0 0-27 15,0 0-39-15,0 0-63 16,-25-4-34-16,25 0-31 16,0-1-22-16,0 4-22 15,0 0-19-15,0 1-7 16,0 0-6-16,-2 0 6 16,0 0-2-16,0 0-2 15,-2 0-7-15,2 0-3 16,-4 9-7-16,-5 7-1 0,-5 10 1 15,-3 9 7 1,-6 2-1-16,-3 6 3 0,4-1-3 16,3-2-4-16,3-8-1 15,3-6 7-15,7-7-7 16,4-10-2-16,4-5-12 16,0-2-83-16,4-2-100 15,14 0-164-15,0-4-357 0</inkml:trace>
  <inkml:trace contextRef="#ctx0" brushRef="#br0" timeOffset="99762.09">22990 5675 1337 0,'0'0'397'0,"0"0"-147"16,0 0 0-16,0 0-83 15,0 0-57-15,0 0-51 16,-25 50 28-16,9-24-7 0,-1 4-5 15,-3 4-3-15,-3 0-5 16,2-2-13-16,0 0-7 16,1-4-8-16,7-6-15 15,-1-4-9-15,7-6-7 16,1-3-7-16,4-5 6 16,2-3-7-16,0-1-47 15,0 0-117-15,0 0-184 16,11 0-290-16,-2-8-491 0</inkml:trace>
  <inkml:trace contextRef="#ctx0" brushRef="#br0" timeOffset="101742.22">22945 6309 1232 0,'0'0'618'0,"0"0"-366"15,0 0 10-15,0 0-15 16,0 0-86-16,0 0-70 16,-6 18-33-16,-1-7-10 0,-5 5 19 15,-1 2 11 1,-1 2-15-16,2 2-15 0,-7 3-2 16,2 3-10-16,-1-1-12 15,-2 7-12-15,0-5-5 16,2 0-6-16,5 0 0 15,0-8-1-15,5-2 1 16,4-8 1-16,2-5-2 16,2-5 1-16,0-1-1 15,0 0-1-15,0 0-18 16,0 0-35-16,0 0-52 16,0 0-102-16,14-1-150 0,-1-8-281 15,0-1-1191-15</inkml:trace>
  <inkml:trace contextRef="#ctx0" brushRef="#br0" timeOffset="103440.97">22778 6898 1332 0,'0'0'372'16,"0"0"-163"-16,0 0 99 15,0 0-88-15,0 0-27 16,0 0-32-16,0 0-22 15,-11-35-45-15,6 38-31 16,-6 15-30-16,-7 11-11 0,-1 14 20 16,-6 7 5-16,0 4-8 15,3 3-14-15,5-7-7 16,3-4-7-16,5-10-10 16,5-10 6-16,2-10-6 15,2-6 1-15,0-8 4 16,0 0-5-16,0-2 5 15,0 0-6-15,0 0-44 16,0 0-96-16,10 0-142 16,9 0-291-16,-4 0-534 0</inkml:trace>
  <inkml:trace contextRef="#ctx0" brushRef="#br0" timeOffset="104858.7">22760 7524 1000 0,'0'0'370'0,"0"0"-127"15,0 0 89-15,0 0-87 16,0 0-66-16,0 0-10 16,-129-25-33-16,102 29-41 15,0 12-20-15,-2 4-14 16,2 4-1-16,4 3-26 0,2 2-19 15,5 2-6 1,10-1-8-16,4 0 0 0,2-4 4 16,4-2-5-16,18-6 0 15,12-6 2-15,6-5 7 16,9-7 1-16,0 0 2 16,0-17 0-16,-2-9-6 15,-7-2-5-15,-7-4 11 16,-10-5-11-16,-12 4 7 15,-9-3-2-15,-2 1 0 16,-9 4 3-16,-18 4-8 16,-4 6 4-16,-4 6-5 15,-3 5-7-15,-1 8 1 16,2 2-33-16,-1 0-126 16,7 12-195-16,6-2-374 0</inkml:trace>
  <inkml:trace contextRef="#ctx0" brushRef="#br0" timeOffset="108739.13">22787 7927 811 0,'0'0'379'16,"0"0"-120"-16,0 0 9 16,0 0-43-16,0 0-37 15,0 0-61-15,0-2-29 16,0 2-9-16,-7 0-9 16,-1 10-15-16,-8 8 8 15,-2 5 2-15,-2 6-19 16,0 2-11-16,-1 4-15 15,2-3-12-15,3-3-2 16,1-2-8-16,6-3-1 0,2-8-6 16,2-2-1-1,5-5 0-15,0-6-1 0,0 1 1 16,3-2-70-16,23 2-88 16,-1 0-115-16,-8-1-302 0</inkml:trace>
  <inkml:trace contextRef="#ctx0" brushRef="#br0" timeOffset="109559.41">22664 8644 373 0,'0'0'884'0,"0"0"-582"15,0 0 13-15,0 0-42 16,0 0-62-16,0 0-48 16,0 0-20-16,-120-70-38 15,103 70-37-15,-4 14-27 16,-1 15-18-16,-1 8-5 16,2 9-6-16,5 7-11 15,7 1 6-15,5-4-7 16,4-4 0-16,0-8 1 15,19-5 1-15,10-12-2 16,8-9 1-16,5-12 9 16,2 0 10-16,1-26-2 15,-8-10-5-15,-5-6-4 0,-12-8 0 16,-11-4 5 0,-9-4 20-16,0 4 2 0,-19 4-6 15,-7 12 6-15,-8 11-5 16,-1 13-17-16,1 12-14 15,1 2-1-15,6 2-5 16,6 18-108-16,4 15-144 16,9-5-247-16,4-6-242 0</inkml:trace>
  <inkml:trace contextRef="#ctx0" brushRef="#br0" timeOffset="141966.1">5038 11958 1326 0,'0'0'491'0,"0"0"-296"15,0 0 87-15,0 0 2 16,0 0-55-16,0 0-67 15,0-32-34-15,0 32-6 16,0 0-13-16,0 0 9 16,-2 0-5-16,0 0-29 15,-3 5-27-15,1 5-17 16,-5 8-23-16,-4 8-16 16,-7 12 12-16,-7 14 4 15,-7 9-2-15,0 5-3 0,-3 2 3 16,4 1-6-16,2-4-8 15,4-3 8-15,2-6-8 16,3-6 1-16,4-7-1 16,2-5 0-16,3-8 4 15,2-4-4-15,0-8-1 16,4-4 1-16,3-6 0 16,1-1 0-16,1-5 1 15,2-1-1-15,0-1-1 16,0 0-5-16,0 0 5 15,0 0 0-15,0 0 11 16,0 0-11-16,0 0 6 16,0 0-6-16,0-1-28 0,5-4-98 15,31-9-110-15,-3 2-235 16,0-1-349-16</inkml:trace>
  <inkml:trace contextRef="#ctx0" brushRef="#br0" timeOffset="149313.29">4810 13796 1408 0,'0'0'759'15,"0"0"-399"-15,0 0-129 0,0 0 32 16,0 0-88-16,0 0-103 16,-73 140 14-16,11-29 49 15,-23 33-18-15,-8 17-18 16,1-1-18-16,13-14-28 15,9-14-14-15,12-7-9 16,14-29 0-16,10-20-5 16,14-30-10-16,7-14 3 15,-1 2-12-15,3-6 8 16,0-1-13-16,7-15 0 16,4-8 7-16,0-4 10 15,0 0 0-15,0 0 0 16,0 0-2-16,0-4-16 0,0-4 0 15,0-10-26-15,0 0-110 16,26-13-154-16,1 5-253 16,-2 2-375-16</inkml:trace>
  <inkml:trace contextRef="#ctx0" brushRef="#br0" timeOffset="154761.76">7798 11839 1495 0,'0'0'394'0,"0"0"-167"0,0 0 5 16,0 0 35-1,0 0-96-15,0 0-90 0,-58 104-5 16,32-33 71-16,-7 11-17 16,-8 8-31-16,-1 2-21 15,-1 0-35-15,1-4-22 16,7-7-13-16,6-11-8 16,13-13-3-16,9-9-92 15,7-10-122-15,13-5-139 16,10-7-311-16,-5-8-313 0</inkml:trace>
  <inkml:trace contextRef="#ctx0" brushRef="#br0" timeOffset="155096.32">7297 13884 1684 0,'0'0'584'16,"0"0"-470"-16,0 0 130 16,0 0 1-16,0 0-93 15,0 0-94-15,0 0-38 16,-31 34 19-16,13 25 58 15,-15 25 8-15,-5 2-18 16,-4 8-35-16,-3 4-26 0,7-15-25 16,1 7-1-16,3-11-47 15,7-2-122-15,-4 16-142 16,9-20-294-16,-3-16-745 0</inkml:trace>
  <inkml:trace contextRef="#ctx0" brushRef="#br0" timeOffset="157996.01">22529 5627 973 0,'0'0'294'16,"0"0"-111"-16,0 0 44 15,0 0-65-15,0 0-42 16,0 0-27-16,0-4 12 16,0 1 4-16,0 3-5 15,0 0-3-15,0 0-11 16,0 0-15-16,0 0-21 15,0 0-8-15,0 0-10 16,0 0-2-16,0 0 0 0,0 0 1 16,0 0-4-16,0 0-6 15,0 0-5-15,0 0-14 16,0 0 9-16,0 0-5 16,6 0-2-16,5 0-2 15,3-3 0-15,-1-1 0 16,3 0 6-16,-1-2 4 15,3 1-7-15,0-1 7 16,4 2-1-16,0-2-14 16,0 2 14-16,3 0-6 15,-2-2 2-15,-1 2-4 0,0 0 5 16,0 0-1 0,3 1 2-16,-2 0 4 0,0 0-4 15,4 0-1-15,2 0-6 16,0-2 3-16,2 1-3 15,3 0-5-15,-3-2 7 16,0 0-7-16,-2 1 5 16,-2 3-6-16,-4-3 6 15,-4 4-5-15,-1-2 0 16,-5 1-1-16,1 1 1 16,-3 1-1-16,-4 0 5 15,-2 0-4-15,-3 0-1 16,-2 0 7-16,0 0 8 15,0 0-6-15,0 0 11 16,0 0-13-16,0 0-1 0,0 0-5 16,0 0 0-16,0 0 1 15,0 0 4-15,0 0-6 16,0 0-9-16,4 0-90 16,9 0-208-16,1 0-323 15,-3 3-453-15</inkml:trace>
  <inkml:trace contextRef="#ctx0" brushRef="#br0" timeOffset="158912.39">22464 6625 1204 0,'0'0'512'0,"0"0"-282"16,0 0 28-16,0 0-45 16,0 0-60-16,0 0-56 15,0 0-30-15,-5 4-7 16,5 1-14-16,16 0 38 16,8 1 22-16,10 0 0 15,10 0-14-15,10 0-29 16,11-2-10-16,11-2-15 15,6-2-4-15,3 0-8 16,-1 0-14-16,-6 0 1 16,-6 0-4-16,-15 0-8 0,-5 0 0 15,-7 0 11-15,-10 0 2 16,-4 0-4-16,-6 0-4 16,-8 0 2-16,-6 0-7 15,-3 0 0-15,-4 0 5 16,-4 0 3-16,0 0 0 15,0 0 0-15,0 0-1 16,0 0-7-16,0 0 8 16,0 0-7-16,0 0 5 15,0 0-5-15,0 0-1 16,0 0 5-16,0 0 0 16,0 0-5-16,0 0 1 15,0 0-1-15,0 0 5 0,0 0-5 16,0 0-1-1,0 0-40-15,-23 0-119 0,1 0-214 16,0 0-469-16</inkml:trace>
  <inkml:trace contextRef="#ctx0" brushRef="#br0" timeOffset="163043.45">22305 8043 776 0,'0'0'258'16,"0"0"-101"-16,0 0 33 16,0 0-7-16,0 0 8 15,0 0-42-15,9-26 2 0,-6 22 4 16,-1 2-16-16,0-4 13 15,5 2-6-15,-3 0-37 16,8 0-28-16,1-1-23 16,9 2-18-16,12-1-5 15,8 2-2-15,16-1 9 16,13 3 5-16,9 0-6 16,10 0 1-16,5 0-8 15,1 0-11-15,-2 0-5 16,-5 0-6-16,-9 0 1 15,-9 0-7-15,-13 0-6 16,-11 5 0-16,-11-1-1 0,-10-1 1 16,-8 3 0-1,-5-1 0-15,-1-1 0 0,-3 0 0 16,-5-3 0-16,-2 2 0 16,0-3-1-16,-2 2 1 15,0-2 0-15,0 0-1 16,0 0 0-16,0 0-8 15,0 0-67-15,0 0-132 16,-8-2-245-16,-3-8-290 0</inkml:trace>
  <inkml:trace contextRef="#ctx0" brushRef="#br0" timeOffset="165012.57">12529 11962 1659 0,'0'0'506'0,"0"0"-413"15,0 0 21-15,0 0 20 16,0 0 86-16,-94 156-20 15,68-90-74-15,-6 6-27 16,-3 5-17-16,-3 0-26 16,-3-1-17-16,4-5-16 15,3-6-11-15,8-8-10 16,8-11 4-16,9-7-6 16,7-7-57-16,2-5-150 15,24 0-156-15,10-8-243 16,-5-5-387-16</inkml:trace>
  <inkml:trace contextRef="#ctx0" brushRef="#br0" timeOffset="165512.62">12026 13940 1751 0,'0'0'490'15,"0"0"-325"-15,-141-22-19 0,83 22 142 16,4 21-101-16,6 20-96 15,5 16-46-15,12 8-5 16,13 5-17-16,16 3-11 16,2-3-2-16,27-12 2 15,22-13-3-15,13-14 8 16,10-14 11-16,7-15 15 16,4-2 1-16,-5-28-16 15,-6-13 10-15,-14-9 5 16,-18-10 13-16,-20-8 2 15,-20-6 1-15,-8-4-20 16,-31 6-6-16,-17 11-14 16,-11 15 2-16,-6 20-12 15,-1 16-7-15,5 10-2 0,9 0 0 16,14 14-14-16,14 4-103 16,14 4-137-1,18 3-215-15,9-4-220 0,9-9-561 0</inkml:trace>
  <inkml:trace contextRef="#ctx0" brushRef="#br0" timeOffset="167998.84">9799 11871 1242 0,'0'0'666'0,"0"0"-380"16,0 0 24-16,0 0-40 15,-113 60-94-15,86 4-28 16,-2 14-22-16,3 11-47 16,1 5-15-16,0-3-20 0,4 2-20 15,-4-6-6-15,-4-3-12 16,0-6-2-16,-2-1-4 16,2-2-137-16,6 24-196 15,10-19-392-15,9-16-1071 0</inkml:trace>
  <inkml:trace contextRef="#ctx0" brushRef="#br0" timeOffset="168641.49">9323 13941 459 0,'0'0'1493'15,"0"0"-1147"-15,0 0-40 16,-150-51 20-16,103 51-112 15,-1 16-92-15,-6 26-62 16,-8 32-10-16,-7 32 3 16,11-1 2-16,16-6-7 15,17-13-18-15,21-22-21 16,4 1-8-16,15 2 0 16,30-23 5-16,20-16 3 15,16-23 3-15,18-5 5 16,3-31 2-16,0-19-4 0,-10-14-4 15,-14-6-10 1,-20-4 1-16,-22-5 10 0,-23-3-3 16,-13 0 3-16,-15 6-3 15,-26 9-2-15,-14 19-6 16,-13 20 8-16,-6 16-3 16,0 12-6-16,4 0-14 15,12 20-81-15,20 16-128 16,19-5-261-16,14-3-294 0</inkml:trace>
  <inkml:trace contextRef="#ctx0" brushRef="#br0" timeOffset="-205284.74">16755 13056 1743 0,'0'0'501'0,"0"0"-239"0,0 0 18 15,0 0 3-15,0 0-67 16,-17 0-88-16,8 0-66 16,-2 2-31-16,-7 14-7 15,-4 12 5-15,-7 9-4 16,-2 7-13-16,-3 7-4 15,-1 6 0-15,8 1-8 16,0-4 0-16,7-6 0 16,7-6-51-16,9-10-107 15,4-8-134-15,8-2-250 16,17-7-102-16,1-10-454 0</inkml:trace>
  <inkml:trace contextRef="#ctx0" brushRef="#br0" timeOffset="-205106.08">16969 13539 1313 0,'0'0'750'0,"0"0"-549"15,0 0-135-15,0 0 154 16,0 0-67-16,-62 130-96 16,35-87-36-16,-2-2-15 15,2 2-6-15,4-5-118 16,-2-6-147-16,4-8-305 15,8-16-581-15</inkml:trace>
  <inkml:trace contextRef="#ctx0" brushRef="#br0" timeOffset="-204719.01">17549 13333 1476 0,'0'0'633'0,"0"0"-554"16,0 0 127-16,122-11-29 16,-82 22-80-16,-4 15-41 15,-5 10-5-15,-9 2-2 16,-5 0 2-16,-11 0 3 16,-6-4-8-16,0-4-10 0,-14 0 13 15,-17-4 17 1,-9 3-12-16,-6-3-19 0,-6-2-13 15,1-2-11-15,4-3-10 16,4-2 10-16,12-3-11 16,10-5 2-16,7-4-2 15,7-2 0-15,7 0 0 16,0-1 0-16,9 2 0 16,22-2 4-16,19 0 17 15,10-2-7-15,11 0-14 16,7 0-99-16,24 0-168 15,-17-8-438-15,-18-4-560 0</inkml:trace>
  <inkml:trace contextRef="#ctx0" brushRef="#br0" timeOffset="-204526.54">18210 13714 1106 0,'0'0'860'16,"0"0"-529"-16,0 0-61 15,0 0-78-15,0 0-89 16,0 0-58-16,-131 92-29 16,104-65-10-16,2 0-5 15,2-1-1-15,0-2-91 16,1 2-191-16,6-5-303 16,5-7-783-16</inkml:trace>
  <inkml:trace contextRef="#ctx0" brushRef="#br0" timeOffset="-204102.54">18910 13180 1629 0,'0'0'521'0,"0"0"-261"16,0 0 26-16,0 0-146 15,0 0-102-15,0 0-25 16,-118 161-3-16,108-97 5 16,10-4 6-16,5-9-7 15,22-6-8-15,11-13 9 16,7-11 0-16,8-8-3 16,5-8-3-16,6-5-9 15,6 0-11-15,14-24-180 16,-16-1-300-16,-20-3-196 0</inkml:trace>
  <inkml:trace contextRef="#ctx0" brushRef="#br0" timeOffset="-203935.95">19224 13315 629 0,'0'0'914'0,"0"0"-512"16,0 0-102-16,0 0-72 15,0 0-99-15,0 0-35 16,-115 140-40-16,92-79-32 15,3 2-12-15,5 4-10 16,-1-4-63-16,-2 19-175 16,7-15-300-16,2-13-607 0</inkml:trace>
  <inkml:trace contextRef="#ctx0" brushRef="#br0" timeOffset="-203766.07">19273 13816 1475 0,'0'0'520'0,"0"0"-431"15,0 0 30-15,0 0-79 16,-114 94-40-16,107-40-72 16,7-10-210-16,0-8-453 0</inkml:trace>
  <inkml:trace contextRef="#ctx0" brushRef="#br0" timeOffset="-203250.4">20292 13278 1590 0,'0'0'516'0,"0"0"-323"16,-71-125 138-16,46 84-84 16,2 13-83-16,1 12-65 15,-4 12-35-15,-3 4-35 0,-8 6-22 16,2 20-5-16,-1 11-2 16,7 4 0-16,12 7-2 15,10 2-5-15,7 5 5 16,7-1 1-16,20 0 1 15,8 0 6-15,5-2 1 16,2-2 3-16,1-4-9 16,-5-3 4-16,-9-3 4 15,-11-7-8-15,-7-2 0 16,-11-7-1-16,0-8 6 16,-18-4 6-16,-14-8 8 15,-12-4-8-15,-7 0 2 16,-9-10-5-16,-1-8-8 15,3 0 0-15,8 2 0 16,11 4 0-16,13-1 0 0,14 1 7 16,12-2 1-16,5-8-9 15,33-10-12-15,23-5 11 16,30-13-1-16,3 5 1 16,10 3-33-16,41 4-185 15,-41 20-316-15,-6 0-256 0</inkml:trace>
  <inkml:trace contextRef="#ctx0" brushRef="#br0" timeOffset="-203070.06">20645 13673 1463 0,'0'0'648'15,"0"0"-452"-15,0 0-6 16,0 0-86-16,0 0-68 15,-98 107-36-15,75-71-58 16,5-6-162-16,-1-8-381 0</inkml:trace>
  <inkml:trace contextRef="#ctx0" brushRef="#br0" timeOffset="-202649.42">21381 13359 1365 0,'0'0'614'0,"0"0"-332"15,0 0-64-15,0 0-105 16,0 0 62-16,-55 146-72 16,32-82-71-16,-4-1-14 15,1-5-18-15,1-2-56 16,-13 6-195-16,9-16-345 16,7-11-510-16</inkml:trace>
  <inkml:trace contextRef="#ctx0" brushRef="#br0" timeOffset="-202229.26">21976 13060 1534 0,'0'0'667'16,"0"0"-350"-16,0 0 40 15,0 0-130-15,0 0-143 16,0 0-63-16,-132 58 13 15,84 1 7-15,-10 7-8 16,-3 10-5-16,1 2-18 16,0 2-4-16,4-5-4 15,10-9-1-15,8-11 0 16,16-8-1-16,11-11-8 16,11-9-1-16,8-13-14 15,28-9 17-15,12-5 6 0,13-5 16 16,1-18-7-1,-4-10-2-15,-9 0 2 0,-15-2 3 16,-16 2 2-16,-14-2 2 16,-4 3 32-16,-16 5-4 15,-17 4-14-15,-7 8-12 16,-5 4-17-16,5 9 0 16,7 2-1-16,8 0-7 15,10 0-99-15,9 8-122 16,6-2-138-16,0 0-349 15,13-5-294-15</inkml:trace>
  <inkml:trace contextRef="#ctx0" brushRef="#br0" timeOffset="-199003.62">16606 14865 983 0,'0'0'284'0,"0"0"-170"15,0 0 27-15,0 0 31 0,0 0-45 16,0 0-73-16,0 0-31 16,-24-18 17-16,24 14 24 15,0 2 33-15,0 2 9 16,0 0 1-16,0 0-4 15,0 0 4-15,0 0-26 16,0 0-19-16,0 0-8 16,0 0-9-16,0 0 8 15,0 0 3-15,0 0 12 16,0 0-2-16,0-3-6 16,0 2-3-16,2-6-2 15,18 1-7-15,11-3-16 16,12 1-8-16,10 2-11 0,11 6 4 15,9 0 12-15,6 0 13 16,4 0-10-16,4 6-10 16,0-2-2-16,2-4 1 15,0 1-6-15,-1 3-6 16,-1 4-2-16,-4-2 2 16,-5 5 6-16,-4-1-14 15,-5 0 5-15,-3 0 0 16,3-2 3-16,1 0 3 15,5-8 2-15,2 0-4 16,0 0 4-16,-1 0-1 16,0 0-2-16,-5 0 4 15,-4-6 0-15,-3 2 3 0,-1-1-8 16,-3 4 5-16,-2-2-3 16,3 3-1-16,1 0 2 15,2 0-5-15,5 0-1 16,2 0 8-16,6 0-3 15,-2 0 2-15,1 0-8 16,-3 3-5-16,-2 0 6 16,-6 4-6-16,-7-1 1 15,-7 0-1-15,-6 2 0 16,-2 0 1-16,-2-2-1 16,5-3 8-16,4 6 0 15,6-9-7-15,2 2 5 16,2 0-6-16,-2 0-1 0,-5-2 0 15,-8 0 2 1,-9 0-1-16,-14 0 8 0,-7 0-7 16,-7 0 7-16,-6 0 0 15,-2 0-8-15,0 0-1 16,0 0-6-16,-5 0-107 16,-60 12-187-16,3 2-499 15,-16 2-386-15</inkml:trace>
  <inkml:trace contextRef="#ctx0" brushRef="#br0" timeOffset="-198185.99">16470 15875 1371 0,'0'0'488'16,"0"0"-297"-16,0 0 105 15,0 0 5-15,0 0-114 16,0 0-98-16,0 0-14 16,-12-20-2-16,49 20 79 15,34 0 14-15,56 0-30 0,64-3-32 16,42-14-11-16,23 3-15 15,7 4-26-15,-18 3-8 16,-9 2-14-16,-13 5 1 16,-16 0-23-16,-17 0-7 15,-15 0 0-15,-9 0 0 16,-13 0-1-16,-6 3 1 16,-29-3 6-16,-25 0-6 15,-27 0 1-15,-15 0 4 16,0 0 2-16,-2 0-8 15,-2 0 0-15,-14 0 5 16,-10 2 19-16,-12-2 4 0,-7 0 18 16,-2 0-46-16,-2 0 0 15,0 0 0-15,0 0 0 16,0 2 0-16,0-2 0 16,0 0 0-16,0 0 0 15,0 0 0-15,0 0 0 16,0 0 0-16,-2 0 0 15,-11 0 0-15,-5 0-66 16,-7 0-203-16,-23 0-246 16,7 0-219-16,-1 0-590 0</inkml:trace>
  <inkml:trace contextRef="#ctx0" brushRef="#br0" timeOffset="-144764.27">18937 14011 611 0,'0'0'325'0,"0"0"-111"15,0 0 18-15,0 0-9 16,0 0-37-16,0 0-36 15,0 0-19-15,0-31-8 16,0 31-12-16,0 0-4 16,0 0-8-16,0 0-15 15,-2 0-25-15,-5 0-19 16,-5 13-22-16,-5 5-3 0,-5 4 15 16,-3 6-3-1,0-2 0-15,4-2-6 0,0-2-5 16,8-6-7-16,4-4-7 15,2-4-1-15,5-5 0 16,0 2 5-16,2-5 6 16,0 0 7-16,0 0 4 15,0 0 4-15,0 0 3 16,2 0-3-16,16 0-14 16,9 0 7-16,8 0 2 15,8 0-7-15,2 0-6 16,-1 1-8-16,-2 2 0 15,-7 1 1-15,-8 0 2 16,-6-2-4-16,-12 0 0 0,0-2-2 16,-7 2 2-16,0-2 1 15,-2 0 0-15,0 0 8 16,0 0 3-16,0 0 11 16,0-8 31-16,-14-13-27 15,-3-4-18-15,-3-7-2 16,-5 1-6-16,3 4 1 15,0 0-2-15,1 7 6 16,4 2-5-16,1 4-1 16,3 4-1-16,3 5 1 15,2 0-18-15,1 5-52 16,1 0-81-16,-4 0-112 16,4 0 39-16,2 0-449 0,1 0-737 0</inkml:trace>
  <inkml:trace contextRef="#ctx0" brushRef="#br0" timeOffset="-127270.59">4222 13196 1094 0,'0'0'281'0,"0"0"-112"0,0 0-27 16,0 0 42-16,0 0 8 16,0 0-44-16,-6-60-45 15,6 57-21-15,0-2-8 16,0 1 3-16,0 0 3 15,0 2-30-15,0 0-12 16,0 2-17-16,0 0-12 16,4 0-7-16,15 0 7 15,7 0 7-15,8 2 3 16,6 7-2-16,5-3 1 16,10-3 4-16,5 1-4 15,4 0 7-15,3-2 1 16,5 0 7-16,-3-2-11 15,-5 2-5-15,-6 1-1 16,-6-3 4-16,-8 1 2 0,-1 1 3 16,-3 0-7-1,0 2 3-15,5-2-4 0,1 2-1 16,6-1-1-16,6-2 8 16,4-1 8-16,0 0-11 15,3 0-1-15,-3 0-4 16,-4 0-6-16,-3 0-7 15,-5 0 10-15,-3 0-11 16,-5 0 5-16,0 0-6 16,-1 0 9-16,1 0-3 0,-1 2 6 15,2 1 7 1,-1-3 4-16,1 1-7 16,-1-1-4-16,-3 2-4 0,5 2-7 15,-2 1 5-15,0 0-5 16,1 1 0-16,-1 1 5 15,0-2-6-15,1-1 2 16,-3 1 5-16,3-1-7 16,1-4 1-16,2 2 8 15,3-2 0-15,5 0 9 16,2 0-7-16,1 0-4 16,0 0 2-16,0 0-3 15,-5 0 2-15,-6 0-8 16,-1 0 1-16,-5-2 8 15,0-1-2-15,3-1 7 0,1-2-4 16,7-2-4-16,5 0 5 16,7-2-10-16,1 1 13 15,5-4-9-15,-2 3-5 16,-3 2 0-16,1 1-1 16,-3 2 1-16,-4-1 0 15,0 5 0-15,0-2 2 16,0 1 4-16,2 0 0 15,5-2 1-15,-1 0-5 16,3-2 8-16,-2-3-2 16,-6 3-2-16,-5 4 0 15,-6-1-5-15,-8 3 5 16,-5 0-6-16,-6 0 0 16,0 0 1-16,0 0-1 15,2 4 0-15,7-4 2 0,9 0 7 16,6 0 4-16,5 0-1 15,4 0-4-15,-4 0-1 16,-2-4-6-16,-4 1-1 16,-8 0 1-16,-6 3 5 15,-5 0-4-15,-2 0 5 16,0-2 5-16,2 2 3 16,4-2 3-16,3 0-6 15,4 0-4-15,3 0-7 16,3 0 7-16,-1 2-7 0,2-2 0 15,-5 2 1 1,-1 0-1-16,-3 0 0 0,1 0 7 16,1 0-1-16,0 0 4 15,6 0-2-15,-1 0-8 16,2 0 5-16,7 0 0 16,0 0 0-16,4 0-4 15,3 0-1-15,-3 0 1 16,-4 0-1-16,-2 2 0 15,-11 2 1-15,-1-2-1 16,-6 2-1-16,-5 1 1 16,1-4 1-16,-3 1-1 15,6 1 5-15,4-3-4 16,3 0 4-16,6 1-5 16,-4-1 5-16,3 1-5 15,-2 2-1-15,-2-1 0 0,-1-1 1 16,-1-1-1-16,-3 3 0 15,2-3 1-15,1 0-1 16,1 0 1-16,5 0 7 16,4 0-2-16,3-6 0 15,2 1-5-15,2-1 5 16,-2 1-5-16,-4 1 5 16,-6 0-5-16,-5 2 0 15,-7-2 8-15,-3 2-8 16,0-2 1-16,1 0 4 15,1 0 0-15,8-2-5 16,3 1 5-16,8-1-5 16,4-1 1-16,2 3-1 15,-2 0 1-15,-5 0 4 0,-3 0-6 16,-8 0 1-16,-7 0 1 16,-4-1-1-16,-2-1 0 15,-2 1 5-15,4-3 2 16,3-2-7-16,6-5 8 15,7 2-3-15,2-5-5 16,2-1 0-16,2 2 1 16,-3-1-1-16,-4 0 4 15,-5 0-4-15,-3 1-1 16,-5-1 0-16,0 2 2 16,-1-4 5-16,3-2-6 15,5-2 0-15,3-4-1 0,1-1 1 16,1-2-1-16,-3-1 1 15,-5 3-1-15,-7 2 1 16,-6 0 0-16,-3 4 7 16,-6-2-7-16,-1-3 5 15,-3-4-5-15,-1-4 0 16,-1-2 1-16,1-6-2 16,-2 2 1-16,-4 0-1 15,2 4 1-15,-6 2-1 16,0 1 0-16,0 4 0 15,0-3 1-15,0-1-1 16,-6 0 1-16,-2-2-1 16,-1 1 0-16,-5 4 0 0,1 1 0 15,-5 7 0 1,-3 2 0-16,-4 3-1 0,-4 1 0 16,-2 0-1-16,-1 0 1 15,3-1 1-15,5 2-1 16,-1 0 1-16,3 1 1 15,-2 0-1-15,-3-1 0 16,-4 3 1-16,-5-3-1 16,-7 1 0-16,-5 1 0 15,-8 0-1-15,-2 1-1 16,-2 4 1-16,4 0 0 16,3 2 1-16,4 2 0 15,7 0 0-15,1 2-1 16,3 2 0-16,3 2 0 15,-3 0 0-15,-3 0 0 0,-1 0-5 16,-4 0 6-16,-6 0-1 16,-1 0 1-16,-7 0-1 15,1 4 0-15,1 0 0 16,6-2 0-16,2 2 1 16,8-2-1-16,5 2 1 15,4-2 0-15,2 1 0 16,5-3 0-16,-3 1 0 15,-2-1 1-15,-4 3-1 16,-6-2 0-16,-5 1 1 16,-4-1-1-16,-1 2 0 15,-2-3 0-15,-1 0 1 16,0 0-1-16,4 0 1 0,0 0 0 16,3 0 0-16,3 0-1 15,0-4 1-15,-5 2 0 16,-3 1-1-16,-6 1 0 15,-2 0 1-15,-3 0-1 16,3 0 0-16,3 0-1 16,5 0 1-16,5 0-1 15,5-3 0-15,2 2 0 16,3-2 1-16,-2 1 0 16,4 0 0-16,-1 0 0 0,1 0 0 15,-1 2 0 1,3-2 0-16,2 0 0 0,-2 0 0 15,5 2-1-15,-1-2 1 16,3 0 0-16,-1 0 0 16,0 0 1-16,0 2-1 15,-4 0 0-15,-5 0 0 16,-1 0 0-16,-6 0 0 16,1 0-1-16,-2 0 1 15,5 0 0-15,6 0 0 16,4 0 0-16,9 0 0 15,0 0 0-15,2 0 1 16,-4 0 0-16,-5 0-1 16,-6 0 0-16,-8 0 0 15,-7 0 0-15,-4 0 0 0,-2 0 0 16,2 0 1-16,2 0 0 16,4-2-1-16,-1-2 0 15,2-1 1-15,0-1-1 16,3 3 0-16,-1-4 0 15,-2 4-1-15,-3-1 0 16,-3 0 1-16,-7 1-1 16,-2 3 0-16,2-1 0 15,-2 1-1-15,4-3 1 16,0 2 0-16,5 1 0 16,2-2 1-16,1 2 0 15,-2-2-1-15,1 2 1 16,-2 0-1-16,-5 0 0 15,-4 0 0-15,-8 0 1 16,-2 0-1-16,-4 0 0 0,-1 0 0 16,-4 0-8-16,3 0 1 15,1 4 7-15,6-3-7 16,5 2 7-16,5-2-1 16,13 2-5-16,3-3-1 15,6 0 7-15,3 0-6 16,3 0-1-16,0 0 7 15,2 2-5-15,0 0 4 16,-2 0 1-16,-3 0-1 16,1 0 1-16,-6 2 0 15,2-2 0-15,-3 2 0 16,2 0 0-16,-3-3 0 0,2 4 0 16,1-3 1-16,0 2-1 15,3-2 1-15,-2 0 0 16,1-2 0-16,1 2 0 15,0-2 0-15,-1 2 0 16,-1 0 1-16,-2 0-1 16,-1 0 0-16,0 0 0 15,-5 2 1-15,1-2-1 16,-1 4 0-16,1-2 0 16,4-1 0-16,2 1 0 15,4 1 0-15,5-5 0 16,2 2 0-16,2-2 0 15,-4 0 0-15,-1 2 0 0,1-2 1 16,-2 2 0 0,-2 0 0-16,-4 0-1 0,2-2 0 15,-3 0 0-15,3 2 0 16,-1-2 0-16,-1 2 0 16,-2 0 0-16,-1 2-1 15,-2 0-1-15,-5 3 1 16,-1-1 1-16,-4-2-1 15,-2 3 0-15,-2 1 1 16,1-2-1-16,-3 2 1 16,3-1-1-16,3 0 1 15,4-1 0-15,0 2 0 16,2 0 0-16,-1 0 0 16,3 3 0-16,-2-3 0 15,5 1 0-15,0-1 0 0,3-2 0 16,7 3 0-16,2-4 0 15,4 2 0-15,4-3 0 16,0 2 0-16,-4-3 0 16,-1 4 0-16,-2 1 0 15,-5-1 1-15,0 3-2 16,0 1 1-16,-3 1 0 16,3-1 0-16,2 3 0 15,2-1-1-15,4-1 1 16,3-1-2-16,2-2 1 15,4-2 1-15,1 2 0 16,-1-1-1-16,1 0 1 0,-4 3 0 16,-1 0-1-16,-4 1 1 15,-4 2 0-15,2 0 0 16,2 2 0-16,-2-2-1 16,-1-1-1-16,0 0 1 15,3-1 1-15,-3 0 0 16,4 1-1-16,2-2 0 15,0 1 0-15,-1 0 0 16,2 3 0-16,0 0-1 16,-1 1 1-16,6 1 0 15,1-4-7-15,4 4 7 16,-1 0 0-16,1-1-7 16,4 2 8-16,-1 3-6 0,5 1 0 15,0 4 5 1,2 1 0-16,0 0 0 0,0 2 0 15,0 0 1-15,0-1-1 16,0 0 1-16,0 1-1 16,4-1 0-16,5-1 1 15,-3-1 0-15,4 2 0 16,-1-1 0-16,-1-1 0 16,2-2 0-16,-2 1 0 15,1-4 0-15,3-1 0 16,-4-3 0-16,3 0 0 15,-2 0 1-15,3-2-1 16,1-1 0-16,-2 3-1 16,2-4 1-16,-4 1 0 0,3-2-1 15,-4-1 1-15,1-2-1 16,1 2 1-16,-2-1 0 16,1-1 0-16,5 3 0 15,-3 1-1-15,4-1 1 16,-1 0-1-16,-2 1 1 15,5 0 0-15,-4-1 0 16,-2 0 0-16,2-5 1 16,-2 2-1-16,1-3 0 15,1-2 0-15,1 2 1 16,-1-2 0-16,1-2 0 16,1 3 0-16,1-4-1 15,1 1 1-15,-1 1-1 16,-3-2 1-16,3 0 0 0,-3-1 1 15,0 0-1-15,1 0 0 16,-1 0 0-16,3 0 0 16,-3 0 0-16,3 0-1 15,-5 3 1-15,3-1-1 16,-4-1 0-16,-1 2 0 16,-2-1 0-16,0 0 0 15,-1-2-1-15,-1 2 1 16,1 0 0-16,1 0 0 15,-2 0 0-15,1 0 0 16,1 0 0-16,-1 0 0 16,1 0 0-16,-2 0-1 0,2 0 2 15,-1 0-1-15,-2 0 0 16,3 0 0-16,3 2 0 16,-4-2 0-16,0 1 0 15,-1-2 0-15,-3 0 0 16,0-1 0-16,0 3 0 15,-2-3 1-15,3 0-1 16,-3 0 1-16,0 0 0 16,0 0-1-16,0 0 0 15,0 2-6-15,0 8-144 16,-26 17-152-16,-4-2-249 16,-5-6-451-16</inkml:trace>
  <inkml:trace contextRef="#ctx0" brushRef="#br0" timeOffset="-118532.25">3795 11958 715 0,'0'0'289'0,"0"0"-94"0,0 0-15 16,0 0 9-16,0 0 9 15,0 0-3-15,-18-29-35 16,15 9-35-16,2-4 4 15,1 0 6-15,-2 2-9 16,-1 8-27-16,1 4-10 16,-1 6-32-16,1 4-30 15,-2 0-27-15,-3 11 0 16,-3 20-6-16,-4 9 6 16,-7 12 7-16,2 6 6 15,1 4 7-15,0 2 10 0,2 4 7 16,6 5-5-1,-2 4 5-15,3 4 12 0,1 3-5 16,1 3-13-16,-3-5 5 16,4 1 6-16,2-8-10 15,-1 2-12-15,3-3-2 16,0-2 0-16,0 2 6 16,0-2-1-16,-1 0-11 15,0-1 1-15,1-1 1 16,-2-6-4-16,2-3 1 15,-2-4-2-15,0-2 7 16,1-4-1-16,-1 6-9 16,-4-7 3-16,2 4-1 0,-1 0-2 15,1-4 0 1,-2 0-5-16,4-2 1 0,-2 1-1 16,-1-4 9-16,3 3-4 15,0-4-5-15,1-3 0 16,3-1-1-16,0 3 0 15,0-3-1-15,0 0-1 16,0-3 2-16,0 3 1 16,0-3-1-16,0-3 6 15,0 2-4-15,0-2 4 16,3-2 1-16,-3 4-7 16,2-4 0-16,0 3 0 15,0 2 0-15,2 4 1 0,1-1 0 16,-1-1 0-1,0 1 0-15,-2-3-1 0,4-3 8 16,-4-8-7-16,0 1-1 16,0-4 1-16,-2 4 0 15,2-9 0-15,-2 4 0 16,2-2 0-16,-2 2-1 16,0 1 1-16,3 2-1 15,-1 0 0-15,0-4 1 16,2 0-1-16,2-8 0 15,-2-1 0-15,0-6 0 16,3 3 1-16,1-8-1 16,6 4 12-16,3-1 3 15,10 3 2-15,5-1-1 16,8 2 4-16,4-4-5 0,9 0 0 16,6 0 6-16,8-2 6 15,4-2-9-15,7 0 1 16,2 0 2-16,1-6-4 15,-2-6-7-15,-5 2 1 16,-5 3-2-16,-11 1-3 16,-8 3-6-16,-8 3 0 15,-5 0 7-15,1 0-6 16,7 0 6-16,3 0 13 16,6 0-4-16,6 0-5 15,7 0-5-15,5 0 3 16,5 0-3-16,2 3-5 0,-2 0 5 15,1 0 2 1,-4 0-7-16,-5 1 8 0,-3-3-7 16,2 2-1-16,-3-3 7 15,-3 2-7-15,0-2 5 16,1 0-4-16,-3 0 4 16,0 0 0-16,-2 0-5 15,-1 0 1-15,-1 2 3 16,0 0-5-16,0 2 0 15,0 0 0-15,0-4 8 16,1 0-7-16,3 0-1 16,2 0 11-16,1 0-10 15,-1 0 5-15,-2 0-5 0,-2 0 0 16,-2 0 0-16,-4 0-1 16,-5 0 1-16,1 0 0 15,-6 0 0-15,-1 0 8 16,-3 0-7-16,-1 0-1 15,1 0 7-15,3 0-8 16,1 0 1-16,1 0 0 16,3 0-1-16,3 0 0 15,0 0 0-15,0 0 0 16,2-4 0-16,1 4 2 16,-6 0-2-16,1-4 1 15,-3 2-1-15,-1 0 0 0,-3 0 0 16,0-1 0-1,-2 2-1-15,-2-3 1 0,-1 4-1 16,-3-3 1-16,-6 0 1 16,-1 0-1-16,-3-1 1 15,-2-1 0-15,-2-3 7 16,0 0-8-16,0-4 0 16,-3 1 0-16,1-6 0 15,-3-4 0-15,1 0 0 16,-3-9 0-16,-3-2 0 15,-1-13 0-15,-2-9 0 16,-3-22 0-16,0-32 0 16,1-26 0-16,-3-7 0 0,0 24 0 15,0 27 0 1,0 33 0-16,0 4 0 0,-5-7 0 16,-2-10 0-16,0-12 0 15,1-2 0-15,6-5 0 16,0 1 0-16,0-2 0 15,0 4 0-15,0 2 0 16,2 3 0-16,0 1 0 16,-2-1 0-16,0-5 0 15,0-2 0-15,0-5 0 16,0-14 0-16,0 9 0 16,0-1 0-16,7 3 0 15,2 24 0-15,4-6 0 16,1 9 0-16,3 11 0 15,-1 4 0-15,0 4 0 0,0 4 0 16,-3 0 0-16,3-2 0 16,-1 0 0-16,1-1 0 15,-3 5 0-15,0 6 0 16,-2 6 0-16,-2 2 0 16,-2 4 0-16,0-5 0 15,-3 0 0-15,1-3 0 16,-3-7 0-16,0 3 0 15,0 0 0-15,-2 2 0 16,0 0 0-16,0 1-3 16,0-1 1-16,0 7-5 15,2 0 6-15,-2 2-1 0,0 4-4 16,0-2 5 0,0 3 1-16,0 3-1 0,0 5-8 15,-2 5 8-15,-6 1-10 16,-9 3 10-16,-7 1-12 15,-10 4 4-15,-12 0-5 16,-14 0 1-16,-9 7 7 16,-9 4 5-16,-9 4-5 15,-5-3 5-15,-4 2-1 16,-22-3 2-16,-22 0-1 16,-25-3-1-16,-10-4-4 15,5-4 5-15,12 0-8 16,16-4-2-16,-6-6 11 15,-1 4-1-15,0 0-8 16,-3 0-5-16,7 2 1 0,3 0 1 16,3 2 0-16,4 0 6 15,21 2 5-15,22 0-8 16,24 0 1-16,5 0 7 16,-3 0-5-16,-1 4 6 15,-3 2-1-15,17-1 1 16,8-2 0-16,10 0 0 15,-1 3-1-15,1-1 1 16,-4 3 0-16,-1 2 0 16,-2 1-1-16,-5-3 1 15,3 5-1-15,1-3 1 16,3 0-1-16,5 0 1 16,3 0 0-16,1 0 0 0,0 0-1 15,2 0 1-15,0 2 0 16,2-2 0-16,0-2 0 15,0 0 0-15,4 1-1 16,0-3 0-16,5-3 0 16,5 1-5-16,4-2 6 15,5-2 0-15,1 2 0 16,3-2 0-16,0 0 0 16,0 0 0-16,0 0-1 15,-2 0 0-15,2 0 0 16,0 0 0-16,-2 0 1 15,-3 0-1-15,-5 2 0 16,-7 1-12-16,-6 2-40 0,-8 5-50 16,-6-2-43-1,-3 0-50-15,-6-8-99 0,7 0-87 16,8 0-442-16</inkml:trace>
  <inkml:trace contextRef="#ctx0" brushRef="#br0" timeOffset="-115137.77">13699 13472 10 0,'0'0'0'0</inkml:trace>
  <inkml:trace contextRef="#ctx0" brushRef="#br0" timeOffset="-94285.79">7846 8049 1445 0,'0'0'480'16,"0"0"-286"-16,0 0-4 16,0 0 25-16,0 0-11 15,58-8-93-15,11-1-10 16,18 3 17-16,8 1-41 15,-1 3-40-15,-7 2-23 16,-18 0-5-16,-18 0-8 0,-13 2-1 16,-18 6-120-16,-13 1-122 15,-25-4-117-15,-20-3-116 16,-14-2-268-16</inkml:trace>
  <inkml:trace contextRef="#ctx0" brushRef="#br0" timeOffset="-94076.79">7915 7921 1265 0,'0'0'346'0,"0"0"-211"16,0 0 17-16,-27 117 99 15,20-26 18-15,1 37-80 16,-1 33-62-16,0 9-35 16,2-29-45-16,5-39-32 15,0-42-8-15,0-16-7 16,0 4-36-16,5 1-82 0,4-6-103 15,2-12-47-15,0-31-66 16,-1 0-58-16,-4-16-100 0</inkml:trace>
  <inkml:trace contextRef="#ctx0" brushRef="#br0" timeOffset="-93904.03">7948 8528 605 0,'0'0'849'16,"0"0"-503"-16,0 0-59 15,0 0-70-15,0 0-46 16,0 0-88-16,0 0-56 16,116-21 4-16,-47 32-16 0,11 3-15 15,7 4-13-15,42 0-166 16,-20-4-179-16,-13-5-417 0</inkml:trace>
  <inkml:trace contextRef="#ctx0" brushRef="#br0" timeOffset="-93716.79">9129 8420 487 0,'0'0'1370'0,"0"0"-1048"16,0 0-243-16,0 0-19 15,0 0 40-15,132 4-54 0,-77 4-46 16,-2 2-4-16,-6 5-162 15,-15 0-311-15,-19-3-598 0</inkml:trace>
  <inkml:trace contextRef="#ctx0" brushRef="#br0" timeOffset="-93546.51">9001 8628 674 0,'0'0'1205'16,"0"0"-894"-16,0 0-154 15,0 0-41-15,0 0 10 16,117 0-44-16,-53 0-82 16,1 0-1-16,9 4-187 0,-18 2-299 15,-14-1-587-15</inkml:trace>
  <inkml:trace contextRef="#ctx0" brushRef="#br0" timeOffset="-68186.01">10306 8306 1255 0,'0'0'340'0,"0"0"-95"16,0 0 23-16,0 0 16 15,0 0 6-15,-67-107-64 16,49 97-39-16,-7 4-35 15,-6 6-43-15,-11 0-48 16,-12 8-11-16,-13 23-17 16,-6 10-12-16,-5 18-14 15,-5 26-6-15,3 26 0 16,22-5 0-16,21-9-1 16,25-19 0-16,12-26 0 0,20 2-2 15,20-4 2-15,20-13 0 16,17-16 1-16,11-9-1 15,15-12-41-15,4 0-115 16,36-42-143-16,-30-4-412 16,-19-10-1065-16</inkml:trace>
  <inkml:trace contextRef="#ctx0" brushRef="#br0" timeOffset="-67984.49">11054 7632 1610 0,'0'0'508'0,"0"0"-405"16,0 0-81-16,0 0-13 15,-107 134-9-15,53-50-15 16,7-12-206-16,1-8-366 0</inkml:trace>
  <inkml:trace contextRef="#ctx0" brushRef="#br0" timeOffset="-59696.3">11941 11319 178 0,'0'0'73'0,"0"0"-31"0,0 0 30 16,0 0-20-16,0 0-4 15,6 10-4-15,2-10 13 16,5 0-11-16,4 0-1 15,5 0-8-15,3-11-20 16,6-14-17-16,-4 5-88 16,-9-2-475-16</inkml:trace>
  <inkml:trace contextRef="#ctx0" brushRef="#br0" timeOffset="-43523.95">11201 8703 142 0,'0'0'1374'16,"0"0"-1059"-16,0 0-179 15,0 0 40-15,0 0-59 16,17 0-11-16,6 0 79 16,6 0-4-16,4 0-30 15,7 0-19-15,3-3-1 16,9-4-14-16,3-5-21 16,5 2-35-16,6-3-13 0,0 1-21 15,-4 3-10 1,-9 0-8-16,-10 3-8 0,-10 2 0 15,-11 3 0 1,-8 1 1-16,-3-3-2 0,-5 3 0 16,-1-1-47-16,-2-2-88 15,-3-3-103-15,0-10-118 16,-8-2-366-16,-9-2-440 0</inkml:trace>
  <inkml:trace contextRef="#ctx0" brushRef="#br0" timeOffset="-43247.02">11551 8263 1530 0,'0'0'399'0,"0"0"-296"15,0 0 74-15,0 111 63 16,0-45-26-16,0 12-84 15,-5 8-12-15,1 4-18 16,0 1-37-16,2-11-26 16,2-10-20-16,0-13-11 15,0-11-5-15,0-13 0 16,0-7-1-16,0-10 0 16,2-3 0-16,2-7-83 15,7-5-129-15,-2-1-259 0,0 0-194 16</inkml:trace>
  <inkml:trace contextRef="#ctx0" brushRef="#br0" timeOffset="-19480.69">13198 7894 1672 0,'0'0'627'0,"0"0"-515"16,0 0 110-1,0 0 5-15,-92 127-3 0,41-55-38 16,-14 26-62-16,-11 29-39 16,-8 27-22-16,3 5-25 15,17-32-17-15,22-32-16 16,15-41-4-16,9-12 4 16,3 1-5-16,1-3 0 15,3-9 1-15,11-15-1 16,0-16 0-16,8-16 1 15,38-55 38-15,20-66-29 16,22-61 4-16,5-21-13 16,-11 14 11-16,-22 57-6 0,-21 60-5 15,-16 27 0 1,-2 13-1-16,-1 1 1 0,0 5 0 16,-2 3 17-16,-3 22 7 15,-1 17-11-15,1 6-14 16,14 53-3-16,9 51 3 15,7 51 10-15,-3 26 7 16,-7 1-2-16,-8-22-14 16,-7-49 0-16,-7-30-1 15,-1-32-1-15,-1-19-6 16,-2 2-11-16,0-6-39 16,-2-1-38-16,-5-18-43 15,-2-9-37-15,0-4-2 16,0-44-44-16,-9-4-372 0,-7-14-139 15</inkml:trace>
  <inkml:trace contextRef="#ctx0" brushRef="#br0" timeOffset="-19292.03">12849 8501 1438 0,'0'0'393'15,"0"0"-88"-15,0 0 48 16,0 0-108-16,0 0-125 15,0 0-82-15,0 0-24 16,63-2 10-16,1 2-11 16,29 0-13-16,44 0-82 15,30-23-173-15,-22 1-306 0,-31-4-489 0</inkml:trace>
  <inkml:trace contextRef="#ctx0" brushRef="#br0" timeOffset="-19076.56">14149 7592 1756 0,'0'0'546'15,"0"0"-451"-15,0 0-37 16,0 0 7-16,-101 111-4 0,72-58-43 15,2 9-18-15,-10 24-114 16,5-15-224-16,1-15-482 0</inkml:trace>
  <inkml:trace contextRef="#ctx0" brushRef="#br0" timeOffset="-16232.1">3688 11676 140 0,'0'0'1153'0,"0"0"-921"16,0 0-144-16,0 0-10 15,0 0 27-15,0 0-5 16,2-2 7-16,-2 2-15 15,0 0-2-15,0 0 0 16,0 0-10-16,0 0-13 16,0 0-20-16,0 4-20 15,0 11-6-15,-2 9 38 16,-7 10 5-16,0 9-17 16,-4 10-9-16,1 8 7 15,-1 0-8-15,2 3-13 16,0 0-6-16,4 3 3 15,3 3 13-15,2 2-1 0,2 3-7 16,0-2 7-16,0 4-3 16,0-3-4-1,0-2-8-15,6-4 5 0,5-5-5 16,-1-6-17-16,0-6 5 16,-1-3 3-16,1-2-3 15,-4 0-5-15,-2 2 0 16,-4 4 10-16,0 3-10 15,0 3 10-15,0 1-5 16,0 0-5-16,0-1 0 16,0-4 0-16,0-4 1 15,0-2 5-15,3 1-5 16,3-4 8-16,1 4 2 16,-2 0-4-16,-1-5-7 0,-4-3 0 15,0-5 1-15,0 0-1 16,0 1 0-16,0 1 0 15,0 6 5-15,-2 5-5 16,0 6-1-16,2 7 7 16,0 4-7-16,0 6 0 15,2 2-6-15,7 1 5 16,-3-2 0-16,1-2-7 16,-4 0 8-16,-3-2-39 15,0 6-84-15,-8 19-119 16,-5-16-314-16,-5-18-370 0</inkml:trace>
  <inkml:trace contextRef="#ctx0" brushRef="#br0" timeOffset="-15748.44">4486 11639 1013 0,'-81'115'344'0,"-17"32"-193"0,-16 30 14 15,10-5-56-15,19-24-49 16,12-3-39-16,9-13-21 16,14-26-41-16,-4-4-108 15,15-29-138-15,5-27-331 0</inkml:trace>
  <inkml:trace contextRef="#ctx0" brushRef="#br0" timeOffset="-15515.78">4933 11707 1460 0,'0'0'208'15,"-189"102"-123"-15,31 38-47 16,-21 43 14-16,13 29 42 16,17 6-21-16,28-14-36 15,14-6-20-15,17-21-17 16,24-20-67-16,19-28-97 16,18-45-139-16,7-31-367 0</inkml:trace>
  <inkml:trace contextRef="#ctx0" brushRef="#br0" timeOffset="-15263">5627 11590 1455 0,'0'0'259'0,"-163"175"-183"16,25 1-25-16,-25 41 52 16,-2 14 2-16,3-4-46 15,14-18-36-15,4 2-15 16,10-8-8-16,15-20-92 16,26-26-78-16,28-52-101 15,23-42-335-15</inkml:trace>
  <inkml:trace contextRef="#ctx0" brushRef="#br0" timeOffset="-14998.59">6489 11707 1292 0,'-137'104'587'0,"-42"54"-478"16,-47 59-75-16,-15 33 27 16,12 3 38-16,4 20-2 15,11-1-36-15,20-13-39 0,23-18-22 16,26-31-1-16,36-33-58 16,37-40-105-16,26-31-135 15,21-38-225-15,14-38-446 0</inkml:trace>
  <inkml:trace contextRef="#ctx0" brushRef="#br0" timeOffset="-14744.35">6961 11833 1275 0,'-138'106'714'0,"-45"55"-589"0,-42 55-80 16,-6 34-15-16,17 12 57 16,2 22 5-16,10 3-24 15,14-4-44-15,19-15-24 16,28-35-2-16,26-30-50 16,28-37-75-16,29-38-118 15,26-42-66-15,21-34-197 0</inkml:trace>
  <inkml:trace contextRef="#ctx0" brushRef="#br0" timeOffset="-14486.51">7097 12137 371 0,'-159'93'1593'15,"-39"58"-1377"-15,-5 51-157 16,-10 36-12-16,2 37 58 16,7 12 26-16,19 3-52 15,19-6-50-15,16-30-20 16,28-19-9-16,30-35-6 16,30-34-69-16,29-43-69 15,28-33-60-15,5-40-119 16,11-36-265-16</inkml:trace>
  <inkml:trace contextRef="#ctx0" brushRef="#br0" timeOffset="-14265.72">7119 12709 1620 0,'0'0'505'0,"-120"84"-415"15,-12 59-42-15,-55 85 43 16,-20 47 41-16,2 22-39 16,27-12-47-16,45-48-32 15,23-19-14-15,37-22-78 0,28-27-96 16,30-38-110 0,15-38-334-16,0-53 99 0</inkml:trace>
  <inkml:trace contextRef="#ctx0" brushRef="#br0" timeOffset="-14047.13">7438 12666 1527 0,'0'0'391'15,"0"0"-214"-15,0 0-78 16,-190 236-47-16,57 2 79 0,-21 44-15 15,-2 22-51 1,16-19-45-16,24-53-20 0,20-20-8 16,24-31-149-16,26-33-176 15,21-49-262-15,15-31-692 0</inkml:trace>
  <inkml:trace contextRef="#ctx0" brushRef="#br0" timeOffset="-13829.94">7823 13408 1765 0,'-125'81'252'0,"-20"41"-160"16,8 27-66-16,0 25 32 0,8 19 4 15,16 7-19-15,16-1-25 16,22-13-18-16,29-27-34 15,19-35-205-15,17-46-159 16,10-38-561-16</inkml:trace>
  <inkml:trace contextRef="#ctx0" brushRef="#br0" timeOffset="-13649.08">8006 13774 1525 0,'0'0'580'0,"0"0"-422"0,-125 106-84 16,11 26 33-16,-37 61-24 16,-10 29-49-16,22 9-34 15,33-24-13-15,48-47-155 16,26-53-366-16,20-46-380 16</inkml:trace>
  <inkml:trace contextRef="#ctx0" brushRef="#br0" timeOffset="-13474.79">8155 14332 1901 0,'0'0'480'0,"-147"117"-425"0,31 8-34 16,-13 44 52-1,20-7-18-15,39-32-37 0,45-42-18 16,25-25-182-16,0-13-289 15,0-10-367-15</inkml:trace>
  <inkml:trace contextRef="#ctx0" brushRef="#br0" timeOffset="-11756.93">4299 10529 1517 0,'0'0'499'0,"0"0"-463"15,0 0 9-15,0 0 127 16,0 0 3-16,71 130-38 16,-53-89-46-16,-3-3-41 15,-1 0-24-15,-3-4-17 0,-3-5-9 16,1-8-31 0,-1-5-110-16,0-14-94 15,-4-2-154-15,-1-2-249 0</inkml:trace>
  <inkml:trace contextRef="#ctx0" brushRef="#br0" timeOffset="-11350.4">4318 10542 1189 0,'0'0'519'0,"0"0"-367"15,0 0-20-15,0 0-18 16,0 0 25-16,0 0 50 15,0 0-7-15,123 23-47 16,-70-20-44-16,6-3-37 0,-6 0-26 16,-6 0-11-16,-10 0-16 15,-12 0 1-15,-11 0-2 16,-10 0 0-16,-4 0-14 16,0 1 8-16,-2 9 6 15,-14 4 30-15,-9 8 3 16,-4 9-12-16,-4 1 2 15,-3 3-3-15,5 2-9 16,2-3-5-16,8-2-5 16,2-4 10-16,6-6-10 15,6-6 5-15,3-5-6 16,1-4-7-16,3-4 5 16,0-3-8-16,0 0-54 0,0 0-62 15,7 0-128-15,18-4-137 16,-1-8-154-16,-3-3-918 0</inkml:trace>
  <inkml:trace contextRef="#ctx0" brushRef="#br0" timeOffset="-8790.11">7289 10212 1213 0,'0'0'356'0,"0"0"-42"15,0 0-12-15,0 0-68 16,0 0-132-16,0 0-81 0,0 0 79 16,-7 109 1-16,27-51-8 15,0-5-41-15,-3-2-31 16,1-9-14-16,-1-5 1 15,-4-7-2-15,-5-9-6 16,-1-5 0-16,-2-5-16 16,-3-9-99-16,2-2-119 15,-1-13-33-15,-3-10-233 16,0-9-474-16</inkml:trace>
  <inkml:trace contextRef="#ctx0" brushRef="#br0" timeOffset="-8450.52">7353 10261 1106 0,'0'0'491'0,"0"0"-312"0,0 0-76 15,0 0-17-15,0 0 126 16,0 0-5-16,134-8-71 16,-89 4-39-16,-8-1-27 15,-8 4-31-15,-8-2-18 16,-13 3-11-16,-5 0-9 15,-3 0-1-15,0 9-5 16,-6 16 5-16,-13 6 50 16,-10 11 7-16,-5 8-8 15,-3 0-5-15,-1 0-14 16,2 0-2-16,7-5-16 0,7-8-1 16,6-4-11-16,7-11 0 15,7-10 0-15,2-7-1 16,0-5-19-16,4 0-25 15,19 0-27-15,21 0-138 16,-3 0-373-16,-3-2-468 0</inkml:trace>
  <inkml:trace contextRef="#ctx0" brushRef="#br0" timeOffset="-4668.56">4995 13927 189 0,'-10'218'176'16,"-1"23"-102"-16,-3-31-74 16,1-12-10-16,3-15-9 15,6-14 18-15,4-53 0 16,0-37-120-16</inkml:trace>
  <inkml:trace contextRef="#ctx0" brushRef="#br0" timeOffset="-2859.48">5423 10506 519 0,'0'0'632'15,"0"0"-367"-15,0 0-126 16,0 0-80-16,0 0-36 16,0 0 69-16,0 0 19 15,0 81 4-15,0-50-21 16,3-3-23-16,-3 0-15 15,0-6-21-15,0-2-11 16,0-2-14-16,0-3 0 16,0-4-2-16,0-1-8 15,-3-2 1-15,1-2-1 16,2 0 0-16,0-3-17 0,0-2-26 16,0 1-27-16,0-2-37 15,0 3-50-15,0-3-82 16,0 0-259-16,0-9-499 0</inkml:trace>
  <inkml:trace contextRef="#ctx0" brushRef="#br0" timeOffset="-2333.05">5317 10529 939 0,'0'0'314'0,"0"0"-156"0,0 0-90 16,0 0 15-16,0 0 49 16,0 0-28-16,0 0-46 15,-7 0-12-15,11 2 37 16,14 0 36-16,9 0-19 15,11 0-44-15,4 3-10 16,5-1-16-16,2 0-11 16,-4-1-9-16,-1 3-1 15,-12 0-7-15,-8 0-1 0,-9-2-1 16,-6 0 1-16,-5 3 0 16,2-3 0-16,-4 2 0 15,-2 1 5-15,0 3-6 16,0 3 2-16,-8 3 10 15,-9 4 4-15,-8 2 16 16,-6 1-3-16,-2 4-3 16,0-4-12-16,-3 2-8 15,2-3 0-15,6-2-5 16,3-1 7-16,7-6-7 16,5-3-1-16,4-4 1 15,7-4-1-15,2-2-1 16,0 0-49-16,0 0-45 15,0 0-87-15,15 0-111 16,3 0 7-16,0 0-297 0</inkml:trace>
  <inkml:trace contextRef="#ctx0" brushRef="#br0" timeOffset="-1071.59">7981 10044 504 0,'0'0'843'0,"0"0"-557"16,0 0-64-16,0 0-19 15,0 0-110-15,0 0-80 16,0 0 43-16,-6 106 18 16,10-48-26-16,2 3-26 15,0-5-12-15,0-6-8 16,-1-10-1-16,-3-8-1 15,2-8-67-15,-2-8-81 16,3-14-101-16,-3-2-123 16,-2-2-260-16</inkml:trace>
  <inkml:trace contextRef="#ctx0" brushRef="#br0" timeOffset="-768.8">8008 10049 481 0,'0'0'786'0,"0"0"-567"16,0 0-161-16,0 0 25 16,129-5 54-16,-69 10-26 15,5 3-15-15,-1 3-25 16,-8 1-27-16,-9-4-23 16,-11 0-9-16,-13-4-5 15,-11 0 0-15,-7-2-6 16,-5 4 7-16,0 4-8 15,-13 6 9-15,-16 10 14 16,-11 6 2-16,-7 6-11 16,-5 4-13-16,2 1 1 15,0-1-2-15,6-4-63 0,-12 8-142 16,14-10-165-16,4-8-642 16</inkml:trace>
  <inkml:trace contextRef="#ctx0" brushRef="#br0" timeOffset="2067.14">1734 12264 789 0,'0'0'909'0,"0"0"-596"0,0 0-50 15,0 0 0-15,0 0-62 16,0 0-134-16,-47 14-66 16,47 38 62-16,9 12 27 15,1 6-44-15,-4 3-26 16,-2-7-10-16,3-8-10 15,-5-10-29-15,2-12-59 16,1-10-88-16,-2-14-112 16,1-14-185-16,-2-21-7 0,-2-13-746 15</inkml:trace>
  <inkml:trace contextRef="#ctx0" brushRef="#br0" timeOffset="2365.13">1665 12253 1196 0,'0'0'523'0,"0"0"-390"16,0 0-67-16,0 0-10 16,0 0 123-16,0 0-25 15,162 84-21-15,-100-57-29 16,-1 0-22-16,-5-2-36 16,-11-2-22-16,-12-4-17 15,-14-2-6-15,-11-3 0 16,-8 4-1-16,-4 0 47 15,-31 5 53-15,-9 7-42 0,-12 1-28 16,-6 1-12-16,-3-2-11 16,7-2-6-16,8-6 1 15,7-4-2-15,9-5-16 16,8-4-64-16,8-5-114 16,6 0-280-16,6-4-366 0</inkml:trace>
  <inkml:trace contextRef="#ctx0" brushRef="#br0" timeOffset="4604.37">7411 11633 1097 0,'0'0'346'15,"0"0"-142"-15,0 0 57 16,0 0-17-16,0 0-54 15,0 0-74-15,0 0-72 16,-37 21 1-16,-32 37 15 16,-14 14-23-16,-10 8-30 0,-6 1-7 15,4-3-22 1,14-8-124-16,-1 10-66 0,24-19-129 16,20-19-271-16</inkml:trace>
  <inkml:trace contextRef="#ctx0" brushRef="#br0" timeOffset="4822.78">7935 11646 1570 0,'0'0'334'16,"0"0"-170"-16,-150 112 32 15,74-42-59-15,-9 13-23 0,-1 5-59 16,1 4-55 0,10-3-3-16,5 20-140 0,22-24-207 15,14-19-360-15</inkml:trace>
  <inkml:trace contextRef="#ctx0" brushRef="#br0" timeOffset="5046.04">8445 11855 892 0,'0'0'777'0,"0"0"-605"15,-210 173-71-15,79-49 22 0,-27 42-24 16,-9 19-25-16,7-3-42 15,15-14-32-15,24-21-38 16,32-43-228-16,25-22-426 0</inkml:trace>
  <inkml:trace contextRef="#ctx0" brushRef="#br0" timeOffset="5279.71">8128 12756 1385 0,'0'0'313'0,"-162"113"-213"16,21 8-41-16,-44 51 11 15,-4 21-23-15,25-9-15 16,39-24-32-16,51-41-66 15,32-37-150-15,19-28-610 0</inkml:trace>
  <inkml:trace contextRef="#ctx0" brushRef="#br0" timeOffset="5483.99">7835 13547 1324 0,'0'0'258'0,"-150"129"-162"15,34-16-49-15,5 2-15 16,17-12-32-16,17 17-19 16,36-44-77-16,12-13-276 0</inkml:trace>
  <inkml:trace contextRef="#ctx0" brushRef="#br0" timeOffset="5672.08">7879 13922 116 0,'0'0'1433'15,"0"0"-1181"-15,-194 179-185 16,83-58-46-16,-16 30-11 15,4 10-10-15,21-9-22 16,34-44-112-16,29-31-221 0</inkml:trace>
  <inkml:trace contextRef="#ctx0" brushRef="#br0" timeOffset="11767.57">1970 14564 1490 0,'0'0'309'16,"0"0"-78"-16,0 0-26 15,0 0-32-15,0 0-22 16,0 0-87-16,56-30 36 0,0 30-6 16,4 0-40-1,0 12-20-15,-9 2-23 0,-6 0-4 16,-10-2-7 0,-6-1 0-16,-6-2-58 0,-4-5-94 15,-4-4-117-15,-9-4-92 16,-4-16-43-16,-2-2-441 0</inkml:trace>
  <inkml:trace contextRef="#ctx0" brushRef="#br0" timeOffset="12061.25">1916 14464 1073 0,'0'0'346'0,"0"0"-236"16,0 0-24-16,-48 156 55 0,44-90-16 15,0 0-33-15,4-6-37 16,0-4-25-16,6-13-7 16,2-9-2-16,1-13-12 15,-5-10-8-15,2-7 16 16,-2-4 75-16,2 0 32 16,5 0 44-16,10-15-34 15,11-12 9-15,16-11-49 16,11-12-52-16,9-7-29 15,1-1-13-15,-5 5-4 16,-2-1-153-16,-17 16-313 16,-25 9-404-16</inkml:trace>
  <inkml:trace contextRef="#ctx0" brushRef="#br0" timeOffset="19714.82">9575 9396 882 0,'0'0'279'0,"0"0"-145"16,0 0-24-16,0 0 28 15,0 0 53-15,-7 0-23 16,7 0-35-16,-2 0-45 16,2 0-10-16,0 0 11 0,0 3-14 15,0 1-32-15,19 6-28 16,24 3 58-16,37 10 40 15,47 7-55-15,45 3-28 16,27-1-14-16,5-5-8 16,-1-10-8-16,-12-6-96 15,-10-11-170-15,-48 0-319 16,-40-2-539-16</inkml:trace>
  <inkml:trace contextRef="#ctx0" brushRef="#br0" timeOffset="20331.71">13028 9318 508 0,'0'0'667'15,"0"0"-545"-15,0 0-83 16,-118-2 31-16,98 2 14 16,8 0-3-16,8 2-12 15,2 0 17-15,2 0 25 16,0 4 13-16,9 0-32 15,27 4 51-15,39 2 10 16,61-1-35-16,61-6-60 16,21-1-39-16,-2-4-19 15,-62 0-187-15,-59 0-399 0</inkml:trace>
  <inkml:trace contextRef="#ctx0" brushRef="#br0" timeOffset="62949.3">8336 16368 51 0,'0'0'1621'0,"0"0"-1288"0,0 0-220 16,-76 113-18-16,63-33 48 16,6 10-6-16,5 8-24 15,2 1-48-15,0-7-25 16,7-9-22-16,5-4-10 15,2-8 1-15,-1-7-9 16,1-2-25-16,-7-6-82 16,-3-6-80-16,-2-1-78 15,0-22-126-15,-2-13-298 0</inkml:trace>
  <inkml:trace contextRef="#ctx0" brushRef="#br0" timeOffset="63399.4">8498 16192 1341 0,'0'0'535'0,"0"0"-376"16,0 0 5-16,0 0 13 15,0 0 16-15,0 0-76 16,156-105-3-16,-9 94-8 15,74-3-2-15,49-5-3 16,31 2-17-16,6-10-7 16,-22 9-46-16,-13 5-11 0,-32 4-7 15,-33 9-7-15,-35 0-5 16,-45 0 8-16,-35 13 14 16,-32-5-16-16,-20 5 10 15,0 2-2-15,-4 11 0 16,0 6 19-16,-15 12 8 15,-3 10-18-15,-5 13-3 16,6 31-10-16,3 28-10 16,5-6 0-16,2-14 0 15,4-15 6-15,1-26-7 16,3 8-2-16,3 7-7 16,-9-8-25-16,-8-10-46 15,-10-3-59-15,-10-11-44 0,-3-4-68 16,-25-13-98-1,-8-4-157-15,-8-17-142 0</inkml:trace>
  <inkml:trace contextRef="#ctx0" brushRef="#br0" timeOffset="63849.97">8532 17415 750 0,'0'0'1039'16,"0"0"-801"-16,0 0-131 0,-134 34-8 16,114-20 60-16,10 0-27 15,10-2-68-15,0-2-15 16,14-1 64-16,22 0 41 15,38 4 33-15,51-7 0 16,77-6-43-16,46 0-29 16,37 0-17-16,18 0-14 15,-7 0-15-15,9 3-29 16,5 6-16-16,-9-3-13 16,-10 2-5-16,-14 2 1 15,-32 2-7-15,-36 10 0 16,-55 1 0-16,-54 0 0 15,-42-5 0-15,-19 4-8 0,-8 0-21 16,-7 0-11 0,-2 0-5-16,-15-12-11 0,-7-2-41 15,0-8-17-15,-42-3-48 16,-6-20-342-16,-9-1-416 0</inkml:trace>
  <inkml:trace contextRef="#ctx0" brushRef="#br0" timeOffset="64515.06">8456 16964 1101 0,'0'0'484'0,"0"0"-316"16,0 0 19-16,0 0 10 16,0 0-38-16,0 0-34 15,0 0-18-15,32-4 37 16,7-2 25-16,15-2-20 15,13-2-29-15,28-2-24 16,39 2-12-16,46-2-14 16,32 2-15-16,15-1 1 15,10 4-11-15,-7-5 3 16,7 2-6-16,4 6-14 16,-2-1-7-16,-10 5-10 0,-6 0-5 15,-18 0 21-15,-18 0-3 16,-17 13-12-16,-39 1-6 15,-31-5-5-15,-30-1 0 16,-18-3 0-16,2 3-1 16,-7-6 1-16,-7 6 0 15,-19-8 0-15,-15 0-1 16,-6 0-1-16,0 0 0 16,-16 0-83-16,-13 0-78 15,-7 0-85-15,-41 0-245 16,7 0-190-16,-3 0-389 0</inkml:trace>
  <inkml:trace contextRef="#ctx0" brushRef="#br0" timeOffset="65247.79">8848 16352 1048 0,'0'0'494'16,"0"0"-296"-16,0 0 43 15,0 0 3-15,0 0-14 0,0 0-56 16,0 0-52 0,-13-23-16-16,11 23 3 0,2 0-6 15,0 0-35-15,0 0-50 16,0 0-18-16,0 9-14 16,0 9 14-16,15-3 6 15,1 1 3-15,4-6 2 16,-3-2-1-16,-3-8-2 15,-5 0-8-15,-2 0 7 16,-7-4 16-16,0-10-4 16,0 1-2-16,0 0 19 15,-11 4 4-15,1 9 14 16,-1 0-30-16,-2 27-17 0,2 21-7 16,2 16-1-16,9 20 0 15,0 4-5-15,4 11 6 16,21-1 1-16,6 0 8 15,5 0 0-15,1-3-9 16,0-5 1-16,-6-6 0 16,-7-4 8-16,-3-12-9 15,-7-15-1-15,-2-13-7 16,-6-19-20-16,-6-10-93 16,0-11-62-16,0-55-25 15,0-7-508-15,0-10-615 0</inkml:trace>
  <inkml:trace contextRef="#ctx0" brushRef="#br0" timeOffset="65614.17">9597 16174 1307 0,'0'0'613'0,"0"0"-440"15,0 0 16-15,0 0-16 16,0 0-27-16,-2 110 77 16,17-7-51-16,5 37-33 0,0 10-40 15,-2-5-24-15,-2-17-18 16,-3-38-21-16,-4-10-5 15,0-17-16-15,-2-1-3 16,1 10-10-16,1 9-2 16,1 7 0-16,-2-12-16 15,-1-14-53-15,-3-16-84 16,3-20-77-16,2-22-248 16,0-4-99-16,-3-19-355 0</inkml:trace>
  <inkml:trace contextRef="#ctx0" brushRef="#br0" timeOffset="65966.59">10385 16098 1326 0,'0'0'548'16,"0"0"-325"-16,0 0 57 16,0 0 38-16,0 0-98 15,0 0-144-15,0 0-15 16,0 92 71-16,0 35-27 16,0 37-50-16,0 6-19 15,2-28-13-15,6-43-17 0,-4-37-5 16,0-4 0-16,1 4 7 15,-3 6-7-15,2 8-1 16,-2-9-17-16,1-4-23 16,0-6-53-16,-3-3-114 15,0 4-15-15,0-17-289 16,0-19-382-16</inkml:trace>
  <inkml:trace contextRef="#ctx0" brushRef="#br0" timeOffset="71689.88">10011 16160 1367 0,'0'0'343'15,"0"0"-202"-15,0 0-19 16,0 0 10-16,0 0-17 16,0 0-17-16,-48 130-42 0,42-96-1 15,0 3 1 1,-3-7-14-16,-2 2-14 0,-5 4-15 15,-6 0-10-15,0 0-3 16,-2 4-102-16,3 14-79 16,8-10-168-16,9-14-316 0</inkml:trace>
  <inkml:trace contextRef="#ctx0" brushRef="#br0" timeOffset="71960.57">11147 16173 485 0,'0'0'1451'0,"0"0"-1083"0,0 0-200 16,0 0-8-16,0 0 24 15,-77 125-69-15,57-62-64 16,1 3-33-16,4-2-18 16,-1 1-21-16,1-2-100 15,-14 22-178-15,4-21-229 16,-4-6-209-16</inkml:trace>
  <inkml:trace contextRef="#ctx0" brushRef="#br0" timeOffset="72268.9">10134 17040 1033 0,'0'0'556'0,"0"0"-346"16,0 0-5-16,0 0-10 16,0 0 1-16,0 0-69 15,0 0-112-15,-98-28 3 16,82 60 34-16,1 8-15 0,-4 5-25 16,4-1-12-1,1-5-25-15,6 3-73 0,-3-1-58 16,4-7-162-16,2-8-218 0</inkml:trace>
  <inkml:trace contextRef="#ctx0" brushRef="#br0" timeOffset="72538.13">10954 17008 1676 0,'0'0'680'0,"0"0"-520"0,0 0 68 16,0 0-75-16,0 0-96 16,0 0-34-16,0 0-11 15,-61 147-6-15,46-93-6 16,0 8-19-16,-2 0-90 15,2 28-188-15,1-18-259 16,6-9-388-16</inkml:trace>
  <inkml:trace contextRef="#ctx0" brushRef="#br0" timeOffset="106077.08">9554 11769 1041 0,'0'0'280'0,"0"0"-102"0,0 0 23 15,0 0 7-15,0 0-36 16,0 0-43-16,-129-93-29 15,87 89-9-15,-7 3-14 16,-14 1-6-16,-10 1-5 16,-13 20-28-16,-6 11-17 15,-10 10 1-15,-4 7-8 16,4 11-7-16,4 5 1 16,11 3-8-16,14 2 0 15,15 3 0-15,15 1 0 16,18 0-1-16,21 0-5 15,4 0 6-15,27-1 0 16,24-1 1-16,16-4 0 0,35 6 0 16,46 5 6-16,53 3-6 15,30 0 0-15,12-14 1 16,0-14-1-16,-12-14 1 16,-1-8-2-16,-10-11 1 15,-10-10-1-15,-14-11 1 16,-11 0 0-16,-16-18 10 15,-10-8-10-15,-8-6 5 16,-8 0-6-16,1-2 0 16,-7-2 1-16,-4 0 0 15,-4-2 1-15,4 0-1 16,2 2 7-16,2-3-7 16,0 6 6-16,-24 0 5 0,-16 5-2 15,-26 4 7 1,-9 2-2-16,11-6 0 0,5-6 0 15,6-4 19-15,-3-2 0 16,-10 2-19-16,-9 0 2 16,-6-1 1-16,-11 3 6 15,-9-2 10-15,-7 2-4 16,-14-2-3-16,-5-5 0 16,-10-1-8-16,0-3-8 15,-19-3-10-15,-14-3 0 16,-17 0 5-16,-12-4-6 15,-29-5 5-15,-38-9-5 16,-44-6 0-16,-26 0 0 16,-7 9 0-16,4 11 0 15,13 13-6-15,-8 4-3 0,-11 10-3 16,-14 8 4-16,-5 7 7 16,1 2-6-16,4 2 6 15,13 0 0-15,15 2 1 16,15 0-12-16,13 8-3 15,-1 1-9-15,-5 0-53 16,-8 18-9-16,-10 14-60 16,-10 4-126-16,49-7-204 15,18-2-286-15</inkml:trace>
  <inkml:trace contextRef="#ctx0" brushRef="#br0" timeOffset="106971.8">3225 13198 1096 0,'0'0'625'0,"0"0"-472"16,123 13-116-16,12 1 20 15,59 8 94-15,33 3-14 16,16 0-52-16,9-7-33 16,2-8-21-16,28-8 0 15,38-2-1-15,20-12-11 16,24-16-6-16,6-12 13 15,-12-13-8-15,-20-7-17 16,-43-10-1-16,-50-3 9 16,-70 12-7-16,-59 9 7 15,-44 10-9-15,-23-1 0 0,0-11 2 16,-5-8 4-16,-4-14-5 16,-19-4 51-16,-21-20 15 15,0 5-7-15,-21-1-21 16,-19-5-24-16,-8 15-14 15,-18-8 8-15,-29-2-1 16,-41 4-8-16,-47 3 1 16,-30 11 1-16,-12 17 3 15,-5 12-5-15,1 18-1 16,-14 10-5-16,-13 15 6 16,-12 6 0-16,0 16 0 15,6 22 0-15,-3 16-1 16,4 13-6-16,7 19-1 0,12 11 8 15,20 6-1 1,29-7-11-16,45-17-25 0,44-23-21 16,34-12 4-16,18-4 5 15,2 4-110-15,2 12-84 16,9-11-103-16,20-15-784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22:21.533"/>
    </inkml:context>
    <inkml:brush xml:id="br0">
      <inkml:brushProperty name="width" value="0.05292" units="cm"/>
      <inkml:brushProperty name="height" value="0.05292" units="cm"/>
      <inkml:brushProperty name="color" value="#FF0000"/>
    </inkml:brush>
  </inkml:definitions>
  <inkml:trace contextRef="#ctx0" brushRef="#br0">5739 6166 1538 0,'0'0'527'16,"0"0"-274"-16,0 0 97 15,0 0-102-15,0 0-88 16,0 0-85-16,-46 6-51 16,28 20-15-16,-1 2-8 15,0 5-1-15,9 0-5 16,3-1-187-16,5-6-423 15,2-12-882-15</inkml:trace>
  <inkml:trace contextRef="#ctx0" brushRef="#br0" timeOffset="12590.65">3269 7050 1326 0,'0'0'370'0,"0"0"-54"16,0 0-31-16,0 0 20 15,0 0-55-15,0 0-39 16,-22-16-46-16,19 16-29 15,1 0-25-15,0 0-27 16,0 0-30-16,-1 0-20 16,3 0-22-16,-2 13-10 15,0 8-1-15,-2 10 10 16,2 5 5-16,-3 1-14 0,3-2 10 16,-1-6-6-1,1-4-5-15,2-9 0 0,-2-5 1 16,2-4-2-16,0-3 1 15,0-4 7-15,0 0 10 16,0 0 4-16,0 0 2 16,0 0 23-16,0 0-7 15,0 0-14-15,0 0-7 16,0 0-7-16,0 0-4 16,0 0-8-16,0 0 1 15,0 0-1-15,4 0 0 16,14 0 0-16,11-7 5 15,11 1-3-15,12-1-2 0,6-1 2 16,6 0-1 0,5 0 0-16,5 2 5 0,-1 4-4 15,3 2-2-15,-4 0 0 16,1 0 1-16,-1 0-1 16,3 4 2-16,0 6 5 15,4 3-6-15,1-4 1 16,0 3-1-16,5-2 4 15,0-4-4-15,-1 0-1 16,-1-4 2-16,-3-2-2 16,-11 0 8-16,-9 0-8 15,-8 0 6-15,-10 0-6 0,-5 0 0 16,-3 0 0 0,-1 0 2-16,0-4-1 0,2 0 1 15,-2-2-1-15,0 2 0 16,-4 0 0-16,-7 2-1 15,-4 2 2-15,-5-3-2 16,-5 3 0-16,-4 0 0 16,-2 0-9-16,0 0 9 15,3 0-1-15,-1 0 1 16,2 0-6-16,2 0 6 16,-4 3-1-16,0 1 1 15,1-2-1-15,-5-2 1 16,0 0 2-16,0 0 4 15,0 0 12-15,0-2 7 16,2-18 4-16,0-12-19 0,-2-11-9 16,2-7-1-1,-2 2-2-15,0 6-43 0,0 8-39 16,-8 14-73-16,-24 16-118 16,3 4-317-16,3 0-411 0</inkml:trace>
  <inkml:trace contextRef="#ctx0" brushRef="#br0" timeOffset="13674.19">4472 7428 481 0,'0'0'1072'16,"0"0"-721"-16,0 0-28 16,0 0-6-16,0 0-68 15,0 0-55-15,0 0-56 16,-19-3-48-16,16 3-20 16,1 0-9-16,2 0-8 15,-3 0-8-15,-1 0-11 16,-3 3-10-16,-6 12-13 15,-9 11 1-15,-9 11 9 0,-7 7 15 16,-3 3-3-16,1 5-5 16,1-2-14-16,3-5-8 15,3-1-5-15,4-4 5 16,4-8-5-16,4-6-1 16,6-8 1-16,4-5 8 15,6-8-1-15,3-2 4 16,2-3 6-16,0 0 3 15,0 0-6-15,0 0-14 16,0 0-1-16,0 0-6 16,5-4-96-16,26-17-120 15,0 3-327-15,-2-1-399 0</inkml:trace>
  <inkml:trace contextRef="#ctx0" brushRef="#br0" timeOffset="18524.15">7015 7044 713 0,'0'0'800'16,"0"0"-459"-16,0 0-52 16,0 0-24-16,0 0-47 15,0 0-48-15,-5-26-61 16,5 26-25-16,0 0-40 15,0 0-25-15,0 20-19 16,0 8 17-16,0 9 5 16,-4 4-7-16,2 1 6 15,-1-1-4-15,1-7-11 16,2-9-5-16,0-4 0 16,0-9 0-16,0-3 0 15,0-8 5-15,0-1 3 0,0 0 7 16,0 0 29-16,5 0 47 15,6-4-19-15,2-6-37 16,5 0-23-16,4 0 1 16,0 3-7-16,7 4-5 15,6-1 7-15,11 0 4 16,8 2 5-16,10 1 6 16,7-2 3-16,7 3 6 15,1 0-1-15,7 0-11 16,20 0-12-16,33 4 0 15,25 9-3-15,13 2 7 16,-15-3 2-16,-19-2-1 16,-20-3-8-16,-21-4-6 0,-17 0 9 15,-21-3-3-15,-8 0 3 16,6 3 2-16,1-3-2 16,1 1 1-16,-14-1-1 15,-17 3-3-15,-9-3-4 16,-10 2-1-16,-8-2 5 15,1 0-6-15,-5 2 2 16,-2-2-1-16,0 0 20 16,0 0 17-16,0 0-7 15,0 0-14-15,0 0-7 16,0 0 5-16,0 0-13 16,0 0 13-16,0-4 13 15,0-13 10-15,0-14-28 0,0-11-8 16,-5-13-2-1,-5-3-51-15,-4 0-131 0,1-15-115 16,4 21-310-16,5-1-404 0</inkml:trace>
  <inkml:trace contextRef="#ctx0" brushRef="#br0" timeOffset="23532.09">7783 7338 1139 0,'0'0'522'16,"0"0"-253"-16,0 0 11 15,0 0-12-15,0 0-112 16,0 0-114-16,0 29-24 16,0 5 42-16,0 6 29 15,13 2-7-15,0 0-44 0,5-1-26 16,1-5-5-1,-1-6 1-15,6-5-8 0,-4-2-90 16,16-9-132-16,-5-4-252 16,-2-8-119-16</inkml:trace>
  <inkml:trace contextRef="#ctx0" brushRef="#br0" timeOffset="23907.01">8378 7459 1283 0,'0'0'506'16,"0"0"-282"-16,0 0 26 0,0 0-41 15,0 0-66 1,0 0-79-16,0 0-41 0,-104-18 3 16,77 18 14-1,0 8-1-15,2 0-6 0,4 1-6 16,-2-1-2-16,3 3 8 15,-3 3 7-15,1 6 4 16,-2 7 3-16,-1 6 3 16,5 6-4-16,1 4-17 15,6 3-11-15,9 1-8 16,4-4-2-16,0-6-2 16,0-3-5-16,4-3 7 15,6-8-1-15,-3-4-5 16,-1-7-1-16,-2-4-1 15,4-4-45-15,-2-2-87 0,9-2-90 16,1 0-237-16,0 0-122 16</inkml:trace>
  <inkml:trace contextRef="#ctx0" brushRef="#br0" timeOffset="24109.67">8659 7507 1341 0,'0'0'547'15,"0"0"-319"-15,0 0-27 0,0 0-50 16,0 0-91-16,0 0-36 16,0 0-16-16,-121 95-8 15,83-53-28-15,7-10-184 16,7-5-430-16</inkml:trace>
  <inkml:trace contextRef="#ctx0" brushRef="#br0" timeOffset="26455.32">3873 7355 750 0,'0'0'328'16,"0"0"-24"-16,0 0 19 16,0 0-17-16,0 0-38 15,0 0-53-15,-6-2-46 16,3 2-45-16,3 0-51 15,0 19-50-15,5 10 20 16,12 11 50-16,8 11-14 16,-1 3-37-16,5 4-21 15,-2-5-8-15,0 0-5 0,-3-9-7 16,-4-10 8 0,-4-6-8-16,-5-12 5 0,-4-5-6 15,-5-7-9-15,0-4-13 16,-2 0-10-16,0 0-11 15,0-13-89-15,0 3-29 16,0 0 4-16,0 4 56 16,0 2 46-16,0 0 34 15,0 4 21-15,0 0 12 16,0 0 46-16,0 0 17 16,0 0-20-16,-2 4-30 15,0 16-18-15,-5 9 68 16,1 6 21-16,-4 8-20 15,3 2-21-15,3 0-19 0,0-3-8 16,2-4-11 0,0-4-7-16,-1-6-9 0,1-6 4 15,2-8-4-15,0-8-1 16,0-2 1-16,0-4 18 16,0 0 8-16,0-8 14 15,0-17-14-15,0-12-15 16,2-16-3-16,5-7-9 15,-1-3 0-15,-1 3-6 16,-1 11 6-16,-4 17 0 16,0 14 1-16,0 11 12 0,0 7 0 15,0 0-13 1,0 13-19-16,0 20 3 0,0 9 16 16,0 8 2-16,0 0-2 15,0-3 6-15,-2-4-6 16,0-13 1-16,-1-6-2 15,3-12 1-15,0-6 0 16,0-6 1-16,0 0 23 16,0-12 19-16,0-18-17 15,0-16-12-15,0-10-14 16,0-6 0-16,0 6-2 16,0 12 1-16,0 14 1 15,0 18 9-15,0 10-1 16,0 2-8-16,0 9-24 15,0 21 14-15,0 6 10 0,0 6 0 16,0 2 7 0,0-5-5-16,0-5-1 0,0-6-1 15,0-6-34-15,0-8-140 16,5-10-198-16,7-4-321 16,-3 0-1053-16</inkml:trace>
  <inkml:trace contextRef="#ctx0" brushRef="#br0" timeOffset="32529.11">5564 7642 1592 0,'0'0'524'0,"0"0"-365"16,0 0 47-16,0 0-6 15,0 0-77-15,0 0-26 16,175 0 22-16,-80 0-33 16,-1 0-38-16,-3 0-15 15,-9 0-13-15,-13 0-14 16,-11 0-5-16,-13 0-1 15,-14 0-72-15,-14 0-114 16,-17 0-172-16,-4 0-201 16,-21 0-136-16</inkml:trace>
  <inkml:trace contextRef="#ctx0" brushRef="#br0" timeOffset="32729.86">5976 7382 1425 0,'0'0'554'0,"0"0"-396"16,0 0-41-16,0 0-27 16,0 0 91-16,-2 129-42 15,2-68-74-15,0 3-38 16,0-1-13-16,0-2-7 16,0-5-7-16,0-4-52 15,0 7-166-15,0-14-166 16,-4-12-267-16</inkml:trace>
  <inkml:trace contextRef="#ctx0" brushRef="#br0" timeOffset="34592.67">9309 7711 846 0,'0'0'824'0,"0"0"-566"0,0 0-116 15,0 0 20-15,0 0-42 16,0 0-45-16,125-4-33 16,-80 4-26-16,-3 3 0 15,1 3-15-15,-10-2-1 16,-8 0-13-16,-10 0-117 16,-15 0-145-16,-4 2-317 15,-23-4-143-15</inkml:trace>
  <inkml:trace contextRef="#ctx0" brushRef="#br0" timeOffset="34754.99">9211 7870 897 0,'0'0'555'0,"0"0"-442"16,0 0-55 0,0 0 75-16,0 0 47 0,0 0-62 15,164 30-76-15,-102-23-22 16,7-4-20-16,29 1-7 15,-16-1-192-15,-11-3-395 0</inkml:trace>
  <inkml:trace contextRef="#ctx0" brushRef="#br0" timeOffset="35036.11">10664 7552 1386 0,'0'0'387'16,"0"0"-143"-16,0 0 15 15,0 0-22-15,0 0-91 16,0 0-100-16,0 0-37 16,-80 48 92-16,45-6 22 15,-4 4-59-15,3 2-32 16,5-2-22-16,4-1-3 15,10-5-7-15,3-3-36 16,6-3-112-16,-3 7-116 16,1-9-197-16,2-8-225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7T17:56:38.562"/>
    </inkml:context>
    <inkml:brush xml:id="br0">
      <inkml:brushProperty name="width" value="0.05" units="cm"/>
      <inkml:brushProperty name="height" value="0.05" units="cm"/>
    </inkml:brush>
  </inkml:definitions>
  <inkml:trace contextRef="#ctx0" brushRef="#br0">64 219 1376,'-9'-46'0,"-45"-127"-104</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25:16.202"/>
    </inkml:context>
    <inkml:brush xml:id="br0">
      <inkml:brushProperty name="width" value="0.05292" units="cm"/>
      <inkml:brushProperty name="height" value="0.05292" units="cm"/>
      <inkml:brushProperty name="color" value="#FF0000"/>
    </inkml:brush>
  </inkml:definitions>
  <inkml:trace contextRef="#ctx0" brushRef="#br0">21584 3398 1512 0,'0'0'522'15,"0"0"-330"-15,0 0 171 16,0 0-53-16,0 0-72 16,0 0-101-16,-73-34-85 15,59 61-39-15,-9 13 4 16,-3 13 23-16,-8 4-8 15,-1 7-10-15,-1 0-8 16,5-6-7-16,2-3-7 16,4-11 1-16,8-10 0 15,5-10-1-15,6-12 1 0,6-10 0 16,0-2 1-16,4-25 14 16,20-20 16-16,12-23-26 15,9-15-6-15,6-5 9 16,0 0-1-16,-1 8-2 15,-10 13-6-15,-7 15 0 16,-10 19 14-16,-8 10 1 16,-4 15-2-16,0 8-13 15,2 6-7-15,8 26 7 16,3 19 13-16,1 11 23 16,0 8-16-16,-4 5-13 15,-3-4-7-15,-2 0-1 16,-2-9-23-16,-4-7-31 15,-3-8-71-15,-5-11-82 16,-2-12-108-16,0-24-206 0,-7 0-103 16,-8-24-632-16</inkml:trace>
  <inkml:trace contextRef="#ctx0" brushRef="#br0" timeOffset="141">21582 3573 1370 0,'0'0'523'0,"0"0"-337"15,0 0 38-15,0 0-55 16,0 0-108-16,0 0-34 16,0 0-27-16,79 36-58 15,-2-19-107-15,-13-8-157 0,-2-6-386 16</inkml:trace>
  <inkml:trace contextRef="#ctx0" brushRef="#br0" timeOffset="342.33">22390 3332 91 0,'0'0'1807'16,"0"0"-1440"-16,0 0-268 16,0 0-27-16,0 0 33 15,-40 137-62-15,30-83-31 16,2 2-12-16,2 3-74 15,-6 12-107-15,1-14-164 0,3-16-409 16</inkml:trace>
  <inkml:trace contextRef="#ctx0" brushRef="#br0" timeOffset="787.27">22459 3298 1534 0,'0'0'357'0,"0"0"-228"16,0 0 105-16,0 0-122 16,0 0-54-16,0 0-18 15,0 0-19-15,110 93 13 16,-104-55 27-16,-6 2 14 0,0-4-34 16,-15-2 4-1,-7-6-15-15,-5-6-3 0,4-6-3 16,4-6-12-16,0-8 6 15,9-2-9-15,3 0 6 16,4 0 2-16,3-8 28 16,0 0 0-16,0 2-32 15,17 2-13-15,7 4-12 16,3 0 3-16,4 1 8 16,0 18-11-16,-4 4 4 15,-5 2-5-15,-6 1-1 16,-10 2 14-16,-5-3 2 15,-1-3 13-15,-1-5 13 16,-21-1 23-16,-8-3 22 16,-5-3-14-16,-7-6-25 0,-3-3-18 15,5-1-16-15,2 0-57 16,14-1-145-16,11-12-278 16,8-5-360-16</inkml:trace>
  <inkml:trace contextRef="#ctx0" brushRef="#br0" timeOffset="1050.68">23128 3441 1618 0,'0'0'523'15,"0"0"-298"-15,0 0 142 0,0 0-134 16,-114-39-101-1,92 46-93-15,-2 19-38 0,1 10 1 16,2 6-2-16,7 6 0 16,7 2-1-16,7 1 1 15,0-6-6-15,31-6-60 16,18-12-41-16,31-8-40 16,63-19-17-16,-16-8-163 15,-2-19-301-15</inkml:trace>
  <inkml:trace contextRef="#ctx0" brushRef="#br0" timeOffset="1244.64">23942 3269 719 0,'0'0'1257'0,"0"0"-979"16,0 0-100-16,0 0 34 15,0 0-36-15,-79 140-65 16,73-74-54-16,-4 8-42 15,4 4-15-15,-1-2 0 16,-1-6-127-16,-2 5-233 16,3-20-311-16,5-22-615 0</inkml:trace>
  <inkml:trace contextRef="#ctx0" brushRef="#br0" timeOffset="1504.1">23938 3182 1676 0,'0'0'531'16,"0"0"-283"-16,0 0 59 15,0 0-150-15,0 0-109 16,0 0-17-16,0 0 35 16,110 110 3-16,-77-56-18 15,-4 1 3-15,-6-4-14 16,-8-2-14-16,-5-9-5 15,-10-8-14-15,0-4 3 16,-10-6-8-16,-21-4-2 16,-15 3-44-16,-68 12-125 15,9-5-212-15,-4-2-447 0</inkml:trace>
  <inkml:trace contextRef="#ctx0" brushRef="#br0" timeOffset="2199.32">21203 4095 1313 0,'0'0'283'0,"0"0"-11"16,0 0 59-16,0 0-91 15,0 0-48-15,0 0-31 16,0 0-37-16,-9 0-43 15,31 0 1-15,13 0 84 16,17 0 11-16,15 0-53 16,33 0-22-16,39 0-18 15,46-4-22-15,21-5-8 16,4 1-6-16,-12 2-21 0,-15 2-17 16,0-3-1-1,6 1-1-15,-4-4-2 0,-6-1 10 16,-23 1 16-16,-32 3-24 15,-30 1-8-15,-23 3-1 16,-9 0 1-16,5 0 0 16,-1 3 0-16,4-2 0 15,-13 2 1-15,-5 0 0 16,-7 0-1-16,1 0 1 16,2 0 0-16,0 0 0 15,4 0 0-15,4 0 6 16,-1 0-6-16,-2 0 0 15,-6 0 0-15,-7-2 0 0,-11 0 1 16,-8-2-1-16,-8 4 0 16,-5 0-1-16,2 0 0 15,-2 0-1-15,-2 0 0 16,4 0-28-16,-5 0-31 16,-1 0-43-16,0 0-92 15,5 10-102-15,-2 6-240 16,0-2-354-16</inkml:trace>
  <inkml:trace contextRef="#ctx0" brushRef="#br0" timeOffset="2917.81">24371 3056 1413 0,'0'0'368'16,"0"0"-41"-16,0 0 43 16,0 0-98-16,0 0-105 15,0 0-45-15,0 0 2 16,-7-33 6-16,3 33-19 15,-3 0-18-15,1 13-39 16,-6 11-35-16,1 14 1 16,-5 16 13-16,-1 30 18 15,1 28-17-15,5 33 1 16,7 11-17-16,4 11-3 16,-2-3-5-16,-3-7 4 0,-11 9 20 15,-6-6 5 1,-4 5-27-16,-8-1 0 0,-4-2-10 15,5 1 8-15,1-1-5 16,8 1-5-16,6-5-1 16,7-10 1-16,2-11-1 15,9-11 1-15,-3-5 0 16,-3-3 0-16,2-21 0 16,-6-19 2-16,4-18-1 15,-3-6 1-15,-5 10-2 16,2 6 0-16,-5 4 0 15,5-11-6-15,-1-12-4 16,5-14-14-16,4-13-8 0,4-14-8 16,0-8-22-1,0-2-8-15,0-11-1 0,2-16-47 16,25-47-144-16,-2 5-263 16,-1-5-269-16</inkml:trace>
  <inkml:trace contextRef="#ctx0" brushRef="#br0" timeOffset="3819.35">24456 3069 324 0,'0'0'1283'16,"0"0"-931"-16,0 0-108 15,0 0 87-15,0 0-135 16,0 0-91-16,0 0-8 16,93 17 42-16,-52-11-34 15,-1 0-60-15,-5 0-23 16,-6 0-11-16,-6-2-11 16,-4 1-6-16,-5-4-66 15,-3 0-110-15,-11-1-148 16,0 0-221-16,-4 0-44 0</inkml:trace>
  <inkml:trace contextRef="#ctx0" brushRef="#br0" timeOffset="3982.2">24538 3088 1026 0,'0'0'489'16,"0"0"-307"-16,0 0 100 16,0 0-15-16,-60 116-50 15,52-54-65-15,2 10-80 16,4 4-43-16,2 3-29 15,0-1-64-15,0 14-180 16,8-17-322-16,2-20-368 0</inkml:trace>
  <inkml:trace contextRef="#ctx0" brushRef="#br0" timeOffset="4126.43">24578 3477 1392 0,'0'0'476'15,"0"0"-288"-15,0 0 4 16,0 0-109-16,0 0-83 16,0 0-15-16,147-70-187 15,-102 64-291-15</inkml:trace>
  <inkml:trace contextRef="#ctx0" brushRef="#br0" timeOffset="4698.07">23068 2326 396 0,'0'0'1524'15,"0"0"-1155"-15,0 0-90 16,0 0 15-16,0 0-110 16,0 0-92-16,0 0-65 15,18-12-21-15,-3 24-5 16,3 2 8-16,-5 2 0 16,-3 2-7-16,-8-2 8 15,-2 0 31-15,0-1-2 0,-10 2-12 16,-11-3 5-1,-8 3-6-15,-5-2-8 0,3 2-12 16,4-4-5-16,9-1 8 16,7-4-9-16,7-4-6 15,4-1-1-15,0-2 5 16,19 3-19-16,17 1 20 16,15 1 1-16,16-3-9 15,18 1-108-15,35-4-185 16,-17 0-388-16,-16-16-1025 0</inkml:trace>
  <inkml:trace contextRef="#ctx0" brushRef="#br0" timeOffset="5013.97">23487 1755 1568 0,'0'0'497'15,"0"0"-286"-15,0 0 49 16,0 0-131-16,0 0-86 16,0 0-28-16,0 0-1 15,-96 126 4-15,91-86 11 16,5-4 10-16,0-5-9 0,9-8-16 15,14-5-5 1,8-8 7-16,7-4-16 0,6-6-2 16,3 0-115-16,16-32-165 15,-13-2-235-15,-11-1-254 16</inkml:trace>
  <inkml:trace contextRef="#ctx0" brushRef="#br0" timeOffset="5156.35">23620 1677 1129 0,'0'0'355'0,"0"0"-209"16,0 0 62-16,0 0-36 16,0 0-71-16,-106 156-54 15,85-94-47-15,3 6 0 16,3 26-118-16,4-18-122 16,4-11-386-16</inkml:trace>
  <inkml:trace contextRef="#ctx0" brushRef="#br0" timeOffset="5373.36">23854 2242 1590 0,'0'0'535'16,"0"0"-400"-16,0 0 68 15,0 0-100-15,0 0-78 16,0 0-25-16,0 0-16 0,125-21-174 16,-100 38-177-16,-10 1-457 15</inkml:trace>
  <inkml:trace contextRef="#ctx0" brushRef="#br0" timeOffset="5516.19">23836 2366 1028 0,'0'0'772'15,"0"0"-485"-15,0 0-33 16,0 0-48-16,0 0-154 16,0 0-25-16,129 0-27 15,-46 0-104-15,-14 0-235 16,-11 0-366-16</inkml:trace>
  <inkml:trace contextRef="#ctx0" brushRef="#br0" timeOffset="5704.09">24347 2051 1425 0,'0'0'595'15,"0"0"-342"-15,0 0 29 16,0 0-151-16,0 0-92 16,0 0-27-16,-74 143-6 15,59-80-6-15,-1 6-22 16,1 19-118-16,1-16-134 15,5-14-343-15</inkml:trace>
  <inkml:trace contextRef="#ctx0" brushRef="#br0" timeOffset="6083.57">24754 1764 1491 0,'0'0'632'15,"0"0"-292"-15,0 0 131 16,0 0-243-16,0 0-75 16,0 0-88-16,0 0-51 15,-136 5-8-15,96 54 4 16,-6 15-8-16,-4 12-2 16,4 5 0-16,3-1 0 15,12-2-1-15,12-12-11 0,11-9-24 16,8-17-41-1,8-16 9-15,18-14 38 0,7-16 26 16,8-4 4-16,-2-18 16 16,-1-15-2-16,-5-8-2 15,-8-5 0-15,-13 0 0 16,-12 1-2-16,0 8-4 16,-10 7-6-16,-11 7-6 15,-10 7-12-15,-4 10-73 16,-17 6-156-16,6 10-322 15,4 7-361-15</inkml:trace>
  <inkml:trace contextRef="#ctx0" brushRef="#br0" timeOffset="8215.45">21740 4257 1565 0,'0'0'569'0,"0"0"-419"16,0 0 137-16,0 0-57 15,-123-15-91-15,98 18-72 16,2 15-40-16,0 8 0 16,-1 6 6-16,3 4-8 0,6 2-13 15,11-1-6 1,4-3-5-16,4-7-1 0,25-4 21 15,11-11-4-15,9-8 1 16,4-4 7-16,1-3 1 16,-3-19-5-16,-11-6-5 15,-11-3 2-15,-14-6 19 16,-9 2 5-16,-6-2-3 16,0 5-19-16,-17 6-16 15,0 4-4-15,3 5-49 16,6 9-72-16,8 1-147 15,0 7-298-15,15-2-429 0</inkml:trace>
  <inkml:trace contextRef="#ctx0" brushRef="#br0" timeOffset="8630.37">22622 4476 1373 0,'0'0'367'0,"0"0"-121"16,0 0 55-16,0 0-109 15,0 0-60-15,0 0 13 0,0 0 2 16,5-90-12-1,-5 67-5-15,0-4-35 0,-9 0-6 16,-7 3-9-16,-4 2-29 16,0 5-27-16,2 7-9 15,-1 8-8-15,-2 2-7 16,1 0-11-16,-5 11-1 16,1 11 0-16,4 3 2 15,4 4-1-15,8-4-5 16,8 0-5-16,0-3-12 15,22-6-32-15,18-4 19 16,18-7 28-16,33-5 2 16,42 0-98-16,-12-13-254 15,-16-1-542-15</inkml:trace>
  <inkml:trace contextRef="#ctx0" brushRef="#br0" timeOffset="8981.83">23460 4391 1328 0,'0'0'498'16,"0"0"-283"-16,0 0 87 0,0 0-36 15,-54-110-48 1,37 88-75-16,-3 2-16 0,-5 4-29 15,-2 4-16-15,-2 5-41 16,-4 7-19-16,-3 0-16 16,-1 5-6-16,-3 17-1 15,3 4-7-15,8 3-3 16,10 0 3-16,9-3 2 16,10-2-4-16,0-5-11 15,25-4-12-15,13-5 18 16,15-2 6-16,16-6-21 15,54-2-102-15,-14 0-230 16,-12 0-531-16</inkml:trace>
  <inkml:trace contextRef="#ctx0" brushRef="#br0" timeOffset="9299.49">24081 4507 927 0,'0'0'734'0,"0"0"-451"16,0 0 27-16,0 0-19 15,5-109-50-15,-5 80-85 16,-11 2-16-16,-9 4-36 16,-7 0-25-16,-4 11-16 15,-7 3-26-15,-6 9-31 16,-4 0-6-16,2 16-8 15,1 8 8-15,10 7-1 16,10 2-13-16,10 1 2 0,13-2 11 16,2-4-9-16,6-5 10 15,21-5 8-15,8-9-6 16,10-4-2-16,6-5-15 16,22 0-104-16,-10 0-205 15,-12-11-606-15</inkml:trace>
  <inkml:trace contextRef="#ctx0" brushRef="#br0" timeOffset="14230.33">3902 9859 1588 0,'0'0'511'0,"0"0"-411"16,0 0 26 0,0 0-67-16,0 0-11 0,0 0 105 15,0 142-10-15,0-86-46 16,0 5-23-16,0-4-23 16,0-7-34-16,-9-6-7 15,-2-12-2-15,0-7-2 16,-1-8 4-16,6-9 5 15,1-6 5-15,3-2-1 16,2-8 5-16,0-24-6 16,18-14-18-16,18-14-6 15,12-7 5-15,6 1-1 16,2 6 2-16,-4 12 0 16,-13 16 0-16,-5 14-7 15,-10 11-2-15,-6 7-10 16,-2 9 4-16,-3 17 14 15,-7 6-1-15,-1 2 2 0,-5 5 0 16,0-1 0-16,0-5 0 16,-5-4 0-16,-1-7-12 15,1-9-1-15,1-7-1 16,4-6 9-16,0 0 5 16,0-6 15-16,0-16-9 15,9-8-6-15,13-9-2 16,7-4 1-16,7 0 0 15,1 4-1-15,2 5 2 16,-6 7-1-16,-4 12 1 0,-9 6-1 16,-6 9-5-1,-6 0 0-15,-1 7 5 0,-5 15 1 16,-2 6 28-16,0 10 20 16,-7 6-6-16,-13 4-23 15,-1 4-10-15,-4 1-9 16,0-3-48-16,5-4-55 15,-2 7-106-15,6-14-167 16,5-11-321-16</inkml:trace>
  <inkml:trace contextRef="#ctx0" brushRef="#br0" timeOffset="14605.36">4565 10262 819 0,'0'0'905'0,"0"0"-635"0,0 0-118 16,0 0-54-16,0 0-5 15,0 0-25-15,-50 107-12 16,48-79-26-16,0-4-9 16,2-6-12-16,0-2-3 15,0-6 1-15,0-4 4 16,7-3 6-16,5-3 7 15,0 0 5-15,3-11 24 16,3-7-11-16,-3-3-20 16,-3-4 1-16,-6 1 36 15,-6 2 19-15,0 3-2 0,0 6 1 16,-11 5-3-16,-4 6-30 16,-6 2-16-16,0 0-17 15,-2 0-11-15,0 13-1 16,8 0-34-16,4 1-41 15,4-2-60-15,7 0-75 16,0-2-174-16,0-4-335 0</inkml:trace>
  <inkml:trace contextRef="#ctx0" brushRef="#br0" timeOffset="21927.32">3855 11300 1380 0,'0'0'481'16,"0"0"-330"-16,0 0-103 0,0 0 84 16,0 0 50-1,18 126 32-15,-18-76-81 0,0 4-30 16,0 0-29-16,-9 1-23 15,-9-5-16-15,0-8-19 16,1-8-1-16,3-8-6 16,3-10 5-16,4-11-13 15,2-5 5-15,5 0 12 16,0-18 3-16,5-18-21 16,18-14-8-16,13-10 1 15,8-5 7-15,3 0 0 16,-1 13 2-16,-5 12-1 15,-8 14 0-15,-9 13-1 16,-5 13-10-16,-1 0-14 16,-8 19 5-16,-1 11 17 15,-5 8 2-15,-4 10 24 16,0 2 1-16,-4 4 2 0,-11-2-15 16,-3-4-6-1,5-9-5-15,1-11 5 0,5-12-5 16,7-14 0-16,0-2 25 15,0-14 50-15,7-22-23 16,18-14-40-16,6-8-4 16,9-6-8-16,3-1 8 15,-2 9 12-15,-5 10 21 16,-7 11 0-16,-9 16-11 16,-9 8-5-16,-3 11-23 0,-2 0-3 15,-4 12-5 1,0 19 5-16,-2 11 44 0,0 10 11 15,-2 10-13-15,-14 8-25 16,-5 2-5-16,0-1-11 16,3-7-1-16,5-12 0 15,7-12-47-15,3-12-52 16,3-12-83-16,0-13-72 16,18-3-125-16,9-14-98 15,-5-11-276-15</inkml:trace>
  <inkml:trace contextRef="#ctx0" brushRef="#br0" timeOffset="22330.99">4523 11857 1506 0,'0'0'393'0,"0"0"-73"0,0 0-25 16,0 0-140-16,0 0-97 15,0 0 58-15,0 0-5 16,-33 114-38-16,29-76-34 16,0 0-24-16,-6 2-9 15,0-1-6-15,3-1-87 16,-3 6-135-16,6-12-284 15,-1-10-417-15</inkml:trace>
  <inkml:trace contextRef="#ctx0" brushRef="#br0" timeOffset="44657.58">3797 14677 576 0,'0'0'1352'0,"0"0"-1030"15,0 0-92-15,0 0 70 16,0 0-161-16,0 0-103 15,-15 41 23-15,21-11 41 16,-2 2-16-16,-4 4-8 16,0 5-32-16,-4-3-18 15,-16 2-5-15,-2 0-15 16,-3-6 5-16,5-6-10 16,5-7 0-16,6-13 0 15,6-5-1-15,3-3-10 16,0-8-5-16,25-24 14 15,8-8 1-15,12-10 0 16,9-1 0-16,-1 4 5 0,-4 8-3 16,-11 14-2-1,-11 9 0-15,-12 12-7 0,-6 4-10 16,-2 0-11-16,-3 20 23 16,-2 5 5-16,-2 6 1 15,0 4 1-15,0 2 10 16,0-5-12-16,0-3 1 15,-2-10-1-15,2-9 1 16,0-8-1-16,0-2 0 16,9-12 16-16,13-22 7 15,14-8-17-15,3-8-5 16,3 2 0-16,-7 8-1 16,-8 8 0-16,-10 15 0 0,-5 13 0 15,-8 4-9 1,1 9-5-16,-3 12 14 0,0 5 7 15,0 11-1-15,-2 3-4 16,0 6-1-16,0 2 0 16,-10 4-1-16,-4 0-31 15,0 1-102-15,1-1-158 16,6-13-276-16,5-10-364 0</inkml:trace>
  <inkml:trace contextRef="#ctx0" brushRef="#br0" timeOffset="45040.94">4439 14981 801 0,'0'0'1148'0,"0"0"-860"16,0 0-197-16,0 0-11 15,0 0 47-15,0 0-29 16,0 0-31-16,89 110-9 15,-75-82-9-15,-6-6 2 16,-5 0-9-16,-3-3 4 16,0-5-7-16,-7-1 6 15,-13 0 7-15,-5-1-1 16,-4-3-3-16,-2-3 0 16,2-1-9-16,0 3-13 15,5-7-13-15,4 6-5 0,7-1-7 16,3-2-1-1,8 0 0-15,2-4 0 0,0 3 1 16,14 1 2-16,15 3 32 16,6-7 27-16,9 4-20 15,6-2-23-15,-2-2-19 16,-3 2-39-16,9 0-133 16,-12 0-194-16,-9-2-599 0</inkml:trace>
  <inkml:trace contextRef="#ctx0" brushRef="#br0" timeOffset="53252.57">4016 12916 1756 0,'0'0'340'16,"0"0"-250"-16,0 0-33 16,0 0-36-16,0 0 44 15,-49 140 27-15,17-78-12 16,-5 3-24-16,1-4-5 15,-2-3-21-15,4-8-15 0,5-9-3 16,5-12-11 0,6-8 8-16,7-11-2 0,6-10-1 15,5 0 3-15,0-14 18 16,14-20-5-16,19-12-14 16,14-11-7-16,9-2 0 15,4 2 5-15,-2 11 2 16,-11 12-2-16,-9 12 5 15,-13 14-3-15,-8 8-7 16,-5 0-1-16,-4 14 1 16,-4 10 6-16,-4 3 8 15,0 4 3-15,0 1 9 16,0-3 6-16,-6-5-5 0,-4-6-10 16,6-9-6-16,0-2 2 15,4-7 11-15,0 0 25 16,0-4 11-16,0-18-7 15,14-10-38-15,13-8-14 16,6-7-1-16,7 1 0 16,4 8 0-16,-3 9 0 15,-8 10 5-15,-6 11-6 16,-8 8-1-16,-5 4-5 16,-5 22 6-16,-5 8-1 15,-4 10 1-15,0 6 6 16,-11 8 0-16,-9 3 0 0,-5-3-6 15,0-4-1 1,2-6-69-16,1-10-116 0,-1-8-121 16,5-10-246-16,4-10-330 15</inkml:trace>
  <inkml:trace contextRef="#ctx0" brushRef="#br0" timeOffset="53719.35">4523 13230 1744 0,'0'0'497'0,"0"0"-429"15,0 0 13-15,0 0 23 16,0 0-50-16,0 0-23 16,0 0-7-16,121 104 4 0,-115-81-12 15,-3-2 7-15,-3-4-10 16,0-4 15-16,-9-6 41 15,-9-3 43-15,-2-4-37 16,0 0-26-16,2 0-13 16,3 0-12-16,6 0-2 15,5 0 13-15,0 0-10 16,4 0-13-16,0 0-12 16,4 3-2-16,11 12 1 15,5 6 0-15,-3 0 0 16,2 3-5-16,-11 2 0 15,-3-2 5-15,-5 0-8 16,0-1 9-16,-16-5 0 16,-6-3 8-16,-7-4 7 0,-2-3 28 15,-1-5 34-15,0-3-15 16,6 0-14-16,4 0-12 16,5 0 0-16,1 0-13 15,7 0-13-15,0-3-10 16,7-5-19-16,2 1-112 15,0-1-152-15,7 1-344 16,6-1-521-16</inkml:trace>
  <inkml:trace contextRef="#ctx0" brushRef="#br0" timeOffset="74365.27">5447 9862 1341 0,'0'0'387'0,"0"0"-83"15,0 0-3 1,0 0 4-16,0 0-49 0,0 0-107 16,0-62-85-16,0 62-46 15,3 18-11-15,4 10 14 16,0 8 15-16,-7 8 9 16,0 8-3-16,0 4-24 15,-17 3-6-15,-2-3-1 16,1-6-6-16,2-11-5 15,6-10 0-15,3-14 0 16,7-10-9-16,0-5-4 16,4-12 13-16,21-26 13 15,15-18-12-15,12-11 0 0,10-4-1 16,-2 0 2 0,-3 15-1-16,-12 12 8 0,-14 15-9 15,-10 15 0 1,-10 10-8-16,-5 4-5 0,-4 7-1 15,0 17 4-15,-2 7 1 16,0 12 8-16,0 5-5 16,-8 0 6-16,-3-2-1 15,-1-8 1-15,6-10 0 16,4-12 0-16,2-10 0 16,0-6 1-16,0-6 11 15,8-22 12-15,13-11-16 16,8-8-8-16,4-3 0 15,2 6 1-15,-3 5 1 16,-5 12-1-16,-7 10 0 16,-7 10 0-16,-5 5-1 0,2 2-7 15,-3 3 6-15,-3 20 0 16,-2 6-4-16,-2 12 5 16,0 9 9-16,-15 1-3 15,-8 6-5-15,1-3-1 16,-1-4-12-16,6-4-54 15,3-7-123-15,10-10-135 16,4-17-157-16,9-7-109 16,13-5-313-16</inkml:trace>
  <inkml:trace contextRef="#ctx0" brushRef="#br0" timeOffset="74583.12">6167 10064 1126 0,'0'0'398'0,"0"0"-78"0,0 0-117 15,0 0-98-15,0 0-5 16,0 0-16-16,-77 143-26 16,68-97-28-16,6-5-20 15,3-4-8-15,0-9 4 16,18-8 1-16,9-8-6 16,4-8 12-16,6-4-13 15,4 0-13-15,19-20-85 16,-10-2-174-16,-11-2-315 0</inkml:trace>
  <inkml:trace contextRef="#ctx0" brushRef="#br0" timeOffset="74766.56">6302 10112 1267 0,'0'0'609'0,"0"0"-361"16,0 0-67-16,0 0-31 15,0 0 24-15,-74 135-76 16,59-83-51-16,-2 4-24 16,2-4-22-16,1-4-1 15,-1 9-134-15,5-13-137 16,0-10-344-16</inkml:trace>
  <inkml:trace contextRef="#ctx0" brushRef="#br0" timeOffset="82284.63">3148 6061 1570 0,'0'0'633'0,"0"0"-441"0,0 0 92 15,0 0-17-15,0 0-104 16,0 0-40-16,-15 61-51 16,-3-22 1-16,-11 16 8 15,-9 9-15-15,-8 9-31 16,-3-1-17-16,-1-3-2 16,6-2-15-16,7-11 5 15,7-12-5-15,10-10-1 16,9-13-9-16,9-14-10 15,2-7-19-15,0-10-4 16,20-28 8-16,25-34 20 16,3-6 4-16,10-15 10 0,-2 2-1 15,-14 20 0-15,-3 4 0 16,-10 17 1-16,-14 16 7 16,-3 19 4-16,-8 8 2 15,0 7-7-15,0 0-6 16,3 25-7-16,5 12 7 15,1 13 11-15,-3 9-1 16,2 9-4-16,-5-1-6 16,-3-3-1-16,-4-8-66 15,2-10-107-15,-2-8-115 16,0-14-214-16,0-10-110 16,0-12-357-16</inkml:trace>
  <inkml:trace contextRef="#ctx0" brushRef="#br0" timeOffset="82432.28">2938 6418 1179 0,'0'0'545'0,"0"0"-422"15,0 0-48-15,0 0 30 16,0 0-26-16,0 0-8 16,0 0-35-16,164 67-36 15,-95-67-167-15,-9 0-220 0</inkml:trace>
  <inkml:trace contextRef="#ctx0" brushRef="#br0" timeOffset="82617.67">3458 6192 1467 0,'0'0'357'0,"0"0"-249"15,0 0 63-15,-73 111-26 16,50-55-71-16,2 3-49 15,0 2-25-15,5-5-3 16,6 1-164-16,3-14-194 16,3-17-369-16</inkml:trace>
  <inkml:trace contextRef="#ctx0" brushRef="#br0" timeOffset="83031.74">3468 6170 821 0,'0'0'702'0,"0"0"-442"16,0 0-58-16,0 0-106 16,0 0-78-16,0 0 26 15,0 0 5-15,81 70 7 16,-60-40-15-16,-8-2-12 16,-8-2 8-16,-5-3 20 15,0-6 18-15,-22-3 48 16,-7-3-2-16,-3-3-20 15,3-2-4-15,5-5-37 16,6-1-33-16,9 0-9 16,7 0-3-16,2 0-14 15,0 0-1-15,6 0-25 0,17 0 13 16,1 5 3-16,5 4 8 16,-2 5-4-16,-4 2 5 15,-6 4-1-15,-3 1-8 16,-11 1 9-16,-3 1 0 15,0-4 6-15,-6 1 9 16,-16-2 6-16,-7-2-7 16,-4-1-4-16,-6-8-10 15,2-2-42-15,1-4-91 16,7-1-176-16,10-1-250 16,11-14-525-16</inkml:trace>
  <inkml:trace contextRef="#ctx0" brushRef="#br0" timeOffset="83168.42">3657 6427 474 0,'0'0'1166'0,"0"0"-822"16,0 0-62-16,0 0-97 15,0 0-124-15,133-41-37 16,-112 41-24-16,-4 3-147 16,-5 12-364-16,-8-1-504 0</inkml:trace>
  <inkml:trace contextRef="#ctx0" brushRef="#br0" timeOffset="83296.22">3742 6539 1337 0,'0'0'613'0,"0"0"-534"16,0 0-63-16,0 0-16 16,131 0-16-16,-73 0-214 0,-4 0-372 15</inkml:trace>
  <inkml:trace contextRef="#ctx0" brushRef="#br0" timeOffset="83612.46">4243 6439 1590 0,'0'0'355'16,"0"0"-176"-16,0 0-15 15,0 0-97-15,0 0-23 16,-71 108-13-16,71-64-16 15,2-4-9-15,17-4-6 16,8-12-20-16,4-12-4 0,1-12 9 16,-1 0 15-16,0-19 50 15,-4-12 63-15,-5-5 25 16,-4-2 9-16,-7 0-35 16,-8 2-12-16,-3 2-34 15,0 4-32-15,-21 7-20 16,-3 8-14-16,-5 6-43 15,-1 9-74-15,-3 0-146 16,9 6-347-16,8 7-453 0</inkml:trace>
  <inkml:trace contextRef="#ctx0" brushRef="#br0" timeOffset="83805.87">4771 6309 2170 0,'0'0'565'16,"0"0"-399"-16,0 0-30 16,0 0-43-16,-52 113 4 15,36-64-46-15,3-1-33 16,2-2-10-16,1-2-8 16,-2-4-130-16,-8 4-72 15,2-9-353-15,1-11-712 0</inkml:trace>
  <inkml:trace contextRef="#ctx0" brushRef="#br0" timeOffset="85446.21">5972 6280 1423 0,'0'0'307'16,"0"0"-61"-16,-127-36-2 15,62 28-96-15,1 8-1 16,-3 0 6-16,5 11-38 15,6 16-46-15,6 10-41 16,13 8-16-16,8 3-5 16,16 1-7-16,10-5 1 15,3-5 1-15,11-2-1 16,21-5 0-16,10-6 5 0,11-2-6 16,12-6-19-16,10-6-76 15,35-12-170-15,-19 0-257 16,-12-16-294-16</inkml:trace>
  <inkml:trace contextRef="#ctx0" brushRef="#br0" timeOffset="85599.87">6190 6413 1141 0,'0'0'624'16,"0"0"-424"-16,0 0-34 15,0 0-30-15,0 0-61 16,0 0-41-16,120-22-22 0,-88 22-12 15,-3 9-120-15,-11 8-193 16,-10-2-394-16</inkml:trace>
  <inkml:trace contextRef="#ctx0" brushRef="#br0" timeOffset="85747.86">6128 6539 1227 0,'0'0'558'0,"0"0"-414"16,0 0 21-16,0 0-73 15,0 0-67-15,0 0-5 16,0 0 18-16,111 34-38 16,-13-34-100-16,-11 0-246 15,-7 0-558-15</inkml:trace>
  <inkml:trace contextRef="#ctx0" brushRef="#br0" timeOffset="86145.51">6814 6370 1543 0,'0'0'517'16,"0"0"-342"-16,0 0 25 0,0 0-50 16,-125 8-48-16,108 17-62 15,5 7-28-15,3 4-6 16,9 0 0-16,0-2-6 16,0-8 0-16,16-8 0 15,4-8 0-15,4-10 0 16,3 0 8-16,0-14 23 15,-2-12 11-15,-8-1 24 16,-5-4 9-16,-8 2-30 16,-4 3-23-16,0 6-22 15,0 2-69-15,-7 0-137 16,5 6-178-16,2 5-351 0</inkml:trace>
  <inkml:trace contextRef="#ctx0" brushRef="#br0" timeOffset="86493.76">7075 6491 1470 0,'0'0'509'16,"0"0"-448"-16,0 0 5 16,0 0-27-16,-45 106-26 15,45-84-4-15,2-5-8 16,16-6 0-16,0-11 0 15,4 0 28-15,-2-12 69 0,3-16 17 16,-6-8-5 0,-5-1-3-16,-6-5-25 0,-6 7-9 15,0 5 1-15,-4 7 0 16,-14 10 15-16,-8 11-16 16,0 2-36-16,-2 8-26 15,-1 17-10-15,2 7-1 16,7 3 0-16,7-1 0 15,9-4-8-15,4-5 1 16,0-11-44-16,33-9-94 16,5-5-116-16,4 0-286 0</inkml:trace>
  <inkml:trace contextRef="#ctx0" brushRef="#br0" timeOffset="87250.94">6113 6211 1141 0,'0'0'343'15,"0"0"-52"-15,0 0-53 0,0 0-22 16,0 0-46-16,0 0-41 16,-110-13-75-16,79 51-30 15,-3 14 23-15,-3 8-2 16,-2 2-20-16,4 0-19 15,1-3 1-15,5-5-7 16,2-4-52-16,6-6-111 16,0-10-126-16,8-9-210 15,4-18-264-15</inkml:trace>
  <inkml:trace contextRef="#ctx0" brushRef="#br0" timeOffset="87544.53">6058 6093 1370 0,'0'0'506'0,"0"0"-332"16,0 0-86-16,0 0-33 15,0 0 62-15,0 0 15 16,107 155-42-16,-84-83-12 16,-7 5 8-16,-10-3-26 15,-6-3-19-15,0-6-3 16,-24-11 11-16,-12-8 5 15,-7-11 3-15,-6-14 10 16,-6-11-1-16,-3-8-33 16,2-2-14-16,10 0-7 0,12-14-12 15,12 0-10-15,13 2-88 16,9-4-109-16,20 2-289 16,6 0-418-16</inkml:trace>
  <inkml:trace contextRef="#ctx0" brushRef="#br0" timeOffset="88390.71">8353 6413 1560 0,'0'0'323'0,"0"0"-146"0,0 0-12 15,0 0-1-15,0 0 5 16,0 0-73-16,-27-6-65 15,54 2-18-15,12-2 2 16,7 0-9-16,6-3-5 16,1 4-1-16,-2 2-126 15,3 1-128-15,-14 0-281 16,-16-1-378-16</inkml:trace>
  <inkml:trace contextRef="#ctx0" brushRef="#br0" timeOffset="88662.34">8492 6104 1430 0,'0'0'333'0,"0"0"-211"0,0 0-73 15,0 0-34-15,0 0 152 16,0 0 3-16,156 82-44 16,-114-48-36-16,-9 5 7 15,-8-1-6-15,-9-3-10 16,-14 1-19-16,-2 0 26 15,-10-1 4-15,-21-2-3 16,-9-2-26-16,-8-3-31 16,-1-4-17-16,1-6-15 15,11-5-70-15,9 0-132 16,24-13-171-16,4 0-244 0,0-4-438 16</inkml:trace>
  <inkml:trace contextRef="#ctx0" brushRef="#br0" timeOffset="89069.45">9400 6238 1124 0,'0'0'720'15,"0"0"-425"-15,0 0-33 16,0 0 14-16,0 0-86 16,0 0-93-16,0 0-58 15,-10 59 4-15,-9-12 57 16,-4 12-19-16,-4 3-28 15,-4 1-32-15,4-7-11 0,2-9-8 16,6-9-2 0,9-12 0-16,4-12-16 0,6-10-11 15,0-4 6-15,4-14 21 16,21-22 0-16,6-16 1 16,6-17 0-16,5-2 5 15,-1-2-5-15,-3 11-1 16,-9 17 1-16,-11 14-1 15,-5 19 15-15,-7 12-15 16,3 8-3-16,3 27 2 16,3 10 1-16,5 13 19 15,3 5-7-15,-2-1-11 16,2-2 0-16,0-8-1 16,-6-4 0-16,-1-8-75 15,-7-10-167-15,-9-13-241 16,0-10-112-16,-16-7-489 0</inkml:trace>
  <inkml:trace contextRef="#ctx0" brushRef="#br0" timeOffset="89222.05">9249 6539 887 0,'0'0'887'16,"0"0"-631"-16,0 0-178 15,0 0-51-15,0 0-26 16,0 0 17-16,122 28-18 15,-25-28-113-15,-13 0-186 16,-10-16-573-16</inkml:trace>
  <inkml:trace contextRef="#ctx0" brushRef="#br0" timeOffset="89400.23">9931 6294 652 0,'0'0'987'0,"0"0"-698"16,0 0-135-16,0 0-63 15,0 0 11-15,-101 147-10 16,72-83-55-16,3 4-27 16,4-5-10-16,4-2-46 15,-5 2-115-15,8-20-185 16,4-14-351-16</inkml:trace>
  <inkml:trace contextRef="#ctx0" brushRef="#br0" timeOffset="89828.3">9960 6306 1189 0,'0'0'544'0,"0"0"-395"15,0 0-3-15,0 0-43 16,0 0-18-16,0 0-23 16,0 0-5-16,96 54 1 15,-92-28-3-15,-4-2 1 16,-2-3 31-16,-22-4 38 15,-10-4-15-15,-6-6-37 16,-7-4-31-16,3-3-21 16,8 0-3-16,10 0-9 15,10-4-7-15,9 0 11 0,7 0 13 16,0 2-26-16,4 2-3 16,21 0-7-16,11 0 10 15,3 14 0-15,7 6-1 16,-9 6 1-16,-3 2-1 15,-12 2 0-15,-9-2-1 16,-6 0 2-16,-7-6 17 16,0-3 35-16,-18-6 24 15,-9-3 19-15,-10-6-28 16,-10-4-36-16,-7 0-17 16,1 0-14-16,1-8-95 15,10-4-103-15,18-10-165 16,12 4-305-16,12-2-1132 0</inkml:trace>
  <inkml:trace contextRef="#ctx0" brushRef="#br0" timeOffset="90061.95">10350 6356 1440 0,'0'0'630'0,"0"0"-382"15,0 0 27-15,0 0-62 16,0 0-79-16,0 0-77 15,-129-6-43-15,100 42-8 16,2 9-5-16,7 1 0 16,6 0 0-16,12-6-1 15,2-4 0-15,2-7-24 16,30-12-39-16,13-7-43 0,12-10-60 16,15-4-58-16,30-40-118 15,-15 4-143-15,-18-4-252 0</inkml:trace>
  <inkml:trace contextRef="#ctx0" brushRef="#br0" timeOffset="90224.37">10680 6348 637 0,'0'0'658'0,"0"0"-273"16,0 0-8-16,0 0-75 15,0 0-74-15,0 0-113 16,0 0-69-16,-125 49 30 16,96 1 3-16,4 4-34 15,5 2-21-15,5-4-16 16,6-4-8-16,2-3-8 15,2-8-76-15,5-4-156 0,0-12-293 16,0-12-318-16</inkml:trace>
  <inkml:trace contextRef="#ctx0" brushRef="#br0" timeOffset="90527.57">10784 6096 1568 0,'0'0'592'0,"0"0"-371"16,0 0-92-16,0 0-62 15,0 0 55-15,0 0 60 16,56 140-49-16,-31-84-42 0,-5 2-38 16,-5-4-10-16,-4-1 4 15,-9-7-17-15,-2-4-8 16,0-3 5-16,-24-6 3 15,-9-5 3-15,-10 0-14 16,-11-4-4-16,-3-4-15 16,-7-2-46-16,-2-1-114 15,-11-6-192-15,14-2-343 16,14-9-1131-16</inkml:trace>
  <inkml:trace contextRef="#ctx0" brushRef="#br0" timeOffset="90692.2">10921 6472 948 0,'0'0'936'0,"0"0"-670"15,0 0-62-15,113-25 0 16,-75 22-102-16,2 3-62 16,0 0-28-16,1 3-12 15,-4 11-173-15,-8-3-216 16,-12-2-486-16</inkml:trace>
  <inkml:trace contextRef="#ctx0" brushRef="#br0" timeOffset="90846.52">11078 6625 747 0,'0'0'1021'0,"0"0"-694"16,0 0-159-16,0 0 18 0,0 0-76 15,0 0 26-15,0 0-26 16,98 9-62-16,-53-9-48 15,18 0-95-15,-10 0-365 16,-6 0-648-16</inkml:trace>
  <inkml:trace contextRef="#ctx0" brushRef="#br0" timeOffset="91944.28">11781 6448 1408 0,'0'0'670'0,"0"0"-417"16,0 0 71-16,0 0-63 15,0 0-68-15,0 0-69 16,-52 0-56-16,32 6-37 16,-4 11-20-16,-5 6-10 0,-2 11-1 15,2-1 1 1,8 3-1-16,8-4-1 0,10-4-9 16,3-7-2-16,14-10 0 15,17-7-3-15,11-4 15 16,6-2 5-16,-2-20-4 15,-5-2 5-15,-12-4 0 16,-10-4-5-16,-12 2 1 16,-7-4 8-16,0 2 0 15,-18 2-4-15,-9 7-6 16,-4 5-2-16,0 10-5 16,-2 7-35-16,4 1-78 0,6 0-158 15,10 12-272 1,9-4-150-16</inkml:trace>
  <inkml:trace contextRef="#ctx0" brushRef="#br0" timeOffset="92154.77">12134 6291 411 0,'0'0'1472'15,"0"0"-977"-15,0 0-265 16,0 0-11-16,0 0-99 15,0 0-81-15,0 0-24 16,-44 81 15-16,24-32-5 16,-3 2-12-16,0 5-7 15,-4 0-6-15,2 1-49 0,-2 19-117 16,7-14-323-16,7-12-411 0</inkml:trace>
  <inkml:trace contextRef="#ctx0" brushRef="#br0" timeOffset="92514.47">12425 6542 1347 0,'0'0'525'0,"0"0"-355"15,0 0 54-15,0 0-39 16,0 0-63-16,-128-27-73 0,102 48-26 15,-3 10-13 1,4 3-2-16,3 0-8 0,9 0 0 16,8-6-1-16,5-3 1 15,0-9 0-15,15-9 3 16,12-7 10-16,7 0 65 16,1-7 14-16,-4-18 7 15,-2-2-17-15,-6-2-34 16,-8 3-6-16,-5 2-12 15,-8 3-17-15,-2 10-13 16,0 5-24-16,0 6-145 16,0 0-192-16,4 15-401 15,3-2-326-15</inkml:trace>
  <inkml:trace contextRef="#ctx0" brushRef="#br0" timeOffset="92793.28">12696 6666 1341 0,'0'0'573'0,"0"0"-361"0,0 0 60 16,0 0-15-16,20-105-77 15,-20 80-35-15,0 4-43 16,0 0-29-16,-11 8-5 16,-7 4-8-16,-2 8-8 15,-8 1-18-15,-7 8-26 16,-3 16-7-16,3 7-2 15,2 2-7-15,8 1 2 0,11-1-5 16,11-8 5-16,3-3-13 16,0-6 6-16,19-6 5 15,12-6-34-15,7-4-64 16,20 0-131-16,-11-14-364 16,-5-4-610-16</inkml:trace>
  <inkml:trace contextRef="#ctx0" brushRef="#br0" timeOffset="94195.78">11438 6997 1205 0,'0'0'624'0,"0"0"-370"16,0 0 20-16,0 0 20 16,0 0-48-16,0 0-85 15,0 0-72-15,-8 0-31 16,49-5-13-16,34-5 32 16,10 2 8-16,17 1-39 15,8 6-19-15,-12 1-16 0,29 0-10 16,18 12 5-1,19-2-6-15,-16 1 6 0,-34-10-6 16,-43-1 0-16,-34 3 0 16,-7-3 1-16,0 0-1 15,-5 0 0-15,-14 0-1 16,-5 0-5-16,-6 0-7 16,0 0-35-16,0 0-51 15,-23 0-147-15,-47-3-238 16,5 2-127-16,-8 1-707 0</inkml:trace>
  <inkml:trace contextRef="#ctx0" brushRef="#br0" timeOffset="94516.39">11528 7038 1588 0,'0'0'610'0,"0"0"-399"0,0 0 87 15,0 0-94-15,0 0-66 16,0 0-35-16,0 0 55 16,159 9-15-16,-77-9-21 15,9 0-31-15,9 0-41 16,3 0-19-16,0 0-14 16,-8 0-8-16,-8 0-8 15,-16 0 0-15,-13 3-1 16,-17 6 0-16,-12-4 1 15,-11-1 0-15,-10 0-1 0,0-4 1 16,-2 0-1-16,1 0-1 16,1 0-77-16,25 0-141 15,-3 0-275-15,3-8-463 0</inkml:trace>
  <inkml:trace contextRef="#ctx0" brushRef="#br0" timeOffset="94963.48">13050 6563 1337 0,'0'0'503'0,"0"0"-291"0,0 0 60 16,0 0-30-16,0 0-118 15,0 0-87-15,0 0-21 16,71-4 45-16,-19 2 7 16,6 0-37-16,4 0-15 15,-1 2-13-15,-3 0-3 16,-3 0-133-16,-2 0-176 15,-13 0-264-15,-13 0-385 0</inkml:trace>
  <inkml:trace contextRef="#ctx0" brushRef="#br0" timeOffset="95259.31">13402 6409 552 0,'0'0'828'0,"0"0"-616"16,0 0-75-16,0 0 31 16,0 0-20-16,125 23-23 15,-98-7-30-15,0 4-12 16,-7 3-15-16,-3-1-10 16,-3 0 9-16,-7-2 0 15,-3 0 0-15,-4-3-9 0,0 2 3 16,0-2 3-1,-15 0 0-15,-14 4-16 0,-5-3-27 16,-10-3-21-16,4-1-27 16,-10-2-128-16,15-6-191 15,6-3-321-15</inkml:trace>
  <inkml:trace contextRef="#ctx0" brushRef="#br0" timeOffset="96193.2">12826 6729 1024 0,'0'0'546'0,"0"0"-428"15,0 0 26-15,0 0 52 16,0 0-23-16,0 0-80 16,0 0-29-16,119 31-20 0,-105-22-5 15,-7 1-10-15,-5 0 0 16,-2-2-12-16,0 2 1 16,0 0 13-16,-9 2 8 15,-9-1 12-15,-2-1 1 16,-2-1-6-16,-1-5-16 15,8 2-14-15,1-2-5 16,8-1 4-16,4-3 7 16,2 2 11-16,0-2 1 15,0 0-8-15,2 2-19 16,14 4-6-16,11 0 5 16,15 2-6-16,14-2-50 0,50-2-188 15,-12-3-306 1,-3-1-561-16</inkml:trace>
  <inkml:trace contextRef="#ctx0" brushRef="#br0" timeOffset="97294.12">14309 6230 1267 0,'0'0'553'16,"0"0"-301"-16,0 0-5 16,0 0-38-16,0 0-68 15,0 0-60-15,0 0-23 16,-26 24 42-16,5-4 20 15,-4 4 4-15,-6 5-36 16,-4 0-28-16,-9 1-17 16,-4 2-20-16,-2 0-8 15,3 2-14-15,5-9 10 0,8-3-11 16,12-6 0 0,11-8 0-16,9-4 0 0,2-2-10 15,6-2 4-15,28 0 6 16,16 0 11-16,20-2-2 15,14-6 0-15,3 2-7 16,-2 2-1-16,-10-1-1 16,-13 5 0-16,-12 0-43 15,-19-1-75-15,-8 1-93 16,-17-7-88-16,-6-2-184 16,0-3-62-16</inkml:trace>
  <inkml:trace contextRef="#ctx0" brushRef="#br0" timeOffset="97485.38">14269 6303 1189 0,'0'0'524'0,"0"0"-287"16,0 0-60-16,0 0-93 16,0 0-17-16,0 0 91 15,-5 114 9-15,5-63-60 16,0 9-58-16,-4-2-31 15,0 5-8-15,2-5-10 16,2 19-52-16,0-18-198 16,0-10-399-16</inkml:trace>
  <inkml:trace contextRef="#ctx0" brushRef="#br0" timeOffset="98166.71">14588 6810 1088 0,'0'0'640'0,"0"0"-358"15,0 0-23-15,0 0-39 0,0 0-100 16,0 0-77 0,0 0-17-16,-62 78 17 15,37-32-16-15,0 0-12 0,-1 0-15 16,8-4-11-16,6 3-135 16,8-14-171-16,4-12-342 0</inkml:trace>
  <inkml:trace contextRef="#ctx0" brushRef="#br0" timeOffset="98477.41">14719 6878 1309 0,'0'0'520'16,"0"0"-346"-16,0 0-22 15,0 0-93-15,0 0-20 0,0 0-9 16,-87 108-21-16,81-74-8 15,6-4-1-15,0-6 0 16,2-7-10-16,18-9 9 16,7-8 1-16,4 0 11 15,0-19 9-15,-2-7 8 16,-5-2-3-16,-8-1 15 16,-9-2 18-16,-7 1 28 15,-5 3-28-15,-19 2-24 16,-10 8-23-16,-1 10-11 15,-1 7-36-15,-8 0-96 16,14 9-188-16,6 4-441 0</inkml:trace>
  <inkml:trace contextRef="#ctx0" brushRef="#br0" timeOffset="104015.46">5439 11318 348 0,'0'0'1289'0,"0"0"-944"16,0 0-83-16,0 0 36 15,0 0-54-15,0 0-60 16,-6-53-90-16,6 53-52 16,0 4-17-16,6 14 32 15,2 9 14-15,-3 9-10 16,-5 11 6-16,0 7 10 0,-8 7-2 16,-17 5-30-16,-4-1-20 15,-4-1-13-15,-1-9-1 16,3-6-5-16,4-11-5 15,5-12 11-15,11-12-12 16,5-10 1-16,6-4 8 16,0-10 2-16,8-26-11 15,20-14-15-15,17-13-15 16,9-4 1-16,6 4 2 16,-4 9 14-16,-6 16 11 15,-13 15 1-15,-10 12-7 16,-8 11-1-16,-2 0-4 0,-7 8-2 15,-3 14 6-15,-5 9 0 16,-2 2 9-16,0 3 14 16,-6 2 8-16,-12-1 4 15,0-6-13-15,5-6-4 16,1-11-7-16,6-6 4 16,2-8 4-16,4 0 5 15,0-10 8-15,0-16-8 16,0-10-14-16,6-13-1 15,19-2 0-15,7-5-1 16,11 3-1-16,2 9 1 16,-3 8 1-16,-6 12-2 15,-7 10-5-15,-9 9 5 0,-5 5-8 16,-1 5-1 0,-8 19 4-16,1 8 1 0,-7 9 6 15,0 10 1-15,0 5 15 16,-11 2 2-16,-7 1-10 15,-1-5-7-15,0-7 1 16,2-6-2-16,3-7-63 16,3-8-101-16,7-10-126 15,4-14-239-15,0-2-135 16,0-2-711-16</inkml:trace>
  <inkml:trace contextRef="#ctx0" brushRef="#br0" timeOffset="104440.5">6047 11620 1631 0,'0'0'569'0,"0"0"-470"0,0 0 13 16,0 0 76-16,0 0-29 16,-28 105-50-16,18-79-25 15,2-2-9-15,-1-6-26 16,2-6-18-16,2-5-14 15,3-4-5-15,2-2-2 16,0-1-4-16,0 0 8 16,0 0-5-16,0 0-3 0,0 0-6 15,7 0 0 1,4 0 0-16,5 0-1 0,2 0-1 16,-3 10-4-16,-2 7 5 15,-1 5 0-15,-6 0 1 16,-1 0 0-16,-5 2 1 15,0-4 12-15,0-1 34 16,-16 2 1-16,-4-2-6 16,-6-2-5-16,-5-3-6 15,-7-1-19-15,6-4-1 16,-4-3-11-16,3-2-7 16,1-4-61-16,8 0-87 15,9-11-122-15,9-12-213 16,6-4-213-16</inkml:trace>
  <inkml:trace contextRef="#ctx0" brushRef="#br0" timeOffset="104639.64">6030 11626 1358 0,'0'0'642'16,"0"0"-429"-16,0 0-48 15,0 0 75-15,0 0-36 16,0 0-88-16,127 24-45 15,-98-14-28-15,-5-2-18 16,-4-2-16-16,-2-2-9 16,-5 1-1-16,-1-4-108 15,-4-1-177-15,-1 0-304 16,-7 0-596-16</inkml:trace>
  <inkml:trace contextRef="#ctx0" brushRef="#br0" timeOffset="108613.42">5546 14486 489 0,'0'0'1023'0,"0"0"-777"15,0 0-4-15,0 0-12 16,0 0-89-16,0 0-92 16,-29 30 25-16,29 0 78 0,2 7-12 15,-2 2-27-15,0 3-32 16,-2 2-18-16,-16-4-18 16,-4 2-14-16,-5-3-5 15,-2-3-14-15,2-8-5 16,6-6-6-16,5-8 6 15,9-8-7-15,5-6-9 16,2 0-13-16,9-20 5 16,20-14-2-16,15-13-16 15,12-7 16-15,8 4 7 16,1 0 3-16,-9 14 8 16,-9 12 0-16,-14 10 0 15,-8 12-10-15,-8 2 2 0,-5 0-1 16,-3 14 10-16,-3 8-5 15,-4 6 5-15,-2 2 13 16,0 5 1-16,0 3 2 16,-13-2-1-16,-1-6-9 15,1-2-5-15,5-12 5 16,3-6-6-16,1-6 2 16,4-4-1-16,0 0 8 15,9-23 3-15,17-11-12 16,10-7 0-16,10-8 0 15,4 3 0-15,-6 6 1 16,-6 12-1-16,-11 10 0 16,-11 12-1-16,-10 6-5 0,-2 0-3 15,-4 23 9 1,0 12 13-16,0 13 9 0,-10 15 4 16,-15 5-10-16,-4 7-2 15,-2-2-13-15,2-7-1 16,6-14-17-16,6-10-76 15,7-11-129-15,10-13-249 16,0-14-115-16,19-4-345 0</inkml:trace>
  <inkml:trace contextRef="#ctx0" brushRef="#br0" timeOffset="108912.07">6246 14949 912 0,'0'0'680'16,"0"0"-351"-16,0 0-16 15,0 0-70-15,0 0-99 0,0 0-64 16,-125 90-9-16,88-42-19 16,3 1-18-16,3 2-19 15,8 2-6-15,7-9-8 16,14-4-1-16,2-8-1 16,2-14-11-16,21-6 11 15,4-11 1-15,1-1 1 16,0-4 4-16,-4-19-4 15,-4 0 6-15,-12 2 0 16,-8 3 26-16,0 0 39 16,-6 1-11-16,-16 8-28 15,-4 1-26-15,-1 2-7 0,0 2-52 16,0-2-163-16,9 2-370 16,5-9-587-16</inkml:trace>
  <inkml:trace contextRef="#ctx0" brushRef="#br0" timeOffset="109790.58">5527 13078 1600 0,'0'0'489'0,"0"0"-441"15,0 0 41-15,0 0 109 16,0 0-9-16,0 0-46 16,-10 144-20-16,-15-100-25 15,-10 2-30-15,-5-3-34 16,-2-3-18-16,-1-8-7 16,8-6-8-16,6-10 5 15,11-8-6-15,9-8 0 0,9 0-21 16,2-30-4-1,31-18-48-15,14-14 19 0,14-9 31 16,2 3 10 0,-2 10 13-16,-9 14 0 0,-14 18 1 15,-14 14 5-15,-6 12 3 16,-7 0-8-16,-6 18 20 16,-3 16 28-16,-2 6 4 15,0 6-10-15,-16 1-7 16,-4-3-14-16,-2-4-5 15,1-8-8-15,6-10-3 16,7-12-6-16,8-10 1 16,0 0 12-16,0-16 15 15,15-20-16-15,14-10-12 16,8-7 0-16,8 2 1 0,-5 8-1 16,-6 11 0-16,-8 14 0 15,-5 13-6-15,-8 5-1 16,0 6 5-16,-1 21 2 15,-6 7 0-15,-4 8 14 16,-2 6-1-16,0 2-2 16,-8 4-4-16,-9-3-7 15,2-5-7-15,4-6-83 16,-2-2-143-16,2-7-254 16,1-16-156-16</inkml:trace>
  <inkml:trace contextRef="#ctx0" brushRef="#br0" timeOffset="110074.85">5965 13377 1525 0,'0'0'690'0,"0"0"-529"0,0 0-51 16,0 0 98-16,0 0-18 15,0 0-90-15,125 72-44 16,-94-55-13-16,-4 0-12 15,-8-7-16-15,-7-1-7 16,-5-6-1-16,-5 1 2 16,-2 2 23-16,0 4 1 15,-7 8-5-15,-15 8 34 16,-5 8-15-16,-4 7-26 16,2 1-9-16,4-1-12 0,3 0-26 15,4-3-98-15,5 2-205 16,4-9-354-16,4-12-504 0</inkml:trace>
  <inkml:trace contextRef="#ctx0" brushRef="#br0" timeOffset="122622.17">8855 10001 1475 0,'0'0'568'16,"0"0"-462"-16,0 0-41 15,0 0 46-15,0 0 42 16,29 37 7-16,-20-13-46 16,-5 8-16-16,-4 5 7 15,0 3-21-15,-8 6-19 16,-15-2-30-16,-4 0-16 0,0-6-11 15,3-7 3-15,6-10-10 16,4-9-1-16,8-6 0 16,4-6-5-16,2 0 5 15,2-22 7-15,20-16-7 16,16-14-21-16,12-9 13 16,3-3 8-16,2 6 0 15,-3 12 1-15,-12 11-1 16,-11 12 1-16,-11 10 5 15,-7 13-6-15,-5 0 0 0,2 3-1 16,-6 19 1 0,0 3 11-16,-2 8-1 0,0 3 2 15,0 0 0-15,-14-2-3 16,1-3 0-16,2-8-8 16,4-6 8-16,2-9-9 15,5-8 1-15,0 0 13 16,0-16 20-16,17-16-13 15,12-11-20-15,3-3-1 16,9-2 8-16,-6 10-8 16,-4 8 2-16,-8 13 8 15,-10 11 8-15,-6 6-11 16,-2 0-7-16,-1 8-2 16,-4 19 2-16,0 7 1 15,0 10 17-15,-16 8 0 0,-8 2-3 16,-5 3-8-16,2-7-7 15,3-6-20-15,5-12-88 16,11-6-124-16,8-6-236 16,4-8-134-16,16-8-321 0</inkml:trace>
  <inkml:trace contextRef="#ctx0" brushRef="#br0" timeOffset="123055.79">9585 10294 1277 0,'0'0'525'16,"0"0"-320"-16,0 0 20 0,0 0-45 15,0 0-56-15,0 0-56 16,0 0-25-16,-131-54-8 16,109 68 15-16,4 3 8 15,2 0-17-15,8 4-20 16,3 1-9-16,5 2-2 15,0 2 9-15,11 0-2 16,7 2-2-16,2 2 1 16,0 0-15-16,-2 0 10 15,-5-2-11-15,-4-2 0 16,-4-4 0-16,-3-5 1 16,-2-7-1-16,0-2 1 15,-7-7 10-15,-12-1 4 16,-8 0-8-16,-5-1 2 0,-1-13-7 15,2-2 5-15,2-3-6 16,9 3 0-16,4 2-1 16,12-1 0-16,4-2 0 15,9-5-11-15,22-5 5 16,13-2-1-16,8 1-34 16,1 2-92-16,12 4-153 15,-17 8-328-15,-11 4-1096 0</inkml:trace>
  <inkml:trace contextRef="#ctx0" brushRef="#br0" timeOffset="123996.08">8748 11376 1166 0,'0'0'513'16,"0"0"-294"-16,0 0-27 15,0 0-56-15,0 0-33 0,0 0 35 16,0 0 4 0,46 77 1-16,-46-34-12 0,0 5-32 15,-3 4-26-15,-16 0-30 16,-3-2-20-16,0-1-13 15,2-9-8-15,2-6-1 16,7-12 0-16,4-10-1 16,7-10-10-16,0-2 4 15,7-20 6-15,20-20-6 16,13-10-4-16,7-10 9 16,5-1-5-16,0 5 6 15,-2 6 0-15,-11 12 0 16,-10 12 21-16,-8 10-3 15,-8 10-10-15,-7 6-8 0,-4 0-2 16,3 17 2-16,-3 12 0 16,-2 9 6-16,0 4-5 15,-4 6 12-15,-12 2-4 16,-2-4-9-16,3-6 1 16,5-9-1-16,4-13 0 15,6-13 1-15,0-5 4 16,0-5 19-16,6-26 0 15,15-6-18-15,4-7-6 16,4-4 1-16,0 4 1 16,0 6-1-16,-8 13 13 15,-7 7-13-15,-5 11 6 16,-5 7-7-16,-2 0-7 0,-2 21-4 16,0 8 11-1,0 14 5-15,0 7-4 0,-8 9 7 16,-5 0-8-16,-1 1 0 15,1-4 0-15,3-8-53 16,6-8-126-16,4-3-149 16,0-11-280-16,10-14-304 0</inkml:trace>
  <inkml:trace contextRef="#ctx0" brushRef="#br0" timeOffset="124552.46">9454 11897 831 0,'0'0'654'0,"0"0"-437"0,0 0-21 16,0 0 28-16,0 0-30 15,0 0-43-15,0 0 18 16,50-103-18-16,-50 85-29 16,0-1-24-16,-5 2-27 15,-9 5-26-15,-1 6-10 16,-3 5-17-16,-2 1-13 15,-2 5-4-15,-3 16-1 16,1 7 0-16,1 4 0 16,6 2-30-16,3 0-3 15,7-4-3-15,7-6-8 16,0-6 2-16,3-7 12 16,17-10 4-16,9-1 11 0,2-6 8 15,0-16 7-15,-4-1 1 16,-3-2 0-16,-7 3 0 15,-3 4 1-15,-6 3 14 16,-4 8 4-16,-2 1 13 16,-2 3 9-16,0 3-1 15,0 0-15-15,0 4-25 16,-11 14 8-16,-7 7 2 16,-2 5 5-16,-2 6-5 15,-1 1 1-15,-1-2-5 16,3 1 1-16,2-4-2 15,1-1-5-15,0-5 1 16,5-4 5-16,2-4-5 0,2-4 14 16,4-4 5-16,0-6-10 15,5-3-5-15,0-1 4 16,0 0 2-16,0 0-12 16,-2 0-70-16,0 0-168 15,-2 0-478-15</inkml:trace>
  <inkml:trace contextRef="#ctx0" brushRef="#br0" timeOffset="127622.37">8706 14459 1007 0,'0'0'500'0,"0"0"-288"16,0 0-36-16,0 0-76 15,0 0-67-15,0 0 86 0,-14 141 1 16,3-79-24-16,0 3-19 15,0-8-19-15,2-4-18 16,0-11-10-16,2-6-17 16,2-12-12-16,3-8 0 15,0-9 11-15,2-7-6 16,0-3-5-16,7-25 18 16,20-16-19-16,11-14 0 15,8-13-1-15,8 3 1 16,0 11 5-16,-10 8-5 15,-12 17 0-15,-8 19 21 16,-9 8-10-16,-5 5-10 16,-2 12 9-16,-3 18 23 15,-3 8 19-15,-2 4 6 0,0 6-23 16,-9 0-11 0,-7-6-11-16,3-2-11 0,-1-6-2 15,6-14 1-15,1-7 8 16,5-9-9-16,2-4 1 15,0-10-1-15,2-20 8 16,21-14-8-16,8-6-1 16,9-7 1-16,4 7 0 15,1 10 10-15,-8 13-1 16,-5 14 8-16,-5 13-11 16,-7 0-5-16,-7 12 8 15,-2 16 3-15,-6 8 3 0,-5 12-1 16,0 2-7-16,-10 10-5 15,-9 5-2-15,-4-3-53 16,3-3-110-16,-5-2-172 16,8-16-320-16,3-14-906 0</inkml:trace>
  <inkml:trace contextRef="#ctx0" brushRef="#br0" timeOffset="127825.56">9365 14971 139 0,'0'0'1479'16,"0"0"-1128"-16,0 0-187 0,0 0-29 15,0 0-70-15,-75 126-37 16,56-86-22-16,4-1 1 16,-3-3-7-16,3-5-19 15,1-4-85-15,12-6-132 16,2-2-121-16,0-9-415 0</inkml:trace>
  <inkml:trace contextRef="#ctx0" brushRef="#br0" timeOffset="128136.05">9456 15137 814 0,'0'0'604'0,"0"0"-303"16,0 0 21-16,0 0-81 15,0 0-132-15,0 0-79 16,0 0-20-16,-71 59 2 15,51-25-5-15,3 4-6 0,5 0 0 16,5-3 0-16,5-8-1 16,2-8 0-16,0-4 0 15,15-9 5-15,6-6-5 16,3 0 1-16,5-18 11 16,-2-6 4-16,-2-5 27 15,-8 4 11-15,-3-1 16 16,-9 2 21-16,-5 5-17 15,0 2-21-15,-8 3-28 16,-9 6-25-16,-4-3-5 16,-10 8-104-16,4 0-197 15,4 2-446-15</inkml:trace>
  <inkml:trace contextRef="#ctx0" brushRef="#br0" timeOffset="129284.45">8701 12964 1311 0,'0'0'386'0,"0"0"-138"0,0 0-1 15,0 0-98-15,0 0-82 16,0 0-39-16,0 0 70 16,-36 94 24-16,17-55-52 15,-2 3-12-15,-1-4-28 16,2-8-21-16,4-7 3 15,5-6-6-15,5-7-4 16,2-9-1-16,4-1 8 16,0-5 5-16,4-21-3 15,17-17-11-15,14-7-8 16,7-6 7-16,7 2 0 16,-3 6 1-16,-4 12-1 15,-3 14 1-15,-10 12 1 0,-3 10-1 16,-4 0 0-16,-3 14 0 15,-8 14 1-15,-5 8 20 16,-6 2-2-16,0 6 4 16,-4 0-7-16,-16-2 1 15,2-3-7-15,0-10-9 16,5-7 1-16,6-9 5 16,5-12-7-16,2-1 10 15,0-14 32-15,5-22-21 16,19-12-11-16,14-12-4 15,8-6-6-15,12 2 0 16,-2 10 0-16,-4 14 14 16,-10 14 13-16,-11 13-5 0,-6 12-10 15,-8 1-11-15,-5 14 1 16,-6 18 16-16,-6 9 15 16,0 12 28-16,-9 7-13 15,-15 4-23-15,-5 0-8 16,0-1-10-16,2-10-6 15,4-6-1-15,8-10 2 16,4-12-2-16,4-11-10 16,3-6-42-16,4-5-83 15,0-3-88-15,6-9-123 16,10-9-230-16,2-4-449 0</inkml:trace>
  <inkml:trace contextRef="#ctx0" brushRef="#br0" timeOffset="131661.81">9367 13272 1020 0,'0'0'667'0,"0"0"-340"16,0 0-27-16,0 0 10 15,0 0-87-15,0 0-107 16,0 0-84-16,-15-6-26 15,5 33 9-15,2 5 9 16,-3 4-8-16,-1 2-16 16,-2-2 9-16,2 0-9 0,-2-4-9 15,4-4-78-15,-2-1-92 16,7-3-135-16,5-6-217 16,0-10-171-16</inkml:trace>
  <inkml:trace contextRef="#ctx0" brushRef="#br0" timeOffset="131852.34">9626 13257 1239 0,'0'0'627'16,"0"0"-344"-16,0 0-60 16,0 0-91-16,0 0-76 15,0 0 8-15,-18 112-35 16,9-62-19-16,0-3-10 15,-2 14-67-15,2-13-199 0,1-12-398 0</inkml:trace>
  <inkml:trace contextRef="#ctx0" brushRef="#br0" timeOffset="138065.62">7215 9813 1430 0,'0'0'395'0,"0"0"-96"0,0 0-24 16,0 0-38-16,0 0-102 16,0 0-82-16,5-3-24 15,-3 25 24-15,-2 9 12 16,0 6-14-16,-2 3-1 16,-16 4-17-16,-7 0-18 15,-4-2-7-15,1-4-7 16,5-6 0-16,3-8-1 15,9-7-1-15,4-10-18 16,7-7-4-16,0-4 13 16,16-22 1-16,15-14 0 0,13-8 9 15,8-6 0-15,0 4 1 16,-2 3 0 0,-9 14 0-16,-12 9-1 0,-10 12 0 15,-7 8 0 1,-6 4 0-16,-1 1-10 0,-3 20 9 15,2 3 1-15,-4 8-1 16,0 1 1-16,0 0-1 16,0-5 1-16,0-8 0 15,0-7 0-15,0-8-1 16,0-5-1-16,11-6 2 16,11-20 17-16,7-8-5 15,5-5-12-15,-1 1 6 16,-2 8-5-16,-8 9 8 15,-7 6 6-15,-7 11-2 0,-3 4-7 16,-2 0-6-16,-1 20 0 16,-1 9 6-16,-2 9 0 15,0 4 1-15,0 6-6 16,-15 2-1-16,-2-2-33 16,2-4-102-16,-3 6-177 15,5-13-191-15,1-11-167 0</inkml:trace>
  <inkml:trace contextRef="#ctx0" brushRef="#br0" timeOffset="138276.38">7759 10106 912 0,'0'0'816'0,"0"0"-560"16,0 0-157-16,0 0 52 15,0 0 9-15,-50 137-76 16,39-87-45-16,1-2-33 16,-2-2 0-16,3-7-6 15,1-3-94-15,-1-9-150 16,2-9-243-16,2-7-453 0</inkml:trace>
  <inkml:trace contextRef="#ctx0" brushRef="#br0" timeOffset="138620.04">7888 10231 1280 0,'0'0'537'0,"0"0"-373"16,0 0-66-16,0 0-52 16,0 0 60-16,0 0-19 15,0 0-17-15,93 82-14 16,-79-58 3-16,-3-2 5 15,-7-5 0-15,-2-2-14 16,-2-3 0-16,0-3-1 16,-14 0 5-16,-7 1-12 15,-10 2-18-15,-3 0-14 16,-1 1-8-16,2-2-1 16,3 3 5-16,8-4-5 0,9-1-1 15,9-6-7-15,4 0 6 16,4-3 1-16,25 0 7 15,15 0 19-15,14 0-20 16,42 11-6-16,-15 3-199 16,-6 2-389-16</inkml:trace>
  <inkml:trace contextRef="#ctx0" brushRef="#br0" timeOffset="139632.6">7139 11447 1179 0,'0'0'368'0,"0"0"-275"16,0 0 9-16,0 0 67 15,0 0-4-15,5 125-13 16,-8-81-53-16,-21 4-15 15,-7 2-20-15,-5-2-30 16,-2-3-17-16,3-9-11 16,4-7-5-16,8-10 7 15,9-9-8-15,8-8-8 16,6-2 8-16,0-12 0 16,12-18-11-16,17-6 3 15,6-6 7-15,3 3 1 0,-3 6 1 16,-1 9 6-1,-8 8 10-15,-5 9-8 0,-4 7 1 16,-1 0-4-16,-5 8-5 16,-5 13 8-16,0 0-1 15,-6 5 8-15,0 1 5 16,0-3-3-16,0-4-12 16,0-9 3-16,0-2-8 15,0-9 0-15,0 0 5 16,4-16 12-16,18-16-1 15,11-12-9-15,8-8-8 16,5-1 1-16,-1 3 0 16,-5 10 20-16,-7 8 28 15,-8 14 8-15,-5 8-15 0,-7 8-25 16,-4 2-15-16,1 7 8 16,-4 14-1-16,-2 8 18 15,-4 4 17-15,0 7-1 16,-2 1 3-16,-14 0-29 15,-3-1-11-15,-2-2-6 16,-3-1-43-16,2-5-117 16,-7 3-171-16,4-8-297 15,7-9-561-15</inkml:trace>
  <inkml:trace contextRef="#ctx0" brushRef="#br0" timeOffset="139821.54">7650 11728 1573 0,'0'0'550'16,"0"0"-418"-16,0 0-28 15,0 0-8-15,0 0-12 16,-29 117-41-16,13-73-25 16,1-2-8-16,-1-2-10 15,3-2-33-15,-3 5-120 16,7-12-203-16,3-6-331 0</inkml:trace>
  <inkml:trace contextRef="#ctx0" brushRef="#br0" timeOffset="140333.99">7830 11737 1187 0,'0'0'526'0,"0"0"-357"16,0 0-12-16,0 0-32 16,0 0-69-16,0 0 0 15,0 0 3-15,49 50 4 16,-43-22-13-16,-1-2-20 16,-5-2 13-16,0-2-5 15,0-4 4-15,0-4 12 16,-15-4 10-16,-4-2-10 0,0-4-22 15,-1-2-14-15,4-2-6 16,3 0-1-16,6 0-5 16,5 0 3-16,0 0 15 15,2 0-5-15,0 0-14 16,8 0-5-16,13 0-1 16,5 0 0-16,3 8 1 15,0 5 0-15,-7-1 0 16,-3 5 0-16,-6-2-1 15,-7-2 1-15,-6-3 0 16,0-2 0-16,0-4 33 16,-15 2 31-16,-10-2 3 15,-4 1-10-15,-4-1-15 16,2-1-16-16,2 1-14 16,4 0-5-16,8-2-6 0,2 1-1 15,9 1-11-15,0-3-99 16,1 3-204-16,3 0-401 15,-3-2-1126-15</inkml:trace>
  <inkml:trace contextRef="#ctx0" brushRef="#br0" timeOffset="145324.04">6950 14333 1570 0,'0'0'578'0,"0"0"-364"15,0 0 27-15,0 0-34 16,0 0-107-16,0 0-40 15,13 50 34-15,5-15-13 16,-5 6-28-16,-6 6-2 16,-7 0-18-16,0 6-14 15,-5 1-10-15,-16 0 3 0,-6-2-12 16,-2-7 1-16,2-9-1 16,7-9-6-16,5-10-9 15,8-9-13-15,7-8 10 16,0-4 9-16,7-23 0 15,19-11-21-15,12-8 6 16,8-4 12-16,6 2 6 16,-3 12 5-16,-7 6 1 15,-11 14-6-15,-8 14-2 16,-6 2-1-16,-5 8-6 16,-5 18 15-16,-3 6 0 15,-4 4 8-15,0 4 5 16,-4 5 2-16,-10-5-3 0,-4-4-6 15,4-8-5 1,4-10 1-16,3-7-1 0,5-11 0 16,2 0 11-16,0-17 15 15,13-20-12-15,16-13-14 16,9-7 0-16,9-4-1 16,1 2 0-16,-1 11 2 15,-9 15 4-15,-11 12 7 16,-10 10-4-16,-5 11-9 15,-5 0-2-15,0 25 2 16,-7 13 14-16,0 15 19 16,0 7 2-16,-12 7-9 15,-5-1-15-15,-1-4-11 16,5-7-1-16,3-12-1 16,4-9-43-16,4-10-65 0,2-8-121 15,0-8-281-15,8-4-230 0</inkml:trace>
  <inkml:trace contextRef="#ctx0" brushRef="#br0" timeOffset="146798.66">7536 14966 1305 0,'0'0'499'0,"0"0"-284"0,0 0 72 15,0 0-110-15,0 0-119 16,0 0 18-16,0 0 34 15,-35 130-30-15,30-89-21 16,-2-2-10-16,0-3-24 16,1-5-10-16,-3-4-9 15,2-6-5-15,0-2-1 16,1-3-12-16,-2-5-88 16,5 8-176-16,0-9-228 15,1-2-283-15</inkml:trace>
  <inkml:trace contextRef="#ctx0" brushRef="#br0" timeOffset="147163.53">7817 14997 1326 0,'0'0'570'0,"0"0"-330"16,0 0-33-16,0 0-18 15,0 0-122-15,0 0-29 16,0 0 28-16,-86 80 9 16,60-55 2-16,-5-4-13 0,2-3-28 15,0-4-9 1,5 0-10-16,4-1-10 0,3-2-5 16,7 0-1-16,3-6-1 15,7-1 1-15,0 5-1 16,0-5 0-16,25-4 20 15,10 0 29-15,10 0 8 16,10 0-18-16,1 0-22 16,-1-4-16-16,-5 4-1 15,-10 0-14-15,-4 0-97 16,-5 0-155-16,-6-4-222 16,-12-1-171-16</inkml:trace>
  <inkml:trace contextRef="#ctx0" brushRef="#br0" timeOffset="147338.6">7846 15033 947 0,'0'0'831'0,"0"0"-542"16,0 0-132-16,0 0-53 16,0 0 28-16,-42 121-36 15,36-67-57-15,0 1-24 16,-1 2-15-16,-1 10-61 15,0-13-147-15,2-11-362 0</inkml:trace>
  <inkml:trace contextRef="#ctx0" brushRef="#br0" timeOffset="148281.45">7183 12986 1232 0,'0'0'497'0,"0"0"-298"16,0 0-55-16,0 0-91 0,0 0 25 15,0 0 44-15,-33 136-30 16,16-84-16-16,-6 1-30 15,-1-2-13-15,-3-1-21 16,0-6-5-16,3-5-5 16,3-11-1-16,7-8-1 15,4-10-20-15,10-10-11 16,0-5 6-16,12-30 3 16,19-13-17-16,13-12 17 15,8-4 20-15,0 1 1 16,-2 10 1-16,-10 14 19 15,-9 11 33-15,-11 12 9 16,-7 14-25-16,-3 2-25 0,-6 4-4 16,0 20 14-1,-1 2 4-15,-3 5-2 0,0 2 9 16,0 1-18-16,-5-3 1 16,-3-5-9-16,0-8-6 15,5-7-6-15,2-7-13 16,1-4-8-16,0-9 15 15,12-23 11-15,11-13-6 16,12-9 7-16,7-4-1 16,2 2 1-16,-1 6 1 15,-4 12 0-15,-5 10 17 16,-7 12 9-16,-7 7 0 0,-3 9-15 16,-5 0-2-1,-3 19 17-15,-7 11 15 0,-2 12 35 16,0 8 0-16,-18 6-16 15,-4 4-27-15,-3-2-19 16,-1 1-13-16,0-5-2 16,2-4-41-16,3-4-138 15,-11 2-183-15,5-12-318 16,5-12-770-16</inkml:trace>
  <inkml:trace contextRef="#ctx0" brushRef="#br0" timeOffset="148485.5">7775 13345 1375 0,'0'0'582'0,"0"0"-422"0,0 0-70 16,0 0-16-16,0 0 0 15,-63 142-31-15,39-92-26 16,-1-4-3-16,0-3-14 15,0-1 0-15,8-13-73 16,-1 6-152-16,7-11-125 16,7-10-432-16</inkml:trace>
  <inkml:trace contextRef="#ctx0" brushRef="#br0" timeOffset="148882.35">7904 13458 117 0,'0'0'1411'0,"0"0"-1020"0,0 0-147 16,0 0-99-16,0 0-96 15,0 0-30-15,0 0-4 16,-36 37 11-16,29-24 3 16,2-7-3-16,3-5-11 15,2 0-7-15,0-1 2 16,0 0 2-16,0 0-6 15,0 0-6-15,0 0 0 16,2 5 0-16,10 3 1 0,1 4 0 16,-2 5-1-16,1 2 7 15,-6 6 4 1,-1 0 6-16,-5 3 4 0,0-1 19 16,-3-4 11-16,-10-2-3 15,-3-6 6-15,-4-4 5 16,-4-5-9-16,-3-4-25 15,-4-2-9-15,2 0-16 16,-2-14-26-16,6-10-111 16,12-21-144-16,8 5-215 15,5 0-226-15</inkml:trace>
  <inkml:trace contextRef="#ctx0" brushRef="#br0" timeOffset="149020.24">7944 13319 553 0,'0'0'1017'0,"0"0"-527"15,0 0-254-15,0 0-43 16,0 0-110-16,0 0-33 16,0 0-33-16,80 47-17 15,-38-35-119-15,-4-3-364 16,-5-9-704-16</inkml:trace>
  <inkml:trace contextRef="#ctx0" brushRef="#br0" timeOffset="194155.27">16560 9783 1416 0,'0'0'498'16,"0"0"-177"-16,0 0 32 15,0 0-49-15,0 0-117 0,0 0-84 16,-14 6-59-16,7 20 28 16,-6 10 56-16,-7 12-8 15,-11 9-19-15,-11 7-22 16,-8 10-16-16,-3 4-25 16,0 1-10-16,-1-4-7 15,9-10-9-15,5-13-4 16,13-14-8-16,8-13 2 15,7-10-1-15,10-8 1 16,0-6 4-16,2-1 1 16,0 0-7-16,0 0-23 15,2-4-122-15,12-14-209 16,-3 4-442-16,-11-4-632 0</inkml:trace>
  <inkml:trace contextRef="#ctx0" brushRef="#br0" timeOffset="196053.77">16383 11343 1174 0,'0'0'571'16,"0"0"-249"-16,0 0 37 16,0 0 20-16,0 0-74 15,0 0-50-15,3-64-60 16,-3 64-44-16,0 0-50 15,-11 4-53-15,-7 19-29 16,-7 14-2-16,-9 14 17 16,-3 11 1-16,-3 10-16 15,-3 6-11-15,3 6-2 16,0 2 0-16,1-5-5 0,2-7 1 16,8-10-1-1,8-12 6-15,2-12-5 0,5-9-1 16,8-13 0-16,2-7 0 15,1-5 5-15,3-3-5 16,0-3 17-16,0 0 16 16,0 0-17-16,0 0-17 15,0 0 0-15,0 0 0 16,0 0-11-16,0 0-97 16,-6 0-121-16,-1 0-294 15,-6 0-427-15</inkml:trace>
  <inkml:trace contextRef="#ctx0" brushRef="#br0" timeOffset="198338.03">16491 14516 1332 0,'0'0'397'0,"0"0"-171"16,0 0 42-16,0 0 3 15,0 0-25-15,0 0-70 16,-5-40-37-16,5 40-24 15,-3 0-10-15,3 0-6 16,-2 0-5-16,0 0-16 16,0 0-40-16,0 13-17 15,-3 10-15-15,1 11 6 0,-4 11 16 16,-4 8-5 0,-3 7-1-16,-6 2-1 0,1 5-1 15,-6-1-5-15,6-3-6 16,-5 0-3-16,-2-1 6 15,2-8 0-15,-2-5 3 16,2-3 3-16,0-2-11 16,2-8 1-16,3-4-7 15,5-1 9-15,2-10-9 16,3-3-1-16,4-7 0 16,1-4 9-16,3-3-9 15,2-3 1-15,0 2-1 0,0-3 2 16,0 0-1-1,0 0 0-15,0 0 0 0,0 0 1 16,0 0-2-16,0 0 0 16,0 0 0-16,0 0 0 15,0 0 0-15,0 0 1 16,0 0-1-16,0 0 1 16,0 0-1-16,0 0-11 15,0 0-31-15,0 0-57 16,0 0-72-16,18-11-101 15,0 1-319-15,0-11-413 0</inkml:trace>
  <inkml:trace contextRef="#ctx0" brushRef="#br0" timeOffset="203490.6">16379 12743 1510 0,'0'0'557'0,"0"0"-431"15,-149-8 50-15,76 14 35 16,-6 18-39-16,6 8-39 15,6 7-32-15,14 4-38 16,13 6-20-16,15 5 2 0,13 0-4 16,12 1-13-16,6 0 1 15,25-5 1-15,13-3 4 16,12-10 14-16,10-6-15 16,13-11-3-16,5-14-8 15,3-6-7-15,-2-10-6 16,-8-23 2-16,-7-13-1 15,-14-8 4-15,-8-10 4 16,-16-6-2-16,-12-1 5 16,-14 1-4-16,-6 7-5 15,0 6 6-15,-22 11 4 16,-5 9-11-16,-9 10-10 0,-1 10 0 16,-3 9-1-16,-3 5 0 15,5 3-1-15,5 0 0 16,6 0-8-16,7 8-40 15,7 2-58-15,3 0-68 16,2 4-138-16,3-2-195 16,-1-5-173-16</inkml:trace>
  <inkml:trace contextRef="#ctx0" brushRef="#br0" timeOffset="205582.04">17879 9789 1553 0,'0'0'386'0,"0"0"-116"0,0 0 47 16,0 0-69-16,0 0-120 16,0 0-55-16,0 0 77 15,-39 127-35-15,35-61-22 16,-5 8-8-16,-4 7-7 15,-4 3-39-15,-2-2-7 16,-1-6-2-16,0-8-8 16,0-9-13-16,2-12-1 15,8-13-2-15,0-8-6 0,8-10 2 16,0-8-2 0,2-5 0-16,0-3-1 0,0 0-38 15,0 0-92-15,4 0-119 16,8-8-395-16,-4 2-378 0</inkml:trace>
  <inkml:trace contextRef="#ctx0" brushRef="#br0" timeOffset="206083.37">17848 11001 1258 0,'0'0'500'0,"0"0"-188"15,0 0 36-15,0 0-11 16,0 0-100-16,0 0-117 16,0 0-83-16,-34 24 5 0,14 24 59 15,-5 10-30-15,-2 6-18 16,-4 3-19-16,-2-1-8 15,0 0-14-15,0-4-5 16,5-2-6-16,4-8 0 16,2-6-1-16,4-7 1 15,5-9 0-15,3-9 0 16,6-8 0-16,2-5-1 16,0-7 0-16,2 1-11 15,0-2-44-15,0 0-65 16,18 0-130-16,3-3-356 15,2-8-429-15</inkml:trace>
  <inkml:trace contextRef="#ctx0" brushRef="#br0" timeOffset="208082.06">18204 14222 1568 0,'0'0'678'16,"0"0"-472"-16,0 0 116 16,0 0-33-16,0 0-103 15,0 0-118-15,-23 36-45 16,-10 39 55-16,-22 33 0 15,-19 31-18-15,3-7-15 16,13-26-25-16,20-27-8 16,13-25-2-16,-2 3-9 0,1 0 1 15,-1-3-1-15,7-14 1 16,6-13 4-16,6-9 1 16,3-10 1-16,3-2 4 15,0-6 6-15,2 0 6 16,0 0 3-16,0 0-8 15,0 0-1-15,0 0-6 16,0 0 0-16,0 0-11 16,0 0 4-16,0 0-4 15,0 0-1-15,0 0 2 16,0 0-2-16,0 0 1 16,0 0 0-16,0 0 0 15,0 0 0-15,0 0 0 16,0 0 5-16,0 0-5 15,0 0 5-15,0 0 0 0,0 0-6 16,0 0 0-16,0 0 1 16,0 0 0-16,0 0-1 15,0 0 1-15,0 0 0 16,0 0-1-16,0 0 0 16,0 0 0-16,0 0 1 15,0 0-1-15,0 0 1 16,0 0-1-16,0 0 0 15,0 0 0-15,0 0 0 16,0 0 2-16,0 0-1 16,0 0-1-16,0 0 1 15,0 0 0-15,0 0-1 16,0 0 0-16,0 0 1 0,0 0-1 16,0 0 0-16,0 0-1 15,0 0 1-15,0 0-5 16,0 0 5-16,0 0 0 15,0 0 0-15,0 0 0 16,0 0 1-16,0 0-1 16,0 0 0-16,0 0 0 15,0 0 0-15,0 0-2 16,0 0-4-16,0 0 6 16,0 0 0-16,0 0 0 15,0 0 0-15,0 0-1 16,0 0 1-16,0 0 0 15,0 0 0-15,0 0 1 16,0 0-1-16,0 0 0 0,0 0 0 16,0 0 0-16,0 0-1 15,0 0 1-15,0 0 0 16,0 0-1-16,0 0 0 16,0 0 0-16,0 0 1 15,0 0 0-15,0 0 0 16,0 0 0-16,0 0 0 15,0 0 0-15,0 0 0 16,0 0-1-16,0 0 1 16,0 0 0-16,0 0 0 15,0 0 0-15,0 0 0 16,0 0 1-16,0 0-1 16,0 0 0-16,0 0-10 0,0 0-86 15,0 0-90-15,0 0-114 16,7-14-290-16,-1-3-381 0</inkml:trace>
  <inkml:trace contextRef="#ctx0" brushRef="#br0" timeOffset="209248.27">18008 12823 1187 0,'0'0'522'0,"0"0"-307"16,0 0 44-16,0 0-11 16,0 0-13-16,-116-80-72 15,85 74-51-15,-3 4-19 16,-1 2-16-16,-5 0-20 15,-3 21-9-15,-3 8-18 16,1 9-19-16,3 8-4 16,2 8 2-16,6 7-8 0,10 1 0 15,8-2 0 1,11 0 0-16,5-1-1 0,5-7 0 16,24-7 1-16,13-6-1 15,14-11 0-15,16-9 1 16,9-18 7-16,9-1-2 15,-3-14 0-15,-5-17 0 16,-13-11 1-16,-13-2-1 16,-14-6-6-16,-15-6 2 15,-16-8 11-15,-11-5 8 16,-9-4-6-16,-26 3-5 16,-13 7-1-16,-6 17-1 15,-7 15-8-15,-1 16 0 0,2 13-7 16,6 2 7-16,11 4-8 15,12 12-78-15,14 3-124 16,10 2-257-16,7-2-83 16,0-8-877-16</inkml:trace>
  <inkml:trace contextRef="#ctx0" brushRef="#br0" timeOffset="212697">21428 9856 1205 0,'0'0'404'0,"0"0"-124"15,0 0 15-15,0 0-33 16,0 0 1-16,0 0-69 15,-16-75-63-15,5 86-85 16,-6 25-37-16,-8 19 28 16,-6 18 35-16,-6 11-13 15,2 7-26-15,4-4-9 16,0 0-9-16,7-13-8 16,4-8-7-16,6-10 0 15,5-6-64-15,9 17-162 0,0-16-230 16,2-8-182-16</inkml:trace>
  <inkml:trace contextRef="#ctx0" brushRef="#br0" timeOffset="213369.51">21189 11185 1272 0,'0'0'401'0,"0"0"-79"16,0 0 44-16,0 0-9 15,0 0-121-15,0 0-137 16,0 0-71-16,-46 71 68 16,23-8-9-16,-1 10-30 15,-1 5-2-15,6-1-19 0,3-2-10 16,3-4-10-16,3-10-5 16,6-8-11-16,2-9 2 15,2-12-1-15,0-6 0 16,0-9-1-16,0-4-20 15,0-5-82-15,0 0-116 16,3 3-129-16,7 2-350 16,-5-1-875-16</inkml:trace>
  <inkml:trace contextRef="#ctx0" brushRef="#br0" timeOffset="-209498.54">21468 14349 1347 0,'0'0'547'0,"0"0"-293"16,0 0 26-16,0 0 13 0,0 0-98 15,0 0-106 1,0 24-45-16,0 17 55 0,-7 13 2 15,-9 14-25-15,-7 12-13 16,-7 8-9-16,-7 6 0 16,-2 3-11-16,-3-3-13 15,2-6-6-15,4-11-10 16,5-13-13-16,5-14 14 16,8-10 0-16,5-11-3 15,5-10-4-15,4-5-2 16,4-5-6-16,0-5 7 15,-2-1-7-15,2 1-8 16,-5 2-29-16,1-2-104 16,-4-4-144-16,0 0-377 15,3-9-660-15</inkml:trace>
  <inkml:trace contextRef="#ctx0" brushRef="#br0" timeOffset="-208282.1">21250 12725 1562 0,'0'0'395'0,"0"0"-161"16,-143-61 89-16,78 50-88 16,1 11-65-16,-3 26-84 15,2 28-39-15,5 19-8 16,11 12-3-16,13 6-13 16,19 1-8-16,17-4-3 15,4-11-3-15,34-15-2 16,20-16 8-16,15-18 14 15,10-20 20-15,4-8-1 16,-4-26-9-16,-10-19-11 16,-17-13 7-16,-23-10 13 15,-26-6 10-15,-10-4-25 0,-44 8-16 16,-20 12-10 0,-12 17-7-16,-6 17 0 0,4 16-8 15,15 8-4 1,19 0-87-16,25 19-125 0,22 11-264 15,8-6-220-15,17-4-1061 0</inkml:trace>
  <inkml:trace contextRef="#ctx0" brushRef="#br0" timeOffset="-206652.1">19434 9695 1508 0,'0'0'295'0,"0"0"-32"0,0 0-61 15,0 0-3-15,0 0-62 16,0 0-64-16,-42 92 50 16,17-36-37-16,-5 13-30 15,0 5-14-15,-4 0-10 16,3 0-17-16,2-4-3 16,2-5-11-16,5-8 6 15,7-4-7-15,4-8-59 16,3-7-118-16,8 1-182 15,0-9-294-15,0-8-649 0</inkml:trace>
  <inkml:trace contextRef="#ctx0" brushRef="#br0" timeOffset="-206327.65">19327 11051 1692 0,'0'0'400'0,"0"0"-254"15,0 0 36-15,0 0-87 0,0 0 112 16,-35 156-50-16,14-78-78 16,-1 9-43-16,-1 0-21 15,-1 4-14-15,-2 2-1 16,-1-3-31-16,-13 30-149 16,7-22-312-16,0-20-354 0</inkml:trace>
  <inkml:trace contextRef="#ctx0" brushRef="#br0" timeOffset="-205530.06">19625 13002 1315 0,'0'0'369'0,"0"0"-90"15,0 0-1-15,0 0-32 16,0 0-55-16,-146-18-99 16,103 52-47-16,-1 12 0 15,-1 12 7-15,5 6-4 16,9 3-23-16,10-4-16 16,15-4-3-16,6-12-5 15,8-8-1-15,23-15 2 16,17-14 7-16,8-10 12 15,6-12 2-15,3-24 3 16,-1-10 13-16,-8-8 0 0,-12-2-11 16,-13-2 14-16,-13-1 2 15,-11 7-10-15,-7 6-6 16,0 10-8-16,-23 10-7 16,-3 8-12-16,-10 8-1 15,-2 6-6-15,-1 4-58 16,-2 0-114-16,-16 38-153 15,9 0-289-15,4 0-287 0</inkml:trace>
  <inkml:trace contextRef="#ctx0" brushRef="#br0" timeOffset="-204867.54">19456 14597 1846 0,'0'0'575'16,"0"0"-392"-16,-158-41 99 15,91 41-61-15,5 10-92 0,10 30-80 16,13 12-31-16,12 17-10 15,13 6-8-15,14 6 1 16,14-6-1-16,32-8 2 16,19-21-1-16,17-15 22 15,10-20 13-15,3-11 8 16,-5-8-7-16,-13-28-11 16,-14-8 2-16,-18-13 5 15,-21-2 0-15,-15-7 0 16,-9 2-10-16,-23 6-13 15,-21 9-8-15,-14 10-2 16,-8 8-45-16,-1 9-95 16,9 4-107-16,11-4-98 0,18 6-279 15,11-2-360-15</inkml:trace>
  <inkml:trace contextRef="#ctx0" brushRef="#br0" timeOffset="-183217.62">11704 16548 1793 0,'0'0'513'15,"0"0"-328"-15,0 0 67 16,0 0 29-16,0 0-126 16,0 0-108-16,-64 89-7 15,51-39 27-15,-3 6-17 16,1-1 8-16,-3-5-16 16,-1-6-7-16,4-7-16 15,0-8-8-15,5-7-10 16,2-8 8-16,1 0-8 0,0-5 1 15,3-3-1 1,1-3 9-16,3-3-10 0,0 0-9 16,0 0-40-16,0 0-58 15,0 0-102-15,17 0-156 16,-2-14-400-16,1 0-1141 0</inkml:trace>
  <inkml:trace contextRef="#ctx0" brushRef="#br0" timeOffset="-182621.85">12240 16459 401 0,'0'0'1275'0,"0"0"-937"16,0 0-81-16,0 0 35 15,0 0-59-15,-128-8-100 16,86 34-61-16,-4 14-13 16,-2 8-5-16,4 10-10 15,3 2-20-15,8 3-17 16,8-1-5-16,14-4-2 15,11-10 1-15,0-8 0 16,11-8-1-16,16-10-1 16,4-7-5-16,3-15-5 15,-1 0 10-15,-4-11 1 16,-2-20 9-16,-9 4 4 16,-9-7-4-16,-9 6 11 15,0 2-5-15,-8 8 6 16,-15 4 15-16,-11 10-12 0,-1 0-17 15,-3 4-7-15,2 0-10 16,10 11-141-16,21 14-175 16,5 0-330-16,0-6-323 0</inkml:trace>
  <inkml:trace contextRef="#ctx0" brushRef="#br0" timeOffset="-182469.07">12456 17023 182 0,'0'0'1764'0,"0"0"-1266"0,0 0-314 16,-118 44 48 0,77-23-126-16,7 6-75 0,5 5-31 15,12 0-83-15,9 20-193 16,4-12-236-16,4-5-400 0</inkml:trace>
  <inkml:trace contextRef="#ctx0" brushRef="#br0" timeOffset="-181988.63">12997 16842 1440 0,'0'0'591'0,"0"0"-419"0,0 0 90 16,-116-133-9-16,80 110-118 15,3 6-64-15,-2 11-12 16,3 6-38-16,3 0-2 16,2 0-13-16,0 18-6 15,6 6 0-15,3 7 0 16,5 1 0-16,7 4-6 16,6 2 6-16,8-1-7 15,23-2 7-15,13 5 10 16,8 0 2-16,0 4-11 15,2 2 1-15,-7-6-1 16,-11 1 0-16,-11-5 0 16,-16-10 0-16,-9 1 6 15,0-10-1-15,-19-7 34 16,-14-6 25-16,-9-4-13 0,-10 0-26 16,-1-18-5-16,2 0-15 15,6-4-5-15,11-4 7 16,11 2-8-16,11-2 0 15,12-5-15-15,0 3 0 16,22-2 14-16,18 2-10 16,16 6-28-16,44 0-112 15,-13 5-196-15,-4 8-349 0</inkml:trace>
  <inkml:trace contextRef="#ctx0" brushRef="#br0" timeOffset="-181830.24">13264 17052 1455 0,'0'0'670'16,"0"0"-441"-16,0 0 17 15,0 0-106-15,0 0-97 16,-122 121-43-16,106-71-111 16,3-6-157-16,-1-7-300 0</inkml:trace>
  <inkml:trace contextRef="#ctx0" brushRef="#br0" timeOffset="-181390.93">13743 16669 322 0,'0'0'1263'0,"0"0"-957"16,0 0-124-16,0 0-17 16,0 0-107-16,0 0-40 15,-115 99-5-15,115-59 6 16,0-5 14-16,15 1 5 16,16-13 22-16,9-5 18 15,7-7 27-15,6-2-34 16,4-9-30-16,0 0-25 15,1 0-16-15,14 0-164 16,-19-9-194-16,-10-4-411 0</inkml:trace>
  <inkml:trace contextRef="#ctx0" brushRef="#br0" timeOffset="-181214.84">13930 16642 1425 0,'0'0'647'15,"0"0"-476"-15,0 0 106 16,-73 107-46-16,64-54-113 16,7 5-76-16,2 2-33 15,0 1-9-15,0 2-6 16,0 22-131-16,2-17-236 16,-2-9-438-16</inkml:trace>
  <inkml:trace contextRef="#ctx0" brushRef="#br0" timeOffset="-180718.06">14370 17142 717 0,'0'0'1315'0,"0"0"-1005"16,0 0-173-16,0 0-9 0,0 0-85 16,0 0-28-16,0 0-15 15,-72 125 0-15,39-75-124 16,5-6-162-16,-1-7-518 0</inkml:trace>
  <inkml:trace contextRef="#ctx0" brushRef="#br0" timeOffset="-180206.17">14852 16740 1795 0,'0'0'478'0,"0"0"-342"15,0 0 29-15,0 0-23 16,128 14 16-16,-73 4-34 15,-1 3-52-15,-12 2-5 16,-11-2-13-16,-11 2-21 0,-11-2 2 16,-9 4 13-16,0-2 5 15,-17-6 21-15,-14 5-26 16,-7-4-21-16,-7 0-11 16,-1-2 2-16,-2-2-9 15,2 4-8 1,5-3-1-16,8-3 2 0,8 1-1 15,12-7 0-15,9-2-1 16,4 0-9-16,0 1-12 16,23-5 1-16,12 4 19 15,18 1-14-15,16-1-60 16,13 1-133-16,43-1-155 16,-17-4-383-16,-15 0-1167 0</inkml:trace>
  <inkml:trace contextRef="#ctx0" brushRef="#br0" timeOffset="-180042.36">15584 17106 1167 0,'0'0'716'15,"0"0"-399"-15,0 0-36 16,0 0-56-16,0 0-110 16,-119 71-70-16,86-31-29 15,-5 2-16-15,3 3-57 16,-12 16-160-16,9-11-119 15,5-6-457-15</inkml:trace>
  <inkml:trace contextRef="#ctx0" brushRef="#br0" timeOffset="-179741.42">16215 16758 1839 0,'0'0'592'0,"0"0"-445"16,0 0 104-16,-34 121-79 15,34-69-96-15,0 15-49 16,0-3-27-16,0 3-23 16,0 27-164-16,-3-18-311 15,-14-6-451-15</inkml:trace>
  <inkml:trace contextRef="#ctx0" brushRef="#br0" timeOffset="-170541.46">11887 17195 1046 0,'0'0'313'16,"0"0"-206"-16,0 0 62 0,0 0 16 16,0 0-22-16,0 0-53 15,-44 0-20-15,32 10 19 16,-1 2 27-16,-9 2 13 15,-5 0-36-15,-9 8-43 16,-3 4-25-16,-7 2-12 16,0 7-5-16,1 1-7 15,3-1-3-15,9-3-3 16,6-10 1-16,12-4-2 16,5-9-2-16,8-4-5 15,2-5-6-15,0 0 1 16,2 4 4-16,16 1 3 15,7 3 19-15,9 1 18 0,5 4-14 16,3 1-11-16,3 0-3 16,0 4-3-16,-3 0-8 15,-2 0-6-15,-2-2 1 16,-11-6 4-16,-5-2-5 16,-11-6 0-16,-4-2 5 15,-2 0 3-15,-5 0 9 16,0-24 14-16,0-16-1 15,-10-12-13-15,-9-16-1 16,-4-5-10-16,-4-1-5 16,3 6-1-16,4 15 0 15,4 18 0-15,8 17 0 16,-1 8 0-16,6 10-1 0,1 0-14 16,0 6-19-1,-1 10-67-15,3 4-90 0,0 6-160 16,5-4-175-16,4-8-292 15</inkml:trace>
  <inkml:trace contextRef="#ctx0" brushRef="#br0" timeOffset="-166003.67">12729 17393 1175 0,'0'0'517'15,"0"0"-378"-15,0 0 37 16,0 0 22-16,0 0-2 16,0 0-12-16,-48-24-49 15,45 24-33-15,1 0-13 16,0 0-5-16,-5 0-6 16,-4 0-15-16,-2 10-26 15,-7 9-5-15,-5 2-1 16,-2 9-11-16,0 2-13 15,3-1 4-15,2-4-1 16,4-4-4-16,7-5-6 16,1-5 7-16,7-8-7 15,3-1 7-15,0-4 5 0,0 0 21 16,0 0 6 0,0 0-15-16,0 0-12 0,0 0-11 15,11 0-1-15,11 0 0 16,9 0 1-16,11 0 6 15,8 0-1-15,0 0-5 16,2 8-1-16,-3 2 2 16,-2 0-1-16,-8 6-1 15,0-6 0-15,-8 2 0 16,-7-6 0-16,-5-1 0 16,-7-5 1-16,-4 0 5 15,-6 0 1-15,-2 0 8 16,0-19 12-16,0-11-18 15,-8-2-1-15,-7-8 1 16,-5-5-8-16,0-1 0 0,-2 6 1 16,-3 0 5-16,3 4-6 15,0 6 0-15,4 4 0 16,1 8-1-16,3 0 0 16,3 8 0-16,4 6 0 15,4 4 0-15,1 0-15 16,2 0-12-16,0 0-39 15,0 0-46-15,0 9-56 16,0 4-101-16,2-3-314 16,6-6-346-16</inkml:trace>
  <inkml:trace contextRef="#ctx0" brushRef="#br0" timeOffset="-154713.22">15554 12164 918 0,'0'0'293'0,"0"0"-118"16,0 0 21-16,0 0-1 15,0 0 9-15,0 0-52 0,-22-2-11 16,20 2 20-16,2 0 49 15,-2 0-33-15,2 0-48 16,0 0-39-16,0 0-29 16,0 0-30-16,0 0-23 15,0 0-2-15,0 0-6 16,7 0 0-16,15 0 35 16,5 6-10-16,8-1 17 15,8 2-1-15,3 3 3 16,6-3-12-16,2 4-2 15,0-1 0-15,0 2 0 16,0-1-12-16,0 0-6 16,-4-1 33-16,2-2-18 0,-1-2-9 15,0-2 3 1,5-4-3-16,2 0 3 0,0 0 1 16,0 0-5-16,-2 0 5 15,-3 0-11-15,-4 0-2 16,-1 0-8-16,2 4 7 15,-3 2-7-15,2-5 0 16,2 2 8-16,5-3 0 16,-4 0 9-16,3 0-3 15,-6 0 0-15,-7 0-6 16,-4 0-3-16,-5 0-5 16,-4 3 1-16,0 2-1 15,0-1 0-15,2 2 5 16,4-2-5-16,2 0 1 15,3 2 7-15,6-4 0 0,6 0-8 16,4-2 11-16,6 0 22 16,0 0-4-16,-1 0-13 15,-3 0-4-15,-8 0-4 16,-2 0-8-16,-4 0 5 16,-4-2-5-16,2 2-1 15,-2 0 0-15,3-2 0 16,1 0 0-16,6 0 1 15,5 0 5-15,0 0-4 16,6 0 5-16,-3 0-7 16,-2 2 1-16,-3 0-1 15,-4 0 1-15,0 0-1 0,1 0 1 16,-6 0 0-16,2 0 0 16,-1 0 0-16,-1 0 1 15,1 0-1-15,0 0 9 16,-3 0-10-16,0 0 0 15,-2 0 0-15,1 0 2 16,-1 0 3-16,0 0-5 16,3 0 0-16,-1 0 0 15,-5 0 0-15,1 0 0 16,-5 0 0-16,-2 0 1 16,-2 0 0-16,0 0-1 15,3 0 7-15,1 0-6 16,6 0 4-16,-2 0-5 0,3 0 1 15,3 0 0-15,-3 0-1 16,-3 0-1-16,1 0-1 16,-5-2 1-16,-1 0 0 15,-6 2 0-15,-3 0 1 16,2 0-1-16,-1-2 1 16,1 2 0-16,5 0-1 15,-1 0 1-15,0 0 0 16,5 0 0-16,0-2 0 15,-1 2 0-15,5-2 1 16,0 0-1-16,-1 0 1 16,2-2-1-16,1 2 1 15,-5-2-1-15,-1 0 1 16,-6 2-1-16,-3 1 1 16,-2 1-1-16,-2 0-1 0,0 0 1 15,1 0 0-15,4 0 0 16,5 0 1-16,6-5 6 15,1 1-7-15,1-2-1 16,-1 0 1-16,1 2 0 16,-6-1 2-16,-2 4-2 15,-4-1 1-15,-3-1-1 16,1 2 0-16,-1-4 1 16,1 3-1-16,4-3 0 15,2-1 5-15,3 0-4 16,-3-2-1-16,0 2 0 15,-4 0 1-15,0 0-1 0,-4 0 0 16,0 2 1-16,-1-2-1 16,-1 2 1-16,-4-3-1 15,-1 2 1-15,1-1-1 16,2 0 0-16,-2 0 0 16,-1-3 0-16,1 4 1 15,-3-1 0-15,-3 2-1 16,-1-3 1-16,-2 4 9 15,-1-3-9-15,-1 2 0 16,1-1-1-16,0-1 0 16,2 2-1-16,-1-4 1 15,4 2 0-15,-1-2 0 16,-3 1 1-16,2-2 0 0,-3 3 8 16,-3 0-8-16,0 2-1 15,-4 0 6-15,2 3-5 16,0-4 1-16,1 1-1 15,1-1 0-15,1-1 6 16,0-5-7-16,1-1 0 16,-2-1 0-16,3 0 0 15,-3-3 1-15,1-2 0 16,2 1 8-16,-5 0-9 16,2 1 0-16,1 0 0 15,-3 2 0-15,2-3 0 16,-2 1 0-16,4-2 0 15,-2 0 0-15,-1-1 0 16,0-1 0-16,2 0 0 16,-1-3 0-16,-2 3 0 0,3 0 0 15,-2 0 0-15,-3 0 0 16,2 0 0-16,-2-2 0 16,0-3 0-16,0 0 0 15,0-1 0-15,2 0 0 16,-2-2 0-16,2 0 0 15,0 0 0-15,0-1 0 16,3 1 0-16,-1 2 0 16,0 4 0-16,1 0 0 15,0 2 0-15,-3 2 0 16,0-4 0-16,3-1 0 16,-3-2 0-16,0-4 0 15,0 0 0-15,-2 1 0 0,0 0 0 16,0 2 0-16,0 4 0 15,0 0 0-15,0 1 0 16,0 1 0-16,0 0 0 16,0-2 0-16,0 0 0 15,0-1 0-15,2-4 0 16,0 4 0-16,-2-2 0 16,3-1 0-16,-1 1 0 15,-2 0 0-15,2-1 0 16,3-3 0-16,0 3 0 15,-1-2 0-15,2 2 0 16,1 1 0-16,-3 0 0 0,4 3 0 16,-4 0 0-1,0 0 0-15,0-2 0 0,-1 0 0 16,-1-2 0-16,-2-3 0 16,0 2 0-16,0-1 0 15,0 0 0-15,0 3 0 16,0 2 0-16,0 1 0 15,0 1 0-15,0 1 0 16,0 4 0-16,-2-2 0 16,-1 2 0-16,1 0 0 15,2-2 0-15,-2 0 0 16,0-2 0-16,0 1 0 16,-2-4 0-16,1 1 0 0,1 0 0 15,-1 2 0 1,1 2 0-16,0 2 0 0,0 1 0 15,2 2 0-15,0-4 0 16,0 3 0-16,0-4 0 16,0 2 0-16,0-1 0 15,0-2 0-15,0 3 0 16,0 1 0-16,0 0 0 16,0 1 0-16,0 1 0 15,0 0 0-15,0 1 0 16,0 0 0-16,0-3 0 15,0 0 0-15,0-3 0 16,0 1 0-16,0-2 0 16,0-1 0-16,0 0 0 15,-3-2 0-15,-3-3 0 0,0 3 0 16,-1 1 0-16,-3-1 0 16,2 4 0-16,-1 0 0 15,-3 1 0-15,-1 4 0 16,3-2 0-16,-4 3 0 15,-1 1 0-15,1-1 0 16,-4-1 0-16,-2 3 0 16,-5 2 0-16,-4 1 0 15,-4 2 0-15,-7 1 0 16,-5 0 0-16,-1 2 0 16,1 2 0-16,1-2 0 15,2 0 0-15,5 0 0 0,2 0 0 16,3-2 0-1,1 2 0-15,2 0 0 0,-4 2 0 16,1 0 0-16,2 0 0 16,-2-2 0-16,3 2 0 15,2-3 0-15,4 2 0 16,-2-4 0-16,0 4 0 16,-2-5 0-16,-2 2 0 15,-4-4 0-15,0 0 0 16,-2 0 0-16,1-1 0 15,1 2 0-15,-1 1 0 16,0 0 0-16,3 0 0 16,-5 0 0-16,1 2 0 0,-5-2 0 15,-1 2 0 1,1-1 0-16,-2 4 0 0,-1-1 0 16,-1 2 0-16,2 0 0 15,-1 0 0-15,4 0 0 16,-1 0 0-16,1 0 0 15,4 0 0-15,1 0 0 16,3 0 0-16,-2 0 0 16,-1 0 0-16,-1 0 0 15,0 0 0-15,-4 0 0 16,3 0 0-16,3 0 0 16,0 0 0-16,2 0 0 15,-1 0 0-15,3 0 0 16,0 0 0-16,0 0 0 15,-1 0 0-15,2 0 0 0,-1 0 0 16,1 0 0-16,1 0 0 16,0 0 0-16,3 0 0 15,-1 0 0-15,2 0 0 16,0 0 0-16,-2 0 0 16,-4 0 0-16,-6 0 0 15,-3 0 0-15,-3 0 0 16,-1 0 0-16,0 0 0 15,1 0 0-15,4 0 0 16,3 0 0-16,1 0 0 16,-2 0 0-16,-1 0 0 15,-6 0 0-15,-1 0 0 0,-4 0 0 16,1 0 0-16,-3 0 0 16,8 0 0-1,-2 0 0-15,6 0 0 0,1 2 0 16,1-1 0-16,4-1 0 15,-1 0 0-15,3 3 0 16,3-3 0-16,1 0 0 16,3 0 0-16,2 0 0 15,-1 0 0-15,0 0 0 16,-2 0 0-16,-4 0 0 16,3 0 0-16,-3 0 0 15,0-3 0-15,5 2 0 16,0-1 0-16,6-1 0 0,3 3 0 15,4-1 0-15,0-1 0 16,4 2 0-16,1-3 0 16,2 3 0-16,0-1 0 15,2 1 0-15,-2 0 0 16,-3 0 0-16,1 0 0 16,-6 0 0-16,2 0 0 15,-3-3 0-15,-3 3 0 16,3-1 0-16,-3 1 0 15,0 0 0-15,5-3 0 16,-3 3 0-16,3-1 0 16,-2 1 0-16,0-2 0 15,-2 2 0-15,-3 0 0 0,-2 0 0 16,0 0 0 0,-1 0 0-16,-4 0 0 0,1 0 0 15,-3 0 0-15,3 0 0 16,0 0 0-16,3 2 0 15,4-1 0-15,1-1 0 16,4 3 0-16,-6-3 0 16,3 0 0-16,-2 0 0 15,-3 0 0-15,4 1 0 16,-6-1 0-16,2 0-3 16,3 3-4-16,-1-3 5 15,3 0 1-15,-3 0-5 16,3 0 5-16,-1 0 0 15,1 0 0-15,0 0 1 16,3 0-1-16,-1 0 0 0,3 0 1 16,-2 0-1-16,-1 0 1 15,-2 0-1-15,-1 0 1 16,-1 0 0-16,-3 0 0 16,3 0 0-16,-3 0 0 15,2 0 0-15,1 0 0 16,-1 0 0-16,-3-3 0 15,2 3 0-15,-2 0-1 16,-4 0 1-16,-2 0-1 16,-2 0 0-16,-4-1 0 15,-4 1-5-15,-3-3-4 16,-5 3-4-16,1 0 5 0,0 0-1 16,5 0 4-16,0-1 4 15,8 1-5-15,3-2 6 16,4 0 0-16,-1 2-1 15,1-2-5-15,0-1-1 16,-3 3-2-16,-2 0-2 16,-2 0-2-16,3 0 2 15,1 0 3-15,1 0 2 16,4 0-1-16,1 0 7 16,2 0 0-16,3 0-5 15,-1 0 5-15,-1 0 0 16,1 3 0-16,-1-3 0 15,1 2-1-15,-3 0 1 0,3 1 0 16,-4 0-5-16,4-2 6 16,-3 2 0-16,3-2 0 15,-3 2 0-15,2-1-1 16,-2-1 1-16,0 4-1 16,-1-1-6-16,0-1-1 15,1 2 1-15,3-1-4 16,-1 0 4-16,3-3 5 15,2 2 1-15,-1-1-1 16,0 0 1-16,-5 2-1 16,-2 1-4-16,1-3 0 15,-5 4-6-15,4 0-4 16,-6 3 2-16,3-1-1 16,-3 2 9-16,3-1 5 15,2-4-5-15,7-2 5 0,3 2 1 16,4-4-1-16,2-1 1 15,-3 3 0-15,3-3 0 16,-4 2 0-16,0 0 0 16,1 0-1-16,-1 0 2 15,0 0-1-15,4 0 0 16,-3 0-1-16,5-2 1 16,-2 0 0-16,2 2 0 15,2-2 0-15,-2 0 0 16,2 0 0-16,-3 2 0 15,-2 0-9-15,-1 0-12 16,-1 3 0-16,1-4 3 0,-1 1 6 16,2 1 5-16,3-2 5 15,0-1-4-15,-3 1 5 16,3 2-8-16,-4-1 8 16,1-1-5-16,3 2 6 15,-2-1-1-15,1-2 1 16,1 2 0-16,-1-2 0 15,1 2 0-15,0 0-1 16,0 2 0-16,-2 0-6 16,-1 0 1-16,-1 3 4 15,-2 0 2-15,2 0-2 16,-1 4 1-16,3-3 1 16,-2 2-1-16,-2 0 0 0,2 0 1 15,-3 4 0-15,1 0-1 16,-2 2 1-16,1 0-1 15,3 0 0-15,1 1 1 16,0-2-6-16,1 2 5 16,2-2 0-16,0 3-1 15,-1 0 1-15,1 0 1 16,0 3 0-16,2-1-1 16,-2-2 1-16,2 3-1 15,-2-4 0-15,0 1 1 16,2-2-1-16,0 2-1 15,0 1 2-15,0-2-7 16,0 1 7-16,0 0-1 16,0 0 1-16,0 2-1 15,0-2 0-15,0 4 1 0,-3 0 0 16,-1 0 0-16,1 0 0 16,-3 3-1-16,-1-2 1 15,1 2 1-15,-1-1 0 16,0-2-1-16,0 0 0 15,2 0 0-15,-1 2 0 16,0 2 1-16,-2 1 0 16,4 2-1-16,0 4 0 15,-3 0 1-15,3 4-1 16,0 1 1-16,-4-2 0 16,2 0 1-16,2-3-1 15,-3-4 1-15,3 1-1 16,-2-1 0-16,2-2 5 0,2 3-5 15,-2 1-1-15,2 1 1 16,-3-1 0-16,3 2 0 16,-2-1 1-16,2-3-1 15,-3 1 5-15,4-5-5 16,1 0 9-16,-2-2-9 16,2 1 0-16,-2 2 0 15,2 1 11-15,-2 3-12 16,0 0 7-16,-1-1-6 15,-1 4 0-15,2-3-1 16,2-1 1-16,0-6 0 16,0 0 6-16,0-6-5 0,0-1-1 15,0-1-1-15,0-5-1 16,0 5-1-16,0-1 2 16,0 3-1-16,0-2 0 15,0-1 1-15,0 1-1 16,0-4 1-16,0-1 0 15,0 0-1-15,0-2 1 16,0 0 0-16,0 1 1 16,0-1-1-16,0 2-1 15,0 1 1-15,0 1 0 16,2 2 1-16,0 0-1 16,0 0 0-16,1 1 0 15,-1 1 0-15,2-2 0 16,-2 0 0-16,4-2 0 15,-4 3 1-15,2-5-1 0,0 7 0 16,1-1 0-16,-1 0 1 16,0 4-1-16,2-2 0 15,-2 2 0-15,0-2 0 16,3 0 0-16,-4 0 0 16,2-4 0-16,3 1 1 15,-4-4 0-15,0 2-1 16,1 1 1-16,-3 0-1 15,2 6 0-15,0-1 0 16,2 6 0-16,-2-2 0 16,3 4 0-16,-4-5 0 15,2 0 0-15,0-4 0 16,-3-2 0-16,3-2 0 0,-3 3 0 16,0 0 5-16,0 1-4 15,3 3-1-15,-1 0 0 16,0 2 0-16,3-2 0 15,-2-1 0-15,-1-1 1 16,3-4 0-16,-5-5 3 16,2-1-4-16,-1-3 0 15,-1 0 6-15,0-2-5 16,0 2-1-16,0 0-1 16,3 1 0-16,-2 2 2 15,1-1-1-15,-2 0 0 16,2 0 0-16,1-2 0 0,-1 3 1 15,0-2 0-15,6 1 1 16,1 2-1-16,5 4-1 16,8 4-34-16,10 6-119 15,35 18-202-15,-7-6-298 16,-6-6-147-16</inkml:trace>
  <inkml:trace contextRef="#ctx0" brushRef="#br0" timeOffset="-146640.42">22110 12119 202 0,'0'0'140'0,"0"0"-97"16,0 0-11-16,0 0 4 0,0 0-14 15,-92 4-11-15,84 2-9 16,-2 1-1-16,1-2-1 15,3 1-13-15,-1 6-26 16,3-3-64-16,2-1-41 0</inkml:trace>
  <inkml:trace contextRef="#ctx0" brushRef="#br0" timeOffset="-143433.59">21633 12006 423 0,'0'0'120'0,"0"0"-1"15,0 0 10-15,0 0-28 0,0 0-4 16,0 0-3-1,0 0-5-15,0-3-15 0,0 3-3 16,0 0-7-16,0-2-15 16,0 0-17-16,0 0-3 15,-3 0 0-15,3 0-7 16,-2 0-3-16,2-2-1 16,0 2-1-16,-2-4 6 15,2 2-1-15,0-2-1 16,0-4 3-16,0 0-5 15,0-2-1-15,0 0-11 16,0-4-6-16,4 0 1 16,4-1 6-16,0 0-8 15,1-3 1-15,-3 2-1 16,4-2 1-16,-1 2 1 16,-3 2-1-16,2 2 5 15,-4 1-5-15,1-1 7 0,1-1 1 16,0-2 3-16,1-3-5 15,0 0 3-15,-1-1-8 16,1-2-1-16,-1 2 1 16,-1-2-1-16,0 4 6 15,-1 2-7-15,-2 1 1 16,-2 2-1-16,3 0 8 16,-3 0-8-16,0-2 1 15,0 0 1-15,2-1-1 16,0 2 8-16,0 1-8 15,2 3 14-15,1 1 0 16,-3 2-7-16,3 0 1 0,-3 2 4 16,1 2 8-16,-3 0-8 15,2 0 2-15,-2 4-6 16,0-2-7-16,0 2-1 16,0 0-1-16,0 0-3 15,0 0-12-15,0 0 1 16,0 2 3-16,0 9 9 15,0 3-3-15,0 4 5 16,0 3 1-16,-2 6 0 16,-5 1 7-16,2 3-7 15,0-4 0-15,1 1 7 16,0 0-2-16,2-3 1 16,-1 2 2-16,-1-1 7 15,-1 2-4-15,1 1-4 0,-1 1 10 16,-1-2-6-16,-3 1 2 15,0-1 2-15,2-1 5 16,-2-1-2-16,1-4-3 16,-2-3 0-16,4 0 2 15,-1-1-3-15,-1-2 2 16,-2 0-2-16,4 0 0 16,-3-2 1-16,0 0-6 15,2 0 1-15,0-4-5 16,3-1-5-16,0-2 11 0,-1-1-12 15,3 1 1 1,0-2 1-16,-1-1-1 0,1 2 1 16,-3-1-1-16,3 1 0 15,-2 1 5-15,0 0-4 16,-1 0 5-16,1 1-1 16,-1 1-5-16,0-2 8 15,1-1-8-15,0 1 8 16,0-4-8-16,-1 1 10 15,3-1 0-15,0-1-3 16,0 0-2-16,-4 2 3 16,0-2 1-16,-4-1 0 15,-3 2-2-15,0-2-7 16,-5 2 0-16,1-1 1 16,-4-1 5-16,2 2-5 0,-3-3-1 15,-1 0 0 1,1 0 0-16,0 0 0 0,-1 0-1 15,3 0 1-15,3 0 0 16,-1 0 0-16,2 0 0 16,-2 0-1-16,3 0 2 15,-1 0-1-15,3 0-1 16,-1 0 0-16,3 0 1 16,0 0-1-16,2 0 1 15,2 0-1-15,3 0 0 16,2 0 0-16,0-3 1 15,2 3-1-15,0 0 3 16,0 0-2-16,0 0 0 0,0 0 0 16,0 0-1-1,0 0-1-15,0 0-1 0,0 0-6 16,0 0-3-16,0 0 10 16,2 0 0-16,11 0 0 15,3 3 1-15,8-1 2 16,7-2 20-16,8 0-1 15,5 0-6-15,3-2-2 16,-3-7-3-16,-2 2-4 16,-5-1 0-16,-8 1 6 15,-6 4-3-15,-2-1 1 16,-5 0-2-16,-3-1-1 16,0 2-5-16,-2-1-1 15,0 2 5-15,-2-2-5 0,0 0 8 16,-2 0-7-16,-1-2 8 15,-1 2-3-15,1-3 4 16,2-2-5-16,0-1-5 16,-1-4 1-16,-1 0 7 15,2-2-8-15,-2-3 1 16,-2 1 4-16,3-2-5 16,-3 1 0-16,-2-2 0 15,4 1 1-15,-4 0-2 16,2-2 1-16,-3 1 0 15,5 0 0-15,-2 1 0 16,0 1-1-16,1 0 0 16,0 1 0-16,-3 0 0 0,2 1 0 15,-2 2 0 1,1-2-1-16,-1 5 1 0,0 3 0 16,0-2 0-16,0 3 0 15,0 2-1-15,1 0 0 16,-1 0 1-16,-2 2 0 15,2 1-1-15,-2-1 1 16,0-1 0-16,3 4 1 16,-3-1 0-16,0 2-1 15,0-3 0-15,0 1 1 16,0 2-1-16,0 0-6 16,0 0-30-16,0 0-40 15,-12 0-44-15,-7 0-196 16,-8 0-417-16</inkml:trace>
  <inkml:trace contextRef="#ctx0" brushRef="#br0" timeOffset="-139349.8">13888 17321 998 0,'0'0'619'15,"0"0"-415"-15,0 0 16 16,0 0 35-16,0 0 30 0,0 0-60 16,0-32-58-1,0 32-16-15,0 0-29 0,0 0-22 16,-6 6-40-16,-11 16-39 16,-2 12 12-16,-8 13 7 15,-2 0-11-15,0 3-5 16,2-2-15-16,5-7 3 15,4-9-6-15,7-11-5 16,6-6 0-16,3-11 5 16,2-4 3-16,0 0 9 15,0 0 30-15,0 0 4 16,0 0-14-16,14-4-16 16,6-2-11-16,11-3-5 15,10 1-5-15,7-1 1 16,4 5-1-16,3 0-1 15,-4 2 7-15,-2 2-6 0,-9 0-1 16,-9 0 0-16,-8 0 0 16,-10 0-1-16,-3 2 0 15,-6-2-1-15,-4 4 1 16,0-4 1-16,0 0 6 16,0 0 12-16,0-10 7 15,-2-20 11-15,-17-16-24 16,0-17-6-16,-8-6-4 15,0 0-1-15,3 11-1 16,3 10-8-16,4 16-2 16,5 14-35-16,6 6-53 0,4 7-74 15,2 5-159-15,2 9-382 16,9 3-188-16</inkml:trace>
  <inkml:trace contextRef="#ctx0" brushRef="#br0" timeOffset="-112507.97">15753 15643 1470 0,'0'0'514'0,"0"0"-430"15,0 0 152-15,0 0 53 16,0 0-73-16,0 0-86 16,-58 0-13-16,58 0-5 15,0-10 13-15,-2-12-45 16,-2-5-29-16,1-9 11 16,-2-10-7-16,1-8-17 15,2-8-8-15,2-8-5 0,-3-6 10 16,3-23-23-16,-1 10 1 15,-2-1-4-15,-1-1-7 16,0 21 5-16,-4-1-1 16,4 13 0-16,-2 4-5 15,1 10-1-15,3 0 1 16,0 4 5-16,0-3-6 16,2 4 0-16,0-4 0 15,0 3 0-15,0 2 1 16,0 3-1-16,0 4 1 15,2 5 5-15,0 8 12 16,-2 2 1-16,2 4 2 16,-2 4-6-16,2 2 0 0,-2-1-4 15,3 1-4-15,1 3 1 16,4-5-2-16,6-2-5 16,9-4 1-16,10-1 4 15,9 4 1-15,14-3 2 16,9 1 0-16,12 6 8 15,8 1 5-15,9 0 1 16,3-1 1-16,2 6-6 16,-1-2 0-16,-2 3-5 15,-3 0-2-15,-3 0-2 16,-3 4 3-16,-8 9 1 16,0-4-5-16,-6 4-2 0,-4-1 2 15,-2-1-8 1,0 0 0-16,-2-1 0 0,-3 0 0 15,-2-2 0-15,-6 1 0 16,-2-2 0-16,-2 0 0 16,-4 0 0-16,-1-1 0 15,-5 0 0-15,-4-2 0 16,-5 0 0-16,-4 0 0 16,0 1 0-16,0-4 0 15,-1 3 0-15,-1-2 0 16,-1-1 0-16,1 4 0 15,1-5 0-15,3 0 0 16,0 1 0-16,0 2 0 16,0 1 0-16,-2-2 0 15,-2 2 0-15,-7-2 0 0,2 4 0 16,-1-4 0-16,2 0 0 16,-1 3 0-16,1-2 0 15,4 2 0-15,0 0 0 16,4-1 0-16,0 2 0 15,2 2 0-15,-2-4 0 16,0 0 0-16,-6 2 0 16,-4-1 0-16,-3 1 0 15,-5-1 0-15,0 1 0 16,1 4 0-16,-2 2 0 16,4 0 0-16,1 6 0 15,1 2 0-15,2 6 0 16,0-2 0-16,-1 6 0 0,1 2 0 15,-2 5 0 1,-3 1 0-16,-3 7 0 0,1 3 0 16,-7 4 0-16,0 5 0 15,-1 5 0-15,-1 5 0 16,0 1 0-16,0 3 0 16,-2-4 0-16,0-1 0 15,0 1 0-15,0-9 0 16,0 0 0-16,0 1 0 15,-2-8 0-15,-7 2 0 16,3-6 0-16,-2-3 0 16,4-12 0-16,0-1 0 15,-1-9 0-15,3-8 0 16,0-6 0-16,0-4 0 0,2-2 0 16,0-2 0-16,0 0 0 15,-2 0 0-15,0 0 0 16,-4-4 0-16,0-11 0 15,-3-2-104-15,-5-36-344 16,4 12-458-16,-3-14-1473 0</inkml:trace>
  <inkml:trace contextRef="#ctx0" brushRef="#br0" timeOffset="-110659.03">15909 9330 157 0,'0'0'896'0,"0"0"-638"0,0 0-75 15,0 0-6 1,0 0-28-16,0 0-2 0,-41-79-26 16,35 71-9-16,-3-3-8 15,1 1 19-15,0 1 10 16,2 3-9-16,-1 5-24 16,3-1-1-16,-2 2-19 15,-3 0-38-15,1 16-34 16,-4 14-8-16,-5 13 18 15,0 8 9-15,1 5 3 16,1 2 12-16,1 1 1 16,1-1 10-16,1-4-20 15,-1-2 0-15,3-2-20 16,-4 0 10-16,3-2 9 16,-3 3 1-16,3-3-4 15,0-2-7-15,0 2 13 16,2-4 1-16,0 0-9 0,4-4-2 15,1-3-7-15,-1-3-9 16,5-1 3-16,-2 0-6 16,0-1 5-16,0-2 2 15,0 0 2-15,-2-2-3 16,1-3 2-16,-1-2-2 16,1-3-2-16,3-2-4 15,0 1-5-15,0-6 5 16,0 4-4-16,0-3-1 15,0-2 10-15,14-1 5 0,3 3 20 16,6 0-6-16,8 1 15 16,6 0-13-16,6-1-1 15,8 1-7-15,5-3-1 16,4-2 4-16,5-2-9 16,7-1 7-16,1-1-8 15,5 1 11-15,1-1-10 16,7 0-18-16,-1 0 0 15,2 3 0-15,-1-2 0 16,3 0 0-16,-2 4 0 16,0 1 0-16,-2-2 0 15,-3 1 0-15,-4 0 0 16,-5-3 0-16,-4 0 0 16,-1-4 0-16,-4 1 0 15,1-2 0-15,-3-3 0 0,3 0 0 16,2 0 0-16,-3 0 0 15,-2 0 0-15,1-3 0 16,-7-4 0-16,0 1 0 16,-3-2 0-16,-6-1 0 15,-2 1 0-15,-8-2 0 16,-6 1 0-16,-1-1 0 16,-6 4 0-16,-4-2 0 15,-4 2 0-15,-3-1 0 16,-2 0 0-16,-2-1 0 15,2-2 0-15,3-2 0 16,1-4 0-16,1-2 0 16,1-5 0-16,-1-8 0 0,2-5 0 15,0-11 0-15,-3-13 0 16,0-12 0-16,-1-12 0 16,-4-6 0-16,-8-1 0 15,-2 7 0-15,0 4 0 16,0 10 0-16,-12 3 0 15,-2 4 0-15,4-2 0 16,1 1 0-16,2 0 0 16,3 4 0-16,2 6 0 15,-3 12 0-15,3 10 0 16,-1 6 0-16,-1 5 0 16,2 5 0-16,-3 4 0 0,-1 4 0 15,-1 2-17-15,-5 6-142 16,-23 0-165-16,2 6-296 15,-7 6-335-15</inkml:trace>
  <inkml:trace contextRef="#ctx0" brushRef="#br0" timeOffset="-87644.12">20807 15379 1324 0,'0'0'300'16,"0"0"-131"-16,0 0 20 15,0 0-32-15,0 0-3 16,0 0-15-16,-12-36-18 16,10 34-52-16,2 2 4 15,0 0 23-15,-3 0-3 16,3 0-17-16,-2-4-13 16,-2-3-5-16,2-3-30 0,-6-2-13 15,5-5-6-15,-2 2-8 16,-2-7 5-16,3 2-5 15,-3-5 0-15,3 2 5 16,-3-9-5-16,2-3 0 16,3-7 1-16,0-6-1 15,0-6 5-15,2 1-5 16,0-4 0-16,0 3 8 16,0 5-9-16,-2 1 0 15,2 2 1-15,0 2-1 16,0-1 6-16,0-4-6 15,0-1 1-15,0 0-1 16,0 2 0-16,4-1 6 0,5 7-6 16,0 3-6-16,4 1 5 15,1 1 1-15,-1 3 0 16,0 5 16-16,-1 4-8 16,-1 5 20-16,0 3-1 15,0 8-6-15,4-7-9 16,6 4-1-16,3-1-2 15,8 0 4-15,7 2 9 16,6-1-1-16,8 4 5 16,10 0 2-16,4 2-1 15,4 2-7-15,0 3-1 16,-4 1 1-16,-5 0-10 0,-8 0 2 16,-7 1-6-16,-7 13-5 15,-4 4-1-15,-5 8 6 16,-2 4 3-16,-2 8 5 15,-5 3-8-15,0 5 4 16,-4 2-4-16,-3 4 2 16,-1 3-2-16,-3 2-6 15,1 4-1-15,-8 3 1 16,0 4-2-16,-4 3 2 16,0 4 0-16,0 4 5 15,0 3 8-15,-8-2-2 16,-2-4-10-16,1-6 0 15,3-6 5-15,-1-10-5 0,2-5 0 16,3-5 0-16,0-9-1 16,0 2 2-16,2-11 7 15,0-2-3-15,0-4-6 16,0-2 1-16,0-7 0 16,0-7 0-16,0-1 0 15,0-3-1-15,-3 0-23 16,1 0-64-16,-11-26-106 15,-3-5-339-15,-4-9-510 0</inkml:trace>
  <inkml:trace contextRef="#ctx0" brushRef="#br0" timeOffset="-86079.41">20742 9310 810 0,'0'0'296'0,"0"0"-6"16,0 0 3-16,0 0-19 15,0 0-26-15,0 0-35 16,-14-30-63-16,12 30-63 16,-2 4-22-16,-3 19-24 15,-2 13 71-15,-2 9-6 16,-2 11-32-16,-1 8-5 0,-3 7-22 16,1 5-2-1,-2 2-3-15,2 7-9 16,1 1-8-16,1 0-3 0,8 0 8 15,1-4-15-15,5-6-6 16,0-7 0-16,0-9-3 16,9-11 2-16,4-10-7 15,3-5 14-15,-1-6 0 16,6-2 2-16,1 0-5 16,3-1 9-16,4-2 13 15,2 1-13-15,4 2-7 16,3 1-8-16,4-1 3 15,1 1 0-15,-1-4 0 16,3-2 1-16,-1-2 2 16,0-3-3-16,4-4 3 0,1-3-10 15,-1-3 14 1,4-6-4-16,0 0 5 0,-4 0-5 16,2-6 0-16,-2-11 7 15,-1-3-10-15,-1-4 8 16,2-7-4-16,-2-2-1 15,0-5-3-15,-1-6 0 16,-4-2-1-16,-3-7-2 16,-7-1 0-16,-2-8-5 15,-6-2 1-15,-4-6 4 16,-5 1-5-16,-3 1 0 16,-5 5 1-16,-4 0-1 15,-2 1 7-15,0 1-7 16,0-3 6-16,-2 2-5 15,-9-1-1-15,-3 2 1 0,2 5-2 16,-1 8-6-16,-1 4 5 16,1 8 1-16,1 4 0 15,1 3-1-15,3 8 0 16,-2 0 0-16,6 6 1 16,-3 3-2-16,5 3 1 15,-2 3 0-15,2 2 0 16,2 2 1-16,0 0-1 15,0 2 0-15,0 0 0 16,0 0 0-16,0 0 0 16,0 0-1-16,0 0 2 15,0 0 0-15,0 0-1 16,0-2 1-16,0 2 0 0,0 0 0 16,0-2 0-16,0-1 0 15,0 2 0-15,-3-1 0 16,3-2 0-16,0 3 0 15,0 1 0-15,0 0 0 16,0 0-1-16,0 0-8 16,0 0-12-16,0 0-57 15,0 0-46-15,0 1-76 16,0 15-11-16,0 24-73 16,0-2-237-16,-14-1-138 0</inkml:trace>
  <inkml:trace contextRef="#ctx0" brushRef="#br0" timeOffset="-64147.07">15990 8024 1506 0,'0'0'488'0,"0"0"-300"16,0 0 34-16,0 0 22 15,0 0-71-15,0 0-85 16,-14-17-49-16,14 18-24 16,0 17-9-16,0 9 28 15,0 6 8-15,4 7-18 16,1 6-3-16,0 0-14 16,3-1-1-16,-1-2-6 15,2-3 1-15,-1-8-1 16,2-6-58-16,-2-10-110 15,11-16-127-15,-4 0-194 16,-2-14-13-16</inkml:trace>
  <inkml:trace contextRef="#ctx0" brushRef="#br0" timeOffset="-63831.54">16065 7981 1252 0,'0'0'567'15,"0"0"-397"-15,0 0-6 16,0 0-61-16,0 0 14 16,0 0 50-16,0 0-48 15,150 45-43-15,-113-33-26 16,-3-1-20-16,-12-3-15 16,-7 2-9-16,-6-1-5 0,-9 6 0 15,0 5 8 1,-9 8 17-16,-16 5 3 0,-6 2 3 15,-6 3-10-15,-1 0-5 16,3-3-7-16,1-6-4 16,7-2-4-16,5-7-2 15,4-7 1-15,7-2-1 16,2-5-95-16,7-4-179 16,2-2-318-16,0 0-1087 0</inkml:trace>
  <inkml:trace contextRef="#ctx0" brushRef="#br0" timeOffset="-62057.78">17616 7931 1305 0,'0'0'375'0,"0"0"-138"0,0 0 27 16,0 0-39-16,0 0-121 15,0 0-91-15,0 0-4 16,-18 68 36-16,18-22 4 16,9 4-10-16,2-4-14 15,-3-2-12-15,2-5-12 16,-1-6 4-16,-3-7-5 16,0-8-106-16,0-6-86 15,-5-12-136-15,2-1-180 16,-3-19-298-16</inkml:trace>
  <inkml:trace contextRef="#ctx0" brushRef="#br0" timeOffset="-61786.54">17676 7891 1204 0,'0'0'527'0,"0"0"-381"15,0 0-6-15,0 0-11 16,0 0 14-16,151-6-23 15,-111 18-64-15,-9-1-26 16,-8 6-8-16,-15 2-8 16,-8 5-4-16,0 5 15 15,-26 5 38-15,-10 2-6 16,-6 2-23-16,0 0-25 16,1-2-8-16,10-4 1 15,10-5-2-15,5-8 0 16,11-2-39-16,5-3-126 15,11-5-115-15,9-5-287 0</inkml:trace>
  <inkml:trace contextRef="#ctx0" brushRef="#br0" timeOffset="-61187.31">19169 7991 1465 0,'0'0'581'0,"0"0"-469"16,0 0-31-16,0 0 33 16,0 0 18-16,4 140-68 15,11-90-27-15,4-2-22 0,-2-2-14 16,-3-3-1-16,-1-10-90 16,-1-8-110-16,1-23-110 15,-4-2-90-15,0-9-315 0</inkml:trace>
  <inkml:trace contextRef="#ctx0" brushRef="#br0" timeOffset="-60936.99">19278 8045 1093 0,'0'0'373'15,"0"0"-59"-15,0 0-3 16,0 0-114-16,0 0-78 16,0 0-17-16,0 0 6 15,87-77-7-15,-72 77-30 16,-3 13-33-16,-6 5-2 0,-6 4 7 15,0 2 6 1,0 6 7-16,-18 0-3 0,-2-3-6 16,0 2-16-16,0-4-20 15,2-4-10-15,4-3-1 16,6-1-19-16,6-2-135 16,2 3-176-16,22-4-241 15,3-7-461-15</inkml:trace>
  <inkml:trace contextRef="#ctx0" brushRef="#br0" timeOffset="-60533.31">21023 7986 985 0,'0'0'605'0,"0"0"-352"15,0 0-57-15,0 0-39 16,0 0-61-16,0 0-10 16,-64 139-40-16,64-92-31 15,0 0-5-15,0-3-10 16,0-4-72-16,16-3-162 15,-2-14-161-15,-1-10-386 0</inkml:trace>
  <inkml:trace contextRef="#ctx0" brushRef="#br0" timeOffset="-60271.28">21054 7958 1137 0,'0'0'487'0,"0"0"-268"16,0 0 50-16,0 0-102 15,0 0-81-15,0 0-6 16,0 0 21-16,104-8-31 16,-86 29-6-16,-5 1-7 15,-6 4-20-15,-7 4 3 16,0 0 5-16,-11 4 22 16,-14-2-16-16,-4 2-22 15,-2-2-17-15,4-1-12 16,3-4-8-16,2-3-128 15,-11-4-167-15,4-4-253 16,2-12-442-16</inkml:trace>
  <inkml:trace contextRef="#ctx0" brushRef="#br0" timeOffset="-57986.97">16526 8356 758 0,'0'0'485'0,"0"0"-292"0,0 0-4 16,0 0 2-16,0 0-28 15,0 0-12-15,0 0-5 16,-20-24-29-16,18 4 15 16,0-4-4-16,0-8-28 15,2-6 3-15,0-11-34 16,0-11-35-16,0-28-8 15,2-30-25-15,11 1 5 16,1 13-5-16,-4 18 0 16,-3 28 7-16,0-5 4 0,0 1 3 15,-3 10-5 1,0 8 15-16,-2 10-11 0,1 9-5 16,-3 9 0-1,0 9 7-15,0 3-5 0,0 4-11 16,0 0 0-16,0 0-6 15,0 0 0-15,0 0 4 16,2 0-4-16,5 0 5 16,2 2 1-16,6 1 1 15,3 2 4-15,5 1-5 16,0-2 0-16,2 0 1 16,-2-1-1-16,-3 2 1 15,-5-1 0-15,-1 0-1 16,-7 2 0-16,-5 3-1 15,-2 8 0-15,0 9-10 16,-9 12 5-16,-16 14 6 16,-6 17 1-16,-6 9 5 0,-4 12-6 15,3 4 8-15,3 3-8 16,6-6 0-16,2-4 1 16,4-9 1-16,6-9-2 15,-1-12 0-15,3-8 0 16,0-9 0-16,7-11-1 15,2-7 0-15,4-9-5 16,2-5-2-16,0-8-50 16,0 0-41-16,10-4-71 15,11-13-187-15,0-5-493 0</inkml:trace>
  <inkml:trace contextRef="#ctx0" brushRef="#br0" timeOffset="-56953.15">18286 8293 1117 0,'0'0'361'15,"0"0"-109"-15,0 0-10 16,0 0-49-16,0 0-42 16,0 0-12-16,0 0 10 15,-6-132 5-15,6 82-51 16,0-26-29-16,0-32-20 15,-10-165-30 1,4 166-22-16,4 35 4 0,-3 26 3 16,1-4 13-1,2-5 17-15,0-6-17 0,2 5-8 16,0 3-5-16,0 8-9 16,0 4 1-16,0 7-1 15,0 9 1-15,0 8 0 16,2 7 0-16,-2 6 0 15,0 2-1-15,0 2-2 16,0 0-10-16,4 0 2 16,1 0 4-16,3 8 4 15,4 5 2-15,3 0-1 16,3 5 0-16,-1 3 1 16,2-4 0-16,-2 3-1 15,-1-2 1-15,-3-2-1 16,-1 0 1-16,-4-2 0 0,-1 3 0 15,-3-2 0-15,-4 7-2 16,0 9-4-16,0 5 6 16,-19 10 0-16,-8 11 0 15,-2 5 1-15,-4 12 0 16,1 2 5-16,3 1-5 16,0 3-1-16,5-1 9 15,-3-2-8-15,5-4 1 16,0-4 4-16,3-9 0 15,6-8-6-15,5-6 0 16,0-12 0-16,6-5 0 16,2-12-1-16,0-4-1 0,0-8 2 15,0-5-1-15,0 0-14 16,23-8-67-16,6-12-129 16,4-4-499-16</inkml:trace>
  <inkml:trace contextRef="#ctx0" brushRef="#br0" timeOffset="-56135.11">19830 8191 1283 0,'0'0'366'0,"0"0"-84"15,0 0 0-15,0 0-85 16,0 0-35-16,0 0-21 15,-35-132-24-15,26 81-34 16,-5-26-12-16,-3-34-11 16,-1-31-34-16,0 6-20 15,2 27-6-15,8 35 1 16,3 26 0-16,-2-5 5 16,5-5-5-16,2-4 5 15,0 8-4-15,0 8 5 16,0 7-6-16,2 7 5 0,2 9 3 15,4 7-8-15,-6 5 5 16,2 5-6-16,1 4 0 16,-1 2-1-16,5 0-8 15,0 0 8-15,2 0-7 16,5 7-1-16,-3 11 8 16,3 8-8-16,-5 4 7 15,-3 10-4-15,-3 8 5 16,-5 6 1-16,0 6 0 15,0 6 1-15,-9 1 14 16,-4 3 0-16,-5 2-1 16,0 4-5-16,0 3 1 15,-3 2 1-15,5-2-1 0,0-3-1 16,1-3-8 0,3-10 7-16,3-4-8 0,5-9 1 15,0-6-1-15,4-6-2 16,0-7 1-16,0-5 0 15,0-6-32-15,8-7-105 16,26-10-173-16,-3-3-353 16,2-4-1095-16</inkml:trace>
  <inkml:trace contextRef="#ctx0" brushRef="#br0" timeOffset="-55219.37">21285 8099 415 0,'0'0'579'16,"0"0"-404"-16,0 0 38 15,0 0 61-15,0 0-58 16,0 0 4-16,0 0 19 15,0-28-86-15,6 6-43 0,4-10-7 16,-3-9-14 0,1-10-33-16,0-14-11 0,-2-27-16 15,1-32-8-15,-1 8-13 16,-4 12-2-16,-2 16 3 16,0 31 24-16,0-7 13 15,0-2-1-15,2 8-21 16,3 7-5-16,4 10 1 15,4 1-11-15,1 4-3 16,1 7-5-16,1 4 7 16,-3 6-8-16,-2 5 7 15,-1 3-7-15,-4 8 0 16,1 0-1-16,-1 3 0 16,2 0-11-16,-2 0-2 15,3 17 5-15,-1 7 8 0,2 12-1 16,-1 10 1-1,-3 9 1-15,-4 9 0 0,-2 10 10 16,0 2-1-16,-2 4 2 16,-13-2 2-16,-3 0 4 15,-3 0-1-15,0-1 8 16,0-5-3-16,-1-2 3 16,-4-6-4-16,5-4-13 15,1-6 10-15,-3-8-10 16,8-3-1-16,-1-9 0 15,8-5 1-15,1-8-7 16,3-5-1-16,4-5 1 16,0-4-1-16,0-4-14 0,0 1-72 15,0 3-119-15,0-5-172 16,4-2-357-16</inkml:trace>
  <inkml:trace contextRef="#ctx0" brushRef="#br0" timeOffset="-51372.57">14557 9565 1046 0,'0'0'519'0,"0"0"-289"0,0 0 63 15,0 0-51-15,0 0-52 16,0 0-75-16,-36 28-50 16,14-3-21-16,-5 10 15 15,-2 7-18-15,0 12-4 16,2 4-9-16,7 9-5 15,7 5-1-15,6 0-8 16,7 3-4-16,0-1-4 16,11-4-5-16,14-6-1 15,4-8 1-15,2-12 0 16,2-13 0-16,3-10 0 0,-1-12 0 16,2-9 5-16,0-3 3 15,1-25-2-15,2-10 1 16,-2-12-7-16,0-6 6 15,-7-5-6-15,-2-5 1 16,-6-4 4-16,-5-2-5 16,-3-4 0-16,-6 2 1 15,-5 3 12-15,-4 9-13 16,0 3 1-16,-2 12 5 16,-11 3-1-16,-3 6-6 15,-2 3 1-15,0 5 6 16,0 5-6-16,1 3-1 15,-4 8-6-15,-3 6-49 0,-3 8-92 16,-22 1-181-16,3 17-268 16,8-1-424-16</inkml:trace>
  <inkml:trace contextRef="#ctx0" brushRef="#br0" timeOffset="-50504.22">14512 11369 1472 0,'0'0'388'15,"0"0"-136"-15,0 0 0 16,0 0-93-16,0 0-68 16,0 0-52-16,-115 4-29 0,94 23 32 15,-4 5 7-15,-1 8 8 16,-4 8-12-16,0 10-10 15,4 8-8-15,9 4 0 16,3 7-16-16,12-3-1 16,2-2-8-16,6-8 5 15,17-6-6-15,6-9 0 16,2-10 1-16,3-8-1 16,-1-9 9-16,-2-8-8 15,4-6 5-15,-4-8-1 16,0 0 5-16,5-10 1 15,1-15 0-15,3-4-4 0,3-7 0 16,-5-3-8 0,-3-1 7-16,-4-6 26 0,-6-4-1 15,-5-8-5-15,-7-9 13 16,-6-2-7-16,-7-3-4 16,0 3 7-16,0 11-15 15,-15 10 2-15,-4 10-6 16,-1 12-5-16,1 3-11 15,0 7-1-15,2 3-61 16,10-8-118-16,5 5-179 16,2-1-326-16</inkml:trace>
  <inkml:trace contextRef="#ctx0" brushRef="#br0" timeOffset="-48889.35">15205 10409 954 0,'0'0'566'0,"0"0"-305"0,0 0-75 15,0 0 2-15,0 0-56 16,0 0-7-16,0 0 9 16,-58 67-3-16,42-44-30 15,-4 2-20-15,2-3-4 16,-1 0-18-16,-2 0-10 15,3-5-4-15,3 2-15 16,3-8-14-16,6 1-8 16,2-8-8-16,1-1 0 15,3-2 0-15,0-1 1 16,0 0 5-16,3 2-5 0,15 1 8 16,11-2 3-16,8 2 1 15,10-3 4-15,4 0-17 16,-1 0 0-16,-6 0 1 15,-9 0 0-15,-10 0 0 16,-9 0-1-16,-7 0 2 16,-7 0-2-16,-2 0 6 15,0 0 6-15,0 0 27 16,0-15 48-16,-2-10-66 16,-12-9-14-16,-3-8-6 15,-4-5-1-15,-1-1 1 16,2 5-1-16,0 2-9 15,3 13-57-15,1 16-67 0,-7 13-146 16,6 24-332 0,1 5-315-16</inkml:trace>
  <inkml:trace contextRef="#ctx0" brushRef="#br0" timeOffset="-47973.75">15035 12015 1124 0,'0'0'495'16,"0"0"-241"-16,0 0 38 0,0 0-98 15,0 0-68-15,0 0-48 16,0 0-39-16,72-70-15 15,-59 66-14-15,-4 4-4 16,-9 0-6-16,0 4 0 16,0 15 20-16,-13 0 51 15,-12 10 13-15,-5-2-5 16,-2 2-22-16,-2 0-15 16,1-3-11-16,4-3 0 15,6-5 5-15,8-4 0 16,4-6-10-16,8-4-11 15,3-3-9-15,0-1 4 16,3 3-2-16,19-1 5 0,9-1 28 16,12-1 4-1,8 3-15-15,3-3-5 0,-1 0-18 16,-6 0-7-16,-10 0 1 16,-10 2 5-16,-11-1-5 15,-7-1 0-15,-9 0 6 16,0 0 11-16,0-13 114 15,-15-13-76-15,-8-10-32 16,-6-6-12-16,-2-5-12 16,2 3 2-16,2 2-2 15,10 3-70-15,12-11-154 16,5 11-302-16,0 7-360 0</inkml:trace>
  <inkml:trace contextRef="#ctx0" brushRef="#br0" timeOffset="-46907.17">23525 9541 871 0,'0'0'838'0,"0"0"-506"16,0 0-26-16,0 0-24 15,-117-95-61-15,80 95-105 16,-7 8-63-16,-8 26-19 16,-4 15 6-16,5 9 1 15,4 4-20-15,14 2-8 0,15-4-11 16,13-4-1 0,5-7 1-16,25-7-1 0,19-11 5 15,19-8-6-15,11-11-19 16,13-12-134-16,38-14-161 15,-23-20-323-15,-18-6-458 0</inkml:trace>
  <inkml:trace contextRef="#ctx0" brushRef="#br0" timeOffset="-46733.85">23894 9068 1670 0,'0'0'495'16,"0"0"-436"-16,0 0-42 0,0 0-16 16,-40 106-1-16,-13-14-77 15,1-9-231-15,-4-11-561 0</inkml:trace>
  <inkml:trace contextRef="#ctx0" brushRef="#br0" timeOffset="-44443.19">23159 10317 1363 0,'0'0'580'15,"0"0"-360"-15,0 0-26 16,0 0 76-16,0 0-83 15,0 0-81-15,0 0 66 16,143 2-16-16,-59-2-41 16,5 0-39-16,2-2-43 15,-6-8-19-15,-10 2-13 0,-18 2-1 16,-17 4-71-16,-20 2-154 16,-20 0-313-16,-27 6-253 15,-15 4-969-15</inkml:trace>
  <inkml:trace contextRef="#ctx0" brushRef="#br0" timeOffset="-44279.53">23068 10441 1790 0,'0'0'579'0,"0"0"-414"16,149 0 66-16,-11 0-37 15,-2 0-95-15,-24 0-69 16,-39 2-30-16,-29 2-29 0,12 0-199 15,-6 2-334 1,-11-4-372-16</inkml:trace>
  <inkml:trace contextRef="#ctx0" brushRef="#br0" timeOffset="-43925.46">22810 10072 1046 0,'0'0'638'0,"0"0"-395"16,0 0 6-16,0 0 35 15,0 0-80-15,0 0-98 16,0 0-37-16,-106 36 5 16,56-13-6-16,-11 0-23 15,-3 5-26-15,-4 5-7 16,2 1-11-16,3 1-1 16,3 0-9-16,7 1-83 15,8-6-102-15,7 0-119 16,14-8-180-16,11-12-172 0</inkml:trace>
  <inkml:trace contextRef="#ctx0" brushRef="#br0" timeOffset="-43600.87">22406 10043 859 0,'0'0'746'0,"0"0"-563"16,0 0-30-16,0 0 81 16,0 0-55-16,0 0-27 15,-120 132-1-15,91-95-14 16,-7 4-33-16,-2 3-27 0,0-3-29 16,-2 2-11-1,5-5-21-15,4-6 4 0,10-7-8 16,10-4 0-16,11-5-2 15,5-8 7-15,32-4 26 16,26-4 13-16,17 0-17 16,18 0-23-16,9-6-16 15,40-6-175-15,-27 4-422 16,-20-2-1332-16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32:03.919"/>
    </inkml:context>
    <inkml:brush xml:id="br0">
      <inkml:brushProperty name="width" value="0.05292" units="cm"/>
      <inkml:brushProperty name="height" value="0.05292" units="cm"/>
      <inkml:brushProperty name="color" value="#FF0000"/>
    </inkml:brush>
  </inkml:definitions>
  <inkml:trace contextRef="#ctx0" brushRef="#br0">18841 8091 1557 0,'0'0'300'16,"0"0"-27"-16,0 0 55 0,0 0-18 16,0 0-2-16,0 0-74 15,-40-59-71-15,38 63-76 16,-1 29-54-16,-3 41 6 15,-3 57 78-15,-7 71-29 16,-4 37-13-16,-6 20-12 16,-3-3-13-16,-3-28-17 15,8-1-9-15,1-16-10 16,8-23-14-16,2-23 0 16,3-43 0-16,8-38-32 15,0-33-34-15,2-22-69 16,0-7-76-16,2-11-88 0,30-33-208 15,-3-25 2 1,0-23-845-16</inkml:trace>
  <inkml:trace contextRef="#ctx0" brushRef="#br0" timeOffset="867.01">19068 7582 751 0,'0'0'492'16,"0"0"-270"-16,0 0 1 15,0 0-23-15,0 0-29 16,0 0-45-16,0 0-35 0,-27-13-20 15,25 11-20-15,0 1-23 16,0 1-9-16,2 0-4 16,0 0-8-16,0 0 8 15,0-3 10-15,0 3-1 16,0 0 13-16,0 0 11 16,0 0-8-16,0-2-13 15,0 2 7-15,2 0-7 16,18 0-18-16,14 0-1 15,19 0 21-15,45 0 28 16,60-5 30-16,79-18 7 16,48-4-12-16,29-5-11 15,9 3-23-15,-7 6-14 16,0 2-11-16,-17 6-7 16,-27 7 10-16,-43 5-10 15,-40 3-10-15,-50 0 0 0,-47 0 0 16,-36 0 4-16,-24 3 8 15,-2 0 2-15,-6 1 7 16,-4 0 7-16,-6 0-4 16,-8 4-10-16,1 4-7 15,-1 4 8-15,1 10 5 16,0 8-4-16,0 9-5 16,1 13 2-16,3 26 8 15,7 45 8-15,16 57 5 16,17 40 22-16,14 34-25 15,14 10 34-15,6-16-26 16,2 5-27-16,3-15-9 0,-3-9-3 16,-2-8 6-16,-12-16-12 15,-15-24-5-15,-16-18-2 16,-13-42-4-16,-15-38-13 16,-8-22-31-16,-6-17-47 15,0 0-60-15,0-5-63 16,-20-16-94-16,-3-14-246 15,-3-13-172-15</inkml:trace>
  <inkml:trace contextRef="#ctx0" brushRef="#br0" timeOffset="1682.14">18834 10776 827 0,'0'0'265'0,"0"0"-109"16,0 0 95-16,0 0 30 15,0 0 19 1,0 0-46-16,0 0 26 0,-69 0-36 15,69 0-66-15,0 0-60 16,7 2-40-16,20 7-3 16,22-2 100-16,40 3-23 15,58-2-47-15,74-2-11 16,46-4-10-16,29 0-31 16,11-2-23-16,-18 2-8 15,-2 6-11-15,-13 3-10 16,-23 2 7-16,-26 1-7 15,-26 0 8-15,-30-2-9 0,-15-5 0 16,-18-6 0 0,-27-1 0-16,-16 0 0 0,13 0 0 15,20-14 0-15,20-2 0 16,-2 2 1-16,-37 5-1 16,-40 7 8-16,-11-1-7 15,1 3 0-15,1-2-1 16,-2 1 0-16,-19 1-1 15,-14 0 0-15,-9 0-1 16,-10 0-22-16,-4 0-48 16,0 0-45-16,0 0-79 15,-14-11-131-15,-7 1-310 16,-11-8-504-16</inkml:trace>
  <inkml:trace contextRef="#ctx0" brushRef="#br0" timeOffset="2602.61">18648 8807 540 0,'0'0'586'0,"0"0"-380"15,0 0-38-15,0 0 56 16,0 0-32-16,0 0-58 16,0 0-72-16,8 0-1 15,5 0 45-15,8 6 124 0,14 0-10 16,12-4-30 0,14 1-30-16,32-3-21 0,38 0-15 15,50 0-23-15,29-13-4 16,8 1-13-16,2 1-15 15,-8 2-19-15,8 1-25 16,7 0 8-16,5 0-6 16,0 4 12-16,0 4-6 15,-7 0-9-15,-11 0 0 16,-11 0-5-16,-20 0-19 16,-17 0 0-16,-16 0 0 15,-34 0 1-15,-30 0 5 16,-21 0-5-16,-16 2 0 15,4 0 0-15,3 1 0 16,5 4 0-16,-9-3 1 0,-2-2-2 16,-8 2 1-16,-4-3 0 15,-2 2 0-15,-9-1-1 16,-8-2-8-16,-5 1-29 16,-10 2-71-16,-4 0-77 15,-53 10-106-15,-8-1-352 16,-12 0-293-16</inkml:trace>
  <inkml:trace contextRef="#ctx0" brushRef="#br0" timeOffset="3365.7">18440 9869 595 0,'0'0'842'0,"0"0"-583"0,0 0-71 16,0 0 91-1,0 0-44-15,0 0-22 0,0 0-21 16,75-22-20-16,-32 17-9 15,10-4 2-15,17 4-11 16,30-4-31-16,43 3-32 16,59 0-10-16,39 0-6 15,27 6-22-15,19 0-11 16,5 0-11-16,29 0-19 16,13 2 8-16,-5 8-8 15,-22 5-5-15,-21 0 2 16,-34 1-4-16,-29 3-5 15,-30-5-7-15,-46-5 7 16,-39-3 1-16,-37-4 0 16,-20-2 0-16,2 0 0 0,1 0 5 15,0 0-5-15,-15 0-1 16,-7 0 0-16,-6 0 0 16,-1 0-22-16,-5-2-23 15,0-1-42-15,-4-1-63 16,-16 0-93-16,0 0-216 15,-5-1-359-15</inkml:trace>
  <inkml:trace contextRef="#ctx0" brushRef="#br0" timeOffset="4520.97">18505 10305 700 0,'0'0'244'0,"0"0"-18"16,0 0 74-16,0 0-15 0,0 0-8 15,0 0-68 1,0 0-53-16,39-71-54 0,-39 95-38 15,0 12 95-15,3 11-29 16,-3 11-25-16,0 8-39 16,0 8-4-16,0 5-17 15,0 6-16-15,0 6 10 16,0 18 1-16,0-11-11 16,0 2-14-16,0 2-8 15,0-12-1-15,0 11-6 16,-7-1-1-16,-4-4 0 15,-3-3-1-15,2-5 1 16,1-8 0-16,-1-10 0 16,1-15 0-16,5-12 1 0,0-13-1 15,4-11 1-15,0-9 1 16,2-5-1-16,0-2 1 16,0-3 8-16,0 0 1 15,0 0 17-15,0 0 7 16,10 0-2-16,21 0-11 15,19 0 84-15,38 0-12 16,45 0-24-16,47 0-29 16,30 0 23-16,11 0-39 15,-3 0-7-15,-13 0 8 16,9 0-10-16,2 0-12 16,5 0-3-16,5 0-1 15,9-3 1-15,1-5 1 0,-2 1 0 16,-4-2 11-1,-10 6-7-15,-10 3-5 0,-6 0-6 16,1 0 6-16,1 0 1 16,3 8 6-16,-2-4-6 15,-13 1 13-15,-20 0-7 16,-25-1-7-16,-35-3-1 16,-37 2 0-16,-27-2-1 15,-23-1 1-15,-8 0 1 16,-5 0 0-16,-5 0 17 15,-7 0 64-15,-2 0 5 16,0-4-86-16,0-4 0 16,-7-3 0-16,-3-1 0 0,-4-1 0 15,1-3 0 1,-1-1 0-16,-1-8 0 0,1-9 0 16,1-14 0-16,2-29 0 15,4-49 0-15,0-64 0 16,1-37-26-16,-5-4-74 15,-12 32-29-15,-6 66-54 16,-37 14-128-16,5 41-371 16,-13 8-314-16</inkml:trace>
  <inkml:trace contextRef="#ctx0" brushRef="#br0" timeOffset="5416.64">20214 7619 532 0,'0'0'364'0,"0"0"-116"15,0 0-48-15,0 0-24 16,0 0-10-16,0 0-36 0,0 0-4 15,-60-27 0 1,57 27-28-16,-2 0-36 0,-1 8-26 16,-7 16 4-16,-5 12 31 15,-5 17 7-15,-4 14 18 16,-6 30-6-16,-5 25 1 16,-2 34-9-16,3 17-19 15,4 9 34-15,4 1-34 16,4-5 10-16,4 8-10 15,4 6 24-15,1 3 6 16,7 2-20-16,0-2-13 16,5 1 0-16,1-6-16 15,1-7-8-15,0-5 0 16,-7-10 16-16,1-5-8 16,-5-2-4-16,1-10 8 0,0-5-21 15,6-8-1-15,2-2-14 16,4-6 1-16,0-7-1 15,0-25-3-15,4-22-1 16,0-20 4-16,-4-3 1 16,2 9 1-16,-2 8-5 15,0 6-2-15,0-5 4 16,0-10-5-16,0-8-5 16,3-12 0-16,0-6 1 15,1-14 6-15,-2-8-8 16,0-7-2-16,-2-6 2 15,2 0 8-15,1 0-8 0,5-19-9 16,6-14-86-16,19-31-106 16,41-90-175-16,-6 9-418 15,0-28-831-15</inkml:trace>
  <inkml:trace contextRef="#ctx0" brushRef="#br0" timeOffset="6217.85">21220 7472 41 0,'0'0'1203'16,"0"0"-892"-16,0 0-56 15,0 0-44-15,0 0-97 16,0 0-56-16,0 0 122 15,-55 208 37-15,46-47-4 16,0 22-20-16,9 12-27 16,0 10-10-16,0-3-20 15,11 13 4-15,5 6-28 16,-1-1-32-16,-3 1-10 16,-8-9-4-16,1-1-12 0,-5-5 8 15,0-7-32-15,0-11-2 16,-2-8-28-16,-10-17 0 15,-3-1 0-15,-1-7 0 16,1-2 0-16,1-9 0 16,5 0 0-16,2-3 0 15,5-7 0-15,2-10 0 16,0-25 0-16,0-23 0 16,0-20 0-16,0-4 0 15,0 4 0-15,7 2 0 16,-1 1 0-16,-1-13 0 15,2-10 0-15,0-12 0 16,-3-10 0-16,-2-6 0 16,-2-4 0-16,2-4 0 15,-2 0 0-15,0 0 0 0,0-4 0 16,0-22 0-16,0-17-107 16,27-75-211-16,2 8-337 15,7-16-448-15</inkml:trace>
  <inkml:trace contextRef="#ctx0" brushRef="#br0" timeOffset="7937.61">21916 7457 611 0,'0'0'323'16,"0"0"-20"-16,0 0-15 15,0 0-37-15,0 0-27 16,0 0-48-16,0 0-15 15,-28-62 26-15,27 60-8 0,1 2-45 16,-2 0-46-16,0 6-61 16,2 20-26-16,0 15 17 15,0 15 51-15,0 12 13 16,0 12 18-16,0 18-2 16,4-3-12-16,3-1-18 15,3 2 7-15,0-13-26 16,1 28-2-16,2 18-1 15,7 19 35-15,5 3-6 16,-1-15-27-16,-2-28-22 16,-6-30 11-16,-3-15-5 15,-1-1-1-15,1 10-5 16,3 12 4-16,-3 12-11 16,-2-2-19-16,-5-1 0 0,-3-3 0 15,-3-2 0-15,0 1 0 16,0-1 0-16,0 0 0 15,0 2 0-15,-3 3 0 16,2-4 0-16,-1 0 0 16,2-7 0-16,0-5 0 15,0-5 0-15,0-5 0 16,0 0 0-16,0-3 0 16,0-2 0-16,0 0 0 15,0 2 0-15,-6-2 0 16,2-1 0-16,0-2 0 15,-3-4 0-15,3-3 0 16,0-4 0-16,-2-2 0 0,2-3 0 16,0-1 0-16,2-2 0 15,-3 0 0-15,2 0 0 16,0-2 0-16,1-2 0 16,0-2 0-16,-1-1 0 15,3-5 0-15,0 0 0 16,0-1 0-16,0 4 0 15,0-3 0-15,0 4 0 16,0-1 0-16,0 2 0 16,0-3 0-16,0-1 0 15,0-6 0-15,0-1 0 16,0-4 0-16,0-2 0 16,3-1 0-16,-3-2 0 0,2 4 0 15,-2-2 0-15,2 4 0 16,1 1 0-16,0 2 0 15,2 0 0-15,-3 0 0 16,2 2 0-16,0 0 0 16,2-2 0-16,-2 0 0 15,2-2 0-15,-1-1 0 16,-1-4 0-16,-2-1 0 16,3-4 0-16,-2 1 0 15,-3-5 0-15,0-2 0 16,2-3 0-16,-2 1 0 15,0-2 0-15,0 0 0 0,0 0 0 16,1 0 0 0,2 0 0-16,4-15 0 0,1-13 0 15,11-13 0-15,18-51-260 16,1 9-409-16,-7-4-523 16</inkml:trace>
  <inkml:trace contextRef="#ctx0" brushRef="#br0" timeOffset="9733.66">19169 7770 188 0,'0'0'202'0,"0"0"-132"16,0 0-51-16,0 0-10 15,0 0-1-15,0 0-2 16,-87-54-5-16,75 45 12 15,4 2 7-15,1 3 68 16,3 0 20-16,0 0-8 16,0 4-34-16,2 0-9 15,0 0-18-15,0-2-6 16,0 2 4-16,-3 0 5 16,3 0 5-16,-2 0-4 15,-1-2 12-15,1 2-1 16,-1 0-24-16,-1 0-18 15,-3 0-6-15,-2 0-6 0,-1 0 0 16,-1 0-1-16,-1 0 1 16,4 0-1-16,3 4 1 15,3 0-14-15,4-2-34 16,0-2-10-16,0 0 19 16,0 0 11-16,2 0 2 15,13 0-9-15,8 0 28 16,1-4-3-16,0-6 3 15,1-2-2-15,-7 0 8 16,-3 0 1-16,-3-2 5 16,-3 2 5-16,-3 1 20 15,-4 0 28-15,-2 3 22 0,0 2 2 16,0-1 8-16,0 4-1 16,0-2-25-16,-4 4-19 15,-5 1-13-15,-1 0-9 16,-4 0-14-16,1 0 7 15,-1 0 1-15,-2 3 8 16,1 2 0-16,-3-4-10 16,-1 3-4-16,2-1-3 15,-3-2-7-15,2-1-1 16,1 0 2-16,1 0-2 16,5 0 7-16,5 0-5 15,-2 0 4-15,8 0-5 16,-2 0 5-16,2 0-6 15,0 0 0-15,0 0-12 0,0 21-7 16,0 8 19-16,0 18 23 16,0 13 13-16,0 8 24 15,0 9 3-15,0-1-24 16,0-1-19-16,-7-6-9 16,-4-6-10-16,0-12 4 15,0-4-5-15,-19-10-114 16,4-8-149-16,-5-19-779 0</inkml:trace>
  <inkml:trace contextRef="#ctx0" brushRef="#br0" timeOffset="16329.58">18457 12091 1030 0,'0'0'327'16,"0"0"-124"-16,0 0 82 15,0 0-70-15,0 0-46 16,0 0-30-16,-21-32 4 15,21 14-33-15,0-9 0 16,6-8-1-16,3-7-13 0,1-6-12 16,0-4-20-16,-1-7-1 15,3 2-29-15,-4-6-8 16,1 5 13-16,0 1-20 16,-2 4-1-16,0 5-17 15,-3 6 10-15,1 6-1 16,1 5-9-16,1 4 5 15,0 2-6-15,-1 1 1 16,3 0 10-16,-2 3-10 16,3-4 7-16,0 3 7 15,3 0 12-15,3-2-9 16,1 4-6-16,5-3-3 16,3 0-3-16,2 1-4 0,4-2 10 15,0 1 0-15,0 0 3 16,3 1 10-16,-5 1-1 15,0 3 2-15,0 2-4 16,1 0-2-16,2 4-11 16,6 2-8-16,1 3 10 15,-2 0 1-15,2 5-2 16,2 2 1-16,0 0 7 16,3 0 0-16,1 0-5 15,1 2 2-15,8 5-1 16,2-2-2-16,4 0-3 15,2-4 0-15,5 0 7 16,-3 2 5-16,1-3-12 16,-3 0 5-16,-1 0-2 0,-3 0-2 15,0 0-1-15,2 0-8 16,4 0 1-16,10 0 10 16,8-3 1-16,10 1-1 15,1-3-3-15,1 4-1 16,-3 1-7-16,-4 0 7 15,-5 0-8-15,-6 0 1 16,-3 0 0-16,-2 6 1 16,1-1 4-16,-1-1 0 15,8 0-5-15,3 0 8 16,1-2 0-16,6-2 0 0,-2 0-7 16,-6 0 7-1,-2 0-9-15,-8 0 1 0,-5 0-1 16,-3 0 6-16,-3 0-5 15,-2 0 1-15,-2 0 5 16,-2 0 2-16,-4-2-7 16,2 0-1-16,-3 0 5 15,2 0-4-15,0 0 4 16,1 0-5-16,1 0 5 16,3-2-5-16,2 0 0 15,2 1 5-15,2-1-5 16,3-1 1-16,-3 1 5 15,-4 2-6-15,-5 2-1 16,-4 0 1-16,-4 0 0 16,-3 0 0-16,-4 0 5 0,-1 0-4 15,-2 0 5-15,1 0-1 16,-3 0 0-16,2 0-4 16,1 0 5-16,0 0-6 15,0 0 0-15,-3 0-1 16,1 12 0-16,-1 4 0 15,-2 6 0-15,5 4 2 16,-1 9-1-16,1 4 5 16,0 8-5-16,0 4 0 15,-3 8 5-15,-4 3 1 16,-2 5 3-16,-8 2-10 16,-1 4 0-16,-5 1 0 0,1 0 0 15,-3-4 0-15,-2-7 0 16,0-11 0-16,0-10 0 15,-5-12 0-15,1-13 0 16,-3-6 0-16,-2-9 0 16,0-2 0-16,0 0 0 15,0 0 0-15,0 0 0 16,-13-4-114-16,-37-12-195 16,4 0-364-16,-8-8-385 0</inkml:trace>
  <inkml:trace contextRef="#ctx0" brushRef="#br0" timeOffset="16903.33">19772 11268 1305 0,'0'0'488'0,"0"0"-234"0,0 0 137 16,0 0-120-16,0 0-144 16,0 0-62-16,0 0 25 15,-120 108 31-15,76-52-28 16,-6 5-33-16,-3 2-40 15,4 5-20-15,2-2-14 16,9 1-92-16,9 10-123 16,14-14-227-16,8-19-204 0</inkml:trace>
  <inkml:trace contextRef="#ctx0" brushRef="#br0" timeOffset="17167.18">20697 11372 1864 0,'0'0'543'0,"0"0"-399"16,0 0 81-16,0 0-95 15,-94 114-54-15,77-63-52 16,1 5-18-16,-2 4-6 16,-2-1-34-16,-13 23-101 0,6-12-193 15,2-18-343-15</inkml:trace>
  <inkml:trace contextRef="#ctx0" brushRef="#br0" timeOffset="17437.52">21798 11289 1395 0,'0'0'594'0,"0"0"-365"15,0 0-106-15,0 0 110 0,0 0-52 16,-108 151-108-16,85-91-49 16,0 2-18-16,0 2-6 15,1-1-37-15,-11 20-122 16,7-16-180-16,1-13-342 0</inkml:trace>
  <inkml:trace contextRef="#ctx0" brushRef="#br0" timeOffset="17638.84">23144 11369 1647 0,'0'0'886'0,"0"0"-608"15,0 0-152-15,-125 132 71 16,63-53-66-16,-4 12-86 15,4 0-45-15,-9 4-153 16,9-15-391-16,4-26-375 0</inkml:trace>
  <inkml:trace contextRef="#ctx0" brushRef="#br0" timeOffset="18253.68">19632 7927 1562 0,'0'0'600'0,"0"0"-512"0,0 0 115 16,0 0 18-16,0 0-69 16,-82 122-85-16,53-80-45 15,-5 3-11-15,3 4-11 16,0-1-73-16,-5 16-154 15,10-11-260-15,5-11-346 0</inkml:trace>
  <inkml:trace contextRef="#ctx0" brushRef="#br0" timeOffset="18495.49">20836 7904 1164 0,'0'0'616'15,"0"0"-426"-15,0 0-52 16,0 0 30-16,-121 137-32 16,94-83-55-16,3 2-43 15,-1-2-23-15,3-3-15 16,4-4-49-16,2 6-89 15,5-10-205-15,7-16-512 0</inkml:trace>
  <inkml:trace contextRef="#ctx0" brushRef="#br0" timeOffset="18704.78">21900 7803 1303 0,'0'0'804'16,"0"0"-512"-16,0 0-26 16,0 0-105-16,0 0-104 15,0 0-16-15,-113 151-26 16,81-88-15-16,4 1-53 16,-17 23-146-16,9-16-164 15,3-14-347-15</inkml:trace>
  <inkml:trace contextRef="#ctx0" brushRef="#br0" timeOffset="18921.61">22461 7877 1780 0,'0'0'390'15,"0"0"-299"-15,0 0 54 16,-96 134-9-16,71-69-72 0,4 6-64 16,1-2-30-16,-16 11-168 15,7-19-192-15,-4-12-527 0</inkml:trace>
  <inkml:trace contextRef="#ctx0" brushRef="#br0" timeOffset="20561.79">18906 7696 1045 0,'0'0'402'16,"0"0"-173"-16,0 0 62 16,0 0-18-16,0 0-15 15,0 0-91-15,0 0-42 16,-7-2-38-16,5 19-14 16,0 10 78-16,-2 7-42 15,-4 5-10-15,0 8-33 0,-1 5-18 16,-1 1-2-1,2 1-5-15,1-4-7 0,0-2 1 16,6-4-11-16,1-2 3 16,0-5 1-16,0-6-4 15,0-3-3-15,0-1-1 16,10-4-2-16,3-1-3 16,6 1 1-16,1-3 4 15,4 0 11-15,2 2 2 16,1-2-4-16,0 0-1 15,2 2-4-15,-2-4-6 16,2-1-3-16,2 2-4 16,3-5-5-16,-1 2 7 15,5-2 4-15,1-2-4 16,2 0 8-16,1-1-6 0,3-3-1 16,-1-1 2-16,6-3-16 15,3 0 0-15,5-1 0 16,8-3 0-16,6 0 0 15,1 0 0-15,6 0 0 16,-2 0 0-16,0 0 0 16,-2 0 0-16,-1 0 0 15,-7 0 0-15,-7 1 0 16,-7 4 0-16,-6-1 0 16,-4-2 0-16,1 2 0 15,-2-2 0-15,0-1 0 16,5-1 0-16,3 0 0 15,-2 0 0-15,4 0 0 0,-4 0 0 16,-3 0 0 0,-1 0 0-16,-2 0 0 0,1 0 0 15,7-3 0-15,0-3 0 16,6-3 0-16,0 4 0 16,2-3 0-16,-4-1 0 15,1 4 0-15,-2-3 0 16,1 2 0-16,2-1 0 15,-3 3 0-15,1 0 0 16,-3 2 0-16,0 1 0 16,0-3 0-16,1-1 0 15,-6 1 0-15,-1 0 0 0,-5 0 0 16,0 1 0 0,-1-3 0-16,-4 1 0 0,3-1 0 15,-1 0 0-15,-1 0 0 16,0 0 0-16,0-1 0 15,-3 3 0-15,-2 0 0 16,3-2 0-16,-3-1 0 16,-2 1 0-16,2-2 0 15,-5 2 0-15,2-4 0 16,-5 3 0-16,0-2 0 16,-3 1 0-16,-2 0 0 15,-4 0 0-15,1-2 0 16,-1-2 0-16,-1 0 0 15,0-2 0-15,0 1 0 16,-2-4 0-16,1 3 0 0,-3-3 0 16,1 2 0-16,-2-2 0 15,0 1 0-15,-1 1 0 16,-1-1 0-16,-1 1 0 16,0-3 0-16,-1 3 0 15,-2-6 0-15,1-3 0 16,-1-4 0-16,-2-8 0 15,0-5 0-15,0-8 0 16,0-4 0-16,0 3 0 16,-7 5 0-16,-2 2 0 15,-2 6 0-15,0 4 0 16,2 3 0-16,0 0 0 16,2 0 0-16,1 0 0 0,0-1 0 15,-4 0 0-15,3 5 0 16,1 2 0-16,-1 8 0 15,0 6 0-15,1 1 0 16,-3 5 0-16,0 3 0 16,-5 1-126-16,1 0-176 15,-20 3-317-15,4 12-262 16,-10-6-881-16</inkml:trace>
  <inkml:trace contextRef="#ctx0" brushRef="#br0" timeOffset="22777.79">18750 12209 487 0,'0'0'622'0,"0"0"-474"0,0 0 67 16,0 0 3-16,0 0-72 15,0 0 3-15,0 0 19 16,-63-40-22-16,59 24 12 16,-2-1-13-16,-2-5-29 15,2-5-28-15,1-4-31 16,1-9-20-16,-1-4-13 15,4-6 7-15,-2-6 7 16,3-1 1-16,0-1 8 16,0 1 3-16,3 3 10 15,7 1-5-15,3 0 5 16,6-3-11-16,-1 0-17 16,3-1-4-16,0 4-11 15,-1 5 10-15,-3 5-3 16,-3 7-2-16,-1 4 1 15,-4 4-8-15,2-2 0 0,-4 0 0 16,2-1-3-16,-3 1-3 16,2 2-3-16,-4 6 1 15,0 7-6-15,-1 4 0 16,-3 4 0-16,2 3 0 16,-2 1 0-16,2 1 5 15,2 0-6-15,0-4-1 16,8-2 0-16,3-4-5 15,6 0 5-15,8-4 1 16,2 3-1-16,4 0 0 16,3 3 1-16,3 2 0 15,1 0 6-15,2 3 6 16,5-1 6-16,5 0 3 16,6-3 21-16,5 3-6 0,4-2-4 15,2 1-4-15,1 3-1 16,-1 2 0-16,-3 1 2 15,2 1-19-15,8 0 5 16,20 0 3-16,31 0 23 16,32 0-2-16,10 0-15 15,-7 0-12-15,-21 0-3 16,-35 0-2-16,-20 0-5 16,-20 0 5-16,-8 0-1 15,7 1 0-15,5-1 3 16,9 0-1-16,-8 0-8 15,2 2 0-15,0 1 0 16,-2-3 0-16,2 0 0 0,-1 0 0 16,-5 0 0-16,-1 0 0 15,-6 0 0-15,-7 4 0 16,-1 0 0-16,-5 0 0 16,0 2 0-16,0 0 0 15,5 1 0-15,6-4 0 16,7 3 0-16,4-2 0 15,1 0 0-15,-3-1 0 16,-3 2 0-16,-8-1 0 16,-4-2 0-16,-8 0 0 15,-6 0 0-15,-5-2 0 16,-2 0 0-16,-5 0 0 0,6 0 0 16,-1 0 0-16,5 0 0 15,4 0 0-15,3 0 0 16,1 0 0-16,-3 0 0 15,-5 0 0-15,-7 0 0 16,-4 0 0-16,-7 2 0 16,-2-2 0-16,-3 0 0 15,1 0 0-15,4 0 0 16,0 0 0-16,2 0 0 16,-1 0 0-16,-2 0 0 15,-3 0 0-15,-4 0 0 16,1 4 0-16,-2 5 0 15,4 4 0-15,3 3 0 16,7 7 0-16,8 2 0 0,5 5 0 16,9 2 0-16,4 3 0 15,0-2 0-15,-1 1 0 16,-6 3 0-16,-9-3 0 16,-8 2 0-16,-7 1 0 15,-4 3 0-15,-2-2 0 16,-4-2 0-16,-1 0 0 15,1-2 0-15,-6 0 0 16,2 0 0-16,-4 0 0 16,1 1 0-16,-3-2 0 15,0 3 0-15,0 2 0 16,0 5 0-16,-11 1 0 16,-1 3 0-16,1 0 0 15,3-3 0-15,0-4 0 16,4-8 0-16,2-10 0 0,0-6 0 15,2-6 0-15,-3-4 0 16,3-1 0-16,-2-2 0 16,0 2 0-16,2-4 0 15,0 0 0-15,0 2 0 16,0-3 0-16,0 0 0 16,0 0 0-16,0 0 0 15,0 0 0-15,0 0 0 16,0 0 0-16,-2 0 0 0,0 0 0 15,-3 0 0-15,-4-16-47 16,0-11-452-16,1-8-559 0</inkml:trace>
  <inkml:trace contextRef="#ctx0" brushRef="#br0" timeOffset="24426.62">21167 3196 1582 0,'0'0'525'0,"0"0"-411"15,0 0 6-15,-84 202 110 0,55-12 41 16,4 36-85 0,16 14-26-16,9-9-27 0,0-28-55 15,0-7-30-15,9-16-24 16,9-13-14-16,1-26-10 15,4-35-9-15,-5-28-57 16,-2-28-74-16,-3-12-63 16,3-8-73-16,15-28-109 15,-2-2-285-15,0-22-817 0</inkml:trace>
  <inkml:trace contextRef="#ctx0" brushRef="#br0" timeOffset="24843.51">21355 3123 1716 0,'0'0'530'16,"0"0"-437"-16,0 0-20 15,211-31 34-15,17 21 103 16,50 1-40-16,21 5-52 15,-14 1-30-15,-56 3-5 16,-30 3 4-16,-51 7 16 16,-45 5-48-16,-36-3-20 15,-18 2-11-15,-2 4-5 16,-2 2 2-16,-1 8-10 0,-11 7-1 16,-6 13 34-16,-2 14 25 15,6 36-14-15,9 55 14 16,11 71-21-16,7 29-18 15,-3 11-10-15,-12-8-10 16,-23-31-4-16,-13 0 0 16,-7-2 6-16,-12-15-12 15,-11-21-16-15,-4-27-47 16,4-42-47-16,1-40-49 16,4-25-75-16,-13-31-147 15,4-8-427-15,-2-14-1083 0</inkml:trace>
  <inkml:trace contextRef="#ctx0" brushRef="#br0" timeOffset="25143.94">21667 5704 2170 0,'0'0'558'0,"0"0"-498"15,0 0 128-15,0 0-74 16,229 9-21-16,-11-7 104 16,45 4-83-16,16 7-43 15,-21 4-14-15,-33 7-9 16,-27 2-29-16,-31-2-7 16,-46-7-12-16,-32-4-13 15,-27-9-25-15,-15-4-25 0,0 0-33 16,0-14-39-16,-5-14-64 15,-17-38-161-15,-12 4-430 16,-13-7-1114-16</inkml:trace>
  <inkml:trace contextRef="#ctx0" brushRef="#br0" timeOffset="25611.26">21767 3288 1024 0,'0'0'588'0,"0"0"-249"16,0 0 2-16,0 0-87 16,0 0-129-16,0 0-83 0,0 0 41 15,-45 221 128-15,19-24-13 16,-1 35-64-16,2 15 1 15,7 4-19-15,5-20-46 16,6 3-40-16,5-1-10 16,2-19-3-16,0-21-17 15,11-27-7-15,-2-39 7 16,0-39-6-16,-4-32-20 16,1-17-41-16,-2-2-49 15,5-13-90-15,7-10-107 16,22-34-43-16,-5-20-257 15,3-14-1081-15</inkml:trace>
  <inkml:trace contextRef="#ctx0" brushRef="#br0" timeOffset="25927.38">22433 3088 1692 0,'0'0'567'15,"0"0"-432"-15,0 0-21 16,-29 181 119-16,29-2 27 16,0 50-69-16,13 14-41 0,16-4-75 15,2-14 7 1,-4-3-37-16,-6 0-22 0,-8 1-14 15,-9-10 6 1,-4-17-15-16,0-15-10 0,-2-27-56 16,-11-40-85-16,3-38-51 15,6-26-120-15,2-28-260 16,2-18-109-16</inkml:trace>
  <inkml:trace contextRef="#ctx0" brushRef="#br0" timeOffset="26243.77">23418 3236 1768 0,'0'0'483'0,"0"0"-448"15,-23 223 209-15,23-13 31 16,13 42-50-16,23 16-47 16,5-12-94-16,-18-29 47 15,-15-4-54-15,-8-1-46 16,-36-5-11-16,-17-13-20 16,-8-20-9-16,3-21-54 15,9-28-96-15,13-36-40 0,10-30-85 16,11-31-377-16,8-34-442 15</inkml:trace>
  <inkml:trace contextRef="#ctx0" brushRef="#br0" timeOffset="26894.89">20890 3963 1267 0,'0'0'402'16,"0"0"-199"-16,0 0-59 16,0 0 12-16,0 0 52 15,139 3 73-15,13-2-26 16,68-1-87-16,50 0-17 15,23 0-4-15,4 0-59 16,-8 0-32-16,4 4-20 16,-19 11-21-16,-31-3 9 15,-49 3 0-15,-59-8-23 16,-50-1-1-16,-36-2 1 16,-25-4 0-16,-8 0 0 0,-3 2 5 15,-5-2 2-15,-6 0 5 16,-2 0-2-16,0 0-11 15,2 0-67-15,-2 0-104 16,-4 6-163-16,-15 2-343 16,-8-1-425-16</inkml:trace>
  <inkml:trace contextRef="#ctx0" brushRef="#br0" timeOffset="27592.91">20987 4823 1395 0,'0'0'550'0,"0"0"-358"16,0 0 123-16,0 0-56 15,131-51-44-15,-33 32-43 16,56-2-19-16,62 3-39 16,38 0-2-16,13 6-31 15,8 0-22-15,1 6-23 16,11 4-9-16,-6 2-11 15,-34 2 5-15,-71 12-13 16,-64-2-8-16,-50-4-1 16,-28-1 0-16,-11-4-11 15,-6 1-22-15,-9-2-23 16,-8-2-14-16,-11 0-67 0,-26 0-131 16,-53 1-194-1,8 6-106-15,-5-5-484 0</inkml:trace>
  <inkml:trace contextRef="#ctx0" brushRef="#br0" timeOffset="27993.22">20799 5173 1714 0,'0'0'586'16,"0"0"-476"-16,0 0 159 0,0 0-100 15,0 0-78-15,0 0 46 16,116 29 78-16,-18-20-33 16,49 2-53-16,61-4-15 15,37 2-43-15,27-2-31 16,11 0-16-16,-5 2-6 15,-2 2-7-15,-26-4-10 16,-36 3 1-16,-63-6 7 16,-48-1-3-16,-41-3-6 15,-17 0-2-15,-5 0 2 16,-7 0 0-16,-6 0 1 16,-14 0 0-16,-8 0-1 0,-5 0-25 15,0-4-52-15,0 0-82 16,-18-11-163-16,-9 6-378 15,-8-6-279-15</inkml:trace>
  <inkml:trace contextRef="#ctx0" brushRef="#br0" timeOffset="28730.38">21127 5109 751 0,'0'0'409'16,"0"0"-88"-16,0 0 71 16,0 0-41-16,0 0-84 15,0 0-117-15,0 0-91 16,6 40 40-16,-19 6 41 15,3 11-48-15,0 5-15 0,4 6-26 16,6 3-18 0,0-2-10-16,0-3-11 0,0-7-5 15,2-8-5-15,2-8-1 16,3-11 5-16,-2-10-5 16,-3-8-1-16,2-8 1 15,1-6 17-15,1 0 33 16,8 0 46-16,5-12-19 15,13-5-30-15,8 0-19 16,11-1-8-16,11 2-9 16,10 3 3-16,4 4-9 15,2 5-6-15,-5 4-1 16,-8 0-1-16,-14 0-5 16,-11 8-41-16,-9 2-95 15,-2 2-150-15,-6-4-284 0,-12-7-225 16</inkml:trace>
  <inkml:trace contextRef="#ctx0" brushRef="#br0" timeOffset="29227.36">21509 3144 661 0,'0'0'286'16,"0"0"-58"-16,0 0 4 0,0 0-39 15,0 0-15-15,0 0-14 16,0 0 71-16,-21 58-74 16,-6-12-27-16,-8 8-21 15,-1 8-60-15,-2 3-36 16,0 2-17-16,3 2-75 16,1 0-76-16,-15 24-148 15,11-18-240-15,5-13-495 0</inkml:trace>
  <inkml:trace contextRef="#ctx0" brushRef="#br0" timeOffset="29455.71">21270 4209 1347 0,'0'0'553'0,"0"0"-385"16,0 0-28-16,0 0-45 16,0 0-30-16,0 0-41 15,-76 127-17-15,63-81 3 16,4 1-10-16,2 3-82 16,7 19-108-16,0-11-194 15,0-10-642-15</inkml:trace>
  <inkml:trace contextRef="#ctx0" brushRef="#br0" timeOffset="29771.2">21308 4863 671 0,'0'0'1092'0,"0"0"-813"0,0 0-214 15,0 0-12-15,0 0 55 16,0 0-45-16,-13 121-42 15,1-86-21-15,-3 3-6 16,-12 18-111-16,2-8-156 16,5-6-283-16</inkml:trace>
  <inkml:trace contextRef="#ctx0" brushRef="#br0" timeOffset="29995.7">21295 5348 1088 0,'0'0'751'15,"0"0"-590"-15,0 0-45 16,0 0 65-16,-23 106-44 16,19-62-63-16,2 5-46 15,2 1-14-15,0-2 1 16,0-2-15-16,19-2-116 15,-1-10-114-15,3-14-332 0</inkml:trace>
  <inkml:trace contextRef="#ctx0" brushRef="#br0" timeOffset="31221.31">23722 3513 1016 0,'0'0'492'0,"0"0"-251"15,0 0 57-15,0 0-103 16,0 0-102-16,0 0-16 16,-131 116 16-16,109-57-15 15,7-1-34-15,8-4-30 16,7-2-5-16,0-10-8 16,0-4-1-16,14-6-31 15,8 5-140-15,-7-10-129 0,-1-7-237 0</inkml:trace>
  <inkml:trace contextRef="#ctx0" brushRef="#br0" timeOffset="31606.05">23852 4285 977 0,'0'0'537'0,"0"0"-263"16,0 0 27-16,0 0-84 16,0 0-119-16,0 0-76 15,0 0 9-15,-31 57 33 16,19-20-22-16,-3 3-29 16,1 2-13-16,1 7-7 15,-11 20-124-15,7-8-159 16,-4-9-367-16</inkml:trace>
  <inkml:trace contextRef="#ctx0" brushRef="#br0" timeOffset="32106.35">23870 4864 1250 0,'0'0'369'16,"0"0"-39"-16,0 0-80 15,0 0-160-15,0 0-81 16,0 0 12-16,-42 109 5 16,21-57-18-16,-1 7-8 15,2 0-29-15,-2 27-118 16,1-11-153-16,6-13-355 0</inkml:trace>
  <inkml:trace contextRef="#ctx0" brushRef="#br0" timeOffset="32362.49">23921 5817 1350 0,'0'0'587'16,"0"0"-461"-16,0 0-48 16,0 0-77-16,0 0 11 15,0 0-12-15,0 0-9 16,-47 108-157-16,23-81-186 15,4-7-743-15</inkml:trace>
  <inkml:trace contextRef="#ctx0" brushRef="#br0" timeOffset="32706.9">23487 5326 973 0,'0'0'718'0,"0"0"-452"0,0 0 3 16,0 0-25-16,0 0-99 15,0 0-58-15,0 0 27 16,149-33-17-16,-82 28-13 16,0-4-32-16,-7 3-30 15,-10 0-13-15,-11 5-9 16,-14 1-28-16,-8 0-109 16,-15 6-246-16,-2 7-288 15,0 0-382-15</inkml:trace>
  <inkml:trace contextRef="#ctx0" brushRef="#br0" timeOffset="33150.1">23759 5503 175 0,'0'0'1020'15,"0"0"-718"-15,0 0-1 16,0 0 25-16,0 0-120 16,0 0-97-16,0 0-93 15,-10 13 18-15,-3 19 66 16,-1 6-42-16,4 0-34 15,1-2-15-15,0-4-9 16,8-6-102-16,1-8-113 0,0-3-161 16,8-11-353-16</inkml:trace>
  <inkml:trace contextRef="#ctx0" brushRef="#br0" timeOffset="34367.31">21229 3100 451 0,'0'0'741'0,"0"0"-496"0,0 0-81 15,0 0 11-15,0 0-22 16,0 0-65-16,0 0-15 16,-6 21 82-16,15-12 13 15,6-3-3-15,6 2-26 16,2-2-42-16,4 0-27 15,7 1-24-15,-2 0-23 16,3 3-14-16,-3 2-2 16,-1 3-7-16,-2 2 1 0,0 3 1 15,-6 5-2 1,2 4 0-16,-4 5 8 0,-2 7 2 16,-3 3 19-16,-3 6-7 15,-1 4 11-15,-4 7-3 16,-1 5 15-16,-1 3-5 15,0 7-4-15,-2 4 2 16,2 4-10-16,-1 0-8 16,1-4-4-16,2-3-1 15,0-4 4-15,3-2-8 16,3-2-5-16,3 2-5 16,2-3-1-16,0 2 6 15,1 2-5-15,-1 4 6 16,-7 4 8-16,-3 1 33 15,-7 1-22-15,-2-2-8 0,0 1 0 16,-4-4-17 0,-11 2 0-16,-1-3 13 0,1-2-8 15,-1-4-6-15,-2-4 1 16,0-3 0-16,-4-5 10 16,0-7 17-16,-4-6 10 15,3-4-20-15,-2-8-9 16,-2-7 1-16,1-4 2 15,-7-5 2-15,1-6 5 16,-8 0-4-16,-4-4-6 16,-6 0-9-16,-3-3 1 15,-6 0 0-15,0-1-1 0,-1 2 0 16,0-4-9-16,4 4-27 16,9-5-28-16,9 0-37 15,13 0-77-15,25-14-87 16,10-7-209-16,23-5-332 0</inkml:trace>
  <inkml:trace contextRef="#ctx0" brushRef="#br0" timeOffset="35340.76">23598 3174 902 0,'0'0'302'0,"0"0"-97"16,0 0 10-16,0 0-21 16,-113-11-4-16,88 11-37 15,-2 1-53-15,0 11-14 16,0 2-3-16,1 3-4 15,0-3-6-15,1 7-18 16,2 0-4-16,5-2-13 0,3 6 1 16,-1 0-8-16,3 7 11 15,2 6 13-15,-1 5-7 16,4 7 15-16,1 4-12 16,3 8 3-16,4 4-6 15,0 6 7-15,0 11 4 16,0 2-17-16,0 5-8 15,9-1-3-15,-2 0-1 16,3-3-7-16,0 2-7 16,-6 14 5-16,-4 23 8 15,0 19-7-15,0 3 77 16,-7-11-36-16,3-32-36 16,4-30-10-16,0-12-17 15,0-4 1-15,0 11-1 0,7 10 0 16,3 6 0-16,-1-5 0 15,1-6 1-15,-2-9 0 16,-1-7-1-16,-1-6 1 16,2-3 1-16,-4-4-2 15,2-1 0-15,1-1 1 16,2-5-1-16,4-2 1 16,2-4 0-16,6-2-1 15,6-4 1-15,6-4 4 16,7-6-4-16,11-9 0 15,10-7 6-15,5 0 1 16,3 0-7-16,-1-11 5 16,-8-1-6-16,-9 2 1 0,-14 2-1 15,-8-1-1-15,-8 7-26 16,-8-7-36-16,-2 1-65 16,9-23-147-16,-4 4-354 15,-3-7-522-15</inkml:trace>
  <inkml:trace contextRef="#ctx0" brushRef="#br0" timeOffset="46941.22">3320 2652 1545 0,'0'0'586'0,"0"0"-484"0,0 0-74 16,-16 137 95-1,10-19 119-15,-1 44-36 0,-3 13-65 16,-6 2-50-16,0-13-10 15,-4-17-23-15,2-1-32 16,3-26-17-16,4-26-2 16,3-29-7-16,6-19-36 15,0-1-51-15,2-2-78 16,0-5-133-16,7-16-256 16,7-18-233-16</inkml:trace>
  <inkml:trace contextRef="#ctx0" brushRef="#br0" timeOffset="47411.07">3339 2504 1311 0,'0'0'774'0,"0"0"-506"16,0 0-84-16,0 0-58 15,0 0-47-15,227-22 99 16,-1-3 51-16,48-11-60 16,21-8-60-16,-21 3-50 15,-45 12-2-15,-26 14-6 16,-56 9-15-16,-44 6-12 16,-39 0-12-16,-22 0 0 0,-8 3-11 15,-7 4-1-15,-5 1 7 16,-13 0 11-16,-7 6 3 15,0 6 18-15,2 14 17 16,2 18 1-16,2 35-6 16,5 43-11-16,10 56-19 15,2 29-6-15,1 15-1 16,-4 5-7-16,-8-15 1 16,-8-2-8-16,-6-18-1 15,0-24 0-15,0-27 0 16,0-39 0-16,0-31-17 15,0-29-21-15,0-19-40 16,0-9-71-16,3-8-65 0,1-14-126 16,-2-20-138-1,-2-14-292-15</inkml:trace>
  <inkml:trace contextRef="#ctx0" brushRef="#br0" timeOffset="48038.34">3510 4520 1938 0,'0'0'382'15,"0"0"-210"-15,0 0 151 16,0 0-62-16,0 0-64 0,0 0-72 15,0 0-38-15,-76-10 14 16,76 6 5-16,-2-4-19 16,-1 2-39-16,1-1-19 15,0 4-13-15,0 0-7 16,2 2-7-16,-5 1 5 16,1 0-7-16,-5 0 0 15,-5 0-39-15,-5 1-17 16,-8 9 4-16,-2 4 1 15,-4 5 25-15,2 1 14 16,-3-2 4-16,5 0 8 16,2-2 0-16,7-4 1 15,5-4 9-15,5-2 6 0,8-4 17 16,2-2 9-16,0 0-4 16,0 0-19-16,20 0-19 15,32 0-5-15,55 0 5 16,75 0 74-16,47-2 10 15,33-2-12-15,7 4-33 16,-13 0-12-16,-6 7-27 16,-20 8 0-16,-32 3 0 15,-38 2 0-15,-44 0 0 16,-35-5 0-16,-37-2 0 16,-20-7 0-16,-9-2 0 15,-1 0 0-15,-6-2 0 0,-5-2 0 16,-3 0 0-1,0 0 0-15,0 0 0 0,-4-6 0 16,-7-11-159-16,-14-16-161 16,5-1-380-16,-7-5-383 0</inkml:trace>
  <inkml:trace contextRef="#ctx0" brushRef="#br0" timeOffset="48705.64">3367 3232 1470 0,'0'0'487'16,"0"0"-289"-16,0 0 140 15,0 0-18-15,0 0-81 16,0 0-46-16,0 0-66 16,38-88-47-16,-36 78-22 15,1 3-23-15,-1 6-23 16,2 1-12-16,5-3-6 15,11 3-6-15,16-3 12 16,20-1 10-16,37 1 16 16,48-4 35-16,38 3 1 15,27 4-17-15,8 0 1 0,6 0-13 16,-6 0-16-16,9-2 8 16,-12 0 13-16,-14 2-25 15,-43 0-2-15,-41 0-5 16,-41 0 4-16,-29 0-8 15,-7 0-1-15,-9 0-1 16,-4 0-2-16,-14 0 2 16,-7 0 0-16,-2 0-1 15,0 0-39-15,0 0-50 16,0 0-99-16,-11 0-132 16,-10 0-350-16,-3 0-462 0</inkml:trace>
  <inkml:trace contextRef="#ctx0" brushRef="#br0" timeOffset="49457.77">3318 3743 1288 0,'0'0'578'0,"0"0"-317"15,0 0 57-15,0 0-10 16,0 0-72-16,0 0-82 15,0 0-69-15,-31 5-76 16,60 3-1-16,20 2 23 16,40 3 81-16,49 0-19 15,58-3-1-15,29-5-8 16,13-5-24-16,3 0-23 0,-22 0-19 16,-12 0-9-1,-26 0 0-15,-54 7-7 0,-43 0 4 16,-37 1 3-16,-18 1-9 15,-7-3-1-15,-2 0 1 16,-6-2 0-16,-9-2 0 16,-5 1-5-16,0-3-13 15,0 0-39-15,0 0-60 16,-14 5-112-16,-42 15-260 16,0-1-239-16,-4-2-213 0</inkml:trace>
  <inkml:trace contextRef="#ctx0" brushRef="#br0" timeOffset="49907.27">3148 4157 1154 0,'0'0'754'16,"0"0"-500"-16,0 0 54 15,0 0-13-15,0 0-52 16,0 0-75-16,0 0-86 16,-67 0-53-16,67 0-14 15,0 2-15-15,0 2 0 0,17 4 0 16,14 6 5-16,20-1 39 15,42 8 36-15,57-4-5 16,70-2 15-16,37-3-11 16,19-6-16-16,3-4-25 15,-32 0-23-15,-18 3-14 16,-34 1 6-16,-64 1-6 16,-42 3 0-16,-36-4 5 15,-15-2-6-15,-9 0-2 16,-5-4-31-16,-6 0 2 15,-9 0-4-15,-7-2-26 16,2-19-146-16,-4-23-153 16,0 5-409-16,-6-6-641 0</inkml:trace>
  <inkml:trace contextRef="#ctx0" brushRef="#br0" timeOffset="50306.39">3804 2270 1646 0,'0'0'371'16,"0"0"-257"-16,-76 193 58 15,43-29 86-15,8 34-46 16,16 15-71-16,9 0-27 16,0-12-8-16,0 9-5 15,0-5-40-15,0-18-37 16,0-22-22-16,0-49-2 15,0-35 0-15,7-27-21 16,-1-14-19-16,2-2-23 16,-2-7-12-16,1-4-48 15,-1-19-62-15,14-18-104 0,-1-21-27 16,2-8-386-16</inkml:trace>
  <inkml:trace contextRef="#ctx0" brushRef="#br0" timeOffset="50721.86">4320 2371 1585 0,'0'0'368'16,"0"0"-105"-16,0 0 81 16,0 0-97-16,0 0-124 15,0 0-93-15,0 0-21 16,-13 109 134-16,42 18 4 16,9 49-20-16,0 24-56 15,-2 11 16-15,-5-3-24 16,-7-7-26-16,5 10-14 15,2-7-5-15,8-15-5 16,1-23-12-16,0-32 0 16,-5-30 0-16,-8-31-1 15,-7-29-25-15,-7-18-56 16,-1-4-24-16,-1-12-30 0,-3-10-75 16,6-33 16-16,-3-17-323 15,-4-13-372-15</inkml:trace>
  <inkml:trace contextRef="#ctx0" brushRef="#br0" timeOffset="51054.8">5067 2257 1870 0,'0'0'640'0,"0"0"-576"16,-4 107-25-16,4 15 204 16,26 53-10-16,13 25-48 15,3 12-64-15,0-3-48 16,-11-7-34-16,-4 13 29 16,-9-4-2-16,-7-8-29 15,-9-24-26-15,-2-28-2 16,0-37-8-16,0-33 0 15,-4-29-1-15,1-20-4 16,1-6-31-16,0-10-47 16,2-10-44-16,-2-6 12 15,2-63-121-15,0-2-562 16,0-4-1215-16</inkml:trace>
  <inkml:trace contextRef="#ctx0" brushRef="#br0" timeOffset="51655.46">5475 4295 740 0,'0'0'332'16,"0"0"-123"-16,0 0 37 16,0 0-67-16,0 0-79 15,0 0-59-15,0 0-3 16,11-9 76-16,9 9 11 15,5 0-47-15,6 0-50 16,0 0-27-16,3 3-1 0,12 0-150 16,-8-3-212-16,-10 0-835 15</inkml:trace>
  <inkml:trace contextRef="#ctx0" brushRef="#br0" timeOffset="52003.79">5279 3796 1094 0,'0'0'585'0,"0"0"-355"15,0 0 43-15,0 0-81 16,0 0-47-16,0 0-63 16,0 0-46-16,-17-4-26 15,23 5 14-15,12 6 66 16,9-3 23-16,6-2-13 16,7-2-29-16,4 0-30 15,-1 0-20-15,-3 0-14 16,-5 0-7-16,4 0-114 15,-11 0-171-15,-12 1-492 0</inkml:trace>
  <inkml:trace contextRef="#ctx0" brushRef="#br0" timeOffset="53303.5">3566 2707 973 0,'0'0'582'0,"0"0"-313"0,0 0 9 15,0 0 37 1,0 0-15-16,0 0-95 0,0 0-62 16,-17-6-39-16,13 6-23 15,0 0-41-15,-5 0-14 16,-5 14-25-16,-7 15 7 15,-8 10-8-15,-5 11 0 16,0 6-36-16,8 0-125 16,12 15-141-16,10-18-295 15,4-16-184-15</inkml:trace>
  <inkml:trace contextRef="#ctx0" brushRef="#br0" timeOffset="53873.14">5365 2542 1311 0,'0'0'514'15,"0"0"-237"-15,0 0-35 16,0 0-61-16,0 0-112 16,0 0 5-16,0 0 23 15,-71 139-37-15,49-89-60 16,0 2-26-16,-7 22-115 15,5-12-161-15,-1-10-307 0</inkml:trace>
  <inkml:trace contextRef="#ctx0" brushRef="#br0" timeOffset="54531.72">3405 4253 28 0,'0'0'1322'0,"0"0"-941"16,0 0-97-16,0 0-70 15,0 0-86-15,0 0-23 16,0 0-20-16,-122 129-27 15,101-98-38-15,8-1-14 0,2-6-6 16,4-2-98-16,7 0-89 16,0-5-159-16,0-7-337 0</inkml:trace>
  <inkml:trace contextRef="#ctx0" brushRef="#br0" timeOffset="55118.7">5321 4359 1134 0,'0'0'656'16,"0"0"-448"-16,0 0-70 16,0 0-81-16,0 0 50 15,0 0-2-15,-45 143-62 16,28-93-43-16,-8 15-56 0,5-10-184 15,3-16-425-15</inkml:trace>
  <inkml:trace contextRef="#ctx0" brushRef="#br0" timeOffset="55907.03">5558 4317 649 0,'0'0'195'0,"0"0"16"16,0 0-27-16,0 0-8 15,0 0-4-15,0 0-13 16,0 0-29-16,21 11-7 16,-21-5-25-16,0 1-20 15,0 5 15-15,0 8 11 16,-2 5-23-16,-6 3-23 15,-5 5-28-15,-1 1-18 0,-5 2-12 16,2 1-3-16,-12 17-132 16,7-13-204-16,0-4-528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33:16.284"/>
    </inkml:context>
    <inkml:brush xml:id="br0">
      <inkml:brushProperty name="width" value="0.05292" units="cm"/>
      <inkml:brushProperty name="height" value="0.05292" units="cm"/>
      <inkml:brushProperty name="color" value="#FF0000"/>
    </inkml:brush>
  </inkml:definitions>
  <inkml:trace contextRef="#ctx0" brushRef="#br0">15205 13533 1038 0,'0'0'334'16,"0"0"-130"-16,0 0-6 15,0 0-24-15,0 0-10 16,0 0-63-16,-33-31-53 16,33 31-6-16,0 0 8 15,0 0 49-15,0-3 53 16,-3 1 0-16,3 0-7 0,0 0-40 15,-2 2-34 1,2 0-23-16,-2 0-15 0,2 0-7 16,0 0-10-16,0 0-5 15,0 0-1-15,0 0 2 16,0 0 2-16,0 0 7 16,0 0 9-16,0 0 5 15,0 0 3-15,7-2 1 16,12-4 4-16,6-4 10 15,4 1-23-15,-2 2-17 16,2 1 2-16,-5 4 6 16,-4 0 8-16,2 0-5 15,-3 2 1-15,0-2-2 0,4 2-4 16,-1-2-2 0,3-2-2-16,1 0 0 0,3 0 0 15,-2 2 0-15,-3 0-2 16,-1 2-2-16,-7 0-10 15,3 0 8-15,0 0-1 16,-2 0-2-16,1 0 4 16,2 0-4-16,0 0 0 15,0 2 2-15,0-2-1 16,-2 0 2-16,-1 2-1 16,-3 0-1-16,-1 2-5 15,-1-2 4-15,-2 2-5 16,4-2 1-16,-3 2 4 15,0-2-5-15,-2 0 1 16,0-2 4-16,0 0-5 0,-3 0 5 16,-1 0-6-16,0 2 1 15,-3 1 1-15,-1-2-1 16,3 1 7-16,0 1-7 16,0-2 0-16,1 3 0 15,1-1 1-15,4 2 4 16,-2-1-6-16,1 2 2 15,0 0-1-15,0 0 6 16,0 0-6-16,-3 3 0 16,4-2 0-16,-2 1 8 15,1 2 0-15,1 0-1 16,-2 2-1-16,3 2-5 16,-2 2 5-16,0-2-1 0,2 0-4 15,-4 0-1 1,2-1-1-16,-2 0 1 0,-1 0 1 15,1 1 4-15,0 2-6 16,0 0 1-16,-3 0 0 16,0-1 1-16,0-2 4 15,1-3-6-15,-3-2 1 16,0-2 0-16,-2-1 0 16,3 4-1-16,-3-1 1 15,2 2 0-15,-2 2-1 16,3 4 2-16,-3 4 10 15,0 0-3-15,0 2 4 16,0 3-11-16,0-4 5 16,0 2-5-16,0-2-1 0,0 3 5 15,0 1 1-15,0-1-7 16,0 2 0-16,0-2 0 16,-5 0 0-16,0 3 0 15,-2 0 0-15,1 1 0 16,-3 3 0-16,2-4 0 15,0 3 0-15,1-8 0 16,0 0 0-16,1-4 0 16,1 1 0-16,1-6 0 15,-2 1 0-15,3-1 0 16,0 0 0-16,2 0 0 16,-2 1 0-16,0-1 0 15,0-3 0-15,-1-1 0 0,1-1 0 16,2-2 0-1,-2 0 0-15,2 0 0 0,0 0 0 16,-2 0 0-16,0 1 0 16,2 0 0-16,-3 3 0 15,3-6 0-15,-2 1 0 16,-1-4 0-16,1-1 0 16,0 3 0-16,-4-2 0 15,-3 4-86-15,-5 2-128 16,1 1-265-16,1-2-483 0</inkml:trace>
  <inkml:trace contextRef="#ctx0" brushRef="#br0" timeOffset="1656.44">19724 13515 1129 0,'0'0'528'15,"0"0"-279"-15,0 0 37 16,0 0-113-16,0 0-63 0,0 0-26 15,0 0 16 1,-10 0 15-16,10 0-3 0,0 0-12 16,0 0-37-16,0 0-35 15,0 0-20-15,0 0-8 16,0 4 0-16,0 0-1 16,5 0 1-16,6-2 0 15,0 2-2-15,3-4-8 16,1 0 2-16,3 0-2 15,0 0 0-15,-2-2 4 16,-1-8 5-16,-3 3 0 16,-6 1 0-16,-4 3 1 15,-2 1 1-15,0 1 21 0,0-2 7 16,0 1 11-16,-2-2-14 16,-12-2-2-16,-1 0 1 15,-3 0 8-15,-2 2 2 16,-2 2 1-16,-5-1-7 15,-1 3 3-15,-2 0 7 16,-3 0-6-16,1 0-8 16,1 0-1-16,2 3-6 15,2 3-7-15,-2 2-4 16,2-2-1-16,2 2 0 16,0-2 3-16,2-1-3 15,1 1 3-15,2-4 0 16,2 3-8-16,-2-1 1 15,2 2-1-15,0 2 0 0,3-1 5 16,-1-4 0-16,5 1-4 16,0 1 7-16,0-4-8 15,0 1 10-15,-3 1-1 16,-1 2-4-16,-1-5-5 16,-1 4 0-16,-2 0-1 15,2 1 1-15,1-1 0 16,3-1-1-16,1 4 0 15,1-6 0-15,3 4 0 16,-2-4 1-16,2 4 5 16,-1-2-5-16,-3 1 0 15,1 0 0-15,3 3-1 16,-4 0 1-16,3 4-1 16,-1-2 0-16,-2 6-1 15,3-6 1-15,1 5-1 0,1-2 0 16,3 3 0-16,-2-3 1 15,2 2 0-15,0 2 1 16,0-2-1-16,-1 2 0 16,1 0 0-16,0-4 1 15,-2 3 0-15,2-1-1 16,0 3 0-16,-1-3 1 16,1 2 1-16,0 0 5 15,-2 2-6-15,2 0 8 16,0 2-9-16,-1-2 1 15,1 2 11-15,0-2-4 16,1 3 5-16,-1-3 2 16,1-1 3-16,-1 6 8 0,0-3-7 15,1 4-2-15,-1 0-10 16,0 0 4-16,2 2-10 16,-3-2 1-16,3-1 4 15,-3 2-5-15,1-1 0 16,-1 0 7-16,1 2-8 15,-2 0 0-15,-1 2 0 16,0 2 0-16,0 1 0 16,1 1 0-16,-1-1 0 15,3 0-1-15,1-3 1 16,1-1 0-16,-1-6 0 16,0-3 0-16,3-3 0 0,0-8 1 15,0-6-1-15,0-1 0 16,0 0 1-16,-1 0-1 15,-1 0-26-15,0 0-107 16,-5-37-131-16,1-1-395 16,-6-12-1284-16</inkml:trace>
  <inkml:trace contextRef="#ctx0" brushRef="#br0" timeOffset="3233.69">16248 9326 886 0,'0'0'347'0,"0"0"-121"16,0 0-28-16,0 0 2 15,0 0-32-15,0 0-33 16,0 0-12-16,0-6 21 16,0-4-34-16,0 0 4 0,0 0-12 15,-4 0-8-15,-2 0-12 16,2 4-9-16,0-1-16 16,2 6 0-16,-1 1-23 15,1 0-19-15,2 0-13 16,0 0-2-16,0 0 0 15,0 8-9-15,0 10 1 16,0 7 8-16,0 11 9 16,0 3 5-16,0 5 10 15,0 2 3-15,0 1 12 16,0 1-6-16,0-4-5 16,0-2 5-16,0 0-15 0,0-4 1 15,0 3 1-15,2-2-2 16,3-1 0-16,-1 1-2 15,0-3 1-15,2 0-1 16,-2-2 8-16,-2-2-7 16,2-3-7-16,-1 1-1 15,-1-5-1-15,0 0-1 16,-2-4 4-16,2 2-5 16,-2-5 3-16,0 1-8 15,2 0 17-15,-2-2 0 16,0 3-7-16,0-6-2 15,0 3-8-15,0-3-1 16,0-2 6-16,0 0-5 16,0 0 0-16,0 1 7 15,0-2-2-15,-8 1 0 0,-3 0 6 16,-5 3-2 0,1-2 4-16,-6 1-4 0,1 0-2 15,0-2-1-15,0 0 1 16,5-2-7-16,-1 0 1 15,5-4 4-15,-3 0-5 16,-1-2 7-16,-3 1 1 16,-7-4 3-16,-5 2-3 15,-7-3-3-15,-5 0-5 16,-5 1 5-16,-1 1-6 16,0 0 1-16,2 0-1 15,1 0 0-15,3-2 1 16,1 0 1-16,4 0 4 15,-5 0-5-15,0-6 5 16,-6-1-6-16,-1 1 1 0,1 1 0 16,-2 5-1-1,4 0 0-15,1 0 0 0,7 0 0 16,11 0 0-16,10 2-9 16,10-2-65-16,7 0-92 15,11-18-116-15,16-8-319 16,4-6-346-16</inkml:trace>
  <inkml:trace contextRef="#ctx0" brushRef="#br0" timeOffset="4734.39">18864 9268 598 0,'0'0'245'16,"0"0"-70"-16,0 0 23 16,0 0-28-16,0 0-39 15,0 0-8-15,0 0-13 16,-37-46-24-16,33 42 0 15,-3-1 4-15,3 4 24 0,0-1 1 16,2 2-4 0,0 0-13-16,-1 0-28 0,1 0-24 15,-3 2-31-15,-2 10-6 16,-1 8 19-16,1 2 18 16,-2 5 17-16,2 2 13 15,1 0-3-15,-1 7-6 16,3-5-2-16,-1 4-12 15,0 0-6-15,2 2-8 16,2-1 12-16,-1 0-11 16,2-2-5-16,0 0-5 15,0-2 5-15,0-3-3 16,0 2-2-16,-2-3 3 16,0 0 6-16,-3 1-3 0,3-3-6 15,2-2-9-15,-2 0-8 16,2-2 4-16,0-1-5 15,0 0 0-15,0-1 7 16,0-2-2-16,0 1-4 16,0-5-1-16,0 5 3 15,0-1-3-15,0 0 0 16,4 0-3-16,1 2 3 16,-1 0-3-16,-1 0 2 15,3 0-1-15,1-2-8 16,-1-2-1-16,-1-1 5 15,1-3-5-15,3-1 0 16,1 1 5-16,-3-1-6 16,3-1 2-16,-1 2 4 15,2-2-5-15,2 2 6 0,3 0 1 16,-1-2-1 0,4 1-1-16,1 0 9 0,-1-3 0 15,6 2-1-15,2-2-5 16,2 3-9-16,4-3 8 15,3 1-7-15,0-1 6 16,6 0-1-16,4-2 0 16,4-1 2-16,6-2 7 15,-1 1 7-15,1 0 1 16,-1 0-14-16,-3 0-3 16,-6-2-5-16,-1 2 1 0,-5 0 4 15,-2-2-6 1,2 2 2-16,-2-1-1 0,0-2 8 15,2 1-7-15,-3 1-1 16,0-2 0-16,-2 1 0 16,-1-2 1-16,-1 0-1 15,-2 0 0-15,0 0 0 16,-4 0 0-16,-4 0 0 16,-6 0-1-16,-5 0 1 15,-3 0 0-15,-5 0 0 16,-4 0-1-16,0 0 0 15,0 0 1-15,0 0 0 16,0 0 0-16,0 3-1 0,0-3 1 16,0 0 0-1,0 0 8-15,0 0-2 0,0 0 2 16,0 0-7 0,0 0-2-16,-7 0-17 0,-2 0-121 15,-9-15-190-15,2 5-311 16,1-7-383-16</inkml:trace>
  <inkml:trace contextRef="#ctx0" brushRef="#br0" timeOffset="13159.05">18309 6659 1699 0,'0'0'646'16,"0"0"-462"-16,0 0 110 15,0 0-67-15,0 0-47 16,0 0-77-16,17 0-45 16,23 0-28-16,16-6-13 15,11 0-5-15,-2 2-11 16,-5 4 0-16,-13 0-1 0,-12 0-41 15,-10 0-136 1,-12 0-94-16,-13 0-204 0,-20 0-51 16,-13 0-103-16</inkml:trace>
  <inkml:trace contextRef="#ctx0" brushRef="#br0" timeOffset="13356.42">18235 6575 1288 0,'0'0'497'15,"0"0"-440"-15,0 0 158 16,-40 150 18-16,31-59-27 16,0-3-68-16,3 7-41 15,3 0-45-15,1-18-34 16,2 3-16-16,0-14-2 16,0-9-71-16,0-14-119 15,-2-11-153-15,-2-9-209 0,-3-17-717 16</inkml:trace>
  <inkml:trace contextRef="#ctx0" brushRef="#br0" timeOffset="13551.55">18215 7020 1676 0,'0'0'556'15,"0"0"-417"-15,0 0 142 16,0 0-99-16,0 0-53 15,136-11-60-15,-74 11-43 16,11 0-20-16,10 0-6 16,9 0-114-16,46 0-211 0,-23 0-341 15,-14-10-859-15</inkml:trace>
  <inkml:trace contextRef="#ctx0" brushRef="#br0" timeOffset="13737.91">19450 6852 1739 0,'0'0'596'15,"0"0"-475"-15,0 0 77 16,0 0-120-16,0 0-41 0,0 0-13 16,151 7-23-16,-100-6-1 15,7 8-165 1,-16 0-212-16,-17-1-522 0</inkml:trace>
  <inkml:trace contextRef="#ctx0" brushRef="#br0" timeOffset="13913.76">19448 7056 1629 0,'0'0'689'15,"0"0"-421"-15,0 0-1 16,0 0-102-16,0 0-112 15,0 0-48-15,129-2-5 16,-65 2-147-16,-12 14-310 16,-13-2-506-16</inkml:trace>
  <inkml:trace contextRef="#ctx0" brushRef="#br0" timeOffset="34677.14">20367 6784 598 0,'0'0'1182'0,"0"0"-791"16,0 0-13-16,0 0-63 15,0 0-60-15,0 0-78 16,0 0-101-16,-36-59-40 16,34 59-16-16,0 0-11 15,-3 4-9-15,1 20-7 16,-6 16 6-16,-9 19 1 15,-1 15 5-15,-7 14-4 0,-2 1 0 16,1-1 0 0,3-8 0-16,5-13 1 0,3-12-1 15,5-13 0-15,3-14 5 16,5-12-6-16,4-10 1 16,0-6 7-16,0 0 10 15,0-24 6-15,19-13-18 16,13-9-6-16,11-3-6 15,3 3 0-15,3 7 5 16,-7 17-1-16,-4 15-8 16,-9 7-7-16,-4 10 1 15,-3 20 10-15,-7 1 4 16,-3 7 1-16,-6-3 0 16,-6 1 0-16,0-2 1 0,0-6 0 15,-24-2 0-15,-10-3 9 16,-5-7-2-16,-9-3-1 15,-2-6-6-15,3-3-7 16,2-4-64-16,12 0-135 16,17-22-155-16,9-7-389 15,7-5-466-15</inkml:trace>
  <inkml:trace contextRef="#ctx0" brushRef="#br0" timeOffset="34853.73">20848 6738 1640 0,'0'0'556'0,"0"0"-416"0,0 0 4 15,0 0-78-15,0 0-53 16,0 0-12-16,-60 125-1 16,43-72-64-16,-10 13-153 15,1-12-320-15,5-12-763 0</inkml:trace>
  <inkml:trace contextRef="#ctx0" brushRef="#br0" timeOffset="35293.32">21363 6689 629 0,'0'0'1210'15,"0"0"-815"-15,0 0-81 16,0 0-107-16,0 0-146 15,0 0-35-15,-82 149 32 16,44-31-15-16,5-4-19 16,2-7-13-16,6-17-10 15,7-26 5-15,0 0 3 16,2-2-8-16,5-17-1 16,5-18-12-16,4-14-6 15,2-13 12-15,0-4 6 16,0-31 6-16,0-13-6 15,0-10-13-15,0-4-29 16,-12 6 9-16,-7 12 15 16,-10 18 17-16,-3 14-5 15,-3 12 5-15,-4 3 0 0,6 22 0 16,6 1 1-16,8 0 9 16,5 2-3-16,7-1-4 15,7 0 8-15,0-4-4 16,5 2 0-16,15-7-4 15,9-2-2-15,11-5-37 16,38-11-151-16,-9-3-198 16,0-17-344-16</inkml:trace>
  <inkml:trace contextRef="#ctx0" brushRef="#br0" timeOffset="35460.8">21655 6615 1647 0,'0'0'571'16,"0"0"-396"-16,0 0 42 15,0 0-144-15,0 0-48 16,0 0-25-16,-125 152-28 16,106-103-222-16,-6-9-353 0</inkml:trace>
  <inkml:trace contextRef="#ctx0" brushRef="#br0" timeOffset="40370.67">15530 8420 1267 0,'0'0'388'0,"0"0"-137"0,0 0 53 16,0 0-61-16,0 0-117 15,0 0-93-15,-13 10-14 16,21 16 66-16,6 6 14 16,4 2-36-16,-2 0-25 15,-3-2-17-15,1-3-13 16,-4-5-7-16,-1-7 5 16,-3-3-6-16,0-4-44 15,-2-5-96-15,0-5-131 0,1-15-29 16,-3-11-83-16,0-3-667 0</inkml:trace>
  <inkml:trace contextRef="#ctx0" brushRef="#br0" timeOffset="40759.89">15530 8420 995 0,'95'-92'407'15,"-97"88"-140"-15,-1 2-2 16,2 2-69-16,1 0-79 15,0 0-64-15,0 0-11 16,0 0 8-16,0 0 4 16,4 0 26-16,12 0 31 15,7 3-35-15,-1 1-31 0,0 3-23 16,-2-5-8 0,-4 2-7-16,-5-3-6 0,-4 3 1 15,-5-1-2-15,-2 3 0 16,0 4-12-16,0 4 12 15,-8 6 10-15,-7 8 5 16,-2 4-4-16,-1 5-10 16,-2-2 0-16,2-1 0 15,2-6 0-15,3-4 0 16,1-5 0-16,6-6 0 16,2-3 5-16,-1-6-6 15,5 0 0-15,0-4 0 16,0 0-9-16,0 0-54 0,10 0-138 15,12-10-176 1,-2 2-339-16</inkml:trace>
  <inkml:trace contextRef="#ctx0" brushRef="#br0" timeOffset="42592.4">18953 8325 789 0,'0'0'328'0,"0"0"-42"16,0 0 6-16,0 0-48 16,0 0-31-16,0 0-65 15,0 0-73-15,-14-9-55 0,14 33-13 16,0 8 73-1,0 6-16-15,0 6-25 0,4-1-21 16,-2-3-9-16,3-3-8 16,-2-7 1-16,1-8-2 15,-2-7-27-15,1-7-58 16,-3-7-75-16,2-1-53 16,-2-26-14-16,0-5-263 15,0-11-269-15</inkml:trace>
  <inkml:trace contextRef="#ctx0" brushRef="#br0" timeOffset="42974.18">18964 8263 791 0,'0'0'386'0,"0"0"-70"0,0 0-30 16,0 0-91-16,0 0-86 16,0 0-54-16,0 0 2 15,29-10 44-15,-5 13-15 16,2 3-30-16,1-2-23 15,-2-1-17-15,-5 2-1 16,-2-1-5-16,-7-3-10 16,-4 2 1-16,-6 0-1 15,2 4-7-15,-3 2 7 16,0 6 6-16,0 5 3 16,-13 6 3-16,-5 4 3 15,-2 4 7-15,-2 2-4 16,-1 1-3-16,-1-2-6 0,1 1 10 15,2-5 5-15,2-1-4 16,9-8-14-16,3-7 1 16,2-7-7-16,5-3 0 15,0-5 2-15,0 0-1 16,0 0-1-16,9-3-58 16,18-18-113-16,-5 1-208 15,-2-4-559-15</inkml:trace>
  <inkml:trace contextRef="#ctx0" brushRef="#br0" timeOffset="45922.31">15835 9133 1039 0,'0'0'540'0,"0"0"-284"15,0 0 30-15,0 0-33 0,0 0-66 16,0 0-86-16,0 0-40 16,0-11-19-16,10 11 3 15,7 0 7-15,10 0 12 16,8-3-16-16,5 2-25 15,1-1-8-15,0-1-8 16,-5 2-6-16,-4-1 1 16,-10-1-1-16,-6 3 1 15,-7 0-1-15,-7 0 5 16,-2 0-5-16,0 0-1 16,-9 0 0-16,-17 0 0 15,-12 0-17-15,-7 0 8 16,-10 0 8-16,4 0-5 0,1 3 5 15,8 0 1 1,5 2 0-16,16-5 0 0,5 0 0 16,11 0 2-16,3 0 7 15,2 0-8-15,0 0 8 16,0 0 3-16,16 0-3 16,6 0 18-16,5 0-5 15,2 0-8-15,0 0-7 16,-2 0-5-16,-4 1 5 15,0 2-6-15,-3-3 7 16,-1 0-8-16,0 0-64 16,12 0-136-16,-4 0-444 0,-2-4-1176 15</inkml:trace>
  <inkml:trace contextRef="#ctx0" brushRef="#br0" timeOffset="47030.85">19311 9144 1156 0,'0'0'385'0,"0"0"-121"15,0 0-6-15,0 0-71 16,0 0-58-16,0 0-57 15,0 0-17-15,-9-11-17 16,9 11-7-16,3 0 6 16,17 0 45-16,6 0 4 15,5 0-35-15,3-1-24 16,-6-3-16-16,-3 2-10 16,-9 2 0-16,-9 0-1 15,-7 0-7-15,0 0-5 16,-3 0-7-16,-21 0 19 15,-12 0 0-15,-8 4 0 16,-5-1 0-16,-3 2 0 16,6-3 0-16,3 2 0 15,12 1 0-15,9-3 0 0,8 1 0 16,10-3 7-16,4 0 8 16,0 0 40-16,11 0-8 15,16 0 11-15,6 0 21 16,10 0-23-16,-3 0-41 15,-3 3-15-15,-3 2-12 16,6-1-130-16,-10 2-220 16,-9-6-512-16</inkml:trace>
  <inkml:trace contextRef="#ctx0" brushRef="#br0" timeOffset="55777.37">14900 10153 791 0,'0'0'490'16,"0"0"-295"-16,0 0 40 15,0 0 9-15,0 0-31 16,0 0-58-16,0 0-36 16,0 0-21-16,0 0-12 15,0 0-12-15,0 0-6 16,0 0-15-16,0 0-5 16,0 0 0-16,0 0-23 15,0 0-8-15,0-3-11 16,2 2-5-16,0 1 0 15,-2 0-1-15,0 0 0 0,0 0-1 16,0 0-7-16,0 0 1 16,0 0-5-16,0 0 6 15,-4 9 5-15,-7 8 0 16,-5 2 1-16,1 4 1 16,1-2-1-16,1-1 1 15,1 1 1-15,6-7-2 16,-1-2 0-16,5-2 0 15,0-4 0-15,2-1 0 16,0-2-1-16,0-1 1 16,0-2-1-16,0 0-7 15,6 0 8-15,13 0 6 16,2 0 1-16,4 0-1 0,4 0-5 16,0 0-1-1,-2 0 0-15,-1 0 0 0,-4 0 1 16,-1 0-1-16,-3 0 0 15,-5 0 0-15,-2 1 0 16,-6-1 0-16,-1 2 1 16,-4-2 0-16,0 0 8 15,0 0 7-15,0-2 2 16,-6-11-12-16,-6-9-5 16,-3-4 0-16,-1-8-1 15,1 0 0-15,1-2 0 16,3 3 0-16,4 11-9 0,2 9-22 15,1 10-65 1,-3 3-132-16,-1 18-155 0,-1 2-328 0</inkml:trace>
  <inkml:trace contextRef="#ctx0" brushRef="#br0" timeOffset="57104.44">14928 14299 459 0,'0'0'276'0,"0"0"-70"16,0 0 8-16,0 0-42 16,0 0-28-16,0 0-10 15,3-28 12-15,1 23 19 0,-2 4 21 16,-2 0-13-16,0 1-22 15,0 0-25-15,0 0-40 16,0 0-29-16,-2 2-21 16,-11 13-8-16,-3 3 11 15,-1 2-17-15,-3 0-10 16,-1 2-6-16,4-1 0 16,-1-4-5-16,5-2 0 15,3-6 0-15,6-2 1 16,4-1-2-16,0-6 0 15,0 0 1-15,0 0-1 16,0 0 0-16,9 1 9 16,13-1 17-16,7 0 9 0,4 3-8 15,6-2-15-15,-4 1-6 16,-4 2-5-16,-7 2-1 16,-3-1 0-16,-10-1 1 15,-2 0-1-15,-7-4 0 16,-2 0 1-16,0 0 22 15,0 0 26-15,-4-17 32 16,-12-6-56-16,-6-6-19 16,0 0-5-16,1 0 6 15,1 5-7-15,7 6 0 16,4 4-1-16,5 6 0 16,4 2-67-16,0 1-114 15,0 0-200-15,0-1-374 0</inkml:trace>
  <inkml:trace contextRef="#ctx0" brushRef="#br0" timeOffset="80920.87">14536 12891 570 0,'0'0'227'15,"0"0"-84"-15,0 0 29 16,0 0-51-16,-15 0-9 16,15 0 2-16,0 0-15 15,0 0 24-15,0 0 2 16,0 0-14-16,0 0-20 15,0 0-21-15,0 0-21 16,0 0-11-16,0 0-14 0,0 0-23 16,11 0-1-1,7 5 7-15,4 1 7 0,3 0-7 16,-3 0-1-16,-3-1-6 16,-2-1 2-16,-7 1-1 15,0-3 1-15,-4-2-1 16,-1 0 0-16,0 2-1 15,-2-2 2-15,2 0-1 16,-3 0-1-16,1 0-31 16,-3 0-91-16,0 0-140 15,0 0-421-15</inkml:trace>
  <inkml:trace contextRef="#ctx0" brushRef="#br0" timeOffset="81708.84">14615 14264 848 0,'0'0'381'0,"0"0"-192"0,0 0 49 16,0 0-32-16,0 0-83 15,0 0-59-15,0 0-30 16,6-12 22-16,5 9 25 15,5 1-2-15,1 2-27 16,2-2-12-16,-2 0-15 16,1 0-15-16,0 0-2 15,-5 2-2-15,1-4-6 16,-3 2-32-16,4 0-113 16,-3 0-174-16,-4-2-475 0</inkml:trace>
  <inkml:trace contextRef="#ctx0" brushRef="#br0" timeOffset="84930.02">19866 13060 783 0,'0'0'276'0,"0"0"-85"16,0 0 95-16,0 0-25 16,0 0-66-16,0 0-27 15,-5 0-2-15,5 0 0 16,21-6 10-16,39-15-18 15,53-18-22-15,66-14-29 16,34-2-35-16,24 5-9 16,-2 10-28-16,-7 8-14 15,6 3-9-15,-9 3-11 16,-18 4 16-16,-48 7-16 0,-48 7 0 16,-40 2-1-16,-22 1-1 15,-2 1 1-15,-5 0 0 16,-8 0 1-16,-14 2 0 15,-11 2 0-15,-9-4-1 16,0 2-4-16,-2-3-43 16,-27 2-133-16,-61 3-147 15,1 0-178-15,-9 10-227 0</inkml:trace>
  <inkml:trace contextRef="#ctx0" brushRef="#br0" timeOffset="85553.61">19861 12809 436 0,'0'0'288'16,"0"0"-101"-16,0 0 66 15,0 0-45-15,0 0-25 16,0 0-41-16,0 0-4 16,74 38 29-16,-74-21 13 15,-11 5-25-15,-12 0-17 16,-4 4-18-16,-4-1-33 15,3 0-17-15,-1-3-14 16,2-4-12-16,5-1 3 0,1-2 7 16,2 1-9-16,-1 1-7 15,1 0-12-15,2 1-11 16,1-2-1-16,5 0-13 16,3-6 0-16,5-2 7 15,3-4-2-15,0-2-6 16,13 1 21-16,21 0 44 15,17 1 22-15,14 0-42 16,10 2-26-16,12 2-19 16,5 6-28-16,37 21-142 15,-24-3-298-15,-18-2-340 0</inkml:trace>
  <inkml:trace contextRef="#ctx0" brushRef="#br0" timeOffset="99278.8">23121 12498 1445 0,'0'0'482'0,"0"0"-212"0,0 0 23 16,0 0-49-16,0 0-80 15,0 0-53-15,-105-77-15 16,88 74-17-16,-6 3-10 16,-8 0-30-16,-7 15-15 15,-7 16-2-15,-1 12-8 16,2 9-2-16,5 3 4 15,16 0-2-15,11-3-7 16,12-4-6-16,2-8 10 16,31-8-10-16,17-9 17 15,16-9-1-15,7-6-1 0,4-8-5 16,-8 0-5 0,-16 0-6-16,-15 0 6 0,-13 0-5 15,-12-3-1-15,-6 2 0 16,-7 1-12-16,0 0-88 15,0-6-126-15,0 2-239 16,-5-4-350-16</inkml:trace>
  <inkml:trace contextRef="#ctx0" brushRef="#br0" timeOffset="120337.92">20570 11872 476 0,'0'0'547'15,"0"0"-407"-15,0 0 98 16,-6-47-52-16,1 41-10 15,5 2 6-15,-2 1 10 16,2 3-16-16,0 0 13 16,0 0-2-16,0 0-28 15,0 0-33-15,0 0-38 16,0 0-42-16,0 0-26 16,4 0-19-16,18 0 0 0,12 0 0 15,6 0 1-15,2 0-2 16,1 3 1-16,-5-2 0 15,-5 2 0-15,-4-1 0 16,-6-2-1-16,-8 0-17 16,-5 0-28-16,-2 0-34 15,-8 0-51-15,0 0-43 16,0-6-141-16,-39 0-199 16,2 2-38-16,-8 2-434 0</inkml:trace>
  <inkml:trace contextRef="#ctx0" brushRef="#br0" timeOffset="120389.55">20570 11872 595 0</inkml:trace>
  <inkml:trace contextRef="#ctx0" brushRef="#br0" timeOffset="120551.54">20570 11872 595 0,'-81'-35'310'0,"79"35"4"0,2 0-42 0,0 2-74 15,0 0-43-15,12 4-29 16,15 0 109-16,8 2 15 16,12-3-58-16,2 4-52 15,3-3-57-15,-4 2-39 16,-3-2-18-16,-5 2-10 15,-9-2-16-15,-4 0 6 16,-8-5-6-16,-2 2-18 16,-7-3-72-16,3 0-135 15,-3 0-236-15,-6 0-316 0</inkml:trace>
  <inkml:trace contextRef="#ctx0" brushRef="#br0" timeOffset="127099.04">21069 11828 675 0,'0'0'275'0,"0"0"-128"15,0 0 23-15,0 0 4 16,0 0-23-16,-3 0-22 0,3 0-9 15,-1 0 19-15,1 0 12 16,0 0-25-16,-3 0-25 16,3 0-23-16,0 0-20 15,0 0-25-15,0 0-20 16,0 0-12-16,0 0-1 16,7 0-7-16,15 0 7 15,3 0 0-15,3 0 1 16,0 0-1-16,-6 0 8 15,-8 0-8-15,-6 0-1 16,-8 0 1-16,0 0-12 16,-2 0 0-16,-21 0 5 0,-8 0 5 15,-4 0-9-15,-3 0 9 16,5 0 1-16,8 0 1 16,6 0 0-16,9 0 0 15,6 0 2-15,2 0-1 16,2 0 2-16,0 0-3 15,0 0-2-15,0 3-16 16,15 3 6-16,9 4 12 16,8-2 10-16,3-2 2 15,1-1 0-15,-7 0-11 16,-5-1 6-16,-5-3-7 16,-9 1-67-16,-10-2-142 15,0 0-297-15,0-3-1160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36:17.949"/>
    </inkml:context>
    <inkml:brush xml:id="br0">
      <inkml:brushProperty name="width" value="0.05292" units="cm"/>
      <inkml:brushProperty name="height" value="0.05292" units="cm"/>
      <inkml:brushProperty name="color" value="#FF0000"/>
    </inkml:brush>
  </inkml:definitions>
  <inkml:trace contextRef="#ctx0" brushRef="#br0">8300 11584 573 0,'0'0'224'16,"0"0"-68"-16,0 0-3 15,0 0 22-15,0 0-4 16,0 0-5-16,9-41 10 16,-9 41-6-16,0 0-23 15,0 0-32-15,0 0-19 16,0 0-7-16,0 0-4 16,0 0-4-16,0 0-23 0,0 0-23 15,0 0-7 1,0 0-1-16,0 0-11 0,-2 0-4 15,0 0-1-15,-5 0 5 16,-2 0 5-16,-6 0-9 16,-6 0-11-16,-1 0 8 15,-2 0-1-15,-1 0-7 16,-2 0-1-16,3 0 0 16,-1 0 0-16,8 0 0 15,-2 0 0-15,6 0 0 16,0 0 0-16,2 0 0 15,4 0 0-15,3 0 0 0,-1 1 0 16,3-1-1-16,2 0 1 16,0 2-6-16,0-2 6 15,-3 0 1-15,3 0 0 16,0 0 0-16,-2 1 1 16,0 2-1-16,-2 3 6 15,-2 0-1-15,1 2 0 16,-3 2 8-16,2 0 10 15,-3 4-2-15,1 2-4 16,-2 7-8-16,-1 1 2 16,-2 5-1-16,0 3-1 15,2 2-1-15,-3 5 8 16,3-1 1-16,0 1-3 0,2 4 16 16,0-2-13-1,3-2 4-15,1 3-8 0,1-3 10 16,-1-2-12-16,2 0 0 15,1-2-2-15,0 0 2 16,0 1 5-16,0-1-5 16,0 5 3-16,-1 1 4 15,1 2 5-15,-1-2-1 16,3 1 7-16,0-3-5 16,0-1-9-16,0-3-4 15,0 0-4-15,0-3-1 16,0 0 1-16,0-2-2 15,0 0 3-15,0 1-2 16,0-1-7-16,0-2 6 16,0-1 3-16,0 0 3 15,0-1 2-15,0 2-1 0,0 0-1 16,3 0 2-16,-1 4-2 16,1-2-3-16,1-2 6 15,0 0-9-15,1-3-5 16,0-2 0-16,-1 1 1 15,-2 1-1-15,3 1 7 16,-1 2-7-16,-2 0 20 16,5 2 14-16,-3 0-23 15,3 0-5-15,2-2-5 16,0 0 4-16,0-2-5 16,2-4 1-16,0-2 4 15,1-1 3-15,-4-4-2 16,3-1 2-16,-1-1 6 0,0 1-13 15,1-2 5-15,1-1 5 16,-1-2 0-16,0-2-3 16,2 2 17-16,0-3-4 15,3 2 2-15,2 0-7 16,6 2 2-16,3-1-2 16,7 2-1-16,3 1-1 15,1-4-6-15,1-1-3 16,0-2 3-16,3-4 11 15,3-1 1-15,0 0-2 16,0 0 2-16,-6 0 0 16,-3 0-9-16,-1 0-4 15,-1 0-1-15,-3 5 1 0,3-4-7 16,0 4 1-16,1-5 7 16,1 0 6-16,-1 0 4 15,3 0-19-15,-2 0 0 16,2-2 0-16,-3-7 0 15,-1 3 0-15,-1 1 0 16,3 1 0-16,-1-1 0 16,2 4 0-16,2-7 0 15,3 4 0-15,3-1 0 16,2 1 0-16,-2 1 0 16,-3-2 0-16,-5 2 0 15,1-1 0-15,-1 1 0 16,-2 2 0-16,1 1 0 0,1 0 0 15,3 0 0-15,2-2 0 16,7 0 0-16,-1-3 0 16,-2 4 0-16,-5-3 0 15,-8 1 0-15,-4 3 0 16,-4-1 0-16,-4 1 0 16,2 0 0-16,-3-4 0 15,2 2 0-15,-2-2 0 16,1-1 0-16,-2 2 0 15,-1-1 0-15,-3-1 0 16,-1 1 0-16,-1 0 0 16,-1-2 0-16,1 2 0 15,1-1 0-15,1-4 0 16,-1 2 0-16,0-4 0 16,0 2 0-16,0-2 0 0,-5 4 0 15,2-4 0-15,-2-1 0 16,0-2 0-16,-1-4 0 15,2-4 0-15,-2-7 0 16,-1-4 0-16,-1-1 0 16,0-2 0-16,-2 2 0 15,-4 2 0-15,2 1 0 16,-2 6 0-16,0-1 0 16,0-1 0-16,0 1 0 15,0-1 0-15,0-4 0 16,0 3 0-16,0 0 0 15,0 2 0-15,0 1 0 0,0 0 0 16,0 1 0 0,-4-2 0-16,2-1 0 0,0-2 0 15,-2-1 0-15,0 1 0 16,2 1 0-16,0 0 0 16,0 0 0-16,-1 0 0 15,1 2 0-15,-2 0 0 16,2-2 0-16,-6-1 0 15,4-1 0-15,-2 1 0 16,-1-4 0-16,3 4 0 16,-1-1 0-16,-2 1 0 15,3 1 0-15,-1-2 0 16,-1 0 0-16,-1-2 0 0,-2-6 0 16,0-2 0-1,-2-1 0-15,0 1 0 0,0 3 0 16,0 4 0-16,-1 0 0 15,2 4 0-15,-3 0 0 16,-1-4 0-16,1-3 0 16,-6-2 0-16,4-2 0 15,-3 1 0-15,0 6 0 16,3 2 0-16,-3 6 0 16,0 2 0-16,0 3 0 15,1 2 0-15,-1 2 0 16,1 0 0-16,2 0 0 15,-1 4 0-15,1 1 0 0,-3 3 0 16,-1 2 0 0,-6 3 0-16,-4 3 0 0,-5 0 0 15,-3 0 0-15,-6 3 0 16,-1 4 0-16,-1 3 0 16,-4-2 0-16,-2 2 0 15,-3 1 0-15,1-4 0 16,-3-1 0-16,-2-1 0 15,0 2 0-15,-2-5 0 16,-2 0 0-16,1 0 0 16,1-2 0-16,6 0 0 15,8 0 0-15,2 0 0 0,1 0 0 16,5 0 0 0,1 0 0-16,1 0 0 0,0 0 0 15,0 0 0-15,1 0 0 16,-1 0 0-16,3 0 0 15,2 0 0-15,0 0 0 16,0 0 0-16,4 0 0 16,2 0 0-16,2 0 0 15,4 2 0-15,1 0 0 16,-5-2 0-16,2 2 0 16,-4-2 0-16,-2 2 0 15,0 2 0-15,0 1 0 16,0 1 0-16,6-3 0 15,0 1 0-15,3-2 0 16,5-2 0-16,2 0 0 16,0 0 0-16,0 0 0 0,-4 0 0 15,3-2 0-15,-1-2 0 16,-1-2 0-16,2 3 0 16,5 0 0-16,-1-1 0 15,4 0 0-15,0 2 0 16,-1-2 0-16,3 0 0 15,2-2 0-15,0-2-108 16,0-8-155-16,36-25-284 16,-1-2-433-16,1-6-980 0</inkml:trace>
  <inkml:trace contextRef="#ctx0" brushRef="#br0" timeOffset="10854.27">8320 11797 983 0,'0'0'340'0,"0"0"-169"16,0 0 17-16,0 0-16 16,0 0-9-16,0 0-25 15,-40-21-24-15,34 12-5 16,-4-5 31-16,1-2-18 16,-1-3-24-16,-4 4-17 15,-1-1-23-15,-2 1-19 16,5 5-15-16,-1 2-12 15,-4 2-6-15,5 6-6 16,-7 0 2-16,-1 0-1 16,0 0-1-16,-2 5 0 15,2 4 1-15,0 3 6 16,2 3 1-16,1 0-7 0,1 6 5 16,-3 2 3-1,2 7 3-15,1 4 4 0,1 7 7 16,1 1 5-16,5 2-7 15,1 2-3-15,3 0-12 16,3-2 4-16,2 3-8 16,0-1 7-16,0-2-8 15,0 2 25-15,0 0-2 16,0 2 0-16,0 3 15 16,0 0-2-16,0-1-11 15,0-1 2-15,0-5-13 16,5-2-2-16,-3-2 1 15,2-3-4-15,0 0 5 16,-2-1 6-16,1 3-12 16,-1-6 11-16,-2 3 8 15,2 1-8-15,3-3-11 0,-3 1-2 16,3 2-1-16,-1-1 0 16,0 0-6-16,3 2 0 15,-3-4 0-15,4 3 1 16,0-1-1-16,1-2 1 15,-1 0-1-15,4-2 1 16,-3 0-1-16,3-2 0 16,1-2 0-16,-3 0 0 15,4-1 0-15,-1-4 0 16,-3 1 0-16,3-4 0 16,-2 0 6-16,0-4-6 0,-2-2 1 15,-1-4-1 1,-1-2 0-16,3-4-5 0,-4 2 5 15,3-1 1-15,-1-4 0 16,4 4 1-16,-1-5-1 16,3 0 8-16,1 0-1 15,3 0 4-15,2 0-5 16,2-6 10-16,3-6-4 16,0-1 2-16,-4-3 0 15,2 2 5-15,-3-4-1 16,0 3 2-16,0-6-4 15,-2 1-4-15,-1-1 4 16,2-4-5-16,-5-1-2 0,5-4 1 16,1-4 2-1,-2-4-2-15,2-2 2 0,-1 0-2 16,0-2-1-16,-1-2-2 16,-1-3 2-16,-3 1-1 15,-1-3-1-15,-5-1-7 16,2 0 11-16,-5 0-10 15,-1 2-1-15,-2 2 5 16,0 5-5-16,-2 0 0 16,0 1-1-16,0-2-1 15,0-2 1-15,0-4-1 16,-2-3 1-16,-4 1-1 16,-1 6 1-16,-1 4 0 15,2 8-1-15,2 5 1 16,0 6 0-16,-1 1 0 0,-2 0 0 15,2 0 0-15,1 0 0 16,-2-3 1-16,-1 0-1 16,3 1 0-16,-1-3 0 15,0 4 0-15,3 1 0 16,-2-1 1-16,0 3-1 16,1 3 0-16,-1 0 0 15,0 1 4-15,-4 1-4 16,4 5-6-16,0-3 5 15,-4-1 0-15,1 2 0 16,-1-4-1-16,-1 2 1 16,1 0 0-16,-2 0 1 15,2 2 0-15,-1 2-1 0,3 0-1 16,-4 0 1 0,-1 0-11-16,0-3 10 0,-3 1 2 15,-1 1-1-15,-1-3-7 16,1-1 7-16,-1 0 0 15,-1-1-6-15,-1-3-4 16,-1 1 10-16,2 5-9 16,3 0 4-16,1 5-3 15,5 0 8-15,-2 5-8 16,1-1-5-16,-1 2 1 16,0 0-2-16,-1 0-5 15,0 0-1-15,0 6-31 0,0 3-38 16,2 2-8-1,3 4-183-15,6 10-176 0,2-5-86 16,11-4-255-16</inkml:trace>
  <inkml:trace contextRef="#ctx0" brushRef="#br0" timeOffset="15936.81">8899 12082 569 0,'0'0'235'16,"0"0"-50"-16,0 0-8 15,0 0 30-15,0 0-33 16,0 0-14-16,-42 5-6 15,42-5 17-15,-2 0-2 16,-2 0-33-16,-6-5-84 16,0-4-33-16,-11 1-11 15,-1 5-1-15,-10 3-7 0,-3 0 0 16,-3 0-1-16,1 7 0 16,5 6 1-16,8-6 0 15,5 0 0-15,9-3 1 16,5-2-1-16,2-1 0 15,3-1-1-15,0 0-5 16,0 0 5-16,0 0-12 16,0 0 4-16,0 0-5 15,12 0-21-15,19-12 35 16,33-27 66-16,53-38 62 16,66-41-27-16,35-22-13 15,23-11 0-15,8 8-37 0,-17 16-12 16,4 0-18-1,-4 5-11-15,-18 6-8 0,-21 13-1 16,-28 19 6-16,-42 20-6 16,-39 20 0-16,-30 15 0 15,-18 12-1-15,-7 1-1 16,-6 4-75-16,-2 0-100 16,-19-3-141-16,-2 1-320 15,0 0-818-15</inkml:trace>
  <inkml:trace contextRef="#ctx0" brushRef="#br0" timeOffset="16288.41">11114 10271 1370 0,'0'0'374'16,"0"0"-184"-16,0 0 68 16,0 0-62-16,0 0-89 15,0 0 6-15,0 0 43 16,181 50-22-16,-96-24-26 16,1 3-9-16,1 0-21 15,-7-2-30-15,-13 3-23 16,-13-3-8-16,-17-1-16 15,-14 5 0-15,-17 1 7 0,-6 3 1 16,-10 8 3 0,-27 4 3-16,-11 3-5 0,-8 3 5 15,-4-1-15-15,2-2-78 16,-11 3-187-16,15-13-323 16,8-17-509-16</inkml:trace>
  <inkml:trace contextRef="#ctx0" brushRef="#br0" timeOffset="17159.08">13140 9641 1706 0,'0'0'553'16,"0"0"-379"-16,0 0-66 16,0 0-13-16,0 0 105 15,0 0 21-15,98 146-60 16,-40-96-86-16,2 3-37 15,-2-1-15-15,0-1-13 16,-9-6-8-16,-2-5-2 16,-10-1-8-16,-10-10-86 15,-10-4-126-15,-12-21-280 16,-5-4-134-16,0-7-871 0</inkml:trace>
  <inkml:trace contextRef="#ctx0" brushRef="#br0" timeOffset="17340.14">13726 9561 1031 0,'0'0'901'15,"0"0"-653"-15,0 0-151 16,-129 78 96-16,73-18 11 16,-4 10-78-16,-5 4-87 15,0 1-27-15,3 0-12 16,0-8-52-16,-17 11-185 15,15-20-284-15,10-16-486 0</inkml:trace>
  <inkml:trace contextRef="#ctx0" brushRef="#br0" timeOffset="18923.43">14960 9437 1515 0,'0'0'404'0,"0"0"-156"15,0 0 44-15,0 0-91 16,0 0-142-16,0 0-29 15,-47 138 97-15,40-54-7 16,-4 25-41-16,-8 19-45 16,-5 19-17-16,-1-15-16 15,2-31-1-15,7-30-12 16,5-27-89-16,3-3-104 16,3-4-135-16,2-11-213 15,3-20-229-15</inkml:trace>
  <inkml:trace contextRef="#ctx0" brushRef="#br0" timeOffset="19169.82">14837 9532 1279 0,'0'0'288'0,"0"0"-78"16,0 0-134-16,0 0 96 15,136 25-25-15,-100 15-53 16,0 6-9-16,-15 8 8 0,-9 0-20 15,-10-2-12 1,-2-1-28-16,-16-5-11 0,-13-6-7 16,-8-2-15-16,-8-9-6 15,-2-2-161-15,-9-12-135 16,12-10-302-16,11-5-797 16</inkml:trace>
  <inkml:trace contextRef="#ctx0" brushRef="#br0" timeOffset="19569.16">15280 9585 1305 0,'0'0'508'0,"0"0"-379"16,0 0-116-16,0 0 130 16,0 0-25-16,0 140-46 0,0-94-29 15,0 1-15 1,-8-6-9-16,-7-4-10 0,-4-9-7 15,3-10 7-15,3-6-2 16,5-12-1-16,6 0-6 16,2-10-6-16,0-16-33 15,19-10 17-15,14-3 15 16,6 2 6-16,5 0 1 16,-2 7-1-16,1 6 1 15,-5 8 0-15,-8 6 0 16,-4 10-2-16,-14 0-7 15,-2 4 9-15,-8 18 2 16,-2 6 23-16,0 4 24 16,0 5 31-16,0-2-13 15,-7-2-4-15,0-6-31 0,5-6-21 16,2-9-11-16,0-8 0 16,7-4-82-16,36-26-89 15,-1-12-144-15,-5-6-480 16</inkml:trace>
  <inkml:trace contextRef="#ctx0" brushRef="#br0" timeOffset="20055.68">15793 9387 1237 0,'0'0'493'0,"0"0"-252"16,0 0-4-16,0 0-125 0,0 0-104 16,0 0-8-16,0 0-66 15,-22 148-149-15,22-92-79 16,11-6-83-16,9-9-23 15,7-5-175-15,1-15 317 16,2-9 258-16,-4-10 98 16,0-2 109-16,-5 0 65 15,-1-6-53-15,-2-8-31 16,0 2-36-16,-4 3-3 16,-4 0-16-16,1 5-34 15,-1 4-29-15,-2 0-16 16,5 2 0-16,3 15 29 15,5 2 1-15,3 4-39 16,5-2-23-16,4-1-6 16,6-3-8-16,0-10-1 0,3-3 6 15,-3-4 3-15,-1-1 21 16,-9-20 13-16,-10-3 14 16,-5-6 16-16,-14-2-1 15,0 0 17-15,-12 2-11 16,-15 6-28-16,-1 10-8 15,-5 8 0-15,4 6-27 16,2 3-13-16,7 22-1 16,7 8-1-16,11 9 8 15,2 5 8-15,19 3 2 16,21 0-6-16,16-2-7 16,16-2-12-16,32 1-174 15,-17-10-360-15,-22-14-1328 0</inkml:trace>
  <inkml:trace contextRef="#ctx0" brushRef="#br0" timeOffset="20837.89">9009 11453 527 0,'0'0'904'0,"0"0"-632"0,0 0-89 15,0 0 90-15,67-138-17 16,-52 87-17-16,-1-8-55 15,-4-9-47-15,-3-8-17 16,-3-10-33-16,-1-2-21 16,0-3-21-16,1 7-20 15,2 8-4-15,3 9-3 16,1 16-11-16,0 7-1 16,-1 11-6-16,3 10 0 15,-6 4-28-15,1 9-107 16,-3 3-116-16,-4 7-252 15,-2 9-115-15,-19 5-153 0</inkml:trace>
  <inkml:trace contextRef="#ctx0" brushRef="#br0" timeOffset="21151.68">8828 10931 1058 0,'0'0'397'16,"0"0"-284"-16,0 0 103 16,0 0 60-16,0 0-50 0,132 103-45 15,-99-66-49 1,-2 3-22-16,-6 4-4 0,-5-2-41 16,-7 2-34-16,-4-4-13 15,-5-6-6-15,-1-3 0 16,-1-9 0-16,-2-11-11 15,3-4 0-15,1-7 8 16,9 0 13-16,9-22 26 16,18-17-14-16,16-15-34 15,54-58-67-15,-10 14-278 16,-10-1-460-16</inkml:trace>
  <inkml:trace contextRef="#ctx0" brushRef="#br0" timeOffset="21733.14">8910 9942 1154 0,'0'0'363'0,"0"0"-270"0,0 0 71 15,-48 172 78-15,27-90-66 16,4 6-71-16,-1-1-41 16,6-17-48-16,-1 1-5 15,7-15-11-15,-1-11-5 16,5-9-69-16,2-17-102 15,0-19-104-15,0-6-212 16,0-23-300-16</inkml:trace>
  <inkml:trace contextRef="#ctx0" brushRef="#br0" timeOffset="21959.04">8935 9968 901 0,'0'0'384'16,"0"0"-236"-16,0 0-53 15,0 0 36-15,0 0 16 16,127 60-34-16,-105-26-32 16,-8 0 6-16,-9-2-6 15,-5 0-11-15,0-2 17 16,-23 1-29-16,-8-5-21 16,-7 1-22-16,-3-7-1 15,4-1-14-15,5-3-59 16,2-7-140-16,14-2-194 15,2-7-339-15</inkml:trace>
  <inkml:trace contextRef="#ctx0" brushRef="#br0" timeOffset="22351.3">9309 9934 1026 0,'0'0'512'0,"0"0"-463"16,0 0-48-16,0 0 151 15,0 0-13-15,0 122-39 16,-6-79-36-16,-10-4-8 16,-4-1-18-16,-3-7-21 15,6-9-16-15,1-8 9 16,5-10-7-16,7-4-3 16,4-7-53-16,2-16-52 15,27-10 24-15,9-5 39 16,8 0 27-16,4 4 8 0,-7 9 6 15,-4 6 1 1,-10 11 9-16,-9 6 20 0,-8 2 24 16,-6 0 17-16,-4 17 4 15,0 0-1-15,0 3-15 16,1 2-26-16,1-1-15 16,0-4-7-16,2-2-3 15,-2-6-7-15,0-5-39 16,3-4-85-16,9-9-82 15,-1-16-43-15,5-7-497 0</inkml:trace>
  <inkml:trace contextRef="#ctx0" brushRef="#br0" timeOffset="22468.73">9826 9865 804 0,'0'0'488'0,"0"0"-311"16,0 0-100-16,0 0-77 15,0 0-3-15,0 0-26 16,0 0-135-16,9 107-113 15,-6-65-39-15,-1-6-90 0</inkml:trace>
  <inkml:trace contextRef="#ctx0" brushRef="#br0" timeOffset="22834.44">9880 10114 300 0,'0'0'290'0,"0"0"-27"16,0 0-46-16,0 0-64 16,0 0-65-16,0 0-27 15,120 8-23-15,-100-2-10 0,0 0-5 16,-2 3 2-1,2-3-9-15,-2-1 2 0,-3-1 16 16,3 0-18-16,2 1-6 16,2-4 0-16,3-1 0 15,4 0 15-15,0-8 10 16,-2-8 5-16,-7-2 5 16,-7-2 25-16,-8-2 22 15,-5 0 5-15,0 0-28 16,-20 2-15-16,-5 6 30 15,-4 7-13-15,-2 7-30 16,-4 0-17-16,-2 17 3 16,4 11 0-16,2 8 1 15,13 4-3-15,12 2-15 16,6-1 17-16,11-6 50 0,24-2 19 16,7-7-35-1,5-6-25-15,5-6-20 0,-3-2-16 16,4-2-78-16,-13-2-232 15,-13-4-356-15</inkml:trace>
  <inkml:trace contextRef="#ctx0" brushRef="#br0" timeOffset="27423.31">5248 15304 861 0,'0'0'318'15,"0"0"-120"-15,0 0-2 16,0 0 17-16,0 0-6 16,0 0-36-16,-27-6-17 15,27 6 14-15,-2 0-8 16,0 0-21-16,-1 0-33 0,-5 0-27 15,-1 0-17 1,-10 0-27-16,-5 4-21 0,-12 6-7 16,-6 7-5-16,-9 4-1 15,-10 3 5-15,-12 6-5 16,-8 2 0-16,-12 9 1 16,-3 3-1-16,-7 1 6 15,4 7-7-15,0 3 1 16,4 3 0-16,3-6 1 15,8 0-1-15,-1 0-1 16,7 1-5-16,3-3 4 16,6-3-1-16,13-8-4 15,10-5-43-15,13-13-48 0,7-2-57 16,-6-1-123 0,9-7-110-16,0-4-131 0</inkml:trace>
  <inkml:trace contextRef="#ctx0" brushRef="#br0" timeOffset="28017.62">4858 15324 1000 0,'0'0'379'15,"0"0"-215"-15,0 0 1 16,0 0 41-16,0 0-55 16,0 0-64-16,0 0 32 15,0 13 59-15,15-9-13 16,7-4-7-16,8 0-27 0,7 0-35 16,6 0-32-16,3-7-16 15,4-3-18-15,-2 6-18 16,0 0-11-16,-4 4 0 15,-1 0-1-15,-6 0 2 16,-3 4-1-16,-10 5 0 16,-6-1 0-16,-7-4 4 15,-4-2-5-15,-5 1 0 16,-2-3 1-16,0 2 1 16,0-2 5-16,0 2-1 15,0 4-5-15,0 0 7 16,-9 6 4-16,-7 0 1 15,-3 8-2-15,-10 4-10 16,-5 8-1-16,-6 6-35 16,-2 6-107-16,-23 14-178 0,14-9-381 15,6-15-1163-15</inkml:trace>
  <inkml:trace contextRef="#ctx0" brushRef="#br0" timeOffset="29757.72">1995 16258 1691 0,'0'0'490'15,"0"0"-381"-15,0 0 57 16,0 0-53-16,0 0-26 16,0 171 72-16,0-83-53 15,-5 10-43-15,-6 0-18 16,-2-13-23-16,0 4-13 0,1-8-7 15,1-5-2-15,5-14-19 16,4-7-86-16,2-11-116 16,0-14-152-16,0-9-152 15,0-15-43-15</inkml:trace>
  <inkml:trace contextRef="#ctx0" brushRef="#br0" timeOffset="30049.08">2135 16330 1450 0,'0'0'480'0,"0"0"-303"0,0 0 33 16,0 0-57-16,0 0-107 16,0 0-2-16,0 0 16 15,130 4-26-15,-97 14 32 16,-8 4 1-16,-8-8-33 15,-6 3-5-15,-6-7-4 16,-5-2-1-16,0-2 10 16,0 6 2-16,-20 2 3 15,-12 12-12-15,-7-1-27 16,-9 12-94-16,-10 3-220 16,12-4-264-16,11-13-276 0</inkml:trace>
  <inkml:trace contextRef="#ctx0" brushRef="#br0" timeOffset="30466.54">2404 16214 1452 0,'0'0'508'0,"0"0"-458"16,0 0-5-16,0 0 13 15,0 0 58-15,0 0-40 16,29 110-29-16,-26-83 9 15,-3-4-23-15,0 0-6 16,0-5-6-16,-9-4 7 16,-2-2-9-16,-1-6-8 0,4-4 0 15,3-2 1 1,5 0-12-16,0-12-10 0,0-10-9 16,16-6 5-16,6 2 13 15,5-5-5-15,0 12 5 16,2 1 1-16,-8 9 0 15,0 5 0-15,-8 4 0 16,-2 0 0-16,-4 0 0 16,-1 14 13-16,1 3 2 15,-1 1 9-15,0 4 12 16,-2-2-17-16,0 0-7 16,-1 0-5-16,-1-4-1 15,2-6-5-15,1-2-1 16,2-8-35-16,12 0-98 15,2-4-170-15,-1-14-271 0</inkml:trace>
  <inkml:trace contextRef="#ctx0" brushRef="#br0" timeOffset="30643.85">2830 16074 1151 0,'0'0'699'0,"0"0"-463"15,0 0-48-15,0 0-55 16,0 0-120-16,0 0-13 16,0 0-77-16,-35 76-127 15,26-26-87-15,-1-10-253 0,2-4-593 16</inkml:trace>
  <inkml:trace contextRef="#ctx0" brushRef="#br0" timeOffset="31184.07">2795 16361 971 0,'0'0'497'0,"0"0"-296"16,0 0-2-16,0 0-11 15,0 0-79-15,0 0-53 16,0 0-32-16,37-67-24 16,-30 67-2-16,2 12 2 15,2 6 7-15,0 1 1 16,-4 6 1-16,0 0 1 15,-1 0-8-15,-1-6-2 16,1-1 0-16,4-6-34 0,-2-6-31 16,1-6 31-16,3 4 25 15,1-4 8-15,0 0 1 16,5 4 0-16,0 0 1 16,2-2 8-16,4 6 12 15,5-4-2-15,5 1 5 16,1-5 17-16,-2 0-11 15,-1 0-10-15,-6-5 17 16,-5-9 15-16,-8-3 16 16,-9 0 22-16,-4-3 17 15,0 0-9-15,-4-3-11 16,-13 6-20-16,-6 7-4 16,-4 0-8-16,-6 10-28 15,-3 0-17-15,1 17-9 16,-1 20 5-16,9 3-5 0,9 10-1 15,12 3-6-15,6 0 0 16,4-8 5-16,21-10-1 16,4-11 2-16,6-3 1 15,1-7 12-15,-1-11-7 16,3-3-6-16,3 0-4 16,21-3-150-16,-8-15-322 15,-4 0-408-15</inkml:trace>
  <inkml:trace contextRef="#ctx0" brushRef="#br0" timeOffset="38348.08">5737 12412 403 0,'0'0'977'16,"0"0"-705"-16,0 0-101 16,0 0-16-16,0 0-50 15,0 0-59-15,-2-2-46 16,2 2 6-16,10 12 51 16,3 2 5-16,5 3 2 15,-1 1-17-15,6 1-12 16,2-1-6-16,4-1 1 15,0-5-11-15,6-5-4 0,3-7 9 16,2 0 0 0,2-3 8-16,0-19-3 0,0-7 5 15,-5-7-9-15,-4-4-8 16,-2-6-8-16,-9-6 2 16,-2-4 0-16,-9-8-4 15,-1 0-1-15,-10-4 0 16,0-1 0-16,0 3 0 15,-2-2-4-15,-12 4-2 16,-4 0 1-16,-2-1 8 16,-3 7-9-16,-3 2 1 15,0 5-2-15,-1 10 2 16,0 9-1-16,0 8 8 16,0 10-7-16,-4 5 14 15,-4 9-2-15,-5 0-12 0,-7 20 5 16,-3 17-5-16,0 9-1 15,-2 12-1-15,3 8 0 16,4 11 1-16,3 3 0 16,5 4 1-16,0-2 1 15,8-3-1-15,6-9 0 16,4-11 0-16,6-6-1 16,8-8 0-16,5-12-1 15,0-8 0-15,0-4-8 16,16-6-11-16,6-2-109 15,25 7-116-15,-4-3-276 16,-8-4-327-16</inkml:trace>
  <inkml:trace contextRef="#ctx0" brushRef="#br0" timeOffset="51510.57">9403 11812 418 0,'0'0'212'0,"0"0"-44"16,0 0 38-16,0 0-24 15,0 0-37-15,0 0-27 16,-16-14-8-16,14 14 21 15,-4 7 1-15,2 0 4 16,-2 3-23-16,0 1-27 16,-3 3-24-16,-3 3-8 15,-1 2-11-15,-5 3-2 16,1 2-10-16,-1 2 8 16,-2 2 5-16,0-2-8 0,-1 0-3 15,4-2-5 1,-1 3 3-16,1-1-10 0,1-1 3 15,1 6-8-15,-2 1-1 16,2 4 4-16,1 2 1 16,4 2-8-16,1 0 3 15,2 0-5-15,2 2 5 16,3 0 9-16,2 2-11 16,0-1 8-16,0-3 0 15,0-2-3-15,7 0-3 16,0-4-2-16,2-2-5 15,-3-1-1-15,3-1 1 0,-2-1-8 16,-2 2 10 0,1-3-2-16,-4 2 5 0,2-3-4 15,1 2 3-15,-1 1-6 16,1-3 0-16,0 0-5 16,1-2 0-16,-2 0 7 15,1-1-8-15,1 2 0 16,2-2 0-16,-4 0 2 15,2 2 4-15,3-1-5 16,1-1 1-16,-2-1-1 16,1 2 5-16,1-3-5 15,0 2 0-15,3 1-1 16,-1-4 1-16,1 1 0 16,0-1 9-16,1-2-8 15,-1-1-2-15,1-4 0 0,-1-2 6 16,3-1-6-16,-1-2 0 15,3 1 0-15,-1 0 0 16,2-2 0-16,-1 0 0 16,-3-3 1-16,3-1 0 15,-3-2 8-15,-1-1-9 16,1-1 6-16,1 0 5 16,-1 0-3-16,4 0 1 15,0-7-8-15,2-3 10 16,1-5 1-16,2-1 4 15,1-2-8-15,-5-3 4 16,-3 4-3-16,1 1 10 16,-4-2-2-16,1 0-2 15,1-4 4-15,2-2-11 16,2-5 2-16,0 0-4 0,2-3 0 16,-1-1-5-16,-4 3 0 15,1 0 5-15,-5 2-5 16,-1 2 1-16,-1-2 10 15,-3-2-6-15,0-2-5 16,-2-3-1-16,-2-4 6 16,-1 1-5-16,-3-1 5 15,0 6-5-15,0 1 0 16,0 3 1-16,0 2 4 16,0-2-6-16,0-3 0 0,0-1-5 15,0-6 5-15,-5 1-1 16,1 0 1-16,2 2-1 15,-6 1 1-15,4 6 0 16,0 0 0-16,-3-1 0 16,3 2 0-16,-3-1 0 15,0-7 0-15,1 3 0 16,-1-1-1-16,1 0 2 16,-1 3-1-16,0 6 0 15,-2 3 0-15,3 1 0 16,-6 2 1-16,1-1-1 15,-2-3 1-15,-3 0-1 16,-1-4 2-16,1 4-2 16,-3-2 0-16,4 2 2 15,-1 0-2-15,1 2 0 0,-1 2 0 16,1-1 0-16,-3 2 1 16,0 0-1-16,0 1 0 15,-1 2 0-15,1-1 1 16,-1 3-1-16,4 2 0 15,-1 1 0-15,3 4-1 16,2 2 1-16,0 0-1 16,0 1-10-16,-3 3 11 15,1 0 0-15,0 0 0 16,-5 0-1-16,0 0-5 16,-2 7 5-16,0 4 0 0,3 2 0 15,-2 0 1 1,3 0-1-16,5-3 0 0,3-1 0 15,3-3-6-15,5 3-5 16,0-1-54-16,0 0-96 16,24 6-105-16,3-3-110 15,0 0-310-15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37:32.205"/>
    </inkml:context>
    <inkml:brush xml:id="br0">
      <inkml:brushProperty name="width" value="0.05292" units="cm"/>
      <inkml:brushProperty name="height" value="0.05292" units="cm"/>
      <inkml:brushProperty name="color" value="#FF0000"/>
    </inkml:brush>
  </inkml:definitions>
  <inkml:trace contextRef="#ctx0" brushRef="#br0">6757 11446 411 0,'0'0'156'0,"0"0"-75"0,0 0 42 16,0 0 11-16,0 0 6 15,0 0-13-15,-21 0-18 16,15 0 1-16,-2 0-27 16,4-2-19-16,0-2-18 15,-1 1 10-15,3 0-5 16,-2 1-3-16,-1-2-7 15,-2 2 13-15,3 2-9 16,-3 0-2-16,-1 0 1 16,-4 0-15-16,1 0 3 15,0 0-3-15,2 0-5 16,-2 0 7-16,-2 0 3 0,-1 0-6 16,-3 0 38-1,-1 0 13-15,-1 4-47 0,2 2-10 16,-1 0-1-16,0-1 21 15,2 4-2-15,4-3-9 16,-2 0-13-16,5 0-3 16,0 0 1-16,0 0-4 15,2 1 1-15,3 0-7 16,0-1-5-16,-1 2 10 16,1-2-11-16,-1 0 9 15,0 1 0-15,0-1 1 16,2 1-1-16,1 1-1 15,-3 2-7-15,1 2 5 16,-4 2-5-16,4 2 14 16,0 0-4-16,0-1 2 15,-1 1 2-15,1-2-2 16,2 0 5-16,-5-1-10 0,4 1 5 16,-1 3-2-16,0 2-10 15,-3 6 10-15,1 4 3 16,-2 6-1-16,4 3 7 15,0-1 1-15,-1-4-6 16,3-5-8-16,2-2-6 16,0-2 0-16,0-4 10 15,0 0-4-15,-2 0-6 16,2 3 0-16,-2-2 11 16,-3 6 4-16,3-4 2 15,0 4-9-15,-1-3-3 0,1-1 6 16,2 2-11-1,0-3 12-15,0 0 1 0,0 1-7 16,0-2 10-16,0 2-5 16,0 0-5-16,0 2 6 15,-2-2 7-15,2 1-11 16,0 1 0-16,0 0-2 16,0 0-5-16,0-1-2 15,0-2 2-15,0-2-1 16,0 0 5-16,0 0-5 15,0-2-1-15,0 0 6 16,0 1-6-16,-3-2 2 0,1 4-1 16,-2-2 5-1,-1 1-5-15,4 0-1 0,-4-2 1 16,0 0 5-16,3 0-5 16,2-4-1-16,-2 1 1 15,2-3-1-15,-3 0 1 16,3 0 0-16,-2 2 5 15,0 1-5-15,0 2 0 16,0 1 1-16,0-2-1 16,0 2 5-16,-1-2-6 15,3-2 0-15,0 0 0 16,0 0 0-16,0 0 0 16,0 2 0-16,0 1 0 15,0-2 1-15,-2-1 0 16,2 2 0-16,0 0 0 0,-2-2 0 15,2 0 0-15,-2-2-1 16,2 1 1-16,0-2 5 16,0 2-6-16,0-1 0 15,0-1 0-15,0 2 7 16,-3 1-6-16,1 2 0 16,2-1 0-16,-3 4 11 15,1-3-6-15,2 2 2 16,0-4-7-16,0 2 5 15,0-2-5-15,0 2 0 16,0-2 1-16,0 2-2 16,0-2 6-16,0-2-5 15,0 2 0-15,0-2 8 0,0 0-7 16,0-2 3 0,0 3-5-16,0-2 0 0,0 1 0 15,0 1 1-15,0-2 1 16,7 1-2-16,-2 2 0 15,2 0 6-15,-1 1 17 16,3 0-5-16,0 2-11 16,2-3-5-16,2 2-1 15,-1-4 11-15,-1 0 2 16,0-2-5-16,-2-1 4 16,2-2 0-16,-3 3-4 15,6-4 8-15,-1 2-1 0,3 0 2 16,2 0 6-16,0 0 5 15,2-2-2-15,2 0-3 16,-2 2-3-16,0-6 1 16,2 4-5-1,1-1-7-15,-1-2-1 0,1 1-1 16,0 1-2-16,4-3-5 16,0 3 5-16,2-1-5 15,2 0 0-15,1 0 0 16,1-2 11-16,0-2 6 15,1 0 3-15,-3 0 0 16,0 0 3-16,-2 0-3 16,0 0-6-16,-2 0 0 15,2-2-6-15,2-2 2 16,0 0-4-16,3 0 4 0,3-1-10 16,4 0 11-16,-1-1-1 15,2 0-4-15,-1 2 2 16,-4 0-3-16,-3 2 2 15,-8 2-2-15,-1 0-6 16,-3 0 2-16,-2 0 4 16,3 0 0-16,-2 0-5 15,8-4 9-15,0 2-9 16,5 0 5-16,0-2-5 16,-3 2 9-16,-3-1-8 15,-1 2 4-15,-2-1-6 16,-3-1 1-16,1 3 6 15,-2 0-7-15,2 0 0 0,0 0 0 16,1 0 0 0,2-1 1-16,3 1 4 0,-2-1-4 15,2-2-1-15,-2 3 0 16,-2-2 2-16,-3 1-2 16,-5 1 1-16,2-3 6 15,-6 3-6-15,3-2 0 16,-3 2 0-16,-3 0-1 15,3-2 1-15,1 2 0 16,-2-2-1-16,1 2 0 16,0 0 0-16,-1-4 1 15,-2 4 5-15,4-2-6 16,-3 2 1-16,2-2-1 16,1 2-1-16,-1-2 1 15,1 2 1-15,-1 0 0 0,1 0-1 16,-3 0 0-16,2 0 0 15,-2 0 0-15,0 0 0 16,0 0 0-16,1 0-1 16,-2 0 1-16,2 0-1 15,-1 0 2-15,-1 0-1 16,3 0 1-16,-3 0-1 16,3 0 0-16,-1 0 0 15,-1 0 0-15,1 0 1 16,-5 0-1-16,3 0 1 15,-4 0-1-15,2 0 1 16,-2 0-1-16,1-2 1 0,-1 0 0 16,1-2 0-16,-1 4 0 15,4-9 8-15,-4 3-8 16,6-1 5-16,-3-5-5 16,4 0 5-16,-2-2-4 15,2 0 4-15,-2-2-5 16,1 2 8-16,-4-1 0 15,1 4-3-15,1-3 4 16,-2-1-1-16,-1 0 0 16,1-3-8-16,2-3 13 15,-1-1-8-15,1 0-5 16,-2 0 1-16,0 0 11 16,-1 0-2-16,-1 0-11 0,-1 0 0 15,0-1 0-15,-1 0 0 16,1-1 0-16,-1-4 0 15,0-1 0-15,0 0 0 16,4 0 0-16,-4 2 0 16,-1-2 0-16,1 5 0 15,0-2 0-15,-2 2 0 16,-1-3 0-16,3 2 0 16,-4-3 0-16,2-2 0 15,-2 0 0-15,2-1 0 16,-2 4 0-16,3-2 0 15,-3 4 0-15,0 3 0 16,2 1 0-16,-2 1 0 0,0 0 0 16,0-3 0-1,0 0 0-15,0-5 0 0,0-2 0 16,0-4 0-16,-2-2 0 16,-5-1 0-16,2 2 0 15,-1 0 0-15,-1 2 0 16,1 1 0-16,-2 1 0 15,2 3 0-15,2 0 0 16,-1-2 0-16,1 1 0 16,-3-2 0-16,2-1 0 15,-1-2 0-15,-3 0 0 16,3 0 0-16,-6-1 0 16,3 3 0-16,1 0 0 15,-2 5 0-15,1-3 0 0,-1 3 0 16,0-1 0-16,-1-2 0 15,0 3 0-15,2-3 0 16,-2 3 0-16,0 3 0 16,0 2 0-16,0 1 0 15,0 2 0-15,-1 1 0 16,4 2 0-16,-1 1 0 16,-1 1 0-16,4 2 0 15,2 3 0-15,-3 0 0 16,3-1 0-16,-2 0 0 15,0-1 0-15,2-2 0 16,2 1 0-16,-4-2 0 16,5 0 0-16,-3 0 0 0,-1-2 0 15,2 2 0 1,-1-2 0-16,-3 0 0 0,3 1 0 16,-2 2 0-16,-4-1 0 15,1 2 0-15,-1-2 0 16,-2 0 0-16,1 1 0 15,-2 4 0-15,-1 1 0 16,1-1 0-16,-5 4 0 16,-4 0 0-16,-8 1 0 15,-3 3 0-15,-7 1 0 16,-2 0 0-16,-3 0 0 16,1 0 0-16,-1 0 0 15,5 0 0-15,3 0 0 16,1 1 0-16,5 2 0 15,0-2 0-15,2 1 0 0,2 1 0 16,-2-2 0-16,0 2 0 16,0-2 0-16,0 2 0 15,-2-2 0-15,-1 1 0 16,1 1 0-16,0-2 0 16,-2 1 0-16,2-2 0 15,-5 3 0-15,-2-3 0 16,-2 0 0-16,-2 0 0 15,-6 0 0-15,2 0 0 16,-3 0 0-16,0 0 0 16,2 0 0-16,-1 2 0 15,0 2 0-15,4 0 0 0,6 0 0 16,2-1 0-16,7 1 0 16,2 3 0-1,8-3 0-15,0-2 0 0,7 2 0 16,-2-3 0-16,5 1 0 15,-2 1 0-15,-3-3 0 16,-1 2 0-16,-5-2 0 16,-5 1 0-16,-4 4 0 15,-4-1 0-15,-3 1 0 16,3 0 0-16,0-1 0 16,6 0 0-16,4-4 0 15,6 0 0-15,5 0 0 16,3 0 0-16,5 0 0 0,-2 0 0 15,1 0-3-15,0 0-100 16,5 0-137-16,3 0-116 16,17 0-415-16,2 1-122 15</inkml:trace>
  <inkml:trace contextRef="#ctx0" brushRef="#br0" timeOffset="13981.11">8012 11537 879 0,'0'0'257'0,"0"0"-158"16,0 0 11-16,0 0-4 16,0 0-18-16,0 0-22 15,0 2 4-15,0-2 58 16,0 0 35-16,0 0 2 16,0 0-20-16,0 0-62 15,0-6-43-15,0-1-13 16,0 1 7-16,0 0-1 15,0 4-4-15,0 0 5 16,0 2 7-16,0 0-16 16,-2 0-12-16,2 0-1 15,0 0-3-15,-2 0-8 16,2 0 0-16,-4 6-1 0,-2 8 1 16,1 6-1-16,-3 2 12 15,2 3-3-15,2 2 13 16,-3 2 1-16,3-4 13 15,2 0-11-15,-4-2 5 16,4 2-15-16,0-4 4 16,0 0-1-16,0 1 4 15,0 2 2-15,2 1-3 16,-2 0 2-16,2 1-4 16,0 0-1-16,0-2-1 15,0 0-8-15,0-1 13 16,0 0 3-16,-3 1-2 15,1 0 4-15,0 1-2 0,0-1 2 16,0 0-1 0,0 0-13-16,-1-1-1 0,0 2-4 15,3-3-8-15,-2 2 1 16,2-1 6-16,-2 0-1 16,2 1-4-16,-2 0 5 15,-1-1 8-15,2 2 0 16,1 2-3-16,0 1 0 15,0-2-1-15,0 2-4 16,0-2 2-16,0-2-3 16,0 2 4-16,0-2 4 15,-3 4-7-15,1 0 7 0,0 2-2 16,0 2-6 0,0 3 0-16,-3-4 0 0,3 1-6 15,-1 0 0-15,-1-2 0 16,-1 1 6-16,3 1-5 15,-2-1 1-15,2 5 8 16,-2-1-2-16,-1 3 1 16,1 2 7-16,1 4 5 15,1 0 18-15,-3-1-16 16,3-1-16-16,-2-4 1 16,2-2-7-16,0-4 5 15,-3 1 1-15,3-6 1 16,-5 3-2-16,2 1 3 15,-1 0 7-15,-1 3-1 16,1 1-3-16,-2 1 2 0,4-4-1 16,0-5-12-1,2 0 8-15,2-4-8 0,-3 0-1 16,3-1 1-16,-2 0 6 16,0 0-6-16,0 6 4 15,-2 0-4-15,2 7 5 16,-6 1 9-16,4 0 0 15,-1-1-6-15,1 1 1 16,0-5-1-16,2-4-3 16,0 0-4-16,-2-7 5 15,2 2-1-15,2 1-5 16,-2 0 1-16,0 5 5 16,-1 0-6-16,-1 6 1 0,2 3-1 15,0-5 0 1,0 2-1-16,2 2 0 0,-2-6 0 15,0 3 6-15,2-2-6 16,-3 0 0-16,3 5 1 16,0-1 8-16,0 5-8 15,0 1 0-15,0 0 6 16,0-1 2-16,0 1-7 16,0-2 7-16,0-2-3 15,-2-1 4-15,-1 2-4 16,1-1-5-16,0-2-1 15,0 4 9-15,0-2-8 16,-1 4 5-16,1-4 9 16,2 5-8-16,0-1-5 0,0-5-1 15,0 2 5-15,0-2-5 16,0 3 0-16,0-1-1 16,0 2 1-16,0 2 5 15,0 6-5-15,0-4 11 16,0 6-3-16,0 0 2 15,0 2-1-15,0-8-2 16,0 1-2-16,0-3-5 16,0-6 6-16,0 2-6 15,7-1 5-15,2-2-5 16,0 5 5-16,1 0 0 16,3 6 2-16,-1 7-2 15,1-5 0-15,1 2-6 0,1 4 1 16,1-6 1-16,0-6-2 15,0 0 2-15,1-4 4 16,1 1-5-16,-2-7 6 16,2 0 4-16,0 2-1 15,-1-6-8-15,3 2 5 16,1-3-7-16,0 0 1 16,4-1 1-16,-2-2-1 15,-1-2 1-15,0-4-1 16,-2 1 0-16,1-2 1 15,-4-1 9-15,1 2-11 16,-1-4 0-16,2-4 0 16,-2 3 0-16,-1-6 0 15,2-5 0-15,-1 2 0 16,4-4 0-16,0 0 0 0,2 0 0 16,-1-4 0-16,-1-1 0 15,-2-4 0-15,-1 0 0 16,0-4 0-16,0-4 0 15,2-6 0-15,2-4 0 16,0-4 0-16,2-1 0 16,0 2 0-16,-5 2 0 15,-1 2 0-15,-3-1 0 16,-1 4 0-16,2-7 0 16,0 2 0-16,-1-8 0 15,1 2 0-15,1-10 0 16,-1-3 0-16,-1 2 0 0,1-5 0 15,-5 3 0-15,1-1 0 16,-4 2 0-16,1-2 0 16,0-2 0-16,0-5 0 15,0-3 0-15,2-3 0 16,-2 2 0-16,0-3 0 16,0 3 0-16,-2 1 0 15,-3 7 0-15,-1 3 0 16,-3 4 0-16,0-3 0 15,0 0 0-15,0 3 0 16,2-7 0-16,2 5 0 0,2-4 0 16,1 6 0-1,-2-5 0-15,0 6 0 0,-1 0 0 16,-2-1 0-16,0-1 0 16,-1-5 0-16,3-4 0 15,-2-2 0-15,0 2 0 16,4-3 0-16,0 12 0 15,-2 4 0-15,2 5 0 16,-1 3 0-16,-1-4 0 16,2-3 0-16,0-6 0 15,0-6 0-15,1-3 0 16,-3 5 0-16,0-1 0 16,-2 4 0-16,2 3 0 15,-4-1 0-15,0 1 0 16,0-1 0-16,0-10 0 0,0 4 0 15,0-4 0 1,0 3 0-16,0 0 0 0,0 4 0 16,0 0 0-16,0 4 0 15,0-1 0-15,-8 4 0 16,2 1 0-16,-1-1 0 16,-1 5 0-16,-2 4 0 15,4 4 0-15,1 2 0 16,1 2 0-16,0 2 0 15,-2-4 0-15,2 0 0 16,0-4 0-16,-2 0 0 16,3-4 0-16,-3 1 0 15,1 0 0-15,-2 1 0 0,2-5 0 16,1 1 0-16,0-4 0 16,-3 0 0-16,3-3 0 15,-3-1 0-15,0 3 0 16,3 1 0-16,0 1 0 15,-1 5 0-15,-2 0 0 16,2 0 0-16,-1 0 0 16,0-2 0-16,-1-3 0 15,-3-2 0-15,2-6 0 16,-4-1 0-16,3-2 0 16,1 3 0-16,-1 2 0 15,1 5 0-15,0 4 0 0,4 7 0 16,-1 2 0-1,3 1 0-15,2-1 0 0,0 0 0 16,0-3 0-16,0-7 0 16,0 0 0-16,0-2 0 15,0-1 0-15,0 6 0 16,0 2 0-16,0 6 0 16,0 3 0-16,0 5 0 15,0 0 0-15,0 1 0 16,0-3 0-16,-4 2 0 15,2-3 0-15,-2 3 0 16,-2 1 0-16,0 1 0 16,1-1 0-16,1 2 0 15,-2-2 0-15,1 3 0 16,-2-4 0-16,0-2 0 0,-1-3 0 16,-4 0 0-16,-1-1 0 15,2-2 0-15,-3 2 0 16,1 0 0-16,-1 1 0 15,2 3 0-15,1 2 0 16,-1 6 0-16,3 1 0 16,1 5 0-16,-2-1 0 15,4 3 0-15,-1 2 0 16,1 2 0-16,-6 0 0 16,1 0 0-16,-2 0 0 15,-3 0 0-15,1 0 0 16,-1 0 0-16,0 2 0 15,3 1 0-15,-4-2 0 16,1 3 0-16,-5 0 0 0,2 2 0 16,-4 1 0-16,3-1 0 15,3 0 0-15,0 0 0 16,5-1 0-16,0 1 0 16,3 1 0-16,1-1 0 15,-3-1 0-15,1 4 0 16,-2-1 0-16,5 1 0 15,-5 0 0-15,1 1 0 16,-3-1 0-16,3-1 0 16,3-1 0-16,-2-1 0 15,1 2 0-15,3-2 0 0,-3 1 0 16,2-4 0 0,3 1-16-16,2-4-11 0,2 1-25 15,0-1-28-15,0 0-44 16,0 2-79-16,20-2-69 15,9 5-10-15,11 1-48 16,-7 0-524-16,-15 0-754 0</inkml:trace>
  <inkml:trace contextRef="#ctx0" brushRef="#br0" timeOffset="52755.53">7956 14493 584 0,'0'0'217'0,"0"0"-113"15,0 0 19-15,0 0 37 16,0 0 3-16,0 0-31 15,-33 0-19-15,33 0 20 0,0 0 10 16,-2 0-1-16,0 0-4 16,-2 0-21-16,-3 0-12 15,-2 0-19-15,-5 3-45 16,-1 7-11-16,-1 4 3 16,3 0 3-16,-1 4-1 15,4 0 3-15,1-4-3 16,-1 2-3-16,2-2-1 15,1-1 11-15,1-1 4 16,-4 5 11-16,2 4 0 16,-3 4-11-16,-1 7 2 15,3 0-14-15,3 0-16 16,2 3-7-16,-1-3-5 16,5-2-6-16,0 2 1 15,0 3 16-15,0-2-8 0,0 3 12 16,0-2-11-16,0 3 10 15,0-6-1-15,0 1 13 16,0-4-19-16,0 1 1 16,0-3-5-16,0 2-3 15,0-2-5-15,0 2 14 16,0 2 3-16,0-3-6 16,0 4 1-16,0-1 1 15,0 2-8-15,0 0-5 16,0-4 5-16,0 6-5 15,0-3 5-15,0 1-5 16,0-4 1-16,0 2-1 16,0-7 0-16,0 2 0 15,0-2 8-15,0 0-9 0,0-6 1 16,0 6 0-16,0 0 0 16,0 0 0-16,0 1 0 15,0 0 0-15,0 2 0 16,0-3-1-16,2-2 1 15,-2-1-1-15,3 1 0 16,-1-3 0-16,0 0 0 16,0-1 1-16,0 2-1 15,0 4 0-15,2-6 0 16,-1 5 0-16,1 0 1 16,-2-2-1-16,4 4 0 0,-2 0 1 15,2 2 0-15,-1-4-1 16,-1 2 0-16,4-2 0 15,-2 0 1-15,0 1-1 16,1-2 0-16,2 6 1 16,-1-5-1-16,2 0 0 15,1 1 9-15,-2 4 17 16,4-1 2-16,-2-4 10 16,3 2-11-16,-1-2-6 15,-1-4-3-15,-4-6-3 16,3 2-8-16,-1-5 7 15,0 1-2-15,1-2 3 16,5 1 1-16,-1 0 10 0,8 0-4 16,-1 3 2-1,5-1 3-15,2-2-3 0,3 4-1 16,1-3-7-16,1 2-1 16,3-2 0-16,0 2 2 15,1-6-7-15,1 5 5 16,-2-6-3-16,-1 5 2 15,2-6-2-15,0 2 0 16,0 2 0-16,0-4-6 16,1 3 3-16,0-4-3 15,1 0 3-15,-3 2 0 16,3-1-2-16,-1-4 5 16,-1 0 3-16,-1 0 6 15,5 0 10-15,3 0-31 16,-1 0 0-16,1-4 0 0,0-1 0 15,0 2 0-15,1 0 0 16,-1 3 0-16,-3 0 0 16,0-2 0-16,-1 2 0 15,-6 0 0-15,-1 0 0 16,-3 0 0-16,-4 0 0 16,0 0 0-16,-4 0 0 15,4 0 0-15,0 5 0 16,0 3 0-16,0 0 0 15,2-2 0-15,-2-2 0 16,2 0 0-16,2 0 0 16,0-2 0-16,0-2 0 0,0 4 0 15,-2-4 0 1,-2 0 0-16,-3 0 0 0,-1 0 0 16,-3 0 0-16,-3 0 0 15,-1 0 0-15,-1-6 0 16,-1-2 0-16,1 0 0 15,1-2 0-15,0-1 0 16,0-4 0-16,-1 5 0 16,-3-4 0-16,0 2 0 15,-3-2 0-15,0 0 0 16,2-4 0-16,-2 2 0 16,3-9 0-16,-1 4 0 15,-1-2 0-15,2-7 0 0,-1 7 0 16,1-8 0-16,-1 1 0 15,-3-1 0-15,1-2 0 16,0-7 0-16,-1 0 0 16,0-10 0-16,-2-3 0 15,1-1 0-15,2-4 0 16,0 5 0-16,2 0 0 16,-2 3 0-16,0 6 0 15,-1-6 0-15,0 1 0 16,0-5 0-16,-1-3 0 15,-1 0 0-15,2-3 0 16,0 4 0-16,-1 1 0 16,-1 5 0-16,2 2 0 15,-6 2 0-15,2-2 0 16,1 0 0-16,-3 2 0 0,0 6 0 16,0 0 0-16,0 5 0 15,0 11 0-15,-2-3 0 16,3 4 0-16,-3-3 0 15,0-3 0-15,5-8 0 16,-3-3 0-16,4-2 0 16,-1 2 0-16,-1 2 0 15,-2 6 0-15,-2 1 0 16,0 4 0-16,0-4 0 16,-2-1 0-16,-7-4 0 0,-4 0 0 15,2 2 0 1,-2 2 0-16,-1 3 0 0,1 4 0 15,-3 5 0-15,1 1 0 16,-6 6 0-16,-3 2 0 16,-3-1 0-16,-4 3 0 15,-6 3 0-15,0-1 0 16,-3 3 0-16,-2 3 0 16,-2 1 0-16,-4 0 0 15,2-5 0-15,-1 1 0 16,-2 2 0-16,2-2 0 15,-1 1 0-15,0 3 0 16,-3 0 0-16,-2-5 0 16,-5 4 0-16,-6-2 0 15,-3-1 0-15,-5 3 0 0,-1-2 0 16,-6 3 0 0,0 0 0-16,-4 0 0 0,0 4 0 15,1 10 0-15,4-2 0 16,5 1 0-16,8-3 0 15,4-5 0-15,11 4 0 16,-2-2 0-16,4 2 0 16,-4 5 0-16,-2-1 0 15,-1 4 0-15,-1 1 0 16,5-1 0-16,7 0 0 16,3-1 0-16,5-4 0 15,7-1 0-15,3-2 0 16,2-1 0-16,1-4 0 0,3 0 0 15,0-2 0 1,0 1-24-16,0 3-78 0,7-5-161 16,11 4-196-16,2-3-229 15,0-2-385-15</inkml:trace>
  <inkml:trace contextRef="#ctx0" brushRef="#br0" timeOffset="55004.29">10837 14672 616 0,'0'0'338'0,"0"0"-83"0,0 0 13 16,0 0-38-1,0 0-27-15,0 0-20 0,0 0-49 16,-22-32-29-16,18 31 1 16,0-2 1-16,-1 1-2 15,-3 2-11-15,-6-1 3 16,-1 1-19-16,-8 0-18 16,-8 0-11-16,-5 0-13 15,-9 0-6-15,-5 6-3 16,-8 5 3-16,-7-1-8 15,1 2-1-15,-4-1 2 16,1-4-4-16,3 1 1 16,4-2-8-16,-1 2 24 15,3-4-7-15,0 7-14 16,1-2-3-16,-1 7-4 0,2 6-7 16,3 2 5-16,4 7-5 15,4 1 0-15,3 4 0 16,7 0 5-16,0 2-5 15,9-1-1-15,6-2-1 16,4-1 1-16,5-3 0 16,7-3 0-16,4-1-1 15,0-4 0-15,0 0 0 16,2 2 1-16,14-1-1 16,3-6-1-16,6-1 2 15,4 0 1-15,9-3-1 16,5-1 0-16,6-7 2 15,10 1 5-15,8-1 5 16,7-6-6-16,6 0 0 0,3 0-4 16,-1 0 4-16,-4 0-6 15,-9 0 0-15,-11 0 1 16,-7 0-1-16,-11 0 1 16,-7 0-1-16,-6 4 1 15,-4-2-1-15,-6 0 0 16,1-2 0-16,-3 0 1 15,2 0-1-15,1 0 0 16,-3 0-5-16,1-2-76 16,5-12-173-16,-2 3-419 15,-6-6-1203-15</inkml:trace>
  <inkml:trace contextRef="#ctx0" brushRef="#br0" timeOffset="56053.49">4388 14382 942 0,'0'0'385'15,"0"0"-119"-15,0 0 45 0,0 0-21 16,0 0-57-16,0 0-44 16,-4 0-48-16,4 0-36 15,0 0-22-15,0 0-23 16,0 1-19-16,0 3-18 16,21 5 6-16,8-6 43 15,11 6-12-15,9-2-9 16,10 1-14-16,9 1 9 15,3 0-13-15,6-1-18 16,-2 2-3-16,-1 3 2 16,-7 1-4-16,-5 3-2 15,-9 4-7-15,-8 2-1 16,-10 4 1-16,-3 3-1 16,-3 2 1-16,-5 4 1 15,-1 0 7-15,-4 0 0 0,-3 0-9 16,-5 2 1-16,-3 1 0 15,-6-1 0-15,-2-2-1 16,0-1 1-16,-12-2 0 16,-11-1 1-16,-5 2-1 15,-10-6 5-15,-4 2-4 16,-8 1-1-16,-2 1 5 16,-6 0-6-16,-3-4 1 15,-3-2 0-15,-8 0 1 16,-1-8 5-16,-2-5-5 15,-4-5 5-15,1-2-7 16,2-1 1-16,5-5-1 16,5 0 0-16,8 0 0 0,8 0-13 15,10 0-16-15,9 0-32 16,11-5-65-16,15-9-97 16,5 1-262-16,0-10-307 0</inkml:trace>
  <inkml:trace contextRef="#ctx0" brushRef="#br0" timeOffset="57486.1">5034 12964 932 0,'0'0'389'16,"0"0"-141"-16,0 0-11 16,0 0-50-16,0 0-61 0,0 0-61 15,0 0-34 1,-41 42 28-16,28-12 9 0,-1 8 8 15,2 6-18-15,-1 10-6 16,1 7 22-16,1 4 10 16,2 8-17-16,0-1-12 15,0-1-12-15,3-6 0 16,1 2 2-16,0-5-9 16,1 0-3-16,-3 1-6 15,1 0-2-15,-1 3 2 16,-2-1 6-16,-2 1-4 15,-2 2-10-15,-3 0 34 16,1 0-17-16,-1 0-15 16,0-3 0-16,5-2-6 15,2 2-2-15,5-1 3 0,0 0-7 16,2 2 5 0,-2-2-1-16,4 3-4 0,0-1 0 15,0-6-1-15,4-3-2 16,8-4-5-16,6-9 0 15,2 1 5-15,5-5-5 16,2-1 1-16,0 3 7 16,-3-5-8-16,2-1 5 15,1 2-5-15,2-5 1 16,4 1 5-16,1-1-7 16,2 1 0-16,2-3 0 15,-1 1 5-15,1-10-5 0,0 0-1 16,-2-4 0-1,-2-8 0-15,-4-3 1 0,-2-2 5 16,-5-5-5-16,0 0 0 16,-5 0 1-16,-1 0 0 15,2-12 5-15,0-6 3 16,4-8-1-16,-1-6-2 16,1-3-5-16,-2-1 1 15,0-2 4-15,-5 0 0 16,-3-2-5-16,-5-2 7 15,-1-2-1-15,0-6 1 16,-5-8-7-16,-2-8 8 16,3-11-7-16,-3-3 7 0,0 0-2 15,0 3-5 1,0 6 5-16,0 9 1 0,0 2-7 16,0-1 5-16,0-1 8 15,-5-8-13-15,1-8 5 16,1-3-5-16,-2-3 1 15,1 2-1-15,-2 5 7 16,-3 5-7-16,-3 6-1 16,2 4 2-16,-1-2-1 15,1-7 3-15,2-5-2 16,1-24-3-16,5 6 2 16,2-4-1-16,0 6 1 15,0 24 1-15,-8 0-1 16,-2 11 5-16,-8 8 1 15,-4 5-7-15,-4 3 1 0,-2 2 5 16,-3 3-5 0,-2 7-1-16,-3 0 0 0,1 6 0 15,-4 0 0-15,0 5-9 16,5 5 8-16,3-2 0 16,4 5-5-16,7 2-3 15,6 3-11-15,7 2-8 16,4 3-50-16,3 0-39 15,0 0-61-15,0 18-154 16,0 6-169-16,0 1-76 0</inkml:trace>
  <inkml:trace contextRef="#ctx0" brushRef="#br0" timeOffset="58470.45">4795 13971 64 0,'0'0'1460'0,"0"0"-1159"16,0 0-228-16,0 0-3 15,0 0 100-15,0 0-26 16,138 13-1-16,-73-13 21 16,10 0-26-16,9 0-18 15,7 0-34-15,7 0-30 16,22-6 3-16,-11-1-3 15,5-2-23-15,2 1-14 16,3-5-11-16,41-1-2 16,17-7 24-16,1 1 25 15,-35 2-23-15,-38 4-19 16,-35 1-2-16,-8 0-2 16,11-5-3-16,10-2 1 15,5-4 6-15,-10-1 1 16,-9 6 4-16,-13-1 3 0,-9 4 3 15,-11 2 15-15,-7 0 6 16,-5 0 1-16,-4-1-4 16,-3-3-6-16,-1 0-3 15,-2-4-7-15,-3 0-11 16,-4-4-2-16,-5 2 4 16,-2-3 2-16,0 0 4 15,0 1-5-15,-5 0-3 16,-7-1-5-16,-7 2-2 15,-3-5-8-15,-4-1 0 16,-8-1 5-16,-6 0-5 16,-4 0-1-16,-10 2 1 15,-7 3-1-15,-1 2 0 0,-7 7 0 16,-5 2 0-16,-1 4 0 16,-6 2 0-16,0 3 0 15,-4-2 1-15,-2 3 0 16,-5 0 1-16,1 0-1 15,0 2 1-15,1-2 0 16,-1 1 0-16,2 4 5 16,-1-1-6-16,2-1 1 15,1 3-1-15,2-1-1 16,1 1-5-16,6 0 5 0,-3 0-1 16,4 0-4-1,-5 7 5-15,3 10-7 0,-3 2 8 16,2 0-1-16,6 3 1 15,2 1 0-15,5 4-1 16,7 2-5-16,10 4 4 16,7 3 1-16,7 4-1 15,7 5 1-15,7 0-7 16,7 4 7-16,6-3-1 16,5-2-4-16,4-6-3 15,0-3-4-15,10-3-35 16,9-2-36-16,11-1-86 15,24 7-80-15,-5-5-300 16,-5-13-291-16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6:17:10.158"/>
    </inkml:context>
    <inkml:brush xml:id="br0">
      <inkml:brushProperty name="width" value="0.05292" units="cm"/>
      <inkml:brushProperty name="height" value="0.05292" units="cm"/>
      <inkml:brushProperty name="color" value="#FF0000"/>
    </inkml:brush>
  </inkml:definitions>
  <inkml:trace contextRef="#ctx0" brushRef="#br0">21453 4511 1273 0,'0'0'807'0,"0"0"-555"15,0 0 60-15,0 0-31 16,0 0-160-16,0 0-81 16,-43 65 13-16,16-15 29 15,-4 10-20-15,-7 5 0 0,0-5-18 16,1 2-14-16,1-8-12 16,7-10-12-16,9-10-5 15,9-11-1-15,6-12 1 16,5-11 4-16,0-4 12 15,14-34 7-15,25-36-15 16,21-40-3-16,1-1-6 16,-3 9-1-16,-9 24 0 15,-17 32 0-15,-1 5 0 16,-4 5 1-16,-10 15 1 16,-6 14 0-16,-4 5 23 15,0 6-1-15,1 3-23 16,6 20 0-16,5 17-2 0,4 17 2 15,2 11 1 1,-4 6 5-16,-2 4 0 0,-5-6-6 16,-2-7 0-16,-3-10-18 15,-2-6-101-15,-2-11-101 16,-5-14-276-16,-14-13-163 16,-11-11-1127-16</inkml:trace>
  <inkml:trace contextRef="#ctx0" brushRef="#br0" timeOffset="167.06">21112 4766 1542 0,'0'0'499'0,"0"0"-431"16,117 0 84-16,-49 0-83 15,9 0-49-15,37 0-20 16,-20 0-245-16,-12 0-572 0</inkml:trace>
  <inkml:trace contextRef="#ctx0" brushRef="#br0" timeOffset="478.51">22675 4339 1906 0,'0'0'340'0,"0"0"-176"16,0 0-23-16,-69 104 15 15,45-44-57-15,2 9-56 16,2-1-26-16,1 1-7 16,4-6-10-16,-1 1-123 15,3-15-235-15,3-17-345 0</inkml:trace>
  <inkml:trace contextRef="#ctx0" brushRef="#br0" timeOffset="932.82">22729 4321 1547 0,'0'0'328'15,"0"0"-21"-15,0 0-139 16,0 0-113-16,0 0-19 16,114 38 1-16,-95 1-8 0,-7 4-8 15,-12 1 0 1,-4 3 34-16,-30-6-6 0,-13-4-7 15,-4-7 1-15,-3-9 3 16,10-9 2-16,6-7 15 16,11-5 22-16,8 0 20 15,5-6 9-15,7-6-24 16,3 0-17-16,4 2-15 16,0 4-13-16,11 4-19 15,22 2-26-15,14 0 0 16,8 2-6-16,6 16 5 15,-10 4-7-15,-9 4-4 16,-17 0-10-16,-13 3 1 0,-12-4 4 16,-6-2 16-1,-25-1 1-15,-13-3 0 0,-12-2 12 16,-8-5 1 0,-3-5-5-16,5-3-7 0,6-1-1 15,14-3-38-15,10 0-78 16,21-11-87-16,11-9-283 15,0-6-256-15</inkml:trace>
  <inkml:trace contextRef="#ctx0" brushRef="#br0" timeOffset="1500.05">23157 4271 494 0,'0'0'1229'15,"0"0"-921"-15,0 0 56 0,0 0-139 16,0 0-140 0,0 0-17-16,0 0 100 0,0 170 9 15,8-47-12-15,0 53-16 16,-8 35-32-16,0 27-4 15,-21 15 8-15,-24-4-50 16,-10 7-8-16,-5-3-15 16,0-9-8-16,6-10-7 15,5-9-6-15,9-22-18 16,7-21 2-16,6-23 0 16,8-45-11-16,5-29 0 15,2-25 0-15,5-16 0 16,5-4 0-16,0-3 0 15,2-11 0-15,0-16 0 0,0-10 0 16,0 0 0 0,7-14 0-16,6-11 0 0,6-6-33 15,4-13-149-15,29-63-191 16,-3 8-391-16,2-15-987 0</inkml:trace>
  <inkml:trace contextRef="#ctx0" brushRef="#br0" timeOffset="1970.36">23997 4289 1859 0,'0'0'377'16,"0"0"-119"-16,0 0 19 15,0 0-105-15,180 2-2 16,-93 2-56-16,0-1-64 15,-7 2-32-15,-10-1-18 16,-15-4-18-16,-15 0-149 16,-33-4-167-16,-7-14-279 15,-7 0-315-15</inkml:trace>
  <inkml:trace contextRef="#ctx0" brushRef="#br0" timeOffset="2134.19">24279 4241 325 0,'0'0'999'0,"0"0"-828"0,0 0 116 15,0 0 1-15,-37 145-43 16,28-72 9-16,0 10-63 16,2 7-88-16,-2 0-65 15,5-3-20-15,2-7-18 16,2-10-50-16,13-6-198 16,9-20-276-16,1-20-311 0</inkml:trace>
  <inkml:trace contextRef="#ctx0" brushRef="#br0" timeOffset="2299.54">24310 4604 222 0,'0'0'1719'0,"0"0"-1404"16,0 0-8-16,0 0-146 15,128-14-109-15,-65 14-36 16,28 6-16-16,-16 2-187 15,-11-8-397-15</inkml:trace>
  <inkml:trace contextRef="#ctx0" brushRef="#br0" timeOffset="3103.21">20958 1852 1260 0,'0'0'527'0,"0"0"-264"0,0 0 19 15,0 0 10 1,0 0-116-16,0 0-71 0,0 0-26 16,9-14-10-16,24 14-11 15,19 0 34-15,10-5-32 16,9-5-36-16,-2 0-17 15,-7-2-7-15,-12 2-47 16,-17-1-109-16,-24 1-83 16,-9 0-83-16,-80 1-222 15,-1 4-122-15,-4 3-56 0</inkml:trace>
  <inkml:trace contextRef="#ctx0" brushRef="#br0" timeOffset="3245.51">20958 1852 329 0,'-47'-65'365'15,"24"85"-59"-15,2 6-54 16,0 10-1-16,11 9-33 15,2 14-13-15,8 7 15 0,0 10-59 16,0 3-44-16,0-2-52 16,2 0-38-16,4-6-17 15,-4-10-10-15,0 7-80 16,-2-17-195-16,0-15-366 0</inkml:trace>
  <inkml:trace contextRef="#ctx0" brushRef="#br0" timeOffset="3449">20911 2063 1290 0,'0'0'480'0,"0"0"-402"0,0 0-65 15,0 0 25-15,0 0 31 16,118 54-8-16,-64-32-35 15,4-2-14-15,35-8-12 16,-13-3-174-16,-11-9-452 0</inkml:trace>
  <inkml:trace contextRef="#ctx0" brushRef="#br0" timeOffset="3605.48">21688 2039 1230 0,'0'0'756'0,"0"0"-561"16,0 0-81-16,0 0-77 16,0 0-37-16,150 0-16 15,-105 0-263-15,-16 10-653 0</inkml:trace>
  <inkml:trace contextRef="#ctx0" brushRef="#br0" timeOffset="3769.67">21635 2262 1637 0,'0'0'511'15,"0"0"-390"-15,0 0-78 16,0 0-28-16,154 0-15 16,-49 0-92-16,-14-2-216 0,-6-6-415 15</inkml:trace>
  <inkml:trace contextRef="#ctx0" brushRef="#br0" timeOffset="4226.28">22556 1823 1422 0,'0'0'557'16,"0"0"-301"-16,0 0 37 15,0 0-84-15,0 0-133 16,0 0-6-16,-143 123 36 15,107-50-3-15,-1 4-38 0,0 4-32 16,4-6-21-16,2-8-11 16,6-12 8-16,8-10-8 15,0-16 1-15,11-11-1 16,4-10-1-16,2-8-10 16,0-4 9-16,14-26 1 15,12-22 1-15,15-34 8 16,9-39-9-16,0 7 0 15,-8 11 0-15,-9 28-1 16,-15 33 1-16,0 3 0 16,-3 10 1-16,-8 15 34 15,-1 13 7-15,0 5-42 16,2 24 0-16,7 25 0 16,4 31 4-16,-1 4 5 15,-1 8 12-15,-3 0-5 0,-3-15-5 16,2 1-11-16,1-13 2 15,1-14-2-15,-1-13-10 16,-3-14-85-16,-5-12-134 16,-6-12-131-16,0-14-167 15,-4-16-771-15</inkml:trace>
  <inkml:trace contextRef="#ctx0" brushRef="#br0" timeOffset="4373.93">22197 2171 1592 0,'0'0'573'16,"0"0"-287"-16,0 0-54 16,0 0-80-16,0 0-108 0,0 0-29 15,0 0-15-15,189 53-79 16,-111-39-225-16,-7-6-391 0</inkml:trace>
  <inkml:trace contextRef="#ctx0" brushRef="#br0" timeOffset="4511.66">22905 2182 1460 0,'0'0'560'0,"0"0"-415"0,0 0-71 16,0 0-74 0,0 0-59-16,0 0-264 0,0 0-267 15</inkml:trace>
  <inkml:trace contextRef="#ctx0" brushRef="#br0" timeOffset="4785.12">23477 1738 1761 0,'0'0'504'15,"0"0"-418"-15,0 0-3 16,0 0 67-16,-44 143 11 0,29-66-61 16,1 11-29-16,-1 1-36 15,1 0-25-15,3-11-4 16,0-10 2-16,2-12-8 16,2-12-59-16,3-13-106 15,4-24-176-15,0-7-273 16,0 0-242-16</inkml:trace>
  <inkml:trace contextRef="#ctx0" brushRef="#br0" timeOffset="5304.69">23522 1713 1609 0,'0'0'331'16,"0"0"-96"-16,0 0-47 0,0 0-37 15,0 0-66-15,119 128-36 16,-106-74-1-16,-9 0-9 16,-4-7-11-16,0-5-3 15,-9-11-1-15,-15-11 3 16,-6-8 25-16,-4-10 14 16,2-2-18-16,3 0-5 15,6-7-13-15,8-1-7 16,7-1 10-16,3 3 15 15,5 2-8-15,0 4-22 16,5 0-12-16,21 0-6 16,12 16-7-16,10 12 5 15,4 8 1-15,-1 6-8 0,-8 2 3 16,-14 0 0-16,-9-4 4 16,-11-7-7-16,-9-5 8 15,0-4-1-15,-16-7 2 16,-18-2 12-16,-12-3 26 15,-8-8-7-15,-6-2-5 16,2-2-5-16,7 0-1 16,8 0-6-16,11-4 1 15,11-2 15-15,10-2 12 16,2 2 4-16,5 0-5 16,2-2-25-16,0 2-5 15,2-2-11-15,0 0-15 0,0-2-83 16,0-10-138-1,4 4-358-15,11-5-385 0</inkml:trace>
  <inkml:trace contextRef="#ctx0" brushRef="#br0" timeOffset="7536.95">21511 5342 1475 0,'0'0'477'0,"0"0"-316"16,0 0 36-16,0 0-105 15,-114 48-57-15,85-12 14 16,2 5-10-16,10 6-21 16,5 0-12-16,12-4-5 15,4-6 6-15,32-10 10 16,17-10 4-16,14-16 1 0,7-1 3 15,1-15-7-15,-10-17 2 16,-11-7-4-16,-19-2-1 16,-16-4 1-16,-19 1 4 15,0 0-10-15,-30 8 0 16,-9 6-10-16,-6 10-9 16,0 9-3-16,5 10-32 15,8 1-119-15,11 4-119 16,11 4-372-16</inkml:trace>
  <inkml:trace contextRef="#ctx0" brushRef="#br0" timeOffset="7985.61">22582 5396 1408 0,'0'0'379'16,"0"0"-155"-16,0 0-2 15,-138 7-107-15,100 13-35 0,5 10-35 16,4 3-23-1,4 7-10-15,7 2-11 0,7 0 0 16,7-2 5-16,4-5-5 16,0-9 0-16,25-6 8 15,8-10 12-15,13-9 14 16,8-1 4-16,6-7-9 16,0-17-6-16,-2-6-8 15,-11-3-1-15,-12-2 4 16,-12 3 23-16,-12-1 0 15,-11 3-11-15,0 4-14 16,-11 1-17-16,-16 6-2 16,-6 5-75-16,-23 0-169 15,9 4-264-15,8 3-555 0</inkml:trace>
  <inkml:trace contextRef="#ctx0" brushRef="#br0" timeOffset="8536.64">21740 5967 1272 0,'0'0'347'0,"0"0"-78"16,0 0-22-1,-141-10-112-15,88 20-51 16,-3 15-7-16,2 5-7 0,8 4-19 16,8 2-16-16,12-2-20 15,14-1-13-15,12-10-2 16,4-5 1-16,30-8 17 15,13-10 42-15,9 0 5 16,6-10-17-16,-2-14-5 16,-7-8-7-16,-10-3-12 15,-10-7-9-15,-12 4 3 16,-10 4-9-16,-11 9-8 16,0 8-1-16,-11 9-48 15,-26 8-128-15,6 0-162 16,5 8-330-16</inkml:trace>
  <inkml:trace contextRef="#ctx0" brushRef="#br0" timeOffset="8775.31">22263 6025 793 0,'0'0'1069'16,"0"0"-913"-16,0 0-69 16,0 0-51-16,0 0 26 15,29 107 13-15,-22-61-19 16,-3 6-33-16,-4 0-13 16,0 4-10-16,0 9-176 0,0-14-167 15,0-11-1019-15</inkml:trace>
  <inkml:trace contextRef="#ctx0" brushRef="#br0" timeOffset="9106.48">21561 6497 1577 0,'0'0'363'15,"0"0"-156"-15,0 0-86 16,0 0-76-16,0 0 1 15,-37 110 4-15,28-68-22 16,3 2-7-16,-2-2-15 16,4-2-6-16,4 2-52 15,6-12-169-15,9-8-307 0</inkml:trace>
  <inkml:trace contextRef="#ctx0" brushRef="#br0" timeOffset="9503.65">22221 6745 1385 0,'0'0'283'0,"0"0"-132"16,0 0-6-16,0 0-50 15,-114 78-48-15,98-42-32 16,6-1-7-16,2-1-2 16,8-6-5-16,0-4-1 0,18-10 1 15,17-9 9-15,9-5 15 16,12-9 36-16,4-18 11 16,2-6 17-16,-6-3 22 15,-13-2 5-15,-15-1 8 16,-19 6-4-16,-9 1-14 15,-5 5-29-15,-24 9-26 16,-8 4-35-16,-5 10-16 16,-1 4-1-16,3 0-72 15,2 0-116-15,-2 16-154 16,10-4-244-16,4 0-581 0</inkml:trace>
  <inkml:trace contextRef="#ctx0" brushRef="#br0" timeOffset="9790.45">21566 7299 1655 0,'0'0'642'0,"0"0"-461"16,0 0 64-16,0 0-187 15,0 0-38-15,-7 104-7 16,7-62-2-16,0 1-4 16,0-3-7-16,0-2-22 15,0-2-132-15,2-10-186 16,5-8-336-16</inkml:trace>
  <inkml:trace contextRef="#ctx0" brushRef="#br0" timeOffset="10005.92">22413 7222 1870 0,'0'0'372'0,"0"0"-298"0,0 0 77 16,0 106-41-16,-2-55-67 15,-1 6-26-15,3 0-17 16,0 7-22-16,0-15-213 16,5-15-443-16</inkml:trace>
  <inkml:trace contextRef="#ctx0" brushRef="#br0" timeOffset="11290.51">23938 5685 1348 0,'0'0'364'0,"0"0"-54"15,0 0-33-15,0 0-73 16,0 0-46-16,-136-88-30 0,110 86-48 15,-4 2-48 1,-2 2-21-16,-8 24-11 0,0 5-1 16,1 7 1-16,10 1-1 15,10-3 1-15,9-2-1 16,10-1-8-16,6-6 8 16,23-4 0-16,15-10 1 15,12-5 12-15,6-8 3 16,1-2-3-16,-6-17-2 15,-6-10 2-15,-12-3-1 16,-13-2-2-16,-10 0 1 16,-12 1-1-16,-4 3-1 15,0 5-7-15,0 6-1 16,-9 6-1-16,1 2-13 16,-6 7 4-16,1 4-70 0,-5 0-126 15,-11 16-146-15,2 5-260 16,5-3-935-16</inkml:trace>
  <inkml:trace contextRef="#ctx0" brushRef="#br0" timeOffset="11855.44">23913 6214 1132 0,'0'0'562'0,"0"0"-388"15,0 0 87-15,0 0-82 16,-125-24-82-16,96 24-30 16,0 6-9-16,-2 12-1 15,1 2-16-15,4 5-6 0,3 0-22 16,3 1-11-16,9 0 5 15,5-2-6-15,6-3 0 16,0-4 0-16,8-2 10 16,19-3 7-16,11-5 5 15,11-3 17-15,3-4-6 16,0 0-11-16,0-1-5 16,-8-12-5-16,-5-2-2 15,-8-1 11-15,-7-5-6 16,-6 1 1-16,-5-3-7 15,-4 0 1-15,-4 1-11 16,-5 4-12-16,0 7-74 16,-2 0-122-16,-12 7-176 0,1 2-444 15</inkml:trace>
  <inkml:trace contextRef="#ctx0" brushRef="#br0" timeOffset="12306.4">23761 6873 1640 0,'0'0'398'0,"0"0"-10"15,0 0-101-15,0 0-103 16,0 0-91-16,0 0-62 16,0 0-25-16,-139-21-5 15,106 49-1-15,4 5 1 16,4 4-1-16,10 1 0 16,11-2-1-16,4-4-5 15,9-6-12-15,26-5 5 16,12-10 5-16,8-8 8 15,9-3 1-15,-2-13 0 16,-7-13 6-16,-10-5 2 16,-12-6-1-16,-10-3 1 15,-12 0 3-15,-11 2-3 16,0 5-2-16,-13 3-7 0,-16 11 0 16,-10 9-18-16,-3 6-54 15,-2 4-82-15,-8 4-158 16,15 9-275-16,10 3-581 0</inkml:trace>
  <inkml:trace contextRef="#ctx0" brushRef="#br0" timeOffset="12576.39">23823 7386 1813 0,'0'0'360'0,"0"0"-207"16,0 0 27-16,0 0-71 16,0 0 23-16,0 0-3 15,38 131-35-15,-34-91-52 16,-2 0-23-16,-2-4-11 15,0-1-8-15,-2 8-122 16,-11-5-249-16,-1-11-680 0</inkml:trace>
  <inkml:trace contextRef="#ctx0" brushRef="#br0" timeOffset="50270.28">19650 5213 1345 0,'0'0'390'0,"0"0"-88"15,0 0 60-15,0 0-72 16,-31-7-144-16,26 7-70 16,1 0-11-16,-8 11-35 15,-5 14 6-15,-8 9 50 16,-6 7-23-16,-2 9-18 15,-7 5-4-15,-1 5-20 16,1 0-14-16,3 1 1 16,3-7-7-16,10-13 0 15,3-8 0-15,13-11-1 16,3-12-8-16,5-10-3 16,0 0 11-16,23-29 19 15,27-38-4-15,27-36-14 0,0-1-1 16,-5 5-7-1,-15 17 6-15,-16 25-7 0,-1 1 8 16,-3 1 1-16,-8 17 0 16,-11 13-1-16,-9 12 0 15,-2 12-2-15,-2 1-14 16,4 11-19-16,-1 22 13 16,6 15 11-16,-1 15 10 15,0 12 1-15,-1 5-1 16,-4 2 0-16,3-5 2 15,1-10-2-15,-1-13 1 16,0-10-1-16,-2-14-74 16,-2-11-81-16,-5-11-68 0,-2-8-90 15,0-7-40 1,-11-14-414-16</inkml:trace>
  <inkml:trace contextRef="#ctx0" brushRef="#br0" timeOffset="50429.65">19570 5409 1160 0,'0'0'366'15,"0"0"-286"-15,0 0-13 16,0 0 25-16,0 0-54 16,0 0-24-16,169 52-14 15,-111-49-108-15,-6-3-419 0</inkml:trace>
  <inkml:trace contextRef="#ctx0" brushRef="#br0" timeOffset="50631.25">20192 4836 1416 0,'0'0'277'15,"0"0"-141"-15,0 0-30 16,0 0-94-16,0 0-2 16,0 0-10-16,-79 139-86 15,44-86-159-15,1-8-565 0</inkml:trace>
  <inkml:trace contextRef="#ctx0" brushRef="#br0" timeOffset="50870.76">20218 5202 844 0,'0'0'897'15,"0"0"-742"-15,0 0 71 16,0 0-118-16,0 0-74 16,-16 102 74-16,-1-40 8 15,-3 10-26-15,-3 4-45 16,4-2-30-16,0-5-14 0,7-11-1 15,1-10-91 1,5-13-110-16,6-12-123 0,0-13-214 16,0-10-474-16</inkml:trace>
  <inkml:trace contextRef="#ctx0" brushRef="#br0" timeOffset="51306.52">20214 5222 1084 0,'0'0'375'0,"0"0"-206"16,0 0 22-16,0 0-115 0,0 0-39 15,0 0 44 1,0 0-21-16,86 116 4 0,-82-78-22 16,-4-3-25-16,0-2 19 15,-4-5 1-15,-13-8-6 16,-6-6 1-16,1-9 19 15,-3 0 4-15,4-5-17 16,4 0-17-16,5 0-12 16,5 0-8-16,5 0 0 15,2 0-1-15,0 0-5 16,6 4-19-16,19 10 18 16,3 6 6-16,1 4 2 15,-2 4-2-15,-7 2 0 16,-7 2-1-16,-7-3-7 15,-6-4 8-15,0-5-1 0,0-3 1 16,-16-5 5 0,-5-4 32-16,-6-3 17 0,-6-3-6 15,-5 1-23-15,-4-3-16 16,-5 0-9-16,3 0-37 16,-10-8-121-16,10-10-195 15,11-6-430-15</inkml:trace>
  <inkml:trace contextRef="#ctx0" brushRef="#br0" timeOffset="51479.3">20497 5023 1551 0,'0'0'302'0,"0"0"-177"16,0 0-17-16,0 0-87 15,0 0-21-15,0 0-15 16,-58 149-149-16,31-104-351 0</inkml:trace>
  <inkml:trace contextRef="#ctx0" brushRef="#br0" timeOffset="52849.09">19603 5978 1356 0,'0'0'486'0,"0"0"-294"16,0 0 164-16,0 0-83 15,0 0-203-15,0 0-69 16,0 0 80-16,-91 139-20 16,49-74-3-16,1 1-8 15,1 0-19-15,5-6-17 0,1-5-7 16,6-9 1-16,5-8-8 15,5-10 0-15,7-10 1 16,7-8-1-16,4-8 0 16,0-2 8-16,2-18 16 15,19-20-16-15,16-18-8 16,7-12-11-16,5-7-5 16,4-1 3-16,-3 8 5 15,-6 10 8-15,-3 8 0 16,-10 9 1-16,-4 10 0 15,-10 9-1-15,-3 7 1 16,-8 12-1-16,3 3 0 16,3 1-24-16,-2 25 6 15,6 11 10-15,0 11 8 16,-3 7 9-16,0 8-8 0,-4-1 5 16,0-3-5-16,-2-8-1 15,0-7 0-15,-1-7-19 16,1-11-92-16,-3-8-135 15,-4-18-118-15,0 0-210 16,0-8-408-16</inkml:trace>
  <inkml:trace contextRef="#ctx0" brushRef="#br0" timeOffset="53034.05">19409 6238 872 0,'0'0'886'15,"0"0"-776"-15,0 0 71 16,0 0 22-16,0 0-20 16,0 0-79-16,0 0-55 15,139 56-31-15,-91-50-18 16,17-3-110-16,-15-2-244 16,-6-1-393-16</inkml:trace>
  <inkml:trace contextRef="#ctx0" brushRef="#br0" timeOffset="53255.39">20073 5975 1048 0,'0'0'710'0,"0"0"-608"16,0 0 91-16,0 0-119 15,0 0-55-15,0 0-13 16,0 0-6-16,-66 134-41 16,50-97-172-16,0-5-306 0</inkml:trace>
  <inkml:trace contextRef="#ctx0" brushRef="#br0" timeOffset="53759.22">20136 5978 763 0,'0'0'837'16,"0"0"-593"-16,0 0 89 16,0 0-106-16,0 0-181 15,0 0-23-15,0 0 70 16,0 141-20-16,0-82-16 15,0-1-38-15,0-2-11 0,2-6-7 16,0-3-1-16,-2-7-91 16,0-2-162-16,0-11-223 15,0-12-308-15</inkml:trace>
  <inkml:trace contextRef="#ctx0" brushRef="#br0" timeOffset="54274.76">20296 6028 1141 0,'0'0'279'16,"0"0"-94"-16,0 0 56 0,127-3-89 16,-92 21-80-16,-10 8-22 15,-9 5-16-15,-12 1-5 16,-4 0 14-16,0 0 10 15,-22-4-4-15,-7-4 0 16,-5-4 0-16,-3-6-9 16,1-5 9-16,1-6 15 15,6-3-14-15,4 0 1 16,7 0 21-16,7 0-7 16,7-6-6-16,4 2-13 15,0 0-15-15,0 2-22 16,27 2-9-16,12 0-1 15,11 0-5-15,5 10 0 0,-4 11 5 16,-9 4-8 0,-8 5 1-16,-12 0 8 0,-8 1-6 15,-12-3 0-15,-2-6 4 16,0-3 2-16,-22-6 5 16,-9-3 10-16,-11-8 47 15,-10-2-6-15,-6 0-3 16,-4 0-10-16,1-6 1 15,10-4-20-15,9-1-9 16,13 4-6-16,8 1 0 16,11 2-8-16,7-3-1 15,3 2-71-15,21-14-176 16,8 4-421-16,4-5-1159 0</inkml:trace>
  <inkml:trace contextRef="#ctx0" brushRef="#br0" timeOffset="55343.71">19868 6584 1061 0,'0'0'516'16,"0"0"-265"-16,0 0 71 16,0 0-105-16,0 0-113 15,0 0 5-15,-147 113 7 0,96-57 9 16,0 2-50-16,6 3-35 15,5-5-22-15,8-6-10 16,7-8-7-16,6-8 1 16,9-11 4-16,2-12-5 15,8-8 0-15,0-3 16 16,10-23 13-16,25-21-30 16,14-19 2-16,15-8 10 15,8-8-6-15,-3 6 0 16,-11 8-6-16,-16 17 2 15,-11 14 4-15,-10 14-5 16,-11 12 19-16,2 8-20 16,-3 8-14-16,-1 24 1 0,2 14 7 15,-4 12 6 1,-1 7 7-16,-1 1-5 0,-4-1 4 16,2-9-6-16,0-11 0 15,1-9-47-15,-3-8-107 16,0-19-153-16,-9-8-85 15,-6-1-329-15</inkml:trace>
  <inkml:trace contextRef="#ctx0" brushRef="#br0" timeOffset="55500.36">19616 6823 1302 0,'0'0'283'0,"0"0"-64"15,0 0 38 1,0 0-90-16,0 0-58 0,0 0-20 15,143 73-50-15,-78-69-39 16,6-4-40-16,25-6-187 16,-18-15-153-16,-14 0-359 0</inkml:trace>
  <inkml:trace contextRef="#ctx0" brushRef="#br0" timeOffset="55672.64">20347 6681 1305 0,'0'0'342'15,"0"0"-161"-15,0 0 20 16,0 0-15-16,-74 119-75 0,48-65-61 16,4 1-26-1,1-4-15-15,6-2-9 0,6-11 0 16,0-8-56 0,3-15-119-16,1-8-145 0,3-7-388 0</inkml:trace>
  <inkml:trace contextRef="#ctx0" brushRef="#br0" timeOffset="56092.53">20372 6723 1258 0,'0'0'291'0,"0"0"-90"16,0 0 1-16,0 0-81 15,113 24-62-15,-91 1-21 16,-8 5 4-16,-11 0 2 0,-3-1-4 15,-6-4 26 1,-15-2 38-16,-8-9 5 0,-2-3-12 16,-3-3-29-16,1-6-10 15,6-2-22-15,6 0-12 16,7 0-7-16,6 0 2 16,6-4 0-16,2 0-3 15,0 4-16-15,14 0-13 16,17 0 11-16,5 0 2 15,6 12-2-15,-5 3-5 16,-2 6-2-16,-14-1 3 16,-5 0-7-16,-11-4 1 15,-5-2 1-15,0-2 5 16,-11-1 6-16,-18-2 15 16,-8 4 1-16,-7-3-8 0,-5-1-7 15,-2 1-1 1,2-3-28-16,-5-7-155 0,16 0-310 15,11-15-176-15</inkml:trace>
  <inkml:trace contextRef="#ctx0" brushRef="#br0" timeOffset="56259.52">20819 6561 788 0,'0'0'1073'15,"0"0"-915"-15,0 0 30 0,0 0-130 16,0 0-58-16,0 0-55 16,0 0-164-16,-93 132-113 15,55-90-572-15</inkml:trace>
  <inkml:trace contextRef="#ctx0" brushRef="#br0" timeOffset="56956.67">20011 7630 149 0,'0'0'1545'0,"0"0"-1192"16,0 0 128-16,0 0-225 15,0 0-173-15,0 0-83 16,0 0 9-16,-23 77 42 16,4-28 12-16,-6 3-17 15,-2-2-24-15,1-1-14 16,1-9-2-16,3-6-5 15,8-10-1-15,4-8-31 16,2-11-10-16,8-5 40 16,0-13-7-16,8-28 8 15,25-28-13-15,23-41 2 16,1-1 2-16,-3 11 1 16,-11 17 8-16,-14 36 1 0,-6 6 0 15,0 8 8 1,-10 16 23-16,-4 13 1 0,-2 4-33 15,4 8 0-15,3 22 0 16,1 11 8-16,3 12 5 16,-3 8 6-16,-1 5-2 15,1 0-5-15,-3-5-11 16,1-10 8-16,-5-7-9 16,2-12-12-16,-6-9-83 15,1-13-91-15,-5-10-147 16,0-9-156-16,-9-13-514 0</inkml:trace>
  <inkml:trace contextRef="#ctx0" brushRef="#br0" timeOffset="57115.02">19913 7761 1324 0,'0'0'557'15,"0"0"-460"-15,0 0 144 16,0 0-60-16,0 0-98 15,138 3-52-15,-78-3-31 16,36 0-68-16,-16-3-203 16,-9-5-410-16</inkml:trace>
  <inkml:trace contextRef="#ctx0" brushRef="#br0" timeOffset="57347.54">20703 7457 1565 0,'0'0'369'0,"0"0"-227"15,0 0 47-15,0 0-18 16,-91 126-91-16,67-71-22 16,-3 3 3-16,1 0-31 15,-2-4-18-15,2-2-3 16,0-5-9-16,3-7-82 15,-1-5-151-15,5-10-159 16,11-15-413-16</inkml:trace>
  <inkml:trace contextRef="#ctx0" brushRef="#br0" timeOffset="57874.25">20766 7399 1104 0,'0'0'620'0,"0"0"-532"16,0 0 143-16,118 0-23 15,-71 20-96-15,-5 10-60 16,-8 2-29-16,-14 6-1 16,-14-1-4-16,-6-5 5 15,-6-1 47-15,-23-6 14 0,-10-6-11 16,-5-6 3-1,-2-9-9-15,-1-4 0 0,-1 0 4 16,6-8-4-16,7-4-25 16,8-2-6-16,10 4 6 15,4 4 4-15,13 2-1 16,0 4-28-16,11 0-17 16,22 0-15-16,15 16 15 15,15 8-1-15,4 9 1 16,-2 4-1-16,-5 7-1 15,-14 3 1-15,-10-2-7 16,-16-4 7-16,-13-5-5 16,-7-6 6-16,-11-8 0 0,-18-6 12 15,-14-8-1 1,-8-8 22-16,-4 0 22 0,-4 0 5 16,4-12-11-16,8-2-16 15,7 1-15-15,6 3-9 16,10 1-8-16,4 0 0 15,4 4-1-15,5 1-31 16,5-2-93-16,-1-10-141 16,5 2-328-16,2-6-357 0</inkml:trace>
  <inkml:trace contextRef="#ctx0" brushRef="#br0" timeOffset="121168.21">13464 15266 418 0,'0'0'364'0,"0"0"-35"0,0 0-59 16,0 0-34-16,0 0-8 16,0 0-23-16,0 0-49 15,0 0 13-15,0-3 9 16,0 2-23-16,0-3-19 16,0-5-29-16,-2-4-38 15,-4-1-6-15,-7-9-11 16,-3-7-1-16,-1-2-6 15,-6-8-12-15,-2-8-7 16,-2-6-10-16,-2-4-8 16,-2-5 7-16,-2 4 5 15,0 1-3-15,-1 1 1 16,1 7-2-16,2 2-2 16,4 6-5-16,2 4-2 15,8 9-5-15,5 2 7 0,3 7-3 16,3 10-5-16,2-3 8 15,0 9-2-15,4 3-1 16,0 1 3-16,-2-3-8 16,2 2 5-16,-2 1 0 15,-2-9 0-15,0 1-5 16,-1-2-1-16,-1 0 1 16,-2-2 1-16,2 5-1 15,2-2-1-15,-1 3 1 16,3 4 0-16,2 0-1 15,0 2 0-15,0 0-6 16,0 0-5-16,0 2-1 16,0 15 3-16,0 4 3 0,0 9 5 15,0 8 1 1,0 5-1-16,0 3 0 0,0 2 0 16,0 1 0-1,0-3 0-15,0-4 0 0,0-9-8 16,0-4-30-16,0-5-21 15,0-15-35-15,0-1-58 16,0-8-52-16,0-12-98 16,9-16-37-16,2-8-423 0</inkml:trace>
  <inkml:trace contextRef="#ctx0" brushRef="#br0" timeOffset="121362.48">13003 14309 907 0,'0'0'799'16,"0"0"-577"-16,0 0-121 16,0 0-32-16,0 0 167 15,0 0 3-15,168 68-79 16,-99-58-59-16,0-1-48 16,-5-3-34-16,-6 0-19 15,4 8-28-15,-12 0-199 16,-17-4-448-16</inkml:trace>
  <inkml:trace contextRef="#ctx0" brushRef="#br0" timeOffset="132487.98">12469 13541 1722 0,'0'0'488'16,"0"0"-361"-16,0 0 124 16,0 0-13-16,0 0-136 15,0 0-39-15,-102 100 22 16,81-47-7-16,0-1-17 0,5-1-19 16,0-2-9-1,5-9-16-15,2-4-10 0,2-8-5 16,2-7-1-16,1-9 0 15,4-6 0-15,0-6 0 16,0-5 8-16,17-29 16 16,18-20-10-16,13-18-14 15,6-16 0-15,-1-8-1 16,-8 5 0-16,-7 11 1 16,-14 20 5-16,-8 17-5 15,-9 22 6-15,-3 13 4 16,0 8-11-16,6 12-8 15,5 26-8-15,7 16 16 16,5 16-1-16,2 8 2 0,-2 2-1 16,-5-3 0-16,-4-7-1 15,-5-8 1-15,-3-10-43 16,-2-14-90-16,-1-9-90 16,-3-15-118-16,-4-14-196 15,0-13 43-15,0-14-351 0</inkml:trace>
  <inkml:trace contextRef="#ctx0" brushRef="#br0" timeOffset="132645.98">12415 13732 1175 0,'0'0'492'16,"0"0"-418"-16,0 0 105 15,0 0 16-15,0 0-80 0,0 0-65 16,137 40-50-16,-62-40-52 15,-8-4-272-15,-12-12-794 0</inkml:trace>
  <inkml:trace contextRef="#ctx0" brushRef="#br0" timeOffset="132878.14">13282 12916 1577 0,'0'0'484'0,"0"0"-420"0,0 0 68 16,-136 92-61-16,105-54-50 15,6 2-21-15,8 18-99 16,5-9-185-16,4-9-373 0</inkml:trace>
  <inkml:trace contextRef="#ctx0" brushRef="#br0" timeOffset="133142.93">13371 13284 1603 0,'0'0'573'0,"0"0"-486"16,0 0 134-16,-123 109-4 15,90-49-110-15,2 10-65 16,4 0-27-16,3 1-13 16,4-8 3-16,4-1-5 15,3-10-81-15,4-7-123 16,2-1-149-16,2-12-208 15,5-16-429-15</inkml:trace>
  <inkml:trace contextRef="#ctx0" brushRef="#br0" timeOffset="133639.26">13431 13365 1237 0,'0'0'504'15,"0"0"-435"-15,0 0 69 16,0 0-36-16,0 0-39 16,0 0-21-16,79 124-1 15,-79-82-15-15,0-4-8 16,-12-5-5-16,-8-8-1 16,-2-6 2-16,-7-10 11 15,0-5 30-15,-2-4 25 16,-1 0 4-16,6 0-23 0,6-9-16 15,6 3-11 1,6-1 6-16,3 6 8 0,5 1-15 16,0 0-33-16,13 0-7 15,14 8 7-15,6 10 6 16,5 6 1-16,1 4 1 16,-6 2-7-16,-6 4 0 15,-8 2 0-15,-5 0 5 16,-12-2-6-16,-2-2 1 15,0-7-1-15,-12-4 6 16,-11-9 7-16,-8-3 28 16,-10-9 26-16,-5 0 9 0,-6 0-25 15,-2-5-23 1,4-5-13-16,2 4-9 0,6-4-5 16,7 2-1-16,10-2-50 15,9-6-94-15,16-22-173 16,18 2-357-16,14-2-893 0</inkml:trace>
  <inkml:trace contextRef="#ctx0" brushRef="#br0" timeOffset="133810.35">14056 13160 1861 0,'0'0'386'15,"0"0"-201"-15,0 0 56 0,0 0-157 16,0 0-58-16,0 0-26 16,-148 149-110-16,113-97-248 15,-4-8-550-15</inkml:trace>
  <inkml:trace contextRef="#ctx0" brushRef="#br0" timeOffset="146062.28">19832 14771 1209 0,'0'0'365'16,"0"0"-174"-16,0 0 42 16,0 0-42-16,0 0-71 15,-8-14 15-15,8 0 44 16,13-8-26-16,14-13-33 0,12-10-9 15,17-10-20 1,34-23-11-16,41-21-22 0,34-19-16 16,6 4-6-16,-28 17-14 15,-41 32-13-15,-41 27-1 16,-14 7 1-16,1 3-2 16,0 0-5-16,-9 2 4 15,-12 9-6-15,-14 9 1 16,-5 3-1-16,-6 4-4 15,-2 1-57-15,0 0-92 16,-2 0-134-16,-19 0-279 16,-6 1-226-16</inkml:trace>
  <inkml:trace contextRef="#ctx0" brushRef="#br0" timeOffset="146449.51">20279 13978 1377 0,'0'0'385'0,"0"0"-279"15,0 0 11-15,0 0 13 16,0 0-68-16,0 0-6 16,0 0 52-16,84-54 52 15,-51 46-6-15,6 0-33 16,7-2-21-16,14-2-42 15,9 3-13-15,11 0-14 16,10 5-13-16,-1 4-9 16,-5 0-7-16,-12 0-2 15,-16 8 0-15,-14 6 0 0,-15-2-7 16,-10 0 6 0,-5 0 0-16,-4-6 0 0,-6 6-7 15,0 5 1-15,-2 4 1 16,0 9 6-16,-21 10 9 15,-13 13 0-15,-13 1-9 16,-4 7 0-16,-5 2-117 16,-1 7-178-16,14-16-269 15,16-16-643-15</inkml:trace>
  <inkml:trace contextRef="#ctx0" brushRef="#br0" timeOffset="147263.29">22344 13582 1239 0,'0'0'338'0,"0"0"-146"16,0 0 47-16,0 0-42 15,0 0-123-15,0 0-54 16,0 0 22-16,-103 150 23 15,76-76 6-15,1-3-19 0,4-2-7 16,-1-4-23-16,6-7-7 16,-2-8-6-16,3-14-8 15,3-8 5-15,7-10-5 16,2-8 1-16,2-10 8 16,2 0 13-16,0-20 12 15,6-24-21-15,11-19-7 16,10-14-5-16,4-8-1 15,2-1 0-15,-1 10 13 16,-8 12 25-16,-1 9 23 16,-6 7-5-16,2 4-9 15,-1 3 3-15,-3 2-9 16,-1 7-4-16,-3 9-11 16,-3 6 0-16,-4 13 2 0,-4 4-23 15,3 2-6-15,2 25-27 16,-1 16 27-16,7 11 0 15,3 9 7-15,1 2-1 16,1 4 0-16,1-5 0 16,2 0-4-16,-2-4-1 15,-1-7 0-15,-3-8 0 16,-1-4 0-16,-1-12-1 16,-1-4-31-16,0-8-66 15,1-10-84-15,-3-7-146 16,-1 0-159-16,-4-7-182 0</inkml:trace>
  <inkml:trace contextRef="#ctx0" brushRef="#br0" timeOffset="147448.22">22095 13860 918 0,'0'0'872'16,"0"0"-671"-16,0 0-69 15,0 0-47-15,0 0-1 16,0 0-30-16,0 0-28 16,129 62-26-16,-50-60-43 15,-11-2-231-15,-9 0-474 0</inkml:trace>
  <inkml:trace contextRef="#ctx0" brushRef="#br0" timeOffset="147725.07">22945 13583 1620 0,'0'0'322'0,"0"0"-168"15,0 0 12-15,-67 149-43 16,51-87-65-16,3 4-34 0,0-2-14 16,-1-5-2-1,4-5-8-15,-4-8-14 0,3-10-66 16,0-6-100-16,7-10-133 16,1-12-298-16</inkml:trace>
  <inkml:trace contextRef="#ctx0" brushRef="#br0" timeOffset="148195.93">23130 13559 1288 0,'0'0'407'0,"0"0"-234"0,0 0 43 16,0 0-123-16,0 0-72 15,0 0 29-15,0 0 18 16,33 135-15-16,-33-90-7 15,-4-8 5-15,-16-5-16 16,-9-6 6-16,-7-8 5 16,-2-6 1-16,-1-12-17 15,1 0-10-15,3 0-4 16,12-8-7-16,7-2-2 16,9 3-6-16,7 1 8 15,0 3-7-15,15 1-1 16,20 2 12-16,11 0 11 15,12 6 18-15,4 10-5 16,3 6-8-16,-9 6-17 16,-12 2-12-16,-15 2 0 0,-13-1-2 15,-16-2 2-15,0 0 0 16,-25-3 31-16,-11-2 19 16,-13-6 4-16,-3-6-1 15,-8-6-6-15,-1-2-14 16,3-4-14-16,7 0-11 15,9 0-7-15,11-6-1 16,8-10-38-16,14-2-92 16,16-32-145-16,20 7-361 15,10-3-391-15</inkml:trace>
  <inkml:trace contextRef="#ctx0" brushRef="#br0" timeOffset="148385.12">23720 13435 1126 0,'0'0'905'15,"0"0"-684"-15,0 0 9 16,0 0-50-16,0 0-113 16,0 0-45-16,0 0-22 15,-95 98-7-15,65-66-141 16,4-6-177-16,-6-3-523 0</inkml:trace>
  <inkml:trace contextRef="#ctx0" brushRef="#br0" timeOffset="153764.09">22932 13603 489 0,'0'0'236'0,"0"0"-64"15,0 0 0 1,0 0 35-16,0 0-37 0,0 0-4 16,0 0-9-16,53-42-25 15,-53 40-30-15,0 2-18 16,0-1-28-16,0 1-13 15,0-3-10-15,0 1-13 16,0 2-6-16,0-1 0 16,0 1 1-16,0 0 1 15,0 0-4-15,0 0-11 16,0 0 0-16,3-3-1 16,1 3 0-16,7-3-1 0,5-2 1 15,4-1 7 1,4 2-6-16,-1-2 0 0,-4 4 1 15,-5 0-1-15,-7 2-1 16,-3 0 0-16,-4 0-1 16,2 0-6-16,-2 0 6 15,2 0 1-15,-1 0 0 16,3 0 0-16,-4 2-1 16,0 4-7-16,0 2 1 15,0 1 5-15,-4 6-55 16,-5-1-131-16,-4-3-371 0</inkml:trace>
  <inkml:trace contextRef="#ctx0" brushRef="#br0" timeOffset="159632.84">13573 17317 986 0,'0'0'1005'0,"0"0"-792"0,0 0 65 15,0 0-40-15,0 0-126 16,0 0-74-16,-70 96 14 16,48-28 8-16,-3 13-15 15,-4 7-10-15,0-2-15 16,-2-2 2-16,-1-7-7 16,6-9-1-16,1-16-8 15,8-8-5-15,3-16 0 16,5-11 0-16,7-12 1 15,2-5 5-15,0-7 2 0,8-30-9 16,17-21-14-16,10-28-16 16,17-39-4-1,-4 6-8-15,-7 12 8 0,-9 16 13 16,-10 33 12-16,-2 8 8 16,0 2-7-16,-9 22 8 15,-2 8 0-15,-4 12 0 16,-3 6 0-16,-1 0 0 15,4 0 0-15,6 14-18 16,3 22 8-16,3 14 8 16,4 17 2-16,-3 8-1 15,-1 6 1-15,-3 0 0 16,-1-10-30-16,-2-9-70 0,-2-7-149 16,-9-8-9-16,0-14-112 15,0-15-340-15</inkml:trace>
  <inkml:trace contextRef="#ctx0" brushRef="#br0" timeOffset="159827.81">13346 17558 1392 0,'0'0'531'15,"0"0"-491"-15,0 0 19 0,0 0 11 16,0 0-26 0,132 79-44-16,-61-60-41 0,-10-11-147 15,-10-2-313-15</inkml:trace>
  <inkml:trace contextRef="#ctx0" brushRef="#br0" timeOffset="160032.96">14044 17227 1445 0,'0'0'586'0,"0"0"-517"16,0 0-7-16,0 0 4 15,0 0-35-15,-114 138-31 0,90-80-1 16,-14 27-108-1,9-17-126-15,3-10-320 0</inkml:trace>
  <inkml:trace contextRef="#ctx0" brushRef="#br0" timeOffset="160234.63">14243 17333 1438 0,'0'0'698'0,"0"0"-591"16,0 0 33-16,-60 140 7 0,39-61-84 16,3 3-39-16,5 2-24 15,4 0-2-15,2-16-99 16,-2-1-95-16,3-19-126 16,1-21-288-16</inkml:trace>
  <inkml:trace contextRef="#ctx0" brushRef="#br0" timeOffset="160751.01">14314 17361 690 0,'0'0'1004'16,"0"0"-783"-16,0 0-47 0,0 0 73 15,0 0-87 1,120 70-92-16,-84-28-42 0,-5 7-16 15,-9-5-2-15,-11 0-2 16,-7-8 1-16,-4-8 17 16,-6-10 29-16,-19-6 3 15,-8-8-10-15,-5-4-13 16,-5 0 3-16,6-12-14 16,6-5-12-16,9 2 2 15,10 7-6-15,10-2-6 16,2 6 0-16,2-1 0 15,23 5 8-15,10 0 5 16,11 0 2-16,4 13 0 0,0 11 2 16,-6 10-11-1,-9 8-5-15,-12 6 5 0,-15 2-5 16,-8-1 10 0,0-5 7-16,-4-12 14 0,-15-6 7 15,-4-8 5-15,-2-8-5 16,-2-6 7-16,-6-4 2 15,-5 0-7-15,-7 0-15 16,-3 0-6-16,-2 0-2 16,4 0-11-16,9-4-5 15,8 2 5-15,8-6-6 16,10 0-1-16,2 3-36 16,4-14-136-16,3 2-321 15,-1 0-408-15</inkml:trace>
  <inkml:trace contextRef="#ctx0" brushRef="#br0" timeOffset="161867.76">20321 17115 1287 0,'0'0'513'0,"0"0"-217"16,0 0 4-16,0 0-28 0,0 0-120 15,0 0-82 1,-21 41-29-16,2 21 58 0,-6 13-8 16,-6 11-36-16,2 8-14 15,2-9-26-15,4-6-8 16,8-16-5-16,1-15-1 16,8-16-1-16,4-14 1 15,0-14 6-15,2-4 5 16,0-18 17-16,2-30-7 15,22-38-22-15,16-51 0 16,1 3-6-16,1 14 5 16,-4 17-8-16,-11 45 9 15,-1 8-1-15,-3 6 1 0,-8 20 9 16,-8 12 27 0,-3 12-2-16,0 0-34 0,4 26-9 15,7 18 9-15,3 16 5 16,7 19-3-16,-2 6 10 15,2 9-5-15,-4 4 1 16,-4-13-8-16,-3-8 1 16,-4-19-1-16,0-18-7 15,-3-14-37-15,-3-16-71 16,-2-10-63-16,-2-10-54 16,0-16-225-16,-6-14-260 0</inkml:trace>
  <inkml:trace contextRef="#ctx0" brushRef="#br0" timeOffset="162037.28">20154 17311 1234 0,'0'0'548'16,"0"0"-364"-16,0 0-62 16,0 0-22-16,0 0 3 15,113 18-48-15,-55-8-55 16,4-1-12-16,21-9-158 15,-18 0-215-15,-12 0-574 0</inkml:trace>
  <inkml:trace contextRef="#ctx0" brushRef="#br0" timeOffset="162276.76">20944 17038 1523 0,'0'0'619'0,"0"0"-446"16,0 0 27-16,-96 113-7 16,70-47-66-16,1 10-63 15,1 6-34-15,6 6-19 16,3-3-4-16,1-9-7 16,5-10-10-16,5-20-68 15,0-14-56-15,4-16-94 16,0-20-51-16,9-22-45 15,10-14-322-15</inkml:trace>
  <inkml:trace contextRef="#ctx0" brushRef="#br0" timeOffset="162802.39">21020 17004 1192 0,'0'0'595'0,"0"0"-415"16,0 0 56-16,0 0 6 15,0 0-61-15,142 52-50 16,-106-16-46-16,-9 1-33 16,-9 2-19-16,-14-6-3 15,-4 1-7-15,0-7 4 16,-18-4 4-16,-10-9-3 16,-3-7-1-16,-8-7-3 0,2 0-1 15,-1 0-7-15,7-11-1 16,4 1 6-16,11 2 0 15,7-2 6-15,7 10 3 16,2-5-4-16,0 5-22 16,4 0-4-16,21 5 0 15,8 13 5-15,7 8 13 16,3 11 1-16,-5 7-9 16,-5 6-4-16,-10 3-4 15,-8 0-1-15,-13-3 1 16,-2-2-1-16,-9-2 1 15,-22-8 5-15,-9-10 2 16,-11-6 0-16,-3-4-1 0,1-8-2 16,4-6 10-16,9-4 28 15,9 0 7-15,8 0 10 16,7-4-7-16,8-6-1 16,1 6-13-16,3-2-17 15,2-2-13-15,-3 4-4 16,3 1-6-16,2-3-42 15,0 1-113-15,0-7-162 16,0 2-419-16,5-4-1259 0</inkml:trace>
  <inkml:trace contextRef="#ctx0" brushRef="#br0" timeOffset="183028.71">16500 14660 1333 0,'0'0'543'0,"0"0"-300"15,0 0 53-15,0 0-12 16,0 0-87-16,-119-50-70 16,84 50-28-16,-2 0-23 15,5 14-16-15,1 8-16 0,8 4-17 16,3 6-13-16,7 7-8 15,4 1-5-15,4 6 1 16,5-4-1-16,0 3 0 16,0-2-1-16,18-3 1 15,7-4 0-15,8-10 0 16,7-8 0-16,9-10 1 16,7-8 5-16,5-4-6 15,-7-25 5-15,0-13-4 16,-7-4 8-16,-11-7-4 15,-15-3 0-15,-13-4 5 16,-8-1-10-16,-12 5 9 16,-21 9-1-16,-9 7-3 0,-5 13 0 15,0 13-6-15,-2 2 0 16,3 11-6-16,5 1-54 16,5 0-52-16,7 1-82 15,2 11-167-15,8-6-330 16,0-2-1144-16</inkml:trace>
  <inkml:trace contextRef="#ctx0" brushRef="#br0" timeOffset="192816.69">16290 16124 940 0,'0'0'992'0,"0"0"-743"16,0 0 1-16,0 0 0 16,0 0-62-16,-94-58-58 15,86 54-21-15,3 0-13 16,0 4-21-16,3 0-6 15,-2 0-5-15,-1 0 1 16,1 0-8-16,-5 0-14 16,-7 0-17-16,-3 16-16 15,-10 12-9-15,-8 12-1 16,-2 8 0-16,1 12 0 16,1 2 0-16,11 0-1 0,8-5-7 15,12-7 1 1,6-6 1-16,0-8-5 0,13-8-1 15,14-2 5-15,4-8 1 16,7-3 4-16,4-8-5 16,5-7 6-16,4 0-5 15,1-9 6-15,-4-18-1 16,2-7-8-16,-10-2 8 16,-7 4 1-16,-6-4 0 15,-9 4 0-15,-3 1 0 16,-3-4 5-16,1-1-4 15,-1-5 0-15,-4 2-1 16,-1-2 2-16,-3-4 8 16,-4 6 1-16,0 3 4 15,0 4 1-15,-13 1-2 0,-12 10-4 16,-4 3-1 0,-6 7-8-16,-8 4 1 0,-1 7-2 15,-4 0 0-15,2 4 0 16,4 5-1-16,1 8-5 15,10-3-2-15,4-1 7 16,10-2-5-16,5 1-3 16,6-8-6-16,4 2-1 15,0-2-4-15,2 0-4 16,0-1 2-16,0-3-7 16,0 0-10-16,0 0-13 15,0 0-15-15,0 0-5 16,0 0-5-16,0 0-11 0,0 0-60 15,0 0-88-15,0-11-113 16,0-3-287-16</inkml:trace>
  <inkml:trace contextRef="#ctx0" brushRef="#br0" timeOffset="196753.07">17634 14733 1365 0,'0'0'346'0,"0"0"-172"0,0 0 46 15,0 0-10-15,0 0-49 16,0 0-8-16,-23-54 5 16,7 52-32-16,-1 2-26 15,-8 0-16-15,-6 0-8 16,-2 7-23-16,-5 17-22 16,0 4-7-16,4 10-13 15,3 12-10-15,5 5 1 16,10 7-1-16,7 1 0 15,9-2 0-15,0-3-1 16,18-5 0-16,15-7 1 0,10-10 0 16,7-10 0-16,8-6 7 15,0-12-7-15,1-8 5 16,-6 0-5-16,-3-10 1 16,-6-16 8-16,-10-2-7 15,-4-2 3-15,-7-6-5 16,-8-9 5-16,-3-3 2 15,-4-8-7-15,-3-2 0 16,-3 1 5-16,-2 7-5 16,0 6 5-16,0 4-6 15,0 8 2-15,0 7-1 16,-4 6 1-16,-7 1-1 16,-5 2 0-16,-3 6 0 15,4 0-1-15,-3 6 0 16,3 4-1-16,-3 0-6 0,0 0-2 15,0 2-6-15,3 10-10 16,3-2-8-16,4 0-23 16,3-3-23-16,3-2-39 15,2-1-50-15,0-2-69 16,0-2-76-16,0 0-167 16,5 0-178-16</inkml:trace>
  <inkml:trace contextRef="#ctx0" brushRef="#br0" timeOffset="201763.57">17937 15936 1360 0,'0'0'550'0,"0"0"-392"15,0 0 44-15,0 0-1 0,0 0-71 16,0 0-77-1,-27 18-33-15,21 14 20 0,-4 16 60 16,-9 10-15-16,-8 14-18 16,-7 4 5-16,-4 5-20 15,-4-5-25-15,0-6-4 16,3-8-13-16,10-12 1 16,8-14-5-16,7-14 0 15,7-11-5-15,7-11 5 16,0 0 9-16,0-11 15 15,21-20 17-15,8-10-29 16,8-12-6-16,7-10-11 16,8-3 8-16,-3-6-9 15,2-3 1-15,-6 7 5 16,-5 6-5-16,-8 4 0 16,-6 8 1-16,-9 10-1 0,-7 9 0 15,-7 13 1-15,0 7 6 16,-3 9-8-16,0 2 0 15,0 9-13-15,-14 26-4 16,-12 15 16-16,-10 14 0 16,-6 11 0-16,-6 6-5 15,-2 3 5-15,3-4 0 16,3-7 0-16,6-8 1 16,6-16-1-16,8-12 1 15,8-20 0-15,10-9 0 16,6-8 1-16,0 0 12 15,2-25-1-15,23-17-4 16,8-10-8-16,12-11 1 16,6-4 0-16,0-5 0 0,1 6-1 15,-8 4 3-15,-9 8-2 16,-9 8 0-16,-7 6 1 16,-6 14-1-16,-8 8-1 15,-3 9 2-15,-2 9-2 16,0 0-10-16,-4 23-6 15,-19 10 7-15,-10 22 7 16,-11 9 1-16,-6 10-5 16,2-2 0-16,0-3 6 15,11-7-6-15,6-14-2 16,8-12-2-16,7-14-5 16,9-12 3-16,5-10 10 15,2 0 2-15,0-10 0 0,19-23 0 16,7-6-1-16,8-13 1 15,6-7-1-15,3 1 1 16,-4 0 0-16,-3-1 1 16,-7 9 0-16,-9 6 0 15,-2 0 1-15,-7 9-1 16,-4 3 0-16,-3 10 0 16,-4 8 0-16,0 10 0 15,0 4-1-15,0 4-23 16,-13 28-5-16,-16 18 16 15,-12 15 11-15,-3 16-5 16,-7 5 5-16,2 3-1 0,0-9 1 16,7-4-5-16,5-14-13 15,11-17 2-15,6-9 5 16,11-19 3-16,5-7 0 16,4-10 0-16,0 0 9 15,7-23-12-15,14-17 6 16,13-10 6-16,6-17 0 15,2-7 0-15,3 2 0 16,-5 0 1-16,-4 5-1 16,-7 15 1-16,-7 10 1 15,-7 8-2-15,-3 10 6 16,-5 6-6-16,-3 6-1 16,-2 8 0-16,-2 4-9 0,0 8-17 15,-2 24 0-15,-19 16 12 16,-10 19 15-16,-9 4-6 15,-6 9 5-15,-1-3 0 16,3-5 1-16,5-16-1 16,12-6-13-16,8-18 2 15,5-10-7-15,5-9-14 16,7-8-67-16,2-5-121 16,0 0-253-16,0-5-372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40:17.949"/>
    </inkml:context>
    <inkml:brush xml:id="br0">
      <inkml:brushProperty name="width" value="0.05292" units="cm"/>
      <inkml:brushProperty name="height" value="0.05292" units="cm"/>
      <inkml:brushProperty name="color" value="#FF0000"/>
    </inkml:brush>
  </inkml:definitions>
  <inkml:trace contextRef="#ctx0" brushRef="#br0">8663 8129 810 0,'0'0'270'16,"0"0"-94"-16,0 0-3 15,0 0-15-15,0 0 7 16,0 0-1-16,-36-36-22 16,34 34-11-16,0-1-11 0,2 3 6 15,-2 0-33-15,2 0-54 16,0 0-21-16,0 0 3 16,-2 0 8-16,2 7 7 15,0 3 7-15,-2 3 16 16,-3 1-13-16,1 5-13 15,-4 4 0-15,2 2 4 16,0 2 0-16,-3 4-5 16,-1 4-1-16,2 1-3 15,-1-2-8-15,3 3 16 16,-2-6-15-16,4 2 1 16,-3 1 2-16,1-3 6 0,-1 3-4 15,0 0-5 1,3 2 1-16,-1-1-5 0,3-3-5 15,0 1-5-15,2-2-5 16,0 1 4-16,0-2 0 16,0 0 1-16,0-3 3 15,0 4 1-15,0-1 2 16,0 1 4-16,0-2 2 16,0 0-1-16,0 1-1 15,0-2-8-15,0-2-3 16,0 2-5-16,0-3 0 15,0 5 5-15,0-5-4 16,0 2 20-16,0 0 1 16,0-1 4-16,0 2-18 15,-2-2-2-15,2-2 4 0,0 0-11 16,0 1 6 0,0-2-5-16,0-1-1 0,0 1 1 15,0-1-1-15,2 1 1 16,0 0 6-16,0 1 1 15,0-4-8-15,1-2 8 16,-1-2-7-16,2-2 3 16,-2-2-4-16,4 2 0 15,-4-2 0-15,0 0-1 16,0 3 1-16,0-2 0 16,0 1 0-16,3 3 0 15,-3-4 1-15,0 3 0 16,0-1-1-16,0-3 2 15,1-3-1-15,0 4 5 16,-1-2-4-16,0 4 40 0,-2-1-27 16,2 1-9-16,-1 2-5 15,-1 1 0-15,0 0 10 16,3 0 22-16,-3 0-15 16,0-1-11-16,0 4-5 15,0 0-1-15,0 0 0 16,3 2 1-16,-3 1 5 15,0-3-6-15,0 1 0 16,0 0 0-16,0 0 0 16,2 0 0-16,-2-1 8 15,2-1-3-15,-2-3 0 0,0 2 0 16,2-1-4 0,-2 2 4-16,0-2 33 15,0-2-18-15,2 2-11 16,0-4-8-16,0 3 5 0,-2-2 10 15,4 1-8-15,-2 0-8 16,0 0 17-16,2 3 0 16,1-1-9-16,-1 0-8 15,0-3 6-15,3 2-6 16,2-5 10-16,-2 2-10 16,-1-5 6-16,3 1 4 15,-2-1-1-15,2 0-2 0,0 3 16 16,4-4-5-1,0 4-7-15,6-1-3 0,0 1 5 16,6-3 2-16,-1 3-16 16,1-1 0-16,2-3 0 15,-3 0 0-15,3-2 0 16,-3-1 0-16,1 1 0 16,0-1 0-16,2-3 0 15,4-2 0-15,0 0 0 16,4 0 0-16,4 0 0 15,6 0 0-15,1 0 0 16,0 0 0-16,-1 0 0 16,1 0 0-16,-1 0 0 15,2 0 0-15,-2 0 0 16,-3 0 0-16,1 0 0 0,-6 0 0 16,1-2 0-16,2 0 0 15,0-1 0-15,0 3 0 16,0 0 0-16,1 0 0 15,-3 0 0-15,1 0 0 16,-1 0 0-16,3 0 0 16,-4 0 0-16,1 0 0 15,-2-1 0-15,-1-4 0 16,2 4 0-16,0-3 0 16,3 2 0-16,0 1 0 15,-2-2 0-15,-2 3 0 16,-3 0 0-16,-2 0 0 15,3 0 0-15,-1 0 0 16,0 0 0-16,7 0 0 16,1 0 0-16,1-4 0 0,0 0 0 15,-3 0 0-15,-8 0 0 16,-4 0 0-16,-4 0 0 16,-3 0 0-16,-1-2 0 15,-2 1 0-15,3-2 0 16,5-5 0-16,1-2 0 15,3-3 0-15,-2 2 0 16,0-2 0-16,-4 1 0 16,-3 0 0-16,-1 3 0 15,-2-4 0-15,-2 3 0 16,-1-1 0-16,1-1 0 16,1-3 0-16,-3 1 0 0,1 0 0 15,1-4 0 1,1-4 0-16,-1-4 0 0,1-4 0 15,-1-4 0-15,-1 0 0 16,-1-2 0-16,-2 4 0 16,0-3 0-16,0 2 0 15,-2-4 0-15,3-3 0 16,1-6 0-16,1-6 0 16,-4-1 0-16,3 3 0 15,-3 2 0-15,-4 8 0 16,-4 4 0-16,1 4 0 15,-3 0 0-15,0-4 0 16,0-6 0-16,0-4 0 16,0-3 0-16,0 2 0 15,2 0 0-15,0 9 0 0,-2 2 0 16,0 5 0-16,0 2 0 16,0-1 0-16,0 2 0 15,-7-2 0-15,-3 0 0 16,-3-3 0-16,1 4 0 15,0 0 0-15,-1-1 0 16,2 4 0-16,2-3 0 16,-2 4 0-16,2 0 0 15,0-2 0-15,0 3 0 16,3 4 0-16,-1 0 0 16,3 1 0-16,-1 5 0 15,0-2 0-15,1 1 0 16,0-2 0-16,-1-2 0 0,3-2 0 15,-2-3 0-15,-1 0 0 16,2 0 0-16,-3 1 0 16,2 6 0-16,-3 1 0 15,3 1 0-15,-1 4 0 16,-2-1 0-16,3 0 0 16,-3-2 0-16,-1-4 0 15,-4-5 0-15,-1 1 0 16,-1-2 0-16,-1 0 0 15,-3 6 0-15,1 2 0 16,-4 2 0-16,1 2 0 16,0 0 0-16,0 2 0 0,-3 0 0 15,4 0 0-15,-1 2 0 16,-3 0 0-16,4 1 0 16,-2 4 0-16,3 0 0 15,1 4 0-15,1-1 0 16,3 1 0-16,-3-1 0 15,-2 3 0-15,-4 1 0 16,-7-3 0-16,-7 3 0 16,-10 0 0-16,-6 0 0 15,-3 0 0-15,-6 0 0 16,-1 0 0-16,-3 0 0 16,1 0 0-16,2 3 0 15,3-2 0-15,4-1 0 0,-3 0 0 16,-5 0 0-1,-1 0 0-15,-3 0 0 0,-4 3 0 16,-1 5 0-16,1 2 0 16,0 0 0-16,4 2 0 15,2-2 0-15,8-2 0 16,5-2 0-16,5-1 0 16,5-2 0-16,2-1 0 15,3-2 0-15,-6 0 0 16,-1 0 0-16,-8 0 0 15,-2 0 0-15,-2 0 0 16,-3 0 0-16,1-2 0 16,-2-1 0-16,4 3 0 0,7-1 0 15,7 0 0 1,8-2 0-16,7-1 0 0,9 2 0 16,5 2 0-16,7-2 0 15,4 2 0-15,2 0 0 16,0-2 0-16,0 2 0 15,0-3-72-15,2 0-161 16,19-5-65-16,33-21-328 16,-5 2-270-16,-7-1-789 0</inkml:trace>
  <inkml:trace contextRef="#ctx0" brushRef="#br0" timeOffset="5914.41">11590 7827 679 0,'0'0'1148'15,"0"0"-864"-15,0 0-136 16,0 0 73-16,0 0-34 16,104-121-48-16,-67 101-60 15,5 0-25-15,5 0-15 16,9-4-5-16,5-2-7 15,5-9-3-15,10-2-3 16,4-6-9-16,5-3-6 0,-4 4-5 16,-4 2-1-1,-8 4-6-15,-5 4-76 0,7-11-160 16,-15 10-304-16,-13 1-238 16</inkml:trace>
  <inkml:trace contextRef="#ctx0" brushRef="#br0" timeOffset="6182.39">12422 6920 1438 0,'0'0'533'15,"0"0"-455"-15,0 0-50 16,0 0 129-16,167 6 32 15,-91 2-16-15,0 4-50 16,-10 2-39-16,-10 6-29 16,-14 6-32-16,-13 8-9 15,-13 6-8-15,-11 7 5 16,-5 3 8-16,-10 4-8 16,-21-2-11-16,-44 18-5 15,8-14-177-15,0-12-404 0</inkml:trace>
  <inkml:trace contextRef="#ctx0" brushRef="#br0" timeOffset="6831.26">14555 6479 622 0,'0'0'1076'0,"0"0"-844"15,0 0-94-15,0 0 24 16,0 0-100-16,0 0-62 0,-10-22-1 16,39 32 1-16,7-5 12 15,4-5 0-15,1 0 7 16,-4-4 16-16,-6-17 23 16,-11-8 33-16,-9-3-6 15,-9-1-29-15,-2-2-2 16,-8 5 41-16,-17 8-17 15,-4 9-18-15,-4 8-8 16,-3 5-22-16,-4 20-21 16,3 18-8-16,0 10 9 15,9 8-8-15,10 2-2 16,11 2 1-16,7-4-1 16,9-9-1-16,22-5-38 0,13-8-49 15,13-13-85 1,58-21-125-16,-15 0-256 0,-6-15-233 0</inkml:trace>
  <inkml:trace contextRef="#ctx0" brushRef="#br0" timeOffset="7137.24">15341 6236 1355 0,'0'0'517'0,"0"0"-376"16,0 0 56-16,-129-4-52 15,104 20-50-15,14 10-65 16,9 4-18-16,2 4-11 0,6-2 8 16,19-4 10-1,2-1 26-15,2-4 7 0,-5 1-13 16,-2 1-24-16,-6-1-5 16,-9 2 15-16,-7 2 17 15,0-2 10-15,-14 1 1 16,-17-4-15-16,-11-2-17 15,-10-7-6-15,-3-3-15 16,-1-3-53-16,9-6-143 16,23-2-128-16,19-12-274 15,5-8-899-15</inkml:trace>
  <inkml:trace contextRef="#ctx0" brushRef="#br0" timeOffset="7429.94">15637 6211 1287 0,'0'0'592'16,"0"0"-347"-16,0 0-11 0,0 0-82 16,0 0-71-16,-136 0-54 15,116 37-17-15,9 6-10 16,11-2 1-16,0-1 0 16,16-5 11-16,11-7-6 15,2-4 10-15,0-2 1 16,-6 0-3-16,-2-2 9 15,-5-1 10-15,-10 4-11 16,-4-2 0-16,-2 4 2 16,-6-1 12-16,-19 0 4 0,-10-2-13 15,-6-6-21 1,-5-4-6-16,-6-5-85 0,-17-7-131 16,13-9-173-16,10-12-569 15</inkml:trace>
  <inkml:trace contextRef="#ctx0" brushRef="#br0" timeOffset="8246.67">15866 6353 1460 0,'0'0'367'0,"0"0"-203"15,0 0-35-15,0 0 2 16,0 0-67-16,0 0-34 16,0 0-5-16,23 89 0 15,21-87 61-15,5-2 2 16,-1-9-24-16,-9-17-16 16,-7-5-1-16,-10-3-9 0,-13 0-7 15,-9 6 15-15,0 6 3 16,-21 12-11-16,-14 10-8 15,-11 3-20-15,-12 28-9 16,-7 17 0-16,5 9 12 16,6 7-11-16,15-2 5 15,22-6-7-15,17-12-1 16,11-12-4-16,32-13 5 16,17-19 14-16,11 0-1 15,5-31-1-15,-2-12 2 16,-8-7-3-16,-8-3 1 15,-8 0-11-15,-13 6-1 16,-8 8-1-16,-11 13 1 0,-7 12-1 16,-6 13 1-16,-5 1-10 15,0 2-21-15,0 21 21 16,0 6 10-16,-5 2 1 16,-4 2 5-16,0-3-5 15,1-3 1-15,1-8-1 16,0-3 1-16,2-7-1 15,5-9 1-15,0 0-1 16,2-7 21-16,23-16-22 16,9-7 0-16,3-2-10 15,0 5 9-15,-8 4 0 16,-8 9 0-16,-7 10 0 16,-7 4-7-16,-3 0-8 0,-4 13 1 15,0 9 15-15,0 7 0 16,0 6 7-16,-9-1-7 15,1 0-54-15,-4-4-225 16,5-9-309-16,3-12-337 0</inkml:trace>
  <inkml:trace contextRef="#ctx0" brushRef="#br0" timeOffset="8446.1">16577 6090 1448 0,'0'0'593'0,"0"0"-462"16,0 0-39-16,0 0-58 0,0 0 68 16,0 0 3-1,136 58-60-15,-91-45-23 0,0-4-10 16,-8-7-12-16,-3-2-41 16,-7 0-117-16,-8-12-56 15,-5-26-59-15,-10 2-77 16,-4 0-300-16</inkml:trace>
  <inkml:trace contextRef="#ctx0" brushRef="#br0" timeOffset="8763.79">16878 5901 398 0,'0'0'405'16,"0"0"-48"-16,0 0-65 15,0 0-87-15,0 0-72 16,0 0 28-16,-138 92 17 0,109-24-33 16,0 11-12-16,4 5-29 15,9 1-10-15,8-3-57 16,6-10-19-16,2-7-10 15,0-15-8-15,16-15-1 16,1-12-24-16,6-14-66 16,6-9 5-16,6-9 25 15,7-22-52-15,5-11-68 16,5-6-38-16,-4 0-19 16,0 3 33-16,-9 8 107 15,-7 8 98-15,-14 11 32 16,-7 10 124-16,-11 8-19 15,0 0-74-15,0 2-41 16,0 13-5-16,-5 1-17 16,5-2-88-16,0-5-136 0,0-4-400 0</inkml:trace>
  <inkml:trace contextRef="#ctx0" brushRef="#br0" timeOffset="8873.87">17225 6148 396 0,'0'0'54'16,"0"0"-54"-16,0 0-230 0</inkml:trace>
  <inkml:trace contextRef="#ctx0" brushRef="#br0" timeOffset="9186.37">17536 6467 476 0,'0'0'319'0,"0"0"-14"15,0 0 21-15,0 0-75 0,0 0-45 16,75-113-15-16,-75 93-40 16,-8 2-52-16,-11 5-14 15,-1 7-21-15,1 6-49 16,-2 0-14-16,2 3-1 16,0 13 1-16,9 0-1 15,2 0-26-15,6-4-18 16,2-4 1-16,0-6 16 15,10 0 16-15,3-2 11 16,5 2 1-16,-1 2-1 16,6 4 1-16,-1 6 5 15,2 7 11-15,3 5 15 0,2 4 18 16,4 2-17-16,1 4-20 16,15 20-13-16,-7-8-87 15,-13-8-424-15</inkml:trace>
  <inkml:trace contextRef="#ctx0" brushRef="#br0" timeOffset="10812.74">8553 14610 725 0,'0'0'610'16,"0"0"-439"-16,0 0-25 15,0 0 31-15,0 0-24 16,0 0-13-16,-15-8 4 15,13-3 16-15,0-1 7 16,0-5-9-16,-1-4-39 16,1 2-31-16,0-1-29 15,0-5-25-15,2 1-4 16,-2 1-9-16,2-5-12 0,0-5-2 16,0 1-5-16,0-8 10 15,2-10 21-15,7-4 24 16,-1-6 10-16,4-8-6 15,1 0-17-15,3 4-16 16,-1 3-8-16,3 9-7 16,0 8-2-16,2 4 4 15,5 3-6-15,2 2-2 16,2 3 1-16,2 0 2 16,-2 3 2-16,-3 7 17 15,-4 4 2-15,-1 6-1 16,-1 2-13-16,2 3-8 15,5-2-8-15,4-1 10 0,6-2 7 16,6 0 1-16,-3 2-4 16,-4 4-6-16,-7 4-3 15,-3 2-4-15,-5 0 4 16,-2 12-5-16,0 6 0 16,-2 4 16-16,1 6 1 15,-5 0-6-15,3 6-2 16,-5 2 4-16,-4 7-13 15,-2 3 8-15,-3 6 7 16,-2 4-4-16,0 8 6 16,0 6 2-16,0 4-2 15,-2 7 7-15,-1 3 16 0,3 2-8 16,0-3-21 0,0 0-6-16,7-2 0 0,8-6-5 15,1 0 0-15,1-7 5 16,2-1-5-16,-5-9 8 15,3-8-3-15,-4-10-4 16,-4-10-1-16,-4-11 5 16,-3-14-4-16,-2-3 4 15,0-2 7-15,0 0-13 16,-7-7-28-16,-9-12-123 16,-3-39-142-16,1-1-325 15,-1-2-421-15</inkml:trace>
  <inkml:trace contextRef="#ctx0" brushRef="#br0" timeOffset="11881.76">8743 7481 825 0,'0'0'287'15,"0"0"-61"-15,0 0-46 0,0 0-27 16,0 0-28-16,0 0-38 16,0 0 2-16,-29-40 61 15,27 40-4-15,-2 0-25 16,-3 6-50-16,0 16-14 16,-6 12 89-16,-3 9 1 15,-1 8-60-15,-2 9-24 16,2 9-12-16,3 4-10 15,1 6-14-15,7 4-1 16,-2 3 13-16,6-2-8 16,2-4-14-16,0-3-16 0,12-8 5 15,7-4 0 1,10-9-5-16,5-6-1 0,4-8 0 16,4-11 1-1,3-6 7-15,4-10-1 0,0-10 2 16,2-5 2-16,1 0-1 15,3-20 1-15,-1-10 2 16,-1-8 2-16,1-8-13 16,-5-4 10-16,-6-6 0 15,-2-7-11-15,-8-6 5 16,-6-8 1-16,-9-21 2 16,-9 6-4-16,-9-1-5 15,0 7 0-15,-6 26-1 16,-10 3 0-16,5 16 0 0,2 15-5 15,3 8-42-15,4 5-87 16,-2 4-134-16,4-2-332 16,0 4-564-16</inkml:trace>
  <inkml:trace contextRef="#ctx0" brushRef="#br0" timeOffset="32907.76">14349 11812 1137 0,'0'0'302'0,"0"0"-138"15,0 0 11-15,-13-28-74 16,13 22-31-16,0 3-41 16,-2 0-18-16,2 3 12 15,-3-1 43-15,1 1 28 16,-2 0 1-16,-5 0-17 15,-2 0-2-15,-7 0-14 16,-5 0-13-16,-2 0 12 0,0 1 9 16,-2 5-1-1,0-1-16-15,-2-1-6 0,0-2 4 16,0-2-1-16,0 0-17 16,0 0 2-16,0 0 14 15,-2 0-19-15,-1 0-11 16,1 0 14-16,0 0-1 15,0 0-7-15,0 0 4 16,-3 0-11-16,3 0-5 16,0 0 8-16,-2 0 2 15,-3 0 1-15,1 0 2 16,-4 0-8-16,-1 0-9 16,3 0 2-16,-3 0-10 15,1 0 8-15,2 0-7 16,-1 0 4-16,-2 0 12 15,1 2-3-15,4 1-3 16,-1 0-5-16,1-2 2 0,2-1-1 16,-1 3-7-16,5-3 5 15,-1 0-5-15,2 2 0 16,0-2-1-16,2 2 1 16,0 0 0-16,-1 0-1 15,1 0 1-15,1-1 0 16,3 2 0-16,-3-3 0 15,3 1-1-15,2-1 1 0,-3 0-1 16,4 0 1 0,-4 0 0-16,3 0-1 0,1 0 0 15,-4 0 1-15,1 0-1 16,-1 0 0-16,-1 0 0 16,-3 0 0-16,-2 0-1 15,0 6 0-15,2-2 0 16,1 1 1-16,3 1 0 15,4-4 0-15,0 2 0 16,2-2 0-16,1 2 0 16,0 2 0-16,-1 0 0 15,-2 4-2-15,0 2 2 16,-3 4-1-16,1-1 0 16,2 0 0-16,0 3-1 15,1-1-4-15,3 2 5 16,-1 1 1-16,1 5-2 15,-1 0 2-15,1 4-1 0,-3-2 0 16,1 5 1-16,8-1-1 16,-3 0 1-16,5 0-2 15,7-1-4-15,0-3 5 16,0-2 0-16,9-1-5 16,14 0 5-16,3-4 0 15,12 0 1-15,9-2 0 16,10-1 1-16,12-6 6 15,10 0-5-15,6-1 4 16,0 0-6-16,-2-2 1 16,0 1 7-16,-4 1-1 0,-6-2-7 15,0-2-1 1,-1-3 1-16,1-3-1 0,1 0 1 16,4 0 0-16,0-9 1 15,0-3 4-15,-2 1-5 16,-7 1 0-16,-8-2 1 15,-2 3 7-15,-6 4-2 16,1-2 3-16,-5 3-2 16,-1 2-1-16,4 1-4 15,-3 1 4-15,0-3-5 16,0 2 0-16,-2-4-1 16,-2 4 2-16,-1-4-1 15,-3-1 0-15,-6 2 1 16,-2 0 4-16,-4-2-6 15,0 1 2-15,0-4-1 16,1-1 6-16,-3 0-5 16,3 0-1-16,-4 0 0 0,-1 2 0 15,-2-1-1-15,-4 0 2 16,-1-1 5-16,1 2-6 16,-2-5 10-16,1 2-2 15,-2-1-2-15,6-4 5 16,-2-1 0-16,0 2-1 15,0-3-4-15,-2 1 2 16,-3 2-1-16,-1 1 4 16,-1 2 0-16,0-2 6 15,-1 1-5-15,-1-1-1 0,-1 1-6 16,2-1 3-16,-5 0-3 16,-1-2 12-16,-2-1 9 15,2 1-1-15,-6-2-5 16,0-4-6-16,0-2 0 15,0-5-5-15,-14 2 1 16,-7-6-1-16,-2 4-4 16,-11 1 0-16,-4 0 0 15,-6 5 0-15,-8 5-5 16,-6 4-1-16,-2 5 1 16,0 0 0-16,3 8-1 15,1 1 0-15,6 0 0 16,8 0-1-16,5 0 1 0,2 1-1 15,7 8-5 1,1-1-3-16,7 0-22 0,0 2-35 16,2 0-60-16,0-1-90 15,-11 0-133-15,2-5-366 16,-2-4-695-16</inkml:trace>
  <inkml:trace contextRef="#ctx0" brushRef="#br0" timeOffset="35806.79">10539 12484 1126 0,'0'0'355'15,"0"0"-119"-15,0 0 58 16,0 0-37-16,0 0-20 16,0 0-37-16,-20 0-54 0,18 0-35 15,2 0-36 1,0 0-1-16,0 0-5 0,0 0-15 15,9 0 15-15,14 0 18 16,6 0-26-16,13 0-14 16,7 0-1-16,8 0 4 15,9 0-14-15,0 0-5 16,3 0-5-16,0-1 4 16,-5-7-2-16,-1-1-2 15,-5 1-1-15,-7 3 4 16,-2-2-10-16,-2 1-1 15,-3 0-3-15,1 3-6 16,-3-1-1-16,3-1-8 16,-3 4 8-16,0-2-1 15,3 1-6-15,-3 0 7 0,3 2-2 16,-5 0 0-16,2 0 4 16,-3 0 4-16,-1 0-2 15,-3 0 0-15,-4 0-3 16,3 0-3-16,-3 0 3 15,2 0-2-15,3 0-1 16,2 0-5-16,2 0 8 16,0 0-8-16,0 0 10 15,0 0-4-15,-4 0 1 16,-3 0-1-16,-2 0-1 16,-4 0 0-16,-4 0 0 15,-4 0 0-15,2 0-4 16,-3 0 9-16,-1 0-11 0,1-2 0 15,2 2 0-15,0-2 0 16,3 0 0-16,-2 0 0 16,2 0 0-16,-3 1 0 15,-2-2 0-15,0 1 0 16,0 2 0-16,-3-2 0 16,-2 0 0-16,3 2 0 15,-5-3 0-15,3 2 0 16,-3 1 0-16,-3-1 0 15,2 1 0-15,-2-2 0 16,-1-1 0-16,3 2 0 16,-4-4 0-16,0 4 0 0,1-4 0 15,-1 3 0-15,2-2 0 16,-2 0 0-16,1 0 0 16,1-2 0-16,2 0 0 15,1-3 0-15,2-2 0 16,1-3 0-16,1-1 0 15,3 2 0-15,-3-3 0 16,-1 1 0-16,-1 2 0 16,-1 1 0-16,-1 2 0 15,-3-2 0-15,2 0 0 16,-2-2 0-16,1-4 0 16,1-4 0-16,-2-4 0 15,1-2 0-15,-5-2 0 16,1-3 0-16,-3 3 0 15,0 1 0-15,-2-2 0 0,0 3 0 16,0 1 0-16,-4 2 0 16,-3 0 0-16,-4 4 0 15,0 1 0-15,-2 0 0 16,0 0 0-16,-6-1 0 16,1 3 0-16,-3 3 0 15,-4-2 0-15,0 5 0 16,-4 1 0-16,-2-2 0 15,0 6 0-15,-3-2 0 16,3 1 0-16,-2 0 0 16,0 1 0-16,-1 2 0 15,1-1 0-15,2 0 0 0,0 2 0 16,-1 0 0 0,3 0 0-16,0 2 0 0,-3 2 0 15,2 0 0-15,-1 0 0 16,-3 0 0-16,-2 0 0 15,1 0 0-15,-1 0 0 16,1 0 0-16,-5 0 0 16,-2 0 0-16,3 0 0 15,-1 0 0-15,0 0 0 16,0 2 0-16,2-2 0 16,0 0 0-16,-2 0 0 15,0 0 0-15,-2 0 0 16,-1 0 0-16,-1 0 0 0,-1 0 0 15,3 2 0 1,-2 0 0-16,-2 2 0 0,0-1 0 16,1-2 0-16,-1-1 0 15,3 3 0-15,1-3 0 16,4 0 0-16,5 0 0 16,0 0 0-16,1 2 0 15,1-2 0-15,2 1 0 16,-2-1 0-16,0 3 0 15,-4-2 0-15,0 2 0 16,0 1 0-16,-1 1 0 16,-2-1 0-16,-5 2 0 15,1 2 0-15,-5 2 0 0,-1 2 0 16,-4 2 0 0,4 0 0-16,-4 5 0 0,5-4 0 15,3-1 0-15,6 1 0 16,3-1 0-16,1-4 0 15,3 1 0-15,2 1 0 16,0 2 0-16,0 3 0 16,2-1 0-16,2 2 0 15,1-2 0-15,4 0 0 16,2 0 0-16,0 1 0 16,-2 2 0-16,-2 6 0 15,-1 4 0-15,0 3 0 16,0 7 0-16,1 0 0 15,4 5 0-15,2 2 0 0,10 1 0 16,6-3 0-16,1-4 0 16,33-6 0-16,18-3 0 15,39-6 0-15,50-2 0 16,59-1-116-16,14-4-148 16,-43-6-316-16,-48-5-548 0</inkml:trace>
  <inkml:trace contextRef="#ctx0" brushRef="#br0" timeOffset="36340.11">11103 12614 1642 0,'0'0'630'0,"0"0"-423"15,0 0 66-15,0 0-109 16,0 0-88-16,0 0 71 16,129 117 19-16,-10-67-13 0,49 12-23 15,31 14-26-15,10 5-40 16,4 9-16-16,-2 9 44 16,16 5-49-16,19 6-23 15,22 1-13-15,15-10 53 16,3-4-34-16,-12-9-19 15,-25-5 1-15,-30-8 1 16,-55-12-2-16,-50-23 6 16,-45-10-13-16,-24-10-3 15,-5-3 3-15,-11-2 3 16,-7-5-3-16,-13-4 0 16,-9-6 0-16,0 0 0 15,-2 0 0-15,-16 0 0 16,-2 0-191-16,-12-6-257 0,9-2-337 15,2-9-1216-15</inkml:trace>
  <inkml:trace contextRef="#ctx0" brushRef="#br0" timeOffset="36610.87">14900 13653 2169 0,'0'0'589'15,"0"0"-456"-15,0 0 6 16,0 0 93-16,56 136 11 0,21-67-93 16,12 9-41-16,3 8-56 15,-7 1-13-15,-19-3-5 16,-18-2-11-16,-27 1 18 16,-21-4 3-16,-15 2 3 15,-41-2-3-15,-40 8-45 16,-40 8 0-16,-29-6 0 15,12-18 0-15,10-25-131 16,51-27-327-16,40-19-471 0</inkml:trace>
  <inkml:trace contextRef="#ctx0" brushRef="#br0" timeOffset="37058.81">16506 13744 1842 0,'0'0'617'0,"0"0"-504"15,18 103 133-15,51 7 68 16,54 38-46-16,35 18-70 15,20-5-53-15,5-19-44 16,-21-32-4-16,-29-23-38 16,-29-24-22-16,-35-18-26 15,-23-13-1-15,-5-2-10 16,-10-5-25-16,-10-10-73 16,-17-15-83-16,-10-40-41 15,-17-14-368-15,-11-22-455 0</inkml:trace>
  <inkml:trace contextRef="#ctx0" brushRef="#br0" timeOffset="37240.07">17447 13877 1852 0,'0'0'605'0,"0"0"-431"15,-193 150 174-15,78-28-97 16,-26 37-89-16,-4 15-93 15,12-6-42-15,17-11-27 16,27-33-95-16,26-30-264 16,17-32-709-16</inkml:trace>
  <inkml:trace contextRef="#ctx0" brushRef="#br0" timeOffset="37690.05">18330 14405 1534 0,'0'0'278'0,"0"0"-227"16,0 0 0-16,0 0 71 16,146 59 65-16,-75-47-24 15,1-8-45-15,-8-4-24 16,-13-14 24-16,-17-15 9 16,-15-9-18-16,-14-3-30 15,-5-2-6-15,-20 7-14 16,-23 9 7-16,-13 14-2 15,-8 13-9-15,-9 10-10 16,0 30-19-16,1 17-11 16,9 12-2-16,15 12-13 15,19 2 0-15,19-4 0 0,10-7-2 16,34-12-7 0,24-17-9-16,35-24-66 0,52-19-113 15,-18-23-257-15,-6-17-325 0</inkml:trace>
  <inkml:trace contextRef="#ctx0" brushRef="#br0" timeOffset="37973.25">19392 14172 1646 0,'0'0'511'0,"-164"39"-338"15,122-9 154-15,5 12-129 16,5 12-126-16,8 8-56 0,22 1-8 15,2-5-7 1,18-8-1-16,11-16 1 0,-5-5-1 16,-6-12 7-16,-7-9-1 15,-11-2 3-15,0-2 81 16,-5-4 33-16,-22 0-53 16,-15 4-47-16,-13-4-23 15,-10 0-18-15,-6 0-101 16,-18 0-120-16,17 0-294 15,17-8-358-15</inkml:trace>
  <inkml:trace contextRef="#ctx0" brushRef="#br0" timeOffset="38258.83">19721 14177 1773 0,'0'0'470'15,"0"0"-316"-15,0 0 22 16,0 0-132-16,0 0-30 16,-24 104-6-16,46-66 2 15,7 1-9-15,-3-6-1 16,-3-1 0-16,-5 0 54 16,-5-1 58-16,-9-1-6 15,-4 1-15-15,0 2-10 16,-2 1-14-16,-20-8-11 15,-5-2-22-15,-11-4-16 16,-8-4-16-16,-8-4-2 0,-2-8-141 16,-8-4-161-16,18 0-415 15,13-12-1080-15</inkml:trace>
  <inkml:trace contextRef="#ctx0" brushRef="#br0" timeOffset="38807.26">20283 14449 1333 0,'0'0'407'16,"0"0"-222"-16,0 0 45 15,125-90-143-15,-92 60-47 16,-8 0-7-16,-17 6 41 0,-8 7 76 16,-14 2 12-16,-25 13-35 15,-15 2-44-15,-3 17-21 16,-6 16-2-16,8 13-22 15,9 3-16-15,20 1-22 16,21-9-2-16,5-6 1 16,29-19-7-16,21-14 8 15,14-2 0-15,7-24 2 16,8-16 8-16,-6-3-10 16,-9 2 0-16,-12 6 0 15,-19 11 1-15,-15 12 5 16,-11 10-5-16,-7 2-1 15,0 18-26-15,-18 19 26 16,-11 13 0-16,-9 8 0 16,0 0 1-16,3 1 0 0,8-8 0 15,12-11-1-15,15-16-6 16,3-16 0-16,32-8 6 16,9-18 0-16,9-18-1 15,10-8-1-15,1 0 2 16,1-2-1-16,-1 8 1 15,-8 7 0-15,-10 12 5 16,-12 13-5-16,-12 6-10 16,-10 6 10-16,-5 22 23 15,-7 7 14-15,0 6-7 16,0 3-16-16,-3-4-14 16,-4-2-12-16,1-10-132 15,1-10-223-15,1-12-374 0</inkml:trace>
  <inkml:trace contextRef="#ctx0" brushRef="#br0" timeOffset="39539.12">21125 14135 1169 0,'0'0'507'0,"0"0"-442"15,0 0 48-15,162-13-35 16,-92 13-78-16,-1 0-2 15,0-1-157-15,-7-5-98 16,-4-4-146-16,-12-4 22 0,-9-3 241 16,-18-2 140-16,-11-2 177 15,-8 8 128-15,-12 3-18 16,-21 10-85-16,-14 13-39 16,-13 34-16-16,-25 33-6 15,-15 34-7-15,1 35-10 16,18 1-50-16,35-24-45 15,34-39-17-15,12-35-10 16,8-20-2-16,25-6-7 16,17-8-29-16,12-18-8 15,9-8 16-15,6-30 26 16,-6-10 1-16,-5 3 0 16,-12 0 0-16,-10 8 1 0,-13 7 0 15,-6 10 0 1,-12 6 1-16,-6 10 7 0,-7 4 24 15,0 0-10 1,0 11-20-16,-7 12 17 0,-8 6 32 16,-3 4 5-16,2-2-19 15,6-3-22-15,8-9-14 16,2-2-1-16,8-13 2 16,23-4 4-16,9 0 6 15,12-14-12-15,10-11 15 16,13-4-3-16,12-6 0 15,9-13 19-15,7-12-12 16,12-28-5-16,12-47-5 16,8-39 0-16,-21 14 10 15,-33 33 59-15,-33 55 55 0,-33 48-20 16,-11 14 71-16,-4 10 20 16,-22 0-99-16,-36 54-72 15,-24 48-17-15,-14 46-2 16,5 13 2-16,22-4 34 15,33-19-4-15,29-44-26 16,7-19-13-16,7-20-6 16,17-12 0-16,15 1-1 15,9-3 0-15,12-5-41 16,46-32-100-16,-16-4-235 16,-12-13-724-16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41:36.079"/>
    </inkml:context>
    <inkml:brush xml:id="br0">
      <inkml:brushProperty name="width" value="0.05292" units="cm"/>
      <inkml:brushProperty name="height" value="0.05292" units="cm"/>
      <inkml:brushProperty name="color" value="#FF0000"/>
    </inkml:brush>
  </inkml:definitions>
  <inkml:trace contextRef="#ctx0" brushRef="#br0">6701 9236 1315 0,'0'0'338'16,"0"0"-205"-16,0 0 33 16,0 0 49-16,0 0-18 0,0 0-105 15,-12-94-49 1,39 88 36-16,8 0 64 0,10 2-3 16,9 2-29-16,13 0-13 15,28-2-3-15,41-1-13 16,49-1 8-16,28 0-9 15,22 1-21-15,4 2-17 16,-10 3 8-16,16 0-7 16,4 0-14-16,1 0-3 15,-3 4-2-15,0 0-1 16,3-1-4-16,5-1-4 16,21-2 11-16,22 0-3 15,16 1 2-15,17-1 19 16,11 0-14-16,-1 3-16 15,-1-1-7-15,-18 2-8 16,-29 6 14-16,-31 2-8 0,-42 0 0 16,-37 0-6-16,-52-2 1 15,-44-2 17-15,-37-2-16 16,-25-2 7-16,-4 0 1 16,-7 1-10-16,-6-4 0 15,-5-1 7-15,-3 1-7 16,0-1 7-16,0 0-7 15,-3 0 0-15,-15 3-46 16,-11 0-91-16,-46-3-166 16,4 3-308-16,-10-3-411 0</inkml:trace>
  <inkml:trace contextRef="#ctx0" brushRef="#br0" timeOffset="600.3">6894 9074 310 0,'0'0'794'0,"0"0"-571"15,0 0-24-15,0 0 46 16,0 0 7-16,0 0-89 16,0 0-50-16,-92-3 3 15,92 1 16-15,21 1-19 16,15-4-8-16,17 2 5 15,41-4-8-15,52-3-10 16,66 0 9-16,45 1 5 16,37-3-6-16,19-1-10 15,26 3-9-15,31 4-18 16,25 4 6-16,22 2-24 16,13 2-10-16,13 14-20 0,5 4 7 15,-9 4-4 1,-21 2-5-16,-34-2-12 0,-52 1-1 15,-54-5 13-15,-64-2 4 16,-72-6-8-16,-52-4-9 16,-43-2 1-16,-23-4 14 15,-4 0 0-15,-6 0 11 16,-3 0 5-16,-7-2-10 16,-4 2-10-16,0-2-11 15,0 0 4-15,0 0-4 16,0 0-16-16,-15 0-80 15,-39 0-146-15,0 0-342 0,-8-6-456 16</inkml:trace>
  <inkml:trace contextRef="#ctx0" brushRef="#br0" timeOffset="2900.2">7883 11437 1197 0,'0'0'385'0,"0"0"-222"16,0 0 8-16,0 0-38 15,0 0-37-15,0 0 78 16,183 0 25-16,-50 0-40 15,50 0 4-15,27-9-15 16,10-5-23-16,1 1-33 16,-7 2-16-16,18 3-3 15,22 2-1-15,15 6-18 16,19 0 39-16,13 0-36 16,4 10 5-16,13 5-2 15,12 3-18-15,20 3-21 16,22-3-6-16,18 0 16 0,17 0 8 15,11-9-3 1,-5 2-15-16,-7-7-10 0,-25-4 8 16,-29 0 10-16,-28 0-14 15,-23 0-9-15,-21 0 16 16,-17 2 15-16,-23 0-37 16,-24 2 0-16,-22 0 0 15,-26 0 0-15,-41 2 0 16,-36 0 0-16,-37-2 0 15,-19 2 0-15,-8-2 0 16,-10 0 0-16,-3-2 0 16,-14 0 0-16,-5-2-50 15,-35 2-130-15,-102-2-124 0,4 0-356 16,-23-16-363-16</inkml:trace>
  <inkml:trace contextRef="#ctx0" brushRef="#br0" timeOffset="3535.74">7960 11408 924 0,'0'0'367'0,"0"0"-194"16,0 0 10-16,0 0 16 15,0 0-65-15,0 0-44 16,0 0 81-16,23 48 48 15,62-38 46-15,60-6-25 16,80-4-44-16,62 0-50 16,45-14-27-16,32-5-3 15,14 5-4-15,37 7-17 16,26 5-28-16,25 2-19 16,22 0-4-16,29 12-8 0,22 4-30 15,23 4 6-15,18 4 13 16,-7 0-7-16,-18 3 8 15,-29 2 14-15,-51 1-29 16,-52-2 3-16,-56-4-14 16,-63-5 0-16,-64-10 0 15,-73-2 0-15,-59-6 0 16,-48-1 0-16,-27 0 0 16,-4 0 0-16,-9 0 0 15,-2 0 0-15,-14 0 0 16,-2 0 0-16,-2 0 0 15,0 0 0-15,0 0 0 16,2 0 0-16,4 3 0 16,7-1 0-16,4-1 0 0,3 3 0 15,1 0 0-15,-2 2-83 16,-9 4-218-16,-8-2-408 16,-2-5-601-16</inkml:trace>
  <inkml:trace contextRef="#ctx0" brushRef="#br0" timeOffset="10902.39">9138 13471 1147 0,'0'0'392'15,"0"0"-239"-15,0 0-45 0,0 0 35 16,0 0 7 0,0 0-47-16,-20 0-49 0,31 0 6 15,9 0 85-15,4-5 13 16,6 0-35-16,5-3-30 15,7 2-28-15,12-2 4 16,10 2-13-16,17 2-6 16,25 2-12-16,39 0 11 15,40 2-7-15,16-3-9 16,-1 3 14-16,-10-1-13 16,-14-1 12-16,0-1-1 15,0 2 3-15,-2 0 0 16,-2-2-3-16,5 3-10 15,2 0-11-15,5 0-2 16,8 0-7-16,11 0 11 0,9 3 2 16,4 4 8-16,-4 1-7 15,-8 0-10-15,-9 4-2 16,-18 0-2-16,-9-1-2 16,-14 4-2-16,-9-5-10 15,1-4 14-15,5 0-13 16,3-1 19-16,4 2 10 15,-1 3 1-15,1 2-11 16,2 6-6-16,4 0-3 16,5 3-5-16,2-3-5 15,5-4 4-15,5-5-6 16,-3-4 2-16,-9-4 5 16,-34-1-1-16,-36 0-6 0,-36 3 0 15,-21-3 0 1,-11 2 0-16,-8-2 0 0,-4 0 0 15,-14 0 0-15,-5 0 5 16,0 0-5-16,-24 0-6 16,-14 0-64-16,-43 1-134 15,-71 14-150-15,15-3-287 16,-8-2-230-16</inkml:trace>
  <inkml:trace contextRef="#ctx0" brushRef="#br0" timeOffset="11632.56">9129 13553 1190 0,'0'0'370'16,"0"0"-201"-16,0 0-2 15,0 0 28-15,0 0-55 16,0 0-54-16,0 0 16 16,26 8 49-16,3 0 0 0,2-6-36 15,6 4-27-15,5-1-37 16,12-1-14-16,14 1 0 16,39 0 5-16,51-5 5 15,72 0 5-15,51-9-10 16,37-14 17-16,18-4-13 15,3 5-13-15,9 2-5 16,0 6-2-16,-3 8-25 16,-17 6-1-16,-21 0 1 15,-24 0 5-15,-40 2-6 16,-33 8-1-16,-39-2 0 16,-45 0 0-16,-34 0 1 15,-30-4 1-15,-10 0 0 16,2 0-1-16,-2 0 1 0,2 0 0 15,-16 0-1-15,-14 0-1 16,-10 3-99-16,-14 2-173 16,-14 1-325-16,-17-6-168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02T17:44:52.6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3687 9684 0,'0'-18'31,"0"0"16,17 18-47,1 0 16,35-17 0,17 17-1,-34-18-15,87 18 16,-70 0-1,35 0 1,0 0 15,-52 18-31,-1 17 32,-17 0-17,-1 36 1,-17-36-1,0 0 1,-17 1 0,-19-1-1,1-17 1,-36-1 0,1-17-1,35-17 1,17-19-1,0 1 1,18 17 15,0-34 1,36 52-17,52 52 1,0 107-1,-53-88 1,-17-1 0,-18-34-1,-35-1 1,17-35 0,-88 18-1,18-18 1,-36-71-1,72 18 1,16 18 0,36-18-1,0 35 1,0-17 15,124 70 0,-71 1-15,0 16 0,-36 19-1,19-53-15,-36 17 16,0-17 0,-18-1-1,-53 18 1,1-35-1,-36-35 1,18-53 0,70-35-1,18 34 1,0 36 15,106-52-15,35 69-1,53 36 1,-88 71 0,-18 17-1,-70-17 1,-18 17 0,-124 141 15,71-194-31,-123 54 15,35-19 1,0-52 0,105-18-1,19 0 1,-18-36 15,35 1-15,0-18-1,35-53 1,53 71 0,0 0-1,212 53 1,-176 52 0,17 71-1,-53 0 16,-71-88-31,-17 18 16,-35-54 15,0-17-15,-36 0 0,-158-176-1,194 105 1,-36-281-1,54 211 1,17 35 0,17 53-1,54 35 1,52 36 0,-17 17-1,88 177 1,-176-71 15,-18-71-31,-36 36 31,-52-18-31,-18-70 16,18-18 15,0-123-15,53 34-1,17-34 1,18 35 0,0 70-1,53 18 1,18 0 0,105 124-1,-123-36 1,17 18-1,-70-53 17,0-18-32,-35-53 31,35-52-15,-17-54 15,17 54-16,0 17-15,0 35 16,0 0 0,70 89 15,-35 35-15,-17 0-1,-18-36 1,0-17-1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02T17:45:01.7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7214 14922 0,'-17'0'16,"17"-17"93,17 17-93,1-18-16,52 18 16,-17 0-1,53 0-15,300 0 31,-230 0-15,-17 0 0,-53 0-1,-53 0 1,0 0 0,0 0-1,-36 0-15,54 0 16,-36 0-1,36 0 1,35 0 0,-18 0-1,-18 0 1,-17 0 0,-18 0-1,-17 0 16,0 0 63,-1 0-94,1 0 16,35 0-1,0 0 1,0 0 0,0 0-1,-36 0-15,1 18 16,-18-1 62,-53-17-62,-264 89-1,-142 69 1,71-105 0,194-35-1,-71-18 1,54 18-1,122-18 1,36 17 0,18-17-1,18 0 1,-1 0 0,0 0 15,1 0-16,17-17 1,0-1 15,17 18 16,71 0-47,177 0 16,264 0-1,-88 0 1,-176 0 0,-106-18-1,-107 18 1,-16 0 0,-19 0-16,19 0 31,-36-17 16,17 17-32,-17-18 1,18-17 0,0 17-16,-1 1 15,54-36 1,-18 0-1,-18 17 1,0 19 0,-17 17-1,-18-18 1,0-17 15,0 17 0,0 1-31,0-36 16,-53-18 0,18 18-1,17-17 1,-17 34 0,-18 19-1,-18-19 1,-52 36-1,-54 0 1,54 0 0,-371 106-1,265-35 1,17-18 0,36-36-1,52-17 16,71 0-15,36 0 0,-19 0-1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02T17:45:08.3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3528 13406 0,'0'-18'94,"35"18"-78,0 0-1,71 0 1,-18-18-16,212 18 16,-176 0-1,105-35 1,-17 17 15,70 1-15,88-1-1,-70 36 1,-159 35 0,-53-18-1,-52-17 1,-1-1-1,-17-17 1,-1 0 31,1 0-31,-18-17-1,18 17 1,17-18-1,35-17 1,-34 17 15,-1 18-15,-17 0 0,-1 0-1,1 0 1,0 0-1,-18-18 1,0 1 0,17-1-1,1 0 1,-18-17 0,0 0-16,0-89 31,0 89-31,0-71 15,-18 18 17,-70 35-17,0 18 1,-124 17 0,18 36-1,35 17 1,-70 71-1,88-53 1,0-18 0,35 0-1,-53 36 17,89-53-32,-36-1 15,35-17 1,-52 0 15,35 0-15,-1 0-1,-34 0 1,70 0 0,-18-17-1,36 17 1,18-18-1,-1 18 17,0 0-17,1 0-15,-1 0 16,-17 0 15,17 0 0,18 18-31,18-18 63,52 0-47,424-141-1,-159 70 1,-17 71-1,-142 0 1,36 0 0,-106 53-16,17-18 15,1 0 1,-71 1 0,-18-19-1,0 1 1,-17-18 15,-1 0 16,-17 18 62</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02T17:45:14.3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5980 11730 0,'0'-18'16,"0"1"-16,0-1 31,0 0 16,0 36 31,0 52-78,0-34 16,0 352-1,17 176 1,1-87 0,-18-266-1,0-87 1,0-89 0,0-17-1,0-54 1,-18-352-1,1-353 17,69 212-32,-16 229 31,-36 230-15,0 17-16,0 18 15,0 17 1,0 0-1,0 54 17,-18 17-17,18 88 1,-35 688 0,35-565-1,0-34 1,0-160-1,0-105 17,0-89-17,-18-87 1,1-54-16,-54-211 16,53 247-1,-17 140 1,0 19-1,35 52 1,0 36 15,0 176-15,0 194 0,0-35-1,0-1 1,0-281-1,0-53 1,0-71 15,-18-88 1,1-247-17,17 141-15,-18-89 16,-17 178-1,35 70 1,0 70 0,-18 18-1,18 70 1,0 283 0,0 212-1,0-354 1,0-122-1,0-54 1,0-123 31,0-283-31,0 18-16,0 1 15,0 158 1,0 105-1,0 54 1,18 35 0,17 53-1,35 106 1,72 229 0,-125-176-1,1-18 16,-18-142-31,0-34 16,-18-18 15,-17-18-15,-36-158 0,1-124-1,35 89 1,35 158-1,0 35 1,0 124 15,52 70-31,1 89 16,-35 35 0,17-106-1,-35-141 1,0-36-1,0-34 17,-17-195-17,-1-529 1,18 477 0,0 158-1,0 70 1,0 54-1,18 35 1,140 388 0,-69-106-1,-72-88 1,1-53 0,-18-106-1,-18-123 16,18 0-15,-53-389 0,53-211-16,0 406 31,0 141-15,0 35-1,0 88 1,18 53-1,17 547 1,1-299 0,-36-37 15,0-228-31,0-36 16,-36-17-1,36-53 1,-53-547-1,53 52 17,0 407-32,0 35 0,0 35 31,0 35-15,18 124-1,0 194 1,52 335-1,-17-282 1,-53-283 0,0 18-1,-18-141 17,1-264-17,-1-53 1,18 176-16,0-53 15,0 211 1,0 19 0,0 52 15,0 265-15,18 17-1,-18-123 1,0-123-1,0-106 17,-18-36-17,1-352 1,17 229-16,0 88 16,0 0-1,0 159 32,17 53-47,-17 176 16,0-35 15,0-124-15,0-87-1,0-54 16,0-17-31,0-53 16,0-300 0,0 211-1,-17 107 1,17 52 0,0 71-1,0 53 1,0 264-1,17-17 1,-17-194 0,0-89-1,0-17 17,0-35-17,0-1 1,-17-17-1,-1 0 1,18-88 0,-18-335-1,18-71 1,0 212 0,0 211-1,0 36 1,-17 88 15,17 70-15,0 89-16,0 247 31,53-124-15,-53-247-1,0-18 1,0-52-1,0 0 1</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7:42:19.214"/>
    </inkml:context>
    <inkml:brush xml:id="br0">
      <inkml:brushProperty name="width" value="0.05292" units="cm"/>
      <inkml:brushProperty name="height" value="0.05292" units="cm"/>
      <inkml:brushProperty name="color" value="#FF0000"/>
    </inkml:brush>
  </inkml:definitions>
  <inkml:trace contextRef="#ctx0" brushRef="#br0">1706 5151 1627 0,'0'0'400'0,"0"0"-159"0,0 0 8 16,0 0-6-16,0 0-93 16,-17 47-73-16,7-6 48 15,-9 16 6-15,-1 11-52 16,-2 10-30-16,-7 4-26 15,3 3-16-15,-3-8-5 16,2-4-2-16,4-13-67 16,12-12-123-16,11-36-157 15,25-12-335-15,13-6-129 0</inkml:trace>
  <inkml:trace contextRef="#ctx0" brushRef="#br0" timeOffset="371.44">2398 4754 1538 0,'0'0'641'16,"0"0"-370"-16,0 0-21 15,0 0-75-15,-183 100-80 16,90 7 4-16,-14 35-2 16,4 16-50-16,25-3-32 15,26-33-8-15,26-36-5 16,13-28-1-16,11-18-1 15,2-5 0-15,0-6-14 16,13-4-5-16,12-15 2 16,6-10 17-16,6-2 16 0,3-22 11 15,1-8 2 1,-12-2-7-16,-9 0 7 0,-16 3 38 16,-4 6 11-16,-4 0-15 15,-20 8-36-15,-5 1-17 16,-6 3-10-16,2 4 0 15,2 4-45-15,9 1-87 16,8 4-76-16,14 0-165 16,0 0-479-16,19 0-576 0</inkml:trace>
  <inkml:trace contextRef="#ctx0" brushRef="#br0" timeOffset="2676.91">3378 5285 1664 0,'0'0'514'16,"0"0"-372"-16,0 0 129 15,0 0-14-15,0-101-50 0,-4 66-55 16,-12 5-37 0,-1 6-3-16,-8 4-29 0,-2 8-31 15,-2 4-28-15,0 8-22 16,0 0-1-16,0 4-1 16,2 16-8-16,6 2-1 15,7 6-5-15,7 2 1 16,7 4-4-16,0 7 1 15,19 3 4-15,6 1 4 16,9 5 8-16,-1-1 1 16,1 1 6-16,-8-2-6 15,-3-4 0-15,-7-2 0 16,-8-3 0-16,-8-7 0 16,0-5 6-16,-2-6 2 15,-22-5 6-15,-14-6 3 0,-11-4 0 16,-12-2-7-16,-1-4-5 15,2 0-5-15,11 0 5 16,14-13 0-16,15 0 8 16,15-11-7-16,5-12 8 15,21-12-15-15,25-15-12 16,18-3-2-16,13 2 13 16,7 6-27-16,32 2-125 15,-18 15-147-15,-16 10-456 0</inkml:trace>
  <inkml:trace contextRef="#ctx0" brushRef="#br0" timeOffset="3285.89">5190 5207 1694 0,'0'0'626'0,"0"0"-535"16,0 0 34-16,0 0 61 0,0 0-10 16,-165 127-36-1,102-89-46-15,-4 0-16 0,-3-4-14 16,0-2-6-16,7-5-17 16,15-6-13-16,12-4 1 15,14-5-13-15,11-5-7 16,11-3-8-16,0-4-1 15,11 0 0-15,43 0 0 16,12 0 31-16,21 0 35 16,13 0-24-16,-8-4-34 15,1 4 4-15,-10 0-12 16,-14 0-26-16,-13 0-132 16,-12 4-185-16,-13-4-275 15,-17 0-155-15</inkml:trace>
  <inkml:trace contextRef="#ctx0" brushRef="#br0" timeOffset="3476.17">5083 5238 1691 0,'0'0'555'0,"0"0"-442"16,0 0-20-16,-23 106 149 15,14-20-28-15,1 2-88 16,-1 7-73-16,4 1-33 15,3-20-10-15,2 8-10 16,0 14-83-16,5-22-200 16,10-15-422-16</inkml:trace>
  <inkml:trace contextRef="#ctx0" brushRef="#br0" timeOffset="3936.9">6134 5342 1699 0,'0'0'610'15,"0"0"-518"-15,0 0 80 0,0 0-48 16,0 0 61-1,143 22 29-15,-74-2-88 0,0 6-54 16,-9 4-19-16,-6 6 0 16,-15 2-20-16,-12 2-15 15,-8-2 0-15,-15 1 6 16,-4-6 9-16,-2-2 3 16,-25-5 1-16,-13-5 19 15,-9 0-7-15,-12-3-16 16,1-2-18-16,2 0-4 15,10-1-10-15,12-7 0 16,16-2-1-16,11-1 1 16,9-5-1-16,0 0-17 15,22 0 5-15,27 0 12 16,38 0 3-16,42 0-1 0,38 0-2 16,16 0-41-16,-9 0-136 15,-27-6-131-15,-51-1-391 16,-32-6-1029-16</inkml:trace>
  <inkml:trace contextRef="#ctx0" brushRef="#br0" timeOffset="4151.83">7609 5163 2121 0,'0'0'583'0,"0"0"-387"0,0 0-51 16,0 0-67 0,-2 139 76-16,2-30-66 0,0 28-55 15,0-4-19-15,0-25-14 16,0-2-14-16,0-40-276 16,-4-5-726-16</inkml:trace>
  <inkml:trace contextRef="#ctx0" brushRef="#br0" timeOffset="18235.37">1726 6167 1124 0,'0'0'678'0,"0"0"-416"15,0 0 9-15,0 0 79 0,0 0-92 16,0 0-61 0,0 5-39-16,0-4-45 15,0 2-21-15,0 1-11 0,-3 2-21 16,-6 6-17-16,-5 7-16 15,-5 14 15-15,-10 9-10 16,-7 13-13-16,-7 5-4 16,-1 4-3-16,-1-1-3 15,5-8-7-15,7-10-2 16,8-13 1-16,10-13-1 16,3-7 1-16,8-7 10 15,2-4-5-15,2-1-6 16,0 0 7-16,0 0-1 15,0 0 17-15,0 0-1 16,0 0 1-16,11 0-23 0,11 0 1 16,12 4-1-1,9 2 12-15,5 3-10 0,8-3-2 16,-2-3 1-16,-2 4 0 16,-2-3 0-16,-13-1 0 15,-5 1 5-15,-12-1-6 16,-7-2 0-16,-4 2 1 15,-4-3 0-15,-5 0 6 16,0 0 11-16,0-14 14 16,0-19 35-16,0-17-67 15,-21-14 0-15,-3-12 0 16,-5-2 0-16,1 9 0 16,1 17 0-16,6 16 0 0,5 13 0 15,8 12 0 1,3 3 0-16,3 6 0 0,2 0 0 15,0 0-39-15,0 2-117 16,0 0-138-16,9 0-310 16,3 0-251-16,-6-2-1061 0</inkml:trace>
  <inkml:trace contextRef="#ctx0" brushRef="#br0" timeOffset="29148.52">3244 6134 1468 0,'0'0'496'16,"0"0"-260"-16,0 0 31 16,0 0-20-16,0 0-43 15,0 0-69-15,0 0-48 16,0 2-12-16,0 0-8 15,-2-2-7-15,0 2-9 16,0 0-23-16,-1 2-13 16,-3 3-1-16,-3 6-14 15,-5 7 0-15,-5 4 1 16,-6 8-1-16,-4 2 6 16,-2 1-5-16,2 1 1 0,0-5 3 15,4-2-4-15,6-4-1 16,3-3 1-16,3-4 0 15,3-5 0-15,4-4-1 16,4-2 1-16,0-3-1 16,2-2 0-16,0 0 0 15,0-2 0-15,0 0 9 16,0 0 21-16,0 0 13 16,8 0-19-16,17 0-12 15,13 2 5-15,13 2-1 0,7-2-1 16,2 2-6-1,1-2-8-15,-7-2 7 0,-4 2-2 16,-12-2-6 0,-9 0 0-16,-13 3 0 0,-8-3 1 15,-3 0 11-15,-5 0 3 16,0-5 18-16,0-17 24 16,0-12-21-16,-15-15-26 15,-8-5-8-15,-4-1-1 16,-4 0 0-16,0 11 0 15,2 10 0-15,2 8-1 16,10 10-1-16,3 5-14 16,9 5-61-16,5 5-86 15,0 1-142-15,32 0-359 16,-1 0-64-16,-2-6-865 0</inkml:trace>
  <inkml:trace contextRef="#ctx0" brushRef="#br0" timeOffset="37295.12">4972 6463 1530 0,'0'0'517'0,"0"0"-361"15,0 0 73-15,0 0 20 16,0 0-45-16,-3 2-57 16,0 0-46-16,1-2-35 0,0 1-12 15,0 2-4 1,-4 1-9-16,-5 5-14 0,-12 5-12 16,-9 11 2-16,-10 5 7 15,-9 6-3-15,-2 4-11 16,1-2-4-16,8-2-5 15,11-8 1-15,8-7-1 16,10-7 1-16,7-8-1 16,6-5 7-16,2-1 14 15,0 0 29-15,0 0 8 16,0 0-13-16,5 0-20 16,13 0-14-16,13-7-12 15,16 1 2-15,16-2 8 0,8 3-8 16,2 5 4-1,-7 0-5-15,-8 0 0 0,-6 0-1 16,-10 9 0-16,-5-2 1 16,-9-1 0-16,-8-2 0 15,-4-4 0-15,-7 0 5 16,-7 0-5-16,-2 0 17 16,0-4 9-16,0-16-1 15,-7-7-13-15,-15-11-1 16,-7-7-3-16,-5-5-9 15,-3 0 0-15,-3 2-1 16,3 4 1-16,8 7 0 16,8 9-1-16,3 9 0 15,9 9-8-15,7 4-6 0,2 6-74 16,0 0-136 0,9 0-279-16,11 7-77 0,-1-1-523 0</inkml:trace>
  <inkml:trace contextRef="#ctx0" brushRef="#br0" timeOffset="41928.12">6658 6414 1234 0,'0'0'323'0,"0"0"-120"0,0 0 25 15,0 0-4 1,0 0-62-16,0 0-41 0,0-11-37 16,0 11-5-16,-2 0 18 15,-1 0-1-15,1 0-4 16,-2 0-8-16,-5 0-20 16,-5 11-28-16,-7 11-18 15,-14 7-4-15,-4 7 5 16,-3 2-2-16,-1-2-7 15,5-4-1-15,8-8-7 16,8-4-1-16,7-5 5 16,7-8 0-16,1-1 3 0,6-4 2 15,1-2 1-15,0 0 9 16,0 0 4-16,0 0 9 16,1 0-7-16,19 0-6 15,7 0-7-15,12 0 11 16,13 0 10-16,8 0-11 15,5 0-8-15,-5 0-5 16,-4 0-5-16,-10 0-5 16,-7 0-1-16,-8 4 1 15,-10 2 1-15,-2-2-1 16,-6 0 0-16,-7-1 0 16,-1-3 1-16,-2 0 8 15,-3 0 11-15,0-17 11 16,0-11-19-16,-19-7-11 15,-5-9-1-15,-8-5 1 0,1 1-2 16,0 3 0-16,2 9-1 16,7 10 0-16,6 11-5 15,6 4 0-15,5 7 5 16,5 4-29-16,0 0-102 16,0 0-160-16,5 23-160 15,5 1-53-15,1-6-254 0</inkml:trace>
  <inkml:trace contextRef="#ctx0" brushRef="#br0" timeOffset="47543.71">7120 15276 1028 0,'0'0'285'0,"0"0"-76"16,0 0 43-16,0 0 33 15,0 0-52-15,0 0-58 16,-50 0-32-16,50 0-18 16,0 0-16-16,-2 0-3 15,2 0 3-15,0 4-41 16,0 0-34-16,0 2 10 16,0 2 29-16,0 0-13 15,5 2-18-15,3 0-11 16,3 1-7-16,5 2 5 15,5-1 2-15,-2 0-2 16,1-2 1-16,3-3-2 16,-4 2 11-16,4-3-1 0,2 2-7 15,-1-4 1 1,2 2-5-16,3 0-2 0,5 4-5 16,2-6-5-16,-1 6 1 15,3-6 1-15,0 2 1 16,-1-2-3-16,2 1 1 15,1-5 5-15,0 0 2 16,0 0-8-16,2 0 3 16,-2 0-12-16,1 0 0 15,-1 0 3-15,-2 0-8 16,-1 0-1-16,4 0 2 16,-1 0 8-16,2 0-2 15,-4 0-8-15,2 0 0 16,-2 0 0-16,-1 0 1 15,2 0-1-15,-1 0 6 0,-1 0-5 16,1 0 0 0,-2 0-1-16,2-7 6 0,-4 3-6 15,1 0 1-15,-2 0-1 16,-1 4 0-16,-1-4 1 16,0 2-1-16,-2-2 1 15,4 0-1-15,-2 0 6 16,5-5-6-16,-1 0 1 15,4-1-1-15,-1 2 1 16,2-6 0-16,1 7-1 16,2-8 1-16,-3 7 1 15,3-5-1-15,-5 4 0 0,2-1-1 16,-3-2 1-16,4 2-1 16,-1-6 1-16,-2 2 1 15,-1 0-2-15,-6-1 0 16,-2 2 0-16,-6 5 0 15,-5-5 0-15,-3 3 0 16,1 1-1-16,-3-4 1 16,0 1 6-16,1-1-5 15,1-6 0-15,6-1 0 16,3-4 0-16,3-4-1 16,4-2 0-16,1-2 1 15,-1-1-1-15,-2 4 0 16,-5 1 0-16,-4-2 2 15,-4 2-1-15,-5 1 10 16,-3-3 1-16,-3 7-5 0,-2-4 0 16,-3 4-7-16,0-2 0 15,0 1 0-15,-3-2 0 16,-10 0 0-16,-5-3 0 16,-2 2 0-16,-7 2 0 15,0-2 0-15,-4-1 0 16,-2 3 0-16,-3 2 0 15,-1 1 0-15,-2-2 0 16,1-1 0-16,-1 1 0 16,1-1 0-16,-1 6 0 15,0-3 0-15,1 5 0 16,-5 0 0-16,1 3 0 16,-2 3 0-16,-1 4 0 0,-4 3 0 15,2 2 0-15,1 2 0 16,-1 0 0-16,2 0 0 15,0 0 0-15,1 0 0 16,-1 0 0-16,3 0 0 16,-3 0 0-16,-1 0 0 15,-4 0 0-15,0 0 0 16,-2 6 0-16,1 1 0 16,4 2 0-16,4-1 0 15,6-2 0-15,1-2 0 16,3 2 0-16,0-2 0 15,-3 2 0-15,-3 1 0 0,-1 2 0 16,-1-1 0-16,1 0 0 16,-3 3 0-16,5-4 0 15,3 0 0-15,4 2 0 16,2-2 0-16,2 0 0 16,0 1 0-16,0 0 0 15,2 2 0-15,-1-2 0 16,-1 2 0-16,1 3 0 15,1-7 0-15,2 0 0 16,4 0 0-16,1-2 0 16,3 0 0-16,-4-3 0 15,3 3 0-15,-1 1 0 16,-1-1 0-16,1 0 0 16,-4 2 0-16,1 1 0 15,-2 2 0-15,0 1 0 0,1-2 0 16,4 1 0-16,-1-1 0 15,0 3 0-15,0-3 0 16,2 2 0-16,1-2 0 16,-3 1 0-16,1 4 0 15,-4 1 0-15,2 0 0 16,-2 2 0-16,1 0 0 16,3 4 0-16,1-2 0 15,1 0 0-15,3 0 0 16,1-6 0-16,2 0 0 15,2 4 0-15,-4-6 0 16,2 4 0-16,-2 4 0 16,0 3 0-16,-2 1 0 0,1 4 0 15,4 1 0-15,-1-2 0 16,1 0 0-16,6-2 0 16,0-2 0-16,2 2 0 15,0 0 0-15,0-4 0 16,0 6 0-16,2-2 0 15,10 4 0-15,-1-6 0 16,5 5 0-16,1 1 0 16,8 1 0-16,2-6 0 15,6 1 0-15,3 4 0 0,3-5 0 16,9-4 0 0,0 0 0-16,6-2 0 0,-3-2 0 15,-6 1 0-15,-7-8 0 16,-9 3 0-16,-9-2 0 15,-4-2 0-15,-8-2 0 16,-2 0 0-16,-3-4 0 16,-1 0 0-16,-2 0 0 15,0 0 0-15,0 0 0 16,2 0-42-16,8 0-129 16,21 0-204-16,-1-8-348 15,2-6-530-15</inkml:trace>
  <inkml:trace contextRef="#ctx0" brushRef="#br0" timeOffset="62838.39">7170 12832 667 0,'0'0'243'16,"0"0"-28"-16,0 0 4 0,0 0-3 15,0 0 15-15,0 0 11 16,-4-49-12-16,2 45-9 16,-2 4 5-16,2 0-33 15,-2 0-55-15,2 0-53 16,0 0-37-16,0 0-35 16,-5 12-13-16,1 11-6 15,-9 10 6-15,3 10 18 16,-6 7 5-16,1 0 1 15,-2 4 6-15,2-2-2 16,3 2-5-16,3 0-9 16,0 3 0-16,0 1 7 15,2 0 1-15,1-2-4 16,-2-2-4-16,-1-2-5 0,3-2 3 16,-2-2 1-1,1-1 4-15,3-4-5 0,2-2 3 16,-2-3-3-16,2-3-5 15,0-2-1-15,-1 1 3 16,1-1 5-16,0 4 4 16,-6 6 6-16,-1 5 7 15,-4 4 10-15,-1 4 4 16,1-4-14-16,-1 0-5 16,5-4-20-16,5-4 0 15,-2-3-5-15,4-6-1 0,2 0 1 16,2-1-1-1,0 0 1-15,0 3 0 0,0 1 6 16,0-1-6-16,0 1 5 16,0 0-6-16,0-1-1 15,0-3 1-15,4 2 0 16,6-4 0-16,0 4 0 16,3 3-1-16,1 0 1 15,-1 1 0-15,3 0 0 16,2 0 0-16,-2-4 0 15,3 1 0-15,-1-5 1 16,5-4-1-16,2-2 2 16,-2 0 7-16,4-8 1 15,0 3 2-15,0-2 0 16,-2-5-3-16,2 0-7 0,-2-2 5 16,0-4 5-16,0 2 0 15,-3-6-6-15,3-4-4 16,-3 0 7-16,2 0-2 15,3 0 1-15,-2 0-1 16,0-4-1-16,-4-4-5 16,0 2 1-16,-1-7-1 15,-3 5 1-15,-1-3-1 16,2-1 7-16,-2-7-1 16,-1 2-5-16,3-1 3 15,-3 0-4-15,1-4 4 16,1-4-4-16,0-1 0 15,1 0-1-15,-1-6 2 0,-1 3-1 16,-1-2 7-16,-1-1-7 16,-3 4-1-16,0-3 1 15,0 1 10-15,0 0-4 16,0-3-7-16,3-4 2 16,1-6 10-16,1 0-2 15,1 0-4-15,-1-3-4 16,0 3-1-16,-2 1 16 15,-4 3-16-15,0-1 11 16,1 1-3-16,-1-2 2 16,-1-1-11-16,3 2 9 15,-2-2-9-15,2 1-1 0,-1 0 1 16,0 1-1 0,-1 0 1-16,0-1 0 0,-3-1 5 15,1-1-5-15,0-2 0 16,-3-4 0-16,1 2 0 15,-2-2 0-15,0 4 0 16,-1 4 0-16,-3 3 0 16,0 5 0-16,0 3 0 15,0-4 0-15,0 0 0 16,0-6 0-16,0-5 0 16,0-4 0-16,0-1 0 15,-5-1 0-15,-1 5 0 16,0 4 0-16,-1 4 0 15,-1 0 0-15,-2 1 0 16,1 0 0-16,-1-2 0 16,0 1 0-16,1-4 0 15,-3 0 0-15,1 5 0 0,-2 2 0 16,-1 3 0-16,-1 2 0 16,-1 3 0-16,1 6 0 15,1 4 0-15,3 2 0 16,1 4 0-16,-2 2 0 15,1 2 0-15,-5 0 0 16,1-2 0-16,-5 2 0 16,-5-3 0-16,1 0 0 0,-1 1 0 15,1 0 0 1,-1 2 0-16,2 2 0 0,2-1 0 16,-4 2 0-16,3 1 0 15,-1-1 0-15,2 4 0 16,-2-2 0-16,0 2 0 15,4 1 0-15,-4 0 0 16,1 0 0-16,-1 0 0 16,0 0 0-16,0 8 0 15,1 2 0-15,-1 1 0 16,1 4 0-16,0 1 0 16,1-3 0-16,4 4 0 15,1-3 0-15,1-2 0 16,0 0 0-16,5 0 0 15,0 0 0-15,0-2 0 16,-1 4 0-16,2-2 0 16,0 2 0-16,0 0 0 0,5-2 0 15,0 0 0-15,1-4 0 16,3 0 0-16,0-4-10 16,0-4-9-16,0 3-26 15,0-1-20-15,0 4-47 16,7-1-41-16,15 5-86 15,23-6-122-15,-2 0-305 16,-10-4-387-16</inkml:trace>
  <inkml:trace contextRef="#ctx0" brushRef="#br0" timeOffset="73705.86">3869 13841 1071 0,'0'0'313'15,"0"0"-145"-15,0 0 26 16,0 0 13-16,0 0-2 15,0 0-53-15,-45-5-4 0,45 5 19 16,-3 0-9-16,3 0-34 16,-2 0-25-16,2 0-17 15,0 0-19-15,0 0-20 16,0 0-20-16,0 0-15 16,0 0-8-16,2 0 0 15,15 0 11-15,2 0 31 16,1 0 7-16,1 0 5 15,-6 0-9-15,-1 0-2 16,-3 0-7-16,-3 0-13 16,4 0-5-16,-1 0-9 15,2 0 1-15,3 0 5 16,-1 0 15-16,5 0 9 16,5 0 6-16,0 0 0 15,4 3-6-15,0-2-6 0,2 3-15 16,0 2 3-16,5-2 0 15,-1 2-10-15,7 0-5 16,3-2 1-16,1 0 1 16,2 2 2-16,0-2 1 15,-1 1 7-15,0-3 6 16,2 1-5-16,-3 1-4 16,2-2-1-16,-1-2 4 15,-3 0-5-15,-2 0-2 16,1 0-1-16,-3 0-1 15,-3 0 0-15,-1 0-7 16,2 4 8-16,-2-4-10 0,2 2 0 16,1-2 0-16,4 2 0 15,2-2 0-15,-6 0 0 16,2 0 0-16,-3 0 0 16,-5 0 0-16,-2 0 0 15,-2 2 0-15,0 0 0 16,3 2 0-16,-1-2 0 15,4-2 0-15,1 0 0 16,-3 0 0-16,3 0 0 16,-4 0 0-16,-1 0 0 15,-2 0 0-15,-1 0 0 16,1 0 0-16,0 0 0 16,0-4 0-16,0 0 0 15,2 0 0-15,3 2 0 0,-1-6 0 16,6 2 0-16,0 0 0 15,1-1 0-15,3-4 0 16,-1 1 0-16,-2-2 0 16,1 1 0-16,-4 2 0 15,-1-5 0-15,-5 1 0 16,2 0 0-16,-2-1 0 16,1-3 0-16,-3 0 0 15,2-1 0-15,-4-3 0 16,0 0 0-16,-5-3 0 15,-2-1 0-15,0 0 0 16,-5-4 0-16,-1-3 0 16,-2-6 0-16,-1-4 0 15,-5-8 0-15,-2-6 0 0,-2-5 0 16,-2 1 0 0,0 3 0-16,0 2 0 0,-10 9 0 15,-3 6 0-15,1 6 0 16,-2 4 0-16,-1-1 0 15,-3 2 0-15,-7-4 0 16,-1 4 0-16,-5 0 0 16,-6 4 0-16,-2-2 0 15,-6 5 0-15,-4 2 0 16,-2 2 0-16,-4 2 0 16,1 2 0-16,-2 4 0 15,2 2 0-15,2 2 0 0,0 2 0 16,-2 2 0-16,-3 2 0 15,-2 0 0-15,-1 0 0 16,-6 0 0-16,5 0 0 16,-1 0 0-16,-1 0 0 15,3 0 0-15,-2 0 0 16,2 0 0-16,-1 0 0 16,1 0 0-16,5 0 0 15,4 2 0-15,1 0 0 16,3 0 0-16,3 1 0 15,-2-2 0-15,-2 1 0 16,0 2 0-16,-6 0 0 16,-2 2 0-16,-2 2 0 0,-2 2 0 15,0 5 0 1,-3-4 0-16,3 1 0 0,3 0 0 16,3-3 0-16,5-2 0 15,3-1 0-15,3 2 0 16,1 0 0-16,4 2 0 15,1 1 0-15,-2-4 0 16,3 3 0-16,-3 0 0 16,-4 0 0-16,1 1 0 15,-2 0 0-15,-2 0 0 16,4 0 0-16,3 2 0 16,-2-1 0-16,3 2 0 15,3 1 0-15,1 0 0 0,5-3 0 16,5 0 0-16,1-2 0 15,6 1 0-15,1 2 0 16,1 1 0-16,1 3 0 16,1 2 0-16,-1 4 0 15,5 0 0-15,1 1 0 16,1 4 0-16,2 0 0 16,-2 0 0-16,3 2 0 15,2 3 0-15,0-1 0 16,0 0 0-16,2-1 0 15,0 2 0-15,0-5 0 16,0 0 0-16,2-4 0 16,6 0 0-16,6-4 0 15,4 3 0-15,4-4 0 0,7-1 0 16,11 2 0-16,7-2 0 16,6-1 0-1,7-2 0-15,6 2 0 0,0-3 0 16,-1-1 0-16,-5 2 0 15,-9-1 0-15,-11-2 0 16,-11 0 0-16,-7-2 0 16,-4-4 0-16,-7 0 0 15,-1-4 0-15,-4 1 0 16,-4-3 0-16,-2 0 0 16,2 0 0-16,1 0 0 15,3 0-14-15,10 0-155 16,26 0-152-16,1 0-320 0,-3 0-369 15</inkml:trace>
  <inkml:trace contextRef="#ctx0" brushRef="#br0" timeOffset="77251.91">5575 13633 1151 0,'0'0'508'16,"0"0"-312"-16,0 0 51 0,0 0-10 16,0 0-34-1,0 0-58-15,0 0-50 0,-62-19-23 16,59 19-4-16,3 0 0 15,-2 0-9-15,2 0-21 16,0 0-14-16,0 4 51 16,11 1-12-1,5 1-2-15,5 1 3 16,2-2-5-16,4 0-8 16,4-1 0-16,3-1-8 15,-1-1-5-15,0-2-1 16,4 3-4-16,-4-3-3 15,1 0-9-15,-2 1-1 16,2 4-5-16,-3-1-3 16,-2 0-2-16,0 1 1 0,0 0-4 15,-2 0 1 1,2-1-1-16,-3 1-1 0,1-4 3 16,2 4-1-16,-2-4-1 15,2 1 2-15,0 2 0 16,0-1-7-16,2 3 4 15,0-2 3-15,1 1 0 16,-1 0-3-16,-2 2-5 16,2-5 6-16,0 1 4 15,0-1-1-15,3-1-1 16,-3-1 0-16,0 0 3 16,0 0-4-16,-2 0-2 15,0 0-5-15,0 0 1 16,-2 0-1-16,0 0 1 15,0 0 5-15,-1 0-6 0,-2 0 0 16,1 0-1-16,0 0 0 16,0 0 1-16,0 0 0 15,2-3 0-15,7-1 5 16,2-2-5-16,4-1 0 16,0 2 5-16,-3 1-5 15,-3 0 0-15,-3 2 0 16,-2-1-1-16,-2 2 1 15,-2-2-1-15,-1 1 1 16,1 1-1-16,2-2 1 16,1 0 0-16,4-2 0 15,1 1 0-15,1-1 0 16,-5 0-1-16,0 0 0 0,-8 1 0 16,0 4 0-16,-3-6 0 15,-1 2 0-15,4-1 1 16,0 2-1-16,6-3 0 15,4-5 0-15,8 1 1 16,1-2-1-16,4 1 0 16,1-3 1-16,-3 1-1 15,-4 1 0-15,-4 3 0 16,-4-4 0-16,-5 3 2 16,-3-3 4-16,-3 0-5 15,0-3 5-15,-1-5-4 16,2 0-1-16,0-5 5 0,0 0-5 15,0-2 1 1,-4 2 4-16,-3-1-5 0,-1 2 0 16,-4 0 8-16,-3-1-2 15,-3 1-6-15,-2-3-1 16,0-5 2-16,0 1-1 16,0-2 5-16,-9-3-6 15,-5 4 1-15,3 1 0 16,-4 2 0-16,1 1-1 15,-1 2 0-15,-1-1 7 16,-1-1-7-16,-1-1 0 16,-5 0 0-16,-2 3 0 15,0-3 0-15,-5 7-3 0,-1 1 3 16,-2 4-1-16,0 2 0 16,0 1 0-16,5 3 0 15,-1 3 1-15,3 1-1 16,1 0 1-16,-4 0 0 15,0 0 0-15,-5 2 0 16,-3-2 0-16,-6 2-1 16,1-1 1-16,-2 2 0 15,0 1 1-15,3-2-1 16,1 1 0-16,1-1-1 16,0 5 0-16,-3-4 0 15,-3 5 0-15,-7 0 0 16,-1 0 0-16,-1 0 0 15,-1 6-6-15,1 3 7 16,5-1 0-16,1 0 1 0,9-4-1 16,2 0 0-16,3 0 1 15,1-2 0-15,2 2-1 16,-6 2 1-16,0 0-1 16,-3 4 0-16,-2 0 0 15,-5 0 0-15,3-1 1 16,-2 0-1-16,2-3 0 15,1-2 1-15,1 2-1 16,-2 0 1-16,-3 2-1 16,0 2 0-16,3 0 1 15,0 0-1-15,1 2 1 16,3-1-1-16,2-3 1 0,3 1-1 16,0-1 1-1,2 0 0-15,0-2-1 0,1 0 1 16,1 2-1-16,0 2 0 15,-2 0 0-15,-1 2-1 16,1 1-1-16,0-1-5 16,-3 2 5-16,1 0-4 15,-2 4 5-15,2 0 0 16,1-3-1-16,1 2 2 16,4-5 0-16,4-1 0 15,2-1 1-15,-2 1-1 16,2 1 0-16,-3 2-5 15,1 2 5-15,-1 2 0 16,3 3-5-16,1 2 4 16,1-1-4-16,6 4 5 0,1-2 0 15,4-2-8-15,1 0 8 16,3-2 0-16,0 0-1 16,2 2 1-16,0 0-1 15,1 5 1-15,3-1-1 16,0 4 0-16,0 2-1 15,7 0 1-15,11 2-8 16,9 0 8-16,8-3 1 16,12-4-1-16,9-4 1 15,8-4 0-15,6 0 0 16,1-6 1-16,-2 0 5 16,-5-2-5-16,-6-3-1 15,-6 3 1-15,-10-5 0 0,-4 4 1 16,-7-9-2-16,-7 3 0 15,-1-1 0-15,-6-2-55 16,6 2-82-16,4 1-88 16,22 3-155-16,-5 1-349 15,-6-2-566-15</inkml:trace>
  <inkml:trace contextRef="#ctx0" brushRef="#br0" timeOffset="90233.37">5708 11300 1020 0,'0'0'247'0,"0"0"-37"16,0 0-13-16,0 0-7 16,0 0-12-16,-17-65-20 15,15 65-58-15,0 0-30 16,-1 0 16-16,1 0 30 16,0 0-4-16,-1 0-32 15,-1 2-29-15,-5 14-23 16,1 9 2-16,-6 9 37 15,-1 5-10-15,-2 6-10 0,0 3-15 16,1 2 4 0,1 2 6-16,-1-1-4 0,3 2-4 15,-1 0 2-15,3-3-1 16,2 0-13-16,0-2 2 16,0 0-5-16,3-2 11 15,-3-2 0-15,-2 0 6 16,2-2-10-16,0 1-4 15,0-3 5-15,0-1-13 16,0 0 2-16,1-5 7 16,0 0-5-16,0 1 0 15,1-4-2-15,1 2-1 16,1-2-6-16,-2 1-3 16,3 3 3-16,-3 1 2 15,3-2 8-15,-4 0 8 0,2-2 3 16,2-3-10-1,-1-2-5-15,1 1-3 0,-1-4-5 16,4 0 1-16,-2 0-7 16,3 1 0-16,-3-2 0 15,3 1 0-15,-2-2 0 16,0 0 5-16,0-1 1 16,0 1-1-16,0-2 0 15,-1 2 2-15,1 0-1 16,-2 1-5-16,0-2 4 15,1 2-5-15,-2 0 0 16,3 1 0-16,0 2 0 0,2 2 0 16,0 0 7-16,0 3-8 15,0 3 8-15,0 4-2 16,0 4-6-16,0 2 6 16,0 0 8-16,0-2-5 15,0-6-9-15,2-1 1 16,5-6 0-16,0 2 1 15,4-2-1-15,-3 0 5 16,4 0-5-16,1-2 0 16,1-1 0-16,1-1 0 15,3-2 0-15,0-1 0 16,0-3 7-16,2 2-8 16,2 0 0-16,0-2 0 0,3 0 1 15,2-2-1-15,0 1 0 16,-1-3 1-16,0-2 0 15,1-1-1-15,0-6 2 16,0-3 10-16,-2-3-5 16,2 0-5-16,-5 0 10 15,4-3-3-15,-3-7-3 16,1-2-5-16,0-2 5 16,1-1-4-16,4-3-1 15,0-5 5-15,2-3-5 16,2-4 0-16,1-2 1 15,1-2-1-15,-3 0 5 16,0 0-5-16,-7-2 5 16,2-2 1-16,0 0 10 15,0-5-2-15,0-1-5 0,0-4-10 16,-5 2 0-16,2 0 0 16,-1 0 0-16,-5 2 0 15,-3-2 0-15,1 2 0 16,-3-3 0-16,3 3 0 15,-3 0 0-15,0 2 0 16,1 2 0-16,-1 0 0 16,1 2 0-16,-1-1 0 15,-3-2 0-15,2-6 0 16,-2-3 0-16,-3-4 0 0,-1 0 0 16,-2 2 0-1,0 4 0-15,-1 4 0 0,-1 5 0 16,2 5 0-1,-2 1 0-15,2-3 0 0,-1-1 0 16,2-7 0-16,-3-2 0 16,0-4 0-16,-2-2 0 15,0-2 0-15,0-1 0 16,0-1 0-16,-4 0 0 16,-8-2 0-16,1-3 0 15,-3-3 0-15,2 0 0 16,1 0 0-16,-1 4 0 15,3 4 0-15,3 8 0 16,-3 8 0-16,2 6 0 16,-2 6 0-16,-2 3 0 0,-5 1 0 15,1 0 0 1,-5 1 0-16,-3-2 0 0,4 3 0 16,-4 2 0-16,1 1 0 15,-1 6 0-15,2-1 0 16,-6 2 0-16,0 0 0 15,-4 2 0-15,0 0 0 16,-1 4 0-16,1-1 0 16,2 6 0-16,0-2 0 15,2 3 0-15,0 0 0 16,0 0 0-16,4 0 0 16,-2 0 0-16,3 0 0 15,-3 4 0-15,3 3 0 16,-2-1 0-16,-3 4 0 15,0 0 0-15,-4 4 0 0,2 2 0 16,0-1 0-16,0 0 0 16,4 1 0-16,3-2 0 15,2 0 0-15,2 0 0 16,3 1 0-16,2-3 0 16,3 3 0-16,1 1 0 15,3-2 0-15,4 2 0 16,2-2 0-16,0 0-38 15,0 0-64-15,0 4-72 16,0 4-87-16,0 9-198 16,0-5-176-16,-12-8-244 0</inkml:trace>
  <inkml:trace contextRef="#ctx0" brushRef="#br0" timeOffset="92701.81">3879 10309 905 0,'0'0'570'15,"0"0"-314"-15,0 0-1 0,0 0-1 16,0 0-17 0,0 0-88-16,-31-4-89 0,31 6-26 15,0 12 2-15,0 6 62 16,0 7 4-16,0 2-26 16,7 5-24-16,2 0-14 15,2 2-13-15,2 0-11 16,5-2-5-16,5-4-8 15,4-3 0-15,6-6 1 16,7-11 10-16,6-3 15 16,8-7 16-16,6 0 1 15,2-17-4-15,3-13-7 0,-3-2-12 16,-4-4-9 0,-8-3-3-16,-4-5-2 0,-9-9 5 15,-2-9 0-15,-6-10-4 16,-9-6 1-16,-4-5-3 15,-10 6-5-15,-6 2 5 16,0 6-5-16,-11 3-1 16,-18 8 2-16,-9 2 4 15,-9 5-5-15,-2 4 0 16,-4 7 5-16,2 8-5 16,-3 12-1-16,-2 10 0 15,-4 10 0-15,-3 2-1 16,-3 21-5-16,-3 9 5 15,4 5 1-15,3-1-2 16,6 2 1-16,5 0-7 0,6-1 2 16,6-2 5-16,2 1-4 15,8-4 4-15,3 2 1 16,4-7-2-16,6 1-28 16,7-2-36-16,7 0-34 15,2 2-105-15,0 10-112 16,0-6-294-16,-2-8-415 0</inkml:trace>
  <inkml:trace contextRef="#ctx0" brushRef="#br0" timeOffset="117975.6">3728 9936 889 0,'0'0'224'0,"0"0"-98"0,0 0 52 15,0 0-15-15,0 0-30 16,0 0-37-16,0-4 12 16,0 4 20-16,0 0 7 15,0 0 7-15,0 0-9 16,-2 0 1-16,2 0-9 16,0 0-4-16,0 0-30 15,0 0-35-15,-2 0-17 16,2 0-15-16,0 0-8 15,-3 0-4-15,1 0-5 16,-4 0-7-16,-2 8-1 0,2 3 0 16,-3 8 0-16,3-1 1 15,-1 4-1-15,4 2 1 16,1 4 1-16,2 0 0 16,0 2 0-16,0 4-1 15,0 0 9-15,0 4 3 16,7-2 5-16,-2-1-4 15,1-1-1-15,-1-6-6 16,-1-2-5-16,2-6 1 16,4-1 7-16,1-4-3 15,0 1 10-15,2 0-1 16,0-2 0-16,3 2-7 16,0 2-2-16,-2 0 0 0,-2 1 1 15,2-4-6 1,-1 1 7-16,-2-2-8 0,-1-2 1 15,-2-1 0-15,1-3-1 16,-2-3 1-16,0 2 0 16,-1-2-1-16,-1-3 1 15,-1 0 1-15,0 1 4 16,-2-3-5-16,-2 0 0 16,0 0 0-16,4 0 5 15,-4 0-5-15,0 0 11 16,0 0 2-16,0 0-2 15,0 0-12-15,0 0-44 16,0 0-158-16,-8-5-376 0,-7-2-545 16</inkml:trace>
  <inkml:trace contextRef="#ctx0" brushRef="#br0" timeOffset="142603.63">13032 7103 1380 0,'0'0'777'0,"0"0"-465"16,0 0-193-16,0 0 44 15,0 0-2-15,0 0 50 16,139 21 63-16,-8-17-108 0,-4-1-64 16,-9-2-43-16,-26-1-40 15,-34 3-8-15,-5 0-5 16,-4 1-6-16,-18 1-81 15,-17-2-123-15,-14 0-124 16,-56-3-148-16,-13 0-105 16,-16-12-601-16</inkml:trace>
  <inkml:trace contextRef="#ctx0" brushRef="#br0" timeOffset="142803.6">13003 7099 1332 0,'0'0'554'16,"0"0"-346"-16,0 0-50 0,0 0 46 15,-29 186 73-15,25-58-47 16,4 34-71-16,0 10-74 16,0-33-34-16,4-34-27 15,6-41-9-15,-6-10-6 16,0 6-9-16,1 0-3 16,-1 0-45-16,-2-17-109 15,-2-29-135-15,0-13-210 16,0-5-28-16</inkml:trace>
  <inkml:trace contextRef="#ctx0" brushRef="#br0" timeOffset="142987.38">13046 7740 1603 0,'0'0'607'16,"0"0"-388"-16,0 0 71 15,0 0-66-15,0 0-105 16,0 0-77-16,150-18-22 15,-71 18-11-15,31 6-9 16,34 6-35-16,41-5-141 16,-26-7-356-16,-26 0-539 0</inkml:trace>
  <inkml:trace contextRef="#ctx0" brushRef="#br0" timeOffset="143203.04">15002 7579 1903 0,'0'0'587'0,"0"0"-412"0,0 0-23 16,0 0-84-16,125 0 29 16,-61 0-45-16,4 0-33 15,-8 0-8-15,-5 3-11 16,-8 5-85-16,-14 12-163 15,-10-2-368-15,-21-2-361 0</inkml:trace>
  <inkml:trace contextRef="#ctx0" brushRef="#br0" timeOffset="143360.63">14953 7853 1624 0,'0'0'608'0,"0"0"-397"0,0 0 56 16,0 0-96-16,116-3-26 15,-36-3-72-15,7 0-51 16,5 2-22-16,18 4-82 16,-20 0-232-16,-21 7-438 0</inkml:trace>
  <inkml:trace contextRef="#ctx0" brushRef="#br0" timeOffset="200324.18">15024 7597 449 0,'0'0'412'0,"0"0"-152"0,0 0-68 16,0 0-20-1,0 0 5-15,0 0-10 0,13-9 0 16,-13 9-6-16,0 0-22 16,0 0 0-16,0 0-1 15,0 0-30-15,0 0-29 16,0 0-26-16,3 0-11 16,-3 0-10-16,0 0-10 15,5 0-7-15,1 0 0 16,3 0 21-16,7 0 21 15,6 2-4-15,2 1-5 16,10 0-3-16,1-2-12 16,6 2-6-16,1-1-3 15,0 0 6-15,-1 0 18 16,-4 2-14-16,-1-3-11 0,-3 4 2 16,-4-2-2-16,-2 0-8 15,-2-3-3-15,-1 0 1 16,-6 0 7-16,-2 0 1 15,-3 0 6-15,-8 0 1 16,-2 0 7-16,-3 0 8 16,0 0-13-16,0 0-7 15,0 0-4-15,0 0-4 16,0 0-6-16,0 0 0 16,0 0-7-16,0 0 4 15,0 0-6-15,0 0-40 16,-8-3-119-16,-17 0-157 15,3 3-333-15,-2-3-335 0</inkml:trace>
  <inkml:trace contextRef="#ctx0" brushRef="#br0" timeOffset="201173.13">14966 7886 546 0,'0'0'571'15,"0"0"-301"-15,0 0-45 16,0 0 28-16,0 0-7 15,0 0-47-15,0 0 10 16,81-4-23-16,-56 3-21 0,3-2-25 16,6 2-19-16,1 1-34 15,5-3-19-15,4 3-7 16,4 0-21-16,-2 0-13 16,1 0-7-16,-3 0-8 15,-3 0-5-15,-7 0-1 16,-5 0-5-16,-12 0 5 15,-3 0-5-15,-10 0 0 16,-2 0 0-16,-2 0 1 16,0 0-1-16,0 0 0 15,0 0 1-15,-11 0 3 16,-13 0-5-16,-12-4 0 16,-11-2-11-16,-9 0-11 15,-6-3-2-15,-3 1-2 0,5-3 10 16,4 3 2-16,12 2 7 15,11 1 6-15,9 2 0 16,14 3 1-16,6 0-1 16,4 0 0-16,0 0 0 15,0 0-5-15,19 0 6 16,15 0 6-16,13 0 30 16,13 6 12-16,5 2-18 15,-1 2-10-15,-4 1-8 16,-6-4-11-16,-14 1 5 15,-9-3-5-15,-10-1 0 16,-9-1 0-16,-5-3 0 0,-2 2 5 16,-3-2-5-16,-2 0 5 15,0 0-5-15,0 0 5 16,0 0-6-16,0 0-16 16,0 0-112-16,-22 2-171 15,-5 1-426-15,-5-3-1163 0</inkml:trace>
  <inkml:trace contextRef="#ctx0" brushRef="#br0" timeOffset="-214100.82">16553 7525 1534 0,'0'0'486'0,"0"0"-288"15,0 0 117-15,0 0-81 16,0 0-106-16,0 0-83 16,-29 67-9-16,5-10 107 15,-8 7-27-15,-3 16-13 16,-4-1-34-16,4 2-29 15,1-5-16-15,5-10-7 16,10-14-17-16,5-14 0 16,8-16 1-16,3-13-1 15,3-9 15-15,0-17 30 16,9-29-3-16,16-36-28 16,10-42-8-16,-4-1-6 15,-4 13-6-15,-4 20 6 16,-12 31 1-16,-1 3 0 0,2 6 5 15,-5 20-6-15,-1 12 12 16,-4 11 10-16,0 9-8 16,6 0-14-16,3 13-10 15,7 17 0-15,8 16 10 16,6 14 1-16,6 11 5 16,4 5 3-16,-3 2 0 15,4 0-8-15,-3-8 0 16,-4-6 5-16,-5-11-6 15,-7-11 2-15,-3-10-1 0,-6-12-1 16,-6-8-14-16,-4-8-43 16,-5-4-55-16,0 0-20 15,0-22-42-15,-14-30-344 16,-11 2-247-16,-8 2-906 0</inkml:trace>
  <inkml:trace contextRef="#ctx0" brushRef="#br0" timeOffset="-213907.34">16470 7806 1428 0,'0'0'406'0,"0"0"-180"16,0 0-45-16,0 0-24 0,0 0-49 16,0 0 28-16,0 0-14 15,109 8-53-15,-70-8-44 16,-2 0-25-16,1 2-1 15,24-2-147-15,-8 0-179 16,-8 0-340-16</inkml:trace>
  <inkml:trace contextRef="#ctx0" brushRef="#br0" timeOffset="-212863.13">16947 7080 1287 0,'0'0'574'0,"0"0"-510"15,0 0 18-15,0 0 33 16,0 0-25-16,0 0-58 15,0 0-11-15,0 38 20 16,-5-18-8-16,-10 5-17 16,-7 6-16-16,-7 6-30 15,-31 18-173-15,6-6-178 16,3-9-716-16</inkml:trace>
  <inkml:trace contextRef="#ctx0" brushRef="#br0" timeOffset="-212543.23">17159 7441 1177 0,'0'0'558'0,"0"0"-466"15,0 0-41-15,0 0 82 16,-22 116 67-16,4-49-71 16,2 8-14-16,-2 4-36 0,5 1-34 15,0-7-26 1,4-10-13-16,-1-10-5 0,6-12-1 16,2-10-17-16,0-11-66 15,2-12-60-15,0-8-81 16,4-25-3-16,12-16-111 15,-1-9-973-15</inkml:trace>
  <inkml:trace contextRef="#ctx0" brushRef="#br0" timeOffset="-212076.54">17152 7481 529 0,'0'0'851'15,"0"0"-582"-15,0 0-103 16,0 0 12-16,0 0-36 15,0 0 1-15,116 7-47 0,-85 16-16 16,-6 5-11-16,-8 5-16 16,-5 1-7-16,-10-2-10 15,-2-2-9-15,0-2 10 16,-22-2 4-16,-9-5 8 16,-7-7 3-16,-5-3-13 15,1-7-6-15,4-4-8 16,9 0-5-16,7 0-2 15,9-4-6-15,5 0-5 16,8 1-2-16,0 3-5 16,21 0-21-16,16 0 16 15,19 0 5-15,13 0 1 0,7 7 5 16,-2 7-4 0,-10 7-1-16,-12 3 1 0,-15 2-1 15,-14-1 0 1,-15 1-1-16,-8 2 8 0,0-2 2 15,-29 1 15-15,-10-1 5 16,-11-5 8-16,-2-2 5 16,-7-3-23-16,6-7-10 15,1 0-4-15,8-3-6 16,4-2-7-16,9-4-56 16,8 0-100-16,15-19-137 15,3-10-276-15,5-11-481 0</inkml:trace>
  <inkml:trace contextRef="#ctx0" brushRef="#br0" timeOffset="-211881">17832 7038 1602 0,'0'0'596'16,"0"0"-513"-16,0 0-30 15,0 0-40-15,0 0-11 16,-69 140-2-16,48-85-8 16,-2 15-159-16,7-14-188 15,3-12-515-15</inkml:trace>
  <inkml:trace contextRef="#ctx0" brushRef="#br0" timeOffset="-211611.32">18295 7455 1083 0,'0'0'872'16,"0"0"-515"-16,0 0-47 15,0 0-37-15,-149-36-118 16,104 52-92-16,-2 18-40 16,1 14-10-16,3 10 7 15,3 7-5-15,9 1-5 16,8 2-2-16,17-6-7 15,6-7 0-15,12-11-1 0,23-14 7 16,12-10-7-16,13-14-35 16,11-6-70-16,49-19-95 15,-17-12-288-15,-9-7-437 0</inkml:trace>
  <inkml:trace contextRef="#ctx0" brushRef="#br0" timeOffset="-211407.76">18823 7032 1515 0,'0'0'518'0,"0"0"-356"16,0 0 23-16,0 0-83 15,0 0-83-15,0 0-10 16,-107 131-3-16,74-73-6 15,-5 22-99-15,7-14-192 16,4-11-439-16</inkml:trace>
  <inkml:trace contextRef="#ctx0" brushRef="#br0" timeOffset="-211085.94">18993 7419 1440 0,'0'0'613'0,"0"0"-318"16,0 0-13-16,0 0-124 15,0 0-92-15,-74 137 55 16,56-57-37-16,2 10-38 16,6 2-22-16,3-6-16 15,1-9-8-15,-2-11-8 16,4-16-95-16,2-15-91 16,2-22-137-16,0-11-207 15,10-2-192-15</inkml:trace>
  <inkml:trace contextRef="#ctx0" brushRef="#br0" timeOffset="-210778.29">18953 7455 1497 0,'0'0'619'0,"0"0"-412"16,0 0 60-16,0 0-160 15,0 0 20-15,164 34 44 16,-90 6-53-16,-2 9-24 15,-8 5-31-15,-15 4-19 16,-12 1-22-16,-14-5-16 0,-11-3 9 16,-12-1 1-16,0-4 5 15,-29-2 18-15,-12-6 9 16,-12-3-6-16,-9-7-18 16,-6-4-12-16,-3-2-6 15,0-6-6-15,9-1-24 16,6-6-83-16,8-5-93 15,17-4-137-15,12-17-299 16,12-12-486-16</inkml:trace>
  <inkml:trace contextRef="#ctx0" brushRef="#br0" timeOffset="-210597.3">19658 7104 1650 0,'0'0'609'16,"0"0"-419"-16,0 0-47 16,0 0-105-16,0 0-30 15,-64 129-8-15,37-65-35 16,-24 25-133-16,8-14-221 16,-1-12-588-16</inkml:trace>
  <inkml:trace contextRef="#ctx0" brushRef="#br0" timeOffset="-209106.49">15938 9310 1418 0,'0'0'613'15,"0"0"-429"-15,0 0 98 16,0 0-55-16,0 0-97 16,0 0-55-16,36 8 74 15,10-8 54-15,14 0-40 16,12 0-69-16,6 0-43 15,-2-6-25-15,-5 0-17 16,-7 0-8-16,-12 2-1 0,-10 2 0 16,-13 1-58-16,-9-4-100 15,-13-5-110-15,-5 0-219 16,-2-7-257-16</inkml:trace>
  <inkml:trace contextRef="#ctx0" brushRef="#br0" timeOffset="-208869.19">16269 8993 1558 0,'0'0'650'0,"0"0"-511"16,0 0 56-16,0 0-51 0,0 0 98 16,8 135-51-16,-4-67-57 15,-2 8-45-15,-2 3-14 16,0 1-39-16,0-6-19 15,0-10-5-15,0-8-11 16,0-12-1-16,0-6-48 16,5-8-98-16,3-10-169 15,0-8-351-15,-8-10-438 0</inkml:trace>
  <inkml:trace contextRef="#ctx0" brushRef="#br0" timeOffset="-189929.27">17482 9244 1512 0,'0'0'524'0,"0"0"-310"16,0 0 248-16,0 0-209 15,0 0-87-15,0 0-94 16,-41 44-51-16,13 14 25 16,-8 13 23-16,-4 9-18 15,0-1 0-15,3 0-15 16,5-9-21-16,8-10-14 15,5-12 5-15,7-12-5 16,7-13-1-16,2-15 1 16,3-8 5-16,5-13 12 15,22-31 23-15,24-37-25 16,18-38-8-16,0 1-2 16,-10 11-6-16,-15 23 1 0,-17 32-1 15,-5 6 6-15,-3 4-5 16,-5 20 8-16,-7 18 21 15,1 4-25-15,6 22-5 16,4 24-1-16,9 34 1 16,-3 3 8-16,1 8-2 15,-6 6 0-15,-3-19 0 16,0 2-6-16,-5-12-1 16,0-13-10-16,-4-16-70 15,-3-10-78-15,-4-15-77 16,0-14-131-16,0-18-149 15,-11-13-383-15</inkml:trace>
  <inkml:trace contextRef="#ctx0" brushRef="#br0" timeOffset="-189763.63">17379 9553 1167 0,'0'0'734'15,"0"0"-524"-15,0 0-107 16,0 0 84-16,0 0-12 15,0 0-69-15,126 68-63 16,-71-64-43-16,23-8-107 16,-16-16-256-16,-10-10-614 0</inkml:trace>
  <inkml:trace contextRef="#ctx0" brushRef="#br0" timeOffset="-189600.13">18162 9151 1363 0,'0'0'653'0,"0"0"-459"16,0 0-114-16,0 0-19 15,0 0-51-15,-139 159-10 16,108-105-180-16,-2-8-398 0</inkml:trace>
  <inkml:trace contextRef="#ctx0" brushRef="#br0" timeOffset="-187534.94">18663 9069 1467 0,'0'0'574'0,"0"0"-350"16,0 0 113-16,0 0-131 16,0 0-127-16,0 0-25 15,-36 125 80-15,7-47-27 0,-6 10-37 16,-8 6-25 0,-4-1-27-16,0-5-7 0,-1-8-10 15,3-8-1-15,3-8-24 16,6-11-92-16,7-13-105 15,9-22-106-15,9-12-181 16,9-6-85-16</inkml:trace>
  <inkml:trace contextRef="#ctx0" brushRef="#br0" timeOffset="-187034.99">18611 9138 1343 0,'0'0'403'0,"0"0"-218"16,0 0 39-16,137-10-7 0,-89 32-41 16,-3 10-59-16,-7 6-45 15,-13 4-2-15,-15 0-21 16,-10-2-10-16,0-2 3 16,-15-6 6-16,-20-3-9 15,-15-9 10-15,-8-11-4 16,-6-6-15-16,-1-3-8 15,7-7-2-15,9-11-4 16,15-1 8-16,15 2 5 16,9 6 1-16,10 4 6 15,4 5-13-15,33 2-23 16,23 0 1-16,20 10 5 16,11 14 2-16,-1 9 4 15,-12 7-5-15,-18 6-5 16,-24 2-1-16,-23 0-1 0,-13-2-1 15,-18-4 1 1,-29-4 7-16,-19-4 18 0,-17-8 29 16,-11-9 24-16,-4-6-4 15,5-9-4-15,8-2-5 16,19 0-11-16,21-2-24 16,14-8-11-16,15-1-2 15,9 0-17-15,7-1 0 16,0 5-102-16,0-3-143 15,3 3-268-15,-3 1-495 0</inkml:trace>
  <inkml:trace contextRef="#ctx0" brushRef="#br0" timeOffset="-181540.99">19431 9113 1227 0,'0'0'540'16,"0"0"-309"-16,0 0 49 15,0 0-52-15,0 0-79 16,0 0-105-16,-60 133 34 16,23-21 49-16,-1 1-45 0,9-10-13 15,6-18-30 1,10-23-24-16,-1 6-14 0,2 2 6 16,0-11-7-16,3-14 0 15,5-12-30-15,2-15-76 16,2-14-87-16,6-28-90 15,17-19-4-15,-4-14-450 0</inkml:trace>
  <inkml:trace contextRef="#ctx0" brushRef="#br0" timeOffset="-181219.75">19492 9025 1530 0,'0'0'583'15,"0"0"-502"-15,0 0-69 0,0 0 170 16,143 103 87-16,-81-43-74 16,-4 12-59-16,-10 2-48 15,-14 2-31-15,-20-4-9 16,-14-3-1-16,-14-7 2 16,-32-6 14-16,-21-6-5 15,-12-7-10-15,-12-9-15 16,2-6-9-16,2-9-6 15,14-5-12-15,15-2 1 16,18-1-6-16,15-5-1 16,14-5 1-16,9-1-1 15,2 0-23-15,0 0-62 0,2 0-83 16,27 0-145 0,-3 0-255-16,-1 0-416 0</inkml:trace>
  <inkml:trace contextRef="#ctx0" brushRef="#br0" timeOffset="-180437.45">15972 11570 1487 0,'0'0'327'15,"0"0"-79"-15,0 0-37 16,0 0-41-16,0 0-63 16,0 0-25-16,100-8 57 15,-34 12 7-15,13-4-49 16,0 0-48-16,0 0-37 0,-10 0-4 16,-9-8-8-1,-15-3-42-15,-15-3-128 0,-14-1-197 16,-16 0-293-16</inkml:trace>
  <inkml:trace contextRef="#ctx0" brushRef="#br0" timeOffset="-180249.29">16230 11229 1602 0,'0'0'518'0,"0"0"-446"16,0 0-9-16,0 0 186 15,-2 157-64-15,2-84-109 16,0 11-54-16,0 6-14 16,0 2-8-16,-5 32-142 0,-13-26-220 15,-4-17-580-15</inkml:trace>
  <inkml:trace contextRef="#ctx0" brushRef="#br0" timeOffset="-178986.92">4775 9819 1618 0,'0'0'558'0,"0"0"-305"15,0 0 76-15,0 0-75 16,0 0-94-16,0 0-99 15,-11 0-43-15,11 6-18 16,2 6 8-16,7 7 17 16,3 1 4-16,-1 3 0 15,-3 0-5-15,1 4-4 16,-2-4-7-16,0-2-5 0,-1-8-7 16,-5-3 8-16,5-6-8 15,-4-4 20-15,0 0 65 16,3 0 49-16,8-21 0 15,8-12-71-15,10-14-43 16,11-9-15-16,12-7-6 16,1-4-74-16,6 3-124 15,10-10-152-15,-13 16-443 16,-12 8-1121-16</inkml:trace>
  <inkml:trace contextRef="#ctx0" brushRef="#br0" timeOffset="-177368.07">6435 11401 887 0,'0'0'308'16,"0"0"-44"-16,0 0-9 15,0 0-52-15,0 0-1 16,0 0-31-16,0 0-9 16,-25-11-7-16,25 11-42 15,-2 0-48-15,2 0-21 16,0 0-13-16,0 0-11 16,0 2-9-16,0 7-5 15,0 6 17-15,5 3 16 0,8 4-8 16,3 2-2-16,2-1 3 15,2 4-6-15,-3-6-13 16,2 2-7-16,-6-4-4 16,-3-6-1-16,0-3 7 15,-3-2-7-15,-3-4 0 16,-3-4 8-16,-1 0 9 16,0 0 47-16,0 0 14 15,3 0 2-15,-3 0 1 16,8-4-7-16,0-12-18 15,7-8-37-15,12-13-14 16,9-10-5-16,15-11-1 16,14-8-66-16,47-32-120 15,-17 15-185-15,-8 9-475 0</inkml:trace>
  <inkml:trace contextRef="#ctx0" brushRef="#br0" timeOffset="-167619.16">17629 11235 1639 0,'0'0'590'16,"0"0"-378"-16,0 0 151 0,0 0-84 15,0 0-148 1,0 0-89-16,-67 118 19 0,33-43-1 15,-1 7-21-15,-3 4-5 16,5-4-8-16,4-6-14 16,6-9-11-16,8-16 5 15,4-14-5-15,8-17 0 16,3-14 1-16,0-6 13 16,7-24 9-16,20-26 1 15,20-36-16-15,9-35-7 16,-4 6-2-16,-6 10-1 15,-17 18-1-15,-16 33 2 16,-2 2 1-16,0 6 0 16,-6 19 0-16,-3 12 26 0,0 13-10 15,2 2-17-15,6 18-2 16,5 22-6-16,5 16 8 16,5 15 0-16,-1 5 0 15,3 6 2-15,-5-6 10 16,-1-2-12-16,-6-7 1 15,-5-11-1-15,0-11-8 16,-3-12-50-16,-5-14-68 16,-2-14-82-16,0-9-60 15,-7-20-119-15,-7-8-456 0</inkml:trace>
  <inkml:trace contextRef="#ctx0" brushRef="#br0" timeOffset="-167457.18">17433 11534 1476 0,'0'0'636'16,"0"0"-518"-16,0 0-29 15,0 0 36-15,0 0 22 16,122 40-89-16,-70-31-49 16,19-5-9-16,-13-4-198 15,-14 0-383-15</inkml:trace>
  <inkml:trace contextRef="#ctx0" brushRef="#br0" timeOffset="-167179.97">18204 11001 1597 0,'0'0'597'0,"0"0"-409"16,0 0 8-16,0 0-108 16,0 0-65-16,0 0-13 15,0 0-10-15,-7 110 0 16,-9-59-142-16,1-10-201 15,-1-9-552-15</inkml:trace>
  <inkml:trace contextRef="#ctx0" brushRef="#br0" timeOffset="-159892.14">18970 11332 1385 0,'0'0'402'0,"0"0"-181"16,0 0 85-16,0 0-64 15,0 0-51-15,-120-49-67 16,91 49-39-16,-7 20-37 0,-8 13 13 16,-3 9 3-16,1 10-11 15,5 7-19-15,7 2-19 16,17 1-6-16,10-3-7 16,7-4-1-16,12-9 5 15,25-6-6-15,17-11 11 16,13-11-11-16,8-11 0 15,8-7-32-15,4 0-125 16,31-40-185-16,-22 3-349 16,-15-4-784-16</inkml:trace>
  <inkml:trace contextRef="#ctx0" brushRef="#br0" timeOffset="-159684.36">19423 11137 1532 0,'0'0'540'0,"0"0"-400"16,0 0-19-16,0 0 51 15,-34 163 2-15,34-85-62 16,0 6-61-16,4 1-41 16,3 1-10-16,-7-8-15 15,0-11-147-15,0-2-127 16,0-19-287-16,-2-19-521 0</inkml:trace>
  <inkml:trace contextRef="#ctx0" brushRef="#br0" timeOffset="-159339.95">19548 11078 1622 0,'0'0'574'15,"0"0"-368"-15,0 0 46 16,0 0-143-16,0 0 72 16,120 94-6-16,-58-41-57 15,1 7-41-15,-7-2-25 16,-10-1-12-16,-9-4-16 0,-12-6-7 16,-11-4 4-16,-10-8 0 15,-4-1 12-15,-6-3 4 16,-23-2 5-16,-16 2 5 15,-9-1-16-15,-13-2-14 16,-4 0-7-16,-2-2-4 16,3-4-6-16,8-2-19 15,12-5-52-15,7-2-91 16,14-3-88-16,11-6-215 16,11-2-255-16</inkml:trace>
  <inkml:trace contextRef="#ctx0" brushRef="#br0" timeOffset="-158672">16183 13026 753 0,'0'0'1265'16,"0"0"-942"-16,0 0-136 16,0 0 97-16,147-10-36 15,-61 6-59-15,13 0-62 16,6 4-55-16,-18 0-40 0,4 0-22 16,-13 0-8-1,-14 0-2-15,-12 0-18 0,-14 0-111 16,-9-8-145-16,-11-3-302 15,-14-6-210-15</inkml:trace>
  <inkml:trace contextRef="#ctx0" brushRef="#br0" timeOffset="-158447.42">16595 12701 1083 0,'0'0'881'0,"0"0"-595"15,0 0-143-15,0 0-10 0,0 0-21 16,0 0 50 0,-8 145-50-16,8-79-28 0,-3 6-24 15,-11 4-41-15,2-3-2 16,0-6-16-16,5-9-1 16,7-7-50-16,0-11-175 15,21-12-302-15,-4-14-431 0</inkml:trace>
  <inkml:trace contextRef="#ctx0" brushRef="#br0" timeOffset="-153126.62">18070 12930 1746 0,'0'0'606'16,"0"0"-289"-16,0 0 2 0,0 0-46 15,0 0-65-15,0 0-114 16,-22-33-64-16,12 73-29 16,-7 17 18-16,-5 13 11 15,-5 10-3-15,-6 4-12 16,2 0-9-16,0-7-4 15,6-11-1-15,5-16 1 16,7-14-1-16,5-13 5 16,4-12-6-16,4-11 0 15,0 0 12-15,0-23 6 16,22-44-4-16,18-43-7 16,20-37-6-16,-4 8 0 15,-8 24-1-15,-19 43 0 0,-14 29 0 16,1-1 1-16,-3 4 0 15,0 4 1-15,-2 12-2 16,-2 17 1-16,2 7-1 16,3 6-10-16,6 27 10 15,4 19 3-15,3 14-3 16,4 27 1-16,-6-4 1 16,-1 5 4-16,1-1-6 15,-3-20 0-15,0 1-1 16,-1-14 1-16,-6-12-1 15,-3-16-46-15,-4-12-67 16,-4-12-90-16,-1-8-83 16,-3-24-38-16,-11-16-322 15,-12-10-1138-15</inkml:trace>
  <inkml:trace contextRef="#ctx0" brushRef="#br0" timeOffset="-152965.27">18010 13136 1553 0,'0'0'744'16,"0"0"-509"-16,0 0 30 16,0 0-111-16,0 0 13 15,125 3-69-15,-74-1-73 16,-2 7-25-16,2 1-41 16,-11 2-230-16,-13-6-524 0</inkml:trace>
  <inkml:trace contextRef="#ctx0" brushRef="#br0" timeOffset="-143046.36">19200 12821 1362 0,'0'0'371'0,"0"0"-75"0,0 0 7 16,0 0-60-16,-128-86-76 16,91 82-62-16,-1 4-26 15,-4 0-24-15,-1 21-10 16,1 6-11-16,-1 9 1 15,6 7-2-15,3 2-2 16,4 5-8-16,14 3-4 16,12-1 1-16,4-2-5 0,6-5-6 15,27-5 1-15,9-8 2 16,12-6-4-16,9-8-7 16,5-7-1-16,11-8-50 15,3-3-116-15,29-14-190 16,-21-12-350-16,-17-6-985 0</inkml:trace>
  <inkml:trace contextRef="#ctx0" brushRef="#br0" timeOffset="-142819.45">19596 12601 1560 0,'0'0'532'15,"0"0"-337"-15,0 0 17 0,0 0-66 16,0 0 16-16,-55 152-56 16,48-84-47-16,-2 7-38 15,-2-1-20-15,-5 0 1 16,-1-6-2-16,-4-6-101 16,1-9-125-16,-1-9-109 15,2-17-203-15,8-13-370 0</inkml:trace>
  <inkml:trace contextRef="#ctx0" brushRef="#br0" timeOffset="-142462.99">19543 12637 1506 0,'0'0'583'0,"0"0"-372"15,0 0 98-15,0 0-116 16,0 0-57-16,112 40 3 16,-68-3-32-16,-2 7-28 15,-4 6-10-15,-9 0-30 16,-7 1-15-16,-8-2-9 16,-1-5-3-16,-11-2-3 15,-2-6-2-15,0-2 2 16,-10-4 2-16,-15-3 1 15,-4-5-2-15,-5-4 4 16,-3-2-7-16,-4-4-5 0,-3-3-1 16,-3 0-1-16,3-1-52 15,1-2-74-15,8-2-91 16,13-4-148-16,5 0-258 16,15-13-482-16</inkml:trace>
  <inkml:trace contextRef="#ctx0" brushRef="#br0" timeOffset="-142257.95">20236 12434 428 0,'0'0'1419'0,"0"0"-937"0,0 0-247 16,0 0-44-16,0 0-127 15,0 0-45-15,0 0-7 16,-82 147-12-16,30-73-51 16,7-13-251-16,1-11-497 0</inkml:trace>
  <inkml:trace contextRef="#ctx0" brushRef="#br0" timeOffset="-98647.09">16304 14584 2155 0,'0'0'709'0,"0"0"-473"15,0 0 264-15,0 0-278 16,0 0-126-16,156-5-31 16,8-12 48-16,-4 1-113 15,-28 0 0-15,-47 8 0 16,-40 2 0-16,-6 2 0 15,-3-6 0-15,-7-2-132 16,-23-12-125-16,-6-1-255 16,0-2-492-16</inkml:trace>
  <inkml:trace contextRef="#ctx0" brushRef="#br0" timeOffset="-98450.02">16867 14172 2082 0,'0'0'786'0,"0"0"-576"16,-35 109 138-16,23-7-63 16,8 1-123-16,4-3-108 15,0-9-38-15,0-20-16 16,2 2-11-16,4 5-80 16,0-11-104-16,-6 0-150 15,-10-17-406-15,-7-20-1033 0</inkml:trace>
  <inkml:trace contextRef="#ctx0" brushRef="#br0" timeOffset="-86492.86">9668 15494 700 0,'0'0'1100'0,"0"0"-804"15,0 0 84-15,0 0-9 16,0 0-105-16,0 0-90 16,-62-40-78-16,62 40-59 15,0 8-25-15,9 16 31 16,11 6 36-16,-2 6-18 16,0 5-14-16,2-10-10 15,-3 0-10-15,1-13 1 16,3-8 0-16,0-10 0 15,10-2 6-15,10-28 1 16,5-24-18-16,4-9-19 16,-4-9-114-16,-8-47-184 15,-14 25-492-15,-16-1-1562 0</inkml:trace>
  <inkml:trace contextRef="#ctx0" brushRef="#br0" timeOffset="-85508.74">8262 12950 1468 0,'0'0'552'0,"0"0"-326"15,0 0 96-15,0 0-79 16,0 0-64-16,0 0-61 16,-82 0-52-16,80 0-19 15,2 0-10-15,0 0 10 16,0 0 12-16,0 0 1 0,0 0 2 16,5-6-5-1,30-12-11-15,52-29 14 0,86-45 30 16,117-52-6-1,66-33-39-15,41-9-31 0,0 8-5 16,-34 21-9-16,-9 13-8 16,-33 15 8-16,-36 21 11 15,-40 22-1-15,-42 16-10 16,-49 15 0-16,-45 20 2 16,-47 13 7-16,-24 9 1 15,-14 3-1-15,-5 5-7 16,-9 1 10-16,-10 4-12 15,-8 0-3-15,-26 7-66 16,-19 11-108-16,-61 14-165 16,9-6-310-16,-1-4-635 0</inkml:trace>
  <inkml:trace contextRef="#ctx0" brushRef="#br0" timeOffset="-84809.49">8361 12561 687 0,'0'0'541'16,"0"0"-354"-16,0 0-8 15,0 0 52-15,0 0-31 16,0 0-25-16,114-99 4 16,-114 99 11-16,0 0-27 15,0 0-41-15,0 0-49 16,-1 13-20-16,-14 6 41 16,-6 8-22-16,-6 5-11 15,-6 8-19-15,-7 4-12 0,-7 4-13 16,-4 4-8-1,0-2 0-15,3-1-8 0,8-7 0 16,9-6 0-16,10-13-1 16,16-4 0-16,5-9 0 15,11-10 7-15,33 0 53 16,40-10 37-16,7-16-41 16,13-2-37-16,6-1-19 15,21 6-54-15,-15 5-206 16,-23 4-514-16</inkml:trace>
  <inkml:trace contextRef="#ctx0" brushRef="#br0" timeOffset="-80961.61">18750 14199 1388 0,'0'0'571'0,"0"0"-284"15,0 0 61-15,0 0-70 16,0 0-39-16,0 0-73 15,-29-50-82-15,27 60-56 16,2 14-16-16,0 14 39 16,0 16 27-16,0 4-25 15,0 11-13-15,-5 1-11 16,-1 1-10-16,-2 2-13 16,2-5-5-16,-1-4 0 0,1-5 0 15,-2-11-1 1,2-6 7-16,2-10-7 0,-3-7 0 15,5-11-9-15,0-5-21 16,2-5-33-16,0-4-13 16,0 0-8-16,0-4-21 15,-3-15-93-15,3-6-138 16,0-21-194-16,0 2-42 16,0 2-521-16</inkml:trace>
  <inkml:trace contextRef="#ctx0" brushRef="#br0" timeOffset="-79938.51">18845 14166 1196 0,'0'0'543'16,"0"0"-286"-16,0 0 64 16,0 0-63-16,0 0-93 15,0 0-50-15,0 0-6 16,146-1-18-16,-111 23-23 16,-4 5-23-16,-6 0-17 15,-7 3-8-15,-3 1-7 0,-4-1-2 16,-7-3-10-16,-4-3 8 15,0 1-7-15,0-3 5 16,-13-5 1-16,-9 0-1 16,-7-5 2-16,-2-4 0 15,-3-2 0-15,-1-6-3 16,2 0-4-16,4 0 4 16,6 0 1-16,8 0-6 15,3 0 8-15,8 0-8 16,4 0 10-16,0 0-10 15,0 0-1-15,0 0-9 16,18 0-4-16,11 0 12 16,13 9 1-16,5 8 0 15,2 1 1-15,0 4-1 16,-5 5-1-16,-6 0 1 0,-7-1-1 16,-8 2 0-16,-7-1-5 15,-8 3 6-15,-8-3-1 16,0-4 0-16,-6 0 0 15,-17-2 0-15,-4-3 1 16,-6-4 1-16,-5-4 5 16,-1-2-6-16,-4-8 8 15,1 0-7-15,2 0 0 16,3 0 7-16,4-8 0 16,4-2-8-16,8 1 1 0,0 1 12 15,5 2-5 1,5 3 5-16,3-2 4 0,-1 4-7 15,2-2 1-15,2 2-4 16,1 1-5-16,0 0-1 16,-1 0 5-16,1 0 0 15,2 0-4-15,2 0 10 16,-3 0-11-16,3 0 0 16,0 0 1-16,0 0-2 15,0 0 1-15,0 0-1 16,0 0 0-16,0 0 0 15,0 0 0-15,0 0 0 16,0 0-1-16,0 0 0 16,0 0 0-16,0 0 0 15,0 0 0-15,0 0 0 0,0 0 1 16,0 0 0 0,0 0-1-16,0 0 1 0,0 0-1 15,0 0-1-15,0 0 2 16,0 0-1-16,0 0 1 15,0 0 0-15,0 0 1 16,0 0 0-16,0 0 0 16,0 0-1-16,0 0 0 15,0 0 1-15,0 0-1 16,0 0 0-16,0 0 0 16,0 0-15-16,0 0-66 15,0 0-93-15,3 0-104 16,16 0-108-16,4 0-315 0</inkml:trace>
  <inkml:trace contextRef="#ctx0" brushRef="#br0" timeOffset="-78527.28">19812 14239 1592 0,'0'0'570'0,"0"0"-325"16,0 0 84-16,-119-46-75 15,78 46-97-15,-1 6-94 16,-1 24-37-16,1 10-7 16,2 10 4-16,7 8-16 15,8 5-6-15,11-1 0 16,14-4 0-16,0-8 0 16,18-6 0-16,20-8 1 0,14-12 5 15,10-8-5 1,13-10-2-16,10-6-91 0,36-14-170 15,-23-12-300-15,-16-6-259 16</inkml:trace>
  <inkml:trace contextRef="#ctx0" brushRef="#br0" timeOffset="-78322.75">20113 14119 1185 0,'0'0'669'0,"0"0"-348"15,0 0-103-15,0 0-45 0,-35 110 61 16,35-37-80-16,0 8-48 16,0 12-50-16,2-3-32 15,4 0-18-15,-4-3-5 16,-2-9-1-16,0-8-30 16,-2-10-84-16,-13-3-97 15,3-18-165-15,4-20-327 0</inkml:trace>
  <inkml:trace contextRef="#ctx0" brushRef="#br0" timeOffset="-77993.93">20194 14164 1790 0,'0'0'572'0,"0"0"-328"0,0 0-2 15,116 21-58-15,-47 15-29 16,4 12-50-16,-4 12-32 16,-11 8-11-16,-13 3-25 15,-16 2-8-15,-16 0 1 16,-13-4-9-16,0-4 7 16,-27-2 7-16,-11-9 4 15,-13-4-9-15,-6-10-9 16,-7-10-8-16,0-7-2 15,1-19-5-15,3-4-6 16,10 0-8-16,2-1-62 16,8-13-83-16,-5 2-123 0,10-1-297 15,6 7-272-15</inkml:trace>
  <inkml:trace contextRef="#ctx0" brushRef="#br0" timeOffset="-77658.66">18683 15031 1343 0,'0'0'511'0,"0"0"-203"15,0 0-73-15,0 0-37 16,0 0-6-16,225 23 59 16,5-6 1-16,43-1-76 15,11-7-47-15,-22-3-49 16,-54-3-43-16,-52-3-25 16,-50 3-12-16,-40-2-26 15,-27-1-37-15,-7 0-72 16,-10 0-63-16,-22-12-45 15,-16-2-290-15,-30-4-254 0</inkml:trace>
  <inkml:trace contextRef="#ctx0" brushRef="#br0" timeOffset="-77456.92">18549 15077 1520 0,'0'0'629'0,"0"0"-476"16,0 0 178-16,233 135 14 15,-5-99-29-15,27-12-87 16,-20-16-74-16,-45-8-70 16,-68 0-50-16,-31-4-22 15,-21-9-13-15,-3-1-14 16,6-3-72-16,10-7-106 16,21-21-179-16,-23 9-365 15,-21-2-403-15</inkml:trace>
  <inkml:trace contextRef="#ctx0" brushRef="#br0" timeOffset="-71145.28">21551 15037 1491 0,'0'0'623'0,"0"0"-332"15,0 0 5-15,-125-26-79 16,102 40-99-16,8 22-84 15,6 11-25-15,9 4-7 16,0-6-2-16,11-6 2 0,13-10-1 16,5-14 8-16,0-9 0 15,0-6 11-15,-4-9 53 16,-3-17 17-16,-4-6-20 16,-7-3-29-16,-6 3-19 15,-5 2-8-15,0 3-13 16,0 0-1-16,-13 7-19 15,3 4-78-15,-3 8-104 16,-1 8-162-16,6 0-312 16,1 0-351-16</inkml:trace>
  <inkml:trace contextRef="#ctx0" brushRef="#br0" timeOffset="-70847.08">21722 14985 1420 0,'0'0'652'0,"0"0"-471"15,0 0 14-15,0 0-125 16,0 0 26-16,0 0-4 16,33 144-28-16,-28-97-13 15,-3-1-26-15,-2-6-17 16,0-9-7-16,0-4 7 16,0-6-1-16,-4-12-6 15,-1-3 7-15,5-6 6 16,0-8 16-16,0-16-16 15,5-14-13-15,14-5 1 16,10 4-1-16,3-6 0 16,1 11-1-16,-4 11 0 15,-2 4-6-15,-2 13-112 16,6 6-189-16,-7 6-267 16,-6 7-434-16</inkml:trace>
  <inkml:trace contextRef="#ctx0" brushRef="#br0" timeOffset="-66348.38">7870 14043 646 0,'0'0'389'0,"0"0"-84"15,0 0 29-15,0 0 45 16,0 0-69-16,0 0-52 16,-2-50-55-16,-2 46-31 15,3 1-19-15,1 3-33 16,0 0-43-16,0 0-33 15,16 0-32-15,26 3-2 16,43 6 70-16,66-5 10 16,101-4-27-16,76-4-11 15,44-16 53-15,23 6-24 16,-23 12-46-16,0 2-27 16,0 9-7-16,-16 14-1 15,-15 4 2-15,-35-1 9 0,-44-7-11 16,-37-5 0-16,-64-7 5 15,-50-7-5-15,-49 0 0 16,-29 0 1-16,-10-4 5 16,-17-8-6-16,-6-4-29 15,-31-2-112-15,-89-4-192 16,7 4-373-16,-15-1-295 0</inkml:trace>
  <inkml:trace contextRef="#ctx0" brushRef="#br0" timeOffset="-65615.08">8274 13696 1174 0,'0'0'601'0,"0"0"-396"0,0 0 122 16,0 0 10-16,0 0-107 15,0 0-94-15,0 0-48 16,-25-2-25-16,0 16-14 15,-10 5 20-15,-13 7 1 16,-7 4-17-16,-5-1-5 16,-2 0-9-16,2 0-23 15,6-3-1-15,10 0-4 16,7-8-10-16,14 0 6 16,7-2-6-16,11-1-1 15,5-2 0-15,6 1 1 16,32 0 25-16,18 0 34 0,16 3 3 15,14-7-33 1,6 6-17-16,-1 2-13 0,-6 4-19 16,-7 4-125-16,-2 14-198 15,-22-6-462-15,-19-8-1377 0</inkml:trace>
  <inkml:trace contextRef="#ctx0" brushRef="#br0" timeOffset="-61132.84">18895 16411 1303 0,'0'0'521'0,"0"0"-252"15,0 0 50-15,0 0-46 16,0 0-94-16,0 0-121 16,-23 154 17-16,7-33 41 15,-1 1-21-15,1-24-4 16,3-28-19-16,7-20-41 15,-2 4-14-15,2 4-10 16,-2 1 2-16,7-11-8 16,-3-16 1-16,2-5 4 15,-1-10 1-15,-1-9 4 16,1-4 4-16,3-4 13 16,0 0 2-16,0 0 2 15,0 0-17-15,0 0 3 0,0 0-12 16,0 0 3-16,0 0 3 15,-2-4 7-15,-3-10-14 16,1-8-5-16,2-4-6 16,2-14-8-16,0-4-19 15,2-15-10-15,21-7 2 16,1-6 5-16,8-4 15 16,-1 0 11-16,0-4 10 15,-2 3 0-15,0-2 0 16,-1 2 6-16,-1 7-5 15,-2 7 4-15,-7 18 1 16,-5 13 17-16,-7 14 17 16,0 13-10-16,-2 5-30 0,0 29-9 15,5 33 8-15,9 40 1 16,4 28 9-16,2-5 0 16,-3-24 0-16,-8-32-3 15,-4-17-6-15,2 7 0 16,-2 3 5-16,2 1-5 15,-2-10-12-15,-2-7-60 16,-3-12-77-16,-4-16-134 16,0-7-283-16,-13-11-174 0</inkml:trace>
  <inkml:trace contextRef="#ctx0" brushRef="#br0" timeOffset="-60963.43">18850 16968 1580 0,'0'0'683'0,"0"0"-547"16,0 0-97-16,0 0-38 15,0 0 20-15,129 13-21 16,-15-13-98-16,-12 0-168 16,-12-8-234-16</inkml:trace>
  <inkml:trace contextRef="#ctx0" brushRef="#br0" timeOffset="-60784.59">19710 16681 1500 0,'0'0'671'0,"0"0"-472"0,0 0 35 16,0 0-30-16,-100 127-65 16,75-65-64-16,5 8-47 15,5-2-21-15,4-2-7 16,3-3-3-16,4-9-79 15,0 4-143-15,0-14-262 16,1-20-147-16</inkml:trace>
  <inkml:trace contextRef="#ctx0" brushRef="#br0" timeOffset="-60212.57">19784 16585 1495 0,'0'0'652'16,"0"0"-499"-16,0 0-2 0,0 0-84 16,0 0-22-16,125 74-9 15,-86-28 1-15,-1 3 11 16,-9-1-17-16,-6-7-3 16,-10-3-11-16,-13-5 14 15,0-11 27-15,-13-4 41 16,-23-8 25-16,-7-1-25 15,-5-9-29-15,-4 0-19 16,1 0-16-16,6 0-7 16,10-9-13-16,8 3 10 15,11 2 1-15,8 0 4 16,8 4-11-16,0 0-19 16,4 0-8-16,25 0-11 0,13 0 19 15,12 4-1-15,10 10 1 16,1 4 0-16,-3 0 1 15,-13 8-1-15,-9 0 0 16,-15-3-2-16,-11 4 2 16,-12-4 0-16,-2-1 6 15,-7 0 11-15,-19-4-4 16,-9-4 11-16,-7-1 17 16,-2-4 4-16,-5-1-2 15,-1-2 5-15,2-6 0 0,3 0-13 16,5 0-5-1,5 0-5-15,10 0-8 0,5 0-7 16,9 0-3-16,4-4-7 16,3 2 0-16,4-2-14 15,0 0-43-15,0-6-97 16,11-6-80-16,40-12-113 16,-4 6-305-16,2-5-193 0</inkml:trace>
  <inkml:trace contextRef="#ctx0" brushRef="#br0" timeOffset="-58765.41">20987 16554 664 0,'0'0'1161'0,"0"0"-680"0,0 0-184 15,0 0-23-15,-139-63-62 16,86 63-101-16,-7 34-61 16,-3 16-25-16,5 21-2 15,12 9-7-15,19 2-8 16,25-6-7-16,15-10-1 16,61-18 24-16,44-20 37 15,0-24 17-15,-9-4-15 16,-20-7-30-16,-33-12-33 15,-2 1-10-15,-4 0-200 16,-19 4-487-16,-14 6-1546 0</inkml:trace>
  <inkml:trace contextRef="#ctx0" brushRef="#br0" timeOffset="-57216.91">18714 17513 872 0,'0'0'333'16,"0"0"-53"-16,0 0 100 0,0 0-4 15,0 0-24-15,0 0-87 16,-14 0-47-16,26-5-48 16,44-17-49-16,73-15-24 15,98-14 17-15,70-8 6 16,48 1-30-16,27 0-34 15,-9 8-25-15,7 10-31 16,-16 9 0-16,-39 13 0 16,-53 13 5-16,-52 0-5 15,-63 5-44-15,-51 0-70 16,-48 0-79-16,-48 5-135 16,-21 4-309-16,-31-5-265 0</inkml:trace>
  <inkml:trace contextRef="#ctx0" brushRef="#br0" timeOffset="-56947.12">18244 17522 2131 0,'0'0'677'16,"0"0"-586"-16,0 0-4 0,205 0 43 15,52 0 122 1,70-18-65-16,47-9-62 0,7-5-20 16,-25 2-39-16,-13 8-20 15,-23 12-37-15,-38 10-9 16,-41 0-6-16,-39 4-57 16,-36 10-120-16,-41 0-144 15,-46-10-294-15,-34 0-364 0</inkml:trace>
  <inkml:trace contextRef="#ctx0" brushRef="#br0" timeOffset="-55568">21615 14159 1495 0,'0'0'364'15,"0"0"-266"-15,-143 60 109 0,47 2 21 16,-33 40-24-16,-35 43-49 15,-17 29-43-15,9 7 4 16,10-10-2-16,21-20-29 16,8-8-38-16,2-5-25 15,10 0-8-15,3-6-8 16,6-9 1-16,6-9 4 16,-2-5-10-16,-1-3-1 15,-7-2-1-15,-4 2-5 16,14-18 5-16,14-19 0 0,23-21 0 15,9-8 1 1,-4 1 4-16,-6-2-3 0,1 2-1 16,11-9 0-16,14-6-1 15,13-8-17-15,8-4-25 16,10-7-40-16,3-1-9 16,7-6-60-16,3-3-174 15,3-15-266-15,11-11-557 0</inkml:trace>
  <inkml:trace contextRef="#ctx0" brushRef="#br0" timeOffset="-54966.75">21633 14332 107 0,'0'0'975'0,"0"0"-701"0,0 0-74 15,0 0 17-15,0 0-50 16,0 0-70-16,0 0-49 16,-99 9 22-16,55 18 17 15,-10 8 10-15,-12 15 7 16,-13 9 5-16,-25 26-14 15,-23 39-22-15,-26 34-18 16,-10 12-13-16,5-6-9 16,9-13-9-16,12-21-14 15,2 0 0-15,-1 0-8 16,6-3 7-16,-8 4 3 0,0-7-11 16,-4 11 2-1,-8 9-2-15,3-3-2 0,2-1-4 16,7-16 4-16,24-30 1 15,25-18 7-15,23-22-6 16,5-6 1-16,-5 11-1 16,-3 2-1-16,-3 8-16 15,17-11-39-15,12-10-57 16,14 2-130-16,14-14-128 16,8-14-274-16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6:21:52.626"/>
    </inkml:context>
    <inkml:brush xml:id="br0">
      <inkml:brushProperty name="width" value="0.05292" units="cm"/>
      <inkml:brushProperty name="height" value="0.05292" units="cm"/>
      <inkml:brushProperty name="color" value="#FF0000"/>
    </inkml:brush>
  </inkml:definitions>
  <inkml:trace contextRef="#ctx0" brushRef="#br0">3213 14021 1288 0,'0'0'499'16,"0"0"-204"-16,0 0 53 16,0 0-46-16,0 0-75 15,0 0-63-15,-53-43-66 0,33 58-61 16,-9 14-19 0,-13 11 3-16,-5 9-3 15,-2 4-4-15,2-3-6 0,5-5-7 16,2-5 1-1,13-10-1-15,9-7 0 0,7-11 0 16,7-8 0-16,4-4 5 16,0-7 9-16,15-25 2 15,18-16-17-15,15-12-9 16,10-6 1-16,4 0 0 16,-7 5 7-16,-8 13 1 15,-14 12 0-15,-12 16 1 16,-8 12-1-16,-7 8-9 15,1 6-17-15,2 26 3 16,2 16 17-16,-2 15 6 16,-5 9 1-16,1 2-1 15,-5-4 1-15,5-8-1 0,-1-9 0 16,0-13-35-16,1-12-65 16,-1-10-68-16,-2-11-83 15,-2-7-97-15,0-23 14 16,-2-6-435-16</inkml:trace>
  <inkml:trace contextRef="#ctx0" brushRef="#br0" timeOffset="158.63">2971 14153 1332 0,'0'0'268'15,"0"0"-168"-15,0 0 87 16,0 0-83-16,115 63-67 15,-74-40-37-15,12-13-84 16,-13-1-187-16,-6-9-477 0</inkml:trace>
  <inkml:trace contextRef="#ctx0" brushRef="#br0" timeOffset="376.38">3726 13682 1307 0,'0'0'386'0,"0"0"-285"0,0 0 15 16,0 0-36-16,0 0-49 16,0 0-18-16,-107 115-13 15,60-72-124-15,5-9-176 16,3-4-521-16</inkml:trace>
  <inkml:trace contextRef="#ctx0" brushRef="#br0" timeOffset="619.01">3634 13984 1272 0,'0'0'332'0,"0"0"-101"16,0 0 38-1,0 0-199-15,0 0-53 0,0 0-3 16,-46 118 5-16,24-61 15 16,-7 5 7-16,-1 2-14 15,1 3-20-15,0-5-1 16,5 0-6-16,4-14-27 16,6-6-89-16,10-12-108 15,2-10-113-15,2-14-353 0</inkml:trace>
  <inkml:trace contextRef="#ctx0" brushRef="#br0" timeOffset="1082.82">3643 14127 690 0,'0'0'793'0,"0"0"-588"0,0 0 26 15,0 0-123-15,0 0-71 16,0 0-7-16,0 0-10 15,76 76-2-15,-67-44-8 16,-3-1-2-16,-6 0 2 16,0-7-4-16,-6-4 4 15,-14-6 8-15,-6-8 0 16,-6-3 29-16,-1-3 5 16,2 0 1-16,4 0 5 15,5-9 37-15,9 1-6 16,3 2 0-16,8 2 2 15,2 4-26-15,0 0-39 0,0 0-26 16,21 0-6 0,12 0 6-16,4 15 1 0,3 1-1 15,1 6-1-15,-8 2-1 16,-6-2-4-16,-10 0 5 16,-7 0-11-16,-8-5-3 15,-2 2 9-15,-2-9 6 16,-23 0 7-16,-6-5-5 15,-7 0 10-15,-5-4-11 16,-2-1 1-16,3 0 5 16,2 0-7-16,7-6-26 15,8-1-86-15,5-21-161 0,9 6-208 16,7-4-259-16</inkml:trace>
  <inkml:trace contextRef="#ctx0" brushRef="#br0" timeOffset="1279.44">4004 14024 1205 0,'0'0'553'0,"0"0"-441"15,0 0 88-15,0 0-109 16,0 0-69-16,0 0-22 0,-122 117-151 15,93-93-214 1,0-4-954-16</inkml:trace>
  <inkml:trace contextRef="#ctx0" brushRef="#br0" timeOffset="2451.32">3127 14708 1467 0,'0'0'553'0,"0"0"-303"15,0 0 103-15,0 0-150 16,0 0-128-16,0 0-48 16,0 0 4-16,-127 122 2 15,88-65 12-15,0 5-2 16,3-3-20-16,1-6-16 15,6-9-6-15,4-8 0 16,7-8-1-16,7-7 0 16,6-7-1-16,5-10-16 15,0-4-10-15,0 0 5 16,3-9 12-16,17-17 10 16,11-10 1-16,7-12 1 15,3-6-1-15,1-2 6 0,-5 4-5 16,-6 2-2-1,-4 10 2-15,-7 10-1 0,-2 3 5 16,-8 13-5-16,-3 2 7 16,-5 10 11-16,2 2-1 15,-4 0-18-15,2 0-6 16,2 22-6-16,2 11 12 16,-1 7 7-16,1 8-6 15,0 6 1-15,0 1-2 16,0-4 2-16,1-4-1 15,-1-12 0-15,2-4-1 16,-4-9 0-16,1-4-51 16,-1-8-37-16,-2-6-57 15,0-4-93-15,-2 0-46 0,0-13-352 16</inkml:trace>
  <inkml:trace contextRef="#ctx0" brushRef="#br0" timeOffset="2646.97">2844 15021 1677 0,'0'0'255'0,"0"0"-109"16,0 0-40-16,0 0 33 15,0 0-55-15,0 0-52 16,149 48-32-16,-98-44-37 0,-11-2-159 15,-7-2-314-15</inkml:trace>
  <inkml:trace contextRef="#ctx0" brushRef="#br0" timeOffset="3222.25">3483 14593 1000 0,'0'0'525'15,"0"0"-151"-15,0 0-29 16,0 0-161-16,0 0-137 16,0 0-41-16,0 0 3 0,-40 75-9 15,20-39-12 1,-14 14-141-16,5-7-212 16,4-11-537-16</inkml:trace>
  <inkml:trace contextRef="#ctx0" brushRef="#br0" timeOffset="3435.15">3537 14761 1631 0,'0'0'312'0,"0"0"-67"15,0 0-150-15,0 0-70 16,-27 122-19-16,12-66-5 15,-2 4 0-15,2-1 6 16,-1-9-7-16,1-6-21 16,-3-5-106-16,2-8-159 0,7-17-350 0</inkml:trace>
  <inkml:trace contextRef="#ctx0" brushRef="#br0" timeOffset="3870.56">3588 14829 880 0,'0'0'775'0,"0"0"-485"16,0 0 32-16,0 0-176 15,0 0-104-15,0 0-26 16,0 0-2-16,71 108 2 0,-64-66-9 16,-7-5 5-1,0-4-10-15,0-13-1 0,-9-6 5 16,-8-14 13-16,-4 0 5 15,-1 0-11-15,1-14 2 16,2-1-4-16,5-4 5 16,3 5 8-16,7 2 1 15,4 7-3-15,0 5-22 16,0 0-21-16,17 4 8 16,10 13 12-16,2 5 1 15,2 4-1-15,-2 3-5 16,-6-2-34-16,-12-1-2 15,-7-4 18-15,-4 0 8 16,-4-3 16-16,-19-7 9 0,-6-2 14 16,-4-7 28-16,-3 0-9 15,1-3-15-15,-1 0-16 16,5 0-11-16,0-3-15 16,-7-4-112-16,9 3-193 15,3-1-389-15</inkml:trace>
  <inkml:trace contextRef="#ctx0" brushRef="#br0" timeOffset="4300.95">3202 15276 1410 0,'0'0'522'0,"0"0"-259"0,0 0-83 15,0 0-103-15,0 0-30 16,-108 138 27-16,71-90-1 16,-3 2 1-16,3 3 17 15,-1-7-38-15,9-2-34 16,4-14-10-16,11-6-8 16,6-15 0-16,8-4-1 15,0-5-7-15,2-11 7 16,26-20-1-16,14-13-5 15,10-10 5-15,9-6 1 16,-3 1 0-16,-7 9 1 16,-11 10 0-16,-13 12 33 15,-12 15 19-15,-5 9-4 0,-6 4-49 16,-2 8-9-16,0 19 9 16,-2 11 8-16,0 10-2 15,0 4 0-15,0 7-6 16,0-9-13-16,0-2-43 15,0-12-39-15,0-13-114 16,0-20-121-16,5-3-222 16,-1-5-191-16</inkml:trace>
  <inkml:trace contextRef="#ctx0" brushRef="#br0" timeOffset="4454.75">3038 15521 1425 0,'0'0'241'0,"0"0"-33"16,0 0-67-16,0 0-79 16,0 0-37-16,0 0-25 15,144 67-96-15,-101-67-165 16,-8 0-295-16</inkml:trace>
  <inkml:trace contextRef="#ctx0" brushRef="#br0" timeOffset="4637.85">3460 15374 977 0,'0'0'650'0,"0"0"-422"0,0 0 19 15,-62 112-86 1,40-60-78-16,4 3-50 0,1-5-23 16,3-6-10-16,5-8-61 15,5-10-88-15,0-19-137 16,4-4-247-1,0-3-410-15</inkml:trace>
  <inkml:trace contextRef="#ctx0" brushRef="#br0" timeOffset="5059.43">3524 15356 1280 0,'0'0'343'0,"0"0"-120"16,0 0-135-16,0 0-1 15,0 0-39-15,0 0-23 0,62 130-19 16,-60-95-6-16,-2-12-6 16,0-1 6-16,-18-8 0 15,-5-10 31-15,0-4 97 16,-4 0 40-16,2 0-32 16,5-1-49-16,7-3-32 15,3-1-15-15,8 5-28 16,2 0-12-16,0 0-18 15,5 0-13-15,15 5 18 16,4 4 4-16,3 8-8 0,2-1-45 16,-4 0-22-1,-8 2 1-15,-3 0 42 0,-5-4 24 16,-9 0 17-16,0-3 0 16,-5 4 14-16,-17-7 32 15,-5-2 31-15,-6 2-21 16,-1-8-20-16,1 0-18 15,4 0-8-15,2 0-10 16,7-4-84-16,11-25-134 16,7 8-360-16,2-9-776 0</inkml:trace>
  <inkml:trace contextRef="#ctx0" brushRef="#br0" timeOffset="5218.58">3929 15272 1008 0,'0'0'834'16,"0"0"-695"-16,0 0-23 15,0 0-116-15,-70 107-60 16,42-72-265-16,-1-3-663 0</inkml:trace>
  <inkml:trace contextRef="#ctx0" brushRef="#br0" timeOffset="5754.79">3191 15936 689 0,'0'0'1280'0,"0"0"-1037"16,0 0 56-16,0 0-159 15,-120 116-81-15,87-62-24 16,-3 4 0-16,3-4-5 15,-2-1-6-15,10-7-4 16,2-15-10-16,9-5-8 0,8-17-2 16,6-9 8-16,0 0-1 15,6-27 15-15,25-17-13 16,10-10-9-16,5-12 0 16,8 3 1-16,-4 4 7 15,-9 11-8-15,-9 12 12 16,-8 9 16-16,-6 14 13 15,-7 7-17-15,2 6-23 16,1 0-1-16,1 15 7 16,4 16 0-16,-4 5-7 15,1 12-1-15,-6 2 1 16,1 4 2-16,1-2-2 16,-3-7-41-16,-1-14-82 0,-5-4-129 15,-3-13-138-15,0-14-388 16</inkml:trace>
  <inkml:trace contextRef="#ctx0" brushRef="#br0" timeOffset="5923.71">3053 16134 1689 0,'0'0'349'0,"0"0"-232"16,0 0 63-16,0 0-44 15,0 0-88-15,0 0-48 0,136 76-24 16,-94-76-228-16,-4 0-335 16</inkml:trace>
  <inkml:trace contextRef="#ctx0" brushRef="#br0" timeOffset="6134.29">3524 15883 1099 0,'0'0'932'16,"0"0"-726"-16,0 0 46 15,-72 121-100-15,54-67-90 16,2 4-44-16,5-1-9 16,2-4-3-16,-2-6-6 15,2-9-42-15,3-6-145 0,-1-14-140 16,4-14-418-16</inkml:trace>
  <inkml:trace contextRef="#ctx0" brushRef="#br0" timeOffset="6619.23">3559 15899 1008 0,'0'0'869'0,"0"0"-621"16,0 0-44-16,0 0-41 15,0 0-78-15,0 0-54 16,96 135-15-16,-92-90-5 0,-4-4-5 16,0-5-6-1,-11-6 0-15,-11-12 2 0,-7-12 14 16,-2-6 27-16,-2 0 44 16,1-2-3-16,1-12 5 15,6 1-17-15,7 0 3 16,7 1-12-16,5 6-5 15,6 6-16-15,0 0-42 16,10 0-19-16,17 14 11 16,7 8 8-16,3 2 0 15,2 6-1-15,-7 1 0 16,-2 0 1-16,-9-4-1 16,-8 0-1-16,-9-9-8 15,-4-1 9-15,-2-3 1 16,-21-1 6-16,-6-2 0 0,-6-3-5 15,-3 0 8-15,3-6 15 16,0-2 23-16,4 0-3 16,7 0-11-16,2-10-16 15,1-4-10-15,6 0-7 16,3-7 0-16,4 1-64 16,8-18-120-16,0 6-321 15,0 1-417-15</inkml:trace>
  <inkml:trace contextRef="#ctx0" brushRef="#br0" timeOffset="15352.76">8066 15227 120 0,'0'0'112'0,"0"0"-26"0,0 0-14 15,0 0-28-15,0 0-23 16,0 0-21-16,0 0-16 15,0 0-3-15,4 0-22 16,1 0-37-16,-1 0-7 16,-1 0-13-16,-1 0 27 15,0 0 33-15,-2 0 30 16,3 0 8-16,-3 3 7 16,2-1-7-16,0-2-8 0</inkml:trace>
  <inkml:trace contextRef="#ctx0" brushRef="#br0" timeOffset="15519.97">8066 15227 22 0</inkml:trace>
  <inkml:trace contextRef="#ctx0" brushRef="#br0" timeOffset="15652.46">8066 15227 22 0,'50'-5'131'0,"-50"5"-39"0,0 0-41 0,0 0-32 0,0 0-11 15,0 0-7-15,0 0-1 0,0 0-34 16,0 0-18-16,0 0 36 16,0 0 16-16,0 0 5 15,0 0 11-15,0 0 5 16,0 0-11-16,0 0-10 15,0-4-25-15,0 4-61 0</inkml:trace>
  <inkml:trace contextRef="#ctx0" brushRef="#br0" timeOffset="16096.39">6243 14484 228 0,'0'0'146'0,"0"0"-73"16,0 0 10-16,0 0-40 0,-113-26-23 15,82 23-3-15,-1 1 64 16,1 2 3-16,2 0-32 15,2 0-22-15,6 0 8 16,5 2-15-16,3 2-13 16,1 3-9-16,6-1-1 15,1-2-31-15,3 0-26 16,2 0-73-16,0-4-82 16,4 0-16-16</inkml:trace>
  <inkml:trace contextRef="#ctx0" brushRef="#br0" timeOffset="17299.82">5959 14895 819 0,'0'0'356'0,"0"0"-88"16,0 0-3-16,0 0-31 15,0 0-38-15,0 0-26 16,0 0 1-16,-18 0-30 16,18 0-25-16,16 0-7 15,9 0 33-15,16 0-25 16,10 0-51-16,10-2-27 16,10-4-17-16,-4 0-14 15,-5 4-7-15,-13 2-1 16,-13 0-49-16,-17 0-96 15,-12 0-108-15,-7 2-245 16,-22 0-32-16,-7-2-465 0</inkml:trace>
  <inkml:trace contextRef="#ctx0" brushRef="#br0" timeOffset="17583.14">6135 14772 713 0,'0'0'491'16,"0"0"-326"-16,0 0-11 16,0 0 12-16,0 0 3 15,0 0-10-15,0 0 2 16,-39 39-37-16,19-35-16 0,-2-1-4 16,-2 3-26-1,-3-1-34-15,4 0-26 0,2 8-16 16,3 5-2-16,1 0 0 15,11 8-6-15,4-2 4 16,2 5-8-16,0 0-1 16,20-4 0-16,7-2-27 15,15-7-134-15,-9-6-190 16,-1-10-321-16</inkml:trace>
  <inkml:trace contextRef="#ctx0" brushRef="#br0" timeOffset="18068.27">6003 14403 912 0,'0'0'349'0,"0"0"-140"16,0 0 21-16,0 0-30 15,0 0-41-15,0 0-4 0,0 0-29 16,-38 23-37-1,36-23-6-15,2 0-6 0,0 1-17 16,0-1-26-16,0 0-9 16,0 0-1-16,0 0-6 15,0 3-18-15,15 3 1 16,16-6 61-16,18 1 34 16,16-1-21-16,13 0 5 15,9 0-26-15,-2 0-30 16,-9 0-18-16,-16 0-5 15,-13 0 0-15,-16 0 0 16,-13 0-1-16,-12 0-34 0,-6 0-69 16,-4-5-66-1,-21-12-362-15,-6-2-425 0</inkml:trace>
  <inkml:trace contextRef="#ctx0" brushRef="#br0" timeOffset="18383.71">6208 14283 1237 0,'0'0'558'0,"0"0"-444"16,0 0 71-16,0 0-59 16,0 0-68-16,0 0 9 15,0 0 56-15,-66 38 3 16,27-26-17-16,-1 2-46 0,2 0-34 15,1 2-11-15,6-6 0 16,2 5-7-16,6-3-11 16,5 0 7-16,7 2-6 15,5-1-1-15,6-2-1 16,0 1-14-16,6 1-4 16,21-5 6-16,8 7 12 15,7-5-26-15,28 14-205 16,-10-4-389-16,-7-2-1125 0</inkml:trace>
  <inkml:trace contextRef="#ctx0" brushRef="#br0" timeOffset="23081.24">5918 15391 993 0,'0'0'640'0,"0"0"-337"0,0 0 0 15,0 0-53-15,0 0-74 16,0 0-44-16,0 0-20 16,0-8-32-16,0 8-31 15,10 0-22-15,5 0-6 16,9 0 22-16,12 0 2 16,6 4-7-16,7 5-14 15,5-5-12-15,2 0-5 16,-6 2-5-16,-7-2 4 15,-9 0-6-15,-11 1-1 16,-4-4-51-16,-8-1-62 0,-4 0-63 16,-7 0-91-16,0-10-77 15,0-4-392-15</inkml:trace>
  <inkml:trace contextRef="#ctx0" brushRef="#br0" timeOffset="23363.5">6052 15329 1252 0,'0'0'508'15,"0"0"-334"-15,0 0 92 16,0 0-111-16,0 0-57 16,0 0 28-16,-118 31-35 15,85-17-16-15,-3-1 11 16,5 2-25-16,4 1-13 0,7-5-4 15,9 0-26-15,4-3-18 16,7 2 0-16,0 5 0 16,0-5 6-16,18 5 3 15,4-1 0-15,10 1-9 16,5 1-27-16,21 3-172 16,-9-2-343-16,-2-8-474 0</inkml:trace>
  <inkml:trace contextRef="#ctx0" brushRef="#br0" timeOffset="24646.56">6101 15761 1139 0,'0'0'812'0,"0"0"-592"15,0 0 65-15,0 0-32 16,0 0-117-16,0 0-81 15,0 0-31-15,6 10 14 16,22-4 59-16,12 2 12 16,6 0-28-16,8-3-43 15,6 1-22-15,2 1-10 16,1 1-5-16,-3 2-1 16,-12-6-3-16,-7 2-46 0,-14-3-92 15,-12-3-72 1,-15 0-143-16,0-13 27 0,-11-10-618 15</inkml:trace>
  <inkml:trace contextRef="#ctx0" brushRef="#br0" timeOffset="24915.53">6329 15629 963 0,'0'0'774'0,"0"0"-613"15,0 0 22-15,-128 44-26 16,86-18-51-16,2-4-24 16,2 2 4-16,2-3-34 15,7-4 2-15,5-1 8 0,4-4 8 16,7-2-18-16,4-2-17 16,6 2-10-16,3 3-10 15,0 0-13-15,2 3 3 16,14 2-4-16,7 2-1 15,5 1 0-15,30 7-108 16,-7-6-197-16,1-8-344 0</inkml:trace>
  <inkml:trace contextRef="#ctx0" brushRef="#br0" timeOffset="27579.85">8368 12403 12 0,'0'0'1541'15,"0"0"-1148"-15,0 0-100 16,0 0 31-16,0 0-145 15,0 0-64-15,0 0-25 16,30 0 13-16,19 0 35 16,18 0-14-16,31 0-16 15,36 0-18-15,35 0-18 16,11 1-32-16,-14 11-17 16,-37 3-8-16,-47-6-2 15,-24 1-13-15,-16-3-1 16,-2-2 1-16,-4 1 0 0,-3-2 0 15,-13-4-7-15,-6 0-44 16,-9 0-48-16,-5-6-91 16,-8-21-180-16,-13-2-319 15,-6 2-564-15</inkml:trace>
  <inkml:trace contextRef="#ctx0" brushRef="#br0" timeOffset="27845.37">9512 12226 215 0,'0'0'1729'0,"0"0"-1247"0,0 0-290 15,0 0-58-15,0 0-23 16,0 0 41-16,112 102-25 16,-57-72-31-16,5-1-30 15,-6-4-9-15,-9-3-30 16,-12-3-14-16,-13-4-7 15,-9 1-5-15,-6 1 5 16,-5-2-4-16,0 2 4 16,-16 1 4-16,-20 2-10 15,-15 2-114-15,-60 7-206 16,8-2-405-16,0-7-1144 0</inkml:trace>
  <inkml:trace contextRef="#ctx0" brushRef="#br0" timeOffset="28880.28">7652 13622 586 0,'0'0'215'16,"0"0"-158"-16,0 0-43 15,0 0-2-15,0 0-11 16,0 0 8-16,0 0-8 15,9 47-1-15,-7-44 1 16,0-3 28-16,0 0 117 0,0 0 52 16,-2 0 47-16,0 0 35 15,0-3 14-15,0 2-28 16,0 1-51-16,0 0-91 16,0 4-63-16,0 18-44 15,0 16 27-15,0 19 27 16,0 28-16-16,-2 34-15 15,-6 25 1-15,3 4-4 16,1-24-4-16,1-36-3 16,3-33-20-16,0-10-8 15,0 4-1-15,0-4 0 16,0-2-1-16,0-16-22 16,0-17-39-16,-7-10-65 0,-12-13-72 15,3-15-435 1,-2-4-493-16</inkml:trace>
  <inkml:trace contextRef="#ctx0" brushRef="#br0" timeOffset="29229.52">7378 14390 1262 0,'0'0'703'0,"0"0"-478"15,0 0-2-15,0 0-89 16,0 0-24-16,0 0 36 16,38 144-29-16,-16-89-42 15,0 0-26-15,-2-3-7 16,-2-5-20-16,-3-10 1 15,-1-6 4-15,-3-9 13 16,-3-8-1-16,5-14-3 16,0 0 25-16,9-23 53 15,11-22-43-15,12-13-55 16,4-11-16-16,24-37-147 16,-11 18-376-16,-12 3-556 0</inkml:trace>
  <inkml:trace contextRef="#ctx0" brushRef="#br0" timeOffset="118158.4">20485 11654 1300 0,'0'0'481'0,"0"0"-311"16,0 0 40-16,0 0-31 16,-4 10-58-16,-3 10-3 0,-3 10 47 15,-9 10 10 1,-10 11-57-16,-6 5-7 0,-7-1-42 16,-5 1-30-16,2-5-20 15,5-5-10-15,4-7-7 16,7-7-1-16,7-8 7 15,9-6-8-15,6-10 1 16,7-8 0-16,0 0-1 16,17-22 9-16,26-23 0 15,26-31-7-15,23-30-1 16,-5-1 0-16,-12 13 0 16,-21 21 1-16,-25 26-1 15,-2 3 9-15,-1 5-9 16,-13 16 0-16,-5 10-1 0,0 13 0 15,-3 0-11-15,6 21-13 16,1 21 19 0,4 18 5-16,1 19 8 0,-4 9 1 15,-3 4-3-15,-2-4-6 16,-4-13 1-16,-4-13 1 16,2-14-2-16,-2-14-15 15,2-10-57-15,1-12-96 16,-1-10-77-16,0-2-87 15,-2-34-35-15,0-7-361 16,0-4-513-16</inkml:trace>
  <inkml:trace contextRef="#ctx0" brushRef="#br0" timeOffset="118310.78">20425 11883 864 0,'0'0'524'15,"0"0"-338"-15,0 0-20 16,0 0-53-16,0 0 23 15,0 0-54-15,116 50-50 16,-62-40-32-16,25-10-86 16,-9-8-245-16,-10-16-1063 0</inkml:trace>
  <inkml:trace contextRef="#ctx0" brushRef="#br0" timeOffset="118490.9">21225 11333 1476 0,'0'0'281'15,"0"0"-171"-15,0 0-35 16,-92 109-46-16,66-62-29 16,-19 15-19-16,10-7-187 15,2-11-529-15</inkml:trace>
  <inkml:trace contextRef="#ctx0" brushRef="#br0" timeOffset="118723.95">21434 11608 854 0,'0'0'1059'0,"0"0"-783"15,0 0-69-15,0 0-134 16,0 0-17-16,-58 145-17 15,37-73-23-15,-4 4-14 16,3-2-1-16,1-6 1 16,2-9-2-16,1-11-33 15,2-12-96-15,2-16-114 16,8-12-156-16,4-8-364 0</inkml:trace>
  <inkml:trace contextRef="#ctx0" brushRef="#br0" timeOffset="119156.42">21401 11633 1205 0,'0'0'556'0,"0"0"-348"15,0 0-39-15,0 0-54 16,0 0-29-16,139 11-43 16,-118 26-24-16,-5 4 3 15,-11 4 1-15,-5-3-6 16,-2-4 0-16,-21-9 2 15,-6-6 73-15,-7-11-17 16,-1-9-13-16,1-3-2 16,1 0-15-16,12-5-6 15,3-3-13-15,9 2-3 16,5 2-2-16,6 2-6 16,0 2-15-16,4 0-19 15,20 2-5-15,12 12 23 0,6 6 1 16,8 0 9-16,-6 4-8 15,-5 0 0-15,-7-2-1 16,-14 0 0-16,-10-1-6 16,-8-4 6-16,0-1 0 15,-12-5 9-15,-20-4 11 16,-13-1 31-16,-13-2-8 16,-11 0-19-16,-6 1-18 15,-1-1-5-15,5-3-1 16,8 2-16-16,14-3-84 15,22-3-121-15,16-12-270 16,11-12-387-16</inkml:trace>
  <inkml:trace contextRef="#ctx0" brushRef="#br0" timeOffset="119338.57">22003 11339 1763 0,'0'0'580'16,"0"0"-431"-16,0 0-19 16,0 0-74-16,-107 131-39 15,82-83-17-15,-28 27-121 16,4-14-201-16,-5-4-655 0</inkml:trace>
  <inkml:trace contextRef="#ctx0" brushRef="#br0" timeOffset="120809.05">22114 11831 629 0,'0'0'914'16,"0"0"-619"-16,0 0 64 15,0 0-70-15,0 0-107 16,0 0-82-16,0 0 98 0,152 3-20 16,-57-3-67-16,8 0-37 15,-3-6-37-15,-8-1-24 16,-17 2-7-16,-19 1-6 15,-16 1-35-15,-16 1-104 16,-24-8-147-16,-6 2-199 16,-22-6-155-16</inkml:trace>
  <inkml:trace contextRef="#ctx0" brushRef="#br0" timeOffset="120973.49">22517 11628 584 0,'0'0'1018'0,"0"0"-808"16,0 0-36-16,0 0 79 0,0 150-96 16,0-85-80-16,0 1-47 15,0-3-27-15,0-6-3 16,0 0-140-16,0-17-219 16,10-13-444-16</inkml:trace>
  <inkml:trace contextRef="#ctx0" brushRef="#br0" timeOffset="121456.78">23418 11566 929 0,'0'0'1053'0,"0"0"-775"0,0 0 23 16,0 0-162-16,0 0 12 15,-136 141-27-15,89-70-30 16,-2 4-46-16,2-6-32 16,5-6-8-16,6-13-8 15,9-12 0-15,9-11 0 16,7-13-15-16,9-9-11 16,2-5 15-16,0 0 11 15,27-26 5-15,13-20-5 16,24-32 0-16,19-38 1 15,-5 3 1-15,-9 13-1 0,-18 20 1 16,-20 34 4 0,0 4-6-16,-4 6 53 0,-11 14 38 15,-7 14 14-15,-3 8-27 16,4 0-60-16,-1 26-12 16,6 16-6-16,-1 18 33 15,1 12-5-15,-4 12-16 16,0 2-3-16,-2-3-8 15,3-5 0-15,-4-14-1 16,3-13 0-16,1-14-38 16,-4-11-87-16,1-12-104 15,3-14-112-15,-6-6-165 16,-1-14-187-16</inkml:trace>
  <inkml:trace contextRef="#ctx0" brushRef="#br0" timeOffset="121621.14">23282 11849 1467 0,'0'0'497'0,"0"0"-252"15,0 0-64-15,0 0-79 16,0 0-25-16,0 0-33 16,160 48-44-16,-75-37-14 15,-17-5-218-15,-7-6-357 0</inkml:trace>
  <inkml:trace contextRef="#ctx0" brushRef="#br0" timeOffset="121830.01">24119 11321 48 0,'0'0'1537'0,"0"0"-1255"16,0 0-79-16,0 0-92 16,-140 52-82-16,109-11-29 15,-18 25-13-15,7-9-143 16,-1-5-240-16</inkml:trace>
  <inkml:trace contextRef="#ctx0" brushRef="#br0" timeOffset="122173.53">24169 11639 1202 0,'0'0'623'0,"0"0"-465"0,0 0 104 16,-61 123-56 0,45-52-56-16,8 7-41 0,-1 4-58 15,7-4-32-15,-2-5-12 16,1-11-7-16,0-12-40 15,1-9-113-15,0-10-89 16,2-13-106-16,0-12-351 0</inkml:trace>
  <inkml:trace contextRef="#ctx0" brushRef="#br0" timeOffset="122823.34">24289 11576 1166 0,'0'0'528'0,"0"0"-300"15,0 0 16-15,0 0-104 16,0 0-38-16,127 8 26 15,-87 18-25-15,0 8-33 16,-8 3-34-16,-13 3-17 16,-7 0-7-16,-12-3 0 15,0-2-5-15,-14-4 8 0,-17-6-4 16,-7-9 7-16,-5-6-9 16,3-6 0-16,0-4-2 15,9 0 1 1,7-3 4-16,5-4 20 0,9-3-8 15,5 2-4-15,3 2 5 16,2 2 28-16,0 1-3 16,4 1-33-16,19 2-16 15,8 0-1-15,9 11 8 16,5 11 2-16,1 6-1 16,2 7 2-16,-9 2-5 15,-5 1-5-15,-10-2 6 0,-13-1-6 16,-11-3 0-1,0-6 0-15,-17-2 7 0,-20-4 1 16,-5-6-2-16,-11-4-1 16,-7-7 2-16,-7-3-2 15,0 0-5-15,-2 0 10 16,9 0 5-16,6-6 8 16,17-1 11-16,10 1 12 15,11 2 10-15,9 0-4 16,3 2 1-16,4 0-8 15,0 0-14-15,0 2-14 16,0-2-18-16,0-1-5 16,0 2-103-16,20 1-151 15,-2 0-362-15,-2 0-185 0</inkml:trace>
  <inkml:trace contextRef="#ctx0" brushRef="#br0" timeOffset="126321.02">21569 12765 1392 0,'0'0'480'16,"0"0"-213"-16,0 0-36 15,0 0-83-15,0 0-72 16,0 0 25-16,129 0-47 15,-83 0-37-15,-1 0-10 16,-7 0-7-16,-5 1-34 0,-12 8-166 16,-21 7-126-1,-21 1-257-15,-14-4-202 0</inkml:trace>
  <inkml:trace contextRef="#ctx0" brushRef="#br0" timeOffset="126471.18">21530 12956 1281 0,'0'0'385'15,"0"0"-125"-15,0 0-72 16,0 0-110-16,0 0 9 16,0 0-37-16,118 34-32 15,-68-30-18-15,27-4-114 16,-12 0-187-16,-9 0-384 0</inkml:trace>
  <inkml:trace contextRef="#ctx0" brushRef="#br0" timeOffset="126905.18">22307 12695 1465 0,'0'0'495'16,"0"0"-248"-16,0 0-80 16,0 0-48-16,-121 119 3 15,71-54-49-15,-1 12-45 16,2 3-16-16,8-2-11 15,8-6 1-15,4-5-1 0,10-15-1 16,5-14-24 0,5-12-20-16,6-14-13 0,3-12 17 15,0 0 30-15,18-34 9 16,23-33-5-16,22-39 6 16,24-29 0-16,-8 4 2 15,-14 29-1-15,-22 41 6 16,-28 32 19-16,-1 6 57 15,-6 5 41-15,-1 7 4 16,-1 11-36-16,2 5-85 16,3 31 1-16,1 18-8 15,9 33 20-15,1 26-8 16,-2-2-4-16,-6-13-7 16,-6-15 0-16,-3-22 5 15,-3 2-6-15,0-5-66 0,-2-16-101 16,0-26-109-16,0-14-210 15,-2-2-54-15</inkml:trace>
  <inkml:trace contextRef="#ctx0" brushRef="#br0" timeOffset="127057.39">22047 13096 1324 0,'0'0'329'15,"0"0"-238"-15,0 0 23 16,0 0-63-16,183 12-51 0,-116-12-78 16,-7 0-264-16</inkml:trace>
  <inkml:trace contextRef="#ctx0" brushRef="#br0" timeOffset="127235.6">22914 12557 727 0,'0'0'999'15,"0"0"-806"-15,0 0-83 16,0 0-57-16,0 0-53 16,-121 102-16-16,104-53-172 15,-3-8-168-15</inkml:trace>
  <inkml:trace contextRef="#ctx0" brushRef="#br0" timeOffset="127537.48">23068 12729 1335 0,'0'0'556'0,"0"0"-364"16,0 0 102-16,-118-28-73 16,73 36-124-16,-6 24-33 15,-10 12-1-15,1 14-18 0,2 11-16 16,8 9-17 0,9 4-11-16,17 4 0 0,14 0-1 15,10-5 0-15,10-7-66 16,23-9-50-16,34-13-139 15,-5-13-129-15,-4-17-305 0</inkml:trace>
  <inkml:trace contextRef="#ctx0" brushRef="#br0" timeOffset="127775.4">23130 12873 1547 0,'0'0'499'0,"0"0"-356"15,0 0 31-15,-69 133-64 16,51-65-65-16,5 6-26 16,2 0-7-16,2 1-12 15,0-7-15-15,0-12-68 16,2-11-53-16,5-14-80 15,2-13-153-15,0-17-465 0</inkml:trace>
  <inkml:trace contextRef="#ctx0" brushRef="#br0" timeOffset="128271.38">23240 12850 1300 0,'0'0'386'15,"0"0"-44"-15,0 0-103 16,0 0-114-16,0 0-56 16,0 0-15-16,120 62-14 15,-107-16-1-15,-7 6-17 16,-6-4-7-16,0-2-8 16,-13-9-1-16,-11-10 5 15,-5-9 1-15,0-10 1 16,-5-8 26-16,1 0 18 15,0 0-14-15,1-10-10 0,8 0-8 16,3 2-6-16,11 2-7 16,7 2 5-16,3 1-4 15,3 3-13-15,21 0-10 16,14 0 9-16,7 0 1 16,6 13 1-16,-2 7 8 15,-7 6-9-15,-9 5 1 16,-12-2-1-16,-13 4 1 15,-8-4 0-15,0 1 5 16,-24-5 3-16,-7-3 0 16,-9-2-1-16,-7-6 1 15,-4-1 9-15,-1-6 0 16,4-1-6-16,3-5-11 0,5-1-1 16,9 0-1-1,8 0-77-15,15-6-98 0,10-31-155 16,22 1-311-16,8-2-537 15</inkml:trace>
  <inkml:trace contextRef="#ctx0" brushRef="#br0" timeOffset="128452.2">23780 12651 1247 0,'0'0'695'16,"0"0"-419"-16,0 0 83 0,0 0-197 15,0 0-130 1,0 0-21-16,0 0-3 0,-58 105-8 16,30-62-69-16,-17 16-176 15,3-11-264-15,4-8-461 0</inkml:trace>
  <inkml:trace contextRef="#ctx0" brushRef="#br0" timeOffset="128671.15">23707 13275 1612 0,'0'0'591'0,"0"0"-382"0,0 0 38 16,121 0-64 0,-61 0-83-16,4 0-50 0,-3 0-32 15,-11 0-11-15,-9 0-7 16,-14 3-4-16,-12-1-107 15,-9-2-113-15,-6-3-63 16,-6-16-264-16,-13-6-1078 0</inkml:trace>
  <inkml:trace contextRef="#ctx0" brushRef="#br0" timeOffset="128828.31">23884 13060 1111 0,'0'0'539'16,"0"0"-350"-16,0 0 104 15,-63 143-79-15,54-75-71 16,6 8-84-16,1 4-35 16,2-2-24-16,0-6-94 15,0 1-1-15,0-20-222 0,0-16-368 16</inkml:trace>
  <inkml:trace contextRef="#ctx0" brushRef="#br0" timeOffset="129039.64">24449 12978 1472 0,'0'0'595'0,"0"0"-504"16,0 0 73-16,-71 136-22 15,53-46-85-15,5 0-39 0,-1 3-18 16,5-8-32-16,1-20-86 15,-4 0-110-15,6-23-144 16,-1-18-404-16</inkml:trace>
  <inkml:trace contextRef="#ctx0" brushRef="#br0" timeOffset="129488.02">24614 12897 1182 0,'0'0'651'16,"0"0"-513"-16,0 0-24 0,0 0-2 15,0 0-45-15,69 111-32 16,-66-67-14-16,-3 0-9 16,-12-7-2-16,-19-8 12 15,-5-7 21-15,-4-10 14 16,-3-5 4-16,-1-7 13 15,5 0-13-15,0 0-24 16,11 0-20-16,5 0-10 16,9-3-6-16,12 3 0 15,2 0-1-15,0 0-10 16,18 0 2-16,14 14 8 16,5 8 1-16,3 7 1 15,1 4-1-15,-8 6 17 16,-10 1 0-16,-12 2-9 15,-11-3 3-15,0-4 11 0,-9-7 19 16,-14-3 31-16,-1-6-16 16,-3-5-30-16,0-4-12 15,3-6-6-15,-1-1-9 16,3-3-19-16,-1 0-114 16,-3-27-174-16,6-3-307 15,2-10-1134-15</inkml:trace>
  <inkml:trace contextRef="#ctx0" brushRef="#br0" timeOffset="129755.91">24890 12972 1438 0,'0'0'613'16,"0"0"-432"-16,0 0 128 15,0 0-70-15,62 148-82 16,-54-75-62-16,-8 9 26 15,0 7-43-15,-8 0-41 16,-9-5-16-16,-10-10-10 16,-4-8-10-16,-9-11 8 15,-5-11 0-15,-9-10-1 16,-1-10-8-16,-4-8-6 16,7-12-78-16,2-4-50 15,8 0-97-15,-2-40-106 16,10 2-200-16,12-4-216 0</inkml:trace>
  <inkml:trace contextRef="#ctx0" brushRef="#br0" timeOffset="130343.74">24628 13039 95 0,'0'0'91'16,"0"0"36"-16,0 0-10 16,0 0-9-16,0 0 44 15,0 0 8-15,0 0-17 16,46-27-10-16,-46 23-34 16,2-1-37-16,0-2-32 15,-2 0-15-15,0-2-9 16,0-1 7-16,0-2 21 0,-4 1 7 15,-11 0 8-15,-6 3-17 16,-3 2-3-16,0 2-5 16,1 2-2-16,5 0 10 15,3 2-6-15,3 0-12 16,8 0-6-16,0 0-1 16,4 0-6-16,0 0-1 15,0 0-1-15,0 0 1 16,6 4 9-16,8 1 4 15,1 2-6-15,3-1 3 16,0-5-2-16,-2 2-7 16,-6-2 2-16,-3-1 7 0,-4 0-3 15,-3 0 8 1,0 0-9-16,-3 0-6 0,-10 0-299 0</inkml:trace>
  <inkml:trace contextRef="#ctx0" brushRef="#br0" timeOffset="133139.06">21664 14422 1267 0,'0'0'648'0,"0"0"-390"16,0 0 26-16,0 0-75 16,0 0-97-16,0 0 35 15,136-3 3-15,-69 2-65 16,-3 1-47-16,-10 0-28 16,-12 0-10-16,-11 5-22 15,-11 12-143-15,-20 5-205 16,0-2-241-16,-18-6-291 0</inkml:trace>
  <inkml:trace contextRef="#ctx0" brushRef="#br0" timeOffset="133295.22">21713 14560 1273 0,'0'0'623'0,"0"0"-319"16,0 0-104-16,0 0-79 15,0 0 9-15,0 0-56 16,145 44-44-16,-87-32-30 15,7-1-36-15,32-5-202 16,-14-6-263-16,-10 0-521 0</inkml:trace>
  <inkml:trace contextRef="#ctx0" brushRef="#br0" timeOffset="133786.91">23286 14233 1670 0,'0'0'686'0,"0"0"-453"15,0 0-11-15,-129 90-67 16,75-26-64-16,-4 13-37 16,1 6-33-16,3 6-12 15,5-3-7-15,7-1-1 16,6-18-1-16,5-8 0 15,9-15-29-15,6-13 22 16,9-23 6-16,7-8 1 16,0-4 0-16,23-27 0 15,16-23 0-15,24-32 0 16,26-34 1-16,-2 1 0 16,-9 13 7-16,-18 24 7 0,-22 29 22 15,-4 7 23 1,-5 6 33-16,-12 14 4 0,-5 16-16 15,-4 10-33-15,1 0-45 16,7 30-3-16,-1 22 0 16,-1 17 6-16,-5 13-5 15,-5 12 1-15,-4 4 4 16,0-1-5-16,0-3 0 16,0-10-1-16,0-15-4 15,0-22-83-15,0-15-6 16,0-17-60-16,0-12-44 15,1-3-50-15,9-22-133 16,-3 0-316-16</inkml:trace>
  <inkml:trace contextRef="#ctx0" brushRef="#br0" timeOffset="133993.85">22891 14636 1422 0,'0'0'662'0,"0"0"-420"16,0 0-57-16,0 0-39 15,0 0-34-15,0 0-39 16,135 107-44-16,-75-84-29 16,2-9-11-16,22-5-165 0,-16-9-299 15,-10 0-532-15</inkml:trace>
  <inkml:trace contextRef="#ctx0" brushRef="#br0" timeOffset="134180.04">24042 14291 1711 0,'0'0'740'0,"0"0"-591"15,0 0-34-15,0 0-84 16,0 0-31-16,-154 162-138 16,96-103-334-16,0-9-391 0</inkml:trace>
  <inkml:trace contextRef="#ctx0" brushRef="#br0" timeOffset="172151.97">18782 14051 573 0,'0'0'594'0,"0"0"-346"0,0 0-85 15,-12 0-2 1,12 0-42-16,0 0-30 0,0 0-29 15,0 0-12-15,0 0-3 16,0 0 22-16,0 0 12 16,0 0 9-16,0 0 1 15,2 0-1-15,13-3-8 16,6 2-29-16,4 1-29 16,4 0-4-16,2 0-10 15,0 0-1-15,0 4-6 16,5 2 8-16,-1-2-8 15,1-4 5-15,1 0 5 16,-6 0-4-16,-6 0-6 16,-7 0 1-16,-7 0-2 0,-7 0 0 15,-4 0 0-15,3 0-1 16,-3 0 1-16,0 0 1 16,0 0-1-16,0 0 8 15,0 0-8-15,0 0-21 16,0 0-77-16,0-10-181 15,-9 3-276-15,-4 0-345 0</inkml:trace>
  <inkml:trace contextRef="#ctx0" brushRef="#br0" timeOffset="172761.68">18723 14187 462 0,'0'0'818'0,"0"0"-567"16,0 0 30-16,0 0-13 16,0 0-104-16,0 0-69 0,0 0-26 15,9-10 28 1,17 10 73-16,6 0-24 15,8 0-27-15,7 0-41 0,2 0-29 16,2 0-19-16,2 0-16 16,-1 1-8-16,-10-1-5 15,-7 3 0-15,-10-3 0 16,-7 0-1-16,-9 2-30 16,-5-2-69-16,-2 0-79 15,-2 0-115-15,0-5-220 16,0-4-909-16</inkml:trace>
  <inkml:trace contextRef="#ctx0" brushRef="#br0" timeOffset="176214.88">18837 15302 937 0,'0'0'503'16,"0"0"-359"-16,0 0 45 15,0 0-16-15,0 0-53 0,0 0-34 16,0 0-23-16,-12-18-5 16,12 18 13-16,0 0 12 15,0-4 1-15,0 4-26 16,-2-4-11-16,-2 0-21 16,-3 0-14-16,-1-2-11 15,-6 2-1-15,-1 0-5 16,-4 2 4-16,2-1 2 15,-1 2-1-15,0-1 0 16,5-1 1-16,6 3 0 16,3-3-1-16,4 3 0 15,0 0-6-15,0 0 5 16,0 0-5-16,4 0-3 0,19 0 9 16,5 6 11-16,13 0 23 15,3 0 8-15,3-6-9 16,-5 0-18-16,-7 0-6 15,-8 0-2-15,-9 0-6 16,-7 0 0-16,-4 0-1 16,-5 0 0-16,0 0-12 15,-2 0-88-15,0 0-97 16,0 0-72-16,0 0-282 0</inkml:trace>
  <inkml:trace contextRef="#ctx0" brushRef="#br0" timeOffset="176454.08">18642 15360 1294 0,'0'0'704'0,"0"0"-504"0,0 0 10 16,0 0-47-16,0 0-70 15,0 0 56-15,0 0 32 16,83 8-48-16,-54-8-40 15,-4 0-32-15,-5 0-32 16,0 0-29-16,-2 0 0 16,3 0-40-16,6 0-136 15,23 2-283-15,-8-2-170 16,0 0-800-16</inkml:trace>
  <inkml:trace contextRef="#ctx0" brushRef="#br0" timeOffset="179587.58">18752 16830 1832 0,'0'0'519'15,"0"0"-279"-15,0 0-59 16,0 0-65-16,114 0 25 15,-45 0-14-15,0 0-63 16,-7 0-31-16,-13 0-21 16,-13 0-5-16,-16 0-7 15,-13 0-90-15,-9 0-149 0,-22 4-224 16,-4-1-158-16</inkml:trace>
  <inkml:trace contextRef="#ctx0" brushRef="#br0" timeOffset="179780.86">18806 16830 1288 0,'0'0'640'16,"0"0"-526"-16,0 0 101 15,0 0 52-15,-2 156-43 16,2-90-88-16,0 6-75 16,0 9-34-16,0 3-18 15,-5-4 0-15,-7 0-9 0,0-7-77 16,-2-8-103-1,-2-10-107-15,3-16-176 0,4-20-306 0</inkml:trace>
  <inkml:trace contextRef="#ctx0" brushRef="#br0" timeOffset="179992.54">18706 17173 1500 0,'0'0'633'0,"0"0"-468"16,0 0 3-16,0 0-86 16,0 0-63-16,0 0 18 0,0 0 26 15,81 45-5 1,-34-32-24-16,6-3-34 0,5-2-28 16,27-8-215-16,-16 0-300 15,-6 0-720-15</inkml:trace>
  <inkml:trace contextRef="#ctx0" brushRef="#br0" timeOffset="180164.53">19556 17102 1652 0,'0'0'836'16,"0"0"-662"-16,0 0 2 15,0 0-100-15,0 0-44 16,129 0-32-16,-73 0-11 15,-4 0-172-15,-13 9-285 0,-12 0-86 16,-18 0-702-16</inkml:trace>
  <inkml:trace contextRef="#ctx0" brushRef="#br0" timeOffset="180343.34">19413 17306 1448 0,'0'0'806'0,"0"0"-594"15,0 0 43-15,0 0-104 16,0 0-62-16,114 0-26 16,-45 0-38-16,9 0-25 15,9 0-98-15,53 0-113 16,-19 11-318-16,-12 1-649 0</inkml:trace>
  <inkml:trace contextRef="#ctx0" brushRef="#br0" timeOffset="180975.01">21123 17074 307 0,'0'0'1480'0,"0"0"-1105"16,0 0-173-16,0 0-108 15,0 0 13-15,-50 123 0 16,29-53-5-16,-8 11-43 15,-7 4-18-15,0 8-24 16,-4-7 0-16,0-2-5 16,2-7-2-16,7-20-2 15,6-13 1-15,9-21-8 16,12-15 5-16,4-8 8 16,0-31 26-16,29-41 11 0,25-49-36 15,21-47-6 1,1 10-3-16,-9 26-5 0,-23 47 1 15,-17 45 7-15,-2 9 51 16,-5-2 15-16,-3 3 16 16,-5 12-1-16,-5 8-14 15,-1 10-29-15,3 0-31 16,3 0-16-16,7 22-1 16,6 10 1-16,-1 17 0 15,-1 14 16-15,-1 26 5 16,-6-3-4-16,-1 6-4 15,-1 3-12-15,-6-15 5 16,6 6-6-16,-5-16-9 16,-3-12-27-16,-4-14-24 0,0-19-42 15,-2-18-65-15,0-7-31 16,0-36-26-16,-6-12-391 16,-10-6-290-16</inkml:trace>
  <inkml:trace contextRef="#ctx0" brushRef="#br0" timeOffset="181141.28">20822 17405 1217 0,'0'0'605'0,"0"0"-362"15,0 0 71-15,0 0-130 16,0 0-81-16,0 0 66 0,0 0-54 16,116 84-66-1,-50-65-29-15,11-5-20 0,33-10-81 16,-14-4-230-16,-15 0-414 0</inkml:trace>
  <inkml:trace contextRef="#ctx0" brushRef="#br0" timeOffset="181320.09">21938 16842 1577 0,'0'0'636'0,"0"0"-529"16,0 0 47-16,0 0-108 16,0 0-46-16,-118 156-57 0,85-102-237 15,-6-9-557-15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6:25:53.972"/>
    </inkml:context>
    <inkml:brush xml:id="br0">
      <inkml:brushProperty name="width" value="0.05292" units="cm"/>
      <inkml:brushProperty name="height" value="0.05292" units="cm"/>
      <inkml:brushProperty name="color" value="#FF0000"/>
    </inkml:brush>
  </inkml:definitions>
  <inkml:trace contextRef="#ctx0" brushRef="#br0">1663 12627 221 0,'0'0'1426'16,"0"0"-1090"-16,0 0-124 16,0 0 37-16,0 0-83 15,0 0-45-15,-40 26-30 16,28 10-15-16,1 12 39 16,-2 17-9-16,-5 23-19 0,1 38-28 15,-6 42-19-15,1 14-7 16,3-5-17-16,6-26-8 15,5-49-2-15,4-24-5 16,1-25 0-16,3-14-1 16,0-1-10-16,0-5-67 15,0-5-76-15,0-21-85 16,0-28-95-16,13-22-43 16,0-13-366-16</inkml:trace>
  <inkml:trace contextRef="#ctx0" brushRef="#br0" timeOffset="816.55">1667 12364 51 0,'0'0'1174'0,"0"0"-900"0,0 0 37 16,0 0-24-16,0 0-115 15,0 0-12-15,0 0-38 16,-22-8-42-16,29 8 5 15,20 0 47-15,12 0 2 16,19 0-26-16,36 0-26 16,46-6 7-16,50-7-13 15,29-4-13-15,9 1-15 16,-7 3-15-16,-20 11 1 16,-5 2-1-16,-7 0-7 15,-4 2 2-15,-5 17 1 16,-1 4-2-16,-3 4-8 15,2 3 2-15,12-2-6 16,3-3 0-16,7-6 0 16,1-3-7-16,-11-4 7 0,-10-1-9 15,-20-1 4-15,-35-2 2 16,-36-2-10-16,-28 0-1 16,-14 0 1-16,-1 0-1 15,4-1 0-15,-4 2 0 16,-9-5 0-16,-8-2 0 15,-6 0 8-15,-7 0 1 16,-5 0-1-16,-7 0 2 16,-4 0-4-16,0 0 7 15,0 0-14-15,0 0 6 16,0 0-6-16,0 0 0 16,0 0-1-16,0 0 0 15,0 2-5-15,0 8-3 0,0 5-3 16,-2 15 12-1,-3 7 0-15,1 17 0 0,0 12 1 16,4 32-1-16,-3 35 0 16,3 39-6-16,0 11 5 15,0-11 0-15,0-19-1 16,0-29 1-16,3-22-5 16,8-20 6-16,-3-21 1 15,4-10-1-15,-3 6-34 16,0-7-86-16,-3 0-90 15,-6-20-124-15,-22-11-284 16,-7-16-102-16</inkml:trace>
  <inkml:trace contextRef="#ctx0" brushRef="#br0" timeOffset="1665.76">2008 14275 1260 0,'0'0'245'15,"0"0"-39"-15,0 0 79 0,0 0-66 16,0 0-34-16,0 0 4 16,0 0-76-16,-9-34-43 15,9 34 0-15,0 0-29 16,2 0-19-16,21 0 8 15,14 0 73-15,21 0 23 16,38 0-3-16,43 0-34 16,43 11-11-16,21 2-13 15,4 5-13-15,-9 2-10 16,-7 4-4-16,7 1 5 16,9 0-7-16,-3 6-10 15,1-3 4-15,1 0 7 16,-2 1-28-16,-3 2 5 0,-14 1-2 15,-18 3 1 1,-20-4-1-16,-10-1-3 0,-28-8 2 16,-24-6 2-16,-25-8-2 15,-8-2-4-15,0-2 4 16,5-4 1-16,1 0-2 16,-4 0 4-16,-7 0-1 15,-7-8-1-15,-4 4 3 16,-7-1-7-16,-6 4-7 15,-3-3 5-15,-3 2-6 16,-1 1 2-16,4-3-1 16,2-1 0-16,0-1 7 15,-1 0-8-15,-10 2 1 16,-8 0 0-16,-5 4-1 0,0-2-9 16,-5 0-57-16,-44-8-111 15,0 3-365-15,-12-10-455 0</inkml:trace>
  <inkml:trace contextRef="#ctx0" brushRef="#br0" timeOffset="2465.48">718 10899 1751 0,'0'0'353'16,"0"0"-130"-16,0 0-63 15,9 104 14-15,16-40 40 16,10 16-48-16,16 24-15 15,19 27-27-15,9 26-37 16,8 2 9-16,-16-29-6 16,-13-33-30-16,-17-39-27 15,-3-12-12-15,4 3-11 16,-2-1 2-16,-2-1-4 16,-11-12-7-16,-12-13 5 0,-4-12 0 15,-9-6-5-15,1-4 17 16,-3 0 11-16,0-8 1 15,0-6-30-15,-3-5-56 16,-16-6-167-16,-2 3-267 16,2-1-398-16</inkml:trace>
  <inkml:trace contextRef="#ctx0" brushRef="#br0" timeOffset="3197.46">1585 10843 1497 0,'0'0'354'16,"0"0"114"-16,0 0-231 15,0 0-161-15,0 0-18 16,-125 139 51-16,82-73-34 15,4 0-11-15,3-9-36 16,9-9-10-16,7-11-17 16,9-14-1-16,7-9 1 0,4-11-1 15,0-3 7-15,2-17 38 16,25-27 37-16,15-34-47 16,5-6-25-16,1-13-9 15,2-1-1-15,-12 20 1 16,-3-2 12-16,-6 17 28 15,-6 19 7-15,-10 17 26 16,-7 15 3-16,-4 12-26 16,3 0-51-16,0 27-12 15,6 21 2-15,-1 15 10 16,6 14 12-16,-3 6-5 16,3 2-5-16,0-8 4 15,0-6-5-15,-1-12-1 0,-1-16-47 16,-4-11-84-1,0-12-64-15,-3-10-91 0,-7-10-186 16,0-20-23-16,-14-10-1016 0</inkml:trace>
  <inkml:trace contextRef="#ctx0" brushRef="#br0" timeOffset="3350.2">1415 11067 45 0,'0'0'1454'0,"0"0"-1220"15,0 0 55-15,0 0-163 16,0 0 14-16,0 0-29 16,121 11-105-16,-48-11-6 0,-11 0-210 15,-8-2-292-15</inkml:trace>
  <inkml:trace contextRef="#ctx0" brushRef="#br0" timeOffset="3581.67">2022 10700 1493 0,'0'0'388'16,"0"0"-72"-16,0 0-73 16,0 0-180-16,0 0 16 15,-75 120 8-15,60-68-50 16,-1 2-18-16,3 1-8 0,3-4-5 15,0-2-6-15,1-5-78 16,1-5-121-16,0-12-172 16,4-13-425-16</inkml:trace>
  <inkml:trace contextRef="#ctx0" brushRef="#br0" timeOffset="4083.46">2122 10618 1258 0,'0'0'395'16,"0"0"-88"-16,0 0-7 15,0 0-156-15,0 0-68 0,0 0-8 16,0 0-5-16,114 70-2 16,-108-28-8-16,-6 0-14 15,0 0-8-15,-2-2-13 16,-21-5 2-16,-6-7 7 15,-7-6 1-15,-3-8 17 16,-4-10-18-16,-1-4 6 16,6 0 15-16,3-17 10 15,8-1-19-15,7 4 9 16,9 2 18-16,3 5 16 16,8 5-9-16,0 2-59 15,8 0-14-15,21 0-17 16,11 13 17-16,6 8 14 0,1 4-7 15,-5 7 4 1,-9 2-10-16,-8 5-1 0,-9-1-1 16,-11-2-5-16,-5-4-1 15,-7-7 7-15,-22-4 0 16,-14-9 7-16,-8-5 1 16,-4-7-8-16,-1 0 9 15,2-1-3-15,8-15 3 16,8-2-2-16,9 2-7 15,9 0 0-15,7 2-6 16,5 4-45-16,8-2-109 16,0 4-292-16,8-2-343 0</inkml:trace>
  <inkml:trace contextRef="#ctx0" brushRef="#br0" timeOffset="5930.88">848 11787 793 0,'0'0'735'0,"0"0"-472"16,0 0 72-16,0 0-75 16,0 0-59-16,0 0 3 15,0 0-37-15,-25-16-43 0,9 6-7 16,-4 2-16-16,-4-1-21 15,-8 4-27-15,-3 5-35 16,-1 0-9-16,-2 0-2 16,2 1-7-16,3 13-1 15,4 8 0-15,2 7-10 16,6 7 4-16,0 8 1 16,7 4 4-16,12-2-4 15,2-2-7-15,14-8 1 16,24-6-11-16,9-7 13 15,8-9 10-15,1-7-1 16,-3-3 1-16,-6-1 9 16,-13-3-8-16,-15 0 6 0,-7 0-5 15,-10 0-2 1,1 1 8-16,-3-1-1 0,0 0 8 16,0 0-7-16,0 0-7 15,2 0-1-15,2 0-60 16,7-5-178-16,1-8-345 15,-4-1-394-15</inkml:trace>
  <inkml:trace contextRef="#ctx0" brushRef="#br0" timeOffset="18427.33">1741 13277 935 0,'0'0'327'0,"0"0"-134"16,0 0-72-16,0 0-73 15,0 0 0-15,0 0 55 16,15-12 47-16,-6 8 43 16,2 0-25-16,2-2-22 15,-1 2-36-15,1 1-40 16,0 3-12-16,3 0-26 15,1 0-8-15,4 3 8 16,4 4 21-16,4 4-12 16,2-1 15-16,4-2 7 15,7 0 19-15,5-1-11 16,5 2-2-16,6-4-18 16,-1 5-14-16,5-1 1 15,-1 3-16-15,1 2-4 16,-2 0-5-16,5 2 2 0,0-4 5 15,2 0 4-15,6-2-6 16,-1-2 3-16,6-4-3 16,-5 0-5-16,-1 0-1 15,-4 0 3-15,-3 0 3 16,-5 2-6-16,-2 0 2 16,-6-1-8-16,-2 1-5 15,0-1 12-15,-2-1 4 16,4 0 1-16,4-2-3 15,2 0-2-15,4 0-5 16,3-2 4-16,-3 2-5 16,-2 0 5-16,-8 2-11 15,-10 0 0-15,-7 2-1 0,-5 0 0 16,3 0 0 0,-2-2 0-16,6-2 1 0,9-2 6 15,2 0 5-15,8 0 0 16,2 0-6-16,0 0-5 15,0 0-1-15,-7 0 1 16,-4 0-1-16,-5 0 0 16,-7 0 0-16,0 0-1 15,-4 0 1-15,0 0 0 16,0 0 8-16,5 0-1 16,-1 0-1-16,3-2-5 15,-1 0-1-15,0 0 0 16,-2 2 0-16,-6 0 0 15,1 0 0-15,-7 0-1 16,4 0 1-16,4 0 0 0,5 0 0 16,7 0 0-16,5 0 0 15,8 0 1-15,2 0-1 16,2 0 1-16,-2 4 0 16,-2 2-1-16,-3 4 0 15,-1 1-1-15,-1-4 1 16,3 3 0-16,-1-8 0 15,3 2-1-15,4-4 1 16,0 0-1-16,2 0 0 16,-4 0 0-16,-9 0 0 0,-11 0 1 15,-11 0-1 1,-14 2-20-16,-6 0-54 0,-5-2-36 16,-2 3-49-16,4-3-32 15,8 0-50-15,8 0-122 16,4 0-167-16,-8 0-258 0</inkml:trace>
  <inkml:trace contextRef="#ctx0" brushRef="#br0" timeOffset="19294.15">2880 12440 947 0,'0'0'350'0,"0"0"-121"15,0 0 7-15,0 0-41 16,0 0-37-16,0 0-4 16,0 0-6-16,-8 0-23 15,6 0-20-15,0 14-38 16,2 15-61-16,0 19 0 16,0 18 84-16,0 16-4 15,0 10-17-15,0 5-16 16,0 3-7-16,0 16-13 15,14 16 4-15,-1-14-2 16,-3-15 5-16,0-21-1 16,-6-24-13-16,1 6-5 15,-3 7-5-15,-2-7 6 16,0 0-4-16,-2-4 6 16,-9-2-6-16,-1-5-16 0,1-3 8 15,3-9-4-15,0-2-6 16,2-8 1-16,4-2 0 15,-1-3 0-15,1 0 0 16,0 0 0-16,-2-3 0 16,2 0 0-16,0-5 1 15,-1-3-2-15,-1-8-1 16,4-3 1-16,0-4 2 16,-1 0 8-16,1 0-10 15,0 0-12-15,0 0-81 16,0-28-124-16,10-2-347 15,7-10-417-15</inkml:trace>
  <inkml:trace contextRef="#ctx0" brushRef="#br0" timeOffset="19994.9">4341 12481 1058 0,'0'0'549'16,"0"0"-235"-16,0 0-26 0,0 0-112 15,0 0-86-15,0 0 98 16,-23 150 12-16,12-73-54 16,5 24-14-16,-1 24-38 15,4 30-19-15,-1 13-3 16,-2-9-11-16,-3-11-11 15,-5-25-8-15,1-8-5 16,-3-21-13-16,7-18-4 16,1-20-5-16,-1-7-6 15,2 5-2-15,-2 4 5 16,0 2-11-16,3-10 5 16,-2-12-6-16,6-7-1 15,0-12 0-15,0-4 1 0,0-8-1 16,2-2 1-1,0-4 0-15,0-1 0 0,0 0 1 16,-2 0 8-16,2 0-9 16,0 0-9-16,0-1-51 15,0-11-93-15,0-25-206 16,0 5-397-16,8-4-1120 0</inkml:trace>
  <inkml:trace contextRef="#ctx0" brushRef="#br0" timeOffset="20842.87">5255 12572 606 0,'0'0'1048'0,"0"0"-718"16,0 0 6-16,0 0-73 16,0 0-163-16,0 0-8 15,-32 111 41-15,30-51-4 16,-2 15-11-16,1 21-16 15,-5 29-20-15,-4 30-10 16,-4 10-20-16,-1-9 5 16,-1-13 8-16,4-29-26 15,5-2-14-15,1-3-5 16,1-22-5-16,5-14 0 16,-2-18-5-16,4-5 4 15,-5 1-7-15,0 9 0 16,-4 7-7-16,-1-10 0 0,-2-3 1 15,1-8 5-15,0-3 3 16,0-7-9-16,4-14 0 16,3-4 6-16,2-9-5 15,2-3 0-15,0-6 1 16,0 0 4-16,0 0-5 16,0 0 5-16,0 0 1 15,0 0 2-15,0 0 8 16,0 0 2-16,0 0-1 15,0 0-6-15,-3 0-9 16,3-13-3-16,-2 1-73 16,-5-18-142-16,0-2-292 0,-1-2-497 15</inkml:trace>
  <inkml:trace contextRef="#ctx0" brushRef="#br0" timeOffset="31941.21">1217 12639 1500 0,'0'0'343'16,"0"0"-133"-16,0 0-5 15,0 0-52-15,0 0-39 16,-36 0-13-16,34 0-59 16,-3 0-30-16,-1 2 13 15,-3 8 23-15,0 4-8 0,-4 4-14 16,0 4-11-1,-1 6-5-15,-1 3-2 0,1 1-1 16,3 4-6-16,2-3-1 16,4-1 0-16,5-3-2 15,0-3-14-15,16-8-1 16,13-6 4-16,5-5 7 16,5-7 6-16,4 0 11 15,2-15 2-15,-4-9 2 16,-2-4 0-16,-8-4-1 15,-9-2-5-15,-6-4 7 16,-10-1-3-16,-6 1 8 16,0 5 8-16,-15 2-5 0,-14 12-9 15,-4 6-2-15,-4 11 1 16,-2 2-13-16,3 0-1 16,7 8 1-16,9 2-1 15,9 0-6-15,7-2-44 16,4 0-102-16,0 8-149 15,0-4-44-15,4-2-333 0</inkml:trace>
  <inkml:trace contextRef="#ctx0" brushRef="#br0" timeOffset="33455.51">1166 13611 1408 0,'0'0'377'0,"0"0"-201"15,0 0 26-15,0 0-92 16,0 0-84-16,0 0-6 16,0 0 42-16,-11 86 10 15,-1-44 22-15,-3 3 3 16,-3 1-29-16,-2 2-23 15,0-4-5-15,2-4-11 16,1-5-14-16,5-11-3 0,5-8-5 16,3-9-1-16,2-7 3 15,2 0 10-15,0 0 35 16,0-22 32-16,13-11-37 16,7-16-42-16,9-8 3 15,2-8-10-15,1 0 0 16,-5 8 0-16,-5 11 11 15,-9 10 1-15,-4 11 19 16,-5 11-2-16,-4 8-1 16,0 6-19-16,0 0-9 15,0 0-25-15,0 17-16 16,0 8 31-16,0 10 10 16,-9 3 1-16,-1 4 5 0,-4 0 3 15,1-4-8-15,2-5 0 16,1-6-1-16,2-7 0 15,3-6-21-15,3-4-44 16,-2-6-107-16,4-4-156 16,-2 0-372-16</inkml:trace>
  <inkml:trace contextRef="#ctx0" brushRef="#br0" timeOffset="68269.57">17439 1654 1642 0,'0'0'534'16,"0"0"-449"-16,0 0 56 16,0 0 72-16,0 0-39 15,0 0-87-15,-17-133-43 0,8 94-3 16,-9 2-5 0,-9 9 9-16,-8 9 10 0,-10 12-13 15,-6 7-27-15,-7 14-15 16,4 20-2-16,10 15-4 15,11 7 5-15,19 4-7 16,14-1 2-16,0-9-13 16,25-12 7-16,8-13 1 15,7-18-8-15,1-7 19 16,-4-17 5-16,-3-21 10 16,-10-10 3-16,-7-2-1 15,-9 2 4-15,-8 5-12 16,0 12 15-16,0 11 9 0,0 9 21 15,0 11-9 1,-2 0-24-16,-1 12-21 0,0 23-10 16,3 15 9-16,0 16 0 15,0 30 1-15,8 28 1 16,9 23-1-16,1-10-1 16,-2-29 0-16,-7-33-1 15,-7-25 1-15,-2 5 0 16,0-5 1-16,0-4 0 15,0-14 1-15,-14-18-1 16,-5-10 8-16,-12-4 12 16,-8-14-12-16,-7-22-8 15,-4-14-45-15,3-12-85 16,10-14-101-16,18-44-133 16,16 17-219-16,3 9-280 0</inkml:trace>
  <inkml:trace contextRef="#ctx0" brushRef="#br0" timeOffset="68552.38">17690 1430 1465 0,'0'0'580'0,"0"0"-488"16,0 0-71-16,13 109 113 15,-7-40-17-15,1 11-45 16,-4 2-38-16,1-3-19 15,-4-9-9-15,0-14-5 0,0-14 7 16,0-15 2-16,-5-16 6 16,-2-11 69-16,3-9 43 15,0-26-50-15,4-19 6 16,0-9-59-16,16-11-16 16,17 6-7-16,5 6-1 15,6 10-1-15,3 16-100 16,18 11-148-16,-15 12-239 15,-5 9-300-15</inkml:trace>
  <inkml:trace contextRef="#ctx0" brushRef="#br0" timeOffset="69398.59">18311 1644 1502 0,'0'0'395'0,"0"0"-196"16,0 0 94-16,0 0-57 15,-130-111-68-15,102 110-68 16,-1 1-55-16,-2 12-30 16,0 18-14-16,2 10-1 15,4 9 0-15,7 2 0 16,7-1 0-16,11-4 0 16,0-7-1-16,2-11-8 15,18-14-21-15,4-11-1 16,5-3 14-16,7-23 16 15,4-17 0-15,0-8 1 16,0-5 1-16,-6 3-1 0,-8 8-1 16,-7 10-6-1,-7 12 1-15,-2 10 5 0,-8 8 0 16,0 2-16-16,-2 3-16 16,0 20 17-16,0 11 9 15,0 6 6-15,0 5 1 16,0-1 1-16,0-5-1 15,11-7-23-15,7-11-56 16,4-18-22-16,5-3 50 16,6-27 39-16,2-20 12 15,0-7 1-15,-4-5 26 16,-2 4 6-16,-5 10 13 16,-8 16 6-16,-7 13 11 0,-5 14 11 15,-4 2-41-15,0 15-32 16,0 22 0-16,-2 8 14 15,-5 8-3-15,5 1-3 16,2-6-8-16,0-10-1 16,7-14-8-16,11-13-9 15,1-11 12-15,6-11 5 16,2-25 12-16,4-11-3 16,2-14 20-16,-4-6-6 15,-2 0-8-15,-4 5-2 16,-6 8 28-16,-5 11 8 15,-3 18 33-15,-7 8 7 16,-2 13-22-16,0 4-38 16,0 6-29-16,0 24-6 15,-2 15 6-15,-9 17 6 0,-5 28-6 16,2 35 2-16,3 26 3 16,4 6-5-16,3-29 0 15,2-35 0-15,-2-39 0 16,-6-8 1-16,-4 2-1 15,-3-2 2-15,-9-2 5 16,-7-14 23-16,-10-12 10 16,-9-16-7-16,-5-2-3 15,-11-17-18-15,0-16-12 16,5-5-53-16,9-6-119 16,15-22-163-16,16 8-371 15,15 4-1035-15</inkml:trace>
  <inkml:trace contextRef="#ctx0" brushRef="#br0" timeOffset="72313.66">19360 1459 1378 0,'0'0'569'0,"0"0"-413"16,0 0 110-16,0 0 27 15,0 0-85-15,0 0-84 16,-120-92-59-16,93 92-35 16,-2 0-18-16,-4 22-12 15,2 15 1-15,-1 4-1 16,10 6 0-16,11-3 0 16,7-8-1-16,4-6-1 15,13-10 1-15,22-6 0 16,18-8 0-16,17-4-51 15,39-2-162-15,-15 0-330 0,-17 0-373 16</inkml:trace>
  <inkml:trace contextRef="#ctx0" brushRef="#br0" timeOffset="72613.6">19884 1738 1237 0,'0'0'538'0,"0"0"-386"16,-12-114 43-16,-1 70 30 16,-2 3-64-16,3 10-37 15,0 9-21-15,-5 10-5 16,2 8-11-16,-5 4-47 16,-5 0-32-16,-2 19-7 0,1 8 5 15,4 5-4-15,2 3-2 16,7 1 1-16,5-3-1 15,8-3 0-15,0-2 0 16,10-5-48-16,19-8-104 16,13-11-94-16,45-16-43 15,-12-20-234-15,1-6-443 0</inkml:trace>
  <inkml:trace contextRef="#ctx0" brushRef="#br0" timeOffset="73263.84">20432 1279 1197 0,'0'0'601'16,"0"0"-318"-16,0 0 45 0,0 0-81 16,0 0-164-16,0 0-47 15,-120 141 15-15,79-63-12 16,1 7-18-16,7 3-8 16,8-7-5-16,10-10-8 15,6-17-1-15,6-18 1 16,3-18-19-16,0-14-1 15,0-4 20-15,0-30 8 16,0-20-2-16,-2-17-5 16,-6-5-1-16,-8 2-6 15,-4 14 4-15,-7 20 2 0,0 20 24 16,-4 16 4 0,0 0-16-16,0 26-12 0,6 10 0 15,10 4-6-15,11 0 5 16,4-4-42-16,13-10-64 15,22-10-104-15,17-11-1 16,10-5-57-16,9-15-50 16,0-13-73-16,-9-4-144 15,-10 2 193-15,-16 6 343 16,-18 4 200-16,-10 6 146 16,-5 4 6-16,-3 8-75 15,2 2-126-15,4 0-125 16,10 14-26-16,5 8 0 15,8 2 2-15,6-3-1 16,3-6 8-16,-1-9 6 16,-1-6 8-16,-5-4 73 0,-6-22 24 15,-11-4-13-15,-10-4 10 16,-4 0 21-16,-2 4-4 16,-23 6-21-16,-6 8-28 15,-11 13-43-15,-5 3-13 16,-9 21-12-16,0 13-11 15,8 8-5-15,8 6-1 16,17 2-1-16,19 0-11 16,4-1 10-16,27-5-14 15,19-8-44-15,14-5-46 16,9-8-84-16,29-3-34 0,-20-5-131 16,-11-4-756-16</inkml:trace>
  <inkml:trace contextRef="#ctx0" brushRef="#br0" timeOffset="73720">16903 2420 1493 0,'0'0'527'16,"0"0"-460"-16,0 0 22 15,0 0-11-15,135 0 123 16,6-14 63-16,71-16-57 16,48-8-21-16,28 0-42 15,26 0-43-15,-2 8-38 16,27 11-40-16,20 5-16 16,-1 9 4-16,-6 5-11 15,-36 0 7-15,-50 8-7 16,-55 14 0-16,-70-2-21 15,-57 0-52-15,-42-7-69 0,-31-1-101 16,-11 3-115-16,-88 1-21 16,-9-3 3-16,-20-4-1014 0</inkml:trace>
  <inkml:trace contextRef="#ctx0" brushRef="#br0" timeOffset="74064.27">16716 2554 1840 0,'0'0'762'0,"0"0"-562"0,171-22-173 16,48 3 46-16,68 2 106 15,43 5 28-15,17 6-42 16,-2 6-12-16,21 0-35 15,19 2-61-15,-1 16-10 16,-8 0-17-16,-29 3-11 16,-41-6-19-16,-47-1-1 15,-77-6 1-15,-58-4 0 16,-54-4 0-16,-33 0 0 16,-9 0-6-16,-16 0-8 15,-6 0 14-15,-6-5 0 16,-18-5-6-16,-16 1-72 0,-8 6-125 15,-34 3-174-15,11 0-437 16,5 0-984-16</inkml:trace>
  <inkml:trace contextRef="#ctx0" brushRef="#br0" timeOffset="82827.32">2200 11962 1333 0,'0'0'358'0,"0"0"-124"15,0 0 36-15,0 0-42 0,0 0-33 16,0 0-61-16,-126-61-42 15,116 61-22-15,1 0-11 16,2 0-14-16,-2 7-11 16,2 7-27-16,3 9-6 15,2 3-1-15,2 4 0 16,0-2 0-16,4-4 0 16,14-4 0-16,4-6 1 15,3-8 5-15,2-3-5 16,2-3 7-16,0-5-2 15,0-13-5-15,-5-3 7 16,-4-6-2-16,-6-1-5 16,-6-3 7-16,-8 4 4 15,0-1-3-15,0 2 7 16,-8 6 4-16,-10 2-2 0,-3 4-3 16,0 3-15-16,-2 5-2 15,0 5-10-15,4 1-31 16,1 0-59-16,7 7-94 15,11 14-158-15,0-3-242 16,0-3-249-16</inkml:trace>
  <inkml:trace contextRef="#ctx0" brushRef="#br0" timeOffset="83295.24">2541 11864 1390 0,'0'0'552'0,"0"0"-319"16,0 0 68-16,0 0-59 15,0 0-82-15,0 0-72 16,0 0-38-16,-50-23-18 16,42 41-14-16,-6 6-16 15,-1 7 4-15,1 2-5 0,3-1 0 16,5-2-1 0,6-4 0-16,0-3-1 0,2-10-13 15,17-6-2-15,7-7 3 16,6 0 7-16,-1-16 6 15,1-7 1-15,-6-2-1 16,-7 0 2-16,-8 1-1 16,-9-2 8-16,-2 2 1 15,0-2-1-15,-13 1 23 16,-8 2-7-16,-1 3-8 16,-2 4-11-16,1 8-6 15,3 5-1-15,5 3-69 16,9 3-150-16,3 12-353 0,3-1-389 15</inkml:trace>
  <inkml:trace contextRef="#ctx0" brushRef="#br0" timeOffset="84160.1">3358 11949 1151 0,'0'0'380'0,"0"0"-128"15,0 0 36-15,0 0-75 16,0 0-46-16,0 0-51 0,0 0-36 16,-67-16-26-16,59 30-27 15,-4 5-12-15,3 6-5 16,3 3-4-16,2-1-4 15,4-4 5-15,0-1-6 16,0-1-1-16,17-7 0 16,5-3 8-16,5-7 3 15,2-4 3-15,2 0 1 16,-2-1-2-16,-2-16-1 16,-6 0-1-16,-4-6-5 15,-6 2 1-15,-7-6 2 16,-4 0-1-16,0-5-7 15,-6 5 8-15,-9-1-8 16,-6 8 19-16,3 4 1 16,5 6 3-16,-1 6-12 0,8 4-12 15,-1 0-1-15,5 0-15 16,0 1-68-16,0 8-37 16,2 3-89-16,0 6-85 15,15-4-223-15,1-4-438 0</inkml:trace>
  <inkml:trace contextRef="#ctx0" brushRef="#br0" timeOffset="84866.76">3802 11775 1228 0,'0'0'582'16,"0"0"-394"-16,0 0 41 15,0 0-50-15,0 0-77 16,0 0-60-16,0 0 19 16,0 66 55-16,0-31-16 15,0 5-22-15,0 3-24 16,0-3-23-16,0-2-11 15,0-6-13-15,0-4-6 16,0-6 5-16,0-8-5 16,0-3-1-16,0-5 0 15,0 0-42-15,0 4-97 0,-10 2-198 16,-9-3-393-16</inkml:trace>
  <inkml:trace contextRef="#ctx0" brushRef="#br0" timeOffset="85629.87">4802 12008 578 0,'0'0'1034'0,"0"0"-688"15,0 0-94-15,0 0 28 16,0 0-81-16,0 0-127 15,-4-21-72-15,4 46 0 16,0 9 3-16,0 3 16 16,0 9-11-16,0 1-7 15,0-1-1-15,-3 0-94 0,1-2-134 16,2-2-93-16,0-12-237 16,0-14-861-16</inkml:trace>
  <inkml:trace contextRef="#ctx0" brushRef="#br0" timeOffset="85817.83">5080 11971 1377 0,'0'0'502'16,"0"0"-436"-16,0 0-14 15,0 0 94-15,0 0-44 16,7 141-58-16,-3-97-29 0,-1 3-15 15,-3 20 0-15,0-11-137 16,0-8-340-16</inkml:trace>
  <inkml:trace contextRef="#ctx0" brushRef="#br0" timeOffset="86299.18">5793 12114 1196 0,'0'0'582'16,"0"0"-307"-16,0 0 53 0,0 0-10 16,0 0-119-16,0 0-121 15,0 0-62-15,-13 15-15 16,2 15 23-16,0 8 5 16,-2 1-19-16,1 1-4 15,3-2-6-15,5-5-90 16,4 3-130-16,0-11-147 15,11-9-326-15</inkml:trace>
  <inkml:trace contextRef="#ctx0" brushRef="#br0" timeOffset="86711.82">6105 12141 459 0,'0'0'1092'0,"0"0"-741"16,0 0-72-16,0 0-6 15,0 0-88-15,0 0-111 16,0 0-74-16,-17-5 0 16,10 25 0-16,2 6 6 15,3 1-5-15,2 4 0 16,0-5-1-16,0-3 0 15,16-8 0-15,4-5-12 0,4-8 3 16,3-2 9-16,-2-2 1 16,-1-16 11-16,-6-4-3 15,0-2 0-15,-7-2 8 16,-7-1 26-16,-4 2 18 16,0 0 6-16,-13 6 4 15,-14 0-3-15,-6 6-24 16,-3 4-23-16,1 8-15 15,4 1-6-15,3 0 0 16,13 1-69-16,8 18-135 16,7-3-182-16,0-2-344 0</inkml:trace>
  <inkml:trace contextRef="#ctx0" brushRef="#br0" timeOffset="176972.32">2344 12675 879 0,'0'0'713'16,"0"0"-503"-16,0 0-30 16,0 0 1-16,0 0-35 15,-127 6-15-15,98 12-20 16,-2 2 20-16,4 2 14 15,0 2-38-15,6 2-12 16,5 1-33-16,5 2-32 16,9 3-10-16,2 3-11 15,0-2 1-15,13-2 7 0,11-6-1 16,8-2-4-16,3-9 3 16,5-10 8-1,7-4 23-15,3-3 2 0,-2-20-5 16,-1-5-11-16,-7-6-16 15,-7 0 4-15,-10-1 7 16,-8 1-3-16,-7 0 0 16,-8-2-2-16,0-2 1 15,-14 4-2-15,-11 2-5 16,-6 6-2-16,-5 6-7 16,-1 8-5-16,-5 5-1 15,1 0 0-15,5 7 0 16,3 0-1-16,8 0-1 0,3 0-11 15,7 0-27 1,4 0-36-16,1 7-72 0,2 6-107 16,-3 11-106-16,0-4-347 15,6-6-557-15</inkml:trace>
  <inkml:trace contextRef="#ctx0" brushRef="#br0" timeOffset="188836.47">2382 13646 500 0,'0'0'933'15,"0"0"-645"-15,0 0-24 16,-115-5-53-16,86 5-67 15,4 0-26-15,5 0-21 16,5 0-27-16,1 6-7 16,1 6-2-16,0 5-3 15,-1 3-3-15,1 4 20 16,1 2 9-16,3 2-7 0,3 0-32 16,4 0-15-16,2 0-7 15,0 0-16-15,0-4-6 16,6-1 0-16,13-6 1 15,2-1 7-15,8-5 4 16,7-5 22-16,2-6-2 16,2 0 2-16,-2-5-3 15,-3-11-8-15,-4-2-8 16,-2 1-4-16,-4-6-1 16,-2 3-5-16,-8 0 1 15,-1-5 11-15,-6-2 8 16,-1-1-4-16,-7-3-4 0,0 4-9 15,0-3 0 1,-15 3 2-16,-6 4 1 0,-6 3 6 16,-2 2-3-16,-4 1-9 15,-1 5-5-15,1 4 0 16,0 2-1-16,4 2-1 16,4 4 0-16,3 0-8 15,5 0 2-15,3 0-1 16,2 0-7-16,6 4-22 15,0 4-29-15,1 1-41 16,2 0-80-16,3 8-87 16,0-3-295-16,0-4-105 0</inkml:trace>
  <inkml:trace contextRef="#ctx0" brushRef="#br0" timeOffset="199215.43">3742 12733 1335 0,'0'0'548'0,"0"0"-329"16,0 0 15-16,0 0 2 16,0 0-59-16,-5 0-59 15,2 0-31-15,1 0-9 16,0 0-16-16,0 4 0 16,-2 2-2-16,-3 4-23 15,-2 8-11-15,-7 8-2 16,-4 10 5-16,-7 10-8 15,-4 7-9-15,0 1 3 16,0 1-7-16,3-5-7 16,7-5 1-16,5-9 5 15,5-8-6-15,5-10 0 0,4-8 0 16,0-5 0-16,2-5 0 16,0 0 8-16,0 0 6 15,0 0-3-15,0 0-10 16,0 0-2-16,0 0-1 15,0 0-39-15,0 0-50 16,0 0-52-16,0-3-117 16,4 0-364-16,-4-6-584 0</inkml:trace>
  <inkml:trace contextRef="#ctx0" brushRef="#br0" timeOffset="203746.72">10018 12944 1013 0,'0'0'826'16,"0"0"-520"-16,0 0-35 16,0 0 4-16,0 0-91 15,0 0-93-15,-11-30-66 16,35 28-11-16,10 2 25 16,10-3 22-16,7 2 17 15,5-1-23-15,2-2-26 16,0 2-13-16,-5-1-10 15,-6 3-4-15,-7 0-1 16,-9 0-1-16,-8 0 0 16,-10 0-31-16,-7 0-83 0,-6-1-94 15,-4-9-149 1,-18 2-297-16,-6-5-961 0</inkml:trace>
  <inkml:trace contextRef="#ctx0" brushRef="#br0" timeOffset="204030.7">10225 12771 1194 0,'0'0'580'0,"0"0"-312"16,0 0-53-16,0 0-47 16,0 0-63-16,0 0-24 0,-129 61-8 15,91-37-6-15,0-1-6 16,-2 4-27-1,7-5-13-15,4-3-9 0,9-2-10 16,6-3-2-16,12-1 0 16,2-1 0-16,9-1 37 15,20 1 20-15,11-4-24 16,5-1-15-16,4 2-18 16,-3-1-75-16,8 8-164 15,-12-1-320-15,-13-2-224 0</inkml:trace>
  <inkml:trace contextRef="#ctx0" brushRef="#br0" timeOffset="204347.27">9918 13311 1365 0,'0'0'619'0,"0"0"-420"15,0 0 37-15,0 0-54 16,0 0-54-16,0 0-12 16,0 0-2-16,66 1 5 15,-27-1 15-15,3 0-41 16,2 0-41-16,3 0-34 16,-1 0-12-16,-3 0-6 15,-1 4 1-15,-4 7-1 16,-3-1 0-16,0 0 0 0,-4-2-17 15,0-2-23 1,-4-2-45-16,-3-4-47 0,-6 0-55 16,-7-1-135-16,-7-11-281 15,-4 7-123-15</inkml:trace>
  <inkml:trace contextRef="#ctx0" brushRef="#br0" timeOffset="204730.52">10129 13200 1377 0,'0'0'508'0,"0"0"-297"16,0 0 16-16,0 0-46 15,0 0-77-15,0 0 0 16,0 0-2-16,-66-6-69 16,39 16-9-16,-2 2 2 15,0 0 9-15,0 3-7 16,4-1-13-16,1 1-9 16,4 0-6-16,2 0-1 15,7-1 1-15,2-2-6 0,7 1 4 16,2-3-7-1,0 0 9-15,13 0 2 0,12 0 32 16,8 2-14-16,5 3-20 16,5-1-71-16,6 15-154 15,-7-5-328-15,-11 0-525 16</inkml:trace>
  <inkml:trace contextRef="#ctx0" brushRef="#br0" timeOffset="205281.23">10063 13883 121 0,'0'0'1135'0,"0"0"-772"0,0 0-78 16,0 0 16-16,0 0-60 15,0 0-80-15,0 0-51 16,-40-9-6-16,40 9-17 16,0 0-23-16,2 0-23 15,14 0-22-15,12 0 24 16,12 0 19-16,16 0-11 15,8 0-18-15,10 0-11 16,2 0-8-16,-7 0-13 16,-9 0 1-16,-17 0-2 15,-14 0 0-15,-12 0-9 0,-11 4-30 16,-6-4-44 0,0 0-29-16,0 0-31 0,-23 0-191 15,-4-4-329-15,0-4-431 0</inkml:trace>
  <inkml:trace contextRef="#ctx0" brushRef="#br0" timeOffset="205617.77">10256 13789 856 0,'0'0'859'0,"0"0"-505"16,0 0-41-16,0 0-32 15,0 0-111-15,0 0-91 16,-116-27-25-16,92 27-3 0,-5 0 5 16,-2 0-17-16,-2 8-3 15,-4 0 0-15,2 3-6 16,2-3-6-16,3 3-7 16,6 1-16-16,4 1-1 15,6-2 0-15,8 5-1 16,4-2 0-16,2 3-8 15,0 2 3-15,13 1 4 16,14 0 2-16,6-2-1 16,12 0-16-16,7 0-31 15,27-1-80-15,-8-4-167 16,-11-4-491-16</inkml:trace>
  <inkml:trace contextRef="#ctx0" brushRef="#br0" timeOffset="206280.66">9992 14436 993 0,'0'0'543'0,"0"0"-290"16,0 0-5-16,0 0-33 16,0 0-53-16,0 0-64 15,0 0-48-15,-37-18-26 16,37 18-15-16,18 0 8 16,11 0 99-16,13 0 17 15,12 4-6-15,11-3-17 16,9 2-26-16,8 1-18 15,-2 2-25-15,0-5-22 16,-8 5-8-16,-12 0-10 16,-14 3 0-16,-15-5-1 0,-12 0 0 15,-11-2-1-15,-3-2-19 16,-5 0-31-16,0 0-43 16,-9-6-60-16,-11-9-372 15,-5 4-221-15</inkml:trace>
  <inkml:trace contextRef="#ctx0" brushRef="#br0" timeOffset="206599.44">10268 14316 1228 0,'0'0'535'0,"0"0"-304"0,0 0-12 16,0 0-15-1,-119 3-86-15,93 10-57 0,-3 1-3 16,-5 1 15-16,-1 1 4 16,-2-2-12-16,2 3-10 15,4-3-9-15,7 0-5 16,4-4-22-16,6 2-11 16,5-2-8-16,5 2 1 15,4 1-1-15,0 0 0 16,0 1 6-16,8 2 12 15,13 0 1-15,7 2-19 16,11-4 0-16,8 2-58 16,37 0-123-16,-10-5-349 15,-10-5-611-15</inkml:trace>
  <inkml:trace contextRef="#ctx0" brushRef="#br0" timeOffset="207711.17">3639 13646 1403 0,'0'0'532'0,"0"0"-265"15,0 0 40-15,0 0-94 16,0 0-98-16,0 0-59 15,-36 44 16-15,14-7 48 0,-2 8-14 16,-5 3-17 0,0 2-36-16,0 2-8 0,-2-3 3 15,2 1-7-15,2-6-14 16,2-4-6-16,6-4-5 16,5-12-2-16,5-6-8 15,5-8-5-15,4-4 0 16,0-6 6-16,0 0 4 15,0 0-2-15,0 0-9 16,0 0-66-16,8-16-171 16,7 2-374-16,-3-2-589 0</inkml:trace>
  <inkml:trace contextRef="#ctx0" brushRef="#br0" timeOffset="-197886.34">10083 14922 586 0,'0'0'761'0,"0"0"-535"16,0 0 0-16,0 0 11 16,0 0-51-16,0 0 3 15,-72-6-37-15,72 6-17 16,0 0 1-16,0 0 2 15,-2 0 2-15,2 0-24 16,0-1-23-16,11-3-35 0,16-2-36 16,13 2-11-1,9 2-1-15,11 2-8 0,7 0 4 16,4 0-5-16,5 0 0 16,-2 0 1-16,-7 0 5 15,-7-6-6-15,-14 0 5 16,-12 2-6-16,-16 0 1 15,-10 4 0-15,-5-2 0 16,-3 2 0-16,0-3-1 16,0 1-44-16,-13-2-105 15,-30-5-208-15,3 1-325 16,0-2-295-16</inkml:trace>
  <inkml:trace contextRef="#ctx0" brushRef="#br0" timeOffset="-197571.69">10256 14712 1247 0,'0'0'546'16,"0"0"-348"-16,0 0 6 16,0 0-18-16,-137 36-57 15,105-22-51-15,-1-2-13 16,-3 3 19-16,0-7 10 15,1 2-12-15,3-1-21 16,3-1-5-16,9 2-6 16,5-1-6-16,8-1-22 0,7-2-14 15,0 5-8-15,0 2 1 16,3 3 24-16,14 5-5 16,7 6-7-16,12-6 2 15,9 4-15-15,9-1-26 16,25 0-83-16,-10-5-196 15,-15-6-537-15</inkml:trace>
  <inkml:trace contextRef="#ctx0" brushRef="#br0" timeOffset="-196489.32">5936 12811 1202 0,'0'0'517'0,"0"0"-339"15,0 0 39-15,0 0-25 16,0 0-72-16,0 0-48 16,0 0-7-16,0 25-20 15,0-3 92-15,0 11 6 16,0 10-13-16,0 7-45 16,-6 10-26-16,-8 2-14 15,-3 4-3-15,0-2-6 16,5-6-12-16,0-9-18 15,5-14-5-15,5-10-1 16,2-13 2-16,0-8-2 16,0-4-7-16,0 0-22 15,24-5-103-15,6-12-186 16,-5 1-546-16</inkml:trace>
  <inkml:trace contextRef="#ctx0" brushRef="#br0" timeOffset="-195620.09">9922 15466 1209 0,'0'0'510'0,"0"0"-286"16,0 0 74-16,0 0-58 15,0 0-96-15,0 0-50 0,2-26 11 16,27 16 8 0,10 4-8-16,5 0-5 0,7 2-17 15,4 0-26-15,3 2-26 16,7 2-13-16,0 0-12 15,-2 0-5-15,-3 0 5 16,-12 0-6-16,-8 2 0 16,-11-2-20-16,-13 4-45 15,-7-4-40-15,-9 0-46 16,0 0-91-16,-7 0-272 16,-11 0-422-16</inkml:trace>
  <inkml:trace contextRef="#ctx0" brushRef="#br0" timeOffset="-195289.12">10121 15291 1224 0,'0'0'546'15,"0"0"-299"-15,0 0 15 16,0 0 1-16,-141-5-91 15,110 6-51-15,0 10-33 16,-1 3-22-16,-1-2-16 16,2 1-6-16,4 6-8 15,2-1-13-15,6-1-16 16,5 6-1-16,7-1 3 16,7 0 2-16,0-3 11 15,9 2 20-15,11-3-12 16,9-4-7-16,5 0-11 0,8-1-12 15,7-4-9 1,24 4-155-16,-12-9-416 0,-12-3-948 0</inkml:trace>
  <inkml:trace contextRef="#ctx0" brushRef="#br0" timeOffset="-194338.06">5853 14048 1388 0,'0'0'513'16,"0"0"-346"-16,0 0 31 15,0 0-12-15,-120-1 2 16,101 1-45-16,-2 0-25 16,1 10-13-16,3 7-22 15,-7 10-35-15,5 5-12 16,-1 7-6-16,4 5-9 15,5 1-9-15,7-3-10 0,4-2-1 16,2-6-1 0,21-8 1-16,10-7-1 0,11-9 9 15,12-10 2-15,6-5-4 16,7-25 5-16,0-9-3 16,-7-11-7-16,-8-6 4 15,-12-5 0-15,-17 1 3 16,-15-5 4-16,-10 6 5 15,-8 2 0-15,-25 11 0 16,-11 14 1-16,-8 18 7 16,-4 14-16-16,-2 2-8 15,8 21-2-15,7-2 0 0,13 2-12 16,15-9-69-16,9-1-50 16,6-3-56-16,0 0-132 15,11-4-242-15,-1-2-272 0</inkml:trace>
  <inkml:trace contextRef="#ctx0" brushRef="#br0" timeOffset="-188464.39">4806 12765 988 0,'0'0'487'0,"0"0"-285"16,0 0 60-16,0 0-10 15,0 0-12-15,0 0-58 16,0-46-39-16,0 46-27 0,0 0-29 16,0 0-32-1,-2 14-21-15,-2 12 19 0,-5 11 37 16,-7 6-9-16,-1 8-29 15,-6 0-21-15,1 2-16 16,-1-6-7-16,6-5-8 16,3-11 1-16,5-6 0 15,5-10 0-15,2-5-1 16,2-6-28-16,0 0-54 16,0 4-79-16,0 20-84 15,11-2-226-15,-5 2-156 0</inkml:trace>
  <inkml:trace contextRef="#ctx0" brushRef="#br0" timeOffset="-187773.98">4642 13860 1213 0,'0'0'382'16,"0"0"-118"-16,0 0-9 15,0 0-49-15,0 0-48 16,-129 10-37-16,106 11-8 15,3 10 6-15,3-3-17 16,3 6-32-16,1 3-15 0,6-1-26 16,5 4-14-16,2-2-9 15,0-2-5-15,11-6 0 16,11-4 1-16,4-6-1 16,5-9 7-16,8-11 1 15,-3 0 0-15,1-5 1 16,-6-15 2-16,-2-4 0 15,-6-7-1-15,-8 2-1 16,-3-5 4-16,-10-3 11 16,-2 2 4-16,0-4-7 15,-14 1-4-15,-5 5-4 16,-8 4-4-16,0 5 5 16,0 10-5-16,0 6-2 15,0 4-1-15,4 4-6 16,0 0-1-16,5 0 0 0,7 0-1 15,2 0 1 1,6 0-69-16,1 10-136 0,2 15-160 16,-2-2-311-16,0-2-831 0</inkml:trace>
  <inkml:trace contextRef="#ctx0" brushRef="#br0" timeOffset="-138184.2">10127 15931 1141 0,'0'0'372'16,"0"0"-153"-16,0 0-15 16,0 0 30-16,0 0-29 15,0 0-53-15,-104-39-50 16,92 39-12-16,6-5 29 0,-1 5-8 16,5-4-27-1,2 4-22-15,0 0-21 0,0 0-23 16,0 0-18-16,0 0-9 15,17-2-6-15,19-2 15 16,13 0 31-16,16-8 12 16,9 3-19-16,3-8-9 15,0 7-6-15,-9 0-7 16,-8 6 4-16,-13-1-6 16,-13 3 1-16,-8 0-1 15,-8-2-21-15,-7-1-78 16,-7-5-80-16,-4-7-99 15,-10 0-223-15,-15-1-307 0</inkml:trace>
  <inkml:trace contextRef="#ctx0" brushRef="#br0" timeOffset="-137895.02">10282 15638 1124 0,'0'0'537'15,"0"0"-397"-15,0 0-14 16,-146 41 89-16,93-15-48 16,-3 4-25-16,0 1-15 15,7 1-29-15,3-5-25 16,10-4-19-16,7-2-23 16,9-9-4-16,9-1-1 0,6-5-4 15,5 1-12-15,0 1-9 16,0 6 15-16,18 1 11 15,6 6-9-15,8 2-6 16,7-1-12-16,11 4-6 16,32 6-139-16,-8-6-319 15,-10-8-258-15</inkml:trace>
  <inkml:trace contextRef="#ctx0" brushRef="#br0" timeOffset="-137454.61">10100 16485 1239 0,'0'0'586'15,"0"0"-361"-15,0 0 51 16,0 0 2-16,0 0-87 0,0 0-55 15,0 0-11-15,126-36-20 16,-67 36-13-16,4 0-29 16,3 0-41-16,4 0-6 15,-3 0-8-15,-5 0 1 16,-11 0-8-16,-13 0-1 16,-12 0-36-16,-10 0-75 15,-7 0-73-15,-9-12-70 16,-4 2-300-16,-17-6-446 0</inkml:trace>
  <inkml:trace contextRef="#ctx0" brushRef="#br0" timeOffset="-137101.85">10256 16294 1267 0,'0'0'308'0,"0"0"-177"16,0 0 97-16,-120 27-48 16,82-19-48-16,-4 6-2 15,-1-6 20-15,1 6-9 16,0 0-19-16,-1-2-45 16,8 6-10-16,4-4-15 15,6 4-8-15,5 0 8 0,7 0-16 16,8 4-2-1,5 4-4-15,0 3 2 0,13-4-4 16,16 7 17-16,10-1-4 16,7-4-6-16,6 3-21 15,6-7-8-15,6 1-6 16,3-2-55-16,20-10-198 16,-17-2-434-16,-11-10-1391 0</inkml:trace>
  <inkml:trace contextRef="#ctx0" brushRef="#br0" timeOffset="35193.41">7295 14181 730 0,'0'0'948'0,"0"0"-669"16,0 0-85-16,0 0 57 16,0 0-44-16,0 0-123 15,-56-40-75-15,41 65-1 16,-3 8-7-16,1-1 1 15,0-2-2-15,3-4 1 16,2-5 0-16,1-8-1 16,5-5-21-16,0 0-23 15,6-8 1-15,0 0 5 16,0 0-51-16,21-18 21 0,10-8 31 16,4-2 21-16,6 2 16 15,-3 1-1-15,-7 6 1 16,-9 9-1-16,-9 6 0 15,-4 4-17-15,-5 0-3 16,-1 2 16-16,0 10 5 16,-3 4 10-16,0 0-1 15,0 4 3-15,-3-2-6 16,-4-2-5-16,3-6 0 16,1-2 0-16,3-8 0 15,0 0-1-15,0 0 0 0,21-20 10 16,8-7-4-1,6-4-5-15,1-1 5 0,-7 8 6 16,-6 4 45 0,-11 12-4-16,-8 8-19 0,-4 0-34 15,0 22 6-15,0 8 18 16,0 10 6-16,-4 2-17 16,-4-4-7-16,1-6-5 15,2-5 1-15,1-8-2 16,4-7-57-16,0-3-111 15,0-3-166-15,0-6-289 0</inkml:trace>
  <inkml:trace contextRef="#ctx0" brushRef="#br0" timeOffset="36909.54">7258 12531 1030 0,'0'0'337'0,"0"0"-131"16,0 0-6-16,0 0-51 15,0 0-93-15,0 0-56 16,0 0 9-16,-34 46 56 15,20-16-10-15,-1 0-24 16,-1-1-18-16,-1-2-4 16,1-5-8-16,1-8 5 0,4-6-4 15,6-6 4 1,5-2-6-16,0-2-8 0,4-19-42 16,16-4 10-16,7-5 26 15,2 2 9-15,-2 6 5 16,-5 4 0-16,-6 9 0 15,-5 8 0-15,-7 1-12 16,-2 0-11-16,-2 18 23 16,0 2 14-16,0 2-5 15,0-1 0-15,0-6-8 16,0-5-1-16,0-8-1 16,5-2-20-16,15-4 21 15,4-17 17-15,7-2-8 16,1-1 7-16,-8 6 32 0,-4 8 9 15,-8 8-16-15,-6 2-24 16,1 2-8-16,-3 18 20 16,1 2-4-16,0 6-11 15,-5-2-3-15,0 2-11 16,0-2 0-16,-3-1-68 16,-17 8-109-16,2-9-145 15,0-6-415-15</inkml:trace>
  <inkml:trace contextRef="#ctx0" brushRef="#br0" timeOffset="37083.21">7640 12675 1255 0,'0'0'540'0,"0"0"-354"0,0 0-53 15,0 0-111-15,0 0-13 16,0 0 3-16,0 0-12 15,0 106-7-15,0-66-140 16,0-5-165-16,0-5-589 0</inkml:trace>
  <inkml:trace contextRef="#ctx0" brushRef="#br0" timeOffset="38076.02">7667 12789 789 0,'0'0'356'0,"0"0"-146"16,0 0-29-16,0 0-42 16,0 0-58-16,0 0-35 15,0 0 24-15,-13-50 19 16,11 48-4-16,2 0 6 16,-2 2-1-16,-1-2-16 15,1 2-19-15,0-2-2 16,-3 2-4-16,1 0-19 15,-3 0-30-15,-4 0 0 16,-2 14-5-16,-6 0 4 16,4 5 1-16,1-4 0 15,5 3-1-15,3-1-5 16,4-4 5-16,2 2-10 0,0-2 5 16,0 0 5-16,2-1-6 15,7 0 4-15,3-4 2 16,-1-3-7-16,1-2-1 15,0-3-3-15,1 0 12 16,-1 0 7-16,-6-8 2 16,1 2 0-16,-3 1-2 15,-4 2-5-15,2 3-1 16,-2-3-1-16,3 2 0 16,1-5-1-16,1-2 1 15,4-5 1-15,-3 0 1 16,-1-2-1-16,-1 2 1 15,1 3 7-15,-1 0-3 16,-1-1 1-16,-1 3 1 16,-2-2-7-16,0-3 0 0,0 3 7 15,0-3 0-15,0 3 7 16,0-1 3-16,-7 5-7 16,-2 5-11-16,2 0 0 15,-1 1-1-15,-1 0-6 16,-1 0-32-16,2 0-58 15,-5 5-80-15,1 5-176 16,1-2-433-16</inkml:trace>
  <inkml:trace contextRef="#ctx0" brushRef="#br0" timeOffset="38845.87">7326 13046 831 0,'0'0'606'0,"0"0"-359"15,0 0-130-15,0 0-24 16,0 0 32-16,0 0-11 16,0 0-49-16,-37 108-20 15,19-79-19-15,0-4-11 16,0-3-12-16,3-4 3 16,1-5-6-16,5-8-12 0,5 0-10 15,4-5-5-15,0 0-5 16,0-9-21-16,17-9 19 15,10-1 15-15,4-2 13 16,1 6 6-16,-3 0 0 16,-5 7 0-16,-9 6 0 15,-3 2 6-15,-8 0 13 16,-4 7 15-16,0 11 9 16,0 1-6-16,-4 3-6 15,-12 2-15-15,1-1-8 16,1-3-1-16,5-6-7 15,3-4 1-15,4-9-1 0,2-1 0 16,0 0-9-16,11-13 8 16,11-12 0-16,5-1 1 15,2 1 2-15,-5 6 5 16,-6 5 8-16,-7 10 32 16,-4 4 12-16,-2 0-16 15,-3 2-17-15,0 16 6 16,-2 5-6-16,0 4-11 15,0 4-15-15,0 0-26 16,-14 7-158-16,1-7-332 16,2-9-489-16</inkml:trace>
  <inkml:trace contextRef="#ctx0" brushRef="#br0" timeOffset="38982.56">7630 13312 861 0,'0'0'889'0,"0"0"-635"0,0 0-206 16,0 0-46-16,0 0-2 16,8 125-42-16,-8-73-207 15,0-4-296-15</inkml:trace>
  <inkml:trace contextRef="#ctx0" brushRef="#br0" timeOffset="39543.8">7141 13677 727 0,'0'0'721'15,"0"0"-450"-15,0 0-99 16,0 0-19-16,0 0-86 15,0 0-21-15,0 0 37 16,-26 64-20-16,19-43-26 16,3-3-20-16,2-7-11 15,2-2-6-15,0-7-1 16,0-2-10-16,2 0-18 16,19-16 0-16,6-8 29 0,7-2 0 15,0-1 1 1,-6 5 0-16,-8 7 0 0,-6 5 1 15,-7 10 8-15,-7 0 15 16,0 0-24-16,0 18 11 16,-2 1 10-16,-10 8-1 15,1-4-9-15,-2 0-9 16,1-5 3-16,4-2-5 16,3-12-1-16,5-4-14 15,0 0-13-15,5-4 14 16,15-18 12-16,6-2 1 15,7-2 0-15,4 1 0 16,-4 7 10-16,-4 4 8 16,-7 6 9-16,-4 7-9 15,-7 1-11-15,-4 0 1 0,-2 5-1 16,-5 12 2 0,0 1 0-16,0 1-9 0,-3 7-15 15,-17 7-130-15,0-5-336 16,4-8-621-16</inkml:trace>
  <inkml:trace contextRef="#ctx0" brushRef="#br0" timeOffset="39862.11">7538 13746 1480 0,'0'0'382'16,"0"0"-224"-16,0 0 2 0,0 0-86 15,0 0-39-15,0 0-12 16,0 0-3-16,38 70 1 16,-38-53-3-16,0-6-3 15,0-1 10-15,-4-4 31 16,-7-2 44-16,-4-4-26 16,1 0-35-16,2 2-24 15,1 0-15-15,5 0 0 16,4 2-7-16,-1-1-1 15,3 0-7-15,0 0-9 16,9-2 1-16,14-1 23 16,8 0-1-16,13 5-153 15,-4 0-335-15,-9 1-1335 0</inkml:trace>
  <inkml:trace contextRef="#ctx0" brushRef="#br0" timeOffset="40649.22">7632 14390 1222 0,'0'0'486'0,"0"0"-262"0,0 0 34 16,0 0-63-16,0 0-54 16,0 0-78-16,0 0-22 15,0-41-26-15,6 44-13 16,1 10 4-16,0 5 1 16,-3 4-6-16,-1 3 8 15,-3 0-7-15,0-3 8 16,0-3 5-16,-5-7-5 15,-4-4 7-15,-2-8 8 0,1 0-7 16,2 0-3 0,1 0-8-16,5 0-1 0,2-4-6 15,0 4-8-15,0 0-30 16,2 0 0-16,12 0 26 16,1 4 2-16,-1 6-9 15,-3 4-13-15,-2-1-11 16,-5 4 7-16,-4-4 13 15,0 0 14-15,0 1 9 16,-13-4 16-16,-7 3 5 16,-4-12 28-16,-1 1 0 15,3-2-28-15,-1 0-11 0,6 0-10 16,1 0-27 0,-4 0-145-16,4 0-351 0,1 0-604 0</inkml:trace>
  <inkml:trace contextRef="#ctx0" brushRef="#br0" timeOffset="41292.92">7248 14861 1235 0,'0'0'531'0,"0"0"-348"16,0 0-45-16,0 0-57 16,0 0-15-16,0 0 7 15,0 0-8-15,-22 94 3 16,13-72-19-16,0-4-10 15,1-2-20-15,1-2-6 16,0-10-5-16,4-2-7 16,3-2-1-16,0 0-40 15,6-10-36-15,15-18 36 16,13-6 21-16,4-3 5 16,4-2 13-16,-6 8 1 0,-9 12 1 15,-9 10-1-15,-10 9 0 16,-3 0-5-16,-5 0 5 15,2 17 24-15,-2-1-2 16,2 1-2-16,-2-3-12 16,0-3-6-16,2-1-1 15,-2-10 1-15,2 0-1 16,3 0 0-16,2 0-1 16,4-4 0-16,5-14 15 15,1 3-6-15,2 2-8 16,-4 5-1-16,-1 4 0 15,-8 4-12-15,0 0 12 16,-3 8 2-16,1 11 38 16,-4 8 15-16,0 1-10 0,0 5-22 15,0 0-15-15,-3-1-8 16,-1-4-36 0,-2-6-133-16,2-2-121 0,2-8-345 15,-1-6-690-15</inkml:trace>
  <inkml:trace contextRef="#ctx0" brushRef="#br0" timeOffset="41516.28">7717 14918 1249 0,'0'0'608'0,"0"0"-369"16,0 0-80-1,0 0-110-15,0 0-35 0,0 0-7 16,0 0-7-1,-14 119 0-15,14-95-1 0,2-8-6 16,10 0 6-16,2-4-1 16,7-4-26-16,2-2 19 15,3-6 3-15,3 0-54 16,5 0-111-16,-4-10-113 16,-5-2-305-16</inkml:trace>
  <inkml:trace contextRef="#ctx0" brushRef="#br0" timeOffset="41678.52">7852 14968 967 0,'0'0'531'16,"0"0"-362"-16,0 0-29 0,0 0-20 16,0 0-74-16,-8 115-29 15,8-83-17-15,0 21-94 16,0-9-224-16,0-4-764 15</inkml:trace>
  <inkml:trace contextRef="#ctx0" brushRef="#br0" timeOffset="42242.38">7273 15310 675 0,'0'0'885'16,"0"0"-640"-16,0 0-115 15,0 0 7-15,0 0-40 16,0 0-35-16,0 0-40 15,-58 100-12-15,58-87-5 16,0-12-5-16,0-1-1 16,0 0-1-16,0 0-4 15,2-6 6-15,12-10 0 0,-4 5-14 16,2 4 3-16,-5 6 5 16,-3 1-4-16,-2 0-6 15,3 0 8-15,-3 0-5 16,2 8 13-16,1 5 8 15,0-3-6-15,-1-1-2 16,2-5-1-16,1-4-34 16,5 0-3-16,3-13 38 15,7-10 12-15,3-2-3 16,4 0-8-16,-5 8 13 16,-4 1 8-16,-4 10-6 15,-5 6 9-15,-5 0 0 16,-1 4 15-16,-5 14 19 0,0 1 6 15,0 4-16 1,0 1-23-16,0 0-16 0,-5-2-10 16,-1 0-53-16,0-3-107 15,1-6-165-15,0-3-354 0</inkml:trace>
  <inkml:trace contextRef="#ctx0" brushRef="#br0" timeOffset="42481.86">7590 15440 859 0,'0'0'768'16,"0"0"-564"-16,0 0-144 15,0 0-43-15,0 0 21 0,0 0-15 16,0 0-10 0,69 107-7-16,-56-80-6 0,0-4 0 15,-6-5 8-15,-5 0 5 16,-2-6 50-16,0-2 34 15,-9-3-29-15,-11-1-37 16,-5-6-15-16,-2 0-16 16,-6-17-72-16,6-5-181 15,6-2-363-15</inkml:trace>
  <inkml:trace contextRef="#ctx0" brushRef="#br0" timeOffset="42626.01">7590 15440 1205 0,'98'0'582'0,"-85"-4"-442"0,5 4 43 16,7-3-100-16,-4 3-83 15,6 0-47-15,-5 7-206 16,-11 1-349-16</inkml:trace>
  <inkml:trace contextRef="#ctx0" brushRef="#br0" timeOffset="43158.4">7313 15855 1380 0,'0'0'501'0,"0"0"-263"0,0 0-66 16,0 0-111-16,0 0-60 15,0 0 0-15,0 0 7 16,-13 44-2-16,13-30-4 16,0-4 5-16,0-2-7 15,0-3-7-15,4-5-46 16,0 0-28-16,6 0 23 16,5-13 48-16,3-1 9 15,-1 1 1-15,2 0 0 16,-6 5-1-16,-6 8 1 15,-3 0-13-15,-4 2-5 0,0 20 18 16,-4 6 12 0,-12 4-10-16,1 2-2 0,3-5-10 15,3-14-25-15,9-4-33 16,0-11-21-16,5-5 33 16,17-16 56-16,7-11 43 15,-1 0 36-15,0 5 19 16,-6 5-5-16,-6 5-16 15,-5 6-18-15,-5 9-23 16,-4 2-32-16,1 0-4 16,-3 0 0-16,3 4 20 15,-3 9 1-15,0 0-11 16,0 5 9-16,-10 4-4 16,-9 5-15-16,-8 10-95 15,4-2-184-15,8-9-290 0</inkml:trace>
  <inkml:trace contextRef="#ctx0" brushRef="#br0" timeOffset="43478.54">7701 15946 1687 0,'0'0'338'0,"0"0"-157"16,0 0 4-16,0 0-121 15,0 0-49-15,0 0-3 16,-85 116-12-16,82-94 0 0,1 0 0 16,2 1-12-16,0-10-56 15,0-5-18-15,10-8-31 16,3 0-9-16,5 0 90 16,-3-19 36-16,-1 0 7 15,-3-1 2-15,-9 2 22 16,-2 6 63-16,0 2 14 15,-9 6-49-15,-11 4-35 16,-5 0-24-16,-19 18-116 16,7 8-206-16,-2 2-713 0</inkml:trace>
  <inkml:trace contextRef="#ctx0" brushRef="#br0" timeOffset="44008.08">7135 16565 1670 0,'0'0'328'16,"0"0"-167"-16,0 0-26 16,0 0-107-16,0 0-13 15,0 0 10-15,0 0 0 16,2 108 3-16,-2-85-10 15,2-10-17-15,0-9-1 16,5-4-18-16,7-4-29 16,7-24 47-16,8-7 6 15,5-10-5-15,2 0-1 0,-2 6 1 16,-8 7-1-16,-8 14 11 16,-10 6 54-16,-5 12 6 15,-3 0 7-15,0 0-19 16,0 12-32-16,0 12-5 15,-7 6 16-15,0 3-17 16,1-8-15-16,2-3-6 16,4-12-18-16,0-10-26 15,0 0 0-15,6-13 11 16,15-18 31-16,2-5 2 16,6 0 1-16,0 3-1 15,-2 12-1-15,-6 7 0 0,-4 10-6 16,-5 4-11-1,-6 0 18-15,-2 4 10 0,-1 14 14 16,-2 4-6-16,-1 2-8 16,3 2-10-16,-3 0-24 15,0 6-145-15,0-6-116 16,0-8-344-16</inkml:trace>
  <inkml:trace contextRef="#ctx0" brushRef="#br0" timeOffset="44308.43">7775 16423 1868 0,'0'0'481'0,"0"0"-311"0,0 0-13 16,0 0-134-16,0 0-21 15,0 0 5-15,0 0 1 16,48 18 1-16,-36-14 0 15,-1-4 4-15,-5 0 4 16,-2 0 8-16,-1 0-4 16,-1 0-13-16,-2 4-8 15,0 6 0-15,0 8 4 16,0 4 4-16,-7 6 7 16,-8 10-8-16,-7 2-7 15,-3 3-15-15,-11 13-171 16,5-17-393-16,4-6-1219 0</inkml:trace>
  <inkml:trace contextRef="#ctx0" brushRef="#br0" timeOffset="61267.36">20098 11696 1637 0,'0'0'504'15,"0"0"-399"-15,0 0 140 16,-158 80-98-16,114-7-14 15,12 13-47-15,7 7-22 16,16-18-14-16,9 6 1 16,0-15-17-16,21-16-19 15,10-20-2-15,9-20 2 0,7-10 48 16,-1-34 57-16,-2-20-35 16,-9-18-35-16,-16-11-17 15,-17 0-11-15,-2 2-5 16,-27 13-10-16,-10 18-5 15,-5 19-2-15,-1 19-8 16,5 12-116-16,21 17-135 16,9 9-273-16,8-2-226 0</inkml:trace>
  <inkml:trace contextRef="#ctx0" brushRef="#br0" timeOffset="61806.18">20416 11748 214 0,'0'0'1757'0,"0"0"-1257"16,0 0-345-16,0 0-3 0,0 0-53 16,-106 147-34-16,92-78-32 15,10-4-12-15,4-5-7 16,4-9-5-16,18-11-8 16,7-14 0-16,5-14 7 15,6-12 1-15,5-9 11 16,3-27-8-16,2-15-1 15,-6-12-4-15,-9-9-7 16,-12 0 1-16,-13 2-1 16,-6 12 1-16,-4 11 7 15,0 15 2-15,-8 13 22 16,0 8 13-16,-3 11-8 16,-3 0-32-16,-6 20-5 15,-4 19-10-15,-7 8 9 16,-3 12 1-16,3 1-1 0,4-1 0 15,7-6 0-15,7-4 1 16,9-10-1-16,4-5 0 16,0-5-8-16,6-8 7 15,13 0 2-15,6-7 1 16,4-4 0-16,7-6 14 16,4-4 3-16,2 0 6 15,0-18 22-15,1-9 9 16,-3-2-16-16,-4-1-16 15,-7 1-8-15,-7 4 0 0,-4 0-3 16,-7 5 1 0,-2-1-1-16,-3 0-4 0,0 1-7 15,-4 2 13 1,-2 4-13-16,0 4 1 0,0 3 2 16,0 6-4-16,0 1-1 15,0-2-71-15,0-1-99 16,0 1-172-16,0-4-512 0</inkml:trace>
  <inkml:trace contextRef="#ctx0" brushRef="#br0" timeOffset="62535.24">21216 11778 1430 0,'0'0'568'0,"0"0"-312"16,0 0 93-16,0 0-138 16,-116-16-118-16,74 52-51 15,-6 17 10-15,3 7 35 16,-1 1-14-16,9 2-31 16,10-7-21-16,12-6-12 15,11-9-9-15,4-14-6 16,4-10-6-16,23-13 12 15,8-4 16-15,9-21 73 16,6-16-3-16,3-17-30 16,-6-6-23-16,-10-5-18 15,-12 5-6-15,-16 8 0 0,-9 12-9 16,0 14-60-16,-9 14-97 16,-8 12-176-16,3 4-494 15,7 8-849-15</inkml:trace>
  <inkml:trace contextRef="#ctx0" brushRef="#br0" timeOffset="62722.74">21453 11922 1416 0,'0'0'963'16,"0"0"-610"-16,0 0-80 15,0 0-102-15,0 0-132 16,0 0-21-16,0 0-7 0,135 0-11 15,-90 0-45-15,-3-3-116 16,12-15-159-16,-12 2-317 16,-9 0-349-16</inkml:trace>
  <inkml:trace contextRef="#ctx0" brushRef="#br0" timeOffset="63017.95">21655 11681 1572 0,'0'0'669'16,"0"0"-386"-16,0 0-2 0,0 0-142 15,0 0-56-15,0 0 2 16,125 19-12-16,-90 3-23 16,-6 4-26-16,-6 2-8 15,-9 7-5-15,-8 1 2 16,-6 2 5-16,0-1 0 15,-14 3-2-15,-15-5-1 16,-9-1 0-16,-6-3 0 16,-5-6-15-16,3-3-5 15,0-2-107-15,2 3-174 16,13-6-329-16,11-6-476 0</inkml:trace>
  <inkml:trace contextRef="#ctx0" brushRef="#br0" timeOffset="63404.29">22502 11811 1798 0,'0'0'585'16,"0"0"-284"-16,-20-104-12 16,2 78-114-16,-2 13-83 15,-5 13-58-15,-4 8-34 16,-6 24 1-16,-3 11-1 15,0 7 1-15,4 0-1 16,10 0 1-16,8-8-2 16,12-6 0-16,4-12-20 15,4-11-43-15,23-8-2 16,4-5 46-16,7-7 20 0,-2-20 11 16,-2-1-11-16,-10 0 9 15,-8 8 8-15,-8 8 59 16,-6 6 23-16,1 6-42 15,1 0-57-15,3 12-21 16,8 9 21-16,4 6 1 16,4 1 0-16,4-3 5 15,0-3-6-15,2-4-39 16,0-6-48-16,-1-8-74 16,15-4-205-16,-6-19-282 15,-4-8-632-15</inkml:trace>
  <inkml:trace contextRef="#ctx0" brushRef="#br0" timeOffset="63579.92">22912 11189 1753 0,'0'0'563'16,"0"0"-333"-16,0 0-77 15,0 0-118-15,0 0-35 16,-116 94-14-16,89-45-117 15,-17 19-123-15,8-12-321 16,5-11-840-16</inkml:trace>
  <inkml:trace contextRef="#ctx0" brushRef="#br0" timeOffset="64068.19">23132 11222 1617 0,'0'0'612'0,"0"0"-386"16,0 0 86-16,0 0-172 15,0 0-134-15,0 0-6 16,0 0 18-16,-69 165 0 16,36-88 21-16,-3 6-13 15,-4 4-11-15,0 0-3 16,4-5-5-16,7-13-7 15,9-15 0-15,8-15 1 16,9-19 0-16,3-16 0 0,0-4 17 16,15-23 66-16,14-12-37 15,10-11-4-15,3 0 20 16,2 5-2-16,-6 10-17 16,-7 11-10-16,-7 10-17 15,-3 10-17-15,-1 0-9 16,-3 10 3-16,1 14-2 15,0 6 8-15,-6 3 0 16,-4 5-1-16,-8 1 0 16,0-3-5-16,-6-4 6 15,-23-5 12-15,-9-4-1 16,-9-6 4-16,-7-4-6 16,1-3 1-16,0-6-8 15,5-2-2-15,8-2-21 0,9 0-102 16,18 0-135-16,7-11-297 15,6-6-288-15</inkml:trace>
  <inkml:trace contextRef="#ctx0" brushRef="#br0" timeOffset="64245.85">23587 11164 183 0,'0'0'1615'15,"0"0"-1263"-15,0 0-204 0,0 0-56 16,0 0-60-16,0 0-32 16,-127 151-15-16,89-70-110 15,2-15-228-15,5-8-654 0</inkml:trace>
  <inkml:trace contextRef="#ctx0" brushRef="#br0" timeOffset="64517.08">23754 11751 1798 0,'0'0'668'0,"0"0"-393"16,0 0 43-16,0 0-142 0,-113-67-94 16,81 76-63-1,-5 26-19-15,-6 13 0 0,1 9 0 16,4 5 0-16,7-2-1 15,11-3-8-15,13-5 3 16,7-8-16-16,2-8-32 16,27-11-3-16,13-10-17 15,14-12-26-15,15-3-9 16,47-25-113-16,-15-9-111 16,-10-7-248-16</inkml:trace>
  <inkml:trace contextRef="#ctx0" brushRef="#br0" timeOffset="64704.8">24353 11243 1084 0,'0'0'967'16,"0"0"-586"-16,0 0-158 15,0 0-138-15,0 0-53 16,-120 96-32-16,87-49-12 15,-25 17-155-15,6-11-321 16,4-9-524-16</inkml:trace>
  <inkml:trace contextRef="#ctx0" brushRef="#br0" timeOffset="78163.95">20092 12897 652 0,'0'0'943'0,"0"0"-704"0,0 0 69 15,0 0-65-15,0 0-61 16,-56-65-40-16,46 65-66 15,-3 4-42-15,-9 24-10 16,-7 16 21-16,-7 12 16 16,1 10-19-16,5 8-12 15,8-1-10-15,13-6-6 16,9-9-13-16,5-9-1 16,28-19-10-16,14-16 10 15,11-14 26-15,7-17 38 16,-1-24 1-16,-3-16-26 15,-20-11-5-15,-16-4 1 16,-20 2 0-16,-5 3-12 0,-34 14-2 16,-10 17-12-16,-8 16-8 15,1 17 0-15,5 3-1 16,10 12-51-16,16 13-138 16,24 3-155-16,25-6-374 15,9-11-268-15</inkml:trace>
  <inkml:trace contextRef="#ctx0" brushRef="#br0" timeOffset="78339.48">20624 12879 1220 0,'0'0'619'0,"0"0"-468"16,0 0 74-16,-12 123 3 0,1-67-83 15,3 6-87-15,1 2-41 16,0-5-10-16,0-5-7 15,3-8-74-15,0-4-148 16,1-13-149-16,3-16-347 0</inkml:trace>
  <inkml:trace contextRef="#ctx0" brushRef="#br0" timeOffset="78511.02">20967 12919 1547 0,'0'0'527'0,"0"0"-404"0,0 0 102 16,-73 149-60-16,48-76-75 16,7 13-58-16,5-2-32 15,3-4-10-15,7 1-179 16,2-18-169-16,1-21-363 0</inkml:trace>
  <inkml:trace contextRef="#ctx0" brushRef="#br0" timeOffset="78696.56">21198 13074 1495 0,'0'0'587'0,"0"0"-391"0,0 0-26 16,0 0-85-1,0 0-49-15,159-10-36 0,-104 10-12 16,5-8-165-16,-15-1-149 15,-14 1-282-15</inkml:trace>
  <inkml:trace contextRef="#ctx0" brushRef="#br0" timeOffset="78930.85">21615 12937 834 0,'0'0'566'0,"0"0"-434"16,0 0 132-16,0 0-1 15,0 0-99-15,114 81-55 16,-88-52-12-16,-1 7 11 16,-5-5-32-16,-2 3-42 0,-9-2-19 15,-7-4-4-15,-2 0-1 16,-4-3 8-16,-21-3-2 16,-6-3-16-16,-5 1-24 15,-20 9-187-15,12-5-301 16,6-4-492-16</inkml:trace>
  <inkml:trace contextRef="#ctx0" brushRef="#br0" timeOffset="79347.05">22469 13174 1265 0,'0'0'750'0,"0"0"-482"16,-25-128 12-16,7 96-58 15,-2 20-94-15,2 12-80 16,-7 12-40-16,-1 21-8 16,-4 14 0-16,-1 7 1 15,5 2-1-15,4-2-1 16,8-5-50-16,12-13-38 16,2-13-7-16,9-14 19 15,20-9 28-15,7-16 49 16,6-22 20-16,-2-8 12 15,-4-2 39-15,-7 4 16 16,-9 11 11-16,-12 13 28 16,-5 14 24-16,-3 6-65 15,0 3-85-15,0 20-14 0,0 11 14 16,5 9 1-16,5 2 6 16,9-1-6-16,0-1 0 15,4-9 5-15,-1-6-6 16,-2-10-15-16,2-12-92 15,1-6-98-15,19-18-156 16,-7-12-314-16,0-8-898 0</inkml:trace>
  <inkml:trace contextRef="#ctx0" brushRef="#br0" timeOffset="79540.67">22615 12541 1562 0,'0'0'368'15,"0"0"-234"-15,0 0-47 16,0 0-56-16,-28 110-18 16,23-62-13-16,-15 14-131 15,-2-9-192-15,-3-11-1101 0</inkml:trace>
  <inkml:trace contextRef="#ctx0" brushRef="#br0" timeOffset="80132.91">22914 12421 644 0,'0'0'899'0,"0"0"-559"16,0 0-102-1,0 0-113-15,-75 104 54 0,58-32-42 16,7 10-52-16,3 4-27 16,2-4-21-16,1-6-28 15,-1-8-3-15,-1-12-4 16,-3-12 7-16,0-8-2 16,2-17 3-16,5-11-9 15,2-8 14-15,0 0 11 16,6-26 38-16,19-8-48 15,8-6-7-15,10-2 14 16,2 6-2-16,-5 6 10 16,4 7 14-16,-6 12-14 15,-2 7-19-15,-7 4-12 16,-3 1-5-16,-5 20 4 0,-6 2-5 16,-6 8 6-1,-9 3 2-15,0 0 8 0,0-2-4 16,-22 0 0-16,-5-2 0 15,-8-5 5-15,-6-3-2 16,-5-7 1-16,-10-1-1 16,-7-3-9-16,-3-4-8 15,1-3-50-15,-2-4-113 16,18 0-192-16,18 0-340 0</inkml:trace>
  <inkml:trace contextRef="#ctx0" brushRef="#br0" timeOffset="80396.21">23589 12876 1114 0,'0'0'862'16,"0"0"-519"-16,0 0-9 16,0 0-101-16,0 0-139 15,-140-24-66-15,95 59-17 16,1 10-11-16,5 7 0 15,13 3 0-15,13-3-6 16,8-4-6-16,5-9 0 16,5-9-6-16,15-10-3 15,9-5-7-15,6-10-30 0,34-5-102 16,-9 0-203 0,-4 0-396-16</inkml:trace>
  <inkml:trace contextRef="#ctx0" brushRef="#br0" timeOffset="96430.08">7852 13647 421 0,'0'0'309'16,"0"0"-84"-16,0 0-2 15,0 0-26-15,0 0-26 0,0 0 27 16,0-6-28-1,0 6-5-15,-2-1-10 0,0 1 20 16,2 0 6-16,-2 0-15 16,2 0-31-16,0 0-27 15,-2 0-21-15,2 0-15 16,0 0-12-16,0 0-6 16,0 0-2-16,0 0-7 15,0 0-20-15,0 0-10 16,2 0-9-16,16 0 6 15,12 0 17-15,7 0 5 16,2 4-8-16,6 2-11 16,2-4-3-16,1-1-5 15,2-1 4-15,1 0-4 16,0 0 10-16,-6 0-5 0,-3 0-6 16,-4 0 3-1,-7 0-8-15,-2 0 0 0,-2 6 0 16,-5 3 0-16,3-5-1 15,-6 0 2-15,4 0-1 16,-3 0 0-16,-3-4 5 16,0 2-6-16,-2-2 6 15,-4 0-5-15,0 0 0 16,-5 0 0-16,-1 0-1 16,2 0 1-16,-2 0-1 15,-1 0 2-15,3 0 8 16,2 0 1-16,0-4-10 15,-3-2 5-15,1 2-5 0,-5 1 0 16,-2 2 5 0,0 1-4-16,0 0 4 0,0 0-6 15,0 0 0-15,0 0-6 16,0 0-12-16,0 0-30 16,0 0-36-16,-7 0-57 15,-15 0-127-15,0-4-305 16,0-1-226-16</inkml:trace>
  <inkml:trace contextRef="#ctx0" brushRef="#br0" timeOffset="102810.16">2066 15883 690 0,'0'0'1152'16,"0"0"-862"-16,0 0-164 16,0 0-18-16,0 0-28 15,0 0-34-15,-82 115-4 16,82-70 4-16,2 4-19 16,24-12-7-16,10-14-18 15,13-11 7-15,9-12 13 0,2-12 14 16,3-20 22-1,-12-9 15-15,-9-4 5 0,-17 4-6 16,-12 2 5-16,-13 8 27 16,0 0-37-16,-20 4-14 15,-11-1-29-15,-10 7-11 16,-3 9-4-16,-3 6-8 16,1 6-1-16,4 0-8 15,3 1-59-15,12 11-118 16,14 2-128-16,11-4-308 15,2-6-310-15</inkml:trace>
  <inkml:trace contextRef="#ctx0" brushRef="#br0" timeOffset="103007.69">2697 15712 1463 0,'0'0'857'0,"0"0"-644"16,0 0-167-16,-10 104 65 15,4-45-15-15,6 6-60 16,0-1-22-16,0-2-13 16,8-8-1-16,8-10-56 15,5-8-130-15,3-18-87 16,-4-6-241-16,-2-12-189 0</inkml:trace>
  <inkml:trace contextRef="#ctx0" brushRef="#br0" timeOffset="103180.17">3084 15677 886 0,'0'0'1163'16,"0"0"-838"-16,0 0-200 15,0 0 30-15,-22 116-23 16,19-53-66-16,3 8-39 16,0-5-27-16,14 3-7 15,7-11-72-15,2 8-136 16,-3-12-121-16,-6-14-384 0</inkml:trace>
  <inkml:trace contextRef="#ctx0" brushRef="#br0" timeOffset="103434.83">3356 15996 1761 0,'0'0'610'0,"0"0"-469"16,0 0 32-16,0 0-57 16,0 0-41-16,0 0 38 15,151-23-14-15,-88 22-51 16,-1-3-24-16,-6 4-15 16,-2 0-9-16,-8 0-8 15,-3 0-73-15,-7-5-111 0,1-12-193 16,-10-6-245-1,-12-2-489-15</inkml:trace>
  <inkml:trace contextRef="#ctx0" brushRef="#br0" timeOffset="103673.96">3833 15762 1859 0,'0'0'562'15,"0"0"-389"-15,0 0 14 16,0 0-85-16,0 0 30 15,0 0-13-15,134 44-51 16,-91-17-29-16,3-1-8 16,-11 7-23-16,-4-2-7 0,-9 9 1 15,-6-5-1 1,-12 3 1-16,-4 0 5 0,0-6-7 16,-20-1-39-16,-12-4-99 15,-36 1-110-15,6-8-273 16,-1-6-258-16</inkml:trace>
  <inkml:trace contextRef="#ctx0" brushRef="#br0" timeOffset="104258.63">3240 16236 499 0,'0'0'1082'0,"0"0"-742"16,0 0-85-16,0 0 61 15,0 0-75-15,0 0-89 16,0 0-65-16,0 8-42 0,2 0-29 16,16 7 12-1,5 2-8-15,-2 5 1 0,2 1-12 16,-5-4 0-16,-5 1-8 15,-6-1 0-15,-7-5 8 16,0-6 9-16,-13-2 18 16,-19-6-4-16,-5 0-16 15,-4 0-4-15,5 0-6 16,5 0-5-16,10 0-1 16,7 0 1-16,7 0-1 15,7 0 0-15,0 0-9 16,0 0-15-16,13 0 0 0,14 0 24 15,6 3 9 1,8 2 2-16,6 3-11 0,0 2-2 16,1 4-133-16,18 8-186 15,-9-4-381-15,-12-7-873 16</inkml:trace>
  <inkml:trace contextRef="#ctx0" brushRef="#br0" timeOffset="106507.01">4455 15548 1500 0,'0'0'584'0,"0"0"-324"16,0 0 37-16,0 0-54 0,0 0-79 15,0 0-75 1,0 0-7-16,164-24-10 0,-101 34-27 16,-3 13-14-16,-11 13-10 15,-13 0-6-15,-12 8-3 16,-15 4 0-16,-9-3 3 15,0 0-1-15,-25-8-4 16,-10-10 4-16,-12-4-1 16,-6-12-2-16,-5-5-2 15,2-3 1-15,6-3-1 16,13 0 0-16,12-5-1 16,13 1 4-16,12-3-5 15,0 3-7-15,20-2-10 16,21 1 9-16,20 5-5 15,10 0 6-15,5 0 6 16,-3 11-6-16,-6 14 1 16,-16 6-1-16,-11 1-5 0,-11 4 4 15,-13-2-5-15,-11 2 6 16,-5-4 0-16,-7-4 6 16,-22-3 3-16,-12-8 2 15,-9-3 1-15,-10-4-2 16,-3-5 2-16,1-2-3 15,6-3-7-15,11 0 5 16,11 0-1-16,13 0-5 16,7 0-1-16,10-3-55 15,4-2-135-15,8-13-180 16,15-1-482-16,-1-2-1069 0</inkml:trace>
  <inkml:trace contextRef="#ctx0" brushRef="#br0" timeOffset="107272.16">5310 16262 1625 0,'0'0'636'0,"0"0"-380"16,0 0 32-16,0 0-86 15,0 0-114-15,0 0-60 16,0 0-7-16,-51 117 21 15,37-73-7-15,1 0-13 16,0-5-7-16,0-2-7 16,4-13-1-16,2-4-7 15,0-6-3-15,7-9-96 16,0 0-133-16,0-5-239 16,18 0-212-16,4-13-330 0</inkml:trace>
  <inkml:trace contextRef="#ctx0" brushRef="#br0" timeOffset="107608.87">5584 16294 1631 0,'0'0'659'15,"0"0"-308"-15,0 0-26 16,0 0-136-16,0 0-128 16,0 0-53-16,0 0-7 15,-57 103 1-15,45-63-2 16,5-10 0-16,5-2-1 15,2-11-14-15,0-8-4 16,0-3-7-16,7-6 4 16,3 0 22-16,4-6 0 0,1-11 9 15,2-2 0-15,-7-4-2 16,0-2 10-16,-6 3 5 16,-4-5 13-16,0 7 1 15,0 0-15-15,0 10-20 16,-6 5 2-16,-8 5-3 15,-3 0-9-15,-4 0-16 16,-4 5-46-16,5 4-62 16,-1-4-130-16,2-1-330 15,8-4-468-15</inkml:trace>
  <inkml:trace contextRef="#ctx0" brushRef="#br0" timeOffset="112699.04">23890 13014 1046 0,'0'0'511'0,"0"0"-269"0,0 0 105 16,0 0-49-16,0 0-93 15,0 0-80-15,7-2-37 16,9 2-24-16,7 0 1 16,6 0-11-16,3 0-29 15,-1 0-16-15,-4 0-9 0,-7 0-24 16,-7 10-116-16,-13 7-209 15,0-4-241-15,-11-1-210 16</inkml:trace>
  <inkml:trace contextRef="#ctx0" brushRef="#br0" timeOffset="112840.66">23892 13184 992 0,'0'0'672'15,"0"0"-472"-15,0 0-46 16,0 0 5-16,0 0-41 15,121 12-68-15,-73-12-50 16,14 0-44-16,-13 0-210 16,-8-6-304-16</inkml:trace>
  <inkml:trace contextRef="#ctx0" brushRef="#br0" timeOffset="113457.61">24345 12912 1360 0,'0'0'568'16,"0"0"-389"-16,0 0-17 15,0 0-17-15,0 0 16 16,0 0-27-16,15 112-40 16,-15-70-39-16,0 4-9 15,-9-4-19-15,-7-3-15 16,-1-10-6-16,1-4 2 15,5-10-8-15,5-8-6 0,0-7-11 16,6 0 11-16,0-12-4 16,0-17-50-16,21-9-3 15,12-6 16-15,8 0 11 16,1 4 18-16,0 6 15 16,-10 9 3-16,-6 11 14 15,-8 9 13-15,-9 5-3 16,-3 0-24-16,-4 22 9 15,-2 6 15-15,0 6-3 16,0 2-3-16,-2-1-11 16,-6-3 1-16,1-7-8 15,3-7 1-15,2-7 0 16,2-9-1-16,0-2 13 16,4-6 38-16,15-21 24 0,10-11-35 15,9-8 17-15,3-2-17 16,3 0-4-16,-3 6 11 15,-10 14-2-15,-10 7-14 16,-9 16 30-16,-7 5-16 16,-5 0-45-16,0 5-18 15,0 19 18-15,0 5 7 16,0 7-5-16,-7 2 10 16,-7 2-11-16,1-2 11 15,-3-2-11-15,3-2 3 16,1-5-4-16,4-3-60 15,6-4-125-15,2 0-123 16,2-8-276-16,12-9-243 0</inkml:trace>
  <inkml:trace contextRef="#ctx0" brushRef="#br0" timeOffset="113954.61">24923 13208 992 0,'0'0'867'0,"0"0"-559"16,0 0-50-16,0 0-90 16,0 0-98-16,0 0-39 0,0 0-22 15,123 40 0-15,-114-16 1 16,-4-2-1-16,-5-1 6 15,0-8 9-15,0-2 18 16,0-5 40-16,-14-2 29 16,-1-4-19-16,-6 0-35 15,4 0-34-15,3 0-14 16,3 0-9-16,7 0 1 16,4 0-1-16,0 0-6 15,0 0-9-15,0 0-12 16,13 2 8-16,3 8 19 15,-1 4 7-15,1 4-6 0,-3 3 0 16,-4-2 0-16,-7 3 0 16,-2 0 0-16,0-4 0 15,-4-2 11-15,-14-4 7 16,0-4 22-16,-4-2-1 16,0-4-8-16,-3-2-8 15,1 0-11-15,-1-2-13 16,-2-12-52-16,-11-7-185 15,7 0-382-15,-2 5-584 0</inkml:trace>
  <inkml:trace contextRef="#ctx0" brushRef="#br0" timeOffset="159292.02">20029 13637 1355 0,'0'0'612'0,"0"0"-322"0,0 0 191 16,0 0-204-16,0 0-84 16,0 0-56-16,-18-19-20 15,18 19-12-15,0 4-33 16,0 18-27-16,6 10 27 15,-1 18-1-15,-5 10-29 16,0 12-23-16,0 9-7 16,-15 4-12-16,-1 2-9 15,0-5-126-15,5-9-160 0,2-2-173 16,2-21-145 0,5-22-156-16</inkml:trace>
  <inkml:trace contextRef="#ctx0" brushRef="#br0" timeOffset="159492.93">19866 14252 1098 0,'0'0'571'0,"0"0"-312"15,0 0-14-15,0 0-49 16,0 0-3-16,-31 127-56 16,31-79-46-16,0-3-26 15,4-15-7-15,12-8-16 16,3-16 4-16,8-6 57 0,4-18 62 15,8-18-51 1,1-14-69-16,0-3-45 0,-3 7-2 16,6 8-150-16,-9 13-223 15,-14 14-445-15</inkml:trace>
  <inkml:trace contextRef="#ctx0" brushRef="#br0" timeOffset="159892.18">19903 14815 1443 0,'0'0'639'0,"0"0"-434"16,0 0 126-16,0 0-101 0,-68-113-120 16,55 105-50-16,-8 8-11 15,-1 0-19-15,-5 24-22 16,-6 12-7-16,1 8 0 15,6 9 0-15,6-3-1 16,9-2 1-16,11-8-1 16,0-17-18-16,18-10-23 15,15-13 3-15,5-13 23 16,0-22 6-16,0-11 8 16,-9 2 1-16,-9-2 0 15,-5 16 15-15,-8 8 31 16,-5 10 39-16,-2 12 38 15,0 0-44-15,0 20-56 0,0 12-17 16,-7 7-5-16,5 4-1 16,2-3 0-16,0-6-39 15,9-11-85-15,34-23-116 16,-6 0-231-16,6-29-189 0</inkml:trace>
  <inkml:trace contextRef="#ctx0" brushRef="#br0" timeOffset="160397.71">20454 13716 588 0,'0'0'1059'0,"0"0"-661"16,0 0-96-16,0 0-29 15,0 0-158-15,0 0 35 16,14 108-19-16,-6-49-46 15,1 8-40-15,1 4-24 16,-2-5-4-16,3-4-11 16,1-10-6-16,-6-6-11 15,1-8-76-15,-7-4-92 16,0 2-112-16,-9-14-250 16,-7-3-330-16</inkml:trace>
  <inkml:trace contextRef="#ctx0" brushRef="#br0" timeOffset="160657.25">20350 14321 725 0,'0'0'932'15,"0"0"-589"-15,0 0-68 16,0 0-59-16,0 0-131 16,0 0 52-16,0 0-34 15,24 115-36-15,-11-83-25 16,0-1-18-16,-1-6-11 15,-1-8-1-15,3-6-1 16,4-11 10-16,10 0 50 16,5-26 61-16,10-11-42 15,-1-12-53-15,0-1-35 0,-5-1-2 16,-2-1-150-16,-8 14-308 16,-12 10-440-16</inkml:trace>
  <inkml:trace contextRef="#ctx0" brushRef="#br0" timeOffset="161311.04">20421 14691 1397 0,'0'0'560'0,"0"0"-405"16,0 0 9-16,0 0-81 16,-38 127-15-16,31-64-37 15,3 1-14-15,-1-10-11 16,3-6-5-16,-3-12 1 15,1-14 7-15,2-16 10 16,0-6 75-16,2 0 64 16,0-9-11-16,0-18-96 15,20-5-33-15,6-7-16 16,3 1-1-16,4 9 1 16,2 8 7-16,-4 14-9 15,-2 7 0-15,-5 0 0 0,-2 7 0 16,-6 18 0-16,-3 5 0 15,-6 3 0-15,-7 0 0 16,0-1 1-16,0 1 0 16,-15-12 6-16,-10-3 34 15,-8-4 17-15,-3-4-4 16,-7-6-14-16,5-4-16 16,3 0-24-16,6 0 0 15,18-22-135-15,9-2-198 16,2-8-485-16</inkml:trace>
  <inkml:trace contextRef="#ctx0" brushRef="#br0" timeOffset="161666.04">20982 13714 1367 0,'0'0'602'0,"0"0"-434"16,0 0-2-16,0 0 56 0,18 104 21 15,-11-44-85-15,2 8-48 16,-2 2-40-16,-3 3-34 16,2-3-23-16,-3-10-5 15,-1-4-8-15,0-6-8 16,-2-10-82-16,0-6-110 16,0-10-144-16,0-10-264 15,0-10-411-15</inkml:trace>
  <inkml:trace contextRef="#ctx0" brushRef="#br0" timeOffset="161883.52">20958 14358 995 0,'0'0'587'0,"0"0"-365"0,0 0 29 16,0 0-53-16,0 0-37 16,-18 119-17-16,24-84-35 15,10-8-39-15,0-6-4 16,2-7 4-16,2-14 18 15,4 0 47-15,5-14 27 16,0-18-59-16,4-7-67 16,1-3-36-16,-1 4-47 15,8 6-188-15,-8 10-359 16,-10 8-469-16</inkml:trace>
  <inkml:trace contextRef="#ctx0" brushRef="#br0" timeOffset="162271.84">21314 14851 1013 0,'0'0'945'0,"0"0"-603"0,0 0 28 15,0 0-103-15,0 0-122 16,-116-97-51-16,92 95-38 15,-6 2-20-15,-4 10-17 16,-7 21-8-16,1 9-10 16,2 14 7-16,5 4-7 0,8 1-1 15,9-5 0 1,12-7 0-16,4-6 1 16,4-15-1-16,21-8 0 0,4-9 8 15,4-4 1 1,3-5 1-16,-1 0-9 0,2-5 10 15,-5-7-2-15,-4-2-8 16,-4 0 1-16,-4 1 3 16,-7-4-5-16,-3 7-40 15,-6-1-76-15,-4-1-140 16,0 3-367-16,-9 5-584 0</inkml:trace>
  <inkml:trace contextRef="#ctx0" brushRef="#br0" timeOffset="171117.55">15600 10893 1222 0,'0'0'531'15,"0"0"-319"-15,0 0 32 0,0 0 29 16,0 0-120-16,0 0-113 16,-16 3-13-16,32 33 58 15,3 7-9-15,1 1-24 16,1-2-25-16,-4-4-15 15,-1-5-4-15,-5-6-8 16,0-10-10-16,-4-4-93 16,2-13-134-16,-3 0-225 15,-4-7-30-15</inkml:trace>
  <inkml:trace contextRef="#ctx0" brushRef="#br0" timeOffset="171492.04">15652 10858 758 0,'0'0'739'0,"0"0"-423"16,0 0-23-16,0 0-73 15,0 0-131-15,0 0-54 16,0 0 32-16,90-12 17 16,-50 12-10-16,0 0-13 15,-6 0-26-15,-5-2-18 16,-7 2-5-16,-9-1-12 15,-7 1 5-15,-3 0-5 16,-3 0-1-16,0 1-5 16,0 11 6-16,-5 6 15 15,-8 7 16-15,-7 2-7 16,-3 4-2-16,0-1-1 0,-2-2-12 16,0-4 0-1,5-4 2-15,5-4-2 0,3-4 3 16,3-4-11-16,3-4 0 15,2 0 5-15,-1-2-6 16,1 0 0-16,-1 2-56 16,5 0-99-16,0 2-150 15,0-6-349-15</inkml:trace>
  <inkml:trace contextRef="#ctx0" brushRef="#br0" timeOffset="181664.91">14503 14758 522 0,'0'0'245'16,"0"0"-110"-16,0 0 9 15,0 0 7-15,0 0-25 16,0 0-6-16,-27 3-7 16,25-3-9-16,0 0 17 15,0-4 9-15,-1-1 2 16,1 1-18-16,0 0-25 16,0 0-5-16,2 3 1 0,-2-4-6 15,2 4 4-15,0-2-27 16,0 3-15-16,0 0-15 15,0 0-6-15,0 0-13 16,0 0-6-16,0 0-1 16,0 0-2-16,4 0 2 15,11 0 5-15,4 0 2 16,3 0 8-16,2 0-1 16,-2 0-5-16,-1 0 5 15,-2 0-13-15,-5 0 0 16,-3 0 1-16,-7 0 7 15,-3 0-8-15,-1 0 1 0,0 0 4 16,0 0 15-16,0 0 7 16,0 0 2-16,0 0-5 15,0 0-2-15,0 0-16 16,0 0-7-16,0 0-34 16,0 0-162-16,-7 0-362 15,-2 4-653-15</inkml:trace>
  <inkml:trace contextRef="#ctx0" brushRef="#br0" timeOffset="182333.61">14862 14797 942 0,'0'0'337'0,"0"0"-134"16,0 0 14 0,0 0-81-16,0 0-39 15,0 0-20-15,0 0-2 0,-12 0 12 16,12 0 3-16,0 0 3 15,0 0-4-15,0 0-4 16,0 0-26-16,0 0-30 16,12 0-12-16,10 0 10 15,4 0-9-15,6 0-10 16,-3 0-1-16,-2 0-6 16,-3 0 0-16,-6 1-1 15,-5-1 0-15,-5 0 0 16,-3 0-49-16,1 0-71 15,-6 0-58-15,0 0-157 16,0-5-391-16</inkml:trace>
  <inkml:trace contextRef="#ctx0" brushRef="#br0" timeOffset="182770.08">14630 14736 727 0,'0'0'289'0,"0"0"-100"16,0 0 27-16,0 0-82 16,0 0-61-16,0 0-22 15,0 0 11-15,-4-6 1 16,4 6 0-16,0 0-7 16,0 0-28-16,0 0-11 15,4 0 52-15,10 3 25 16,-1 0-23-16,5 1-21 15,-3-1-19-15,-1-3-7 16,-3 0-8-16,0 0-4 16,-2 0-3-16,-2 0-9 15,-1 0 0-15,3 0-14 0,3 0-120 16,-2 5-147-16,1-1-333 16</inkml:trace>
  <inkml:trace contextRef="#ctx0" brushRef="#br0" timeOffset="186351.79">15537 14797 1091 0,'0'0'358'15,"0"0"-176"-15,0 0 51 16,0 0-60-16,0 0-101 16,0 0-59-16,0 0-13 15,-22-4 2-15,22 8 12 16,4 10 73-16,9 5 26 16,7 8-24-16,5 3-15 15,8-4-16-15,5 6-19 0,5-6-13 16,8-4-11-16,2-4-1 15,5-8-1-15,2-10-1 16,1 0-3-16,-5-13 6 16,-6-16-8-16,-2-1 1 15,-11-10-2-15,-8-1 3 16,-4 2 6-16,-10-7 9 16,-3-4 8-16,-6-6-11 15,-6-7-10-15,0-4-10 16,0 4 5-16,-16-2-5 15,-3 10 0-15,-6 6 7 16,-2 3-7-16,-6 12 0 0,-3 2 0 16,-7 6-1-16,-1 4 0 15,-3 2-1-15,3 6 0 16,-3 0 1-16,2 4 0 16,-2 4 0-16,3 2-1 15,-2 1 0-15,-4 3 0 16,1 0-6-16,1 17 5 15,-4 4 1-15,4 8 0 16,0 5 1-16,6 0 1 16,2 0 1-16,6-2 3 15,2 2-5-15,8-1-1 16,3 2 0-16,5 5 0 16,5 5-1-16,6-1 1 0,5 6 1 15,0 2 0 1,7 2 0-16,16 1 0 0,2-2 0 15,10 0 0-15,0-3-1 16,5-2 1-16,2-2 1 16,5-7 0-16,3-3 0 15,0-9 0-15,6-4 5 16,0-6-4-16,2-11 4 16,0-4 1-16,-1-2 4 15,-1 0-4-15,-2-4 0 16,-3-14-5-16,-6-4 4 15,-6-7-6-15,0 0 1 16,-8-5 5-16,0 1-5 16,-7-3 0-16,1 1 0 15,-5-1 0-15,-3 0 1 0,0 1-1 16,-9 3 0 0,0-2 7-16,-8 4-7 0,0 0 7 15,0-4-7-15,0-2 0 16,-14-2 0-16,1-6 5 15,-5 0-5-15,-1 0-1 16,-2-2 1-16,-4 5 5 16,-4 3-5-16,0 7 6 15,-4 0 13-15,-5 3-8 16,-3 6 1-16,-1 4-5 16,-2 0-7-16,-6 4 0 15,1 8-1-15,-5 6 0 0,4 0 0 16,-6 7 0-1,2 16-1-15,2 3 1 0,0 8-2 16,4 2 2-16,-2 6 1 16,5 2-1-16,3 2 1 15,4 2-1-15,5 5 0 16,4 1 1-16,9 1-1 16,11 0-1-16,9 1 0 15,0-4 1-15,15 3-1 16,16-7 1-16,12 2 0 15,6-10-1-15,9-4 2 16,6-6-1-16,10-8 11 16,4-8-10-16,6-7 7 15,4-7-7-15,1 0 11 16,-5-11-11-16,-8-16 8 0,-9 0-8 16,-11-8 6-1,-10-6-5-15,-9 0 4 0,-6-2-5 16,-8-3 0-16,-2-3 7 15,-5-1-7-15,-10-1 5 16,-6-8-5-16,0 1 0 16,-3-5 5-16,-16 6-5 15,-8 0 5-15,-6 7-5 16,-9 4-1-16,-6 4-1 16,-7 6 0-16,-6 2-1 15,-1 5 1-15,-3 7 0 16,1 8 0-16,-1 10-5 15,1 4 4-15,-5 16-8 16,-3 21 8-16,1 9 2 0,7 9 0 16,3 4 0-16,15 3 5 15,10 0-5-15,14 5 0 16,16 1-1-16,6 2 0 16,0-2 0-16,15 0 1 15,12-6-1-15,4-5 0 16,6-5 0-16,5-8 1 15,10-8-1-15,6-6 1 16,9-14-1-16,7-10 1 16,8-6 0-16,5-6 0 15,0-22 0-15,-5-9-2 16,-11-6-4-16,-16 1 5 16,-12-2 0-16,-14-1 1 15,-13 1 1-15,-7-2-1 0,-9-4 1 16,0-6 0-16,-2-6 0 15,-23-6 5-15,-8-5-6 16,-9 6 0-16,-10 4 0 16,-6 8 0-16,-6 7-2 15,-7 15 1-15,1 7-5 16,-1 12 6-16,2 8-1 16,5 6-1-16,1 10-7 15,1 21 7-15,4 18-8 16,2 5 9-16,2 12 1 0,10 10-2 15,9 4-4 1,14 3 0-16,15 1 6 0,6-2-1 16,13-1 0-16,19-7-5 15,12-9 5-15,2-6 1 16,6-13 0-16,4-12 0 16,1-12-1-16,3-9 1 15,2-7 1-15,4-6 1 16,-1 0-1-16,1-15-1 15,-1-7-54-15,8-18-165 16,-15 4-330-16,-13 1-531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6:31:40.305"/>
    </inkml:context>
    <inkml:brush xml:id="br0">
      <inkml:brushProperty name="width" value="0.05292" units="cm"/>
      <inkml:brushProperty name="height" value="0.05292" units="cm"/>
      <inkml:brushProperty name="color" value="#FF0000"/>
    </inkml:brush>
  </inkml:definitions>
  <inkml:trace contextRef="#ctx0" brushRef="#br0">20942 12394 1580 0,'0'0'519'16,"0"0"-404"-16,0 0 120 0,0 0-28 15,0 0-89-15,0 0-78 16,6 74 92-16,5-17-10 16,1 13-26-16,-3 10-6 15,-5 9-18-15,-4 5-24 16,0 1-26-16,0 2-7 16,0-3-14-16,0-5 0 15,-2-10-2-15,2-10-46 16,0-13-90-16,0-12-130 15,5-17-234-15,2-20-220 0</inkml:trace>
  <inkml:trace contextRef="#ctx0" brushRef="#br0" timeOffset="617.49">20980 12068 1189 0,'0'0'549'0,"0"0"-382"0,0 0 70 16,0 0-46-16,0 0-67 15,0 0-49-15,0 0 114 16,205-37-1-16,-62 15-55 16,51-6-27-16,30 5-31 15,11 8-12-15,-10 13-21 16,-14 2-5-16,-1 18-10 16,8 8-3-16,9 3 0 15,14-2-6-15,7 0-1 16,-2 2-4-16,-7 0-4 15,-14-3-3-15,-22-5 3 16,-27-3 0-16,-40-7-7 16,-43-5-1-16,-39-5 5 15,-25 2-5-15,-10-3-1 16,-5 0 1-16,-5 2 15 0,-9-2 85 16,0 0-5-16,0 2-21 15,0 0-41-15,-2 2-31 16,-5 2-3-16,-2 5-9 15,-4 3 8-15,2 7-1 16,-1 5 2-16,1 4-1 16,5 6 1-16,-2 8-1 15,-1 14 1-15,1 22-1 16,-3 31 2-16,-5 23-1 16,3-4 0-16,4-23 0 15,9-31-9-15,0-20-9 16,0 9-63-16,5 2-46 15,2 4-73-15,-7-1-69 0,-23-18-232 16,-6-20-218-16</inkml:trace>
  <inkml:trace contextRef="#ctx0" brushRef="#br0" timeOffset="1237.75">21243 13641 1043 0,'0'0'401'0,"0"0"-122"15,0 0 55-15,0 0-77 16,0 0-20-16,0 0-39 16,0 0-26-16,17-9-36 15,22 0-27-15,19 1 2 16,33 1-3-16,47-1-24 16,56 1 4-16,31 7-13 15,20 0-16-15,7 0-19 16,-7 7 7-16,5 7-8 15,-10 1-15-15,-11 0-12 16,-19-6-4-16,-25 0-8 16,-40-7-7-16,-41-2 7 15,-39 0 0-15,-23 0 1 16,-3 0-1-16,-10 0 0 16,-4 0 2-16,-11 0-1 0,-1 0 0 15,1-2-1-15,-1 2 0 16,5-3-25-16,-2-1-94 15,-5-14-146-15,-4 3-316 16,-7-7-658-16</inkml:trace>
  <inkml:trace contextRef="#ctx0" brushRef="#br0" timeOffset="1851.21">20481 11453 1081 0,'0'0'798'15,"0"0"-459"-15,0 0 35 16,0 0-32-16,0 0-131 15,0 0-127-15,0 0-62 16,43 13-8-16,-1 31 38 16,9 14 30-16,6 13 1 0,4 8-22 15,-1 8-23-15,-2-1-22 16,-4-6-10-16,-8-8-5 16,-8-13 0-16,-9-11-1 15,-9-14-24-15,-6-12-110 16,-14-22-186-16,-5 0-410 15,-17-24-1359-15</inkml:trace>
  <inkml:trace contextRef="#ctx0" brushRef="#br0" timeOffset="2950.23">20971 11229 1160 0,'0'0'324'15,"0"0"-23"-15,0 0 43 16,-77-107-73-16,56 84-18 16,5 6-56-16,3 10-43 15,-3 7-44-15,1 0-44 0,-3 24-45 16,0 14-10-1,0 7-10-15,5 6 5 0,9 1-6 16,4-4-1-16,0-8-6 16,22-12 6-16,9-11-5 15,4-16 5-15,8-1 1 16,1-23 1-16,-2-16 1 16,-5-4-1-16,-10 2 5 15,-10 7-5-15,-8 9 0 16,-4 8 7-16,-5 9-1 15,0 6 10-15,0 2-11 16,0 2-6-16,0 18-17 16,0 8 16-16,0 4 1 15,0 2-1-15,0-1 1 16,6-5-17-16,3-5-76 0,5-7-103 16,19-16-96-16,-2 0-67 15,1-21-239-15</inkml:trace>
  <inkml:trace contextRef="#ctx0" brushRef="#br0" timeOffset="3331.5">21405 10787 1431 0,'0'0'587'16,"0"0"-403"-16,0 0-7 15,0 0-76-15,-35 103 72 16,20-40-61-16,-3 8-38 15,-1 0-22-15,4-2-28 0,-1-12-10 16,3-9-13-16,5-16-1 16,0-12 0-16,6-12 0 15,2-8 0-15,0-8 27 16,10-21-10-16,11-12-11 16,8-1-5-16,5-2 0 15,-1 7-1-15,-2 12 1 16,-9 13-1-16,-5 12-2 15,-9 0-14-15,-7 20 4 16,-1 14 11-16,-1 10 1 16,-24 2 15-16,-8 2 11 15,-2-6 2-15,-1-5-10 16,3-13-5-16,0-9-4 16,1-7-9-16,3-8 0 15,0 0-113-15,9 0-221 0,5-6-429 0</inkml:trace>
  <inkml:trace contextRef="#ctx0" brushRef="#br0" timeOffset="3666.16">20336 11855 1279 0,'0'0'406'16,"0"0"-148"-16,-151-18 33 15,89 18-72-15,8 20-84 16,9 14-60-16,9 6-28 15,10 5-8-15,10 0-2 16,12-1-11-16,4-3-10 16,9-7-10-16,22-6 0 15,16-9-6-15,75-10-79 16,-13-8-287-16,5-1-601 0</inkml:trace>
  <inkml:trace contextRef="#ctx0" brushRef="#br0" timeOffset="4668.21">21451 11587 584 0,'0'0'832'0,"0"0"-568"15,0 0 0-15,0 0-14 16,0 0-99-16,0 0-85 16,0 0-46-16,-68-4-3 15,59 27 25-15,1 5-2 16,3 0-22-16,5-1-8 16,0-4-9-16,0-4-1 15,15-10 6-15,10-6 2 16,0-3 2-16,2-10 7 15,-6-16-4-15,-5-7-3 16,-9-1 4-16,-7 0-7 16,0 4-6-16,-7 5-1 0,-9 13 0 15,3 6-55-15,5 6-122 16,0 13-211-16,8 5-361 0</inkml:trace>
  <inkml:trace contextRef="#ctx0" brushRef="#br0" timeOffset="5015.72">21760 11624 552 0,'0'0'935'0,"0"0"-657"16,0 0 13-16,0 0-95 16,0 0-145-16,0 0-45 15,0 0-5-15,-5 38 1 0,5-13-1 16,0-1 0-16,0-2 0 15,3-4 0-15,8-7 0 16,0-4-1-16,5-7 0 16,3 0 12-16,1-21 4 15,1-5-4-15,-4-6 6 16,-3 0 19-16,-10 2 15 16,-4-1 12-16,-3 4-15 15,-23 3-19-15,-7 4-11 16,-7 8-6-16,-3 12-11 15,3 0-2-15,5 19-9 16,8 10-19-16,9 6-112 16,11 18-88-16,7-9-163 15,0-7-491-15</inkml:trace>
  <inkml:trace contextRef="#ctx0" brushRef="#br0" timeOffset="5514.47">22596 11674 1088 0,'0'0'373'0,"0"0"-143"16,0 0 58-16,0 0-83 15,-34-127-40-15,16 106-30 16,1 5-14-16,-4 6-22 16,3 7-25-16,1 3-37 0,1 4-25 15,3 17-11 1,1 7 0-16,8 2 1 0,4 0-1 16,0 0 0-16,7-6 0 15,13-7 0-15,6-8 8 16,6-9-8-16,-1 0-1 15,4-7-7-15,8-16-134 16,-7 3-199-16,-9 2-323 16</inkml:trace>
  <inkml:trace contextRef="#ctx0" brushRef="#br0" timeOffset="5705.87">22793 11468 895 0,'0'0'799'0,"0"0"-493"16,0 0-99-16,0 0-84 16,0 0 24-16,0 0-19 15,0 0-61-15,32 140-27 16,-28-90-22-16,-2 4-11 16,1 3-7-16,2-1-62 15,3 6-177-15,1-16-352 16,3-14-1128-16</inkml:trace>
  <inkml:trace contextRef="#ctx0" brushRef="#br0" timeOffset="6044.01">23344 11409 1272 0,'0'0'511'0,"0"0"-359"0,0 0-62 15,0 0 100 1,0 0-35-16,14 145-85 0,-3-87-41 16,-1 1-12-16,-3-2-11 15,0-4-6-15,0-1-85 16,-1-14-189-16,-1-16-320 0</inkml:trace>
  <inkml:trace contextRef="#ctx0" brushRef="#br0" timeOffset="6231.87">23618 11496 1350 0,'0'0'580'16,"0"0"-454"-16,0 0-14 16,0 0 43-16,0 0-54 0,23 144-60 15,-15-90-26-15,1 5-15 16,-5-3-25-16,8 6-134 15,-6-17-319-15,3-12-574 0</inkml:trace>
  <inkml:trace contextRef="#ctx0" brushRef="#br0" timeOffset="6440.26">24162 11396 1211 0,'0'0'696'0,"0"0"-463"0,0 0-159 16,0 0 59-16,0 0-19 15,10 137-64-15,-5-81-27 16,-5 3-16-16,0 1-7 16,0 13-88-16,0-20-174 15,0-12-345-15</inkml:trace>
  <inkml:trace contextRef="#ctx0" brushRef="#br0" timeOffset="6724.48">24485 11462 1510 0,'0'0'401'0,"0"0"-222"0,0 0-42 15,0 0-87-15,-72 106-32 16,68-52-11-16,4 2-5 15,0-6-1-15,11-7 1 16,14-16-1-16,2-16 0 16,6-11 10-16,0-12 40 15,1-23 67-15,-3-6-34 16,-10-6-5-16,-7 4 12 16,-11 2-33-16,-3 9-22 15,-9 13-16-15,-18 6-20 16,-6 13 0-16,-23 7-71 15,7 16-209-15,0-1-379 0</inkml:trace>
  <inkml:trace contextRef="#ctx0" brushRef="#br0" timeOffset="7432.07">20524 12607 1425 0,'0'0'537'0,"0"0"-365"16,0 0 35-16,0 0-123 15,0 0-63-15,0 0-6 16,-48 118-8-16,44-79-6 16,4-6 0-16,0-7 0 0,11-6 0 15,7-11 5 1,2-9 0-16,-2 0 13 0,-2-24 11 15,-5-8 31-15,-9-8 1 16,-2 0-17-16,0 5-32 16,-18 7-13-16,-4 10-4 15,-5 14-100-15,-19 10-156 16,9 21-341-16,4 2-513 16</inkml:trace>
  <inkml:trace contextRef="#ctx0" brushRef="#br0" timeOffset="7610.94">20524 13327 1515 0,'0'0'357'0,"0"0"-199"16,0 0 86-16,0 0-129 15,0 0-50-15,0 134-29 16,-10-92-18-16,-3 2-18 15,-5 23-40-15,3-13-259 16,5-10-742-16</inkml:trace>
  <inkml:trace contextRef="#ctx0" brushRef="#br0" timeOffset="8882.2">21038 12879 929 0,'0'0'264'16,"0"0"-44"-16,0 0-6 16,0 0-67-16,0 0-34 15,0 0 61-15,0 0 9 16,78-51 10-16,-53 44-16 0,1 1-39 16,8 2-36-16,6 2-23 15,8 1-12-15,8 1-3 16,11 0-5-16,7 0 10 15,6 0-9-15,7 0-6 16,4-2-7-16,3-2-6 16,3-2-5-16,4-1-14 15,2 1 22-15,1 1 8 16,3-2-22-16,14 0-3 16,19-5-1-16,16-3-2 15,-13 0-9-15,-34 4-3 16,-31 5-3-16,-25 4-2 15,3 0 1-15,4 0-2 16,5 2 0-16,-10 0 6 16,-1-2-3-16,-1 2 0 0,-1-4 0 15,3 0 0-15,5 0-8 16,0-2 6-16,-2 2-1 16,0 0-5-16,-4 2 0 15,-10 2 0-15,-3 0-1 16,-10 0 1-16,-2-3 0 15,-3 3 0-15,1-1 0 16,4-3 0-16,2 1 7 16,4-4-7-16,1 3-1 15,-3 0 1-15,-2 2 0 16,-6 2-1-16,-4 0 0 16,-6 0 1-16,1 0 0 0,-5 0-1 15,3 0 1 1,-1 0 0-16,2 0 0 0,-2-2 1 15,-1 2-2-15,-4 0 0 16,0 0 1-16,-1 0-2 16,-1 0 1-16,1 0 0 15,5 0 0-15,3 0 0 16,3 0 0-16,3 6 1 16,3-2-2-16,-1 2 1 15,-1 0-1-15,-6-2 1 16,-2 0 0-16,-10-2 0 15,-4-1-11-15,-2 4-53 16,-2-1-94-16,-38 4-206 0,3-2-348 16,-4-2-394-16</inkml:trace>
  <inkml:trace contextRef="#ctx0" brushRef="#br0" timeOffset="9665.9">22072 11935 1262 0,'0'0'484'0,"0"0"-228"16,0 0 36-16,0 0-99 15,0 0-92-15,0 0-63 16,0 0 41-16,-33 98 29 16,28-45 5-16,-2 5 0 15,3 7-31-15,-1 9-16 0,1-1-14 16,2 5-5-1,2-1-17-15,-2-1-11 0,2-2-6 16,-5-2-2-16,3-6 5 16,-6-4 4-16,0-4-11 15,-1-1 4-15,-2-5-2 16,0-2-4-16,0-1-6 16,1-4 0-16,0-3 0 15,3-2-1-15,-1-3 1 16,2-7-1-16,2-6 1 15,0-10-1-15,4-4 0 16,0-7 0-16,0-3-2 16,0 0-11-16,0 0-26 15,0 0-67-15,14-13-140 16,1-3-347-16,-2-2-411 0</inkml:trace>
  <inkml:trace contextRef="#ctx0" brushRef="#br0" timeOffset="10399.14">22932 12097 1137 0,'0'0'396'16,"0"0"-113"-16,0 0 81 15,0 0-67-15,0 0-54 16,0 0-60-16,0 0-42 16,0-22-48-16,-2 40-48 15,-6 12 4-15,2 11 49 16,0 13-7-16,-1 8-15 16,7 8-17-16,0 7-19 15,0 4-13-15,0 4-3 16,0 1-9-16,9 0-6 0,-3 1 47 15,4-3-35 1,-2-2-9-16,-1 0-3 0,-3-2 1 16,-1-2 1-16,4-5-6 15,-5-9-4-15,2-8-1 16,-2-5 0-16,-2-12 0 16,0-3 2-16,0-5-1 15,0-6 0-15,0 0 0 16,0-7 0-16,0-3 0 15,0-1-1-15,0-3-21 16,0-5-78-16,0-6-124 16,25 0-144-16,-1-10-248 15,3-11-401-15</inkml:trace>
  <inkml:trace contextRef="#ctx0" brushRef="#br0" timeOffset="11115.61">23741 12194 1257 0,'0'0'543'0,"0"0"-300"16,0 0 80-16,0 0-60 15,0 0-61-15,0 0-44 16,0 0-13-16,29-48-31 16,-29 48-15-16,0 0 6 15,0 0-29-15,0 0-29 16,0 7-29-16,0 16-18 16,0 10 15-16,0 14 22 15,0 11-1-15,4 9 0 16,5 5-12-16,0 6-4 15,-2 2-5-15,1 4 1 16,-3-1-2-16,-3 0 11 16,-2 2-8-16,0-3-8 0,0 0-8 15,0 1 5-15,0-4-4 16,0-4-1-16,0-8 0 16,0-15 0-16,0-7-1 15,0-13 0-15,0-4-18 16,5-6-36-16,-1 0-66 15,14 13-150-15,-2-8-264 16,5-5-294-16</inkml:trace>
  <inkml:trace contextRef="#ctx0" brushRef="#br0" timeOffset="12016.96">24327 13677 825 0,'0'0'582'0,"0"0"-281"15,0 0 45-15,0 0-96 16,0 0-46-16,0 0-37 16,0 0-21-16,8-30-13 15,6 27-12-15,1-1-20 16,3 1-17-16,5 3-26 16,3 0 0-16,5 0-23 15,8 0-7-15,3 0-14 16,2 0-7-16,1 0 2 15,-1 0-8-15,-3 0 0 0,-6 3 0 16,-6-2 5 0,-9 2-6-16,-4-3 1 0,-8 0 0 15,-1 0-1-15,-4 0 0 16,-1 0 0-16,-2 0 1 16,0 0 0-16,0 0 7 15,0 0-7-15,0 0 7 16,0 0-1-16,0 0-5 15,0 0 4-15,0 0-5 16,0 0 5-16,0 0 0 16,0 0-4-16,0 0-1 15,0 0 0-15,0 0-1 16,0 0 1-16,0 0 0 16,0 0 0-16,0 0 7 15,0 0-1-15,0-11-6 0,0 0-1 16,0-3 0-16,0-5 0 15,-9-1-1-15,-2-10-64 16,-5-28-108-16,3 4-281 16,2-7-446-16</inkml:trace>
  <inkml:trace contextRef="#ctx0" brushRef="#br0" timeOffset="13198.69">20978 12166 823 0,'0'0'289'0,"0"0"-108"15,0 0 26-15,0 0-41 0,0 0-42 16,0 0-35-1,0 0 4-15,-30-40-6 0,30 40-12 16,0 0-13-16,0 0-35 16,0 0-27-16,0 15-1 15,0 16 1-15,0 9 1 16,0 14-1-16,0 13-17 16,0 27-137-16,3-14-179 15,-3-12-1116-15</inkml:trace>
  <inkml:trace contextRef="#ctx0" brushRef="#br0" timeOffset="14617.84">21794 13171 1098 0,'0'0'358'15,"0"0"-178"-15,0 0-27 16,0 0-94-16,0 0-46 15,0 0-2-15,0 0-9 16,33 19 7-16,-22-13-9 0,-3 2 0 16,-2 0 0-1,-4 2 1-15,-2 4 11 0,0 4 41 16,0 6 30-16,0 5-8 16,-5 5-22-16,0 0-21 15,3 0-11-15,0 0-8 16,2-5-7-16,0-2-5 15,0-10 0-15,0-2 0 16,0-5 0-16,0-5 1 16,0-2-1-16,0-3 0 15,0 0 0-15,2 0-1 16,5 0 6-16,6-12-5 16,6-11 5-16,0-10-6 0,1-9-9 15,1-6 3 1,-8-2 6-16,-3 2-1 0,-2 6 1 15,-6 13 1-15,-2 14 31 16,0 11 38-16,0 4-21 16,-5 8-37-16,-8 17-12 15,0 11 2-15,-1 4-1 16,1 5 0-16,1-5 0 16,4-6 0-16,0-7-1 15,7-13 1-15,-1-9-1 16,2-5 6-16,0-2 41 15,0-22 35-15,0-12-54 16,3-13 7-16,5-12 3 16,-2-14 20-16,2-9 5 15,-2-2-8-15,1 6-20 0,-1 14-14 16,0 21 4-16,-3 23 32 16,0 21 18-16,-3 1-49 15,0 23-26-15,0 22-1 16,0 11 1-16,-8 10 0 15,2 6 1-15,-1 0 0 16,3-5-1-16,2-9 0 16,2-14 0-16,0-12 0 15,0-14 0-15,0-12 0 16,0-6 1-16,0-6 17 16,4-22-4-16,3-15-8 15,-1-13-5-15,1-12 0 0,-4-8 1 16,-3-2-1-1,0 8 10-15,0 18-10 0,0 21 0 16,0 24 29-16,0 7-11 16,-6 29-18-16,0 26-1 15,0 15 1-15,-5 27 10 16,3-4-1-16,0 1 4 16,3-6-1-16,2-23-11 15,3-5-1-15,0-15 0 16,0-16-1-16,0-11 0 15,0-7-71-15,-1-11-110 16,-5 0-322-16,-6-8-333 0</inkml:trace>
  <inkml:trace contextRef="#ctx0" brushRef="#br0" timeOffset="17146.29">21263 12276 995 0,'0'0'573'16,"0"0"-325"-16,0 0 28 15,0 0-96-15,0 0-117 16,0 0 35-16,16 28 51 16,-14-6-36-16,-2-2-9 15,0-2-33-15,0-1-30 16,0-4-12-16,0-4-13 15,-5-2-2-15,-1-5-4 16,2 0 1-16,-2-2-1 16,4 0-4-16,2 0 2 15,0-18-8-15,5-6-10 16,15-8-10-16,9-2-5 16,0 0 10-16,-2 6 7 0,-5 8 8 15,-7 8-1-15,-3 8 0 16,-3 4-14-16,-1 0 1 15,-1 10 7-15,-3 8 5 16,-1 2 2-16,-3 4 2 16,0 0 4-16,0 0 4 15,-3-6-2-15,-3-2-2 16,1-8-6-16,3-1 1 16,2-7-1-16,0 0 1 15,0-3 13-15,0-15 1 0,11-5-10 16,7-4-5-16,1-1 0 15,0 3 0-15,-3 8-1 16,-1 3 1-16,-3 4-1 16,-3 7-8-16,-3 3 1 15,0 0 7-15,0 5-6 16,0 9 7-16,-1 4 2 16,-3 4 8-16,-2 1 5 15,0 2-3-15,0 3-4 16,-2 2-1-16,-10 0-5 15,3 2-2-15,1-2-40 16,3-2-75-16,5-1-126 16,5-4-90-16,13-6-184 0,5-6-249 0</inkml:trace>
  <inkml:trace contextRef="#ctx0" brushRef="#br0" timeOffset="17507.86">21764 12472 690 0,'0'0'650'16,"0"0"-373"-16,0 0-1 15,0 0-53-15,0 0-124 16,0 0-56-16,0 0 1 16,-84 39 24-16,77-19-7 15,3-3-36-15,2 4-10 0,2-6-14 16,0-2 7-1,4-3-8-15,11-8 6 0,5-2 9 16,1 0 6-16,0-4 4 16,2-8 2-16,-5-4-11 15,-5 1-5-15,-2 1 8 16,-4 3 41-16,-4-4 8 16,-3 4 5-16,0-2-25 15,-3 1-17-15,-11 1-8 16,-1 2-5-16,-5 4-11 15,0 2-6-15,0 2-1 16,0 1-23-16,5 0-116 16,3 0-195-16,5 5-345 0</inkml:trace>
  <inkml:trace contextRef="#ctx0" brushRef="#br0" timeOffset="22096.65">21312 13058 1395 0,'0'0'505'15,"0"0"-356"-15,0 0 77 16,0 0-68-16,0 0-73 16,0 0-57-16,0 0 27 15,0 56 9-15,0-29 14 16,-2 4-29-16,-13-3-28 16,-1-1-8-16,0-6-11 15,3-4-1-15,2-4 4 16,1-2-5-16,4-7-15 15,3-3-4-15,3-1-1 16,0 0 9-16,3-19 3 16,21-12-10-16,8-5-18 15,5-1 7-15,4 0 5 0,-3 9 16 16,-9 8 7-16,-8 10-8 16,-7 6 1-1,-3 4-6-15,-5 0 5 0,0 11 1 16,-6 3 8-16,0 9 6 15,0-2 24-15,-12 2 13 16,-3-1-9-16,-1-1-10 16,3-6-10-16,4-3-13 15,2-6 0-15,7-3 0 16,0-3 0-16,0 0 9 16,0-7 14-16,2-11-11 15,14-4-7-15,4-2-6 16,2 0-1-16,0 6 0 15,-1 4 0-15,-4 8-7 16,-5 4 7-16,-1 2 0 0,-5 0-10 16,-2 2 3-16,-1 12 7 15,-3 6 1-15,0 2 1 16,0 5 10-16,0 2-5 16,-7 3-5-16,-6 3-1 15,-1-2-23-15,0 2-138 16,1 1-127-16,5-8-244 15,3-8-318-15</inkml:trace>
  <inkml:trace contextRef="#ctx0" brushRef="#br0" timeOffset="22268.02">21669 13265 1015 0,'0'0'629'0,"0"0"-417"16,0 0-96-16,0 0 8 15,0 0-15-15,0 0-62 16,0 110-32-16,0-82-15 16,2-2-77-16,2-8-247 15,1-7-519-15</inkml:trace>
  <inkml:trace contextRef="#ctx0" brushRef="#br0" timeOffset="23311.08">22337 12330 1051 0,'0'0'359'16,"0"0"-109"-16,0 0 25 15,0 0-77-15,0 0-73 16,0 0-52-16,0 0-20 16,9-36-8-16,-9 36-10 15,0 0-11-15,0 10 4 0,-2 6 32 16,-8 4 4 0,0 2-18-16,-1 3-25 0,-3-4-14 15,5 2-1-15,1-10-5 16,2 0-1-16,6-9-5 15,0-4-29-15,0 0 10 16,8-13 23-16,11-11 1 16,6-6-1-16,2-2-13 15,-3 3 5-15,-4 4 8 16,-6 8 1-16,-6 9 0 16,-5 5 7-16,-1 3-7 15,-2 0-5-15,0 6 3 16,0 10 2-16,0 6 11 15,0-2 2-15,0 2 2 16,0-5-6-16,0-4-7 0,-2-5-1 16,2-6 1-1,0-2-1-15,0 0 9 0,11-8 11 16,9-12-14 0,4-2-5-16,1 0-1 0,-2 2-1 15,-4 3 1-15,-7 10-1 16,-3 3-1-16,-5 4-11 15,-2 0-7-15,0 5 17 16,-2 14 2-16,0 1 1 16,0 6 0-16,0 2 1 15,-4 0-2-15,-7 4-7 16,-1-4-107-16,2 7-123 16,1-11-156-16,5-8-364 0</inkml:trace>
  <inkml:trace contextRef="#ctx0" brushRef="#br0" timeOffset="23656.39">22631 12398 1048 0,'0'0'561'0,"0"0"-310"15,0 0 7-15,0 0-103 16,0 0-58-16,0 0-24 15,0 0-27-15,87-2-19 16,-74 16 6-16,-1 3-1 16,-6-1-5-16,-4-1-3 0,-2-1-3 15,0 3 9-15,-4-2 7 16,-10 0-7-16,-1-1-8 16,-1-4-3-16,3-2-10 15,1-2 0-15,8-4 0 16,2-2 3-16,2 0 18 15,0 0 6-15,0 0-23 16,12 0-12-16,11 0 0 16,9 0-1-16,6 0 0 15,15 3-143-15,-8 4-227 16,-9 1-564-16</inkml:trace>
  <inkml:trace contextRef="#ctx0" brushRef="#br0" timeOffset="24461.6">22159 13041 753 0,'0'0'734'0,"0"0"-440"16,0 0-112-16,0 0-77 15,0 0 16-15,0 0 27 16,0 0-6-16,38 105-33 16,-34-73-42-16,-2-2-26 15,-2-4-21-15,0-3-7 16,0-8-5-16,0-4-1 0,-2-7-1 15,0-4 3-15,0 0 2 16,2 0 2-16,0-16-13 16,6-8-7-16,17-9-4 15,4-3-8-15,4 2 4 16,-2 2 3-16,-8 10 11 16,-2 8 1-16,-11 10-1 15,-1 4-11-15,-2 4 4 16,-1 17 8-16,-2 6 0 15,-2 2 11-15,0-2 2 16,0 0-1-16,0-6-4 16,0-5-7-16,0-6 5 15,0-6-4-15,0-4 4 16,0 0 12-16,3-4 8 16,6-16-12-16,8-6-13 0,3-5 5 15,2-5-5-15,1 3-1 16,-4 5 0-16,0 6 1 15,-5 10 0-15,-4 6-1 16,-1 6-2-16,-3 0 1 16,2 14-1-16,-2 10 2 15,-1 4 2-15,-3 2 4 16,0 0-6-16,-2-2 0 16,0 0-17-16,0-3-86 15,-2-1-162-15,-2-4-121 16,-1-10-338-16</inkml:trace>
  <inkml:trace contextRef="#ctx0" brushRef="#br0" timeOffset="24905.34">22660 13156 1079 0,'0'0'525'15,"0"0"-324"-15,0 0 99 16,0 0-114-16,0 0-60 15,0 0-54-15,0 0-26 16,123 69-18-16,-119-51-12 16,0-7-5-16,-4 0 4 0,0-7 14 15,0-2 40 1,-6-2 14-16,-7 0-44 0,-1 0-22 16,3 0-8-16,3 0-8 15,4-5 5 1,2 5-4-16,2 0-2 0,0 0 0 15,0 0-10-15,0 0-4 16,12 11 13-16,1 5 1 16,3 2-1-16,-1-1 1 15,-4 4 0-15,-4-5-1 16,-2 0 1-16,-5-4-2 16,0-2 2-16,-9-2 0 15,-9-4 2-15,-7-3 8 16,-2-1 19-16,-2 0 6 15,5 0 1-15,0 0-10 0,6-2-16 16,5-3-9 0,3 4-1-16,1-2-18 0,-4 3-94 15,-1 0-254-15,-1 0-534 16</inkml:trace>
  <inkml:trace contextRef="#ctx0" brushRef="#br0" timeOffset="27910.41">24189 12200 1262 0,'0'0'511'0,"0"0"-268"0,0 0 63 16,0 0-47-16,0 0-100 16,0 0-104-16,-8-31-40 15,2 46-14-15,-5 4 15 16,-3 6 13-16,1-3-1 15,-5 2-6-15,3-4-8 16,1-2-8-16,3-2-6 16,1-4 1-16,2-5-1 15,4 0-22-15,2-5-17 16,2-2 0-16,0 0 14 16,4-6 5-16,18-14 9 15,7-4-3-15,7-4 5 0,2 2 3 16,0 4 5-16,-7 4-5 15,-5 8 5-15,-5 8-10 16,-5 2-5-16,-5 0-2 16,-5 8 18-16,-2 8 7 15,-4 1 9-15,0 4 23 16,0-3 6-16,-6-1-15 16,-5-2-11-16,1-3-5 15,2-2-8-15,1-5-5 16,5-4 7-16,0-1 1 15,2 0 2-15,0-1-2 16,7-16-9-16,13-8-6 16,5 2 5-16,1-1-5 0,3 2 4 15,-7 6 2 1,-4 7-1-16,-7 8 0 0,-2 1-20 16,-7 0 10-16,0 14 11 15,-2 9 0-15,0 2 15 16,0 1 14-16,-9 0-5 15,1-2-12-15,1-4-6 16,2-6-6-16,3-1-1 16,0-2-30-16,2-1-59 15,0 9-169-15,0-6-231 16,0 0-345-16</inkml:trace>
  <inkml:trace contextRef="#ctx0" brushRef="#br0" timeOffset="29470.28">24632 12362 871 0,'0'0'487'0,"0"0"-243"0,0 0 35 15,0 0-60-15,0 0-99 16,0 0-77-16,0 0-23 16,-16 27 27-16,11-6-16 15,3 2-16-15,2-3-9 16,0-2-5-16,0-5 0 16,0 0-1-16,9-2 0 15,7-3-47-15,4 1-57 16,20-9-92-16,-4 0-80 15,-3 0-233-15</inkml:trace>
  <inkml:trace contextRef="#ctx0" brushRef="#br0" timeOffset="29627">24808 12360 924 0,'0'0'312'15,"0"0"-93"-15,0 0-34 16,0 0-82-16,0 0-47 15,-114 98-33-15,92-45-23 16,-5 25-7-16,6-12-151 16,4-10-560-16</inkml:trace>
  <inkml:trace contextRef="#ctx0" brushRef="#br0" timeOffset="30276.82">24289 12919 1222 0,'0'0'391'15,"0"0"-117"-15,0 0-17 0,0 0-179 16,0 0-54 0,0 0 5-16,-41 107-5 0,28-67-15 15,2-2-2-15,-3-6-6 16,6-6-1-16,-1-5 0 16,2-10-18-16,2-7-4 15,1-4 15-15,4 0-4 16,0-5-11-16,0-14 0 15,9-5 6-15,13-2 3 16,7-1 11-16,3 2 1 16,-1 3 0-16,-2 5 1 15,-7 8 0-15,-7 9-1 16,-5 0 1-16,-10 15 18 16,0 10 10-16,0 5 8 15,0 3-1-15,-12-6-10 0,4-3-7 16,1-8-4-16,3-6-4 15,2-6-4-15,2-4 12 16,0 0 66-16,0-10 4 16,0-8-67-16,14-6-20 15,9-2 0-15,4 0 0 16,-1 5-1-16,-1 4-7 16,-7 9 7-16,-5 6-11 15,-6 2-18-15,-2 0 11 16,-5 20 10-16,0 6 8 15,-2 8 5-15,-21 4-5 16,-4 6 0-16,0 3-31 16,0-3-96-16,6 4-150 15,3-12-226-15,11-13-707 0</inkml:trace>
  <inkml:trace contextRef="#ctx0" brushRef="#br0" timeOffset="30544.09">24587 13212 553 0,'0'0'863'16,"0"0"-484"-16,0 0-21 16,0 0-146-16,0 0-160 15,0 0-32-15,0 0-9 16,-11 93-9-16,11-61-1 16,0 0 0-16,14 0 8 15,-1-4-8-15,0-2 5 0,-1-2 3 16,-6-4 3-1,-4-4 8-15,0-2 1 0,-2-4-6 16,0-3-5-16,-2-1-4 16,-13-5 5-16,-10 1-11 15,-1 1-56-15,-14-2-94 16,6 1-179-16,8-2-382 0</inkml:trace>
  <inkml:trace contextRef="#ctx0" brushRef="#br0" timeOffset="30664.16">24641 13372 1358 0,'0'0'268'15,"0"0"-134"-15,0 0-134 0,0 0-57 16,136-45-578-16</inkml:trace>
  <inkml:trace contextRef="#ctx0" brushRef="#br0" timeOffset="31693.32">23235 12206 1147 0,'0'0'499'16,"0"0"-349"-16,0 0 14 15,0 0-44-15,0 0 5 16,0 0-44-16,0 0-12 16,-7 114-3-16,-6-90-24 15,-1-4-20-15,-1-1-8 16,-1-6-12-16,-2-3 4 15,5-2-6-15,2-1-29 16,4-6-29-16,7-1-4 16,0 0 4-16,5-10-2 15,21-12 18-15,6-6 23 16,3 0 12-16,-1 2 7 0,-3 7 0 16,-9 6 1-16,-9 7 18 15,-3 6-1-15,-8 0-2 16,-2 10 9-16,0 12 11 15,0 6-8-15,-10 0-1 16,-5 3-5-16,1-6-13 16,4-5-8-16,1-6 1 15,5-5-2-15,4-9-5 16,0 0 5-16,2-7 13 16,17-15-12-16,14-8 0 15,8-4 0-15,3 3-1 16,2 0 0-16,-11 12 0 15,-8 6 0-15,-12 11 8 16,-6 2 3-16,-4 2 6 16,-5 17 15-16,0 0 3 0,0 6-12 15,0-2-12-15,-8 2-11 16,-2-3-6-16,-9 8-91 16,4-6-150-16,-1-6-331 0</inkml:trace>
  <inkml:trace contextRef="#ctx0" brushRef="#br0" timeOffset="31999.33">23720 12356 1440 0,'0'0'485'0,"0"0"-229"0,0 0-55 15,0 0-143-15,0 0-39 16,0 0-3-16,0 0 12 15,-131 125-2-15,111-95-10 16,9-7-6-16,4 0-9 16,7-9-1-16,0-4-7 15,10-4-3-15,12-6-5 16,0 0 8-16,0 0 7 16,-2-10 1-16,-7-5 7 15,-8 1 4-15,-5 0-3 16,0 2 5-16,-3 5-13 15,-12 4-1-15,-5 3-21 16,-16 9-81-16,3 13-184 0,-3 0-403 16</inkml:trace>
  <inkml:trace contextRef="#ctx0" brushRef="#br0" timeOffset="32844.31">23255 13084 1255 0,'0'0'504'0,"0"0"-338"0,0 0 21 16,0 0-92-16,0 0 38 16,0 0-10-16,0 0-16 15,45 112-39-15,-45-86-27 16,0-1-16-16,0-7-15 15,0-5-2-15,0-2-8 16,-5-7-5-16,2-4-28 16,3 0 2-16,0-13-33 15,0-9-28-15,16-9 17 16,11-6 28-16,2 1 28 16,0 4 17-16,-2 6 1 15,-7 8 1-15,-6 10 11 0,-6 8 7 16,-4 0-11-16,-1 14 14 15,-3 10 9-15,0 2 8 16,0 2 5-16,-7-1-17 16,-1-8-18-16,3-6-6 15,2-7-2-15,3-6 0 16,0 0 0-16,0-5 24 16,18-14-10-16,7-6-13 15,6-3 5-15,-2-2-5 16,0 4 0-16,-4 6 0 15,-10 6 12-15,-6 10 36 16,-7 4 3-16,0 0-35 16,-2 14-8-16,0 13 13 15,0 6 12-15,-4 8-7 16,-9-1-13-16,-1 3-13 0,-3 0-1 16,0-1-37-16,0-3-130 15,-1 2-114-15,5-13-295 16,3-10-541-16</inkml:trace>
  <inkml:trace contextRef="#ctx0" brushRef="#br0" timeOffset="33162.14">23678 13257 1431 0,'0'0'591'0,"0"0"-352"15,0 0 24-15,0 0-169 0,0 0-65 16,0 0 9 0,0 0 33-16,65 32-8 0,-45-19-18 15,-3 0-23-15,0-3-7 16,-7-1-5-16,-3-2 7 16,-2-3 1-16,-3 2 0 15,-2-2-3-15,0 0 1 16,0 2 5-16,0 4 9 15,-7 6 9-15,-15 8-5 16,-7 8-17-16,-8 6-10 16,-6 6-7-16,-2 2-27 15,-6 12-165-15,11-11-360 0,9-11-434 16</inkml:trace>
  <inkml:trace contextRef="#ctx0" brushRef="#br0" timeOffset="54305.71">20919 14499 1318 0,'0'0'714'0,"0"0"-362"16,0 0 36-16,0 0-52 16,0 0-113-16,0 0-134 15,-10-17-62-15,8 57 42 16,-5 12 15-16,-7 7-29 16,-3 2-16-16,-6-3-19 15,1-3-10-15,5-11-4 16,0-16-5-16,9-10 1 15,6-14-2-15,2-4 2 16,10-20 7-16,28-24-9 0,16-14-8 16,12-9 8-16,9 1 1 15,-4 9 0-15,-13 11 0 16,-16 19 3-16,-13 10-4 16,-15 17-12-16,-8 0-15 15,-4 17 27-15,-2 14 6 16,0 6 24-16,0 6-4 15,-2-2-14-15,-4-7-11 16,1-6-1-16,2-10 1 16,3-14-1-16,0-4 0 15,10-4 12-15,17-26 26 16,10-9-25-16,10-7-5 16,0-1-1-16,-5 4-1 15,-9 12 3-15,-8 12-9 16,-11 10 0-16,-7 9-6 0,1 0-13 15,-4 15 6-15,-2 14 13 16,-2 13 12-16,0 2-3 16,-2 6-9-16,-15 4-11 15,-6-1-58-15,3 0-112 16,-2 4-162-16,6-11-345 16,6-15-321-16</inkml:trace>
  <inkml:trace contextRef="#ctx0" brushRef="#br0" timeOffset="54821.28">21569 14798 1564 0,'0'0'684'0,"0"0"-392"15,0 0-96-15,0 0-96 16,0 0 5-16,0 0-35 16,137 35-37-16,-118-17 3 15,-11-4 7-15,-6 4 37 16,-2-2-7-16,-2-2-9 16,-16 0-8-16,-7-8-19 15,2-2-7-15,-2-2-12 0,2-2-7 16,6 0-1-16,5 0 1 15,6 0 17-15,4 0 16 16,2 0-19-16,0 0-14 16,8 0-11-16,13 0-10 15,6 2 9-15,4 12 1 16,-4 3-1-16,-6 6-8 16,-7 3 3-16,-10 0 5 15,-4-4-16-15,0 2 8 16,-20-4 9-16,-9-1 0 15,-9-5 9-15,-1-5 0 16,-4-1 5-16,3-6 2 16,0-2-7-16,7 0-3 0,6 0-6 15,6 0-14 1,8-6-61-16,11-6-123 0,4-16-146 16,23 2-371-16,3-2-474 15</inkml:trace>
  <inkml:trace contextRef="#ctx0" brushRef="#br0" timeOffset="55013.39">21902 14752 1505 0,'0'0'777'0,"0"0"-388"16,0 0-107-16,0 0-155 0,0 0-70 15,0 0-25-15,0 0-32 16,134-4-5-16,-92-1-128 16,-8-2-239-16,-10 1-502 0</inkml:trace>
  <inkml:trace contextRef="#ctx0" brushRef="#br0" timeOffset="55171.75">21823 14941 1787 0,'0'0'902'0,"0"0"-560"16,0 0-104-16,0 0-157 15,0 0-81-15,118 8-5 0,-65-3-192 16,-11 0-408 0,-6-2-735-16</inkml:trace>
  <inkml:trace contextRef="#ctx0" brushRef="#br0" timeOffset="61121.68">22787 14646 1330 0,'0'0'554'0,"0"0"-338"15,0 0 95-15,-33-116-62 16,18 88-58-16,1 6-28 16,-5 6-9-16,0 7-31 15,-4 9-16-15,-3 0-35 16,-6 17-34-16,-3 14-23 15,-1 13-8-15,3 9-5 16,6 5-1-16,9-2 0 16,8 1-1-16,10-12-2 15,0-9 1-15,14-9-11 16,17-19 3-16,15-8 9 0,12-16 1 16,6-26 11-16,1-10-3 15,-5-7-1-15,-14 3-1 16,-12 10-1-16,-12 10 2 15,-10 12-1-15,-8 9 20 16,-4 14 23-16,0 1-32 16,0 1-18-16,0 20-8 15,0 8 8-15,0 13 0 16,0-1 0-16,9 6 0 16,7-2-1-16,3-4 0 15,6-10-32-15,6-4-45 16,5-11-40-16,7-10-66 15,23-12-74-15,-8-16-290 16,-7-7-194-16</inkml:trace>
  <inkml:trace contextRef="#ctx0" brushRef="#br0" timeOffset="61622.97">23451 14247 1564 0,'0'0'658'0,"0"0"-384"15,0 0-31-15,0 0-170 0,0 0-9 16,-49 118 33 0,31-51-10-16,-2 9-15 0,0 5-26 15,-1 2-23-15,0-3-16 16,3-8-6-16,0-3-1 15,2-13 2-15,8-12 2 16,-2-12-4-16,8-18-6 16,2-10 6-16,0-4 6 15,5-27 27-15,21-17-26 16,13-10-5-16,7-5-1 16,6 1 0-16,-4 9 8 15,-1 11 15-15,-7 15-2 16,-7 16-14-16,-6 7-8 15,-6 2-7-15,-8 24 2 16,-9 5 5-16,-4 6 7 0,0 7 2 16,-24 0 7-1,-9-3 22-15,-6-1-2 0,-5-8 4 16,-3-5 4-16,3-8-4 16,4-3-2-16,1-12-14 15,6-4-12-15,9 0-11 16,3-10-1-16,10-16-61 15,9-8-100-15,12-21-110 16,16 4-318-16,6 9-206 0</inkml:trace>
  <inkml:trace contextRef="#ctx0" brushRef="#br0" timeOffset="61913.95">24055 14620 1654 0,'0'0'662'16,"0"0"-356"-16,0 0-17 15,0 0-102-15,0 0-50 16,0 0-52-16,0 0-30 16,-69-31-22-16,31 58-18 15,-3 9 6-15,4 6 0 16,8 7-15-16,4-2-5 15,11 4-1-15,9-5 0 16,5-6 0-16,0-8-1 16,8-10-14-16,13-6-11 15,5-5-14-15,19-11-90 0,-8 0-93 16,-6 0-501-16</inkml:trace>
  <inkml:trace contextRef="#ctx0" brushRef="#br0" timeOffset="69534.73">23188 14159 1051 0,'0'0'379'16,"0"0"-155"-16,0 0 4 16,0 0-39-16,0 0-58 15,0-22-55-15,0 22 5 16,0 0 57-16,0 0 14 16,0 0-12-16,0 0-36 0,-2 0-33 15,-2 0-28-15,-3 0-43 16,-7 16 9-16,-1 3-9 15,-5 10 9-15,-3-1-8 16,6 2-1-16,1-4-46 16,9 4-107-16,5-2-169 15,2-3-223-15,0-7-391 0</inkml:trace>
  <inkml:trace contextRef="#ctx0" brushRef="#br0" timeOffset="74385.97">19872 15159 1375 0,'0'0'511'15,"0"0"-306"-15,0 0 24 16,0 0-39-16,0 0-89 16,0 0-79-16,0 0-21 15,-102 40 0-15,93-12 0 0,5 3-1 16,4-5 0-1,0-6-1-15,0-4 0 0,9-10-7 16,9-3 7 0,6-3 1-16,3 0 0 0,-1-21 6 15,4-1-4-15,-8-6 4 16,-7 2-5-16,-8-2 9 16,-7 6-4-16,0-1 8 15,-9 10-8-15,-11 4-6 16,-6 9-5-16,-3 0-6 15,0 4-2-15,4 10-81 16,5 4-84-16,11 2-143 0,7-4-190 16,2-3-353-16</inkml:trace>
  <inkml:trace contextRef="#ctx0" brushRef="#br0" timeOffset="74583.75">20192 15111 1367 0,'0'0'617'0,"0"0"-444"16,0 0-47-16,0 0-76 15,0 0-25-15,-61 115-15 16,45-78-9-16,3 2-1 16,3-7-56-16,4-6-109 15,4-3-129-15,2-15-231 16,0-3-491-16</inkml:trace>
  <inkml:trace contextRef="#ctx0" brushRef="#br0" timeOffset="74729.33">20383 15152 1134 0,'0'0'610'0,"0"0"-398"16,0 0-92-16,0 0-62 15,0 0-17-15,0 0-19 16,-31 135-22-16,26-79-4 15,3-9-181-15,0-10-310 0</inkml:trace>
  <inkml:trace contextRef="#ctx0" brushRef="#br0" timeOffset="82699.58">20840 15561 1367 0,'0'0'595'15,"0"0"-446"-15,0 0-41 16,0 0 78-16,0 0 45 15,35 118-72-15,-32-70-59 16,-3 4-26-16,0 2-14 16,-9-4-23-16,-7-6-16 15,1-3-12-15,1-16-8 16,5-5 5-16,1-7-5 16,3-9 10-16,0-4 5 0,5-12 11 15,0-16-26-15,2-13-1 16,23-3-2-16,13-9-8 15,9-1-2-15,2 5 10 16,-3 5 2-16,-6 12-6 16,-9 14 6-16,-8 4-1 15,-9 14-10-15,-6 0-2 16,-5 6-1-16,-3 15 14 16,0 10 18-16,0 1 12 15,-7 3-7-15,-7-2-14 16,3-3-2-16,1-4-7 15,2-12 1-15,4-6-1 16,4-6 0-16,0-2 14 0,0 0 19 16,0-10 0-16,2-16-27 15,21-6-6-15,6-4-1 16,8-4 0-16,4 4 0 16,-3 5 1-16,-11 8-1 15,-8 11 1-15,-7 6-2 16,-8 6-5-16,0 0-10 15,-1 11 17-15,-3 10 0 16,0 7 17-16,0 6 2 16,0 1-5-16,-5 7-8 15,-7-3-5-15,4 1 7 16,-1-2-8-16,5 1-44 16,0-12-83-16,1 4-129 15,3-9-272-15,0-8-244 0</inkml:trace>
  <inkml:trace contextRef="#ctx0" brushRef="#br0" timeOffset="83018.1">21422 15829 1530 0,'0'0'757'0,"0"0"-401"15,0 0-47-15,0 0-149 16,0 0-112-16,0 0-36 15,0 0-3-15,91 0-1 0,-56 6-1 16,-6-2-7 0,-9 0 0-16,-6 1 0 0,-8-5 1 15,-6 4 5-15,0-4 4 16,0 7 5-16,-6 9-3 16,-13 7 5-16,-7 10 8 15,-3 4-13-15,1-1-10 16,-1 0-2-16,6 0 0 15,2-2-10-15,9-10-58 16,5-4-70-16,4-6-65 16,3-14-138-16,3 0-280 15,10-8-413-15</inkml:trace>
  <inkml:trace contextRef="#ctx0" brushRef="#br0" timeOffset="83236.85">21818 15793 1672 0,'0'0'776'0,"0"0"-487"16,0 0-77-16,0 0-104 16,0 0-41-16,144-34-35 15,-90 29-25-15,-2-4-5 16,-10 3-2-16,-11 2-68 15,-13 4-124-15,-11 0-300 16,-7 0-218-16</inkml:trace>
  <inkml:trace contextRef="#ctx0" brushRef="#br0" timeOffset="83394.46">21846 15963 689 0,'0'0'1333'16,"0"0"-690"-16,0 0-373 15,0 0-68-15,0 0-117 16,0 0-65-16,161-45-20 16,-81 40-59-16,-15 1-207 15,-12 4-514-15</inkml:trace>
  <inkml:trace contextRef="#ctx0" brushRef="#br0" timeOffset="91547.52">21270 15025 791 0,'0'0'401'0,"0"0"-152"15,0 0-26-15,0 0-26 16,0 0-19-16,0 0-51 16,-79-53-47-16,46 53-42 15,-7 9 6-15,-9 5 5 16,-7 2 3-16,-1 0-6 16,-3 4-16-16,4-6-9 15,0-2-11-15,7 2-4 16,6-4-5-16,6 1-1 15,4 0 0-15,6-5-29 16,2 1-63-16,5-2-54 16,5 4-65-16,4-8-156 15,3-1-156-15</inkml:trace>
  <inkml:trace contextRef="#ctx0" brushRef="#br0" timeOffset="91818.36">20632 15039 1001 0,'0'0'486'16,"0"0"-373"-16,0 0 66 16,0 0-44-16,0 0-40 15,0 0-33-15,0 0-29 16,-66 22 12-16,41-12 9 15,2 2 1-15,4-4-17 0,1 3-15 16,3-5-16-16,3 5-7 16,3-1 2-16,5 7-2 15,2 0-6-15,2 2 4 16,6 3-7-16,21 0-32 16,31 10-69-16,-7-6-136 15,0-4-339-15</inkml:trace>
  <inkml:trace contextRef="#ctx0" brushRef="#br0" timeOffset="92648.22">21239 16110 863 0,'0'0'358'16,"0"0"-126"-16,0 0 23 16,0 0-49-16,0 0-51 15,0 0-49-15,0 0-28 16,-2-4-12-16,-6 4 9 15,-3 0 29-15,-4 4-3 16,-5 0-20-16,-7 2-14 16,-6-2-21-16,-9 1-15 0,-6 0-11 15,-5 3-7-15,-5 0-2 16,-5 2-10-16,1 3 5 16,2-5-6-16,7 3 6 15,6-3-6-15,9 0 0 16,7-6 0-16,6 2-22 15,8 0-37-15,1 1-64 16,5-2-98-16,1 2-63 16,4 8-44-16,2-3-32 15,4-2-308-15</inkml:trace>
  <inkml:trace contextRef="#ctx0" brushRef="#br0" timeOffset="92961.84">20610 16160 666 0,'0'0'591'0,"0"0"-363"16,0 0-22-16,0 0-19 16,0 0-46-16,0 0-30 15,0 0-6-15,-69 17 2 16,46-8-1-16,-2-3-13 15,-4 2-31-15,0 0-19 16,-1 2-23-16,4 2-10 16,3-6-8-16,8 2-2 15,5-2 1-15,6 2-1 0,4-4-9 16,0 7-9-16,4 0 0 16,21 3-57-16,15 0-58 15,43 3-85-15,-5-12-163 16,-3-1-518-16</inkml:trace>
  <inkml:trace contextRef="#ctx0" brushRef="#br0" timeOffset="95488.08">19730 16190 1290 0,'0'0'374'0,"0"0"-141"16,0 0-10-16,0 0-92 16,0 0-60-16,0 0-51 15,0 2-19-15,0 10-1 0,0 7 50 16,-2 2 27-16,-5 6-20 16,-3 4-32-16,0-3-13 15,-4 3-12-15,6-1-12 16,-1-3-110-16,3-4-82 15,3 3-100-15,0-8-186 16,3-12-297-16</inkml:trace>
  <inkml:trace contextRef="#ctx0" brushRef="#br0" timeOffset="95712.19">20007 16208 1337 0,'0'0'379'0,"0"0"-146"16,0 0-68-16,0 0-69 16,0 0-18-16,0 0-39 15,-63 135-14-15,57-95-15 16,0-8-9-16,2-2-1 16,0-2-32-16,2-10-91 15,2 0-85-15,-2-6-90 16,2-8-240-16</inkml:trace>
  <inkml:trace contextRef="#ctx0" brushRef="#br0" timeOffset="95878.62">20204 16280 1420 0,'0'0'576'0,"0"0"-364"15,0 0-51-15,0 0-71 16,0 0 47-16,-10 107-74 15,8-65-45-15,2 2-18 16,0 8-115-16,17-12-137 16,3-12-338-16</inkml:trace>
  <inkml:trace contextRef="#ctx0" brushRef="#br0" timeOffset="99895.18">22638 15681 1410 0,'0'0'364'16,"0"0"-144"-16,0 0 13 15,0 0-19-15,0 0-35 0,0 0-12 16,-119-94-26 0,86 94-50-16,-6 18-27 0,-2 10-2 15,3 7-20-15,2 6-23 16,9-1-7-16,10-4-11 16,11-6 1-16,6-6-2 15,2-8 1-15,21-12 11 16,16-4 0-16,6-7 3 15,8-20-6-15,-1-9 2 16,-4 1-11-16,-10-3 1 16,-11 13 0-16,-9 7 14 15,-13 6-7-15,-2 10 39 16,-3 2-18-16,0 0-29 16,0 14-19-16,0 8 19 15,0 10 0-15,3-3 6 0,10 4-5 16,5-6 6-16,4-4-7 15,5-7-31-15,2-6-47 16,2-10-48-16,5 0-46 16,18-13-137-16,-10-14-261 15,-6 0-216-15</inkml:trace>
  <inkml:trace contextRef="#ctx0" brushRef="#br0" timeOffset="100360.74">23130 15423 593 0,'0'0'1014'0,"0"0"-618"16,0 0-32-16,0 0-81 0,0 0-167 15,0 0-59-15,0 0 88 16,-33 106-41-16,14-52-44 16,-2 4-33-16,-4 0-16 15,0-3-10-15,6-10 1 16,1-7-2-16,5-6-21 15,5-9-15-15,4-16-9 16,4-4-4-16,0-3 43 16,0-10 6-16,20-21 6 15,12-9-6-15,5-4 0 16,5 2 0-16,1 6 1 16,-5 5 26-16,-5 14 1 15,-8 7-4-15,-5 10-23 16,-5 0-1-16,-6 10 0 0,-4 16 0 15,-5 6 7-15,0 4-6 16,-3 2 16-16,-15 4-7 16,-6-11 5-16,-4 0-1 15,-4-9-2-15,-6-4 9 16,1-9 0-16,-4-9-2 16,3 0-7-16,3 0-1 15,6-13-11-15,6-1-21 16,10 1-95-16,13-8-111 15,11 5-278-15,14-1-325 0</inkml:trace>
  <inkml:trace contextRef="#ctx0" brushRef="#br0" timeOffset="100610.51">23722 15633 1765 0,'0'0'675'0,"0"0"-343"15,0 0-21-15,-113-36-134 16,76 36-92-16,-2 9-58 16,-3 22-12-16,5 5-3 15,5 3-11-15,10 3 0 16,13 2 0-16,9-5-1 16,0-3 0-16,27-4-8 15,13-10-2-15,14-7-10 16,12-8-59-16,43-7-143 15,-13 0-357-15,-9-3-501 0</inkml:trace>
  <inkml:trace contextRef="#ctx0" brushRef="#br0" timeOffset="144718.7">2498 14458 1445 0,'0'0'376'0,"0"0"-205"15,0 0 48-15,0 0-22 16,-19-103-17-16,10 69-48 0,-1 0-21 16,-6 5 2-1,-3-8 14-15,-6 7-19 0,-2 3 9 16,-2 6-39-16,0 11-11 16,-4 10-17-16,-3 10-29 15,-1 28-20-15,-3 14 0 16,1 8-1-16,9 6 0 15,12-3-1-15,6-8-5 16,12-10 0-16,0-11-4 16,10-14 2-16,17-13-2 15,8-7-7-15,11-19 17 16,6-19 9-16,-2-12 0 16,-4-4 5-16,-15 5-7 15,-9 9 2-15,-11 16-3 0,-9 12 5 16,0 12 2-16,-2 0-4 15,0 12-9-15,0 18-1 16,0 13 1-16,0 11 0 16,12 3 0-16,8-3-1 15,9-1-7-15,6-12 7 16,4-5 1-16,0-17-12 16,1-11-72-16,3-8-84 15,12-42-125-15,-8-6-271 16,-11-10-329-16</inkml:trace>
  <inkml:trace contextRef="#ctx0" brushRef="#br0" timeOffset="144905.39">2861 13806 1728 0,'0'0'669'16,"0"0"-488"-16,0 0-20 15,0 0-56-15,-133 83-53 16,104-44-34-16,4-1-18 16,7 0-51-16,3 1-168 15,4-10-242-15,4-8-349 0</inkml:trace>
  <inkml:trace contextRef="#ctx0" brushRef="#br0" timeOffset="145369.32">3075 13699 1783 0,'0'0'602'0,"0"0"-429"16,0 0 12-16,0 0-98 16,-49 119 34-16,36-48-61 15,-5 8-26-15,-2 4-9 16,0-6-14-16,-1-2-4 15,4-13-6-15,1-12 5 16,5-16-1-16,3-14-5 16,3-12-1-16,5-8 1 15,0 0 16-15,0-25-16 0,18-12-8 16,9-7 2-16,6-2 6 16,2 8 0-16,3 10 0 15,-4 10 10-15,0 18-4 16,-3 0 0-16,-4 24 0 15,-4 16 5-15,-2 8-1 16,-10 8-1-16,-9 3-3 16,-2-1-5-16,-7-2 5 15,-22-8 0-15,-11-8 3 16,-9-10 11-16,-8-10 8 16,-1-11 26-16,-2-5-11 15,8-4-19-15,8-6-18 16,15-11-6-16,13-2-51 0,16-2-124 15,35-21-354 1,17 4-159-16,6 1-435 0</inkml:trace>
  <inkml:trace contextRef="#ctx0" brushRef="#br0" timeOffset="145600.76">3441 14195 1350 0,'0'0'677'0,"0"0"-389"16,0 0 170-16,0 0-217 15,0 0-62-15,0 0-68 16,0 0-62-16,-79 4-32 16,48 38-11-16,0 6 3 15,2 6 4-15,10-1-1 0,7-8-11 16,12-2 0-16,0-11-1 16,18-7-24-16,20-6-94 15,20-9-104-15,77-10-288 16,-7-8-289-16,1-13 44 0</inkml:trace>
  <inkml:trace contextRef="#ctx0" brushRef="#br0" timeOffset="145893.89">3875 14497 1371 0,'0'0'354'0,"0"0"-120"0,0 0 78 16,0 0-60-16,0 0-81 16,0 0-32-16,0 0 21 15,107-35-17-15,-49 28-54 16,4 5-46-16,6-2-32 15,1 2-5-15,-3 2-6 16,-1-1-71-16,-7-2-156 16,-10-10-233-16,-13-2-150 15,-20-1-1072-15</inkml:trace>
  <inkml:trace contextRef="#ctx0" brushRef="#br0" timeOffset="146094.72">4245 14211 1595 0,'0'0'635'16,"0"0"-417"-16,0 0-4 15,0 0-103-15,0 0 18 16,-23 141-40-16,23-90-37 16,0 5-22-16,0 1-17 15,0-7-13-15,0-2-15 16,3 6-127-16,6-14-204 15,4-14-428-15</inkml:trace>
  <inkml:trace contextRef="#ctx0" brushRef="#br0" timeOffset="146557.01">4966 14347 751 0,'0'0'1125'0,"0"0"-861"16,0 0-66-16,-41-136 66 15,25 106-95-15,-6 8-57 16,-7 10 10-16,-9 12-7 0,-9 8-56 16,-7 28-29-1,-1 14-6-15,4 12 6 0,7 8-8 16,21-2-14-16,17 3-8 15,6-13 0-15,23-14-6 16,20-17-5-16,10-14-13 16,7-13 3-16,3-18 21 15,-9-25 1-15,-3-11 11 16,-13-9-5-16,-12 2 5 16,-13 10 2-16,-8 12 28 15,-5 13 31-15,0 12 29 16,0 12-27-16,0 2-56 15,0 10-19-15,0 18-7 16,3 10 6-16,10 2 1 0,7 4-2 16,2-3 1-1,7-5-60-15,2-4-110 0,2-14-91 16,25-18-205-16,-10-10-99 16,-2-16-440-16</inkml:trace>
  <inkml:trace contextRef="#ctx0" brushRef="#br0" timeOffset="146984.76">5575 13789 1551 0,'0'0'645'0,"0"0"-410"16,0 0 70-16,0 0-138 16,0 0-93-16,-118 150 6 0,94-68-21 15,-5 11-22 1,2 1-19-16,0-3-7 0,5-11-10 15,4-13 0-15,5-17-1 16,4-18-1-16,7-17 1 16,2-15 0-16,0 0 11 15,13-23 10-15,18-17-21 16,14-10 0-16,8-3 1 16,0 3 5-16,-3 12-6 15,-10 13 0-15,-9 13 0 16,-11 12-9-16,-7 6 9 15,-6 19 6-15,-7 13 9 16,0 6 3-16,-11 5-12 16,-18-4 3-16,-9-2-1 15,-7-5 4-15,-1-8 9 0,-8-11 2 16,0-11-6 0,-1-5-4-16,4-3-2 0,9 0-10 15,11-7-1-15,10-2-67 16,21-13-106-16,21 3-316 15,12-2-338-15</inkml:trace>
  <inkml:trace contextRef="#ctx0" brushRef="#br0" timeOffset="147234.14">6138 14291 1580 0,'0'0'674'0,"0"0"-377"0,0 0 22 15,0 0-118-15,0 0-93 16,-119-38-63-16,85 51-33 16,-2 18-6-16,1 1-5 15,6 7-1-15,6 1-2 16,12-1 1-16,11-2-6 16,0-5 1-16,19-9 5 15,14-10-8-15,7-5 8 16,7-8-37-16,8 0-102 15,-12-7-244-15,-10-5-618 0</inkml:trace>
  <inkml:trace contextRef="#ctx0" brushRef="#br0" timeOffset="148078.2">1549 15494 1190 0,'0'0'728'16,"0"0"-486"-16,0 0-156 16,0 0 109-16,0 0 19 15,0 0-75-15,151 0-82 0,-106 0-35 16,-5 0-13 0,-9 4-9-16,-6-2-137 0,-21 10-162 15,-4-3-172 1,0-3-107-16</inkml:trace>
  <inkml:trace contextRef="#ctx0" brushRef="#br0" timeOffset="148220.92">1578 15574 988 0,'0'0'632'15,"0"0"-307"-15,0 0-30 16,0 0-27-16,0 0-126 16,0 0-84-16,0 0-37 15,33 0-3-15,10 0-18 16,46 0-54-16,-9 0-258 15,-2 0-448-15</inkml:trace>
  <inkml:trace contextRef="#ctx0" brushRef="#br0" timeOffset="150901.47">1765 15423 519 0,'0'0'236'0,"0"0"-94"15,0 0 12-15,0 0 3 16,0 0-17-16,0 0 1 16,-127 0 16-16,112 0 4 15,1 0-18-15,3 0-11 16,0 0-23-16,-1 0-26 16,2 0-40-16,-3 1-23 15,-3 11-11-15,0 0-1 16,3 2-8-16,0-3 2 0,3-7-1 15,6-1-1 1,2-3 1-16,2 0 6 0,0 0-7 16,0 0 0-16,0 3-16 15,4-2-7-15,12 3 23 16,6-2 2-16,4 2 14 16,3 0 2-16,3-4-2 15,-5 0-7-15,-5 0 6 16,-7 0 1-16,-5 0 1 15,-8 0 5-15,-2 0 51 16,0 0 19-16,-9 0-41 16,-9-4-28-16,-7-4-16 15,-6 2-7-15,2 3 0 0,7-6-1 16,4 7 1 0,12 0 0-16,4 2-8 0,2 0-17 15,4 0 1-15,18 0 18 16,12 0 6-16,8 0 18 15,6 0 9-15,2 0 1 16,-3 0-2-16,-7 0-7 16,-9 2-11-16,-8 0 1 15,-11 3-1-15,-7-5-7 16,-3 0 8-16,-2 0 24 16,0 0 37-16,0 0 18 15,-4 0-19-15,-17-11-47 16,-7 3-8-16,-8-2-13 15,-8 6-1-15,2 4-10 16,3 0 4-16,8 0-6 0,11 0-3 16,9 4-1-1,8 0-2-15,3-2-23 0,0 2 8 16,14 0 14-16,15-4 7 16,7 0 12-16,6 0 6 15,1 0-6-15,-3 0 1 16,-11-4 4-16,-10 4-4 15,-7 0-1-15,-6 0 1 16,-1-4 0-16,-5 2-1 16,0 0-15-16,0 0-112 15,-11 2-232-15,-12 0-477 0</inkml:trace>
  <inkml:trace contextRef="#ctx0" brushRef="#br0" timeOffset="151434.39">1598 15712 823 0,'0'0'886'0,"0"0"-644"0,0 0-133 16,0 0 49 0,0 0-25-16,0 0 7 0,143-21-54 15,-105 21-34-15,-3 0-16 16,-6 0-21-16,-8 4-8 16,-9 5 3-16,-5-4-9 15,-7-2 1-15,0 1 19 16,-17-4 6-16,-19 5-8 15,-13-3-11-15,-7-2-7 16,0 0 10-16,8 0-10 16,7-5 0-16,13 3 0 15,10-2 7-15,7 1 4 16,5 3 45-16,6 0-23 0,0 0-24 16,0 0 2-1,14 0 0-15,9 0 71 0,10 0 32 16,9 0-12-1,8 0-31-15,2 0-23 0,-1 0-28 16,-6 0-9-16,-6 0-10 16,-8 0-1-16,-10 0-1 15,0 0-30-15,-5 0-130 16,1 0-176-16,-3 0-333 16,-7 0-478-16</inkml:trace>
  <inkml:trace contextRef="#ctx0" brushRef="#br0" timeOffset="151982.68">2882 14979 1467 0,'0'0'567'0,"0"0"-332"15,0 0-109-15,0 0 22 16,0 0-35-16,-58 140 30 16,31-60-65-16,-2 7-30 0,0 6-20 15,4-8-13 1,3-2-7-16,4-12-7 0,7-16 0 15,2-12 1-15,5-18-1 16,1-10 1-16,3-15 4 16,0 0 16-16,0-17 10 15,3-18-20-15,19-14-11 16,14-5-1-16,8 0 0 16,9 7 14-16,3 11 1 15,-2 16-5-15,-3 12-9 16,-4 8-1-16,-12 5-2 15,-10 27 2-15,-12 2 0 16,-13 6 8-16,0 6-1 16,-22-2 1-16,-18-4 1 15,-9-5-2-15,-7-6 2 0,-2-9 2 16,-2-6-10 0,4-12 11-16,6-2-6 0,9 0-5 15,12-6-1-15,14-9-50 16,15-2-106-16,22-18-224 15,18-1-324-15,9 5-305 0</inkml:trace>
  <inkml:trace contextRef="#ctx0" brushRef="#br0" timeOffset="152216.91">3405 15374 1313 0,'0'0'619'0,"0"0"-330"0,0 0 49 15,0 0-104-15,0 0-145 16,-118 32-69-16,91 10 0 16,0 4 20-16,9 3-11 15,5-5-11-15,11-8-9 16,2-8-9-16,0-6 0 16,23-12 0-16,8-2-1 15,11-8-37-15,43-12-152 16,-12-8-341-16,-3-10-493 0</inkml:trace>
  <inkml:trace contextRef="#ctx0" brushRef="#br0" timeOffset="152486.16">4176 15199 1743 0,'0'0'382'0,"0"0"-214"15,0 0 77-15,-116 9-89 16,78 17-82-16,1 8-36 16,0 6-8-16,6 2 8 15,10 4-13-15,9 2-18 0,12-2-7 16,2 2-12-1,62 7-132-15,2-11-191 0,3-13-412 0</inkml:trace>
  <inkml:trace contextRef="#ctx0" brushRef="#br0" timeOffset="152916.85">7357 15079 1776 0,'0'0'652'0,"0"0"-463"16,0 0 7-16,0 0-103 16,0 0 40-16,127 57-25 15,-77-20-53-15,-8 12-16 16,-11 1-7-16,-11 4-4 0,-13-1-10 15,-7-5-6-15,-2-2-3 16,-23-11 6-16,-6-3-3 16,-11-6-12-16,-10-5-29 15,-37 3-146-15,12-11-356 16,0 0-452-16</inkml:trace>
  <inkml:trace contextRef="#ctx0" brushRef="#br0" timeOffset="153898.67">4866 15266 1455 0,'0'0'386'16,"0"0"-106"-16,-126-67 12 16,72 54-37-16,3 13-106 0,0 0-66 15,1 19-36-15,8 19-20 16,7 5-9-16,8 8-3 16,11 3-14-16,12-4-1 15,4-5 0-15,9-15-2 16,22-12-4-16,9-18 5 15,12 0 1-15,0-26 11 16,2-9-2-16,-7-8-2 16,-11 3-1-16,-9 6 0 15,-14 8 28-15,-7 12 32 16,-4 2 17-16,-2 10-20 16,0 2-26-16,0 0-37 15,0 8-10-15,8 16 10 0,3 6 0 16,6 8 0-16,4 1 1 15,9 3-1-15,4-4-36 16,7-7-105-16,3-4-91 16,20-19-133-16,-8-8-171 15,-7 0-167-15</inkml:trace>
  <inkml:trace contextRef="#ctx0" brushRef="#br0" timeOffset="154086.81">5426 15035 1292 0,'0'0'558'0,"0"0"-364"0,0 0 37 15,0 0-68-15,0 0-111 16,0 0-40-16,-140 80-11 16,109-41-1-16,-3-2-22 15,-13 15-158-15,9-11-192 16,5-5-619-16</inkml:trace>
  <inkml:trace contextRef="#ctx0" brushRef="#br0" timeOffset="154282.54">5352 15440 1001 0,'0'0'986'0,"0"0"-751"15,0 0 1 1,150-7 50-16,-68 1-140 0,9 2-82 15,-1 4-38-15,-4 0-14 16,-15 0-12-16,-17 0-77 16,-14-5-160-16,-18-3-141 15,-15-2-252-15</inkml:trace>
  <inkml:trace contextRef="#ctx0" brushRef="#br0" timeOffset="154439.49">5776 15304 1380 0,'0'0'492'0,"0"0"-364"15,0 0 60-15,-74 125-82 0,63-70-72 16,7 9-34-16,4 25-50 16,0-22-241-16,6-12-531 0</inkml:trace>
  <inkml:trace contextRef="#ctx0" brushRef="#br0" timeOffset="154865.6">6595 15226 1600 0,'0'0'505'0,"0"0"-345"0,-127-30 130 15,83 30-129-15,6 12-110 16,4 23-35-16,6 6-15 16,10 5 0-16,9 3-1 15,9-5-1-15,0-5 1 16,9-7-7-16,16-14-6 16,8-7-5-16,9-11 17 15,8-7 1-15,0-21 0 16,2-6 1-16,-7-2 5 15,-12-3-5-15,-13 8 7 16,-9 9 18-16,-9 8 66 16,-2 12 51-16,0 2-31 0,-16 14-67 15,-3 14-39 1,1 11-5-16,7 10 0 16,9 1 8-16,2-2-9 0,8-3 0 15,17-7 0-15,4-4 0 16,-1-12-7-16,7-8-125 15,0-6-166-15,-6-6-389 16,-7-2-1130-16</inkml:trace>
  <inkml:trace contextRef="#ctx0" brushRef="#br0" timeOffset="156202.03">1806 16593 1156 0,'0'0'345'0,"0"0"-146"15,0 0 63-15,0 0-14 0,0 0-58 16,0 0-91 0,0 0-60-16,-10-10 13 0,39 6 58 15,10-4-28-15,5 2-49 16,5 2-20-16,0 4-13 16,-2 0-58-16,-5 0-203 15,-13 0-245-15,-18 6-272 0</inkml:trace>
  <inkml:trace contextRef="#ctx0" brushRef="#br0" timeOffset="156380.99">1776 16718 1618 0,'0'0'551'0,"0"0"-375"15,0 0-22-15,0 0-35 0,0 0-79 16,0 0-26-16,0 0-7 15,138 22-7-15,-59-13-57 16,-15 0-216-16,-8-5-326 16</inkml:trace>
  <inkml:trace contextRef="#ctx0" brushRef="#br0" timeOffset="157320.78">3634 16129 1365 0,'0'0'365'0,"0"0"-125"16,0 0-68-16,0 0-93 16,-56 200 56-16,39-92-39 15,1-10-32-15,3-10-21 16,1-30-23-16,2 4-8 16,-5 3-2-16,1-17-9 15,3-12 8-15,-1-10-8 16,3-13 9-16,3-8 5 0,0-5 12 15,1-5-4-15,5-20-12 16,0-15-11-16,0 0 1 16,23-6-1-16,9 6 11 15,5 5 8-15,2 13-2 16,3 8-4-16,1 10-12 16,-3 4 0-16,-2 0-1 15,-9 18 0-15,-7 3 0 16,-7 2 0-16,-8 4 6 15,-7-5 3-15,0 0 10 16,-9-4 30-16,-18-4 33 16,-8-2-4-16,-5-2-12 15,0-6-29-15,-1-4-19 16,8 0-6-16,6 0-12 16,8 0-42-16,17-8-120 0,2 2-222 15,0-6-391-15</inkml:trace>
  <inkml:trace contextRef="#ctx0" brushRef="#br0" timeOffset="157582.75">4453 16491 1430 0,'0'0'659'15,"0"0"-396"-15,-121-36 65 16,70 30-34-16,2 6-122 0,-2 0-95 15,-1 28-43-15,-2 7-11 16,4 14-8-16,0 5-10 16,15-4-5-16,10 3 0 15,19-9-1-15,6-4-7 16,20-12 1-16,22-2 1 16,18-12 6-16,19-10 0 15,58-4-36-15,-14 0-223 16,-9-14-408-16</inkml:trace>
  <inkml:trace contextRef="#ctx0" brushRef="#br0" timeOffset="166363.29">22025 13686 1257 0,'0'0'402'0,"0"0"-180"0,0 0 79 15,0 0-118-15,0 0-70 16,0 0-47-16,-15-9-11 16,15 9 0-16,0 0 15 15,0 0 9-15,6 0 13 16,9 0-3-16,8 0-13 16,4 0-25-16,8 7-12 15,3 0-11-15,5 1-5 16,1-2 2-16,-1 3-5 15,-3-3-5-15,-1 0-2 16,0 0-1-16,-3-2-6 0,-3 1 0 16,-2 0 0-1,0-4 2-15,-2 4-2 0,0-5 0 16,0 1 5 0,-3-1-3-16,-1 0-1 0,0 0-1 15,-5 0-5-15,-3 0 0 16,-1 0-1-16,-1 0 1 15,1 3 0-15,0-3 1 16,0 0-1-16,1 0 7 16,3 0-7-16,1 0 5 15,-2 0-5-15,2 0 0 16,-7 0 0-16,3 0 0 16,-4 0 0-16,-2 0 0 15,-2 0-1-15,2 0 0 16,1 0 0-16,1 0 0 15,0 0 0-15,3 0 0 16,-3 0 0-16,3 0 1 0,-2 0-1 16,-2 0 0-16,-3 2 0 15,3 0 0-15,-4 0 0 16,1 2 1-16,1-4-1 16,-2 0 1-16,1 2-2 15,0 0 2-15,2-2-2 16,0 2 1-16,0 0 0 15,3-2 1-15,-3 2-1 16,3-2 0-16,-1 0 1 16,-2 2-1-16,-2-2 0 15,2 0 0-15,-5 0-1 16,4 0 1-16,-2 0 0 0,1 0 1 16,3 0-1-16,-1 0 0 15,2 0 1-15,3 0 0 16,-1 0 1-16,1 0-1 15,-5-2-1-15,-2 2 0 16,-1-2 0-16,-1 2-1 16,2 0 1-16,-2 0 1 15,0-2-1-15,1 0 0 16,3 0 0-16,1 0 1 16,1-4 0-16,-1-1 0 15,-1 1 0-15,-3 3 0 0,-1-1 0 16,-2 3-1-1,-1-2 1-15,1 3-1 0,-1-2 0 16,-1 0-1-16,5 0 1 16,-1-1 0-16,0 2 1 15,-1-3-1-15,0 0 1 16,2 2-1-16,-2 0 0 16,1 0 0-16,-1-2 0 15,1 1 0-15,0 1 0 16,0-2 1-16,-1 2-1 15,1-1 0-15,2 0 1 16,-2-2 0-16,1 1-1 16,1-1 0-16,-4 0 2 15,6 1-2-15,-4 0 1 16,-1-1-1-16,2 1 0 0,-2 1 0 16,0-2 0-1,1 2-1-15,-1-1 0 0,2 1 1 16,-2-1 0-16,-1 3 1 15,1-2-1-15,-2 1 1 16,1-2-1-16,0 0 1 16,2 0-1-16,-2 0 1 15,2-2-1-15,0 3 1 16,0-3-1-16,2 1 1 16,-3 0-1-16,3-2 0 15,-2 3 0-15,0 0 0 16,-1 2-1-16,-1-2 2 0,1 0-1 15,0 1 0-15,0-2 0 16,3-1 0-16,-1-4 2 16,2 0-2-16,1-2 1 15,3-1 0-15,-4 0-1 16,3-1 0-16,-1 4 0 16,-5 0 0-16,-1 0 0 15,-2 2 1-15,1-2 7 16,-3-2-7-16,1-2 5 15,-3-4-5-15,0 1 5 16,0 0-6-16,0-1 1 16,0 2-1-16,0-1 2 15,0 2-1-15,-10-2 5 0,2 2-5 16,-1-3-1 0,-3-3 1-16,2 3 0 0,-1 1 0 15,-1 0-1-15,3 3 1 16,-1 1 0-16,-4-2-1 15,1 1 1-15,-1-1 0 16,-1 0 0-16,-1 1 0 16,1 0-1-16,-2 1 1 15,5 2-1-15,0 3 0 16,1 0 0-16,0 2 0 16,-1-3 1-16,-1 4 0 15,1-3 0-15,-2-2-1 16,-4 1 1-16,7 2 0 15,-3-1 0-15,1 1-1 16,2 2 0-16,-3-1 0 0,3-1 0 16,0 2 1-1,-3 0-1-15,4 2 1 0,-3-1-1 16,-1 2 0-16,1-1 0 16,-3 3 0-16,1 0 0 15,-1 0 0-15,3 0 0 16,-3 0 0-16,1 0 0 15,1 0 0-15,-2 0 0 16,-2 0 0-16,3 0 1 16,-3 0 0-16,0 0 0 15,0 0 1-15,0 0-1 16,3 0 1-16,-1 0-1 0,3 0 6 16,-1 0-6-16,3 0 0 15,1 0 1-15,-2 0-1 16,1 0 8-16,2 0-3 15,-2 0 2-15,0 0 1 16,-5-1 0-16,1-1-8 16,-1-1 0-16,-2 2-1 15,2-2 1-15,1 3-1 16,1-1 0-16,1 1 1 16,0-3-1-16,-3 3 1 15,-4 0-1-15,0 0 1 16,-2 0-1-16,-3 0 0 15,0 0 0-15,4 0 0 16,1 0-1-16,-1 0 1 16,4 0 0-16,1 0 0 0,1 0 0 15,-1 0 6 1,-2 0-6-16,2 3 1 0,-1-3-1 16,1 1 0-16,1 2 0 15,-1-2 1-15,2-1-1 16,1 0 1-16,2 3-1 15,0-3 1-15,0 0 0 16,-2 0-1-16,1 0 1 16,3 0 1-16,-2 0-1 15,2 0 0-15,-2 0 8 16,0 0-8-16,2 0 1 16,-2-4-1-16,2 0 0 15,-3 0 5-15,4 0-5 0,-1-1-1 16,-3 4 0-16,4-2 0 15,-3 3 0-15,-3 0 0 16,1 0 0-16,-3 0 0 16,3 0-1-16,-2 0 1 15,1 0 1-15,1 0-1 16,-1 0 0-16,3 0 0 16,-2 0 0-16,0 0-1 15,2 3 1-15,-1 1 0 16,3-1-1-16,1 0 1 15,-2-2 0-15,4 3 0 16,-3-1 0-16,3-2 0 0,-4 2 0 16,3 0 0-1,-1 0 0-15,1 0 0 16,-2 0 0-16,0 0 0 0,1 2 0 16,-1 0 0-16,-1-1 0 15,2 3 0-15,-3-1-1 16,-1-1 1-16,1 4 0 15,-3-1 0-15,1 0-1 16,1 2 1-16,-2 0-1 16,3 0 0-16,-3 2 1 15,3-2-1-15,2 2 1 16,-2-1-1-16,2 4 0 16,-2 1-5-16,1 2 5 15,0 2 0-15,3 3 0 0,1-2 0 16,-2 2 0-16,2-4-5 15,2 1 6-15,-1 0 0 16,1-2 0-16,2 3 0 16,2-3-1-16,0-2 1 15,0 0-1-15,0-2 0 16,0-1 0-16,0 4-1 16,0-1 1-16,2 4 0 15,5 0 0-15,-1 0 0 16,3 1 0-16,0 2 1 15,0-3-1-15,0 0 1 16,2 0-1-16,2 0 0 16,0-3 1-16,3-1-1 15,5 0 0-15,2-2 0 0,6-2 0 16,5-3 0-16,2-3 1 16,0-1 0-16,-3-1 0 15,-4-4 1-15,-10 0 0 16,0 1-1-16,-5 2 0 15,-4 1-1-15,-1 0 1 16,0-2-1-16,-2 2 1 16,-3 0-1-16,1-3 1 15,-3 2 0-15,0-3 0 16,-2 0 1-16,2 2-1 16,-2-2 1-16,0 0-1 15,0 0 0-15,0 0 0 16,0 0-84-16,0 0-112 15,0 3-185-15,-11 1-566 0</inkml:trace>
  <inkml:trace contextRef="#ctx0" brushRef="#br0" timeOffset="199170.69">3233 17137 211 0,'0'0'1416'16,"0"0"-1039"-16,-13 0-192 16,13 0-25-16,18-8-65 15,17-1-18-15,10 4 58 0,9-4-38 16,1 0-7-1,-1 4-17-15,-2 1-27 0,-4 0-25 16,-3-1-10-16,-8 0-4 16,-8 1 2-16,-2-4-9 15,-9-2-45-15,-18 2-149 16,0-2-172-16,-22 6-286 0</inkml:trace>
  <inkml:trace contextRef="#ctx0" brushRef="#br0" timeOffset="199402.15">3175 17271 1418 0,'0'0'695'15,"0"0"-411"-15,0 0-54 16,0 0-33-16,0 0-18 0,154-53-47 16,-92 47-68-16,-4 6-25 15,-6 0-22-15,-4 6-11 16,-5 3-5-16,-3-1 0 15,-4-2 8-15,-5-6-7 16,-2 0-2-16,-4 0-35 16,-4 0-80-16,2-14-116 15,-7 5-252-15,-8 0-260 0</inkml:trace>
  <inkml:trace contextRef="#ctx0" brushRef="#br0" timeOffset="208583.67">4125 17023 806 0,'0'0'764'0,"0"0"-533"16,0 0-98-16,0 0 37 15,0 0-31-15,0 0-27 16,71-37-24-16,-38 32 5 15,6 4 8-15,5-6-20 16,7 2-26-16,3-5-13 0,-1 2-23 16,0 0-10-1,-3 6-7-15,-10-2-1 0,-9 4 0 16,-9 0-1-16,-6 0-16 16,-8 0-76-16,-6 0-100 15,-4 0-35-15,-17 0-46 16,-10 0-412-16</inkml:trace>
  <inkml:trace contextRef="#ctx0" brushRef="#br0" timeOffset="208835.79">4183 17097 690 0,'0'0'956'0,"0"0"-582"15,0 0-146-15,0 0-3 16,0 0-33-16,0 0-67 0,0 0 26 15,89-13-30-15,-45 13-40 16,3 0-25-16,0 0-22 16,2 0-17-16,-1 0-11 15,2 0-5-15,-5 0 8 16,-5 0-9-16,-5 0-18 16,-1 0-94-16,-5-14-142 15,-7-4-299-15,-13 4-505 0</inkml:trace>
  <inkml:trace contextRef="#ctx0" brushRef="#br0" timeOffset="-188152.54">21107 12701 1071 0,'0'0'551'16,"0"0"-281"-16,0 0 34 15,0 0-56-15,0 0-43 16,0 0-44-16,-20-8-12 16,20 8 5-16,0 0-10 15,0 0-11-15,0 0-25 16,-2 0-27-16,2 0-34 16,0 0-29-16,0 6-18 15,0 9-7-15,0 0 7 16,13 5 8-16,3 2-8 15,3-4 1-15,6 1-1 16,2-6 0-16,4 2 1 16,3-4 0-16,1 0 1 0,-2-1-1 15,4 0 4-15,-8-1-4 16,1 0-2-16,-3-3 2 16,0-5-1-16,0-1 1 15,0 0-1-15,2 0 1 16,2 0 0-16,-2-7 0 15,-2 1-1-15,-1-2 1 16,-2-1 0-16,3 0 0 16,0-3 0-16,0-3 1 15,0-1-1-15,0 3 0 16,-6-4 1-16,2 1-1 16,-3-1 1-16,-3-2 6 15,2-1-8-15,1-2 0 0,-5 0 0 16,3-2 0-16,-3 1 1 15,-1 4-1-15,-1-1 1 16,-4-3 0-16,0 1 5 16,-4-3-5-16,-1-1 1 15,0-5-1-15,-4 0 1 16,0-2-1-16,0 1 9 16,-2 3-10-16,-11 0 0 15,-7 4 6-15,-5 0-5 16,-8 3 0-16,-5-5 0 0,-5 0-1 15,-1-2 1 1,-3-1 0-16,-2 0 0 0,2-1 0 16,3 0 0-16,2 3 1 15,1 0-1-15,6 4 0 16,4-1 1-16,2 7-1 16,-1 1 0-16,4 7-1 15,-1 4-1-15,1 6-7 16,-5 0 7-16,0 8-8 15,-6 14 7-15,4 4 2 16,-3 5-1-16,3 0-1 16,2 1 2-16,4 1-1 15,2-4 1-15,4 2 0 16,2-3 0-16,6-2 0 16,0-2-1-16,0 0 1 15,3-5 1-15,4-5-1 16,1-1 0-16,1-3 0 0,0-3 0 15,-2-1 1-15,5-1-1 16,-4 3 2-16,0 0-1 16,1 0-1-16,0 0 0 15,0-1 0-15,1 0 0 16,1 0 0-16,-2 2 1 16,2 1-1-16,-1 1 1 15,0-1-1-15,1-1-1 16,0-1 1-16,2 0 0 15,0-2 1-15,0 0-1 16,0-3 1-16,0-2 0 16,-2 2-1-16,2-3 0 0,0 0 0 15,0 0 0-15,0 0 6 16,0 0 0-16,0 0-4 16,0-7-2-16,6-9-21 15,13-3-143-15,21-18-155 16,-5 7-442-16,-4 2-837 0</inkml:trace>
  <inkml:trace contextRef="#ctx0" brushRef="#br0" timeOffset="-185348.6">24202 12224 684 0,'0'0'222'16,"0"0"-67"-16,0 0 17 15,0 0-60-15,0 0-31 16,0 0-21-16,0 0-14 16,-9-46-5-16,9 36-19 0,0 1-2 15,0 3 2 1,0 0-3-16,0 5 19 0,0-1 14 15,-4-1 1-15,-4 3-12 16,2-1-13-16,-5 1 7 16,-3 0 7-16,-1 0-1 15,-3 0 9-15,-1 0-5 16,-2 0-14-16,1 6-4 16,0 4 1-16,-2-2 0 15,1 1 1-15,2 4 8 16,-1-2 0-16,-1 4-4 15,2 3-8-15,-2 2-6 16,5 4 1-16,3 2 3 16,2 2-6-16,4 2 2 15,1 1-3-15,3 1-2 0,3 0 3 16,0 1 4-16,0 2-1 16,9-3 8-16,9-2 3 15,5-4 5-15,6-2-3 16,2-6 4-16,7-3 2 15,4-4 8-15,5-5 7 16,5-6 1-16,2 0-5 16,7 0-1-16,1-4-14 15,0-6-12-15,-1 0-9 16,1 2-5-16,-2 0-3 16,-2 2-6-16,-2-3 1 15,-2 3 7-15,-8-1-8 16,-3 3 0-16,-10 0 1 0,-8 0-1 15,-1 2 1-15,-8 2-1 16,-1-2 0-16,-1 0 1 16,-1 2-1-16,1-2 1 15,-3 0-1-15,-3 0 1 16,2 2 0-16,-6-2-1 16,0 2 1-16,-1 0-1 15,-1 0 0-15,-2-2 0 16,2 2 1-16,0-3 10 15,0 3-2-15,-2 0-2 16,0 0-6-16,0 0-1 16,0 0-44-16,0 0-164 0,0 0-452 15,0 0-1071-15</inkml:trace>
  <inkml:trace contextRef="#ctx0" brushRef="#br0" timeOffset="-149895.04">18941 8861 1205 0,'0'0'588'0,"0"0"-471"15,-2 0 106-15,2 0 37 16,0 0 30-16,0-4-56 15,0-10-39-15,0-8-68 16,0-6-49-16,0-4-8 16,-6 0-5-16,-8 3-13 15,1 10-16-15,-6 5-12 16,0 7-12-16,-6 7-10 16,-4 0-2-16,-6 16-2 15,-3 12 1-15,0 9 0 16,4 3 0-16,5 3-7 15,8-2-2-15,7 1-2 16,9-4-8-16,5-2 1 16,0-5-10-16,19-8 13 0,10-8-8 15,6-9 3 1,5-6 7-16,5-5 7 0,-1-21 1 16,-4-7 5-16,-5-6 1 15,-8-1-1-15,-8 3 0 16,-9 8 0-16,-8 8 1 15,-2 12-1-15,0 5 0 16,0 4-22-16,0 4 4 16,-2 16 1-16,0 8 12 15,2 4 5-15,0 2-5 16,0 1 6-16,21-6-1 16,3-5 1-16,5-4 0 0,5-6-42 15,3-7-138-15,12-7-139 16,-6-4-247-1,-10-14-214-15</inkml:trace>
  <inkml:trace contextRef="#ctx0" brushRef="#br0" timeOffset="-149691.49">19427 8462 1318 0,'0'0'559'16,"0"0"-393"-16,0 0 59 16,0 0-120-16,0 0-82 0,0 0-22 15,0 0-2-15,-35 66-21 16,10-1-115-16,2-8-159 16,6-4-259-16</inkml:trace>
  <inkml:trace contextRef="#ctx0" brushRef="#br0" timeOffset="-149179.08">19745 8324 1262 0,'0'0'345'16,"0"0"-256"-16,0 0-36 0,0 0 118 15,-4 136-22 1,-9-47-30-16,1-3-43 0,-1 4-4 16,-3 0-36-16,6-24-20 15,-3 4-5-15,-1-14-10 16,3-10 8-16,2-11-9 16,2-13 1-16,3-10-1 15,4-10 6-15,0-2 13 16,0-12 116-16,4-17-71 15,14-7-41-15,9-1-16 16,2 2-6-16,0 9 0 16,0 8 8-16,0 11-9 15,-5 7 0-15,0 0-12 0,-3 0 4 16,-6 13 7-16,-3 7-10 16,-6 4 1-16,-6 1 10 15,0 1 1-15,0-2 15 16,-20-1 20-16,-5-1 28 15,-6-4 9-15,-2-5 5 16,-5-3-18-16,-2-2-30 16,-1-4-15-16,2-1-8 15,-2 0-7-15,8-3-9 16,7 0-101-16,17-3-125 16,7-14-135-16,2-5-250 0</inkml:trace>
  <inkml:trace contextRef="#ctx0" brushRef="#br0" timeOffset="-148977.15">20236 8407 1207 0,'0'0'528'16,"0"0"-412"-16,0 0-60 15,0 0 26-15,0 0-44 16,-56 113-22-16,36-73-10 16,-13 22-6-16,4-8-133 0,4-8-271 15</inkml:trace>
  <inkml:trace contextRef="#ctx0" brushRef="#br0" timeOffset="-148678.64">20550 8681 1363 0,'0'0'384'0,"0"0"-220"15,0 0 28-15,-115 27-33 16,80 8-45-16,2 4-34 15,2 5 2-15,5 1 18 16,5-3-29-16,5-2-9 16,10-4-37-16,6-6-16 0,0-6-8 15,20-5 0-15,18-10 10 16,13-6-11-16,14-3-27 16,37-24-143-16,-13-10-317 15,-12-1-367-15</inkml:trace>
  <inkml:trace contextRef="#ctx0" brushRef="#br0" timeOffset="-148458.58">21031 8336 1724 0,'0'0'499'15,"0"0"-410"-15,0 0 18 16,0 0-40-16,0 0-36 16,-64 121-21-16,41-78-10 15,-19 23-118-15,5-8-356 16,-3-10-1215-16</inkml:trace>
  <inkml:trace contextRef="#ctx0" brushRef="#br0" timeOffset="-146847.31">20989 8797 1622 0,'0'0'485'0,"0"0"-325"16,0 0 171-16,0 0-67 15,0 0-107-15,0 0-62 16,142-26 28-16,-68 18-8 16,8 2-34-16,3 0-3 15,-2 2-3-15,-10-2-34 16,-11 0-29-16,-12 2-11 15,-15-1 7-15,-8 1-8 16,-14 0-10-16,-6 3-79 16,-7-3-101-16,-5-13-93 15,-18 2-389-15,-4-6-1056 0</inkml:trace>
  <inkml:trace contextRef="#ctx0" brushRef="#br0" timeOffset="-146643.68">21432 8472 1483 0,'0'0'593'16,"0"0"-526"-16,0 0 79 15,0 0 105-15,-13 148-56 16,13-92-76-16,-2 3-43 16,2-6-34-16,0-6-28 15,0-8-13-15,0-8-1 0,0-5-10 16,0 2-113-1,0-4-193-15,0-6-393 0</inkml:trace>
  <inkml:trace contextRef="#ctx0" brushRef="#br0" timeOffset="-143160.12">22384 8620 1298 0,'0'0'489'15,"0"0"-312"-15,0 0 90 16,0 0-16-16,-11-113-43 16,3 99-39-16,2 1-36 15,-3 3-11-15,1 6-14 16,-4 1-24-16,-4 3-29 16,-3 7-28-16,-8 20-18 15,-2 10-8-15,0 13 0 16,5 9-1-16,6 1 0 0,7-5 0 15,11-4 0 1,0-13-7-16,0-11 5 16,19-12-13-16,8-11 6 0,4-4 2 15,7-19 7-15,3-23 1 16,-6-8 0-16,-1-7 0 16,-12 3 1-16,-7 9-1 15,-8 12 5-15,-5 12-4 16,-2 11 7-16,0 8 9 15,0 2-15-15,0 6-3 16,0 21-12-16,0 8 12 16,0 12 1-16,7 3 0 15,11-1 0-15,4-6 0 16,2-7 0-16,6-10 5 16,-1-8-5-16,2-6-1 0,2-6-27 15,5 3-159 1,-9-7-414-16,-8 4-598 0</inkml:trace>
  <inkml:trace contextRef="#ctx0" brushRef="#br0" timeOffset="-137530.48">22780 8118 1431 0,'0'0'551'0,"0"0"-389"16,0 0 0-16,0 0-97 16,-16 124 109-16,-1-12 0 15,-8 31-77-15,3-9-35 16,2-28-22-16,9-34-16 16,6-30-15-16,-1 0-3 0,2-4-5 15,-1-1 0 1,2-17 1-16,1-11-1 0,2-9 13 15,0 0 49-15,0-29 55 16,0-18-79-16,23-11-29 16,6-6-10-16,4 3 1 15,2 10 5-15,-3 14 1 16,-1 18 1-16,-2 14-8 16,0 5 0-16,-2 15-2 15,-3 16 1-15,-6 10 0 16,-4 3-5-16,-10 0 6 15,-4-2 0-15,0-4 2 16,-23-4 5-16,-6-6 2 16,-8-2 3-16,-5-6 0 0,-1-6 3 15,-1-4-1 1,4-4-13-16,1-1 5 0,8-5-6 16,7 0-11-16,10-3-75 15,14-35-143-15,25 2-267 16,11-8-256-16</inkml:trace>
  <inkml:trace contextRef="#ctx0" brushRef="#br0" timeOffset="-137355.95">23264 8035 1453 0,'0'0'574'0,"0"0"-378"16,0 0 12-1,0 0-84-15,0 0-79 0,0 0-28 16,0 0-17-16,-99 151-33 16,76-98-172-16,-4-7-371 0</inkml:trace>
  <inkml:trace contextRef="#ctx0" brushRef="#br0" timeOffset="-134992.79">23487 8675 1307 0,'0'0'533'0,"0"0"-237"16,0 0 86-16,0 0-79 15,0 0-83-15,0 0-72 16,-43-88-48-16,17 83-27 15,-3 5-23-15,-5 0-14 16,-4 12-11-16,-2 11-10 16,5 6-3-16,4 10-6 15,6 5-6-15,9 3 0 0,9 2-1 16,7-3 0-16,0-4 0 16,16-6-7-16,6-6 8 15,7-8 0-15,2-5-8 16,3-10-66-16,4-4-93 15,18-7-145-15,-8-19-319 16,-8-3-464-16</inkml:trace>
  <inkml:trace contextRef="#ctx0" brushRef="#br0" timeOffset="-134810.78">24052 8126 1852 0,'0'0'658'16,"0"0"-448"-16,0 0 13 15,0 0-133-15,-116 96-52 16,79-49-38-16,-17 27-21 16,10-11-225-16,2-9-506 0</inkml:trace>
  <inkml:trace contextRef="#ctx0" brushRef="#br0" timeOffset="-131348.7">18389 9846 33 0,'0'0'1633'16,"0"0"-1266"-16,0 0-85 16,0 0 38-16,0 0-115 0,0 0-114 15,-13-9-69 1,48 9-4-16,11 0 41 0,8 3-10 15,0 0-19-15,-3 0-24 16,-6-2-6-16,-8 3-34 16,-6 2-160-16,-10 0-263 15,-19-1-200-15</inkml:trace>
  <inkml:trace contextRef="#ctx0" brushRef="#br0" timeOffset="-131183.39">18212 10076 1540 0,'0'0'612'16,"0"0"-511"-16,0 0 43 15,0 0 45-15,130 0-42 0,-61-2-99 16,6 2-48-16,35 0-52 16,-21 13-247-16,-11-4-408 0</inkml:trace>
  <inkml:trace contextRef="#ctx0" brushRef="#br0" timeOffset="-127184.18">19516 9497 633 0,'0'0'759'0,"0"0"-495"16,0 0-52-16,0 0 28 15,0 0-33-15,0 0-111 16,20 2-57-16,-20 73 108 16,0 32 29-16,-7-1-58 15,-10-6-52-15,-3-9-32 16,5-23-17-16,-2 4-10 16,-1 3-6-16,3-19-1 15,4-14 1-15,4-18 0 16,3-14 5-16,-1-10 3 15,5-8 13-15,0-25-6 16,0-8-10-16,21-9-6 0,12-3 0 16,11 6 0-16,8 4-2 15,6 13 2-15,-5 11-1 16,-4 14-8-16,-11 5-3 16,-7 10-7-16,-11 16 1 15,-7 6 17-15,-5 4-7 16,-8 1 2-16,0-6 6 15,0-3 0-15,-19-6 0 16,-5-8 1-16,-10-2 1 16,-6-5 7-16,-9-4-9 15,-2-3 0-15,2 0-51 16,7 0-89-16,13-14-112 0,13-8-123 16,12-3-194-16</inkml:trace>
  <inkml:trace contextRef="#ctx0" brushRef="#br0" timeOffset="-127013.33">20094 9485 1393 0,'0'0'392'16,"0"0"-278"-16,0 0-34 15,0 0-55-15,0 0-19 16,0 0-6-16,-77 158-109 15,71-104-138-15,-1-8-307 0</inkml:trace>
  <inkml:trace contextRef="#ctx0" brushRef="#br0" timeOffset="-126746.72">20410 9775 1345 0,'0'0'390'15,"0"0"-180"-15,0 0 41 16,-121-32-21-16,84 32-95 16,-2 22-83-16,4 14-18 15,1 10 5-15,7 6 10 16,10-2-17-16,9 0-16 16,8-5-7-16,0-5-3 15,19-6-6-15,14-8 6 0,10-10-6 16,12-8 0-16,11-8-124 15,29-19-158-15,-15-12-302 16,-11-7-993-16</inkml:trace>
  <inkml:trace contextRef="#ctx0" brushRef="#br0" timeOffset="-126559.45">20929 9428 1631 0,'0'0'531'0,"0"0"-354"16,0 0 36-16,0 0-145 15,0 0-41-15,0 0-14 16,-112 143-13-16,94-85-86 16,3-11-169-16,-1-10-332 0</inkml:trace>
  <inkml:trace contextRef="#ctx0" brushRef="#br0" timeOffset="-122731.17">21448 9713 1237 0,'0'0'373'0,"0"0"-233"16,0 0 56-16,-116 0 2 15,75 0-63-15,1 18-47 16,1 7-21-16,1 8 1 16,7 11 8-16,4 6-10 0,7 5-26 15,11 1-18 1,9-4-16-16,0-5 0 0,13-8-6 15,18-7-7-15,10-6-79 16,32-13-138-16,-10-8-247 16,-8-5-421-16</inkml:trace>
  <inkml:trace contextRef="#ctx0" brushRef="#br0" timeOffset="-122266.25">21823 9940 1356 0,'0'0'501'0,"0"0"-341"16,0 0 81-16,-32-104-33 16,18 86-36-16,-1 10-66 15,-3 8-25-15,-7 2-47 16,0 23-22-16,-8 14-1 15,5 7 2-15,4 6-13 16,5 6 1-16,9 3 0 16,10-8-1-16,0-6 0 15,4-11-22-15,21-14-3 16,4-16 4-16,8-6 12 16,5-19 8-16,3-19 1 15,-3-9-1-15,-6-5 1 16,-9 2 0-16,-9 5 1 15,-9 9 7-15,-9 10 25 16,0 8 10-16,0 8 21 16,0 10-2-16,0 0-40 0,-6 12-22 15,1 17 0-15,3 8 0 16,2 6 0-16,0 0 6 16,0 1-5-16,15-4-1 15,5-1 0-15,7-5-20 16,2-9-100-16,22-8-177 15,-6-9-261-15,-3-8-517 0</inkml:trace>
  <inkml:trace contextRef="#ctx0" brushRef="#br0" timeOffset="-122017.33">22295 9537 1433 0,'0'0'587'16,"0"0"-434"-16,0 0 42 16,0 0-72-16,0 0-83 15,0 0-39-15,0 0 1 16,-25 51-2-16,-6 6-103 15,-2-9-165-15,3-4-273 0</inkml:trace>
  <inkml:trace contextRef="#ctx0" brushRef="#br0" timeOffset="-121748.8">22326 9944 1324 0,'0'0'495'0,"0"0"-380"0,0 0 135 16,118-20-24-1,-60 14-65-15,7 1-82 0,-3 4-26 16,-4 1-35-16,-12 0-18 15,-7 0-12-15,-11 0-151 16,-11 1-140-16,-9-1-286 0</inkml:trace>
  <inkml:trace contextRef="#ctx0" brushRef="#br0" timeOffset="-121552.02">22613 9729 1311 0,'0'0'563'0,"0"0"-361"16,0 0-43-16,0 0-49 0,0 0 34 15,-15 111-69 1,15-57-46-16,0 6-20 0,0 4-9 16,0 22-90-16,0-14-209 15,0-11-403-15</inkml:trace>
  <inkml:trace contextRef="#ctx0" brushRef="#br0" timeOffset="-121052.28">23393 9747 1356 0,'0'0'514'0,"0"0"-301"16,0 0 105-16,0 0-39 15,0 0-82-15,-120-92-91 16,93 92-64-16,-2 24-21 16,2 9 3-16,2 8-6 15,6 9-9-15,5 3-8 16,10-2-1-16,4-1 0 15,0-8 0-15,14-11-13 16,7-11-10-16,6-16-5 16,2-4 15-16,7-14 2 15,1-22 10-15,2-12-5 16,-6-4 6-16,-4-2 0 0,-11 4 1 16,-9 10 9-16,-5 9 8 15,-4 14 36-15,0 8 12 16,0 9-15-16,0 0-47 15,0 16-4-15,0 12 0 16,0 6 0-16,9 6 0 16,9 1-1-16,6 1 1 15,3-4-9-15,2-2-68 16,6-8-86-16,19-8-141 16,-5-9-227-16,-6-11-242 0</inkml:trace>
  <inkml:trace contextRef="#ctx0" brushRef="#br0" timeOffset="-120752.02">23823 9467 1400 0,'0'0'494'15,"0"0"-209"-15,0 0-116 16,0 0-55-16,0 0 134 15,105 108-73-15,-56-48-34 16,-5 6-31-16,-8 7-38 16,-14 0-12-16,-13 4-3 0,-9 0 0 15,-7-2-18-15,-22-5-12 16,-8-5 7 0,-5-11-10-16,1-12-10 0,6-15-4 15,5-10-9-15,8-9-1 16,5-8-39-16,3 0-103 15,2 0-193-15,4 0-411 16,2-2-1214-16</inkml:trace>
  <inkml:trace contextRef="#ctx0" brushRef="#br0" timeOffset="-119082.79">24131 9769 1046 0,'0'0'648'16,"0"0"-407"-16,0 0-4 15,0 0-17-15,0 0-51 16,0 0-78-16,131 0-52 16,-98 0-24-16,-6 5-15 0,-6 2-22 15,-21 8-191 1,0-4-271-16,-14 0-226 0</inkml:trace>
  <inkml:trace contextRef="#ctx0" brushRef="#br0" timeOffset="-118934.48">24129 9930 841 0,'0'0'609'0,"0"0"-453"16,0 0 38-16,0 0 47 15,0 0-99-15,0 0-98 16,0 0-44-16,146 8-55 16,-111-8-202-16,-5-6-329 0</inkml:trace>
  <inkml:trace contextRef="#ctx0" brushRef="#br0" timeOffset="-118484.58">24485 9521 1472 0,'0'0'504'16,"0"0"-272"-16,0 0-47 15,0 0-80-15,0 0 72 16,-23 147-40-16,23-89-52 15,-2 3-47-15,2-5-26 16,-4-3-11-16,1-9 0 0,-1-10-1 16,2-9-1-1,2-14-12-15,0-9-7 0,0-2 15 16,0-6 5-16,11-16 9 16,7-6-8-16,2 0 0 15,4 0 0-15,3 4 6 16,-2 4 13-16,-3 7 4 15,2 7-9-15,-4 6-8 16,1 0-7-16,-4 6 0 16,-3 14-2-16,-3 7 1 15,-7-1 0-15,-2 2 1 16,-2-4-1-16,0 1 1 16,-11-4 2-16,-11-3-1 15,-7-1 14-15,-5-4-4 16,-1-3-10-16,-3-2 0 0,5-1-1 15,6-4-8-15,5 0-62 16,9-3-96-16,6 0-123 16,4-13-193-16,3-5-321 15</inkml:trace>
  <inkml:trace contextRef="#ctx0" brushRef="#br0" timeOffset="-118287.93">24897 9232 1298 0,'0'0'511'0,"0"0"-311"16,0 0-1-16,0 0-145 0,0 0-39 16,0 0-15-16,0 0-29 15,-51 135-125-15,28-89-155 16,4-5-353-16</inkml:trace>
  <inkml:trace contextRef="#ctx0" brushRef="#br0" timeOffset="-117986.29">25037 9675 479 0,'0'0'1088'0,"0"0"-711"16,0 0-29-1,0 0-37-15,0 0-133 0,0 0-85 16,0 0-53-16,-79-40-22 16,52 62 8-16,-4 8 10 15,4 7-3-15,4 1-23 16,8 1-10-16,8 0 0 16,7-5 0-16,0-4 0 15,11-6-1-15,13-8 0 16,5-6-20-16,8-10-41 15,-2 0-47-15,5-3-103 16,9-24-123-16,-11-1-251 16,-5 0-998-16</inkml:trace>
  <inkml:trace contextRef="#ctx0" brushRef="#br0" timeOffset="-117811.58">25139 9425 428 0,'0'0'1125'16,"0"0"-722"-16,0 0-83 16,0 0-120-16,0 0-151 15,0 0-33-15,0 0-7 16,-33 106-9-16,18-49-105 16,-1-10-231-16,-4-8-662 0</inkml:trace>
  <inkml:trace contextRef="#ctx0" brushRef="#br0" timeOffset="-94839.67">18407 4177 1487 0,'0'0'364'15,"0"0"-186"-15,0 0-7 16,0 0 1-16,0 0-91 16,0 0-54-16,15-18-18 15,-8 38 12-15,0 10 13 0,-7 6 39 16,0 10 22 0,-2 2-29-16,-17 4-27 0,-1-4-18 15,3-5-9-15,3-11-11 16,5-12 4-16,7-11-4 15,2-9-1-15,0 0 24 16,13-27 28-16,16-17-20 16,14-12-17-16,3-7-15 15,2 2 2-15,-11 15 7 16,-10 15-8-16,-12 14 23 16,-5 14-19-16,-6 3-5 15,0 6-17-15,1 14 11 16,-3 5 0-16,-2 7 0 15,0-5 5-15,0 0 1 16,0-10 0-16,0-5 1 0,0-8 0 16,2-4 11-1,14-4 16-15,7-22 23 0,10-11-24 16,7-2-17-16,2-3 1 16,-7 7 2-16,-8 14 22 15,-9 8 2-15,-9 13-16 16,-5 0-21-16,4 6-10 15,-4 17 9-15,0 4 1 16,-1 8 0-16,-3 1-6 16,0 4-47-16,0 0-84 0,0 6-189 15,0-11-237-15,0-8-301 16</inkml:trace>
  <inkml:trace contextRef="#ctx0" brushRef="#br0" timeOffset="-94546.81">19078 4339 1395 0,'0'0'584'16,"0"0"-395"-16,0 0-10 15,0 0-66-15,0 0-64 16,0 0-31-16,0 0-12 16,-94 124-5-16,94-91 0 15,20-7 1-15,4-10-1 16,7-8 9-16,3-8 6 15,-1 0 11-15,-4-23 24 0,-6-4 17 16,-10-6 11-16,-9 2 5 16,-4 2-12-16,0 5-20 15,-22 6-11-15,-7 6-16 16,-6 4-25-16,-2 8-8 16,4 0-87-16,2 0-143 15,9 10-123-15,11-2-372 0</inkml:trace>
  <inkml:trace contextRef="#ctx0" brushRef="#br0" timeOffset="-94308.35">19336 4289 1753 0,'0'0'625'0,"0"0"-437"15,0 0 90-15,0 0-82 16,0 0-111-16,0 0-54 16,0 0-7-16,141-10-12 15,-89 9-11-15,-3-2-1 16,-8 3-110-16,-12 4-260 16,-19 8-493-16</inkml:trace>
  <inkml:trace contextRef="#ctx0" brushRef="#br0" timeOffset="-94169.25">19336 4485 1614 0,'0'0'664'0,"0"0"-542"16,0 0-65-16,0 0-33 16,129 0-24-16,-17-6-67 15,-17 0-279-15,-4 0-543 0</inkml:trace>
  <inkml:trace contextRef="#ctx0" brushRef="#br0" timeOffset="-93809.55">20314 4332 1119 0,'0'0'804'0,"0"0"-542"0,0 0-2 15,-116-84 15-15,85 77-79 16,2 7-103-16,2 0-68 15,0 12-23-15,6 14-2 16,2 6-1-16,4 2 0 16,12 3-5-16,3-3 5 15,0-7-40-15,12-4-44 16,7-10-18-16,5-8 24 16,4-5 39-16,-4-2 26 15,1-17 14-15,-3-5 1 16,-4 2 8-16,-7 4 32 15,-2 5 35-15,-6 9 11 16,-1 4-20-16,2 0-47 0,3 0-20 16,6 16-12-1,7 3 11-15,5 3 1 0,5 2 0 16,6-2-71-16,22-8-106 16,-8-3-159-16,-6-11-277 0</inkml:trace>
  <inkml:trace contextRef="#ctx0" brushRef="#br0" timeOffset="-93636.9">20606 3938 1328 0,'0'0'617'16,"0"0"-448"-16,0 0-32 0,0 0-94 15,0 0-30-15,0 0-13 16,-67 135-29-16,42-80-163 15,6-8-212-15,0-13-1206 16</inkml:trace>
  <inkml:trace contextRef="#ctx0" brushRef="#br0" timeOffset="-93207.34">20848 3892 1827 0,'0'0'488'16,"0"0"-359"-16,0 0 9 16,0 0-79-16,-39 111-12 15,27-57-13-15,1 3-19 0,2-3-14 16,3-5 5-16,-4-9-4 16,6-11-1-16,0-8 1 15,2-9-2-15,2-8 0 16,0-4 0-16,0 0 20 15,0-6 80-15,6-6-53 16,5-2-29-16,5 2-10 16,-1 2-7-16,3 6 10 15,1 4-11-15,-2 0 0 16,-1 4 0-16,-1 16-2 16,-1 6 1-16,-8 1 1 15,-6 7 7-15,0-1 29 16,0-1 22-16,-18-3-4 15,-6-7-16-15,-5-4-13 0,-5-5-7 16,-1-4-18-16,-1-6-28 16,3-3-107-16,12-9-135 15,8-14-302-15,13-8-527 0</inkml:trace>
  <inkml:trace contextRef="#ctx0" brushRef="#br0" timeOffset="-93052.14">21266 3903 1527 0,'0'0'702'0,"0"0"-473"0,0 0-23 15,0 0-100 1,0 0-80-16,0 0-26 0,0 0-70 16,-92 154-136-16,65-97-151 15,0-4-296-15</inkml:trace>
  <inkml:trace contextRef="#ctx0" brushRef="#br0" timeOffset="-92770.29">21408 4159 1549 0,'0'0'540'0,"0"0"-382"16,0 0 143-16,0 0-81 15,0 0-106-15,-113-2-83 16,86 34-12-16,-2 8 22 16,2 9-2-16,4 2 1 15,10 2-16-15,7-1-12 16,6-8-6-16,11-11-5 16,24-6-1-16,17-17-3 15,14-10-33-15,12 0-51 16,54-46-155-16,-21 0-311 15,-13-3-525-15</inkml:trace>
  <inkml:trace contextRef="#ctx0" brushRef="#br0" timeOffset="-92602.27">22045 3942 1272 0,'0'0'851'0,"0"0"-656"15,0 0-142-15,0 0 2 16,0 0-27-16,-76 136-13 16,34-68-15-16,3-7-155 15,3-11-457-15</inkml:trace>
  <inkml:trace contextRef="#ctx0" brushRef="#br0" timeOffset="-91557.97">18887 4914 781 0,'0'0'904'15,"0"0"-611"-15,0 0-74 16,0 0 18-16,0 0-108 0,0 0-95 16,0 49-19-1,-6-7 49-15,-9 10 5 0,-3 2-20 16,-9 2-27-16,-2-1-10 15,2-7-10-15,1-11 4 16,8-10-6-16,9-13-21 16,7-10-11-16,2-4 0 15,9-16 12-15,17-20-8 16,10-11-15-16,4 0 26 16,-3 0 7-16,-2 14 9 15,-14 10-1-15,-5 12 2 16,-9 10 0-16,-3 1-1 15,-4 6-15-15,0 14 4 16,0 6 12-16,0-2 5 16,0-2 4-16,0-5-8 0,0-10 0 15,0-4-1 1,0-3 13-16,7-5 26 0,15-20 9 16,9-6-30-16,11-5-17 15,6-2 1-15,-4 5-1 16,-6 10 5-16,-9 13-5 15,-9 8 5-15,-6 2-6 16,-8 15-2-16,-1 10 2 16,-5 8 11-16,0 7-1 15,0-3-1-15,-11 3-9 16,-3-1-93-16,-6 1-177 16,4-8-253-16,6-14-348 0</inkml:trace>
  <inkml:trace contextRef="#ctx0" brushRef="#br0" timeOffset="-91327.06">19307 5229 446 0,'0'0'1118'0,"0"0"-767"15,0 0-135-15,0 0-60 16,0 0-62-16,0 0 4 16,-50 109-8-16,50-67-23 15,0 0-7-15,0-3-18 16,12 0 2-16,-1-7 4 15,-6-5-13-15,2-4-6 16,-7-5-2-16,0-1-7 16,-8-3 7-16,-17-4 1 0,-10-3-28 15,-9-5-55-15,-25-11-157 16,9-19-283-16,10-8-289 16</inkml:trace>
  <inkml:trace contextRef="#ctx0" brushRef="#br0" timeOffset="-91181.54">19305 5248 1172 0,'0'0'615'16,"0"0"-348"-16,0 0 45 15,0 0-115-15,0 0-143 16,114-20-54-16,-89 30-7 16,16 5-144-16,-5-2-199 15,-7-7-439-15</inkml:trace>
  <inkml:trace contextRef="#ctx0" brushRef="#br0" timeOffset="-91003.63">19654 5228 1719 0,'0'0'531'0,"0"0"-427"0,0 0 68 15,0 0-106-15,0 0-44 16,0 0-22-16,0 0-103 15,114 15-193-15,-103-9-488 0</inkml:trace>
  <inkml:trace contextRef="#ctx0" brushRef="#br0" timeOffset="-90866.26">19621 5378 732 0,'-2'0'1145'0,"2"0"-764"0,0 0-165 16,0 0-13-16,4 0-124 15,14 0-53-15,11 0-26 16,17 0-82-16,-1 0-228 16,-9-2-453-16</inkml:trace>
  <inkml:trace contextRef="#ctx0" brushRef="#br0" timeOffset="-84745.13">20275 5384 537 0,'0'0'853'0,"0"0"-575"16,0 0-104-16,0 0 61 16,0 0-35-16,0-34-24 15,0 16-44-15,0-3-27 16,-4-1 11-16,-4 3-13 15,-1 1-31-15,-5 0-26 16,3 6-12-16,0 1-8 16,0 6-8-16,2 2 1 15,-2 3-18-15,-3 0-1 16,-5 20-6-16,-8 10 5 16,-4 13 0-16,0 3 1 15,4 2-6-15,4 0 6 16,10-4-2-16,6-4-11 0,7-8-5 15,0-5-8 1,0-10-9-16,2-6 15 0,10-10 10 16,1-1 4-16,7-4 6 15,7-18 1-15,2-8 0 16,4-6 0-16,-4 0 0 16,-4 2 10-16,-10 6-10 15,-4 4 7-15,-8 8-1 16,-3 3 17-16,0 7 12 15,0 5-9-15,0 1-6 16,0 0-21-16,0 0-10 16,0 18 1-16,0 10 8 15,0 6 0-15,9 2 0 16,-1 2 1-16,5-4-1 16,8-5 1-16,1-8 0 0,5-5 0 15,2-7 6-15,4-8-6 16,5-1-26-16,0 0-110 15,16-15-195-15,-15 1-336 16,-3 1-1069-16</inkml:trace>
  <inkml:trace contextRef="#ctx0" brushRef="#br0" timeOffset="-84193.31">20880 4998 1043 0,'0'0'733'16,"0"0"-484"-16,0 0-178 16,0 0-4-16,-34 121 142 15,13-49-25-15,5 10-98 16,0 1-34-16,0-3-31 0,5-10-13 16,0-10-7-16,2-12 5 15,5-14 0-15,-1-14-5 16,3-11-1-16,2-9 1 15,0-2 22-15,0-28-3 16,5-9-9-16,14-8-4 16,12-2-1-16,7 5-6 15,3 6 0-15,-3 10-1 16,-3 10 0-16,-6 9 0 16,-6 9-8-16,-8 0-3 15,-4 15-3-15,-6 11 6 16,-5 10 9-16,0 4 0 15,-5 4 7-15,-13 0 12 16,-4-5-4-16,-2-8 3 16,-3-6 0-16,-2-9-4 0,-2-8-7 15,-2-8-7 1,-6 0-60-16,-3-33-184 0,9-7-293 16,6-7-452-16</inkml:trace>
  <inkml:trace contextRef="#ctx0" brushRef="#br0" timeOffset="-84012.36">21347 4898 1355 0,'0'0'656'0,"0"0"-477"15,0 0-125-15,0 0-14 0,0 0-27 16,0 0-13-16,-131 123-34 15,106-73-209-15,1-4-345 0</inkml:trace>
  <inkml:trace contextRef="#ctx0" brushRef="#br0" timeOffset="-83621.49">21735 5113 818 0,'0'0'776'0,"0"0"-483"0,0 0-8 15,0 0-26-15,0 0-56 16,0 0-92-16,-145-18-62 16,106 42-21-16,-3 6 10 15,-1 7 0-15,5 6-9 16,7 4-14-16,6-3-6 16,12 0-2-16,11-8-5 15,2-6-2-15,15-6 0 16,18-11 9-16,17-6 6 0,8-7-15 15,42-2-46-15,-13-14-196 16,-12 0-414-16</inkml:trace>
  <inkml:trace contextRef="#ctx0" brushRef="#br0" timeOffset="-77845.25">16169 2088 1513 0,'0'0'688'0,"0"0"-555"15,0 0 129-15,0 0 15 16,0 0-68-16,0 0-93 16,0-67-53-16,0 35-15 15,0-2 13-15,0 6 11 16,-10 3-21-16,-6 10-23 15,-3 6-8-15,-2 8-11 16,-6 1-2-16,-4 18-7 16,-9 24-1-16,-5 16-8 15,3 10 3-15,6 7-3 16,10-4-2-16,13-6-2 0,9-13-8 16,4-15-17-1,6-14 11-15,15-13-6 0,8-10 8 16,7-6 10-16,2-28 13 15,2-12 1-15,-3-8 0 16,-5-3 1-16,-7 9 0 16,-12 10 1-16,-6 13 0 15,-6 12 9-15,-1 9 10 16,0 4-13-16,0 2-7 16,4 21-22-16,2 11 8 15,5 5 14-15,5 5 1 16,4 0-1-16,4-1 1 15,2-11-1-15,2-6-29 0,3-10-117 16,0-13-99 0,21-16-85-16,-9-19-160 0,-5-11-340 0</inkml:trace>
  <inkml:trace contextRef="#ctx0" brushRef="#br0" timeOffset="-77674.98">16608 1571 1778 0,'0'0'502'16,"0"0"-392"-16,0 0 22 15,0 0-95-15,0 0-36 16,-38 105-1-16,21-48-43 0,-1 1-95 16,-9 18-130-1,8-16-251-15,-2-12-701 0</inkml:trace>
  <inkml:trace contextRef="#ctx0" brushRef="#br0" timeOffset="-77259.95">16816 1521 1622 0,'0'0'666'16,"0"0"-403"-16,0 0 32 15,0 0-172-15,0 0-110 16,-29 103-4-16,6-1 12 0,-1 3 5 15,4-5-19 1,2-12-6-16,3-24 9 0,2 1-10 16,-1-1 0-16,5-20-15 15,5-17-1-15,4-14 5 16,0-13 11-16,0 0 12 16,0-20 16-16,17-12-21 15,8-5-7-15,4 1 0 16,0 9 0-16,0 9-1 15,0 9-14-15,-4 9 2 16,-4 0 4-16,0 18 0 16,-6 9 8-16,-4 0-1 15,-6 4 2-15,-5-3 0 16,0 0 12-16,-7-2 9 16,-21-1 9-16,-6-2-9 0,-13-4-8 15,-7-4-13 1,1-1-25-16,2-6-90 0,1-8-144 15,19-4-252-15,12-16-395 16</inkml:trace>
  <inkml:trace contextRef="#ctx0" brushRef="#br0" timeOffset="-77096.17">17317 1470 1795 0,'0'0'520'15,"0"0"-402"-15,0 0-6 16,0 0-89-16,0 0-23 0,-105 104-52 16,87-28-146-16,3-7-145 15,1-10-423-15</inkml:trace>
  <inkml:trace contextRef="#ctx0" brushRef="#br0" timeOffset="-76859.66">17418 1896 1220 0,'0'0'701'16,"0"0"-417"-16,0 0-10 15,0 0-50-15,-119-41-91 16,84 60-86-16,-1 24-31 16,2 11-15-16,5 6 15 0,8 4-5 15,7-4-4 1,9-3-7-16,5-7 1 0,2-8 0 15,21-8-1-15,10-9-19 16,12-12-66-16,37-13-87 16,-8 0-140-16,-3-16-344 0</inkml:trace>
  <inkml:trace contextRef="#ctx0" brushRef="#br0" timeOffset="-76630.83">17946 1503 1802 0,'0'0'626'0,"0"0"-452"16,0 0 64-16,0 0-126 15,0 0-77-15,0 0-35 16,0 0 0-16,-104 113-102 15,71-41-176-15,7-8-327 16,4-8-935-16</inkml:trace>
  <inkml:trace contextRef="#ctx0" brushRef="#br0" timeOffset="-76011.94">18124 2149 1340 0,'0'0'514'15,"0"0"-275"-15,0 0-5 16,0 0-125-16,0 0-74 0,0 0-23 15,0 0 28-15,86-4 109 16,-41 4 6-16,9 0-35 16,6 0-39-16,3 0-38 15,3 0-21-15,1-1-11 16,-3 1-10-16,-8 0 1 16,-12-3-2-16,-10 1-14 15,-12 1-66-15,-8-2-67 16,-14-2-87-16,0 1-74 15,-5-1-248-15</inkml:trace>
  <inkml:trace contextRef="#ctx0" brushRef="#br0" timeOffset="-75174.81">18413 1823 1209 0,'0'0'572'0,"0"0"-275"16,0 0-53-16,0 0-73 15,0 0-96-15,0 0-55 16,0 0 68-16,-6 128 68 15,6-64-50-15,1 4-31 16,2-2-38-16,-3-2-10 16,2-7-19-16,-2-11-2 15,2-10-6-15,1-11 6 16,-1-6-6-16,2-7-45 16,4-6-108-16,9-6-179 0,1 0-316 15,-1-4-921-15</inkml:trace>
  <inkml:trace contextRef="#ctx0" brushRef="#br0" timeOffset="-74662.5">19465 1945 1001 0,'0'0'690'0,"0"0"-439"0,-17-117 39 15,0 81 0-15,-1 10-83 16,-2 15-51-16,-2 11-56 16,-7 9-43-16,-6 34-41 15,-7 17-15-15,-1 14-1 16,7 8 1-16,7 2-1 15,16-6 0-15,11-11-1 16,2-15-26-16,7-18-15 16,15-18-1-16,9-16 10 15,5 0 15-15,4-34 17 16,5-15 0-16,-5-9 1 16,-5-2-1-16,-10 2 1 0,-8 12 0 15,-7 16 9 1,-6 10 53-16,-4 15 14 0,0 5-33 15,0 0-43-15,0 15-15 16,4 15 15-16,7 6 1 16,3 6 8-16,3 3-8 15,8-1 7-15,2-4-7 16,2-7-1-16,2-5-52 16,2-9-111-16,17-19-181 15,-8 0-242-15,-2-20-442 0</inkml:trace>
  <inkml:trace contextRef="#ctx0" brushRef="#br0" timeOffset="-74261.08">20059 1476 1778 0,'0'0'495'0,"0"0"-413"15,0 0 75-15,-75 176 42 16,44-41-36-16,4-1-79 15,10-22-54-15,3-34-18 16,7-27-12-16,-1 0 1 16,0 0 0-16,2-11-1 15,4-17-10-15,2-17-1 16,0-6 11-16,2-13 12 16,18-21-10-16,7-13-1 15,8-3 5-15,5-4-5 16,0 7-1-16,-3 5 0 0,-6 15 0 15,-7 10 1-15,-4 11 0 16,-4 6-1-16,-3 6-6 16,-2 19 5-16,-4 5 1 15,0 4 6-15,-7 5 17 16,0-3 5-16,-2 0-3 16,-19-5 1-16,-10 0-4 15,-9-6-2-15,-7 0-20 16,-2-7-26-16,0-4-105 15,-10-14-159-15,18 0-307 16,10-14-757-16</inkml:trace>
  <inkml:trace contextRef="#ctx0" brushRef="#br0" timeOffset="-74077.2">20603 1498 1788 0,'0'0'476'16,"0"0"-397"-16,0 0-17 16,0 0-50-16,0 0-11 15,-58 104-1-15,12-29-103 16,2-8-146-16,3-9-423 0</inkml:trace>
  <inkml:trace contextRef="#ctx0" brushRef="#br0" timeOffset="-73728.69">20927 1858 1490 0,'0'0'498'16,"0"0"-279"-16,0 0 80 15,0 0-41-15,0 0-69 16,0 0-90-16,0 0-41 16,-125-56-31-16,84 91-18 15,-3 9-8-15,1 10 1 16,8 6-1-16,4 4 0 0,11-2-1 16,11-6 0-16,9-7 0 15,0-11 0-15,16-10-1 16,13-8 1-16,11-11 5 15,7-9-5-15,10 0-1 16,42-17-74-16,-18-8-227 16,-6-1-572-16</inkml:trace>
  <inkml:trace contextRef="#ctx0" brushRef="#br0" timeOffset="-62709.48">15292 1991 1438 0,'0'0'553'15,"0"0"-410"-15,0 0 73 16,0 0 35-16,125-3-96 15,-85 3-52-15,-3 3-51 16,1 1-31-16,-7-3-10 16,-8-1-11-16,-12 0-53 15,-16 5-194-15,-19-1-221 16,-16 0-537-16</inkml:trace>
  <inkml:trace contextRef="#ctx0" brushRef="#br0" timeOffset="-62566.29">15153 2289 1481 0,'0'0'475'0,"0"0"-323"16,0 0 116-16,0 0-2 15,132 9-148-15,-79-1-78 16,12 12-40-16,-16-2-242 16,-11-2-512-16</inkml:trace>
  <inkml:trace contextRef="#ctx0" brushRef="#br0" timeOffset="-61683.54">10292 1530 1515 0,'0'0'493'0,"0"0"-441"16,-40 191 93-16,27-57 52 15,0-4-50-15,6-21-30 16,2-36-77-16,-3-19-20 16,0 2-5-16,-3-1-14 0,3-7 8 15,-2-15-8 1,6-19 11-16,-1-11 42 0,5-3 91 15,0-14 15-15,0-16-66 16,0-6-59-16,13-7-34 16,10 2 5-16,6 2-6 15,6 11 0-15,1 11-8 16,2 8-2-16,0 9-2 16,-4 3-5-16,-3 19-1 15,-9 1 0-15,-4 4 3 16,-11-1-3-16,-5-4 11 15,-2-2 7-15,-5-3 13 16,-17 0 26-16,-11-1 12 16,-8-2-21-16,-3 0-20 0,-3-2-4 15,3 2-6-15,2-4-84 16,1-8-142-16,12-2-270 16,14 0-173-16</inkml:trace>
  <inkml:trace contextRef="#ctx0" brushRef="#br0" timeOffset="-61495.97">10744 1471 1565 0,'0'0'585'0,"0"0"-412"15,0 0-38-15,0 0-58 0,0 0-46 16,0 0-22-16,0 0-8 15,-66 119-1-15,37-59-90 16,2-10-146-16,4-4-312 0</inkml:trace>
  <inkml:trace contextRef="#ctx0" brushRef="#br0" timeOffset="-61265.39">10983 1654 1358 0,'0'0'736'0,"0"0"-554"0,0 0-12 15,-116 15-9 1,85 14-68-16,2 13-46 0,2 14-20 16,2 6-5-16,8 7-15 15,3 0-7-15,12 0 0 16,2-2-14-16,37 10-146 15,11-16-230-15,3-12-517 0</inkml:trace>
  <inkml:trace contextRef="#ctx0" brushRef="#br0" timeOffset="-60348.48">14512 1654 1788 0,'0'0'684'15,"0"0"-478"-15,0 0 0 16,0 0-72-16,0 0-52 16,0 0 34-16,0 0-8 15,116 110-7-15,-87-60 1 16,-5 10-21-16,-1 3-39 16,-8 5 0-16,-6-4-9 15,-7-3-9-15,-2-9-10 16,0-10-4-16,-4-10-10 15,-16-11-10-15,-5-4-47 0,-26-4-140 16,7-1-276 0,-1-7-361-16</inkml:trace>
  <inkml:trace contextRef="#ctx0" brushRef="#br0" timeOffset="-59515.36">11339 2001 1255 0,'0'0'554'0,"0"0"-402"15,0 0 86-15,0 0-18 16,76-106-1-16,-65 74-60 16,-7 0-48-16,-4 2-18 0,0 2-23 15,-8 3-10-15,-18 11-12 16,-4 13-24-16,-8 1-9 15,-4 18-2-15,-3 23-12 16,1 12-1-16,5 9 0 16,8 2 0-16,12-2-1 15,9-6-5-15,10-12-7 16,0-14-7-16,10-10 5 16,12-15 5-16,2-5 4 15,5-15 6-15,2-19 10 16,0-6-8-16,-2 0 4 15,-6 6-5-15,-5 8 0 16,-9 10 0-16,-3 8 0 0,-4 6 0 16,1 2 0-1,-1 0-1-15,2 8-9 0,8 13-4 16,5 8 13-16,6 3 1 16,6 0 1-16,2-1-1 15,2-8-1-15,3-5-51 16,1-12-191-16,13-13-128 15,-8-21-210-15,-8-9-1084 0</inkml:trace>
  <inkml:trace contextRef="#ctx0" brushRef="#br0" timeOffset="-59341.4">11789 1412 1071 0,'0'0'1001'0,"0"0"-692"0,0 0-118 15,0 0-66-15,0 0-95 16,0 0-30-16,0 0-12 16,-75 136-146-16,59-63-103 15,5-12-280-15,-1-9-403 0</inkml:trace>
  <inkml:trace contextRef="#ctx0" brushRef="#br0" timeOffset="-59083.04">12024 1704 325 0,'0'0'1532'0,"0"0"-1065"0,0 0-193 15,0 0-18-15,0 0-62 16,-114-80-77-16,89 94-67 16,-2 24-35-16,0 12-9 15,0 12-5-15,6 5 1 16,7-1-1-16,7-4-1 15,7-4-1-15,3-11-11 16,17-12-26-16,11-13-61 16,11-14-77-16,37-20-75 15,-11-22-111-15,-5-6-354 0</inkml:trace>
  <inkml:trace contextRef="#ctx0" brushRef="#br0" timeOffset="-58913.36">12554 1313 479 0,'0'0'1412'0,"0"0"-1034"15,0 0-165-15,0 0-45 16,0 0-125-16,0 0-29 16,0 0-14-16,-119 135-52 15,78-56-97-15,6-10-193 16,0-7-484-16</inkml:trace>
  <inkml:trace contextRef="#ctx0" brushRef="#br0" timeOffset="-58681.68">12325 1958 851 0,'0'0'1263'0,"0"0"-964"16,0 0-192-16,0 0 104 15,137 0-11-15,-79-6-67 16,5 5-50-16,-2-1-37 16,0 2-17-16,-6 0-20 15,-8 0-3-15,-7 0-6 16,-11 3-36-16,-13 2-142 16,-16-5-201-16,0 0-234 15,-4 0-402-15</inkml:trace>
  <inkml:trace contextRef="#ctx0" brushRef="#br0" timeOffset="-58507.01">12618 1751 576 0,'0'0'1212'0,"0"0"-884"16,0 0-213-16,0 0-19 16,0 0 75-16,-8 126-33 15,8-71-78-15,6 8-45 16,-2 1-5-16,1 3-10 15,1 6-164-15,2-15-207 16,-4-15-578-16</inkml:trace>
  <inkml:trace contextRef="#ctx0" brushRef="#br0" timeOffset="-57950.35">13467 1858 1228 0,'0'0'700'0,"0"0"-437"16,-34-112 29-16,17 74-32 0,1 12-39 16,3 13-71-16,-1 10-47 15,-1 3-49-15,-8 30-28 16,-6 22-17-16,0 19-8 16,0 12 0-16,10 11-1 15,9 1-9-15,10-9-20 16,2-14-46-16,23-17-40 15,4-21-23-15,2-20 25 16,5-14 49-16,-3-23 48 16,2-24 16-16,-7-15 1 15,-4-7 20-15,-5 1-2 16,-9 8 31-16,-6 14 21 16,-4 14 42-16,0 16 5 0,0 10-33 15,0 6-50-15,0 6-35 16,0 22-18-16,0 10 18 15,0 11 0-15,0 6 2 16,10 5-1-16,-1-2-1 16,4-1-55-16,5-11-74 15,7-10-107-15,27-22-262 16,-4-10-117-16,1-4-923 0</inkml:trace>
  <inkml:trace contextRef="#ctx0" brushRef="#br0" timeOffset="-57718.29">14095 1905 1227 0,'0'0'795'0,"0"0"-501"0,0 0-7 16,0 0-55-16,-118-24-79 16,87 54-79-16,2 10-27 15,6 8 1-15,11 4-8 16,5 0-17-16,7-6-13 15,0-7-1-15,13-11 2 16,10-9-4-16,3-8 4 16,10-8-11-16,24-3-55 15,-6-17-207-15,-4-8-598 0</inkml:trace>
  <inkml:trace contextRef="#ctx0" brushRef="#br0" timeOffset="-47052.3">3893 2276 1662 0,'0'0'710'0,"0"0"-537"16,0 0 35-16,0 0 15 15,0 0-32-15,0 0-62 16,7-109-2-16,-11 83-17 16,-17 4-14-16,-4 8-26 15,-6 8-19-15,-4 6-28 0,-5 12-23 16,-1 28-6-16,4 12-1 15,5 12 1-15,10 1-27 16,15-5-35-16,7-10-20 16,0-14-13-16,25-16 8 15,4-16 25-15,2-4 33 16,3-22 35-16,-1-18 3 16,-4-8 8-16,-6 0-10 15,-8 8 8-15,-6 13-8 16,-4 14 7-16,-5 11-8 15,0 2-6-15,0 4-24 16,0 18-18-16,2 9 25 16,8 4 23-16,4 3 0 15,4-3 0-15,2-4-15 16,3-9-146-16,21-22-125 0,-7 0-198 16,1-4-57-16</inkml:trace>
  <inkml:trace contextRef="#ctx0" brushRef="#br0" timeOffset="-46819.23">4332 2083 49 0,'0'0'1628'16,"0"0"-1133"-16,0 0-181 16,0 0-52-16,0 0-71 15,-145-45-73-15,112 70-67 16,1 13-31-16,8 10-13 15,4 5-6-15,11-2-1 0,9 0-1 16,0-7 1-16,14-6-1 16,17-5-5-16,11-12-29 15,14-7-80-15,44-14-88 16,-13-14-253-16,-10-13-248 0</inkml:trace>
  <inkml:trace contextRef="#ctx0" brushRef="#br0" timeOffset="-46616.73">4594 2209 1800 0,'0'0'352'0,"0"0"-252"16,0 0-45-16,0 0 133 15,141-3-9-15,-74-8-91 16,6 1-54-16,-1 2-25 15,-5 0-9-15,-5 2-31 16,0-2-122-16,-14 1-139 16,-17-3-314-16</inkml:trace>
  <inkml:trace contextRef="#ctx0" brushRef="#br0" timeOffset="-46434.02">4976 1957 760 0,'0'0'1118'0,"0"0"-823"0,0 0-161 16,0 0-75-16,0 0-4 15,-39 160 27-15,35-79-54 16,2 3-28-16,2 24-6 16,0-20-176-16,0-20-387 0</inkml:trace>
  <inkml:trace contextRef="#ctx0" brushRef="#br0" timeOffset="-46165.27">5872 1831 188 0,'0'0'1467'15,"0"0"-1151"-15,0 0-56 16,-137-30-51-16,100 48-77 16,3 26-73-16,1 18-17 15,6 15 18-15,7 6-39 16,13 3-8-16,7 0-11 16,0-7-2-16,27-7-42 15,31-4-205-15,-4-18-294 16,-1-19-441-16</inkml:trace>
  <inkml:trace contextRef="#ctx0" brushRef="#br0" timeOffset="-45820.56">6177 2130 360 0,'0'0'1258'0,"0"0"-920"16,0 0-28-16,0 0-23 15,0 0-57-15,-114-95-74 16,96 95-93-16,1 17-48 15,1 14-15-15,3 5 1 16,2 7-1-16,5-2-1 16,6 2 0-16,0-10-11 15,6-5-54-15,13-11-38 16,6-14 8-16,0-3 51 0,-1-8 38 16,-2-17 7-16,-6 1 12 15,-7 3 36-15,-5 10 70 16,-4 6-2-16,0 5-37 15,0 0-58-15,0 5-21 16,2 10-18-16,6 8 11 16,2 3 7-16,5 4-27 15,8-2-105-15,4-2-114 16,27-16-100-16,-10-6-217 16,1-4-664-16</inkml:trace>
  <inkml:trace contextRef="#ctx0" brushRef="#br0" timeOffset="-45633.57">6547 2209 895 0,'0'0'809'0,"0"0"-513"16,0 0-23-16,0 0-33 0,0 0-62 15,0 0-83-15,-121 4-64 16,103 27-16-16,3 4-7 16,6 5-8-16,6-5 0 15,3 1 0-15,3-2 0 16,21-6-13-16,10-4-96 15,32-10-120-15,-6-6-113 16,-2-8-186-16</inkml:trace>
  <inkml:trace contextRef="#ctx0" brushRef="#br0" timeOffset="-45338.64">6828 1885 1684 0,'0'0'625'0,"0"0"-530"15,0 0-51-15,0 0-18 16,0 0 160-16,58 130 3 16,-27-62-47-16,-2 8-25 15,-2 7-41-15,-10-4-26 16,-11-2-22-16,-6-9-13 15,0-8-1-15,-13-9-5 16,-18-9-2-16,-4-9-7 16,-8-8-14-16,1-8-77 0,-14-17-152 15,14 0-255-15,11-21-256 16</inkml:trace>
  <inkml:trace contextRef="#ctx0" brushRef="#br0" timeOffset="-45166.02">7268 1670 1309 0,'0'0'956'0,"0"0"-683"16,0 0-151-16,0 0-61 16,0 0-61-16,0 0-9 15,-98 154-146-15,67-82-143 16,-2-5-375-16</inkml:trace>
  <inkml:trace contextRef="#ctx0" brushRef="#br0" timeOffset="-43748.04">7402 2307 1532 0,'0'0'644'16,"0"0"-464"-16,0 0-55 16,0 0-47-16,0 0-55 0,0 0-8 15,0 0 17-15,109 9-8 16,-78-5-16-16,-4-3-8 15,-6 5-54-15,-21 9-218 16,0-3-335-16,-6 0-907 0</inkml:trace>
  <inkml:trace contextRef="#ctx0" brushRef="#br0" timeOffset="-43589.11">7371 2554 1625 0,'0'0'361'0,"0"0"-242"15,0 0-41-15,0 0 88 16,0 0-43-16,156 0-79 16,-109 0-44-16,17 0-10 15,-10 0-184-15,-12 0-336 0</inkml:trace>
  <inkml:trace contextRef="#ctx0" brushRef="#br0" timeOffset="-43282.38">8153 1885 1798 0,'0'0'639'16,"0"0"-424"-16,0 0 3 15,0 0-64-15,0 0-81 16,-60 126-16-16,37-46 17 16,-1 14-28-16,2 4-22 15,2-15-15-15,1 1-7 16,2-14-2-16,3-13-1 16,6-13-41-16,3-14-70 15,3-12-99-15,2-16-155 16,0-2-297-16,0-2-396 0</inkml:trace>
  <inkml:trace contextRef="#ctx0" brushRef="#br0" timeOffset="-5214.07">904 9876 1741 0,'0'0'552'15,"0"0"-310"-15,0 0 11 16,0 0-70-16,0 0-86 16,0 0 30-16,134 11-17 15,-77 2-43-15,-2 5-27 16,-8 4-14-16,-9 4-11 16,-7 4 0-16,-11 0 0 15,-9 0-5-15,-11 2 5 16,-2 0 5-16,-27 2 11 15,-15 0 5-15,-12 0-1 0,-9 1-10 16,-6-4-8 0,1-2-8-16,4-8 0 0,8-2 0 15,14-5 1-15,10-6 4 16,14-2 1-16,11-2 9 16,7 0-5-16,2-2-8 15,0 2-11-15,17 2 1 16,17 2 4-16,19 0 32 15,16 3 16-15,13 0-22 16,10-1-16-16,2-1-9 16,-3-2-6-16,-10-1-45 15,8 2-140-15,-22-2-278 0,-17-6-439 0</inkml:trace>
  <inkml:trace contextRef="#ctx0" brushRef="#br0" timeOffset="-4680.49">1594 9693 1217 0,'0'0'696'15,"0"0"-426"-15,0 0-15 16,0 0-87-16,0 0-119 16,0 0-39-16,0 0 18 15,-9 64 22-15,9-38 2 16,0-3-15-16,0-5-11 15,0-6-7-15,0-6 2 16,0-6-2-16,0 0 49 16,0-5 81-16,0-17-44 15,0-6-76-15,9-6-23 16,4 0 1-16,1 4 1 16,-1 6 10-16,0 4 11 0,-2 7-9 15,0 7-8 1,1 5-12-16,-1 1-12 0,3 0 3 15,-2 6-3-15,4 8 12 16,-3 4 4-16,-2 0-4 16,1 0 0-16,-6 2 1 15,-1-2 0-15,-1-2 1 16,-2 0-2-16,3 0-40 16,6 2-169-16,0-6-371 15,0-3-525-15</inkml:trace>
  <inkml:trace contextRef="#ctx0" brushRef="#br0" timeOffset="-2663.29">660 10736 1192 0,'0'0'597'16,"0"0"-372"-16,0 0 96 15,0 0 12-15,0 0-103 16,0 0-100-16,0 0-70 16,-53-4-30-16,53 4-20 0,0 0 4 15,22 0 28 1,13 2 76-16,19 4 33 0,18 0-50 15,30-2-38-15,43-4-26 16,44 0-5-16,16 0-5 16,-5-18-6-16,-21 2-12 15,-34 0 1-15,-30 4 7 16,-24 4-11-16,-26 4 3 16,-11 0 6-16,-3 1 0 15,-2 2-14-15,-2 1 0 16,-12 0 6-16,-10 0-5 15,-2 0-1-15,-7 0-1 16,1 0 0-16,-6 0 0 16,-3-2 12-16,0-5-3 15,-4-2 44-15,-2-8-2 0,0-3-17 16,-2-7-13 0,0-8-12-16,0-7-3 0,0-12-5 15,0-12 1-15,-8-12-1 16,-2-11 0-16,0-5 1 15,-4 3-1-15,3 0 8 16,-2 8-8-16,-1 12 0 16,1 3-1-16,-2 7 1 15,3 7 0-15,1 2-1 16,2 6-7-16,2 6 5 16,1 7 1-16,0 9-5 15,3 10 4-15,0 7 1 0,-1 4-7 16,2 3 2-1,-1 0-3-15,1 0-1 0,-2 0 1 16,-1 4 0-16,-1 2 9 16,-6 2 0-16,-1 1 2 15,-5 0 5-15,-3-3-1 16,-8 0 0-16,-8-1 2 16,-7-5-7-16,-12 0 8 15,-15 0-8-15,-31 0-1 16,-35-6 1-16,-27-6-1 15,-19 0 0-15,9 3 0 16,14 8 0-16,19 1 1 16,10 0 0-16,24 5-1 15,25 5 1-15,21 0 0 16,12 0 0-16,1 2 0 0,2-1-1 16,9-1 0-16,10-2-1 15,14-2 0-15,4-3-5 16,4-1 5-16,3-2 0 15,0 3 1-15,0-2-1 16,-1-1 1-16,3 3 0 16,0-1-1-16,0-2-4 15,0 2 4-15,0-2-1 16,0 4-4-16,0-1-1 16,-2 6-1-16,0 3 2 15,0 6 5-15,0 4 0 16,0 8 0-16,-1 3 1 15,1 11 0-15,-2 6 0 16,1 9 0-16,-1 10-1 0,-1 7-1 16,1 8 1-16,0 2 0 15,1 4 1-15,-1-1-1 16,2-9 0-16,-3-8 1 16,2-12 0-16,1-8 0 15,2-9 0-15,0-7 0 16,0-8 1-16,0-9-1 15,0-4 1-15,0-7 0 16,-2-6-1-16,2-2 6 16,0 0 5-16,0 0-1 15,0 0 8-15,0 0-7 0,0 0-11 16,0 0 0-16,0 0-15 16,0 0-76-16,0 0-113 15,25 0-180-15,2 0-513 16,-5-6-76-16</inkml:trace>
  <inkml:trace contextRef="#ctx0" brushRef="#br0" timeOffset="13897.76">22201 12173 727 0,'0'0'383'0,"0"0"-102"15,0 0-68-15,0 0-48 16,0 0-35-16,0 0-39 16,2-11-31-16,-2 11-20 15,-2 0-14-15,-2 0 7 16,2 4 26-16,-3 2-15 16,3 0-1-16,-3 0-5 15,2 0 4-15,1-2 11 16,0-1-5-16,0 0 14 15,2-3-13-15,0 2-12 0,0-2 5 16,0 0-3-16,-2 0-14 16,2 0-4-16,0 0 9 15,0 0 3-15,0 0 1 16,0 0 24-16,0 0 11 16,0 0 7-16,-2 0-1 15,0-5-12-15,0-5-46 16,-1 1-4-16,1-1-11 15,-2 0 16-15,1 4 9 16,1 1 21-16,-1 4-17 16,3 1-9-16,-2 0-5 15,2 0-11-15,0 0 4 0,0 0-4 16,0 0-5-16,0 0-1 16,-2 0-8-16,2 0-2 15,0 0-5-15,-2 12 3 16,-2 6 11-16,-1 8 0 15,0 6 1-15,-1 4 5 16,1 4-4-16,1 2 0 16,2 0 6-16,2-3 0 15,0-1-6-15,0-5 4 16,0 2 4-16,0-5-3 16,0-2 0-16,0 0 0 15,-2 0-5-15,-1-2 8 16,1 0 2-16,-2-4-4 0,2 0 2 15,2-2-8 1,-2-2 0-16,2 1 6 0,-2-4-6 16,2 0-1-16,-4 1 1 15,4 0 10-15,0-1 1 16,-2 2-2-16,2 1 1 16,-2-4-4-16,0 1-5 15,0 0 5-15,0-1-5 16,-1 0-1-16,1-2 5 15,-1 2-5-15,3-2 1 16,-1 1-1-16,-1 0 5 16,2 1-4-16,0 1 5 15,0-2 2-15,0 1-3 0,0 0 3 16,0 1-1 0,0-1-2-16,3-1 0 0,2-1 0 15,2 3 0-15,-1-4 0 16,2 1 0-16,-4 0-5 15,3 0 5-15,1 1-5 16,0-1 6-16,0 1-7 16,1 0 1-16,0-3-1 15,0 0 8-15,0 0-7 16,-1-4 11-16,2 1 0 16,-1 2 4-16,-1-1-5 15,1 2-2-15,1 0-8 16,0 0 8-16,4 0-7 15,-3 0 7-15,0 0-2 0,3-2-1 16,-3 2 2-16,1-2 2 16,0-2-1-16,-1 2-1 15,1-1-2-15,1-1 0 16,-3-4 0-16,2 3 0 16,1-1 6-16,3 0 1 15,-1-2 4-15,6 0-2 16,-2 0-6-16,4 0-2 15,1 0-6-15,1-2 5 16,2 0-4-16,-3 0 4 16,3 0 1-16,0 0-6 15,-1 0 7-15,1-2-7 16,-4 0 8-16,1 0-8 0,-4 0 1 16,0 2-1-1,0 0 0-15,-1 0 0 0,7 0 0 16,1 0-1-16,2 0 2 15,-4 0-1-15,1 0 5 16,0 0-5-16,-3 2 0 16,-1 2 0-16,-2-2 0 15,0 0 0-15,-3 0-1 16,4 0 5-16,-3 0-4 16,-1 0-1-16,-1 1 2 15,-1-2-2-15,-3 4 1 16,-3-4-1-16,2 1 0 15,-2 1 1-15,0-3-1 0,-1 1-1 16,4 0 1 0,-1-1 0-16,4 3 0 0,3-3 0 15,1 2 1-15,0 0-1 16,-1 2 0-16,-3-2 0 16,-1 2 0-16,-3-2 0 15,0 0 0-15,1 0 0 16,1-2 0-16,4 0 1 15,1 2-1-15,5-2 7 16,1 0-7-16,-1 2-1 16,-2-2 1-16,-4 0 1 15,-5 0 0-15,-2 0 1 16,-3 0-1-16,1 0 0 16,1 0 0-16,3 0-1 0,1 0 2 15,0 0-2-15,0 0 6 16,1 0-5-1,-1-2 5-15,-2 0-5 0,1-4 5 16,-1 2 8-16,-1-4 2 16,2 1 7-16,-1-4-2 15,1-1-3-15,-4 2 9 16,1-5-27-16,2 2 0 16,-2-3 0-16,-1-2 0 15,2-2 0-15,1-2 0 16,-2-3 0-16,0 1 0 15,0 1 0-15,0-4 0 16,-3 3 0-16,-1 3 0 0,-1-1 0 16,0 0 0-1,-2 1 0-15,4-1 0 0,-2-4 0 16,3 0 0-16,1-2 0 16,2 1 0-16,-4 0 0 15,3 5 0-15,-5 2 0 16,0 2 0-16,0 2 0 15,-2-2 0-15,0 0 0 16,0-3 0-16,0 0 0 16,0-1 0-16,1-3 0 15,-1 1 0-15,-2 2 0 16,2 2 0-16,-2 0 0 16,0 3 0-16,0-2 0 15,0 1 0-15,0 0 0 16,0-2 0-16,0 1 0 0,0-4 0 15,0-2 0-15,0 3 0 16,-2-1 0-16,0 0 0 16,-5 2 0-16,1-2 0 15,0 3 0-15,0 0 0 16,-1 2 0-16,1 0 0 16,2 4 0-16,-2-3 0 15,2 4 0-15,0-1 0 16,-1-2 0-16,-1 2 0 15,2-2 0-15,-2 2 0 16,0 0 0-16,1 0 0 16,-1 2 0-16,-1 1 0 15,0 2 0-15,-2 0 0 0,1 0 0 16,-1 0 0-16,-3 4 0 16,2-1 0-16,-1 2 0 15,-3-1 0-15,1 2 0 16,-3-1 0-16,1-1 0 15,-1 1 0-15,-4 0 0 16,4 0 0-16,-6 1 0 16,0-1 0-16,-5 0 0 15,3 1 0-15,-3 0 0 16,2-1 0-16,0 2 0 16,2-2 0-16,0-1 0 15,-2 1 0-15,3 0 0 0,-2 2 0 16,-5-2 0-16,0 3 0 15,-4-2 0-15,-4 2 0 16,-1-2 0-16,-1 1 0 16,1 0 0-16,-3 0 0 15,6 2 0-15,-1 0 0 16,5 0 0-16,2 0 0 16,2 0 0-16,2 0 0 15,0 0 0-15,-4 0 0 16,-3 0 0-16,-1 0 0 15,-1 0 0-15,-2 0 0 16,3 0 0-16,2 0 0 16,2 0 0-16,2 0 0 0,3 0 0 15,-3 0 0-15,0 2 0 16,-2 2 0-16,-4 0 0 16,-5 3 0-16,-2 0 0 15,-2 0 0-15,2 1 0 16,1 2 0-16,6-5 0 15,4 4 0-15,3-4 0 16,6 2 0-16,-1-4 0 16,4 3 0-16,-1 0 0 15,5 1 0-15,1-4 0 16,3 1 0-16,5-1 0 16,2-3 0-16,2 0 0 15,0 0 0-15,0 0 0 16,0 0 0-16,0 0 0 15,0 2-69-15,0 4-98 0,0 6-119 16,0 6-59-16,29 15-179 16,1 0-39-16,-2-3-190 0</inkml:trace>
  <inkml:trace contextRef="#ctx0" brushRef="#br0" timeOffset="50222.42">22321 16696 1418 0,'0'0'404'0,"0"0"-105"16,0 0 44-16,0 0-136 16,0 0-122-16,0 0-76 15,-24 47 29-15,24 8 43 16,-2 7 3-16,-3-2 7 15,-1 1-33-15,-2-2-19 0,2-7-18 16,-1-11-7-16,1-6-7 16,-1-12-5-16,2-5 5 15,3-15 1-15,2-3 2 16,0 0 20-16,0-3 61 16,2-23 38-16,12-6-90 15,3-4-22-15,8 0-8 16,2 5 3-16,4 9 9 15,0 4-6-15,3 14-2 16,-3 4-12-16,0 0-1 16,0 16 1-16,-2 4-1 15,-4 7 0-15,-7 3 1 16,-5-3-1-16,-6 0 0 16,-7-1 0-16,0-2 0 15,-9-2 6-15,-20 0 2 0,-11-5 4 16,-12 6-2-1,-3-9 1-15,-1 4-5 0,2-6 1 16,10-2-1-16,8-1-4 16,12-2-1-16,6-6 0 15,9-1 5-15,6 0 0 16,3 0 1-16,0 0-5 16,0 0-2-16,0 0-42 15,0 0-80-15,19 0-105 16,6-8-232-16,-4-7-414 0</inkml:trace>
  <inkml:trace contextRef="#ctx0" brushRef="#br0" timeOffset="63474.62">22239 17017 464 0,'0'0'283'16,"0"0"-149"-16,0 0 22 15,0 0-41-15,0 0-26 16,0 0-35-16,-9-5 4 16,9 5 17-16,0 0 5 15,0 0-17-15,-4 0-31 16,-1 8 6-16,-2 10 45 0,-4 6-3 15,0 6-26-15,-1 2 2 16,6-1-22-16,0-3-18 16,1-6-9-16,5-9 0 15,-2 0-6-15,2-9-1 16,0-4 10-16,0 0 6 16,0 0 34-16,0 0-10 15,0 0-40-15,0 0-17 16,0-4-119-16,0 0-136 15,0 4-514-15</inkml:trace>
  <inkml:trace contextRef="#ctx0" brushRef="#br0" timeOffset="64286.04">21904 17495 1086 0,'0'0'726'15,"0"0"-587"-15,123-46 8 16,-49 34 33-16,28-2 14 16,-4 6-35-16,7 2-44 15,0-2-15-15,-18-1-24 16,2 0-13-16,-20 1-20 15,-18-2-18-15,-19 6 5 16,-20-1 6-16,-7 4 2 0,-5-3-4 16,-5 4-7-1,-24 0-1-15,-19 0-26 0,-22 0-14 16,-14 5 2-16,-9 8 11 16,-6 1-13-16,5 1 5 15,8 0 8-15,10-1 0 16,14-4-5-16,12-2 6 15,17 2-1-15,16-6 1 16,7-4 0-16,8 4-14 16,2-4 7-16,9 4 7 15,23 1 16-15,16-4 41 16,14 3 3-16,17-4-8 0,0 0-16 16,2 0-13-1,-14 0-5-15,-16 0-2 0,-19 0-10 16,-14 0 3-16,-12 0-3 15,-6 0 9-15,0-4 11 16,-9-2 11-16,-25-6-14 16,-14-6-22-16,-17-4 1 15,-13 5-2-15,-7-2 0 16,1 5-1-16,1 5 0 16,14 4 1-16,11-3 0 15,15 4 0-15,20 4 0 16,11-4 0-16,12 4-1 15,0 0-13-15,17 0-5 16,24 4 17-16,37 8 2 16,43-2 27-16,39 4 3 0,-6-2 2 15,-29-1-16-15,-43-8-2 16,-38 1-8-16,-2 4 3 16,-5-2-8-16,-11-2 0 15,-10 0 0-15,-13 0-1 16,0-2 0-16,-3-2 1 15,0 0-1-15,0 0 0 16,0 0-1-16,0 4-5 16,0-4-42-16,0 5-91 15,7 12-111-15,2-3-210 16,0 2-300-16</inkml:trace>
  <inkml:trace contextRef="#ctx0" brushRef="#br0" timeOffset="66486.47">2946 4148 1852 0,'0'0'472'16,"0"0"-446"-16,-4 125 26 16,0-13 133-16,0 42 3 15,4 16-25-15,0-8-55 16,10-35-32-16,-1-40-34 0,-5-25-26 16,0-7-10-16,1 3-5 15,-2-1-1-15,-1-1-57 16,2-15-100-16,11-23-125 15,-1-12-204-15,4-6-312 0</inkml:trace>
  <inkml:trace contextRef="#ctx0" brushRef="#br0" timeOffset="66938.51">3185 4189 84 0,'0'0'1864'0,"0"0"-1483"16,0 0-252-16,0 0-48 0,0 0 53 15,225-8 112-15,-28 4-32 16,51-9-61-16,32-3-43 16,19-4-24-16,-12-4-17 15,-10 4-12-15,-27 4-23 16,-46 8-11-16,-54 7-11 15,-48 1-3-15,-41 0 4 16,-19 0-12-16,-6 0 9 16,-6 0 2-16,-4 0 36 15,-16 0 12-15,-3 0-15 16,-3 0-39-16,0 7-6 16,6 14-9-16,3 6 8 15,3 12-5-15,3 9 6 0,4 10 0 16,-3 11 0-1,0 24 1-15,-11 29-1 0,-9 27 6 16,-7 4-5-16,-21-25-1 16,-1-32-26-16,4-34-46 15,1-4-81-15,-8 9-117 16,-24 21-198-16,8-12-175 16,1-24-858-16</inkml:trace>
  <inkml:trace contextRef="#ctx0" brushRef="#br0" timeOffset="67451.87">2610 5438 633 0,'0'0'755'0,"0"0"-529"0,0 0 51 15,0 0-10 1,0 0-39-16,0 0-14 0,0 0-22 15,-48 0-38-15,64 0 4 16,24 2 6-16,43-2 54 16,64 0 6-16,85-4-58 15,58-16-44-15,37-2-24 16,16 1-98-16,-18 8 0 16,-17 5 0-16,-40 4 0 15,-44 4 0-15,-39 0 0 16,-45 0 0-16,-39 4 0 15,-39-2 0-15,-22 0 0 16,-2 1 0-16,-5-2 0 16,1 0 0-16,-12 2 0 15,-6-3 0-15,-5 0 0 0,-5 0 0 16,-1 0-126-16,2-16-132 16,-2-3-212-16,-5-3-395 0</inkml:trace>
  <inkml:trace contextRef="#ctx0" brushRef="#br0" timeOffset="68168.79">3182 4792 690 0,'0'0'182'16,"0"0"-99"-16,0 0 37 15,-123-8-44-15,83 8 34 16,5 4 21-16,6 5 14 15,6-2 2-15,10-2 22 16,9-4-1-16,4-1 15 16,0 0-26-16,4 0-15 15,21 0 12-15,15 0 41 16,18 0-17-16,15-9-19 16,35-6-10-16,41-3-21 15,51 1-32-15,25 0-12 0,5 7 7 16,-6 6-20-1,-20 4-20-15,5 0-26 0,7 2 10 16,3 8-16-16,-5-2 11 16,-21 0-4-16,-22-3-10 15,-39-4-10-15,-38 4 11 16,-32-4-17-16,-18 0 0 16,-3 2 0-16,-5-3 0 15,-5 0 0-15,-13 0 1 16,-5 0 8-16,-7 0 2 15,-1 0-4-15,-5 0-7 16,0 0 0-16,0 0-46 16,0 0-67-16,0 0-107 15,-27 0-128-15,0 4-272 16,-4-2-273-16</inkml:trace>
  <inkml:trace contextRef="#ctx0" brushRef="#br0" timeOffset="68967.74">3637 4259 907 0,'0'0'573'15,"0"0"-310"-15,0 0 81 16,0 0 2-16,0 0-56 16,0 0-69-16,0 0-31 15,-25-14-28-15,23 14-36 16,-1 0-50-16,1 0-41 16,0 3-35-16,0 14 0 15,0 10 0-15,-2 15 6 16,1 9 42-16,-1 9 13 15,4 11 7-15,0 1-32 16,0 4-12-16,0 0 3 16,0-2-2-16,1-3-5 15,5-8-7-15,-2-6-5 0,0-7-7 16,0-8 0-16,-1-5-1 16,-1-10 0-16,-2-7 0 15,0-6 0-15,2-7 1 16,-2-3 5-16,0-4 3 15,0 0 12-15,0 0 8 16,0 0 4-16,0 0-9 16,0 0-8-16,0 0-7 15,0-3-1-15,0-1-7 16,0-4-1-16,0-2-26 0,3-2-53 16,1-2-101-1,15-15-138-15,2 2-247 0,2-3-375 16</inkml:trace>
  <inkml:trace contextRef="#ctx0" brushRef="#br0" timeOffset="69450.51">4332 4198 67 0,'0'0'1747'0,"0"0"-1260"15,0 0 4-15,0 0-198 16,0 0-79-16,0 0-97 16,0 0-71-16,-43 0-39 15,41 36-6-15,2 11 25 16,0 14 26-16,0 8 5 0,0 5-1 16,0 5-19-1,0-3-8-15,0-5-8 0,0 0-9 16,0-6 1-16,0-5-11 15,0-6 4-15,0-2-6 16,0-6 0-16,0-8-1 16,0-6 1-16,0-10-12 15,0-7-15-15,0-9-28 16,0-5-23-16,0-1-80 16,0 0-92-16,0-6-346 15,7-10-565-15</inkml:trace>
  <inkml:trace contextRef="#ctx0" brushRef="#br0" timeOffset="69902.3">4947 4030 1672 0,'0'0'666'0,"0"0"-434"0,0 0-37 16,0 0-84-16,-6 137 81 15,6-45-9-15,17 28-44 16,5 21-46-16,-2-11-19 16,-4-27-28-16,-7-29-31 15,-2-19 0-15,-1 11-9 16,1 9-6-16,-3 3 0 15,-2-7-1-15,-2-12 0 16,0-12 1-16,0-14-21 16,0-12-80-16,0-21-126 15,0 0-246-15,0-12-189 0</inkml:trace>
  <inkml:trace contextRef="#ctx0" brushRef="#br0" timeOffset="70468.78">2204 3663 952 0,'0'0'620'0,"0"0"-482"0,0 0 112 16,0 0 33-16,0 0-11 15,0 0-59-15,163 133-23 16,-105-83-41-16,8 8-59 16,-1 4-21-16,0 0-30 15,-5-3-21-15,-9-9-10 16,-9-8-2-16,-8-10-5 16,-8-8-1-16,-3-6-68 15,-6-6-103-15,12-8-115 0,-6-4-304 16,-3 0-296-16</inkml:trace>
  <inkml:trace contextRef="#ctx0" brushRef="#br0" timeOffset="71066.18">2830 3465 1128 0,'0'0'352'0,"0"0"-106"16,0 0-33-16,0 0 2 15,-20-105-66-15,9 96-16 16,-2 9-4-16,-3 0-38 0,-2 6-43 15,-6 18-39 1,1 6-9-16,1 5 0 16,9 3-6-16,6-5-1 0,7-8-15 15,0-4-1-15,3-9-14 16,16-10-14-16,6-2 32 16,4-6 19-16,2-19 10 15,0-4 5-15,-4 3 2 16,-7 2-5-16,-9 9 0 15,-7 9 13-15,-4 6 15 16,0 0-40-16,5 11-34 16,1 11 24-16,8 4 10 15,1 3 8-15,4-2-8 16,-1-3-78-16,3-6-156 16,-5-6-144-16,-5-12-329 0</inkml:trace>
  <inkml:trace contextRef="#ctx0" brushRef="#br0" timeOffset="71451.82">3113 3174 575 0,'0'0'977'16,"0"0"-764"-16,0 0-150 16,0 0 5-16,0 0 67 15,0 104-42-15,-2-50-2 16,-5 3-7-16,-3-3-20 15,-3-4-28-15,5-9-23 16,2-14-7-16,3-9-6 0,1-8 11 16,2-10 5-1,0 0 26-15,0-4 16 0,5-18-6 16,12-6-52-16,3-2 0 16,5 4-11-16,0 6 11 15,-6 12 0-15,-3 8-20 16,-7 1-8-16,-3 24 1 15,-6 7 10-15,0 4 17 16,-10 4 19-16,-22 2-1 16,-5-3 0-16,-8-6 10 15,0-6 2-15,3-10-7 16,6-8-2-16,9-8-1 16,10-1-20-16,15-5-3 0,2-11-188 15,0-3-394-15</inkml:trace>
  <inkml:trace contextRef="#ctx0" brushRef="#br0" timeOffset="71849.35">2483 4164 1232 0,'0'0'409'0,"0"0"-191"16,0 0 44-16,0 0-21 15,-141-16-69-15,97 16-68 16,-5 13-8-16,-3 8-26 16,1 8-12-16,4 2-4 15,9 5-20-15,12-1-16 16,8-2-18-16,11 0-5 16,7-3-4-16,7-4-12 15,31-4-77-15,53-12-113 0,-4-4-148 16,-1-6-300-16</inkml:trace>
  <inkml:trace contextRef="#ctx0" brushRef="#br0" timeOffset="72467.46">3123 3910 841 0,'0'0'688'15,"0"0"-467"-15,0 0 34 16,0 0-49-16,0 0-33 16,0 0-69-16,0 0-61 15,-83-1-35-15,62 32-7 16,4 9-2-16,1 3 0 15,7-6-6-15,7-5-7 16,2-11-12-16,2-10-16 16,16-11 11-16,4 0 31 15,7-11 34-15,2-18 34 0,-2-4-26 16,-4-5-21-16,-5-1-21 16,-6 5-26-16,-8 4-76 15,-6 14-74-15,0 10-125 16,-9 6-336-16</inkml:trace>
  <inkml:trace contextRef="#ctx0" brushRef="#br0" timeOffset="72751.22">3483 4087 1147 0,'0'0'293'16,"0"0"1"-16,0 0-41 0,0 0-109 15,20-111-69-15,-20 81-7 16,-8 4-23-16,-15 6-20 16,-4 8-3-16,-4 10 36 15,2 2-17-15,0 4-24 16,4 19-17-16,4 4 0 16,5 3-1-16,5-2-7 15,6-2 1-15,5-8-4 16,0-3-5-16,11-8-24 15,16-5-52-15,33-2-70 16,-4-15-190-16,-1-6-580 0</inkml:trace>
  <inkml:trace contextRef="#ctx0" brushRef="#br0" timeOffset="73124.93">4033 3990 773 0,'0'0'609'0,"0"0"-474"16,0 0 29-16,0 0-14 15,0 0-15-15,0 0-7 0,0 0-22 16,36-74-15-1,-36 58-9-15,-7 0-39 0,-11-1-22 16,-4 6-1-16,0 5-5 16,-5 6-14-16,2 0-1 15,-2 9 0-15,4 12-1 16,0 3-5-16,5 2 5 16,7-3-5-16,7-6-3 15,4-1-2-15,0-6-4 16,4-3 0-16,19-3 0 15,8-4 2-15,27-3-55 16,-7-13-149-16,-2-2-332 0</inkml:trace>
  <inkml:trace contextRef="#ctx0" brushRef="#br0" timeOffset="73317.23">4365 3792 1415 0,'0'0'542'0,"0"0"-304"16,0 0-37-16,0 0-106 16,0 0-53-16,0 0 5 15,-39 112-29-15,23-68-16 16,5 4-2-16,-1 13-101 16,2-11-208-16,7-15-570 0</inkml:trace>
  <inkml:trace contextRef="#ctx0" brushRef="#br0" timeOffset="73620.05">4695 3677 150 0,'0'0'1378'0,"0"0"-1069"0,0 0-104 16,0 0 36 0,-65 115-83-16,46-71-88 0,0 4-46 15,4 0-14-15,-1-4-8 16,5 0-2-16,5-7-79 15,6-6-124-15,0-10-185 16,2-12-458-16</inkml:trace>
  <inkml:trace contextRef="#ctx0" brushRef="#br0" timeOffset="73801.37">4947 3762 386 0,'0'0'1194'15,"0"0"-838"-15,0 0-137 16,0 0-108-16,0 0-77 0,0 0-21 16,0 0 0-16,-33 126-5 15,21-80-8-15,-2 21-54 16,6-11-175-16,1-10-346 0</inkml:trace>
  <inkml:trace contextRef="#ctx0" brushRef="#br0" timeOffset="74064.29">5428 3788 383 0,'0'0'1346'0,"0"0"-983"16,0 0-155-16,0 0-57 16,0 0-49-16,0 0-53 15,-94 132-30-15,73-88-19 16,2 2-12-16,6 10-153 16,6-13-175-16,7-13-469 0</inkml:trace>
  <inkml:trace contextRef="#ctx0" brushRef="#br0" timeOffset="74366.44">5702 3826 1005 0,'0'0'761'0,"0"0"-516"16,0 0-19-16,0 0-140 15,0 0-71-15,0 0-15 16,0 0-1-16,-104 124-6 15,104-86-5-15,0-2 5 16,2-7-13-16,16-9-2 16,6-11 7-16,0-9 15 15,-1 0 19-15,-1-19 62 16,-4-10 44-16,-10-4-18 16,-6-4-6-16,-2 3-23 15,-2 4-43-15,-19 8-23 16,-6 8-12-16,-6 9-7 15,-21 6-141-15,10 17-198 0,1 4-330 0</inkml:trace>
  <inkml:trace contextRef="#ctx0" brushRef="#br0" timeOffset="75293.66">2701 4507 887 0,'0'0'606'0,"0"0"-329"16,0 0 4-16,0 0-63 0,0 0-15 15,0 0-79-15,0 0-89 16,-58-9-26-16,49 34-9 16,0 4 0-16,5-2-6 15,4 0-1-15,0-7-5 16,2-4-3-16,14-4 3 16,3-5 12-16,8 2 0 15,-1-3 6-15,4-2 3 16,-3-4-2-16,-7 0 3 15,-3 0 4-15,-7-2 5 16,-6-10 17-16,-4-4-9 16,0 0-27-16,-16 2-14 15,-11 3-136-15,-25 11-65 0,7 0-167 16,3 13-381-16</inkml:trace>
  <inkml:trace contextRef="#ctx0" brushRef="#br0" timeOffset="75525.15">2668 5129 909 0,'0'0'957'0,"0"0"-762"15,0 0-91-15,0 0-25 0,0 0 8 16,0 0-23-1,-5 120-5-15,-2-87-3 0,-2 1-26 16,-1 0-6-16,-9-2-24 16,-10 8-40-16,2-9-203 15,4-14-629-15</inkml:trace>
  <inkml:trace contextRef="#ctx0" brushRef="#br0" timeOffset="77381.88">3394 4384 1403 0,'0'0'488'0,"0"0"-208"15,0 0-7-15,0 0-55 16,0 0-48-16,0 0-73 16,0 0-52-16,-80-8-39 15,55 33-4-15,-2 6-2 0,3 3-1 16,9-4-5-16,7-3-6 15,8-4-1-15,0-8-19 16,14-3-5-16,11-6 16 16,6-6 11-16,2 0 10 15,3-1 13-15,-5-17 4 16,-6-4-3-16,-10-2 15 16,-8-2-5-16,-7-1-3 15,-3 1-21-15,-19 4-3 16,-7 4-24-16,-4 8-54 15,2 9-71-15,-8 1-143 16,8 9-271-16,10 7-432 0</inkml:trace>
  <inkml:trace contextRef="#ctx0" brushRef="#br0" timeOffset="77765.37">3256 4886 1294 0,'0'0'638'15,"0"0"-400"-15,0 0-28 16,0 0-103-16,0 0-69 16,0 0-29-16,0 0-7 15,-43 106 5-15,36-73-7 16,5-1 0-16,2-4 0 0,0-6 0 15,0-6-14 1,9-8-3-16,5-4-2 0,6-4 19 16,0-6 38-16,7-16 68 15,-1-7-30-15,-3-4 12 16,-4-1 4-16,-7 0-2 16,-8 4-6-16,-4 6-18 15,0 8-21-15,-4 4-26 16,-16 8 2-16,-3 4-21 15,-2 0-6-15,-3 0-43 16,-8 4-107-16,7 8-205 16,7-5-266-16</inkml:trace>
  <inkml:trace contextRef="#ctx0" brushRef="#br0" timeOffset="78921.84">4064 4351 1303 0,'0'0'554'0,"0"0"-453"16,0 0 0-16,0 0 23 15,0 0 19-15,0 0-8 16,-35 131-50-16,26-96-40 16,-1 5-24-16,-2 1-21 15,-7 5-11-15,-16 24-157 16,4-10-159-16,2-7-426 0</inkml:trace>
  <inkml:trace contextRef="#ctx0" brushRef="#br0" timeOffset="79140.64">3950 5021 1134 0,'0'0'815'16,"0"0"-513"-16,0 0 7 16,0 0-97-16,0 0-124 15,0 0-69-15,0 0-18 16,-17 44 18-16,5-8 11 15,2 6-15-15,-1 0-15 16,4 1-15-16,7 5-115 16,0-13-214-16,0-10-415 0</inkml:trace>
  <inkml:trace contextRef="#ctx0" brushRef="#br0" timeOffset="79566.66">4664 4426 765 0,'0'0'857'16,"0"0"-693"-16,0 0 16 0,0 0-28 15,0 0-49 1,-5 128-67-16,1-88-15 0,-21 33-21 16,1-6-138-16,-3-9-341 0</inkml:trace>
  <inkml:trace contextRef="#ctx0" brushRef="#br0" timeOffset="79800.28">4633 5065 1525 0,'0'0'680'0,"0"0"-529"0,0 0-51 15,0 0-45-15,0 0 8 16,0 0-27-16,-76 121-25 16,61-81 1-16,-1 0-12 15,1 1-25-15,-10 11-116 16,7-13-330-16,3-9-612 0</inkml:trace>
  <inkml:trace contextRef="#ctx0" brushRef="#br0" timeOffset="80364.84">5618 4417 1287 0,'0'0'506'0,"0"0"-290"15,0 0 40-15,0 0-86 16,0 0-79-16,-116-24-69 16,100 47-22-16,7 6-12 15,5 8-1-15,4 1-8 16,0-2 2-16,22-6 7 15,4-10-11-15,9-6 12 16,2-12 11-16,1-2 1 16,0-5 29-16,-7-14 0 15,-7-6 48-15,-11-2 27 0,-5 1-8 16,-8-2-27 0,0 2-30-16,-10 1-22 0,-9 7-18 15,-4 6-16-15,-4 8-91 16,-17 4-191-16,2 10-299 15,8 7-663-15</inkml:trace>
  <inkml:trace contextRef="#ctx0" brushRef="#br0" timeOffset="80767.14">5631 5109 1625 0,'0'0'472'0,"0"0"-296"0,0 0-6 16,0 0-103-16,0 0-67 15,0 0-15-15,0 0 9 16,9 54 6-16,0-38 1 16,2 0-1-16,4-5 0 15,1-6-14-15,4-5 14 16,4 0 21-16,1-2 17 15,0-16 29-15,-1-1-12 16,-2-4 3-16,-4 0-2 16,-9-2-12-16,-5-3-5 15,-4 0 1-15,0 2-5 16,-15 2-11-16,-10 6 1 0,-4 10 28 16,-4 6-30-1,-3 2-17-15,-1 4-6 0,3 14-9 16,8 2 2-16,5 5-2 15,13-2-1-15,5 1-29 16,3 0-84-16,9-1-65 16,11-6-143-16,-4-9-337 0</inkml:trace>
  <inkml:trace contextRef="#ctx0" brushRef="#br0" timeOffset="86629.67">3753 4311 967 0,'0'0'340'0,"0"0"-59"16,0 0-37-16,0 0-61 15,0 0-36-15,0 0-64 16,0 0-41-16,-19-8-30 16,13 22-4-16,-5 8 2 15,-3 8 26-15,-1 4 15 16,-3 4 0-16,3 0 11 0,-1 0-17 15,3 1 3 1,-1-1-2-16,3-2 10 0,-1 0-15 16,4 1-13-16,-3 0 2 15,2-1-9-15,0-1 1 16,0 2 5-16,3-3 1 16,-3-2-5-16,1 2 2 15,0-3-1-15,1-1-6 16,1 0-6-16,2-2-11 15,-2-3 7-15,2-2-2 16,2-2 2-16,2-2-7 16,0-1-1-16,0-5 2 15,0 3 5-15,0-2 2 16,0-1 0-16,0 1 0 0,0 0-2 16,0-1 2-16,2-1 2 15,4 2-1-15,2-3 5 16,-2 2 2-16,3-1-5 15,1 0 3-15,-1 0-5 16,7 2 5-16,1-4-7 16,3 2 2-16,1-1 16 15,6-3-1-15,2 3-4 16,3-1 0-16,-1 0-7 16,0 1-7-16,2-3-5 15,-2 3 6-15,3 1-6 16,-3-2-1-16,2 2 6 15,4 0-7-15,-2-2 1 16,5-2 0-16,4 0 9 0,3-2 28 16,1-2-17-1,0 1-15-15,2-4 3 0,-4-1-3 16,3 0 7-16,0 1-7 16,0-1 0-16,-5 3 5 15,-1-3-11-15,-1 2 0 16,-4 0 1-16,0 3 0 15,-4-4 6-15,-3-1-6 16,-2 3 10-16,-2-3-5 16,1 0-6-16,-1 0 6 15,2 0 1-15,-2 0 4 16,-3-4-10-16,-1-3 6 16,-4 1-1-16,0 0 5 15,-2 0 5-15,1 0-4 16,-2-4 11-16,1 0-4 0,-1-1-4 15,2 3-1-15,-2-5-13 16,-3 3 14-16,1-3-7 16,-1 2 4-16,-5-1 9 15,2 0 12-15,-4-4-6 16,-1 0-5-16,-1-4-2 16,-2-1-1-16,-2-4-4 15,0-2-6-15,0 4-1 16,0-1-2-16,0 2-5 15,0 1 5-15,0 2-5 0,0-1 1 16,0-3-1 0,0-3 0-16,0-4 8 0,0 0-8 15,0-3-1-15,0 4 1 16,0-1 6-16,0 0-6 16,0-3 0-16,0 1 0 15,-4 1 0-15,-1-4 0 16,1 1 0-16,0 3-1 15,-1-3 1-15,0 7-1 16,1-3 1-16,0 2-1 16,-3 2 0-16,1-2 1 15,-2 2 0-15,2 0 0 16,-1 3 0-16,3 2 0 16,-2 2 0-16,-2 4-1 0,4-1 0 15,-3 0 1-15,1 1-1 16,1-1 1-16,1 0-1 15,-1 0 0-15,1-1 0 16,-3 2 1-16,3-1 0 16,-3 2-1-16,3 1 1 15,-3-2 0-15,0 3-1 16,3 2 5-16,-3 0-5 16,3 2-1-16,-4 0 0 15,4 0 0-15,-2 2 1 16,-3-3-1-16,-1 2-4 15,0 1 4-15,-3-2-1 16,-3 4 1-16,-5 1-8 16,0 2 0-16,-10 1 1 0,-1 0 2 15,-3 0 6 1,-2 0 0-16,2 0 0 0,2 5 0 16,-1 4 0-16,3-4 0 15,2 4 0-15,0-4 0 16,0 2 0-16,2-3 6 15,0 2-6-15,1-4 1 16,-1 2-1-16,1-2 5 16,-3 0-4-16,0-2-1 15,-3 2 0-15,2 0 1 16,2 0-1-16,-1 0 0 16,-2 1 1-16,0-2 0 0,-5-1 4 15,3 1-5 1,-2 2 0-16,-1-3 0 0,3 2-1 15,-2-1 0-15,2 3 0 16,0 1-5-16,-1-1 5 16,3 2 0-16,4 2-1 15,3-2 1-15,6-2 1 16,5 1-1-16,4-4 1 16,0-1 0-16,1 1 0 15,0-1 0-15,2 0-7 16,-1 0-62-16,1 0-81 15,-1 0-44-15,0 0-188 16,3-1-261-16,1-6-553 0</inkml:trace>
  <inkml:trace contextRef="#ctx0" brushRef="#br0" timeOffset="92127.17">6946 4517 1868 0,'0'0'639'0,"0"0"-547"16,0 0 32-16,0 0-17 0,0 0 22 15,0 0-29-15,148 25-46 16,-107-24-33-16,-10-1-21 15,-6 0-62-15,-21 0-142 16,-4-1-181-16,0-12-279 0</inkml:trace>
  <inkml:trace contextRef="#ctx0" brushRef="#br0" timeOffset="92295.78">6969 4503 1147 0,'0'0'383'15,"0"0"-201"-15,0 0 74 0,0 0 3 16,-21 129-59-1,17-71-23-15,-5 6-52 0,6 5-70 16,-1-1-34-16,1-5-21 16,3-6-34-16,0-1-166 15,0-18-262-15,0-14-515 0</inkml:trace>
  <inkml:trace contextRef="#ctx0" brushRef="#br0" timeOffset="92434.24">6950 4828 1395 0,'0'0'625'0,"0"0"-450"15,0 0-29-15,0 0-116 16,0 0-30-16,152 4-21 0,-84 9-189 16,-1-5-276-16</inkml:trace>
  <inkml:trace contextRef="#ctx0" brushRef="#br0" timeOffset="92612.16">7559 4742 1549 0,'0'0'661'0,"0"0"-463"16,0 0 0-16,0 0-120 15,0 0-56-15,129 0-22 16,-87 0-171-16,-13 9-300 15,-13-1-490-15</inkml:trace>
  <inkml:trace contextRef="#ctx0" brushRef="#br0" timeOffset="92745.83">7578 4864 1081 0,'0'0'899'0,"0"0"-737"15,0 0-88-15,0 0 11 16,0 0-12-16,0 0-31 15,153 43-42-15,-90-43-188 16,-3 0-479-16</inkml:trace>
  <inkml:trace contextRef="#ctx0" brushRef="#br0" timeOffset="93263.3">8257 4445 939 0,'0'0'1131'0,"0"0"-874"16,0 0-116-16,0 0-65 15,0 0 16-15,-60 149-40 16,52-90-25-16,-1-2-15 16,3-3-3-16,-6-7-8 15,3-7 5-15,3-9-6 16,0-9-36-16,6-8-35 15,0-5-72-15,0-9 36 16,12 0 43-16,9-2 44 0,7-16 20 16,5-7 23-16,8-1 16 15,-1-2 37-15,-5 4 17 16,1 4 1-16,-10 6-8 16,-3 5-33-16,-5 9-37 15,-5 0-16-15,-2 7-16 16,-4 11 5-16,-2 6 10 15,-5 2-1-15,0 5 2 16,-2-1 12-16,-19 0-4 16,-4-4 2-16,-6-6 11 15,-4-4 13-15,-3-8-4 16,-2-7 0-16,4-1-2 16,5 0 25-16,7 0 2 0,8 0-15 15,8-1-11 1,7-4-10-16,1 4-2 0,0-4-17 15,0 0-23-15,13-15-162 16,3 1-421-16,-3-5-1446 0</inkml:trace>
  <inkml:trace contextRef="#ctx0" brushRef="#br0" timeOffset="102027.21">8126 5342 1377 0,'0'0'553'0,"0"0"-309"16,0 0 40-16,0 0-42 15,0 0-74-15,2 0-77 0,9 0-49 16,12 0-20-16,12-2 12 16,13-2 26-16,7 0-10 15,6-2-8-15,-2 3-12 16,1 3-14-16,-6 0-7 16,-5 0-8-16,-7 0 7 15,-8 0-8-15,-10 0 8 16,-6 0-8-16,-9 0 0 15,-7 0-17-15,-2 0-44 16,-4 0-53-16,-61 5-54 16,1 3-327-16,-8 0-235 0</inkml:trace>
  <inkml:trace contextRef="#ctx0" brushRef="#br0" timeOffset="102217.14">8020 5472 567 0,'0'0'1077'15,"0"0"-738"-15,0 0-101 16,0 0 23-16,0 0-41 16,0 0-32-16,0 0 17 15,156 2-70-15,-94-2-40 16,-2 0-27-16,-1 0-36 16,0-7-22-16,-6 1-10 15,1 5-73-15,2 1-176 16,-14 0-350-16,-15 0-303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6:42:49.777"/>
    </inkml:context>
    <inkml:brush xml:id="br0">
      <inkml:brushProperty name="width" value="0.05292" units="cm"/>
      <inkml:brushProperty name="height" value="0.05292" units="cm"/>
      <inkml:brushProperty name="color" value="#FF0000"/>
    </inkml:brush>
  </inkml:definitions>
  <inkml:trace contextRef="#ctx0" brushRef="#br0">20138 10424 1498 0,'0'0'611'0,"0"0"-478"16,0 0 110-16,0 0-53 15,0 0 12-15,0 0-33 16,25 122-56-16,-25-72-17 15,0-2-36-15,-5 0-26 16,-9-10-17-16,1-11-8 16,5-10-8-16,2-11 0 15,6-6 14-15,0-10 21 0,0-24-13 16,14-14-23-16,22-8-5 16,11-2-7-16,14 3-5 15,0 11 7-15,-8 10 8 16,-10 11 1-16,-15 10 0 15,-7 11-7-15,-9 2-2 16,-8 2-1-16,-4 18 4 16,0 6 1-16,0 6 5 15,0 0 0-15,-4-4 1 16,0-9 0-16,4-10 0 16,0-9 0-16,6-8 1 0,15-26 23 15,6-12-24 1,6-6 1-16,1-3 1 15,-4 11-1-15,-2 13 8 0,-8 12-9 16,-2 16 0-16,-2 3 0 16,-6 12 0-16,2 14 0 15,-3 6 1-15,-3 1 1 16,-1 3-1-16,-5-3-1 16,0-1 0-16,0 0 0 15,2 3-79-15,5-6-149 16,29-1-274-16,-3-7-107 15,5-13-445-15</inkml:trace>
  <inkml:trace contextRef="#ctx0" brushRef="#br0" timeOffset="1450.33">21116 10317 1335 0,'0'0'404'0,"0"0"-187"16,0 0 83-16,-25-102-20 15,9 90-65-15,-1 12-79 0,-8 8-68 16,-6 28-44 0,-4 11 3-16,1 12 21 0,3-3-9 15,9-3-21-15,11-12-12 16,11-9-5-16,0-14-1 15,21-14 0-15,18-4 6 16,5-15 3-16,3-15 2 16,-2-3-10-16,-8 3 5 15,-10 6-5-15,-12 8 5 16,-5 10-6-16,-6 6-6 16,0 0-1-16,4 0-1 15,-2 15 7-15,5 2-5 0,5 1 6 16,1 0 0-1,8-6 0-15,2-6 0 0,4-6-15 16,3-4-9-16,3-30 9 16,3-30 14-16,5-39 0 15,-5-32 0-15,-7 4 1 16,-12 29-1-16,-11 37 2 16,-5 35-1-16,0 6 14 15,-5 6 37-15,2 10 15 16,-2 8-29-16,0 14-37 15,0 26 0-15,-6 17 1 16,-6 15 13-16,-3 28 5 16,-3-4-1-16,-3 7-9 15,-2-1-1-15,0-22-3 16,-4 0-4-16,2-13-1 16,4-17 0-16,9-16 0 15,1-16 1-15,7-16 0 0,4-2 21 16,0-24 1-16,0-20-22 15,15-12-1-15,16-9 0 16,5-1 0-16,1 6 0 16,0 13 0-16,-6 14-1 15,-6 18-8-15,-2 15 0 16,-4 0-5-16,-6 25 0 16,-4 6 6-16,-9 5 7 15,0 1-1-15,0-1 1 16,-14-2 0-16,-10-2 1 15,-8-2 0-15,-3-2 0 0,-1-6 6 16,3-2-5 0,6-3 4-16,7-8-5 0,7 0-1 15,9-7-5-15,4-2-98 16,4 0-113-16,25 0-13 16,11-12-69-16,14-11-193 15,4-3 147-15,0-6-21 16,-8 2-166-16,-13 2 124 15,-14 6 408-15,-13 6 294 16,-8 6 108-16,-2 2-30 16,0 6-84-16,0-1-65 15,0 3-53-15,0 0-76 0,0 3-52 16,0 11 30-16,0 2 33 16,0 4-4-16,2 1-22 15,13-6-28-15,6-1-26 16,8-7 15-16,8-6 18 15,5-1 9-15,4-1-14 16,-4-17-19-16,-5 0-13 16,-10-5-5-16,-12 2-7 15,-10-4 2-15,-5 3-1 16,-6 0-2-16,-21 4-7 16,-8 8 9-16,-11 10 7 15,-2 3-4-15,-1 22 4 16,5 8 2-16,5 9 5 15,15-1 3-15,12 3-11 16,12-1-10-16,7-6 3 0,27-4-9 16,12-9 6-16,15-8-6 15,26-6-7-15,50-10-159 16,-16-3-320-16,-7-11-491 0</inkml:trace>
  <inkml:trace contextRef="#ctx0" brushRef="#br0" timeOffset="2399.48">23103 10553 684 0,'0'0'983'0,"0"0"-746"0,0 0-11 16,0-128-6-16,-11 98-25 15,-9 10-78-15,-9 14-45 16,-7 6-29-16,-3 18-15 16,-5 24-8-16,5 12-4 15,3 6-2-15,14 0-7 16,12-6-7-16,10-10 0 15,0-13 0-15,24-17 0 16,5-14 0-16,6-12 17 16,5-26 5-16,5-12-15 0,-3-6 2 15,-4 3 6-15,-7 11 3 16,-11 10 9-16,-9 14 20 16,-4 12 12-16,-4 6-23 15,-1 4-36-15,-2 24 0 16,2 8 4-16,-2 13 13 15,2 8-10-15,-2 8 4 16,0 3-1-16,0 4-9 16,0-1 5-16,-14-3 0 15,-5-8-6-15,-6-8 11 16,-4-7-10-16,-2-14 14 16,-2-12 9-16,1-12-6 15,1-7-4-15,0-9-14 0,2-22-17 16,6-13-98-1,19-40-120-15,4 9-342 0,0 1-385 0</inkml:trace>
  <inkml:trace contextRef="#ctx0" brushRef="#br0" timeOffset="2664.83">23382 10387 687 0,'0'0'944'16,"0"0"-780"-16,0 0 98 15,0 0-36-15,0 0-66 16,9 132-62-16,-9-100-46 0,0-4-29 16,0-6-9-16,0-5-8 15,0-7 6-15,0-9-1 16,0-1 7-16,0 0 14 16,-5-3-17-16,3-11-4 15,2-2-11-15,0-5 0 16,7 3 0-16,10 0-1 15,6 3-7-15,2 4-45 16,4 5-116-16,11 6-128 16,-5 0-210-16,-6 0-223 0</inkml:trace>
  <inkml:trace contextRef="#ctx0" brushRef="#br0" timeOffset="2933.81">23603 10506 793 0,'0'0'614'16,"0"0"-300"-16,0 0 2 0,0 0-117 15,0 0-91-15,0 0-7 16,0 0-8-16,-43 81-41 16,44-56-28-16,21-4-15 15,2-5-8-15,3-12 7 16,1-4-7-16,1 0 8 16,-2-17 3-16,-7-16 0 15,-4-5-5-15,-11-2 1 16,-5 0 21-16,0 4 21 15,-16 8-12-15,-5 10-20 16,0 10-17-16,-2 8-1 16,3 6-87-16,7 32-173 15,4-3-227-15,4-6-237 0</inkml:trace>
  <inkml:trace contextRef="#ctx0" brushRef="#br0" timeOffset="3465.27">23841 10451 1280 0,'0'0'394'16,"0"0"-89"-16,0 0-43 16,0 0-169-16,0 0-79 15,0 0-1-15,0 0 2 16,60 38-8-16,-40-15-6 16,1-6 1-16,0 0-1 15,2-6 4-15,-1-5-5 0,0-6-15 16,3 0 3-1,1-12 10-15,1-11 1 0,-2-2 1 16,-8 3 0-16,-3 6 6 16,-9 8 45-16,-3 6 87 15,-2 2-62-15,0 0-60 16,0 14-8-16,0 4-2 16,1 1-6-16,4-4 7 15,2-3-6-15,4-6-1 16,2-6 0-16,6 0 28 15,5-18 13-15,2-14 8 16,2-6 30-16,2-6-9 16,-8 5 1-16,-8 3 20 15,-5 15 20-15,-9 11 16 16,0 10-24-16,0 6-64 0,-9 28-39 16,-11 20 0-16,0 14 6 15,3 31 2-15,8 23-1 16,9 22-7-16,5-14 6 15,12-27-5-15,-4-36 0 16,-6-26-1-16,-3-3-1 16,-2-4-41-16,1-6-55 15,-3-22-59-15,0-6-9 16,0-80-93-16,0-1-443 16,-7-18-386-16</inkml:trace>
  <inkml:trace contextRef="#ctx0" brushRef="#br0" timeOffset="3648.92">24460 10337 1627 0,'0'0'304'15,"0"0"-15"-15,132 39 35 16,-77-3-178-16,-6 3-73 16,-15 1-41-16,-16 0-14 15,-16-2-6-15,-2-6 2 16,-33-4 4-16,-19-4-3 15,-33 1-15-15,-62-3-63 16,18-4-283-16,-9-6-524 0</inkml:trace>
  <inkml:trace contextRef="#ctx0" brushRef="#br0" timeOffset="4048.44">21376 11508 1211 0,'0'0'618'16,"0"0"-338"-16,0 0 56 15,0 0-113-15,0 0-165 16,0 0-49-16,0 0-8 15,-6 76 8-15,28-42-7 16,5-6-1-16,5-7 1 0,1-14-2 16,0-7 1-16,-2-10 8 15,-4-23 6-15,-7-11-4 16,-11-9 0-16,-9-1 1 16,0 2 13-16,-20 7 11 15,-9 13-6-15,-4 10 13 16,-1 11-20-16,3 11-10 15,2 0-13-15,6 3-6 16,8 18-65-16,9 10-163 16,6-3-262-16,0-6-346 0</inkml:trace>
  <inkml:trace contextRef="#ctx0" brushRef="#br0" timeOffset="4331.01">21935 11115 713 0,'0'0'996'0,"0"0"-700"16,0 0-42-16,0 0 1 16,0 0-69-16,-117 158-56 15,117-89-19-15,0 5-20 16,13 7-28-16,8 6-17 15,0 1-20-15,0 2-19 16,-5-5-6-16,-3-10 0 0,-5-8-1 16,-8-13 0-16,0-10-22 15,-6-13-96 1,-44-23-153-16,6-8-289 0,-7-4-362 16</inkml:trace>
  <inkml:trace contextRef="#ctx0" brushRef="#br0" timeOffset="4482.35">21657 11497 1757 0,'0'0'487'0,"0"0"-15"16,141-25-208-16,-81 25-161 16,2 0-71-16,3 0-32 15,31 6-23-15,-14 2-184 0,-13-5-426 0</inkml:trace>
  <inkml:trace contextRef="#ctx0" brushRef="#br0" timeOffset="5966.35">20252 12669 1460 0,'0'0'535'0,"0"0"-370"15,0 0 173-15,0 0-22 16,0 0-77-16,0 0-134 15,0-22-72-15,0 62-3 16,0 16 88-16,-10 16 11 16,-9 27-29-16,-4-7-40 15,-2 6-21-15,1-2-18 16,4-16-10-16,0 5-11 0,3-15 1 16,3-16 0-16,5-16 1 15,5-18-1-15,4-14 0 16,0-6 8-16,0-20 9 15,0-24-8-15,4-16-10 16,9-5 0-16,-1-1-12 16,-4 15-3-16,-1 12-2 15,-5 17-11-15,0 10-46 16,3 6-86-16,19-2-111 16,1 2-346-16,0-2-164 0</inkml:trace>
  <inkml:trace contextRef="#ctx0" brushRef="#br0" timeOffset="7031.75">21661 12890 1362 0,'0'0'683'0,"0"0"-409"15,0 0-26-15,0 0-26 16,0 0-44-16,143 7-51 0,-78 22-36 16,-3 1-23-1,-10 4-13-15,-15 2-13 0,-12 0-12 16,-14-1-3-16,-11 1 9 16,-9-1 25-16,-26 1 4 15,-17-1-19-15,-8-2-17 16,-7-3-8-16,-2-4-9 15,7-5-2-15,6-5-4 16,12-4 0-16,8-2-5 16,10-2 1-16,8 2-1 15,7 0-1-15,9-3 1 16,2 4-1-16,8-1 6 16,26-2 21-16,17-4 43 15,16-4 14-15,10 0-36 0,8 0-31 16,2-6-17-16,0 0-5 15,-1 2-104-15,26 0-212 16,-20 2-332-16,-16-4-372 0</inkml:trace>
  <inkml:trace contextRef="#ctx0" brushRef="#br0" timeOffset="7965.7">23761 12859 1818 0,'0'0'394'0,"0"0"-208"16,0 0 92-16,0 0-96 0,0 0-31 15,0 0-40-15,-107 130-26 16,69-105 1-16,-12 2-6 16,-8 2-30-16,-4-2-25 15,2 3-10-15,7-7-6 16,12-2-7-16,15-8-1 16,13-4-1-16,8-4 1 15,5-3-1-15,2-2-1 16,32 0 1-16,17 0 48 15,36 0 39-15,7-11-21 16,10-4-34-16,6 1-22 16,-24 4-9-16,-1 0-1 15,-19 4-61-15,-18 5-104 0,-17-2-96 16,-22-13-223 0,-9 2-249-16,0-10-1042 0</inkml:trace>
  <inkml:trace contextRef="#ctx0" brushRef="#br0" timeOffset="8147.63">23746 12806 1758 0,'0'0'517'16,"0"0"-427"-16,0 0 267 16,11 146-98-16,-7-70-92 15,-4 12-83-15,0 7-52 16,-2-1-22-16,-14-4-10 15,3-8-66-15,-1 6-204 16,5-21-392-16,1-17-1255 0</inkml:trace>
  <inkml:trace contextRef="#ctx0" brushRef="#br0" timeOffset="8980.54">20514 15129 1629 0,'0'0'489'16,"0"0"-274"-16,0 0 99 16,7-117-87-16,-7 71-79 15,-24 2-48-15,-15 5-30 16,-7 11-19-16,-8 11-16 0,-2 16-5 16,6 1-20-1,2 20-9-15,11 14-1 0,10 10 0 16,12 6 0-16,15 4 0 15,0 3 0-15,17-1-1 16,19-3 0-16,9 4 1 16,3-7 0-16,-1 2 1 15,-5-2-1-15,-8-2 0 16,-12-8 0-16,-13-2 0 16,-9-4 1-16,-7-10 1 15,-26-7 4-15,-13-11 2 16,-14-6-6-16,-12-10 4 15,-2-27-5-15,6-7 0 16,14-9 5-16,21-1-5 0,19 1 0 16,14 7 0-16,29-2-1 15,27 8-1-15,37 0-7 16,38 3 7-16,46 1-104 16,13 0-176-16,-40 10-312 15,-36 2-407-15</inkml:trace>
  <inkml:trace contextRef="#ctx0" brushRef="#br0" timeOffset="9189.43">22007 15172 1480 0,'0'0'834'16,"0"0"-650"-16,0 0-47 15,0 0 25-15,-119 90-114 16,106-50-30-16,5 1-11 16,1 3-7-16,1-2-82 15,-6 2-167-15,3-15-213 16,1-7-245-16</inkml:trace>
  <inkml:trace contextRef="#ctx0" brushRef="#br0" timeOffset="9580.29">22789 14683 1582 0,'0'0'662'0,"0"0"-337"16,0 0 58-16,0 0-121 16,0 0-139-16,-131 19-92 15,75 56-20-15,-21 35 17 16,2 2 1-16,9-6-17 15,12-15-6-15,19-21-6 16,3 10 6-16,5 3-6 16,19-14-1-16,8-10-26 15,8-18-22-15,26-15 17 16,7-13 7-16,5-13 10 16,5-19 14-16,2-16 1 15,-6-10 0-15,-9 1 1 16,-13-6 1-16,-17 6 5 0,-8 6 5 15,-6 9 7-15,-27 6 1 16,-9 11-13-16,-12 12-7 16,-4 0-1-16,2 4-11 15,5 10-70-15,0 11-178 16,15-4-301-16,12 0-271 0</inkml:trace>
  <inkml:trace contextRef="#ctx0" brushRef="#br0" timeOffset="10167.04">21004 16388 1694 0,'0'0'540'0,"0"0"-478"16,0 0 120-16,0 137 65 0,3-77-84 16,3 6-81-16,1-4-40 15,-4 1-12-15,-3-9-3 16,0-5-15-16,0-4-11 15,0-5-1-15,-10-6-15 16,4-2-81-16,6 5-131 16,0-7-244-16,0-9-247 0</inkml:trace>
  <inkml:trace contextRef="#ctx0" brushRef="#br0" timeOffset="10919.79">21630 16820 1380 0,'0'0'527'0,"0"0"-343"16,0 0 104-16,-144-4-72 15,111 4-88-15,6 10-76 16,6 6-18-16,8 2-5 16,9-4-4-16,4 4-11 15,0-4 12-15,15 4 0 16,12-2 32-16,9 2 3 15,7 0-10-15,3 0-4 16,-2 5-29-16,-1-6-11 16,-10 7-6-16,-8-2 1 15,-14 0-1-15,-11 0 8 16,0-8 9-16,-27 3 66 0,-13-7 16 16,-12-2-35-16,0-4-23 15,-2-4-15-15,9 0-18 16,9 0-9-16,14 0 0 15,9-4-35-15,11-1-107 16,2-12-158-16,16 3-458 16,5-5-1178-16</inkml:trace>
  <inkml:trace contextRef="#ctx0" brushRef="#br0" timeOffset="11720.23">20726 13429 390 0,'0'0'1207'0,"0"0"-918"16,0 0-96-16,0 0-66 15,0 0-62-15,0 0-17 16,-25 146-31-16,23-92-17 16,-13 14-66-16,-1-12-281 15,-4-12-962-15</inkml:trace>
  <inkml:trace contextRef="#ctx0" brushRef="#br0" timeOffset="12080.31">22714 13228 1309 0,'0'0'391'0,"0"0"-253"0,0 0 91 16,0 0-98-16,-16 106-72 15,11-65-40-15,-1 3-19 16,-25 26-58-16,2-10-265 16,-5-7-953-16</inkml:trace>
  <inkml:trace contextRef="#ctx0" brushRef="#br0" timeOffset="12405.28">24364 13531 1377 0,'0'0'394'16,"0"0"-177"-16,0 0-29 15,0 0-129-15,0 0-59 0,-137 160-46 16,85-102-275-16,-4-1-711 0</inkml:trace>
  <inkml:trace contextRef="#ctx0" brushRef="#br0" timeOffset="13048.06">21272 15571 5 0,'0'0'1401'0,"0"0"-1018"0,0 0-72 15,0 0 3-15,0 0-41 16,0 0-108-16,0 0-98 15,-27-27-40-15,0 70-10 16,-12 15-17-16,-11 13-51 16,-17 28-130-16,12-18-300 15,7-23-375-15</inkml:trace>
  <inkml:trace contextRef="#ctx0" brushRef="#br0" timeOffset="24260.3">15800 15406 1187 0,'0'0'529'0,"0"0"-424"16,0 0 92-16,0 0 47 15,0 0 0-15,0 0-60 16,71-46-44-16,-53 27-33 16,2 2-18-16,2-5 0 15,3-4-21-15,1-7-10 16,6 2-7-16,0-9-12 15,4-5-18-15,3-3-6 16,-1-6-6-16,-3-5-2 16,1 2-5-16,-3-1 5 0,-2-4-5 15,0 3-1-15,-4-7 5 16,-2 2-5-16,-2-2 5 16,-7-2-6-16,3 4 1 15,-8 1 0-15,1 3 7 16,-4 2-8-16,-1 1-1 15,-1-5 1-15,4-3 0 16,-2-6 0-16,1 1-6 16,0 2 6-16,0 6 0 15,-2 8 0-15,-5 10 0 16,-2 2 0-16,0 3 1 16,0 1 0-16,-7-3-1 0,-7-8 1 15,-1-7-1 1,-3-2-8-16,3-3-4 0,-3 5 3 15,1 5 0-15,0 2 8 16,5 5-7-16,-5 6 2 16,2 0 6-16,-3 0 0 15,-2 0-1-15,-4-3-9 16,-3 3-12-16,-2 3 7 16,0 2 3-16,-2 6-5 15,2 4 8-15,-2 4-6 16,2 8-1-16,-3 3-1 15,1 2-1-15,-2 4-3 16,-3 2 14-16,-2 0 5 0,0 0-5 16,1 6-7-1,-1 7 7-15,2 0 6 0,2-1 1 16,1 0-1-16,2 1 0 16,-3-2-1-16,1 3 2 15,0-1-1-15,-1 0 1 16,3 1-2-16,-1 0 1 15,2 2-8-15,1 0 8 16,0 2 0-16,2 1 0 16,-4 1 0-16,-3 4 0 15,-3 2-5-15,-1 4 5 16,-1 5 0-16,2 4 0 16,1 3 0-16,3 2-1 15,4 4 1-15,2 3-5 16,4 0 5-16,2 4-1 0,3 1 1 15,2-2 0-15,3 0 0 16,1 0-5-16,4 3 6 16,1-1-1-16,2 2 1 15,1 0 0-15,0 2 1 16,2 1-1-16,2-2 2 16,0 0-1-16,0-1 0 15,0-1 9-15,0 2-2 16,2-1-7-16,6 2 8 15,-1 0-3-15,5 3-5 16,-2-1-1-16,4 1 1 16,-1 2 0-16,3 3 7 0,-1-1-7 15,6 1 7-15,-2-4-1 16,7 0-6-16,2-3 0 16,3-7 11-16,0-3-4 15,3-6 1-15,1-6 4 16,-2 2-4-16,-1-1-3 15,2-4 0-15,-3 0-4 16,-1-5-1-16,3 0 8 16,-2-6-7-16,-2 0-2 15,2-3 8-15,-5 0-8 16,-2-3 1-16,-3-7-1 16,-4 2 0-16,-1-6 1 15,-4-2-1-15,3-2 1 0,-2-1-1 16,3-3 12-16,1 3 6 15,2-1-4-15,3-2-13 16,0 0 7-16,2 0-7 16,1 0 9-16,2-2 12 15,2-17 1-15,4-4-8 16,1-8-5-16,1-1-4 16,1-7-5-16,-5-2 0 15,-4-4-1-15,-7 0-45 16,-3-3-90-16,-7-32-149 15,-4 11-416-15,-6 7-1072 0</inkml:trace>
  <inkml:trace contextRef="#ctx0" brushRef="#br0" timeOffset="44837.92">14884 13998 1413 0,'0'0'330'16,"0"0"-134"-16,0 0-77 15,0 0 50-15,0 0 37 16,0 0-78-16,0 0-85 15,9 4-25-15,8 5 59 0,13 2 34 16,5 1-20-16,10 2-4 16,11 0-4-16,6 4-27 15,7 4-11-15,9 0-21 16,4 3 0-16,8-3 6 16,3-2-6-16,7-3-6 15,21-9 3-15,21-3 7 16,-10-5-9-16,-16 0-2 15,-16 0-7-15,-22 0-10 16,12 0 0-16,5 0-1 16,-1 0 1-16,-1 0 0 15,1-7 7-15,-1-8 6 16,-1-6-1-16,-1-2 0 16,-7-5-3-16,-5 2-7 15,-8-3 5-15,-9 4-1 0,-12-1-4 16,-1-2 7-16,-7-3 1 15,-3-7 10-15,4-6-2 16,-1-6-3-16,3-8-2 16,-3-5-5-16,-4 0-7 15,-8 0 10-15,-8 3-10 16,-18 3 10-16,-4 2 2 16,-9 3 8-16,-27 2-6 15,-10-1-6-15,-15 5-7 16,-10 5-1-16,-11 0 0 15,-28 2-1-15,-30 6 0 16,-38 3-1-16,-18 5-7 0,-1 6 1 16,10 5-4-16,16 6 1 15,-1 2-10-15,3 6 14 16,4 0-4-16,9 6-10 16,9 14 11-16,5 8 8 15,3 6-5-15,26 0 5 16,17-2-4-16,29-6 5 15,12 2 0-15,-3 4-1 16,-2 5-1-16,-1 2 1 16,10 0 1-16,9-1-1 15,3 2 1-15,4 0-1 16,1 2 0-16,5 2 0 16,0 0 0-16,6 5-1 15,2 1-5-15,7 4 6 0,8 2 0 16,6-4 0-16,0-4-5 15,22-4 5-15,10-8 0 16,10-4-5-16,11-4 0 16,14-6 5-16,14-4-25 15,25 3-67-15,37 3-107 16,13-2-131-16,-25-4-408 16,-37-6-988-16</inkml:trace>
  <inkml:trace contextRef="#ctx0" brushRef="#br0" timeOffset="66721.89">6611 15637 1445 0,'0'0'550'15,"0"0"-492"-15,0 0-37 16,0 0 102-16,169 10 24 16,-97-10-51-16,4 0-44 15,-3 0-28-15,-11 0-19 16,-15 0-5-16,-11 0-1 0,-16 0-95 16,-20 12-97-16,0 2-124 15,-12-8-238-15</inkml:trace>
  <inkml:trace contextRef="#ctx0" brushRef="#br0" timeOffset="66933">6674 15618 1317 0,'0'0'378'16,"0"0"-276"-16,0 0 74 15,-2 138 48-15,6-65-19 16,7 7-38-16,0 7-76 0,0 1-46 15,-2-8-30-15,1-4-8 16,-4-5-7-16,-2-11-39 16,-4-4-113-16,0-2-78 15,0-14-123-15,-2-13-266 0</inkml:trace>
  <inkml:trace contextRef="#ctx0" brushRef="#br0" timeOffset="67105.71">6660 16134 825 0,'0'0'859'0,"0"0"-591"16,0 0-188-16,0 0 77 15,0 0 11-15,122-10-57 16,-70 6-70-16,4 4-41 16,2 0 0-16,24 0-127 15,-10 0-139-15,-12 0-257 0</inkml:trace>
  <inkml:trace contextRef="#ctx0" brushRef="#br0" timeOffset="67325.19">7605 15931 1857 0,'0'0'585'0,"0"0"-520"0,0 0 0 16,0 0 47-16,0 0-58 16,151-12-38-16,-103 6-16 15,-11 6-49-15,-8 0-131 16,-11 0-177-16,-16 0-382 0</inkml:trace>
  <inkml:trace contextRef="#ctx0" brushRef="#br0" timeOffset="67484.89">7603 16112 1502 0,'0'0'776'15,"0"0"-476"-15,0 0-115 16,0 0-72-16,0 0-16 16,0 0-31-16,120 2-66 0,-74-2-3 15,12 0-164-15,-10 0-388 16,-15 0-455-16</inkml:trace>
  <inkml:trace contextRef="#ctx0" brushRef="#br0" timeOffset="81032">18171 13537 1542 0,'0'0'564'16,"0"0"-394"-16,0 0 138 16,0 0-102-16,142-72-49 15,-73 44-29-15,6 5-17 16,8-2-10-16,2 1-3 0,2 0-18 16,0-2-23-1,-9 0-14-15,-10-1-4 16,-14 5-7-16,-14 7-4 0,-15 2-2 15,-11 8-1-15,-8 2-1 16,-6 3-3-16,0 0-16 16,0 0-5-16,0 12-6 15,0 12 4-15,2 11 2 16,3 6 1-16,-1 8 6 16,0 2-6-16,1-1-1 15,2-1 1-15,-5-6-1 16,2-5 0-16,-4-7 0 15,3 0 0-15,-3-7 0 0,0-7 0 16,0-2 0 0,0-9 0-16,0 0 0 0,0-6 6 15,0 0 11-15,-16 0 8 16,-8-6-16-16,-15-2-7 16,-14 1-1-16,-16 1-1 15,-13 4 1-15,-14 2 0 16,-5 0 0-16,2 0 0 15,9 0 0-15,8 0 1 16,12 0 5-16,12 0-6 16,10-1 1-16,8-4 4 15,11 1-5-15,4 3-1 16,11-1 1-16,6 0 0 16,6 2-1-16,2-2 0 15,0 2-1-15,0 0-1 16,0 0-7-16,0 0 0 0,0 0-10 15,0 0-68-15,0 0-89 16,15 0-146-16,-1 0-245 16,-4 0-294-16</inkml:trace>
  <inkml:trace contextRef="#ctx0" brushRef="#br0" timeOffset="93595.19">8619 15374 1255 0,'0'0'407'16,"0"0"-102"-16,0 0-132 15,0 0-12-15,0 0-38 16,0 0-17-16,-52 183 53 16,28-49-34-16,0 12-57 15,3-24-7-15,11-29-16 16,7-35-23-16,-2-8-11 15,5 4-10-15,-2 3 7 16,2-7-7-16,0-15-1 16,0-17 0-16,0-9 0 15,0-9 0-15,0-22 24 0,5-18 33 16,10-19-35 0,8-7-10-16,4-1-10 0,6 4-2 15,0 9 2-15,-1 14 4 16,-1 8-6-16,-4 15 1 15,-3 12-1-15,4 5-1 16,1 0 0-16,3 22 1 16,2 6-1-16,-3 2 0 15,-3 8 1-15,-3 0-1 16,-7-2 1-16,-5 0 0 16,-3-8 0-16,-7-2 0 15,-3-12 2-15,0-2 4 16,0-4 3-16,-9-2 13 15,-14 2 10-15,-9 2-13 16,-6 3-6-16,-2 0-13 0,-3 5 0 16,3 1 0-16,5-7 0 15,4 2-2-15,3-9-35 16,11-5-56-16,6 0-66 16,11-23-118-16,5-16-274 15,12-3-130-15</inkml:trace>
  <inkml:trace contextRef="#ctx0" brushRef="#br0" timeOffset="98108.89">9278 15324 1428 0,'0'0'480'0,"0"0"-325"16,0 0-30-16,0 0-2 15,0 0-47-15,0 0-50 16,-78 67-15-16,58-29-11 16,-3-1 0-16,4 9-62 0,-7 13-145 15,5-15-340 1,1-4-677-16</inkml:trace>
  <inkml:trace contextRef="#ctx0" brushRef="#br0" timeOffset="99325.06">9655 15811 540 0,'0'0'990'0,"0"0"-665"0,0 0-92 15,0 0-11-15,0 0 21 16,-134-95-78-16,92 95-89 16,-5 0-34-16,-4 23-19 15,-5 17 1-15,2 14 1 16,6 9 5-16,7 4-15 16,14 6-3-16,16-3-3 15,11-3-3-15,5-10-5 16,26-14 11-16,8-10 13 15,9-10 12-15,4-14-8 16,0-9-7-16,2 0-8 16,-4-5-2-16,-6-7-12 0,-9-3-61 15,-6 3-124-15,-4-2-143 16,-9 5-257-16,-10-4-545 0</inkml:trace>
  <inkml:trace contextRef="#ctx0" brushRef="#br0" timeOffset="130150.77">10087 16034 725 0,'0'0'862'0,"0"0"-578"16,0 0-81-16,0 0-27 15,0 0-14-15,0 0-57 16,20-22-30-16,-4 22-11 15,3 0 16-15,6 0 2 16,2 0-19-16,5 0-15 16,7 0-18-16,4 0-15 15,1 0-5-15,1-4-2 16,-5 0-1-16,-5-7-5 16,-8 8 11-16,-4-6-12 15,-10 5-1-15,-5 0-36 0,-2 3-79 16,-6-3-164-16,-6-1-249 15,-7-3-512-15</inkml:trace>
  <inkml:trace contextRef="#ctx0" brushRef="#br0" timeOffset="130337.75">10308 15739 451 0,'0'0'1096'15,"0"0"-800"-15,0 0-192 0,0 0 42 16,-45 116 9 0,40-58-38-16,3 6-70 0,0 11-21 15,0-3-15-15,0-4-3 16,0-2-8-16,2 5-90 16,0-17-165-16,0-19-314 0</inkml:trace>
  <inkml:trace contextRef="#ctx0" brushRef="#br0" timeOffset="155889.43">11221 16214 684 0,'0'0'723'15,"0"0"-470"-15,0 0-112 16,0 0 137-16,0 0-28 16,132-94 1-16,-97 48-16 15,-4-2-33-15,-8-5-33 16,-10 7-28-16,-13 0-27 16,0 8-23-16,-20 6-17 15,-22 14-20-15,-12 14-35 16,-15 4-18-16,-6 36-1 15,-6 16 1-15,6 17-2 0,9 11-4 16,18 0-1-16,15-5 0 16,19-8-1-16,14-9 6 15,0-17-7-15,26-20 1 16,10-15-5-16,9-6 6 16,4-27 6-16,6-18 1 15,3-9 0-15,-4-2 0 16,-5 6 0-16,-13 4 0 15,-12 20 0-15,-10 8-1 16,-8 14 0-16,-6 4-5 16,0 10-22-16,0 19 4 15,2 8 17-15,5 7 6 16,5 0-1-16,5 2 1 16,5-10-1-16,3-1-1 15,4-16-53-15,5-6-41 0,3-13-43 16,5-5-64-16,26-57-151 15,-8 4-383-15,-9-5-774 0</inkml:trace>
  <inkml:trace contextRef="#ctx0" brushRef="#br0" timeOffset="156067.89">11850 15356 1573 0,'0'0'552'0,"0"0"-355"0,0 0-94 16,0 0-10 0,-119 130-60-16,113-78-33 0,6 3-25 15,0 11-150-15,0-9-293 16,6-14-766-16</inkml:trace>
  <inkml:trace contextRef="#ctx0" brushRef="#br0" timeOffset="156350.93">12446 15816 1687 0,'0'0'757'0,"0"0"-566"15,-137-10 32-15,81 15-72 16,0 26-81-16,4 14-42 15,8 14-19-15,6 7-3 16,14 2 5-16,13 2-10 16,11-6 0-16,2-7 0 15,27-11 0-15,11-16-1 16,9-12 0-16,12-15-47 16,29-10-119-16,-12-21-395 15,-9-7-1228-15</inkml:trace>
  <inkml:trace contextRef="#ctx0" brushRef="#br0" timeOffset="188139.23">14214 13768 565 0,'0'0'407'0,"0"0"-218"16,0 0-55-16,0 0 32 15,0 0-33-15,0 0-28 16,0 0-5-16,0 0 16 16,0 0 14-16,0 0 1 15,0 0-23-15,0 0-22 16,0 0-16-16,0 0-17 15,-2 0-13-15,-4 6-22 16,-2 3-8-16,-3-1-1 16,-5 9-1-16,3 1-2 15,-3 0 0-15,5-2-6 0,0-2 1 16,4-2 0 0,0-4 5-16,3-2 0 0,2 0 0 15,-3 0 4-15,3-2 2 16,-2 2-6-16,2 0-5 15,-1-1-1-15,3-2 0 16,0 2-1-16,0 0-5 16,0 1 6-16,0 0 0 15,7 4 1-15,8 0 1 16,4 2-1-16,5 0 5 16,2-3-5-16,1-4 5 15,0 0 1-15,-5-4-1 0,-4-1-4 16,-4 0-1-1,-8 0 5-15,-2 0 1 0,-2 0 8 16,-2 0 6-16,0-7-6 16,0-6-14-16,0-9 5 15,0-1-5-15,0-6-1 16,0 1 1-16,-6 2 0 16,-3 2-1-16,3 8 1 15,-3 6-1-15,4 0 0 16,1 4-1-16,-1 6-20 15,-1 0-99-15,-2 0-159 16,2 2-423-16</inkml:trace>
  <inkml:trace contextRef="#ctx0" brushRef="#br0" timeOffset="189528.33">14184 15364 901 0,'0'0'405'16,"0"0"-202"-16,0 0 14 16,0 0-39-16,0 0-36 15,0 0-55-15,0 0-12 16,34-30 12-16,-32 26 5 16,3-2 17-16,-3-2 2 15,0 2-22-15,0-2-32 0,0 4-21 16,-2-4-15-1,0 5-3-15,0 3 0 0,0 0-9 16,0 0-9-16,0 0-5 16,0 4 3-16,0 11 2 15,-6 3 17-15,-3-1-1 16,3 2-3-16,-4 4-4 16,1-6-8-16,3-3 5 15,2-4-5-15,1-4 0 16,3 0-1-16,0-6 1 15,0 4-1-15,0-4 1 16,0 0-1-16,0 0 1 16,0 0-1-16,3 0 0 0,9 0 2 15,9 0 5 1,0 0 1-16,6 0-7 0,-2 0 1 16,0 1-1-1,-5 4 0-15,-7-3 0 0,-2-2 0 16,-7 2-1-16,-1-2 1 15,-1 0 0-15,-2 0 7 16,0 0 7-16,0-2 19 16,0-10 7-16,-7-10-27 15,-4-6-8-15,-2-2-5 16,-1-2 0-16,1 1-1 16,4 8 1-16,2 7-1 15,3 5 1-15,2 4 0 16,2 5-1-16,0 2-40 15,0 0-111-15,0 0-140 16,0 14-31-16,0 0-225 16,0-6-1032-16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7T17:33:49.244"/>
    </inkml:context>
    <inkml:brush xml:id="br0">
      <inkml:brushProperty name="width" value="0.05" units="cm"/>
      <inkml:brushProperty name="height" value="0.05" units="cm"/>
    </inkml:brush>
  </inkml:definitions>
  <inkml:trace contextRef="#ctx0" brushRef="#br0">4 0 1464,'0'0'2793,"-3"0"-2737,6 0-56,-3 3 0,0 5 0,3-2-8,0 2-160,3-8-80,3 2-176,9-10-801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6:47:03.371"/>
    </inkml:context>
    <inkml:brush xml:id="br0">
      <inkml:brushProperty name="width" value="0.05292" units="cm"/>
      <inkml:brushProperty name="height" value="0.05292" units="cm"/>
      <inkml:brushProperty name="color" value="#FF0000"/>
    </inkml:brush>
  </inkml:definitions>
  <inkml:trace contextRef="#ctx0" brushRef="#br0">10152 12224 1699 0,'0'0'495'0,"0"0"-197"16,0 0 9-16,0 0-62 15,0 0-40-15,-123-42-61 16,107 42-47-16,1 0-29 0,-1 8-28 15,-1 20-20-15,-4 12-14 16,1 12 1-16,7 6-1 16,4 1-6-16,9-8 1 15,0-8-1-15,0-11 0 16,16-14-2-16,10-11-5 16,6-7 5-16,10-12 2 15,5-26 8-15,-1-12-2 16,-5-7-5-16,-10-6 0 15,-16 5 8-15,-13 8 0 16,-2 6-7-16,-11 11-1 16,-15 7 0-16,-3 12-1 15,-3 7-11-15,6 3-38 16,4 4-73-16,9 0-92 16,13 14-145-16,0 3-303 0,13 2-252 0</inkml:trace>
  <inkml:trace contextRef="#ctx0" brushRef="#br0" timeOffset="376.35">10860 12152 1763 0,'0'0'632'0,"0"0"-424"16,0 0 55-1,0 0-135-15,0 0-93 16,0 0-26-16,0 0 17 0,-40 134 18 16,33-81-13-16,7-3-13 15,0-6-17-15,10-9 0 16,16-10 0-16,10-15-1 16,8-10 0-16,8-13 5 15,-2-24 6-15,-3-13-10 16,-7-7 11-16,-13 1-4 15,-16 5 4-15,-11 6 33 16,-4 9 21-16,-25 10-25 16,-11 12-24-16,-9 11-16 15,-4 3-1-15,-1 4-21 16,7 17-95-16,1 17-118 0,14-4-313 16,8-5-299-16</inkml:trace>
  <inkml:trace contextRef="#ctx0" brushRef="#br0" timeOffset="892.38">9915 13248 1627 0,'0'0'564'16,"0"0"-444"-16,-122 10 127 16,76 16-50-16,5 12-89 15,6 9-58-15,10 5-15 16,7 4 2-16,9 0-4 16,9-3-10-16,0-10-22 15,9-10 6-15,20-11-6 0,9-15 7 16,8-7 4-1,6-14 9-15,2-23 13 0,-8-16-5 16,-8-7 1-16,-18-3 0 16,-14-2 1-16,-6 11 4 15,-10 10-10-15,-13 12-2 16,-3 14-16-16,-1 7-7 16,7 10-1-16,4 1-70 15,16 1-167-15,0 13-366 16,9 1-214-16</inkml:trace>
  <inkml:trace contextRef="#ctx0" brushRef="#br0" timeOffset="1292.61">10865 13258 1681 0,'0'0'632'0,"0"0"-426"16,0 0 107-16,0 0-114 16,0 0-131-16,0 0-48 15,0 0-4-15,-63 147-1 16,72-91-13-16,16-3 5 16,4-9-5-16,6-13 4 0,-1-9-6 15,-1-14 1 1,-2-8-1-16,-2-10 15 0,-4-28 9 15,-3-10-10-15,-4-11 22 16,-4-6 10-16,-10 5-12 16,-4 8-2-16,0 9-7 15,0 13 10-15,-21 12 4 16,-8 11-14-16,-4 7-5 16,-7 0-20-16,0 0 0 15,0 7 0-15,6 4-15 16,3 0-67-16,4 7-92 15,8-1-148-15,1-4-543 0</inkml:trace>
  <inkml:trace contextRef="#ctx0" brushRef="#br0" timeOffset="41283.71">9049 8905 1435 0,'0'0'402'0,"0"0"-159"16,0 0 0-16,4-10-69 0,29 8-18 16,15 0 4-16,10 2-32 15,8 0-41-15,3 0-39 16,-4 0-32-16,-7 0-10 16,-12 0-5-16,-12 0-1 15,-14 0-68-15,-16 0-132 16,-21-2-132-16,-21-5-58 15,-9 1-565-15</inkml:trace>
  <inkml:trace contextRef="#ctx0" brushRef="#br0" timeOffset="41455.26">9109 8912 1005 0,'0'0'324'16,"0"0"-130"-16,-16 123 69 0,14-51 15 15,2 11-38-15,0 7-45 16,0 4-91-16,0-3-52 15,0-9-30-15,0-10-10 16,2-12-12-16,0-10-63 16,-2-8-168-16,0-13-153 15,0-17-362-15</inkml:trace>
  <inkml:trace contextRef="#ctx0" brushRef="#br0" timeOffset="41631.18">9209 9266 1600 0,'0'0'608'0,"0"0"-510"0,0 0 28 15,0 0-30-15,0 0-54 16,162 0-33-16,-101 0-9 16,34 0-193-16,-14-12-360 15,-10-8-937-15</inkml:trace>
  <inkml:trace contextRef="#ctx0" brushRef="#br0" timeOffset="41779.83">10034 9068 1629 0,'0'0'657'0,"0"0"-504"16,0 0-15-16,0 0-68 15,0 0-47-15,0 0-23 0,129-21-111 16,-107 21-280-16,-13 0-558 15</inkml:trace>
  <inkml:trace contextRef="#ctx0" brushRef="#br0" timeOffset="41933.25">9969 9268 849 0,'0'0'956'0,"0"0"-644"15,0 0-152-15,0 0 25 16,0 0 43-16,0 0-120 15,152 2-108-15,-77-8-3 16,-13-2-248-16,-8 2-481 0</inkml:trace>
  <inkml:trace contextRef="#ctx0" brushRef="#br0" timeOffset="45298.37">9033 14833 13 0,'0'0'32'15,"0"0"-19"-15,0 0-13 16,0 0-43-16</inkml:trace>
  <inkml:trace contextRef="#ctx0" brushRef="#br0" timeOffset="46382.4">8860 14837 632 0,'0'0'223'0,"0"0"-75"16,0 0 5-16,0 0 31 16,0 0-23-16,0 0-33 15,0 0-5-15,0-7-12 16,0 7 13-16,0 0-2 15,0 0-16-15,0 0-22 16,0 0-19-16,0 0-16 16,0 4-20-16,0 13 18 15,0-3 27-15,0 4-24 16,0 0-7-16,0-3-10 0,0 0-14 16,0-5-4-16,0-2-8 15,0-3 11-15,0 0-3 16,0 2-4-16,0 6-10 15,0 3 1-15,-7 1 9 16,2 2-9-16,0-1 4 16,1-2 0-16,2-8-5 15,0-2 7-15,0-2-7 16,2 0 0-16,0-4 11 16,0 0-10-16,-2 2 10 15,2 0-12-15,-3 4 1 16,1 2 0-16,0 0 0 15,0-2 0-15,2-2-1 0,0-2 1 16,0-2 0 0,0 0 8-16,0 0-9 0,0 0 0 15,0 0-6-15,0 0 6 16,11 0 1-16,7 0 5 16,2 0 7-16,6 0-11 15,1 2-1-15,0 3 1 16,1-1 4-16,0 1-6 15,-2 3 0-15,-2-2 0 16,-3-2 1-16,-6 0-1 16,-3-2 1-16,-8 1-1 15,-2-3 0-15,-1 0 6 16,-1 0 1-16,0 0 2 16,0 0 3-16,0 0 4 15,0-5-2-15,-5-9-8 0,-9-6-6 16,1-4 0-16,0-2 1 15,-1-4-1-15,1 2 1 16,1-4 0-16,4 2-1 16,-1 4 1-16,-1 2 0 15,4 2 0-15,2 3 0 16,-1 6-1-16,1 5 0 16,1-2 1-16,2 3-1 15,1 6 0-15,0-4 0 16,0 5-1-16,0 0 0 15,0-6 0-15,0 3-5 16,0-1 4-16,0 4 1 0,0-4 1 16,0-1 0-16,0 5 0 15,0-1 1-15,0 1 0 16,0-4 6-16,0 0-7 16,0 0 1-16,0-5-1 15,0 6 0-15,0-2 1 16,0 4 0-16,0-4-1 15,-2 5 1-15,-2-4 0 16,2 3 0-16,0-3-1 16,0 1 0-16,2 3 0 15,0 0-1-15,0 0-6 16,0 0-29-16,0 0-36 16,0 0-55-16,-2 29-89 15,0-5-124-15,-3-1-357 0</inkml:trace>
  <inkml:trace contextRef="#ctx0" brushRef="#br0" timeOffset="47777.01">8964 16164 990 0,'0'0'389'16,"0"0"-207"-16,0 0-51 16,0 0-6-16,0 0-18 15,0 0-39-15,0 0-6 16,0-33 33-16,0 33 14 15,0 0 9-15,0 0-6 16,0 0-32-16,0 0-28 0,0 0-33 16,-7 6-2-1,1 11-2-15,-6 3 10 0,-1 6 2 16,-3 4-5-16,-1 2-2 16,1 4-4-16,1-5-6 15,1-4-8-15,1-4 5 16,4-9-5-16,2-2 7 15,5-2-3-15,-1-7-5 16,1-3 5-16,2 0-4 16,0 5 7-16,0-5-2 15,0 0-5-15,0 0-2 16,0 0 0-16,0 0-8 16,0 0-1-16,2 0-4 15,12 0 13-15,1 0 8 16,8 0 5-16,2 0 1 0,-1 4-7 15,0-2-5 1,-1 2-2-16,-6 0 2 0,-1 0-1 16,-4 0 0-1,-1-2-1-15,-5-2 1 0,-4 2 0 16,0-2 0-16,0 0 5 16,-2 0 3-16,0 0 1 15,0-12 14-15,0-10 0 16,0-14-17-16,0-9-1 15,0-1-4-15,-8-2 4 16,-5 2-5-16,1 12 6 16,-1 5-7-16,5 12 2 15,-2 5-1-15,4 3-1 16,3 8 0-16,1 1-9 16,2 0-15-16,0 0-45 0,0 0-61 15,0 0-107-15,0 0-43 16,2 0-200-16,7 0-260 0</inkml:trace>
  <inkml:trace contextRef="#ctx0" brushRef="#br0" timeOffset="55362.5">10925 8675 1392 0,'0'0'347'0,"0"0"-140"16,0-103-2-16,2 68 1 15,0 4 30-15,3 9-59 16,-5 10-44-16,0 10-28 16,0 2-41-16,0 20-64 15,0 44 12-15,-11 46 0 16,-23 39 51-16,-9 14-29 16,-1-3-5-16,-1-24-7 15,14-36-10-15,9-22-1 16,6-21-4-16,6-11-5 15,-2-2-1-15,1-4-1 0,5-6 1 16,1-18 5 0,5-16-4-16,0-5 28 0,0-30 14 15,20-37-27-15,9-6-17 16,14-9-1-16,9-3-4 16,0 21 5-16,8 4 0 15,-4 15-1-15,-8 20 1 16,0 17-1-16,-6 13-8 15,-4 7-2-15,-4 25 10 16,-5 8 0-16,-8 6 0 16,-7 4 1-16,-7-2 1 15,-7-4 0-15,0-1 5 0,-21-9 0 16,-19-4 4 0,-15-9 4-16,-16-1-1 0,-14-7-4 15,0-3-1-15,5-6 1 16,11-4 13-16,18 0 7 15,17 0-1-15,16 0 1 16,10-4-8-16,8 2-7 16,0-1-14-16,0 1-18 15,8-1-36-15,19-1-100 16,25 2-81-16,-6 2-247 16,-5 0-280-16</inkml:trace>
  <inkml:trace contextRef="#ctx0" brushRef="#br0" timeOffset="63465.15">9205 14913 925 0,'0'0'355'16,"0"0"-186"-16,0 0-22 16,0 0-17-16,0 0-18 15,0 0-21-15,0-32-23 16,0 32-3-16,0 0 7 15,0 0-10-15,0 0-16 16,0 0-18-16,0 0 2 16,0 2-7-16,0 10 6 15,0 4 25-15,0 8 9 16,-9 3 4-16,-3 6-14 16,-3-1-10-16,-1-4-13 0,3 0-12 15,2-9-5 1,0-2-1-16,4-4-6 0,1-4-5 15,4-1 7-15,-1-3-2 16,3-4-5-16,0 3 1 16,0-4 5-16,0 4 7 15,12 1 8-15,8 0 8 16,1 4-2-16,8-1-10 16,2 1-6-16,0-3-1 15,1 2-11-15,-3 1 1 16,-2-4-1-16,-7 0 1 15,-5-1-1-15,-3 0 0 16,-6-4 0-16,-1 0 1 16,-5 3 5-16,0-3-6 15,0 0 15-15,0 0 9 0,0-11 54 16,0-12-41-16,-9-10-22 16,-3-11-6-16,1-9-9 15,3-1 1-15,-2 1-1 16,2 8 5-16,3 11-4 15,1 12-1-15,2 10 0 16,0 8-1-16,-1 4-26 16,3 0-93-16,0 24-44 15,0 2-132-15,0-9-387 0</inkml:trace>
  <inkml:trace contextRef="#ctx0" brushRef="#br0" timeOffset="65794.67">9234 16168 1182 0,'0'0'503'16,"0"0"-384"-16,0 0 37 0,0 0 7 16,0 0-42-16,0 0-54 15,0 0-8 1,-21 42 39-16,13-22 0 0,-1 0-16 16,-5 1-9-16,1 1-16 15,-3-3-11-15,3 2-13 16,-3-2-12-16,4 3-12 15,5-5-8-15,0 1 8 16,4-9-9-16,3 0-1 16,0-7-4-16,0 2 5 15,8 4 19-15,9-4 32 16,5 2-1-16,9 2-10 16,5 1-10-16,-1 4-14 0,1 1-7 15,-5 0-8-15,-4-2 0 16,-7-2 0-16,-3-2-1 15,-9 1 2-15,-1-9-2 16,-5 0 11-16,-2 0 5 16,0-13 91-16,0-18 17 15,0-18-79-15,-2-9-18 16,-11-15-6-16,-1-3-8 16,1 9-7-16,-1 17 2 15,3 12-8-15,5 21 0 16,1 15-8-16,5 2-111 15,0 18-164-15,0 14-205 16,0-6-275-16</inkml:trace>
  <inkml:trace contextRef="#ctx0" brushRef="#br0" timeOffset="81271.52">13225 8989 1852 0,'0'0'536'15,"0"0"-294"-15,0 0-60 16,0 0-25-16,0 0-88 16,0 0 52-16,168 0 1 15,-85 0-63-15,-3-1-35 16,-8-6-13-16,-17 1-10 16,-12-1-1-16,-21 1-94 15,-13-3-115-15,-25-1-88 16,-20-1-312-16,-10 4-373 0</inkml:trace>
  <inkml:trace contextRef="#ctx0" brushRef="#br0" timeOffset="81451.81">13188 8981 1051 0,'0'0'492'16,"0"0"-340"-16,0 0 114 16,-35 135 6-16,28-51-28 15,1 30-52-15,1-2-53 16,0-9-70-16,1-14-37 15,-1-22-15-15,3 4-17 16,-2 2-35-16,0-12-114 16,1-9-168-16,-1-18-243 15,2-17-399-15</inkml:trace>
  <inkml:trace contextRef="#ctx0" brushRef="#br0" timeOffset="81662.11">13250 9363 1480 0,'0'0'565'15,"0"0"-362"-15,0 0-31 16,0 0-53-16,0 0-79 16,0 0 64-16,148-3 8 15,-68 3-58-15,5 0-44 0,1-2-10 16,18-2-188-1,-27 0-424-15,-17 0-696 0</inkml:trace>
  <inkml:trace contextRef="#ctx0" brushRef="#br0" timeOffset="81814.16">14104 9238 431 0,'0'0'1608'0,"0"0"-1270"15,0 0-253-15,0 0-61 16,0 0-24-16,145-18-131 16,-116 18-465-16</inkml:trace>
  <inkml:trace contextRef="#ctx0" brushRef="#br0" timeOffset="81991.5">13923 9555 1644 0,'0'0'721'0,"0"0"-574"0,0 0 10 16,0 0 4-16,0 0-103 15,152-17-58-15,-100 11-87 16,-15 5-426-16,-8-4-1060 0</inkml:trace>
  <inkml:trace contextRef="#ctx0" brushRef="#br0" timeOffset="92339.5">15009 8811 1287 0,'0'0'302'0,"0"0"-19"15,0 0-16-15,0 0-62 16,0 0-73-16,0 0-75 16,-11 84 20-16,11 28 77 15,-7 37-51-15,0 9-12 16,-2-26-28-16,0-35-26 15,5-37-24-15,0-12-4 16,-1 0-8-16,3-2 0 0,0-6-1 16,2-15 1-16,0-17 0 15,-3-8 19-15,3-6 26 16,0-31 65-16,0-12-82 16,0-12-22-16,23-9-7 15,8 4 0-15,12 5-1 16,3 15-14-16,3 14 13 15,2 18-7-15,-4 12-1 16,-5 2-1-16,-4 22 5 16,-9 10-4-16,-7 5 10 15,-6 3 0-15,-7-1 1 16,-9 2 7-16,0-7-7 16,-25-2 9-16,-12-4 5 15,-17-6 2-15,-8-2-4 0,-5-8 4 16,0-3-5-1,7-9 1-15,9 0-7 0,10-3 0 16,13-12-6-16,9-4-57 16,14-5-114-16,24-16-186 15,19 4-381-15,9-2-233 0</inkml:trace>
  <inkml:trace contextRef="#ctx0" brushRef="#br0" timeOffset="92593.08">16003 9192 1588 0,'0'0'392'0,"0"0"-223"15,0 0 49-15,-116-6-35 16,80 30-71-16,3 15-59 16,0 12-24-16,6 12-1 15,6 5 6-15,13 0 2 16,8-4-24-16,0-9-10 15,15-11-2-15,18-15-9 16,12-11 3-16,13-14-41 16,11-4-58-16,43-50-128 15,-14-2-284-15,-13-8-393 0</inkml:trace>
  <inkml:trace contextRef="#ctx0" brushRef="#br0" timeOffset="92765.1">16593 8744 199 0,'0'0'1580'0,"0"0"-1104"15,0 0-274-15,0 0-24 16,0 0-130-16,0 0-47 16,0 0-1-16,-47 103-27 15,21-32-118-15,-1-13-170 16,-6-2-438-16</inkml:trace>
  <inkml:trace contextRef="#ctx0" brushRef="#br0" timeOffset="96685.69">18712 8526 1028 0,'0'0'250'0,"0"0"-99"15,0 0 28-15,0 0 18 16,0 0 12-16,0 0-59 16,-33-22-67-16,33 22-36 15,0-3-6-15,17 3 11 16,12-2 34-16,14-3-16 16,5 1-22-16,6 0-26 15,0 0-13-15,-8 2-3 16,-4 0-6-16,-11 2-27 15,-10 0-106-15,-9 0-64 16,-12 0-90-16,-17 10-20 16,-12-1-69-16</inkml:trace>
  <inkml:trace contextRef="#ctx0" brushRef="#br0" timeOffset="96940.79">18696 8463 918 0,'0'0'317'0,"0"0"-176"15,0 0-54-15,0 0-17 16,-33 141 101-16,22-24 2 16,4 30-17-16,2-8-45 15,5-28-33-15,0-33-9 16,12-24-29-16,5 6-25 16,4 4-7-16,-1 0-7 15,-5-9 6-15,-3-16-7 16,-6-8-18-16,-4-13-51 0,-2-11-54 15,-4-8-44 1,-14-19-78-16,-2-10-372 0</inkml:trace>
  <inkml:trace contextRef="#ctx0" brushRef="#br0" timeOffset="97130.68">18777 8951 1134 0,'0'0'400'0,"0"0"-316"16,0 0 93-16,133 0 46 15,-68 0-75-15,1 0-89 0,2 0-41 16,-1 0-8-16,-5 0-10 16,11-2-111-16,-15-2-166 15,-16-4-299-15</inkml:trace>
  <inkml:trace contextRef="#ctx0" brushRef="#br0" timeOffset="97310.78">19655 8901 1452 0,'0'0'558'15,"0"0"-507"-15,0 0 49 0,0 0 34 16,0 0-73-1,142 11-49-15,-104-2-12 0,-5 2-145 16,-8 2-221-16,-19-5-445 16</inkml:trace>
  <inkml:trace contextRef="#ctx0" brushRef="#br0" timeOffset="97476.34">19587 9082 1572 0,'0'0'530'15,"0"0"-388"-15,0 0 152 16,0 0-134-16,0 0-116 16,0 0-29-16,0 0-15 15,143 14-167-15,-101-3-180 16,-11-2-416-16</inkml:trace>
  <inkml:trace contextRef="#ctx0" brushRef="#br0" timeOffset="110834.39">20828 8871 1252 0,'0'0'489'0,"0"0"-307"16,0 0 19-16,0 0-14 15,39-104 6-15,-18 62-43 16,0-2 16-16,-3-2-41 16,-3 4 1-16,-6 0-27 15,-7 7 3-15,-2 5-16 16,0 6-18-16,0 4-28 16,-9 6-8-16,-4 8-16 15,-5 6-4-15,-7 6-12 16,-6 32-13-16,-9 16-1 15,-4 19 8-15,1 5 6 16,10 2 0-16,8-7-8 16,10-15 8-16,11-11-1 0,4-10-11 15,0-14 4-15,2-9 1 16,13-7-4-16,7-7 3 16,4-3 8-16,13-23 12 15,6-12-3-15,6-10-8 16,-2-6 1-16,-7-2-1 15,-6 2 0-15,-12 8 6 16,-10 11-7-16,-7 13 6 16,-7 12 3-16,0 10-9 15,0 0-10-15,-9 28-12 16,-9 19 8-16,-2 15 14 16,1 8-8-16,8 0 8 0,7-3-1 15,4-10 1-15,0-8-1 16,21-11 0-16,5-11-6 15,6-9 7-15,3-6-1 16,1-6-105-16,11-3-194 16,-12-3-434-16,-10 0-1123 15</inkml:trace>
  <inkml:trace contextRef="#ctx0" brushRef="#br0" timeOffset="118047.46">17360 12587 586 0,'0'0'270'0,"0"0"-47"0,0 0-71 15,0 0-26-15,0 0-32 16,0 0-27-16,-3-3-4 16,3 3 9-16,0 0 13 15,0 0 10-15,0 0 2 16,0-1-18-16,0 1-22 16,0 0-15-16,0 0-9 15,0 0-5-15,0 0 7 16,0 0 26-16,0 0 8 15,-2 0-3-15,-5 0-20 16,-2 1-24-16,-8 16-12 16,-6 7 4-16,-3 6 9 15,-3 4 1-15,-3-1 0 0,5 1-11 16,1-5-2 0,6-3-2-16,4-5 0 0,5-7 1 15,5-7 2-15,3-2-3 16,1-4 1-16,2-1 11 15,0 0 10-15,0 0-1 16,11 0-18-16,11 2 17 16,7 1 14-16,7 1-24 15,2 1-7-15,0 1-6 16,-3 5-5-16,-1-4-1 16,-8 2 1-16,-3-3 0 15,-8-2-1-15,-3-1 1 0,-8-3 0 16,-2 0 10-16,-2 0 5 15,0-3 17-15,0-17-23 16,0-8-8-16,-13-11 7 16,-3-3-8-16,-2 0 7 15,-1 2-8-15,0 6-2 16,2 8 1-16,1 8 0 16,5 7 1-16,2 6-1 15,0 5-5-15,3 0-10 16,-1 0-95-16,1 11-106 15,-6 4-80-15,1-5-234 16,-1-6-447-16</inkml:trace>
  <inkml:trace contextRef="#ctx0" brushRef="#br0" timeOffset="119331.5">17246 16102 1056 0,'0'0'358'15,"0"0"-118"-15,0 0 55 16,0 0-75-16,0 0-59 16,0 0-67-16,0 0 1 15,-44 84 25-15,27-44-17 16,5-4-24-16,-2-4-23 0,1-2-12 15,1-6-17 1,3-4-1-16,1-1-17 0,0-5 0 16,5-4-9-16,0-3 1 15,1-2 0-15,2-5 0 16,0 0-1-16,0 0-5 16,16 0 5-16,11 0 12 15,4 0 4-15,4 0 1 16,-1 4-16-16,-1 2 5 15,-6 6-5-15,-3-2-1 16,-7-3 0-16,-2 4 0 16,-7-7 0-16,-3-4 7 15,-3 0-7-15,-2 0 18 16,0-15 8-16,0-16 10 0,-7-12-23 16,-8-7-4-1,-5-8-1-15,-5 1-7 0,-2 2 0 16,2 7 5-16,4 8-6 15,7 14-12-15,5 9-54 16,5 14-90-16,4 9-161 16,0 20-314-16,0 0-124 0</inkml:trace>
  <inkml:trace contextRef="#ctx0" brushRef="#br0" timeOffset="126366.08">17663 12647 862 0,'0'0'218'0,"0"0"-53"16,0 0-26-16,0 0 2 16,0 0-26-16,0 0-38 15,-10-19-4-15,10 19 21 16,0 0 8-16,-2-1 23 16,2 1-34-16,-2 0-11 15,0-2-4-15,2 2-17 16,-2 0-18-16,2 0-9 15,-3 0-15-15,3 0-2 16,0 0 3-16,-2 0 6 16,2 0-9-16,-2 0-8 15,0 0-6-15,-5 8-1 16,-2 10 1-16,-4 6 6 0,-5 6 4 16,-2 2 1-16,0 0-2 15,1-2 2-15,2-1-11 16,1-5 8-16,5-7-3 15,4-4-5-15,1-5 7 16,3-4-7-16,1-4 20 16,2 2 33-16,0-2 8 15,0 0 4-15,0 0-8 16,0 0-31-16,0 0-13 16,0 0-4-16,0 0-9 15,14 0-1-15,11 0 0 16,6 0 1-16,5 0 7 15,1 0-8-15,1 0 0 0,-5 1 0 16,-4 5 1-16,-2 0-1 16,-9 1 0-16,-3-4 1 15,-6 1 0-15,-4-4-1 16,-2 0 6-16,-3 0 0 16,0 0 21-16,0-11-12 15,-3-15-12-15,-13-10 7 16,-1-11-10-16,-6-9 0 15,1-4-1-15,2 4-1 16,0 12 2-16,6 14-1 16,1 12 1-16,5 13-2 15,-2 5-12-15,4 7-87 0,-1 17-108 16,5 4-173-16,2-6-287 16,0-10-872-16</inkml:trace>
  <inkml:trace contextRef="#ctx0" brushRef="#br0" timeOffset="127730.48">17502 16110 936 0,'0'0'298'0,"0"0"-33"16,0 0-11-16,0 0-42 0,0 0-58 15,0 0-44-15,0 0-36 16,-7-8-19-16,7 8-8 16,-4 4 1-16,-3 14 20 15,-4 4 35-15,-2 5-20 16,-6 0-33-16,2 3-25 15,-3 2-16-15,2 4-3 16,5-5 3-16,2-9-9 16,2-5 1-16,7-2-1 15,2-10 0-15,0 0 0 0,0-1-2 16,13-4 2 0,12 4 12-16,6 0 5 15,4-4 1-15,7 0-3 16,1 0 1-16,-5 0-6 0,-4 4-10 15,-6-2-1-15,-7 2 1 16,-8 4 0-16,-5-4 0 16,0-2 0-16,-4 0 0 15,-4 0 1-15,0-2 5 16,0 0 13-16,0-2 14 16,-2-14 36-16,-19-12-38 15,-8-8-21-15,-4-3-9 16,-5 3-1-16,3 0 0 15,4 4 1-15,5 10 7 16,9 9-8-16,8 0-1 16,5 7 1-16,4 4-49 15,0 2-115-15,4 0-155 0,11 0-173 16,1-2-280-16</inkml:trace>
  <inkml:trace contextRef="#ctx0" brushRef="#br0" timeOffset="129294.87">21599 8530 864 0,'0'0'377'0,"0"0"-97"16,0 0-11-16,0 0-22 16,-15-114-47-16,-3 98-55 15,-6 8-11-15,-3 8-52 16,-8 0-29-16,-13 26-30 15,-3 18-11-15,-6 16 1 16,-1 14 3-16,8 12 4 16,10 3-8-16,16-5-5 15,15-7 4-15,9-10-1 16,13-10 6-16,22-12 1 16,13-13-10-16,12-11 11 0,11-13-3 15,7-8-15 1,6-13-40-16,22-46-206 0,-19 4-135 15,-23-5-410-15</inkml:trace>
  <inkml:trace contextRef="#ctx0" brushRef="#br0" timeOffset="129473.21">22274 8088 1557 0,'0'0'356'0,"0"0"-227"0,0 0-110 16,0 0-7-16,0 0-11 16,-79 155 6-16,50-88-7 15,-21 39-120-15,6-16-143 16,-1-9-485-16</inkml:trace>
  <inkml:trace contextRef="#ctx0" brushRef="#br0" timeOffset="135111.44">1785 14231 851 0,'0'0'872'0,"0"0"-536"15,0 0-150-15,0 0 30 16,0 0-57-16,0 0-108 16,-6 88-37-16,16 20 84 15,7 51-4-15,-2 26-24 16,-2-11-8-16,-2-17-28 15,-2-50-18-15,-3-26-5 0,2-23-10 16,-4-6 5-16,3-2-6 16,-1 2-39-16,2-2-79 15,-4-19-64-15,0-30-119 16,-4-1-89-16,0-18-113 0</inkml:trace>
  <inkml:trace contextRef="#ctx0" brushRef="#br0" timeOffset="135628.98">1847 14119 100 0,'0'0'1366'0,"0"0"-998"15,0 0-155-15,0 0-31 16,0 0-29-16,100-111 15 15,-8 89 12-15,42-6-7 16,49-12-15-16,39-4-26 16,19-2-40-16,9 4-24 15,10 2-12-15,18 6-13 16,8 4-5-16,4 7 10 16,-16 14-9-16,-36 6-27 0,-33 3-6 15,-35 5-5 1,-50 7 0-16,-34 0 0 0,-28-4 0 15,-17-2 0-15,-3 1-1 16,-7-1 1 0,-2 0-1-16,-16-1 0 0,-7-5 6 15,-3 2-5-15,0-2 0 16,-3 2 5-16,0 6-6 16,0-2-10-16,0 11 10 15,0 12 1-15,0 9 6 16,0 14-5-16,0 14 4 15,0 28-5-15,0 37 0 16,0 33 0-16,0 16 1 16,4 0-2-16,15-12 0 15,0-26-16-15,-9-8-31 0,0-12-44 16,-10-25-28 0,0-19-87-16,0 6-134 0,-12-21-236 15,-3-16-250-15</inkml:trace>
  <inkml:trace contextRef="#ctx0" brushRef="#br0" timeOffset="136010.82">2138 15766 1704 0,'0'0'360'0,"0"0"-177"15,0 0-101-15,0 0 98 16,160-17 113-16,-14-1-39 16,62-18-42-16,33-8-15 15,10-6-39-15,8 6-41 16,-7 3-30-16,22 8-32 15,17-2 13-15,4 10 10 16,-19-2-38-16,-29 14-28 16,-37 9-4-16,-59-1-8 15,-46 5 0-15,-40 0-12 16,-26 0-50-16,-5 0-64 0,-16 0-93 16,-27-6-128-1,-32-6-213-15,-21-7-650 0</inkml:trace>
  <inkml:trace contextRef="#ctx0" brushRef="#br0" timeOffset="136630.54">939 13265 1448 0,'0'0'621'16,"0"0"-492"-16,0 0-53 15,0 0 2-15,0 0 111 16,98 156 12-16,-38-78-52 0,11 9-28 15,5 4-10 1,0 4-30-16,-5-7-33 0,-9-8-24 16,-6-9-11-16,-11-17-2 15,-5-12-11-15,-7-14 0 16,-8-10-12-16,-4-10-91 16,12-8-120-16,-10 0-240 15,-2 0-179-15</inkml:trace>
  <inkml:trace contextRef="#ctx0" brushRef="#br0" timeOffset="138427.91">1781 13072 1264 0,'0'0'393'0,"0"0"-125"15,0 0-26-15,0 0-46 16,0 0-38-16,0 0-27 15,-112-94-58-15,77 113-30 16,-3 20-22-16,2 8-20 16,7 4 11-16,5 1-4 15,11-8-7-15,7-8-1 16,6-13 0-16,4-15-17 16,19-8 16-16,14-17 1 15,7-24 27-15,2-12-8 16,-1-3-5-16,-7 2-2 15,-9 8-6-15,-9 13 0 0,-9 12 1 16,-7 11 35-16,-4 8-8 16,0 2-34-16,3 0-3 15,-1 10-25-15,5 7 28 16,0 8 1-16,1-1 8 16,3 0-8-16,5-4 7 15,-1-4-8-15,6-8-7 16,1-8-38-16,7-2 11 15,0-26 23-15,5-16 11 16,-3-12-7-16,-4-13 1 16,-6-8 6-16,-5-3 2 15,-7 3-2-15,-6 16 1 16,-3 13 1-16,0 23 20 0,0 18 27 16,0 7-49-16,0 28-22 15,-5 21 22 1,-6 12 4-16,-1 12 11 0,-1 1-3 15,2-2-10-15,0-5-1 16,0-13-1-16,4-12 0 16,0-12 1-16,3-12 0 15,-1-10-1-15,3-8 14 16,0 0 13-16,2-16-26 16,0-10-1-16,0-6-12 15,7-1 11-15,13 4-1 16,2 7-4-16,4 10-3 15,3 12-1-15,0 0-4 16,-4 12-2-16,-2 16 0 0,-10 2 4 16,-9 6 12-1,-4 2 5-15,-2-2 17 0,-20-2 23 16,-9-4 8-16,-4-6 2 16,-8-4-18-16,-2-8-5 15,0-4-22-15,6-3-4 16,5-5-6-16,7 0-74 15,7 1-156-15,7-1-391 16,4 3-614-16</inkml:trace>
  <inkml:trace contextRef="#ctx0" brushRef="#br0" timeOffset="138837.57">1019 14047 874 0,'0'0'631'0,"0"0"-420"0,0 0-18 16,-119-14 12-16,92 14 5 15,6 22-74-15,3 7-60 16,7 9-6-16,7 5-10 15,4 1-20-15,0-1-22 16,8-8-17-16,17-6-1 16,10-6 0-16,32-15-128 15,-5-6-200-15,-6-2-603 0</inkml:trace>
  <inkml:trace contextRef="#ctx0" brushRef="#br0" timeOffset="139592.82">2032 13691 1211 0,'0'0'362'15,"0"0"-131"-15,0 0-19 16,0 0-16-16,0 0-37 15,0 0-74-15,0 0-73 16,-53 21-3-16,53 7 1 16,0 2-4-16,0-3-6 0,11-4 0 15,7-9-6-15,2-9-8 16,3-5 14-16,0-9 6 16,0-21 58-16,-5-4-1 15,-5-10-22-15,-9-1-15 16,-4 1-13-16,0 7-13 15,0 6-29-15,-10 9-78 16,-1 12-31-16,-1 10-63 16,3 16-178-16,3 6-480 0</inkml:trace>
  <inkml:trace contextRef="#ctx0" brushRef="#br0" timeOffset="139858.57">2413 13716 1104 0,'0'0'483'0,"0"0"-318"0,0 0 15 15,0 0-28-15,0 0-53 16,-33-102-34-16,13 91-2 16,-3 5 8-16,1 6 3 15,1 0-23-15,-2 11-27 16,5 10-14-16,7 5-8 15,5-1-1-15,3-2-1 16,3-4 0-16,0-5-1 16,18-6-7-16,4-6 1 0,9-2 7 15,30-7-64-15,-8-12-170 16,-4-2-442-16</inkml:trace>
  <inkml:trace contextRef="#ctx0" brushRef="#br0" timeOffset="140174.98">3189 13535 742 0,'0'0'760'0,"0"0"-534"16,0 0-45-16,0 0 17 15,-93-113-55-15,68 100-42 16,0 5 17-16,1 8-5 16,2 0-28-16,2 13-45 15,-1 12-25-15,8 5-1 16,5 4-13-16,4 0 0 16,4-2-1-16,0-5-1 15,21-9-11-15,4-6 0 16,8-11-1-16,2-1-30 15,19-13-97-15,-10-10-154 16,-5 1-374-16</inkml:trace>
  <inkml:trace contextRef="#ctx0" brushRef="#br0" timeOffset="140361">3416 13291 637 0,'0'0'1042'15,"0"0"-713"-15,0 0-183 16,0 0-31-16,0 0 22 16,-2 118-85-16,2-69-29 15,0-2-23-15,6 1-9 16,6 4-157-16,-3-11-315 16,-1-10-1078-16</inkml:trace>
  <inkml:trace contextRef="#ctx0" brushRef="#br0" timeOffset="140772.88">4081 13236 1060 0,'0'0'636'15,"0"0"-506"-15,0 0-45 16,0 0 44-16,10 133-69 16,1-87-38-16,1 0-22 15,-4-5-10-15,1-6-121 16,-5-8-147-16,0-14-572 0</inkml:trace>
  <inkml:trace contextRef="#ctx0" brushRef="#br0" timeOffset="140976.57">4363 13171 1393 0,'0'0'491'15,"0"0"-444"-15,0 0 41 16,0 0 15-16,21 122-59 16,-6-70-31-16,-2 0-13 15,7 10-63-15,-4-13-246 16,-3-14-643-16</inkml:trace>
  <inkml:trace contextRef="#ctx0" brushRef="#br0" timeOffset="141178.96">4869 13089 1672 0,'0'0'531'0,"0"0"-452"15,0 0-31-15,0 0 9 16,-3 119-28-16,6-69-15 15,6 4-14-15,4 15-95 0,-4-13-256 16,-5-14-633-16</inkml:trace>
  <inkml:trace contextRef="#ctx0" brushRef="#br0" timeOffset="141477.6">5116 13184 1367 0,'0'0'538'0,"0"0"-388"16,0 0-61-16,0 0-39 16,0 0-24-16,-36 128-15 15,36-83-10-15,17-5 0 16,6-8-1-16,6-12-15 16,2-10 13-16,1-10 2 15,-3-4 2-15,-8-22 16 0,-2-8 25 16,-12-4 11-16,-7 0 3 15,-4-3 2-15,-25 7-31 16,-9 8-20 0,-7 12-8-16,-5 13-31 0,-18 12-92 15,12 18-159-15,7 5-517 0</inkml:trace>
  <inkml:trace contextRef="#ctx0" brushRef="#br0" timeOffset="142192.25">1536 14564 13 0,'0'0'1302'0,"0"0"-1035"16,0 0-69-16,0 0 15 16,0 0-37-16,-141-42-51 15,110 50-49-15,-3 18-8 16,-1 9 2-16,2 7-14 15,8 2-30-15,10-3-16 16,10-5-10-16,5-7 0 16,0-10-14-16,24-10 13 15,10-9 1-15,8 0 52 16,5-21 27-16,0-7-25 16,-9-4-25-16,-7-4-12 15,-15 6-2-15,-12 2 3 16,-4 6-5-16,-6 5-13 0,-21 13-109 15,-27 21-126-15,5 13-149 16,2 9-428-16</inkml:trace>
  <inkml:trace contextRef="#ctx0" brushRef="#br0" timeOffset="142381.76">1475 15302 1685 0,'0'0'375'16,"0"0"-281"-16,0 0-4 16,0 0-14-16,0 0 8 0,32 112-23 15,-26-60-5-15,-2 11-24 16,-4 5-16-16,3 3-16 16,0 17-88-16,1-19-242 15,-2-17-834-15</inkml:trace>
  <inkml:trace contextRef="#ctx0" brushRef="#br0" timeOffset="174024.69">3146 13529 218 0,'0'0'159'16,"0"0"-159"-16,0 0-36 15</inkml:trace>
  <inkml:trace contextRef="#ctx0" brushRef="#br0" timeOffset="174273.74">3146 13529 697 0,'0'60'157'0,"0"-60"-126"15,0 0-4-15,0 0 28 16,0 0-22-16,0 0-23 16,0 0-10-16,0 0-7 15,0 0-43-15,0 0-99 16,0 0-167-16</inkml:trace>
  <inkml:trace contextRef="#ctx0" brushRef="#br0" timeOffset="-204740.38">1845 14931 920 0,'0'0'329'0,"0"0"-155"15,0 0-9-15,0 0 35 16,0 0 30-16,0 0-54 16,-13-79-28-16,13 79 33 15,0 0-10-15,0 0-45 16,0 0-40-16,5 0-38 16,18 0-10-16,16 0 33 15,12 0 0-15,9 0-11 0,4 0-6 16,6 0-6-1,-3 0-2-15,-3-1-4 0,-2-7 3 16,1 2-11-16,-3-2-4 16,0 3-7-16,3-4-1 15,4 1 4-15,4-2 1 16,5 2-12-16,1-7 1 16,2 2 10-16,-3-4-10 15,-1 3 4-15,-6-4-8 16,-4 0 4-16,-7 4-1 15,-6 2 0-15,0 0 3 16,-7 2-3-16,-3 4 5 16,-1 2-7-16,-3 1-4 15,-1-1-7-15,0-1 10 16,2 1-3-16,3 0 0 0,5-2-2 16,4 0 2-1,1-1-3-15,2 1 0 0,-6 1-4 16,-3 2 4-16,-5-1-6 15,-6 1 1-15,1 1-1 16,-2 2 1-16,0-8 0 16,3 2 0-16,3-2 1 15,-2-1 7-15,1 0-3 16,0 1-5-16,0-2 0 16,0 2 1-16,-1-1-1 15,-1 6 0-15,-3 0-1 16,-2-1 1-16,-4 1 0 0,2 1 6 15,0 0-6-15,3-3-1 16,3 4 1-16,3-3-2 16,3 0 2-16,-4 0-1 15,3 2 1-15,-5 2-2 16,2-3 2-16,-4 3-1 16,-4-1 0-16,0-2 0 15,-3 1 1-15,-3 2-1 16,-5 0 0-16,-5 0 0 15,-1 0 0-15,-6 0 0 16,-2 0 1-16,1 0-1 16,1 0 0-16,-1 0-1 15,2 0 1-15,2 0 0 16,-2 0 0-16,6 0 1 0,-4 0-1 16,1 0 0-16,2 0 1 15,-1 0-1-15,0 0 0 16,-2 0-1-16,-2 0 1 15,-1 0 2-15,1 0-2 16,-3 0 0-16,5 0 0 16,3 0 0-16,4 0 1 15,3 0-1-15,4 0-7 16,-3 0-40-16,-3 0-76 16,-15 0-138-16,-2 0-356 15,-4 0-586-15</inkml:trace>
  <inkml:trace contextRef="#ctx0" brushRef="#br0" timeOffset="-203877.79">2652 13989 149 0,'0'0'924'0,"0"0"-573"16,0 0-90-16,0 0-62 16,0 0-3-16,0 0-39 15,0 0-24-15,-11-98 39 16,11 90 16-16,0 2-31 16,-2 1-29-16,0 5-17 15,2 0-50-15,0 12-58 16,0 20 6-16,0 16-9 15,0 16 38-15,0 13 8 16,8 7 2-16,3 6-8 16,1-4-7-16,3 2-16 15,1-2-5-15,1-3 3 16,-1-3 1-16,2 1 1 0,-2-5-10 16,-3-4 1-1,0-4-1-15,-2-6-1 0,-2-12-5 16,1-6 1-16,0-3 7 15,-3-7-9-15,2-2 0 16,-2-4 1-16,-1-2 1 16,-1-8-1-16,1 4 7 15,-4-4-8-15,1-1 0 16,0 2 6-16,-3 0-5 16,0-4 1-16,0 3-1 15,0-7 1-15,0-1-2 16,0-3 1-16,0 1 0 15,0-2 0-15,0 2-1 16,0 1 0-16,0-1 1 16,0 1-1-16,0 1 0 0,0 3 0 15,0-9-7-15,0-3-43 16,0-1-61-16,0 0-98 16,0 0-267-16,0-9-375 0</inkml:trace>
  <inkml:trace contextRef="#ctx0" brushRef="#br0" timeOffset="-203125.05">3657 13806 960 0,'0'0'492'16,"0"0"-245"-16,0 0 40 16,0 0-6-16,0 0-28 15,0 0-120-15,0 0-74 16,-29 27 32-16,29 14 105 16,0 15-45-16,-2 12-28 15,-3 11-17-15,1 8-23 0,-1 2-25 16,3 1-8-16,2-1-7 15,0-3-17 1,0-2-1-16,0 0-8 0,0 2-4 16,0 3 2-16,4-1-3 15,-1 0-4-15,-3-2 7 16,0-5 0-16,0-9-8 16,0-5 7-16,0 0-8 15,0-4-5-15,0-12 6 16,2-4-5-16,-2-3-2 15,0-14 6-15,0-2-5 16,0-10-1-16,0-5 1 16,0-8 0-16,0-5-1 0,0 0-11 15,0-4-26-15,0-24-53 16,9-62-197-16,3 5-265 16,3-9-247-16</inkml:trace>
  <inkml:trace contextRef="#ctx0" brushRef="#br0" timeOffset="-202425.9">4540 13732 1046 0,'0'0'548'0,"0"0"-248"0,0 0 34 16,0 0 1-16,0 0-115 15,0 0-118-15,0 0-6 16,-78 92 76-16,64-36-10 15,0 10-31-15,3 9-35 16,7 1-18-16,2 8-30 16,2 1-6-16,0 18-7 15,0-10-7-15,0 3 5 16,0 0 26-16,0-16-35 16,0 7-5-16,0-9-4 15,0-6-3-15,2-10-3 16,5-8-7-16,-1-8 4 0,1-7-5 15,-3-7 0 1,3-9 6-16,-4-7-6 0,-1-1 0 16,0-7-1-16,0-4 0 15,-2 2 6-15,2 2-5 16,-1-2 0-16,-1 6-1 16,0-6 1-16,3 2 0 15,-3-4 0-15,0-4 0 16,0 4 1-16,0-4-2 15,0 0-19-15,0 6-99 16,-12 7-196-16,-9 4-378 16,-4-7-636-16</inkml:trace>
  <inkml:trace contextRef="#ctx0" brushRef="#br0" timeOffset="-201748.68">2006 14193 1011 0,'0'0'509'0,"0"0"-158"16,0 0-3-16,0 0-35 15,0 0-176-15,0 0-103 0,0 92 62 16,0-30-14 0,11 5-57-16,4-5-13 0,8-12-12 15,0-2 0-15,2-12-50 16,4-6-115-16,5-6-175 16,-10-8-252-16,-5-6-733 0</inkml:trace>
  <inkml:trace contextRef="#ctx0" brushRef="#br0" timeOffset="-201465.44">2389 15065 1041 0,'0'0'801'0,"0"0"-530"16,0 0-76-16,0 0-21 15,0 0 0-15,4 107-46 16,1-61-59-16,-1 6-45 16,3-2-11-16,0-2-13 15,-4-2 0-15,5-10-19 16,1 4-114-16,-3-9-194 15,-1-12-445-15</inkml:trace>
  <inkml:trace contextRef="#ctx0" brushRef="#br0" timeOffset="-200742.6">4960 13914 1077 0,'0'0'604'0,"0"0"-296"15,0 0 13-15,0 0 46 16,0 0-106-16,0 0-104 15,2-75-100-15,-2 83-51 16,0 19 0-16,0 9 3 16,0 16 8-16,-2 7-12 15,-9 13-5-15,-3 12-111 16,-9 36-179-16,2-20-352 16,1-11-414-16</inkml:trace>
  <inkml:trace contextRef="#ctx0" brushRef="#br0" timeOffset="-200571.87">4995 14752 1328 0,'0'0'839'0,"0"0"-590"16,0 0-28-16,0 0-72 16,-23 103-43-16,13-40-59 15,6 8-34-15,4-5-11 16,0-6-2-16,2-7-60 15,18-8-161-15,-2-12-340 16,-4-16-323-16</inkml:trace>
  <inkml:trace contextRef="#ctx0" brushRef="#br0" timeOffset="-199942.12">3115 14211 666 0,'0'0'729'0,"0"0"-435"15,0 0-110-15,0 0-36 16,0 0-51-16,-115 92-32 16,112-52-36-16,3-1-11 15,0-6-5-15,18-5-1 16,9-9 3-16,6-15 8 15,7-4 53-15,1-19 22 16,-3-20-22-16,-7-11-18 0,-9-6-17 16,-11-7 3-16,-11 2-7 15,0 7-18-15,-14 8-11 16,-12 16-1-16,-5 19-7 16,-5 11-12-16,2 11-3 15,3 28-37-15,0 35-149 16,5-8-147-16,12-8-532 0</inkml:trace>
  <inkml:trace contextRef="#ctx0" brushRef="#br0" timeOffset="-199600.43">3242 15136 1249 0,'0'0'676'0,"0"0"-398"16,0 0-83-16,0 0-30 15,0 0-106-15,0 0-38 16,0 0-4-16,-88 148-4 16,88-102 1-16,0-2-13 15,11-10 1-15,15-6-1 16,8-14 9-16,3-14 7 15,5 0 7-15,2-27 49 16,-5-17 19-16,-8-11 1 0,-10 1-14 16,-13 6-1-1,-8 8 12-15,0 7-15 0,-20 13-29 16,-9 10-31-16,-7 6-15 16,-6 4-15-16,-3 0-41 15,-3 10-133-15,12 6-270 16,10-8-261-16</inkml:trace>
  <inkml:trace contextRef="#ctx0" brushRef="#br0" timeOffset="-199109.18">4009 14028 1048 0,'0'0'549'0,"0"0"-324"16,0 0-33-16,0 0-16 0,0 0-67 15,-123 56-54-15,108-21-25 16,8 1-8-16,7 0-1 16,0-6-12-16,3-4-9 15,14-9 1-15,5-6 5 16,3-11 12-16,2 0 58 15,2-14 20-15,-3-14 15 16,-4-6-19-16,-3-4-44 16,-11-1 6-16,-6 4-24 15,-2 0-14-15,-4 4-4 16,-21 4-12-16,-4 11-23 16,-6 16-93-16,-19 43-184 15,8 8-165-15,3 10-196 0</inkml:trace>
  <inkml:trace contextRef="#ctx0" brushRef="#br0" timeOffset="-198676.63">3964 15043 568 0,'0'0'1027'16,"0"0"-641"-16,0 0-74 16,0 0-18-16,0 0-101 0,0 0-122 15,0 0-50-15,-114 54-12 16,95-5 2-16,3-2-10 16,12 0 0-16,4-3 0 15,0-8-1-15,22-13-2 16,7-6 1-16,5-11-9 15,3-6 10-15,5-14 8 16,-1-22 2-16,-3-10-1 16,-5-6 2-16,-8-7 43 15,-12-4 34-15,-13-2 20 16,0 5-3-16,-15 11-26 16,-22 20-21-16,-9 23-22 15,-10 6-30-15,-9 26-6 0,3 19 0 16,4 1-2-1,14-11-58-15,17-5-118 0,20-16-160 16,7-6-348-16,0-8-551 0</inkml:trace>
  <inkml:trace contextRef="#ctx0" brushRef="#br0" timeOffset="-196858.7">1854 14909 191 0,'0'0'365'15,"0"0"-171"-15,0 0-49 16,0 0 24-16,0 0 5 16,0 0-21-16,0-38-18 15,0 38 1-15,0 0 10 16,0 0-4-16,0 0-21 16,0 0-55-16,0 16-45 15,0 13-5-15,0 14 67 16,0 10-11-16,4 6-17 0,4-1-22 15,0 0-2 1,5-2-3-16,1-8-5 0,1-2-12 16,-1 0-2-1,-1-11-7-15,-1 1 4 0,-1-6-5 16,-5-2 11-16,3 0 4 16,-2-3 7-16,-2-3-10 15,1-7-5-15,-2-2-7 16,1-4 7-16,-1 0-8 15,-1-4 1-15,1 2 5 16,-1 3-6-16,1-6 1 16,-2 5-1-16,2 0 1 15,-1-3 1-15,-1 2-2 16,-2 0 1-16,2-2 5 16,-2 1-5-16,2-1 0 0,-2 7 1 15,2-5 4-15,3 7-5 16,-2-3-1-16,-1 1 0 15,2 1 1-15,-2-8 0 16,0 1-1-16,-2-2 1 16,0-5-1-16,3 4 2 15,-3-4 10-15,0 0 7 16,0 0 14-16,0 0 40 16,0 0 3-16,0-9-44 15,-3 1-19-15,-3-1-7 16,2 5-6-16,-2 2 1 15,2 2-1-15,4 0-1 16,0 0-5-16,0 0 5 16,0 0 1-16,0-2 1 15,0 2 5-15,0 0 0 0,0-2-5 16,0 2-1-16,-2 0 2 16,2-2-1-16,-2 0 0 15,-3-2-1-15,1-1 0 16,-2 0-8-16,-1 0-7 15,0 3-17-15,0-3-37 16,-1 5-35-16,-1-4-17 16,-5 2-7-16,-1 2-16 15,-5 0-39-15,-3 0-25 16,-4 0 9-16,0 2-38 0,1 9-46 16,2-1-45-1,5-5 51-15,11-5 7 0</inkml:trace>
  <inkml:trace contextRef="#ctx0" brushRef="#br0" timeOffset="-196481.84">1935 15524 443 0,'0'0'314'0,"0"0"-156"0,0 0-18 15,0 0-7-15,0 0-33 16,0 0-13-16,0 0-2 16,0 63-18-16,0-48 10 15,0 4-10-15,0 1-24 16,0 1-8-16,0 2 3 15,0 1-15-15,0-6-5 16,0 0-10-16,0-2-7 16,0-2 1-16,0 0 5 15,0-1-7-15,0 0 0 16,0-3 0-16,0 0 1 16,0 3-1-16,0-6-9 15,0 3-67-15,0-2-102 0,0-4-307 16</inkml:trace>
  <inkml:trace contextRef="#ctx0" brushRef="#br0" timeOffset="-192194.2">2090 14048 1277 0,'0'0'329'16,"0"0"-171"-16,0 0-18 0,0 0-25 16,0 0-42-1,0 0-42-15,0 0 14 0,5 0 79 16,-1 7 2-16,4-1-8 16,-4-5-16-16,0 3-3 15,3 1-16-15,-3-4-23 16,2 1-12-16,4 2-12 15,-4-2-5-15,3 2 4 16,0-1-1-16,0-1-6 16,0-2-2-16,0 0 1 15,0 2 10-15,0-2 7 16,2 2-8-16,3 0-14 0,-1 0 5 16,0 2-10-1,3 2-6-15,0 2-2 0,-3 1 3 16,-1 4 0-16,5-1 3 15,-4 0-1-15,3-1 1 16,-3 2 0-16,2 1-5 16,-1-2 2-16,2 4 3 15,-3 0-7-15,3 2 7 16,-3 2-8-16,1 1 11 16,-2-2-6-16,-1 1 0 15,1 0 5-15,-1 1-2 16,-3-1-2-16,2 0-1 15,-3 1-3-15,-1 0-1 16,-2 1 1-16,3-2-3 16,0 2 1-16,-3 2-1 0,3-2 0 15,-3 1-5-15,3 2 0 16,-2-1 1-16,2 2 4 16,-3-7-5-16,0 6 1 15,1-2-1-15,-1-1 11 16,3 0-12-16,-2 2 1 15,-1-1 0-15,2 2 0 16,-1-1 4-16,-1 2-4 16,1-2-1-16,0 2 0 15,-1-4 0-15,0 5 0 16,1-6 1-16,-3-3 0 16,2 0-1-16,0-6 0 15,-1 2 1-15,0-4 0 16,-1 1 0-16,0 0 0 15,0-3-1-15,0 6 1 0,0-1 5 16,1 2 6-16,-3 2-3 16,0 1 0-16,0-4-1 15,0 2-1-15,0-1 2 16,0 2-7-16,0-3-1 16,0-3 0-16,0 4 1 15,0-1 4-15,0-4-6 16,0 3 1-16,0 4 5 15,-5-3 2-15,1 2 2 16,0 0-1-16,-4 1-7 0,4-4 5 16,0-3-6-1,-1 2 1-15,1-4-1 0,0 3 5 16,-1-5-5-16,0 5 6 16,-1-3-1-16,-5 6 2 15,-1-1 1-15,1-2-3 16,-4 6 0-16,1-3-5 15,-1-5 5-15,-1 4-5 16,-1-4 7-16,-4 4-2 16,1-7 1-16,-2 6 2 15,-4-2 0-15,-5 6-7 16,1-2-1-16,-3 4 0 16,0 0 1-16,0-4-1 15,2-2 0-15,5-6-1 16,2-6-7-16,3 0-38 0,8-6-94 15,13-30-142-15,0-2-350 16,0 1-653-16</inkml:trace>
  <inkml:trace contextRef="#ctx0" brushRef="#br0" timeOffset="-190109.62">5134 13749 910 0,'0'0'256'0,"0"0"-91"0,0 0-7 15,0 0-28-15,0 0-16 16,0 0-3-16,-5 0 25 15,5 0 0-15,-1 3-24 16,1-3-14-16,0 0-11 16,0 0-5-16,0 0-15 15,0 0-16-15,0 0-10 16,0 0-8-16,0 0-9 16,0 0-12-16,0 0-5 15,0 0 2-15,0 0-9 16,1-3 1-16,8 0 0 15,0-3-1-15,3 2 1 0,-4 0-1 16,1-1 1-16,-2 4-1 16,-4 1 2-16,-1 0-1 15,-2 0 0-15,0 0 1 16,0 0 7-16,0 0 3 16,0 0 32-16,-12 0 3 15,-3 0-23-15,-3 0 11 16,-3 0 13-16,0 1-16 15,0 4-1-15,4-3 3 16,-1 0-7-16,2 2-7 16,3 0-5-16,0-1 1 15,-3 2-14-15,3 1 4 16,-1 2-5-16,1 0-1 0,-1 1 1 16,3-2 0-16,1 0 1 15,0 2-1-15,3-3 0 16,0 0 0-16,4 0 6 15,-2 0-6-15,0 0-1 16,-1 2 2-16,1-2 5 16,-1 2 8-16,2-2 2 15,-4 0 5-15,4 1-4 16,-3 0-1-16,3 0-16 16,0 6 5-16,-3-5 0 15,2 2-5-15,3 2 0 16,-3-2-1-16,3 3 1 15,0-2 0-15,0 1 0 16,0 1 0-16,0-2 0 16,-3 6 7-16,3-5 1 0,-2 2 6 15,-1 0 5-15,2-1 1 16,1 0-4-16,2-3-10 16,-2 2-6-16,2-2 0 15,0 2 5-15,0 4 0 16,0 1 1-16,-2 0 7 15,2 1 5-15,-2-1-1 16,0 2 2-16,-1-1-5 16,1 0-6-16,0 0 3 15,0-2 3-15,0 0-9 16,-1 0-5-16,1 2 5 16,-1-4-5-16,1 3 5 0,-2 2 2 15,0 2 4 1,-1 0-11-16,1 4 14 0,0-4-7 15,-2-2-8-15,2 3 9 16,2-9-1-16,2 4-7 16,0-2 0-16,0-3 6 15,-2 1-1-15,2 1 0 16,-2 2 9-16,-1 4 2 16,1 0-4-16,-2 0-2 15,0 4 1-15,-4 1 0 16,2-2 6-16,1 1-9 15,1-2-2-15,0-4-5 16,2-1-1-16,-1 1 5 16,1-6-5-16,2 4 0 15,-3 0 0-15,3 2 0 0,0 0 0 16,0-1-1-16,0 6 1 16,0-4-1-16,0-2 1 15,0 1 0-15,0-3-1 16,0-3 2-16,0 5 5 15,0-9 1-15,0 6 1 16,3-6 1-16,-3 4 1 16,2 0-4-16,3-2-1 15,-1 2-4-15,0 1-1 16,1 1 1-16,1-4-1 16,2-1 7-16,-3 4-7 15,3-1 0-15,0-2 0 0,2-1 7 16,-2 4-8-16,1-5 6 15,0 2-4-15,0 0 5 16,2-2 1-16,-2 0-7 16,5-2 10-16,-2 2-1 15,9 1 2-15,2-1 9 16,6 1 14-16,4 1-4 16,0-2-14-16,1-2-5 15,1 3-2-15,3-9-4 16,0 0 0-16,2 0 2 15,0 0-7-15,0 0 0 16,1 0 0-16,-4 0 0 16,-3-5 1-16,-5 1-1 15,-3 4-1-15,-1-2 2 0,-3 0-1 16,-4 2 0-16,-3 0 0 16,-3 0 0-16,-6 0-1 15,1 0 1-15,-5 0 0 16,0 0 0-16,-2 0 0 15,2 0 0-15,-2 0 0 16,0 0 0-16,0 0 0 16,0 0 0-16,0 0-1 15,3 0 1-15,-3 0 0 16,0 0-1-16,0-2-22 16,3-2-96-16,9-8-140 15,1 1-289-15,1-2-507 0</inkml:trace>
  <inkml:trace contextRef="#ctx0" brushRef="#br0" timeOffset="-178701.74">1388 16834 1617 0,'0'0'528'16,"0"0"-259"-16,0 0-7 15,0 0-37-15,0 0-88 16,0 0-79-16,-6 0-43 16,41-4 22-16,12-4 76 15,9 2-28-15,4-6-46 16,-4 1-18-16,-3 2-6 0,-11 5-14 16,-5 0 0-1,-13 0 0-15,-6 4-1 0,-7 0-74 16,-5 0-111-16,-6 0-96 15,0 0-223-15,-9-4-100 0</inkml:trace>
  <inkml:trace contextRef="#ctx0" brushRef="#br0" timeOffset="-178469.59">1408 16808 1091 0,'0'0'484'16,"0"0"-277"-16,0 0-15 15,0 0-39-15,-15 102 34 16,15-44 13-16,0 12-30 16,0 7-48-16,0 5-51 0,0-2-31 15,0-6-31-15,0-2 0 16,0-9-9-16,0-13 0 16,0-6-17-16,0-12-65 15,0-7-71-15,-2-12-117 16,-3-11-220-16,-1-2-323 0</inkml:trace>
  <inkml:trace contextRef="#ctx0" brushRef="#br0" timeOffset="-178266.88">1520 17129 1375 0,'0'0'678'0,"0"0"-476"16,0 0-18-1,0 0-2-15,0 0-85 0,0 0-12 16,0 0-40-16,132-27-19 16,-90 22-20-16,5 0-6 15,1-3-3-15,17 4-169 16,-13 3-300-16,-11-4-430 0</inkml:trace>
  <inkml:trace contextRef="#ctx0" brushRef="#br0" timeOffset="-178077.56">2178 16958 1913 0,'0'0'665'0,"0"0"-509"16,0 0-17-16,0 0-70 15,0 0-51-15,0 0-12 16,0 0-6-16,155-12-65 15,-113 6-218-15,-13 6-481 0</inkml:trace>
  <inkml:trace contextRef="#ctx0" brushRef="#br0" timeOffset="-177915.08">2200 17111 1721 0,'0'0'684'0,"0"0"-480"0,0 0-24 15,0 0-74-15,0 0-83 16,0 0-7-16,0 0-16 16,156 9-28-16,-94-9-221 15,-4-9-533-15</inkml:trace>
  <inkml:trace contextRef="#ctx0" brushRef="#br0" timeOffset="-135123.74">3532 16554 1476 0,'0'0'360'0,"0"0"-97"15,0 0 13-15,0 0 2 16,0 0-57-16,0 0-52 16,-72-81-78-16,70 81-55 15,2 0-5-15,0 12 10 0,0 24-14 16,0 14 53-16,5 12 3 16,-2 14-19-16,-3 5-29 15,0 3-14-15,0-4-6 16,-3-4-8-16,-2-9-5 15,2-13-1-15,3-10 9 16,0-12-10-16,0-14 0 16,0-7 1-16,0-8 0 15,0-3 9-15,0-5 16 16,0-22-1-16,0-5-23 16,0-8-2-16,8-4-5 15,10 3-1-15,8 9 4 16,6 6-5-16,7 4 5 0,9 8-4 15,3 6 6-15,2 4-1 16,-4 4 2-16,-3 0-2 16,-4 9 1-16,-9 8 0 15,-4 5 2-15,-10 0-1 16,-5 2 5-16,-9 2-5 16,-5-8 1-16,-3 4 8 15,-26-4-1-15,-8-4 6 16,-8 3-3-16,-6-3-11 15,-1-6 7-15,5-8 1 16,5 0-9-16,7 0 7 16,1 0-7-16,5 0-6 15,7-8-52-15,1 4-76 16,11 4-75-16,7 0-139 0,3-4-287 16,0 2-368-16</inkml:trace>
  <inkml:trace contextRef="#ctx0" brushRef="#br0" timeOffset="-134897.75">4178 16393 1719 0,'0'0'489'15,"0"0"-416"-15,0 0 39 0,0 0 43 16,0 0 17-16,0 116-96 16,0-69-50-16,-11 2-26 15,-17 9-103-15,1-12-257 16,0-15-784-16</inkml:trace>
  <inkml:trace contextRef="#ctx0" brushRef="#br0" timeOffset="-127199.02">2157 13627 398 0,'0'0'212'0,"0"0"-36"16,0 0-14-16,0 0-19 16,0 0-30-16,0 0-18 15,2-5-12-15,-2 2-6 16,0 3 1-16,0-1 0 16,0-2-16-16,0-1-30 15,0-2-10-15,0 1-4 16,0-4 2-16,0 4-1 15,0 1-6-15,0-1 14 16,0 1 9-16,0 2-1 16,0 0-2-16,0-2-13 15,0 3-7-15,0-4-4 0,0 1-2 16,-2 1-5-16,0 0 18 16,2 3 6-16,-3 0-9 15,3 0-7-15,0 0-3 16,-1 0 8-16,-2 0-5 15,3 0-4-15,-2 0-5 16,-2 0 1-16,0 0 8 16,-4 0-9-16,2 4 7 15,-3 2-2-15,1 0-6 16,0 0 1-16,2 0 0 16,1 0 0-16,1 0 0 15,0-2 0-15,-2 3-1 16,0 1 2-16,2-2-1 0,-1-1-1 15,1 2 0 1,0-1 1-16,-2-1-1 0,2-1 1 16,2 1-1-16,0-4 0 15,2 5-1-15,-2-1 1 16,-1 1 0-16,3 2 1 16,-2-3-1-16,2 2-1 15,0-1 0-15,0-5-8 16,0 2 3-16,0-1-36 15,0-2-81-15,5 0-84 16,-3-5-332-16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02T16:53:56.413"/>
    </inkml:context>
    <inkml:brush xml:id="br0">
      <inkml:brushProperty name="width" value="0.05292" units="cm"/>
      <inkml:brushProperty name="height" value="0.05292" units="cm"/>
      <inkml:brushProperty name="color" value="#FF0000"/>
    </inkml:brush>
  </inkml:definitions>
  <inkml:trace contextRef="#ctx0" brushRef="#br0">10270 9320 1189 0,'0'0'541'16,"0"0"-243"-16,0 0 52 15,0 0-34-15,0 0-68 16,0 0-68-16,-47-2-63 15,34 2-25-15,-1 2-12 16,-1 15-25-16,-6 6-26 16,-1 13-13-16,0 6-1 0,-2 10-4 15,1 1-4-15,8-1 2 16,5-2-9-16,10-8-1 16,0-8-6-16,19-10 1 15,14-7 4-15,7-16 2 16,5-1 1-16,3-12 13 15,0-21 1-15,-9-10 0 16,-5-7-6-16,-16-6 0 16,-14-1-8-16,-4 3 6 15,-12 6-5-15,-16 8 3 16,-3 13-5-16,-2 6-1 16,2 11-8-16,6 8-9 15,5 2-44-15,7 0-82 0,5 8-130 16,8 14-270-16,14-2-111 15,9-6-976-15</inkml:trace>
  <inkml:trace contextRef="#ctx0" brushRef="#br0" timeOffset="533.84">11575 9288 1332 0,'0'0'487'0,"0"0"-243"15,0 0-12-15,0 0 23 16,0 0-69-16,-116-37-72 16,89 42-56-16,-4 19-33 15,-4 12 13-15,-5 11 11 16,3 11-13-16,5 2-17 0,10 2-8 15,11-4-10-15,11-6 0 16,0-10-1-16,19-8-9 16,14-12 8-16,10-10 1 15,8-12 0-15,5-1 15 16,0-30 3-16,-2-9 0 16,-9-12-5-16,-9-8-2 15,-13-4 4-15,-17 2-3 16,-6 3-3-16,-6 11 0 15,-25 14-9-15,-9 18-10 16,-7 16-17-16,-18 22-112 16,11 16-129-16,10 0-501 0</inkml:trace>
  <inkml:trace contextRef="#ctx0" brushRef="#br0" timeOffset="1283.79">11529 11794 1377 0,'0'0'565'0,"0"0"-330"0,0 0 56 16,0 0-35-16,0 0-108 15,0 0-82-15,0 0-44 16,-116 117 19-16,109-62-4 16,7 2-9-16,0-1-14 15,13-6-2-15,19-7-3 16,3-7 0-16,8-12-9 15,3-12 18-15,-2-10-2 0,2-2 2 16,-4-20 18 0,-2-15 17-16,-8-9-11 0,-13-12-15 15,-9-6 1-15,-10-5-6 16,-12-2-7-16,-24 9-7 16,-10 14-1-16,-3 16-6 15,-7 16-1-15,-2 14 1 16,4 0-1-16,10 11-25 15,8 10-95-15,12 5-87 16,13 16-176-16,7-9-333 16,4 0-592-16</inkml:trace>
  <inkml:trace contextRef="#ctx0" brushRef="#br0" timeOffset="3785.07">10282 13343 1367 0,'0'0'360'0,"0"0"-156"15,0 0 32-15,0 0-23 16,0 0-23-16,-128-32-92 16,103 42-44-16,-2 14-26 15,1 12 5-15,-3 8 4 16,2 8-7-16,7 2-19 16,6-2-4-16,10-2-5 15,4-7 4-15,6-7-6 16,24-8-2-16,6-10-4 15,6-10 6-15,4-8 6 0,6-4 16 16,-1-24 5-16,-4-10-6 16,-7-6 5-1,-16-6 4-15,-12-5 34 0,-12-3-1 16,0 2-20-16,-23 4-14 16,-8 5-8-16,-1 14-3 15,0 7-2-15,1 12-4 16,4 7-12-16,2 6 0 15,6 1-6-15,0 0-51 16,6 13-169-16,6 5-160 16,3 0-373-16</inkml:trace>
  <inkml:trace contextRef="#ctx0" brushRef="#br0" timeOffset="4549.59">11557 13345 1472 0,'0'0'574'0,"0"0"-385"16,0 0 80-1,0 0-44-15,0 0-95 0,0 0-87 16,0 0-30-16,-102 30-12 15,79 6 0-15,4 8-1 16,-1 0 1-16,1 3 5 16,6-4 0-16,7-3-6 15,6-1 0-15,0-8 0 16,6-4-11-16,21-9-2 16,13-9-1-16,10-9 14 15,8 0 0-15,2-7 24 16,-2-17-22-16,-8-1 13 15,-10-3 4-15,-5 3 16 16,-14-1 11-16,-7-1 9 0,-8 1-2 16,-6-4-2-16,0-3 6 15,-16-4-24-15,-15-3-11 16,-9 4-4-16,-4 8 9 16,-3 8-14-16,3 10-1 15,1 7-3-15,5 3-8 16,9 0-1-16,5 9 0 15,8 3-2-15,8 3-46 16,3-2-79-16,5 3-91 16,0 2-148-16,0-7-347 15,7-4-921-15</inkml:trace>
  <inkml:trace contextRef="#ctx0" brushRef="#br0" timeOffset="51628.16">2416 13253 1463 0,'0'0'391'15,"0"0"-286"-15,0 0-1 16,0 0 126-16,117-9 27 16,-47 5-56-16,6 3-61 15,2-2-57-15,-3 3-26 16,-4 0-20-16,-11 0-24 0,-10 0-2 16,-12 0-11-16,-14 0 0 15,-9 0-63-15,-9 0-119 16,-6 0-124-16,-39-11 33 15,-7-11-317-15,-10-4-513 0</inkml:trace>
  <inkml:trace contextRef="#ctx0" brushRef="#br0" timeOffset="51822.45">2576 13104 765 0,'0'0'322'0,"0"0"-90"16,0 0-73-16,-76 103 25 15,63-19 36-15,5 30 1 16,2 0-51-16,3-11-42 15,3-13-19-15,0-18-37 16,0 8-34-16,0 6-18 16,6-8-19-16,1-9-1 0,-1-7-11 15,-1-16-127-15,-1-10-74 16,-4-19-120-16,0-16-263 16,0-1-609-16</inkml:trace>
  <inkml:trace contextRef="#ctx0" brushRef="#br0" timeOffset="52017.71">2510 13690 1294 0,'0'0'528'16,"0"0"-425"-16,0 0 3 16,0 0 73-16,0 0 22 15,133-21-41-15,-81 21-73 0,5 0-50 16,1 0-19-16,4 11-17 15,6-4-1-15,34-4-134 16,-17-3-219-16,-10 0-293 0</inkml:trace>
  <inkml:trace contextRef="#ctx0" brushRef="#br0" timeOffset="52197.83">3695 13422 1681 0,'0'0'590'0,"0"0"-513"0,0 0 27 16,0 0 21-16,126-31-73 15,-80 27-49-15,-4 4-3 16,-3 0-158-16,-10 16-185 16,-17 0-393-16</inkml:trace>
  <inkml:trace contextRef="#ctx0" brushRef="#br0" timeOffset="52370.41">3634 13658 1545 0,'0'0'493'16,"0"0"-367"-16,0 0 37 16,0 0-53-16,0 0 41 15,0 0-54-15,152 1-67 16,-100-1-30-16,10 0-134 0,-12 10-339 15,-11 1-462-15</inkml:trace>
  <inkml:trace contextRef="#ctx0" brushRef="#br0" timeOffset="60336.8">4866 13541 1390 0,'0'0'361'0,"0"0"-115"0,0 0 15 16,0 0 45-16,0 0-75 15,-131-110-73-15,94 101-49 16,-4 9-32-16,-3 0 26 15,-6 19-41-15,2 19-30 16,-5 14-9-16,10 10 1 16,5 9-8-16,12 4-7 15,10-2-9-15,13-1 1 16,3-10 0-16,7-10-1 16,18-13 0-16,6-15 1 15,9-14-1-15,7-10 1 16,7-9 6-16,0-25 2 15,2-11-3-15,-6-11-5 16,-8-5-1-16,-11 1 0 0,-9 0-1 16,-11 8 0-1,-9 8 0-15,-2 8 1 0,0 9 0 16,-10 9 1-16,-4 8 0 16,3 9-1-16,2 1 0 15,-2 11-27-15,2 23 10 16,0 9 17-16,7 5 0 15,2 4 0-15,0-2 1 16,22-5-1-16,5-3 1 16,9-9-1-16,2-3 0 15,-1-5-11-15,1-10-87 16,3-4-91-16,12-11-129 0,-11-14-264 16,-6-12-362-16</inkml:trace>
  <inkml:trace contextRef="#ctx0" brushRef="#br0" timeOffset="60601.97">5194 12989 1453 0,'0'0'350'0,"0"0"-245"16,0 0-30-16,0 0-52 16,0 0-23-16,0 0 0 15,-80 182-123-15,44-110-172 16,1-8-723-16</inkml:trace>
  <inkml:trace contextRef="#ctx0" brushRef="#br0" timeOffset="61102.55">5571 13509 1360 0,'0'0'404'16,"0"0"-175"-16,0 0 22 15,0 0-15-15,0 0-91 16,-114-32-88-16,83 58-32 15,-5 12 17-15,1 10 33 16,-1 13-2-16,7 7-19 16,11 3-32-16,14-6-13 15,4-5-3-15,18-12 1 16,22-16-6-16,9-14-2 16,11-15 1-16,32-16-133 15,-15-18-352-15,-12-4-528 0</inkml:trace>
  <inkml:trace contextRef="#ctx0" brushRef="#br0" timeOffset="86268.72">8565 8672 646 0,'0'0'202'0,"0"0"-62"16,0 0-15-16,0 0 27 0,0 0 4 15,0 0-32-15,-62-34-27 16,55 34-8-16,1 0-13 16,1 0-6-16,3 0 11 15,2 0-4-15,0 0-9 16,0 0-19-16,0 0-20 16,0 0-29-16,0 0 0 15,11 0 0-15,6 0 1 16,6 0 9-16,4 0-4 15,2 0-5-15,-2 0 10 16,-3 0-3-16,-5 0-8 16,-4 0 2-16,-9 0-1 15,-2 0-1-15,-4 0 12 0,0-1 2 16,-6-8 4 0,-14 1-18-16,-12 1-1 0,-5 0 0 15,-3 5 0 1,-3 2-5-16,7 0 6 0,5 0 0 15,11 0 1-15,7 0-1 16,6 2 0-16,5-2 2 16,2 0-2-16,0 0 0 15,0 0-2-15,2 4-14 16,11-1 16-16,6 1 0 16,3-1 9-16,2 1-2 15,1-2 5-15,-5 0-10 16,-3-2-1-16,-4 3-1 15,-1-3 0-15,-6 0 0 0,0 0 0 16,-4 0 1-16,-2 0 0 16,0 0 9-16,0 0 8 15,0 0-5-15,0 0 9 16,0 0-5-16,0 0-4 16,-4 0-6-16,-2 0-1 15,4 0-6-15,2 0 1 16,0 0 0-16,0 0-1 15,0 0-8-15,0 0-28 16,0 0-162-16,0 0-178 16,0 0-897-16</inkml:trace>
  <inkml:trace contextRef="#ctx0" brushRef="#br0" timeOffset="89661.46">8918 10984 684 0,'0'0'331'15,"0"0"-176"-15,0 0-37 16,0 0 33-16,0 0-19 16,0 0-22-16,0 0-21 0,0 0-18 15,0 0-5-15,0 0-1 16,0 0 3-16,0 0-6 16,0 0-6-16,0 0 6 15,0 3 7-15,0-3 1 16,0 0 3-16,0 2-4 15,0-1-14-15,-8 6-16 16,-1 0-22-16,-3 8-6 16,-7 3-3-16,4 0 5 15,-1 0-1-15,3-2-3 16,1-2-7-16,4-2 5 16,1-5-6-16,2 2 0 15,4-5 0-15,-1 0-1 0,2-2-1 16,0 0-5-1,0 0 6-15,0 0-1 0,0 2 1 16,15 2 6-16,3 1 1 16,6-3 5-16,3 0-6 15,-1 0-5-15,4 1-1 16,-6 1 6-16,0-2-6 16,-6-2 0-16,-2 2 0 15,-7-4 5-15,-3 2-5 16,-1-2 0-16,-5 0 0 15,0 0 9-15,0 0 6 16,0 0 6-16,0-10-6 16,0-7-9-16,0-2-4 15,-3-3-2-15,-5-2 1 0,-3-2 0 16,-3-2 1 0,3-1-1-16,3-2-1 0,-2 5 0 15,4 3 0-15,1 7 0 16,3 6-1-16,0 4 0 15,2 4-6-15,0 2-17 16,0 0-83-16,0 7-115 16,-4 22-23-16,-4-3-154 15,0-4-568-15</inkml:trace>
  <inkml:trace contextRef="#ctx0" brushRef="#br0" timeOffset="141221.54">10277 6569 1674 0,'0'0'509'16,"0"0"-375"-16,0 0 133 15,0 0-39-15,0 0-122 16,0 0-22-16,22 56 48 16,27-42-29-16,4-4-23 15,1-4-33-15,-3-2-24 16,-12 0-17-16,-10-4-6 0,-8 0-37 16,-16 0-138-16,-8-6-126 15,-24-16-69-15,-13-2-509 0</inkml:trace>
  <inkml:trace contextRef="#ctx0" brushRef="#br0" timeOffset="141399.87">10158 6553 894 0,'0'0'561'0,"0"0"-362"16,0 0-66-16,0 0 122 16,-16 158 38-16,14-47-31 0,2-1-66 15,0-8-94 1,0-14-68-16,0-22-22 0,0 3-12 15,0 3-10-15,2-15-105 16,4-8-168-16,-2-15-206 16,-2-18-156-16</inkml:trace>
  <inkml:trace contextRef="#ctx0" brushRef="#br0" timeOffset="141581.6">10221 6860 1510 0,'0'0'660'16,"0"0"-476"-16,0 0 20 16,0 0-77-16,0 0-21 15,0 0-46-15,166-10-42 0,-103 7-18 16,6 3-12-16,25-5-157 16,-16-1-306-16,-14-2-390 0</inkml:trace>
  <inkml:trace contextRef="#ctx0" brushRef="#br0" timeOffset="141732.56">10979 6719 1340 0,'0'0'769'0,"0"0"-592"16,0 0-135-16,0 0-41 15,0 0-1-15,0 0-90 16,127 23-411-16,-112-13-870 0</inkml:trace>
  <inkml:trace contextRef="#ctx0" brushRef="#br0" timeOffset="141883.44">10837 6936 1328 0,'0'0'739'0,"0"0"-478"0,0 0-3 15,0 0-113-15,0 0-118 16,0 0-24-16,0 0-3 15,179 8-213-15,-110 1-345 16,-9-3-578-16</inkml:trace>
  <inkml:trace contextRef="#ctx0" brushRef="#br0" timeOffset="142686.54">12148 6773 1309 0,'0'0'557'0,"0"0"-406"15,0 0 110-15,0 0 3 16,15-110-39-16,-15 81-76 16,0 0 8-16,-15 2-31 15,-7 2-41-15,-7 7-19 0,0 8-8 16,-6 8-20-16,1 2-16 15,-5 18-14-15,-1 20-8 16,1 12 0-16,1 10-6 16,7 7 6-16,8-1 0 15,15-6-2-15,8-8-7 16,0-12 2-16,15-14-5 16,11-12 1-16,10-14 1 15,6 0 10-15,8-30 8 16,-1-14 1-16,-1-8-3 15,-5-4 6-15,-9-1-11 16,-13 11 5-16,-5 8 8 16,-9 8-13-16,-5 12 13 0,-2 9 44 15,0 4 2-15,0 5-18 16,0 0-33-16,0 5-9 16,0 14-15-16,-2 12 10 15,0 4 5-15,2 3 2 16,0 2-1-16,0-3-1 15,6-5 0-15,10-2 0 16,5-6-1-16,0-2-23 16,8-5-72-16,2-9-110 15,30-8-104-15,-8 0-264 16,-4-19-177-16</inkml:trace>
  <inkml:trace contextRef="#ctx0" brushRef="#br0" timeOffset="142887.6">12712 6217 1460 0,'0'0'603'0,"0"0"-433"15,0 0 40-15,0 0-88 16,0 0-91-16,0 0-22 15,0 0-9-15,-146 150-126 16,118-99-141-16,-1-4-323 0</inkml:trace>
  <inkml:trace contextRef="#ctx0" brushRef="#br0" timeOffset="144204.78">13034 6353 757 0,'0'0'852'15,"0"0"-524"-15,0 0-29 16,0 0 36-16,0 0-73 15,0 0-55-15,0 0-61 16,-58-56-51-16,56 56-49 16,0 17-44-16,-2 16-2 15,-5 14 55-15,0 13 6 16,-5 14-11-16,-3 5-11 0,-1 3-17 16,-2 4-13-1,-2-2-7-15,2-5-1 0,-1-7 1 16,4-10 4-16,1-7-6 15,3-14 6-15,1-12-5 16,6-11-1-16,3-15 2 16,1-3 13-16,2-9 15 15,0-22 4-15,0-12-28 16,17-10-6-16,4-3 0 16,4 2 0-16,2 4 0 15,0 8 0-15,2 8 0 16,-5 10-2-16,2 8 1 0,-1 7-9 15,-3 8-1-15,1 1 2 16,2 0 2-16,-6 14 6 16,4 8-5-16,-6 2 6 15,-1 6-1-15,-3 0 1 16,-6 2 1-16,-2-2 0 16,-3-5 0-16,-2-6 5 15,0-5-4-15,0-6 8 16,0-3 7-16,-2-1 22 15,-14-3 7-15,-2 4-19 16,-6-3-7-16,-5 5-7 16,-3-1-2-16,1-2-4 15,0 0 1-15,2-2-7 0,0 0 7 16,2 0-2 0,2 1-6-16,0-3 2 0,0 1-1 15,2-1 0-15,3 0 1 16,3 0-1-16,5 0 0 15,3 0 5-15,3 0-5 16,4 0 0-16,-1 0 0 16,3 0-1-16,0-1-1 15,0-2-29-15,0 1-65 16,0-2-100-16,16-18-157 16,8 2-388-16,1-4-445 0</inkml:trace>
  <inkml:trace contextRef="#ctx0" brushRef="#br0" timeOffset="144497.5">13556 6294 1532 0,'0'0'564'0,"0"0"-420"16,0 0 69-16,0 0-100 16,0 0-78-16,0 0-26 0,0 0-2 15,-105 98-7-15,74-61-12 16,-12 18-145-16,10-8-180 15,4-5-477-15</inkml:trace>
  <inkml:trace contextRef="#ctx0" brushRef="#br0" timeOffset="144898.42">14175 6548 1493 0,'0'0'567'0,"0"0"-367"16,0 0 79-16,0 0-54 16,0 0-59-16,-122-45-54 15,84 45-27-15,-4 4-4 16,-3 14-15-16,1 5-19 15,4 7-19-15,-1 3-18 16,8 5-9-16,6 2 0 16,5 2-1-16,11-1-1 15,4-3 1-15,7-5-1 16,0-4 1-16,11-3 0 16,14-7 6-16,8-2 7 15,8-5 7-15,7-5-5 0,6-6-9 16,2-1 3-16,-4 0-9 15,-2-4-14-15,-5-8-98 16,-5-13-148-16,-11 6-428 16,-12-2-1440-16</inkml:trace>
  <inkml:trace contextRef="#ctx0" brushRef="#br0" timeOffset="145711.6">14650 6649 1689 0,'0'0'526'0,"0"0"-228"15,0 0 45-15,0 0-106 16,0 0-109-16,0 0-91 0,36 0-11 15,15-2 72-15,14-4-15 16,9-1-34-16,10-4-5 16,5 1-32-16,0 0-11 15,-5 2-1-15,-10 4 0 16,-18 2-105-16,-18 2-146 16,-21 0-256-16,-11 0-225 15,-6-3-390-15</inkml:trace>
  <inkml:trace contextRef="#ctx0" brushRef="#br0" timeOffset="145900.49">15049 6360 1450 0,'0'0'543'16,"0"0"-441"-16,0 0 4 15,0 0 47-15,-20 119-18 16,20-62-77-16,0 6-42 15,0 4-10-15,0-2-6 16,14 21-129-16,-1-15-259 16,3-17-716-16</inkml:trace>
  <inkml:trace contextRef="#ctx0" brushRef="#br0" timeOffset="146485.28">16462 6453 1358 0,'0'0'572'15,"0"0"-343"-15,0 0 109 16,0 0-67-16,-85-109-67 16,62 97-71-16,4 7-46 0,-4 5-42 15,-1 1-27 1,-5 24-11-16,0 11-6 0,-5 10-1 16,5 8 0-16,2 8 0 15,10 0 0-15,10 0 0 16,7-6-1-16,5-8-7 15,21-11 2-15,10-13 5 16,9-14 0-16,4-10 1 16,4-10 6-16,-2-24 3 15,1-12 3-15,-8-9 0 16,-9-1-6-16,-8 6 1 16,-13 4 2-16,-7 12-1 15,-7 7 18-15,0 12 40 16,0 5 2-16,0 10-11 15,-2 0-36-15,-3 4-21 0,-2 17-18 16,0 10 17 0,3 7 1-16,4 4-2 0,0 0-7 15,2-2 9-15,16-3-1 16,6-7 0-16,5-7-7 16,2-6-11-16,8-9-65 15,3-8-93-15,22-4-94 16,-8-17-342-16,-6-7-344 0</inkml:trace>
  <inkml:trace contextRef="#ctx0" brushRef="#br0" timeOffset="146688.64">17096 6039 1204 0,'0'0'566'0,"0"0"-387"16,0 0-76-16,0 0-16 16,0 0-59-16,0 0-20 15,-124 127-8-15,99-61-89 16,5-12-169-16,0-6-395 0</inkml:trace>
  <inkml:trace contextRef="#ctx0" brushRef="#br0" timeOffset="147180.04">17457 6066 1780 0,'0'0'551'15,"0"0"-399"-15,0 0-8 16,0 0-67-16,-41 107 34 15,18-40-39-15,-2 9-8 16,-4 8-10-16,-2 5-21 16,0 0-16-16,2-6-17 15,6-6-1-15,8-15 1 16,4-15-1-16,6-12-17 16,3-21 5-16,2-14 11 0,0 0 2 15,12-33 24 1,12-8-22-16,8-9 8 0,1 1-1 15,2 4 7-15,-1 8 11 16,-1 11-3-16,-4 12-17 16,-2 8-7-16,-2 6-6 15,-4 4-3-15,-2 20-3 16,-7 6 12-16,-4 3 1 16,-8 6 6-16,0 2 2 15,-10-4 24-15,-11-4 27 16,-8-6-4-16,-6-4 5 15,-4-6-24-15,-6-11-10 16,-2-5-13-16,1-1-14 16,5 0-8-16,6-10-99 0,12-2-127 15,12 2-268-15,9-1-368 16</inkml:trace>
  <inkml:trace contextRef="#ctx0" brushRef="#br0" timeOffset="147549.19">18093 6613 985 0,'0'0'901'0,"0"0"-585"16,0 0-1-16,0 0 15 0,0 0-75 16,0 0-85-1,0 0-55-15,-89-100-52 0,44 106-36 16,-10 20-17-16,1 13-8 15,1 6-1-15,12 7 0 16,12 2-1-16,13-1-1 16,16-7-10-16,0-7 11 15,21-8-2-15,16-7-6 16,15-10 8-16,8-6 1 16,5-8 11-16,-3 0-11 15,-4 0 0-15,-10-6 5 16,-9-4-5-16,-15 2 0 15,-10 2 11-15,-8-1-5 16,-4 4 4-16,-2-1 1 16,0 1-12-16,-6-4-60 0,-37 5-175 15,5 0-456-15,-8-2-1603 16</inkml:trace>
  <inkml:trace contextRef="#ctx0" brushRef="#br0" timeOffset="163705.26">9229 10864 85 0,'0'0'81'0,"0"0"-15"15,0 0 1-15,0 0-34 0,0 0-33 16,0 0 0 0,-11-4-48-16,-2 2-63 0,2-2-62 0</inkml:trace>
  <inkml:trace contextRef="#ctx0" brushRef="#br0" timeOffset="167131.9">10441 10315 153 0,'0'0'39'0,"0"0"-39"16,0 0-140-16</inkml:trace>
  <inkml:trace contextRef="#ctx0" brushRef="#br0" timeOffset="-197908.93">10206 9057 175 0,'0'0'154'16,"0"0"-119"-16,0 0-28 15,10 109-14-15</inkml:trace>
  <inkml:trace contextRef="#ctx0" brushRef="#br0" timeOffset="-181822.52">9454 16329 1610 0,'0'0'494'16,"0"0"-382"-16,0 0 76 15,-120-98 26-15,86 79-37 16,1 7-68-16,2 6-19 16,2 6-5-16,-2 14-32 15,-1 26-28-15,3 14-13 16,5 9-6-16,11 9-6 15,11-5 0-15,2-10-2 0,15-13-5 16,20-16-2 0,10-15 7-16,3-13 2 0,6-17 13 15,-2-25-4-15,-8-10-7 16,-9-10-2-16,-7 4-10 16,-10 11 0-16,-10 17 8 15,-3 9 2-15,-3 15-1 16,-2 6 0-16,3 0-25 15,4 10-17-15,3 12 24 16,6 9 18-16,6 6 1 16,0 1-14-16,8-2-110 15,10-9-123-15,0-8-116 0,-7-11-314 16</inkml:trace>
  <inkml:trace contextRef="#ctx0" brushRef="#br0" timeOffset="-181663.28">9833 16231 1422 0,'0'0'643'0,"0"0"-433"15,0 0-65-15,0 0-38 16,0 0-69-16,0 0-38 16,161-21-124-16,-124 34-143 15,-14-2-280-15</inkml:trace>
  <inkml:trace contextRef="#ctx0" brushRef="#br0" timeOffset="-181506.55">9833 16356 1378 0,'0'0'678'0,"0"0"-479"0,0 0-39 16,0 0-99-16,0 0-34 15,0 0-27-15,143 0-67 16,-65 0-180-16,-13-5-268 15,-13 1-864-15</inkml:trace>
  <inkml:trace contextRef="#ctx0" brushRef="#br0" timeOffset="-181139.2">10325 16131 1162 0,'0'0'849'0,"0"0"-560"16,0 0-22-16,0 0-2 15,-127 15-114-15,112 12-98 16,-1 8-33-16,5 9-8 16,7 6-4-16,4-4-8 15,0 3 1-15,4-13-1 16,19-7-1-16,6-6 0 16,2-13-11-16,2-10 1 15,1-4 11-15,-3-20 11 16,-4-12-1-16,-8-7 2 15,-5-2-1-15,-14-5 2 16,0-3 7-16,-12 3 44 0,-15 6 4 16,-4 8-14-1,0 13-17-15,3 10-16 0,1 13-12 16,2 0-3-16,7 0-6 16,3 5-2-16,3 8-35 15,12 15-138-15,0-6-151 16,0-4-476-16</inkml:trace>
  <inkml:trace contextRef="#ctx0" brushRef="#br0" timeOffset="-180333.64">11497 15896 1483 0,'0'0'653'16,"0"0"-418"-16,0 0-28 15,0 0-143-15,0 0-15 0,-4 134 36 16,11-66-28-1,-5 7 4-15,-2 0-12 0,0-2-19 16,0-7-15-16,-5-8-7 16,-6-14-2-16,3-8-5 15,1-13 5-15,2-15-4 16,3-8 11-16,-1 0 18 16,3-13 1-16,0-18-26 15,0-14-6-15,5-4-6 16,17-1 5-16,7 3 0 15,7 6 0-15,-1 9 0 16,6 14-6-16,-1 11-2 0,0 7 1 16,-5 0-5-1,-4 21 6-15,-4 8 1 0,-11 4 6 16,-12 4 0-16,-4 7 7 16,0-2-1-16,-24 2 13 15,-9 0 4-15,-9-7-4 16,-3-4-1-16,-2-5-7 15,2-6-5-15,5-8-6 16,3-6-21-16,1-8-129 16,11 0-325-16,9-4-326 0</inkml:trace>
  <inkml:trace contextRef="#ctx0" brushRef="#br0" timeOffset="-180182.58">11883 16230 1662 0,'0'0'724'0,"0"0"-528"16,0 0 35-16,0 0-126 16,141-12-72-16,-97 20-33 15,-4 14-63-15,-8 6-198 16,-11-2-322-16,-14-4-461 0</inkml:trace>
  <inkml:trace contextRef="#ctx0" brushRef="#br0" timeOffset="-180041.73">11985 16427 1400 0,'0'0'667'0,"0"0"-526"15,0 0-40-15,0 0-1 0,0 0-85 16,185 35-15 0,-102-35-262-16,-5 0-518 0</inkml:trace>
  <inkml:trace contextRef="#ctx0" brushRef="#br0" timeOffset="-179708.29">12533 16190 1542 0,'0'0'695'0,"0"0"-441"16,0 0 49-16,-135 6-122 15,112 24-113-15,10 11-51 16,6 4-16-16,7 8 4 15,0-3-5-15,18-3-7 0,5-14 7 16,6-7-27-16,2-22 5 16,4-4 9-16,1-19 13 15,2-20 12-15,-3-10-1 16,-8-4-2-16,-11 0 0 16,-15 3 19-16,-1 6 47 15,-9 7-2-15,-16 10-10 16,-7 7-30-16,-2 10-22 15,-4 10-11-15,3 0 0 16,2 5-18-16,6 12-126 16,14 16-161-16,9-4-373 0,4-7-1067 15</inkml:trace>
  <inkml:trace contextRef="#ctx0" brushRef="#br0" timeOffset="-179056.6">13772 16231 1332 0,'0'0'554'0,"0"0"-333"16,0 0 29-16,0 0-42 15,0 0-80-15,-113-23-50 16,86 25-35-16,0 19-3 16,-6 10 11-16,2 13-2 15,-3 6-13-15,5 12-15 16,5 7-13-16,11 0-1 15,10-6-7-15,3-5-4 0,16-13 4 16,19-13 0-16,15-14 1 16,10-14 5-16,13-4-6 15,10-18-52-15,35-44-151 16,-20 3-363-16,-16 1-634 0</inkml:trace>
  <inkml:trace contextRef="#ctx0" brushRef="#br0" timeOffset="-178891.9">14131 16290 1652 0,'0'0'529'16,"0"0"-453"-16,0 0 93 16,0 0-37-16,143 4-81 0,-97-4-51 15,-4 4-34-15,-13 0-173 16,-11 0-387-16</inkml:trace>
  <inkml:trace contextRef="#ctx0" brushRef="#br0" timeOffset="-178741.35">14177 16451 1192 0,'0'0'637'0,"0"0"-415"15,0 0-74-15,0 0 6 16,0 0-42-16,0 0-112 15,179 38-25-15,-119-42-300 16,-6-13-546-16</inkml:trace>
  <inkml:trace contextRef="#ctx0" brushRef="#br0" timeOffset="-178508.16">14971 15990 1356 0,'0'0'576'16,"0"0"-377"-16,0 0-20 15,-105 124-7-15,76-57-46 16,2 6-69-16,1 6-32 16,-1-1-15-16,2-4-10 15,1-11-26-15,6-13-111 0,1-11-46 16,3-13-87-16,7-12-599 0</inkml:trace>
  <inkml:trace contextRef="#ctx0" brushRef="#br0" timeOffset="-176421.85">10970 16423 1124 0,'0'0'389'15,"0"0"-145"-15,0 0-12 16,0 0-40-16,0 0-75 16,0 0-71-16,-36 8-31 15,25 6-5-15,-3 3-9 16,-2 2-1-16,-6 17-32 16,5-4-148-16,0-6-211 0</inkml:trace>
  <inkml:trace contextRef="#ctx0" brushRef="#br0" timeOffset="-176091.17">12791 16521 1132 0,'0'0'366'0,"0"0"-157"16,0 0-42-16,0 0-73 15,0 0-56-15,-113 85-17 16,87-45-21-16,-10 6-6 16,7-11-134-16,2-8-251 0</inkml:trace>
  <inkml:trace contextRef="#ctx0" brushRef="#br0" timeOffset="-129268.24">10746 17183 1324 0,'0'0'618'16,"0"0"-383"-16,0 0-6 16,0 0-19-16,0 0-30 15,0 0-58-15,-73-45-44 16,57 44-14-16,1 1 2 16,-3 0 11-16,-6 0-19 15,-2 10-19-15,-3 11-22 16,1 12-16-16,-1 7 5 15,7 4-6-15,4 4 0 16,11-2 0-16,7-2-6 16,0 0-4-16,12-12-7 15,16-9 2-15,8-9-4 0,9-14 4 16,4 0 4-16,2-28 10 16,-4-7 1-16,-5-7 1 15,-9-6 5-15,-8 4-5 16,-9 4-1-16,-10 0 9 15,-6 4-1-15,0 4 7 16,-14 2 9-16,-7 6-6 16,-6 7-8-16,2 3-9 15,-2 6 0-15,3 2-1 16,4 6-23-16,2 0-73 16,9 0-131-16,7 6-230 0,2 11-220 15,0 1-567-15</inkml:trace>
  <inkml:trace contextRef="#ctx0" brushRef="#br0" timeOffset="-128771.48">11330 17351 1126 0,'0'0'611'0,"0"0"-456"16,0 0-75-16,0 0-16 16,0 0-39-16,0 0 13 15,0 0 11-15,54 68-4 16,-35-54 19-16,2-2 4 16,-5-8-18-16,-1-4 13 0,-1 0 50 15,-3-7 71-15,-3-16-15 16,1-3-66-16,-2-2-39 15,-2-2-4-15,-5 1-9 16,0 0-6-16,-9-7-4 16,-13 0-8-16,-8 4-6 15,-5-3-7-15,-4 12 4 16,0 6 8-16,-1 11-8 16,0 6-8-16,1 5-10 15,4 16-5-15,1 8 0 16,10 1-1-16,7 5 1 15,5 7 0-15,10-11-1 16,2 1-9-16,4-1 1 0,18-10-1 16,5-3 9-16,7-12-1 15,-2-6-1-15,9 0 2 16,0-1 0-16,-2-22-7 16,7 2-82-16,24-16-148 15,-9 3-333-15,-8 2-340 0</inkml:trace>
  <inkml:trace contextRef="#ctx0" brushRef="#br0" timeOffset="-128364.58">11887 16976 1513 0,'0'0'666'0,"0"0"-416"16,0 0-9-16,0 0-66 15,0 0-90-15,0 0-25 0,-40 121 19 16,40-63-27-16,0 5-13 16,0 8-12-16,0 1-12 15,3-2-9-15,-3-6-5 16,0-5 1-16,0-11 19 16,0-16-6-16,0-10-8 15,0-10-6-15,0-10 7 16,0-2-2-16,0 0-6 15,6 0-44-15,0-10-165 16,4-4-546-16</inkml:trace>
  <inkml:trace contextRef="#ctx0" brushRef="#br0" timeOffset="-115406.4">11656 7292 732 0,'0'0'960'0,"0"0"-704"16,0 0-67-16,0 0 5 15,0 0-37-15,0-13-25 0,17 13-69 16,23 0-36 0,20 0 95-16,43 0 32 0,49 0-51 15,62-2-25-15,31-12-1 16,13-8-14-16,-4-4-20 16,-26 2-15-16,-14 1-11 15,-19 5-17-15,-24 3 1 16,-45 2 5-16,-38 8 0 15,-32 2 6-15,-15 3-11 16,-3 0 0-16,-3 0 5 16,-1 0-6-16,-12 0 0 15,-9 0 0-15,-4 0 0 16,-9 0-35-16,0 0-60 16,-7 0-85-16,-71 4-170 15,0 9-335-15,-15-2-692 0</inkml:trace>
  <inkml:trace contextRef="#ctx0" brushRef="#br0" timeOffset="-115073.5">11800 7401 1659 0,'0'0'477'16,"0"0"-373"-16,0 0 21 15,0 0-4-15,0 0 23 16,0 0 110-16,189 30-41 0,-33-26-43 16,66-4-31-16,27 0-28 15,3 0-39-15,-23 0-20 16,-37 0-17-16,-19 0-14 16,-23 4-14-16,-34-4-6 15,-33 0 1-15,-29 0 10 16,-11 0 6-16,2 0-3 15,0 0-9-15,1-8-5 16,-6-1 5-16,-4-4-6 16,-7 1-1-16,-7 12-103 15,-6 0-188-15,-16 0-536 16</inkml:trace>
  <inkml:trace contextRef="#ctx0" brushRef="#br0" timeOffset="-109903.49">10105 12829 33 0,'0'0'81'0,"0"0"0"15,0 0-23-15,0 0-32 16,0 0-13-16,0 0-12 16,43-58 6-16,-12 14-7 15,-2 2-34-15,-3 0-134 0</inkml:trace>
  <inkml:trace contextRef="#ctx0" brushRef="#br0" timeOffset="-103559.46">17285 16449 1330 0,'0'0'400'0,"0"0"-191"16,-120-52-35-16,72 42 24 0,0 10-36 15,6 1-64-15,0 26-56 16,4 9-8-16,7 8-1 16,7 0 8-16,10 0-18 15,10-4-8-15,4-8-14 16,2-10 6-16,23-13 1 15,10-9-1-15,9 0 17 16,6-27 7-16,3-17-2 16,-2-6-17-16,-10 2-3 15,-12 8-1-15,-12 8 25 16,-7 14 14-16,-8 9 38 16,-2 9-13-16,0 0-35 15,0 0-37-15,0 19-6 0,0 11-4 16,0 9 10-16,4 11 1 15,7 0-1-15,3-1 1 16,5-8-2 0,8-14-7-16,0-4-51 0,4-11-71 15,5-12-79-15,19-12-102 16,-7-16-213-16,-4-7-314 0</inkml:trace>
  <inkml:trace contextRef="#ctx0" brushRef="#br0" timeOffset="-103395.45">17690 16379 1197 0,'0'0'738'0,"0"0"-446"15,0 0-157-15,0 0-53 16,0 0-23-16,0 0-35 16,0 0-24-16,119-5-61 15,-90 5-170-15,-8 5-296 16,-13-1-556-16</inkml:trace>
  <inkml:trace contextRef="#ctx0" brushRef="#br0" timeOffset="-103226.4">17649 16491 1450 0,'0'0'668'16,"0"0"-435"-16,0 0 2 0,0 0-106 15,0 0-73 1,0 0-10-16,0 0-25 0,154 0-21 15,-98-6-66-15,22-11-202 16,-16 4-378-16,-11-1-919 0</inkml:trace>
  <inkml:trace contextRef="#ctx0" brushRef="#br0" timeOffset="-102742.58">18153 16181 1512 0,'0'0'679'15,"0"0"-478"-15,0 0 46 0,0 0-25 16,-120 19-98-16,108 7-86 16,5 10-25-16,7 0-12 15,0 4 0-15,0-4 7 16,9-1-8-16,6-7-1 15,9-6-8-15,-1-8 1 16,6-10-2-16,5-4 2 16,2-10 8-16,0-12 1 15,-5-8-1-15,-2-6 1 16,-8 4 10-16,-4 2-11 16,-9-3 38-16,-6 1 4 15,-2 6 18-15,0 0-1 0,-10 0-13 16,-11 8 1-16,-4 8-4 15,0 6-18-15,-7 4-4 16,-2 0-4-16,1 4-16 16,-1 10 5-16,3 3-6 15,8 0 1-15,4-1-1 16,5-3 0-16,6-5-1 16,6 1 1-16,-1-1-18 15,3-6-20-15,0 2-41 16,0 0-29-16,0-4-70 15,5 0-115-15,9 0-87 16,-6 0-294-16</inkml:trace>
  <inkml:trace contextRef="#ctx0" brushRef="#br0" timeOffset="-96263.39">19442 16079 1545 0,'0'0'588'0,"0"0"-479"16,0 0 140-16,0 0-26 15,0 0-88-15,0 0-98 16,0-21-35-16,8 56 15 0,-4 14 37 16,-2-1-4-1,-2 10-22-15,0-4-12 16,-6-5-7-16,-6-3-7 0,3-12 4 15,3-10-6-15,2-6 0 16,4-14 1-16,0-4-1 16,0 0 1-16,0-18 4 15,12-10-5-15,11-2 0 16,8 0 1-16,5 6 0 16,1 7-1-16,1 16 0 15,1 1-8-15,-6 1 2 16,0 25-2-16,-4 5 8 15,-7 0 0-15,-4 2-6 16,-9-3 6-16,-7-2-1 16,-2-6 1-16,-13-4 6 0,-20-2 3 15,-15-2-8-15,-7-8 10 16,-7-4-11-16,0-2 0 16,6 0-28-16,9-8-122 15,22-17-155-15,14 0-219 16,11 0-267-16</inkml:trace>
  <inkml:trace contextRef="#ctx0" brushRef="#br0" timeOffset="-96118.74">19859 16236 1330 0,'0'0'742'0,"0"0"-500"16,0 0 92-16,0 0-91 15,0 0-147-15,0 0-72 0,0 0-24 16,103-28-89-16,-81 60-200 15,-6-5-271-15,-9 0-244 0</inkml:trace>
  <inkml:trace contextRef="#ctx0" brushRef="#br0" timeOffset="-95978.05">19915 16401 1204 0,'0'0'668'15,"0"0"-452"-15,0 0-115 16,0 0 0-16,0 0-52 15,123 0-49-15,-48 0-93 16,-13 4-222-16,-8-4-468 0</inkml:trace>
  <inkml:trace contextRef="#ctx0" brushRef="#br0" timeOffset="-95791.79">20400 16164 1677 0,'0'0'550'0,"0"0"-469"16,0 0 76-16,0 0-38 15,-33 126-53-15,33-69-50 16,0 5-16-16,0 24-62 16,9-16-181-16,0-12-369 0</inkml:trace>
  <inkml:trace contextRef="#ctx0" brushRef="#br0" timeOffset="-95412.79">21659 16110 1287 0,'0'0'500'15,"0"0"-345"-15,0 0 12 16,-133 21 16-16,106 8-62 15,8 11-61-15,5 8-28 16,7 6-6-16,7-4 20 16,0-1-22-16,0-9-11 15,13-8-2-15,10-10-10 16,8-8-2-16,6-6-9 16,35-8-115-16,-9-18-121 15,-3-4-334-15</inkml:trace>
  <inkml:trace contextRef="#ctx0" brushRef="#br0" timeOffset="-95263.29">22103 16200 1661 0,'0'0'508'0,"0"0"-386"16,0 0-25-16,0 0-84 15,136-19-13-15,-85 19-181 16,-11 5-184-16,-11 5-511 0</inkml:trace>
  <inkml:trace contextRef="#ctx0" brushRef="#br0" timeOffset="-95128.75">22212 16324 1084 0,'0'0'627'0,"0"0"-370"0,0 0-63 16,0 0-51-16,0 0-32 15,0 0-62-15,116 50-49 16,-38-41-9-16,-9-5-189 15,-9-4-373-15</inkml:trace>
  <inkml:trace contextRef="#ctx0" brushRef="#br0" timeOffset="-94916.31">22893 15949 1844 0,'0'0'542'0,"0"0"-338"0,0 0-31 16,0 0-99-16,0 0-20 15,-17 143-33-15,26-83-21 16,-1 6-21-16,-8 40-160 16,0-15-339-16,-8-7-504 0</inkml:trace>
  <inkml:trace contextRef="#ctx0" brushRef="#br0" timeOffset="-92579.31">18792 17259 1175 0,'0'0'534'0,"0"0"-342"0,0 0 53 15,0 0-7-15,0 0 8 16,0 0-73-16,-100-94-58 16,75 94-50-16,-2 3-34 15,-2 24-13-15,1 9-10 16,3 14-7-16,5 8 0 16,9 8 0-16,9 2-1 15,2-2-1-15,2-7 1 16,25-11-8-16,11-13 7 15,10-16-7-15,8-19 7 16,6-8 1-16,-1-28 0 16,-8-14 0-16,-9-8 1 15,-12-1 0-15,-16 7 5 16,-16-2 0-16,0 6 0 16,-27 6-5-16,-11 5 2 0,-7 8 2 15,-1 7-5-15,1 12 0 16,3 6 0-16,8 4-1 15,8 0-6-15,7 0-27 16,9 4-77-16,10 2-123 16,0 5-126-16,13 0-203 15,7-3-208-15</inkml:trace>
  <inkml:trace contextRef="#ctx0" brushRef="#br0" timeOffset="-92262.39">19473 17102 1528 0,'0'0'396'0,"0"0"-184"15,0 0-42-15,0 0-76 16,0 0-59-16,0 0 94 16,0 0 11-16,23 143-50 15,-19-77-38-15,4 6-28 16,-2 4-16-16,1 4-8 0,1 1-7 16,-1-9-34-1,0-6-81-15,0-4-119 0,1-12-99 16,1-15-230-16,1-22-721 15</inkml:trace>
  <inkml:trace contextRef="#ctx0" brushRef="#br0" timeOffset="-92041.95">20002 17137 1672 0,'0'0'629'15,"0"0"-370"-15,0 0-31 16,0 0-151-16,0 0-4 16,7 144 29-16,6-33-49 0,1-4-27 15,-4-4-21-15,1-13-5 16,1-24-67-16,5 24-129 16,-1-9-278-16,-3-23-246 0</inkml:trace>
  <inkml:trace contextRef="#ctx0" brushRef="#br0" timeOffset="-64353.38">9762 10313 658 0,'0'0'762'0,"0"0"-571"15,0 0-91-15,0 0 87 0,0 0-39 16,0 0-64-16,0 0-35 15,0 0 13-15,0 0 28 16,0 0 6-16,0 0 8 16,0 4-9-16,0 5-22 15,0 10-17-15,-5 7 32 16,-1 6-8-16,-1 6-26 16,-2 4-10-16,2 0-10 15,1 4-1-15,1-2-3 16,0 3-8-16,1-2-5 15,2 4-4-15,2-1 2 16,-2 2 3-16,2 2-3 0,0 3 3 16,0-1 2-1,0-4-7-15,0-1-4 0,0-4-3 16,0-3-4-16,0-2-1 16,0-3 0-16,0 0 1 15,0-1-2-15,0-1 9 16,0 1 3-16,0 1 0 15,0 0-10-15,0 1 12 16,0-2-12-16,2 0-1 16,0-2 7-16,2-2-7 15,-1-1 0-15,-1-3 8 16,3-2-9-16,-4-2 8 16,4 2 1-16,-3 0-8 0,1 0 8 15,-1 2-8 1,2 1 9-16,1 2-10 0,0-3 6 15,-1-2-5-15,0-2-1 16,1 3 6-16,-1-4-5 16,2-1-1-16,2 3 0 15,-2-3 1-15,1 0 0 16,-3-1 0-16,0 1-1 16,4 1 1-16,-4-2 0 15,3 2 0-15,-3-2 0 16,2 0 0-16,2 0 1 15,-2-2-1-15,1 0 6 16,1 0-6-16,-1-1 0 16,0 1 5-16,0-4-6 15,-1-1 1-15,1 1 0 0,0 1 0 16,0-2 0-16,1 0-1 16,1-1 1-16,1 0 0 15,-2-3-1-15,3-1 1 16,3 0-1-16,1 0 1 15,3-2 0-15,2-1 8 16,1 0-7-16,3 0-1 16,0-1 1-16,1-4 5 15,-1-1-5-15,1 0 5 16,-1 0-5-16,-1-4 10 16,1-12 1-16,-2-2-2 15,3-6 2-15,2-4 2 0,-3-3 0 16,0-1-3-1,-1 3 2-15,1-1-7 0,-1-3 7 16,-1 0-13-16,2-4 13 16,3-3-8-16,0-6-5 15,-2 0 8-15,2-4-8 16,-6-3 5-16,2 0 0 16,-3-6 6-16,0-3-6 15,-2-1 3-15,-1 2-7 16,1 2 4-16,-2 4 0 15,-1-1-6-15,-2 6 8 16,1 3-8-16,-2-3 1 16,1 0 5-16,-2-4-4 0,-3-5-1 15,4-2 8 1,-5 3-8-16,-1-1 0 0,1 7 0 16,-2 3 0-16,-1 8 0 15,-2 2 0-15,-2 4 1 16,0 0-2-16,0-1 0 15,0 1 0-15,0-3 1 16,0 2-1-16,0 3 0 16,0 2 2-16,0 0-1 15,0 5 8-15,0 2-9 16,0 2 1-16,0 0-1 16,0 1 1-16,0 1 6 15,0 0-7-15,0 2 0 16,-4-1 0-16,-1 2 0 15,-2-3 1-15,-1-1 0 0,-1-6 5 16,-1-1-5-16,-3-1 0 16,1 2 0-16,-2-1 0 15,-1 2 0-15,-4 1 7 16,1 1-7-16,-1 1-2 16,-4 0 2-16,1-1-2 15,0 2 1-15,-3-2 0 16,3 2 1-16,-1 5 0 15,4-2 0-15,0 5 1 16,2 2-2-16,-1 2-1 16,0 0 1-16,0 4 0 15,2 0 0-15,-1 2 0 16,1 2-4-16,1 2 2 0,-1 0-4 16,1 0 0-16,-3 0 0 15,0 0 6-15,-4 8-1 16,-1 2 1-16,1 0 0 15,-4 3 0-15,-1 4-1 16,0 2 1-16,0 0-1 16,0 1 0-16,0-2 1 15,1 2-1-15,-1-2 0 16,3 0 0-16,1-2 1 16,1 2 0-16,-1 0 1 15,4 2-1-15,-1 1 0 16,-3-2 0-16,4 3-1 15,-1-1 1-15,4-1 0 16,0 0 1-16,3 0-1 0,-1 0 0 16,1-2 0-16,1 2 0 15,2-2 0-15,-3 3 0 16,-1-2-5-16,1 1 5 16,-1 2 0-16,1-2 1 15,-1 2 0-15,3-1-1 16,3-1 1-16,-1 4-1 15,-1-1 0-15,6 4-1 16,0 0 1-16,4 2 0 16,0 1-6-16,0-2 6 15,0-2 0-15,0-3 1 16,0-8-1-16,4-1 0 16,0-5-1-16,-4-6 1 0,0-3 0 15,0 0-1-15,0 0-8 16,0 0-57-16,0 0-93 15,5 0-104-15,15-1-296 16,-2-14-176-16,0-5-944 0</inkml:trace>
  <inkml:trace contextRef="#ctx0" brushRef="#br0" timeOffset="-53768.44">18801 6569 1437 0,'0'0'326'0,"0"0"-90"16,0 0-65-16,0 0-13 16,0 0-12-16,0 0-51 15,36 0-33-15,-1 0 2 0,7 0-34 16,1 0-18-16,-3 0-6 16,-9 0-6-16,-8 4-111 15,-23 18-199-15,0-2-274 16,-23 0-175-16</inkml:trace>
  <inkml:trace contextRef="#ctx0" brushRef="#br0" timeOffset="-53601.08">18821 6711 1602 0,'0'0'511'0,"0"0"-343"16,0 0 109-16,0 0-78 15,0 0-92-15,0 0-70 0,0 0-32 16,105 0-5-16,-65 11-13 15,29 12-126-15,-9-2-184 16,-4-8-355-16</inkml:trace>
  <inkml:trace contextRef="#ctx0" brushRef="#br0" timeOffset="-45868.9">19874 6663 1440 0,'0'0'544'0,"0"0"-415"15,0 0 119-15,0 0 5 16,0 0-74-16,0 0-58 15,14-41-15-15,-11 24 8 16,-1 1 0-16,-2 0-22 16,0 0-12-16,0 1-17 15,-13 4-5-15,-6 5-16 16,-3 6-15-16,-7 0-26 16,-4 20-1-16,-7 19-8 15,-4 12 7-15,1 9-1 16,5 5-4-16,9-2 6 15,9-4-8-15,11-11 7 16,9-8-5-16,0-13 4 0,11-14-11 16,13-12 1-16,10-1 0 15,9-23 11-15,2-19 1 16,5-10 0-16,-5-4-6 16,-8 2 5-16,-10 8 1 15,-11 11-1-15,-7 16 1 16,-5 8 5-16,-4 10-5 15,0 1 6-15,0 0-6 16,2 19-23-16,6 9 11 16,3 13 11-16,4 2 0 15,7 8 0-15,3-2 1 16,2-4 0-16,0-7-1 0,0-8 1 16,2-10-30-16,-1-7-96 15,8-13-58-15,19-19-73 16,-6-12-199-16,-7-12-206 0</inkml:trace>
  <inkml:trace contextRef="#ctx0" brushRef="#br0" timeOffset="-45704.6">20354 6093 1390 0,'0'0'358'0,"0"0"-183"15,0 0-39-15,0 0-59 0,0 0-61 16,0 0-15-16,-83 141-1 16,59-55-93-16,4-14-198 15,2-10-585-15</inkml:trace>
  <inkml:trace contextRef="#ctx0" brushRef="#br0" timeOffset="-45439.73">20659 6444 1497 0,'0'0'494'0,"0"0"-294"16,0 0 28-16,0 0-25 0,-122-22-77 16,84 53-73-1,-6 8-20-15,1 14 14 0,3 7 6 16,4 4-23-16,14 2-15 15,10-4-15-15,12-5 2 16,0-11 5-16,20-12-7 16,18-12-13-16,16-11-56 15,44-11-103-15,-11-11-208 16,-4-13-609-16</inkml:trace>
  <inkml:trace contextRef="#ctx0" brushRef="#br0" timeOffset="-44757.47">21291 6404 1592 0,'0'0'486'0,"0"0"-291"0,0 0 66 16,0 0-61-16,0 0-84 16,-137 14-62-16,99 22-18 15,-3 13 21-15,2 9-8 16,-3 10-3-16,6 8-17 15,7 4-10-15,9 2-5 16,9 4-7-16,11-9-6 16,0-1 1-16,11-10-1 15,13-7 5-15,8-11-5 16,1-10 0-16,5-10 4 16,-1-8-5-16,6-7-30 15,1-6-44-15,-1-6-50 16,8-1-97-16,-14 0-167 0,-10-5-422 0</inkml:trace>
  <inkml:trace contextRef="#ctx0" brushRef="#br0" timeOffset="-42324.31">21203 6236 1475 0,'0'0'382'0,"0"0"-288"15,0 0 46-15,-24 145 28 16,24-78-36-16,0 10-15 16,0-1-12-16,0-4-41 15,0-6-20-15,0-8-17 16,0-12-13-16,0-9-4 16,-7-14 0-16,2-13 1 15,5-7 2-15,0-3 75 16,0-12 66-16,0-19-77 15,12-4-38-15,5-6-23 16,5 4-5-16,7 2-1 0,3 12-2 16,-1 6-8-1,0 11-1-15,-2 6-5 0,-4 0-3 16,-1 20 2-16,-7 9-1 16,0 0 8-16,-11 2-1 15,-4-2 1-15,-2 0 12 16,-4-6 0-16,-23-2 12 15,-6-5 5-15,-9-5-10 16,-5-2-8-16,-1-5-11 16,6-4-48-16,3-2-129 15,12-16-199-15,13-12-394 0</inkml:trace>
  <inkml:trace contextRef="#ctx0" brushRef="#br0" timeOffset="-42154.35">21802 5949 1283 0,'0'0'891'0,"0"0"-659"0,0 0-134 16,0 0-51-16,0 0-39 16,-77 105-8-16,25-17-108 15,7-13-222-15,1-6-476 0</inkml:trace>
  <inkml:trace contextRef="#ctx0" brushRef="#br0" timeOffset="-41989.49">21635 6567 1373 0,'0'0'608'0,"0"0"-391"0,167-20 118 16,-82 4-98-16,2 4-97 15,-7 0-87-15,-8 6-53 16,-12-1 0-16,-14 4-200 15,-17 1-323-15,-18-2-403 0</inkml:trace>
  <inkml:trace contextRef="#ctx0" brushRef="#br0" timeOffset="-41818.89">22023 6374 1355 0,'0'0'546'0,"0"0"-472"15,0 0 50-15,-3 111 35 0,3-61-49 16,9 6-66-16,3 0-44 16,-4-4-7-16,-1 6-178 15,0-13-291-15,-2-15-673 0</inkml:trace>
  <inkml:trace contextRef="#ctx0" brushRef="#br0" timeOffset="-41407.29">22471 5945 1187 0,'0'0'802'15,"0"0"-534"-15,0 0-138 16,0 0-53-16,0 0 79 0,11 165 11 16,-7-53-35-1,-4-2-57-15,0-10-47 0,0-13-13 16,0-25-15-16,-4 2-1 15,-5-4-6-15,3-18-34 16,-2-17-13-16,4-18 5 16,4-7 49-16,0-23 10 15,0-20-8-15,12-11-1 16,13-6 0-16,10 0-1 16,2 7 2-16,3 11 4 15,0 12 7-15,0 13 1 16,-4 12-8-16,-5 5-6 0,-4 12 1 15,-9 19 8-15,-7 6 10 16,-11 6 2-16,0-1 0 16,-7 2-1-16,-17-4 2 15,-9-3 2-15,-10-4-12 16,-3-6-12-16,-4-8 0 16,-12-7-120-16,12-6-171 15,13-6-346-15</inkml:trace>
  <inkml:trace contextRef="#ctx0" brushRef="#br0" timeOffset="-41172.62">22920 6102 1815 0,'0'0'325'0,"0"0"-162"15,0 0 129-15,152 134-43 16,-109-73-78-16,-10 2-53 15,-11-1-40-15,-8 0-9 16,-8-10 2-16,-6-3-18 16,0-5-20-16,-6-4-15 15,-13-2-5-15,-11-2-13 16,-4-1-13-16,-35 15-109 16,9-11-222-16,-2-2-459 0</inkml:trace>
  <inkml:trace contextRef="#ctx0" brushRef="#br0" timeOffset="-40259.99">20065 8019 1337 0,'0'0'679'0,"0"0"-455"0,0 0-85 15,0 0 54-15,0 0-53 16,0 0-24-16,175-20-69 16,-99 14-28-16,-3 4-19 15,-8 2-39-15,-9 0-194 16,-19 16-360-16,-20-4-433 0</inkml:trace>
  <inkml:trace contextRef="#ctx0" brushRef="#br0" timeOffset="-40117.67">20271 8201 1086 0,'0'0'770'0,"0"0"-533"15,0 0-137-15,0 0-48 16,164-15-28-16,-56 12-24 0,44-1-42 15,-25 4-260-15,-16 0-382 16</inkml:trace>
  <inkml:trace contextRef="#ctx0" brushRef="#br0" timeOffset="-39707.95">21557 7863 1397 0,'0'0'499'0,"0"0"-290"15,0 0 72-15,0 0-59 16,-123-52-79-16,92 61-91 16,-4 24-37-16,-1 11-5 15,5 8 1-15,4 2-2 0,9 0-8 16,13-6 0-16,5-8-1 16,5-10-33-16,24-14-52 15,10-14 6-15,7-2 46 16,3-25 24-16,0-18 9 15,-2-6 0-15,-7-1 1 16,-9 5 16-16,-8 5 18 16,-11 9 32-16,-5 14 40 15,-5 9 22-15,-2 8-23 16,0 0-55-16,0 19-41 16,0 12 5-16,3 9 0 15,10 2-3-15,5 2-4 16,8-4-8-16,6-5 0 15,4-8-34-15,6-9-77 0,4-13-76 16,26-10-120-16,-12-19-197 16,-9-9-279-16</inkml:trace>
  <inkml:trace contextRef="#ctx0" brushRef="#br0" timeOffset="-39547.36">22152 7439 1523 0,'0'0'492'16,"0"0"-397"-16,0 0 36 16,0 0-85-16,0 0-25 0,-96 108-11 15,71-55-10 1,-1 3-19-16,-17 20-148 0,6-15-191 16,3-11-850-16</inkml:trace>
  <inkml:trace contextRef="#ctx0" brushRef="#br0" timeOffset="-39242.73">22525 7886 1485 0,'0'0'528'0,"0"0"-318"0,0 0 97 16,0 0-64-1,0 0-53-15,0 0-78 0,0 0-51 16,-148-48-31-16,95 80-6 16,-5 11 6-16,-2 5 5 15,13 4-14-15,11-2-20 16,16-4 1-16,20-6-1 16,4-8 0-16,32-10 0 15,18-9 7-15,8-11 0 16,9-2-8-16,43-9-85 15,-20-9-204-15,-7-1-459 0</inkml:trace>
  <inkml:trace contextRef="#ctx0" brushRef="#br0" timeOffset="-19262.11">10528 11067 22 0,'0'0'223'16,"0"0"-130"-16,0 0-59 16,0 0 17-16,0 0-32 15,-6-23-11-15,6 23-8 16,0 0-7-16,0 0-6 16,0 0 6-16,0 0-2 15,0 0-1-15,0 0 4 0,0 0 6 16,0 0 2-16,0 0 6 15,0 0 1-15,0-1 0 16,0-1-1-16,0-2-6 16,-3 1 4-16,3 1 1 15,0-2 0-15,0 2 2 16,0-3-1-16,0 1-6 16,-2-2 4-16,2-1-4 15,0 2 4-15,0-1-5 16,-2-3 8-16,2 3 8 0,0 0-5 15,0 2-11 1,0 0 9-16,0 2-1 0,0 1-2 16,0 1 3-1,0-3-3-15,0 3-6 0,0 0-1 16,0 0-23-16,0 0-22 16,0 0 0-16,0 0 27 15,0 0 0-15,0 0-34 16,0 0-49-16,0-1-43 0</inkml:trace>
  <inkml:trace contextRef="#ctx0" brushRef="#br0" timeOffset="-17414">4310 14414 1315 0,'0'0'524'0,"0"0"-284"16,0 0 104-16,0 0 5 15,0 0-89-15,0 0-75 16,0 0-59-16,-34 1-48 16,34 2-23-16,25-3-25 15,17 0 6-15,18 0 50 16,19-9-16-16,7-4-29 15,5-4-23-15,-2 6-12 16,-8 2-5-16,-15 5-1 16,-10 1 1-16,-16 0-2 15,-11 1-25-15,-8 1-71 16,-11-2-92-16,-5-1-96 0,-5-2-195 16,-11 2-117-16,-13 0-629 15</inkml:trace>
  <inkml:trace contextRef="#ctx0" brushRef="#br0" timeOffset="-17147.09">4392 14482 1652 0,'0'0'508'0,"0"0"-251"16,0 0 56-16,0 0-88 16,0 0-120-16,0 0-17 15,0 0 65-15,115 46-9 16,-38-46-20-16,5 0-50 15,2 0-23-15,-3-6-23 0,-8 0-11 16,-11 2-16 0,-12 0 5-16,-8 4-5 0,-9 0-1 15,-8 0-1-15,-5 0-5 16,-7-5-44-16,-1-2-53 16,-3-3-97-16,1-8-113 15,0 3-287-15,-6-2-329 0</inkml:trace>
  <inkml:trace contextRef="#ctx0" brushRef="#br0" timeOffset="22242.26">8982 12454 175 0,'0'0'818'0,"0"-8"-623"0,0-4-54 15,0-1 10-15,0 0-9 16,0 3 10-16,0 3 3 15,0 5 0-15,0-3-29 16,0 4-20-16,0 1 11 16,0 0-8-16,0 0-29 15,0 0-17-15,0 0-16 16,0 0-24-16,-3 0-10 16,2 0-12-16,-5 0 8 15,0 6-7-15,-3 5 0 0,-1 5 13 16,-4 2 3-16,-1 1-3 15,-2-1 4-15,0 1 2 16,-1 2-6-16,0-1 12 16,1 0-3-16,0-2-11 15,4-4-1-15,5-2 0 16,0-6 5-16,4-2-11 16,4-2 3-16,0 0 1 15,0-2-9-15,0 0 9 16,0 2-9-16,18 1-1 15,9 2 1-15,9 3 14 16,6 0-13-16,3 0 5 0,-1-2-7 16,-4 3 1-1,-6-3 0-15,-10-1 0 16,-6-2-1-16,-7 2 1 16,-7-5-1-16,-2 0 1 0,-2 0 7 15,0-6 10-15,0-18-2 16,-2-9-14-16,-11-12-1 15,-3-5-1-15,-3-1 1 16,-2 4 0-16,2 4 0 16,3 11-1-16,1 8 1 15,3 10-1-15,5 6 0 16,5 5 0-16,0 3-15 16,2 0-55-16,0 5-73 15,0 11-87-15,0 3-125 16,0-4-230-16,7-5-769 0</inkml:trace>
  <inkml:trace contextRef="#ctx0" brushRef="#br0" timeOffset="30844.95">8835 10799 28 0,'0'0'86'0,"0"0"-48"0,0 0-20 15,0 0 20-15,0 0 51 16,0 0-27-16,69 1-40 16,-53-1-10-16,-1 0-10 15,-1 0-1-15,-1 0-1 16,1 0-6-16,-1 0-33 16,3 0-22-16,-3 0-18 15,-5 1-103-15</inkml:trace>
  <inkml:trace contextRef="#ctx0" brushRef="#br0" timeOffset="32084.43">9358 10674 149 0,'0'0'163'0,"0"0"-95"16,0 0-24-16,0 0-44 0,0 0-4 16,0 0-61-16,0 0-76 15</inkml:trace>
  <inkml:trace contextRef="#ctx0" brushRef="#br0" timeOffset="37039.57">8966 16736 1420 0,'0'0'571'16,"0"0"-429"-16,0 0 50 15,0 0 10-15,0 0-55 16,0 0-78-16,0 0-29 16,83 0 63-16,-27 0 12 15,10 0-16-15,7-5-5 0,12 0-7 16,7-3-32-1,6-1-13-15,5 4-6 0,3 0-15 16,4 2-9-16,-1 3-4 16,-2 0-7-16,-5 0 0 15,-6 0 1-15,-14 0 4 16,-8 0-5-16,-16 0-1 16,-16 0 1-16,-11 0-1 15,-11 0 1-15,-11 3-1 16,-5-3 0-16,-2 0 0 15,-2 0-9-15,0 0-28 16,-8 0-44-16,-17 0-157 16,-44 0-247-16,5 0-123 15,-5 0-478-15</inkml:trace>
  <inkml:trace contextRef="#ctx0" brushRef="#br0" timeOffset="37438.67">9200 16830 1382 0,'0'0'585'15,"0"0"-354"-15,0 0 28 16,0 0 4-16,0 0-95 16,0 0-61-16,0 0-8 15,105-40 19-15,-43 30-38 16,12 2-7-16,8 4-3 15,9-1-20-15,23 5-14 0,-7-1-8 16,2 1-7 0,1 0-7-16,-22 0-2 0,7 0-3 15,-16 0-8-15,-12 0 0 16,-13 0 0-16,-17 0 0 16,-12 0-1-16,-12 0 0 15,-6 0 0-15,-4 0 0 16,-3 0 0-16,0 0 1 15,0 0 0-15,0 0-1 16,0 0 2-16,0 0-2 16,0 0-7-16,0 6-47 15,-19-2-126-15,-14-4-274 16,4 0-269-16,-2 0-1089 0</inkml:trace>
  <inkml:trace contextRef="#ctx0" brushRef="#br0" timeOffset="38223.57">11135 16726 1016 0,'0'0'542'0,"0"0"-232"16,0 0 14-16,0 0 24 15,0 0-63-15,0 0-79 0,0 0-59 16,-46-13-63-16,46 13-51 16,19 0-24-16,20 0 9 15,22 5 61-15,32-5-1 16,44 0-17-16,32 0-14 16,9 0-16-16,-29 0-14 15,-40 0-10-15,-44 0-6 16,-10 0 0-16,4 0 0 15,-4 5-1-15,-1 8 1 16,-18-6-1-16,-15-1 0 16,-9-6 0-16,-8 5 1 15,-4-5-1-15,0 0-11 16,-2 0-41-16,-20 0-136 16,-12 0-110-16,-46 0-275 15,9 0-131-15,-5 9-697 0</inkml:trace>
  <inkml:trace contextRef="#ctx0" brushRef="#br0" timeOffset="38520.79">11301 16830 1283 0,'0'0'662'16,"0"0"-374"-16,0 0 9 15,0 0 8-15,0 0-97 16,0 0-114-16,0 0-28 15,85 0 42-15,7 0 9 16,1 0-24-16,11 0-29 16,6-4-17-16,-16 4-22 0,6 0-4 15,-13 0-12-15,-13 0-8 16,-13 0 0-16,-16 8 0 16,-14-5-1-16,-9 8 1 15,-6-7-1-15,0 0-12 16,-1 0-71-16,10-2-122 15,42 2-245-15,-7 0-288 16,7-4-1153-16</inkml:trace>
  <inkml:trace contextRef="#ctx0" brushRef="#br0" timeOffset="39057.96">13157 16808 1410 0,'0'0'557'0,"0"0"-285"15,0 0 17-15,0 0-76 16,0 0 14-16,152-22-30 15,-49 16-31-15,32 2-28 16,35 0-42-16,19 0-36 16,-2 4-21-16,5 0-21 15,-10 0-10-15,-1 0-2 16,-8 0 7-16,-19 0-13 16,-36 4-7-16,-35 0 6 15,-29 0 0-15,-21-4 0 16,-6 4 0-16,-10-4-8 0,-10 0-11 15,-7 0 10-15,-20 0-8 16,-31 0-102-16,-36 6-106 16,-61 16-98-16,19 0-238 15,5 0-156-15</inkml:trace>
  <inkml:trace contextRef="#ctx0" brushRef="#br0" timeOffset="39440.18">13807 16906 1016 0,'0'0'546'0,"0"0"-275"16,0 0 26-16,0 0-69 15,0 0-48-15,0 0-37 0,0 0 67 16,87 12-11 0,-15-6-43-16,31-6-29 0,30 0-16 15,25 0-45-15,5 0-30 16,-29 0-3-16,-39 0-20 15,-32 0-13-15,-12 0 0 16,3 0 0-16,-5 0 0 16,-2 0 0-16,-18 0-1 15,-14 0 1-15,-9 0 1 16,-3 0 13-16,-3 0-13 16,0 0 10-16,0 0-2 15,0 0-2-15,0 0-6 0,0 0-1 16,0 0-1-1,0 0 1-15,0 0 0 0,0 0 3 16,0 0-3-16,-3 0-15 16,-3 0-60-16,-5 0-145 15,-9 0-153-15,0 0-393 16,0 5-936-16</inkml:trace>
  <inkml:trace contextRef="#ctx0" brushRef="#br0" timeOffset="43836.66">9811 12166 67 0,'0'0'93'16,"0"0"-36"-16,0 0 9 0,0 0-3 16,0 0-5-16,115-60-19 15,-115 51-22-15,0 1-4 16,-8 1-7-16,-39-7-6 16,6 4-34-16,-1-1-100 0</inkml:trace>
  <inkml:trace contextRef="#ctx0" brushRef="#br0" timeOffset="117268.83">9456 11243 1551 0,'0'0'527'0,"0"0"-358"16,0 0 151-16,0 0-11 15,0 0-70-15,0 0-67 16,-22 0-46-16,22 0-30 16,18 0 1-16,9 0 16 15,10 0-23-15,13 0-21 16,12 0-9-16,11 0-9 16,14 0-15-16,9 0-11 15,4 0-5-15,3 0-7 0,2 0 0 16,13 0-13-16,22-8 0 15,21-5 0-15,-15 0 0 16,-28 1 0-16,-33 2 0 16,-27 4 0-16,9-3 0 15,4 2 0-15,8-3 0 16,-11 4 0-16,-1-2 0 16,-7-1 0-16,-2 2 0 15,-2 0 0-15,0-4 0 16,2-3 0-16,2 2 0 15,-3-4 0-15,-1 2 0 16,-8 2 0-16,-7-1 0 16,-6 2 0-16,-3 0 0 15,-3 0 0-15,-2-1 0 16,2-2 0-16,0 0 0 0,0 0 0 16,0 0 0-1,-2-1 0-15,-2 1 0 0,-2 0 0 16,0 0 0-16,-3-3 0 15,-2 5 0-15,-2-3 0 16,-2 3 0-16,3-1 0 16,-4 1 0-16,3-3 0 15,-1-1 0-15,3-2 0 16,-3-2 0-16,1-2 0 16,-3-2 0-16,1-2 0 15,-3-1 0-15,-4 0 0 16,0 0 0-16,-5-1 0 15,-2 3 0-15,0-2 0 16,0 4 0-16,-2 0 0 0,-16-1 0 16,-5 0 0-16,-6-2 0 15,-6-2 0-15,-9-2 0 16,-10 2 0-16,-4 0 0 16,-5 2 0-16,-1 0 0 15,2 2 0-15,-1 2 0 16,3 0 0-16,2 3 0 15,2 1 0-15,3 4 0 16,2 2 0-16,3 0 0 16,4 5 0-16,-1 1 0 15,1 0 0-15,-5 1 0 16,0 5 0-16,-4-2 0 16,1 2 0-16,-1 0 0 0,2 0 0 15,-1 0 0-15,2 0 0 16,0 0 0-16,2 2 0 15,-2-2 0-15,-1 2 0 16,-2-2 0-16,-1 0 0 16,3 3 0-16,2-2 0 15,1 4 0-15,3-4 0 16,-3 4 0-16,1 0 0 16,1 1 0-16,-1 0 0 15,2 2 0-15,1 2 0 16,-1-1 0-16,1-2 0 15,1 1 0-15,-3 1 0 16,1 0 0-16,-2 3 0 0,0-1 0 16,-1 2 0-16,-4 1 0 15,1 0 0-15,0 0 0 16,2-1 0-16,2 1 0 16,2-1 0-16,3 4 0 15,4-2 0-15,4 3 0 16,3-1 0-16,7-2 0 15,2 2 0-15,4-1 0 16,2-1 0-16,3 0 0 16,0 1 0-16,-2 3 0 15,1-2 0-15,1 4 0 16,-1-2 0-16,1 3 0 16,-1-1 0-16,3-2 0 15,2 1 0-15,0 0 0 16,-2 0 0-16,2 1 0 0,-2 4 0 15,0-5 0-15,2 7 0 16,0-1 0-16,2 2 0 16,1 2 0-16,4 0 0 15,2 4 0-15,0 0 0 16,0 2 0-16,8 0 0 16,10 3 0-16,7-2 0 15,6 2 0-15,7-1 0 16,6-4 0-16,10 0 0 15,8-6 0-15,11-5 0 16,10-4 0-16,6-4 0 0,5-6 0 16,-1-5 0-1,-3-2 0-15,-10-2 0 0,-11 0 0 16,-13 0 0-16,-13 0 0 16,-9 0 0-16,-9-7 0 15,-8 0 0-15,-5 1 0 16,-3 2 0-16,-1 0-71 15,19 2-176-15,-2 0-330 16,0-2-419-16</inkml:trace>
  <inkml:trace contextRef="#ctx0" brushRef="#br0" timeOffset="123621.37">6194 13597 1714 0,'0'0'595'0,"0"0"-476"16,0 0 37-16,0 0-3 15,0 0 25-15,139-1-48 16,-66 2-33-16,5-1-1 0,4 0-2 16,-1 0-31-16,-8-8-31 15,-11-4-17-15,-12 0-2 16,-13 2-1-16,-12 2-11 16,-12 2 5-16,-8 2 2 15,-5 2-8-15,0-2-87 16,-14-6-136-16,-10 0-427 15,-7-4-249-15</inkml:trace>
  <inkml:trace contextRef="#ctx0" brushRef="#br0" timeOffset="123966.55">6514 13258 1440 0,'0'0'478'0,"0"0"-297"15,0 0 12-15,0 0-94 16,0 0-45-16,0 0 108 16,-6 111 9-16,6-58-32 15,0 6-34-15,1 1-29 16,-1 2-13-16,0 3-15 16,0-7-11-16,0 0-11 15,0-2-14-15,0-6 0 16,-3-6-5-16,-1-6 4 15,-1-8-10-15,1-5 5 16,2-9-4-16,0-8-1 16,0-4 0-16,2-2 6 0,-3-2 6 15,3 0-13-15,-2 0-28 16,-5 0-81-16,-4 0-228 16,-2 0-384-16,-1-5-676 0</inkml:trace>
  <inkml:trace contextRef="#ctx0" brushRef="#br0" timeOffset="151759.58">7195 13062 1590 0,'0'0'357'0,"0"0"-136"0,0 0 98 16,0 0-41-1,0 0-118-15,0 0-90 0,-85 68-15 16,77 14 31-16,-2 3-19 15,4 9-11-15,-1 2-5 16,1-14-20-16,-1 7-12 16,-5-7-1-16,4-8-10 15,-1-10-7-15,0-12 7 16,4-11-2-16,1-15-5 16,4-12 0-16,0-10-1 15,0-4 16-15,0-11 10 16,4-19 25-16,19-14-35 15,8-8-5-15,11-2-11 16,7 4-1-16,7 8 1 16,4 7 0-16,-2 14 0 0,-5 7-1 15,-3 10-1-15,-11 4 1 16,-5 0-10-16,-7 15 1 16,-9 9 1-16,-5 5 8 15,-5 3 1-15,-5-1 0 16,-3-2 2-16,0-1 4 15,-13-4 0-15,-10 0 1 16,-6-2 1-16,-11 1-2 16,-4-4 1-16,-7-3-6 15,-1-1 6-15,1-7-6 16,2-3 0-16,5-5 8 16,5 0-9-16,7 0-1 15,14 0-52-15,8 0-97 0,10 0-97 16,23-5-267-1,12-12-161-15,6-6-249 0</inkml:trace>
  <inkml:trace contextRef="#ctx0" brushRef="#br0" timeOffset="152005.62">7852 13020 1423 0,'0'0'546'0,"0"0"-373"16,0 0 29-16,0 0-73 16,0 0-84-16,0 0-38 15,0 0 1-15,-64 94-8 16,28-44-11-16,-18 34-133 15,8-10-175-15,3-7-376 0</inkml:trace>
  <inkml:trace contextRef="#ctx0" brushRef="#br0" timeOffset="152510.21">8309 13662 696 0,'0'0'1004'0,"0"0"-654"15,0 0-54-15,0 0 28 16,0 0-87-16,0 0-85 16,0 0-56-16,-98-44-19 15,67 44-19-15,-4 0-10 16,-6 0-18-16,-1 19-17 15,-3 12-7-15,1 9-5 16,4 5 1-16,6 8-2 16,12-3 0-16,9-2 0 15,13-2-1-15,0-6 0 16,21-6 0-16,15-6 1 16,11-8 0-16,11-5 12 0,2-9 3 15,1-6-14-15,-6 0 7 16,-12 0-7-16,-12-2 14 15,-9-6 26-15,-9 2 20 16,-6 1 5-16,-5 2 2 16,0 0-13-16,-2 2-17 15,0-2-10-15,0 3-8 16,0 0-7-16,0 0-1 16,0 0-3-16,0 0 0 15,0 0-7-15,0 0-2 16,0-1-56-16,0 1-106 0,0-6-175 15,-4 2-361-15,2-4-428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0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A633749-6353-4824-94F5-2306CA13CC75}" type="slidenum">
              <a:rPr lang="en-US"/>
              <a:pPr>
                <a:defRPr/>
              </a:pPr>
              <a:t>‹#›</a:t>
            </a:fld>
            <a:endParaRPr lang="en-US"/>
          </a:p>
        </p:txBody>
      </p:sp>
    </p:spTree>
    <p:extLst>
      <p:ext uri="{BB962C8B-B14F-4D97-AF65-F5344CB8AC3E}">
        <p14:creationId xmlns:p14="http://schemas.microsoft.com/office/powerpoint/2010/main" val="207589206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16764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9998" y="583811"/>
            <a:ext cx="867454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914400"/>
            <a:ext cx="7776972" cy="1295400"/>
          </a:xfrm>
        </p:spPr>
        <p:txBody>
          <a:bodyPr anchor="t">
            <a:normAutofit/>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685800" y="2514600"/>
            <a:ext cx="7848600" cy="3643674"/>
          </a:xfrm>
        </p:spPr>
        <p:txBody>
          <a:bodyPr>
            <a:normAutofit/>
          </a:bodyPr>
          <a:lstStyle>
            <a:lvl1pPr marL="0" indent="0" algn="ctr">
              <a:buNone/>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381009" y="6321136"/>
            <a:ext cx="1161826" cy="365125"/>
          </a:xfrm>
        </p:spPr>
        <p:txBody>
          <a:bodyPr/>
          <a:lstStyle/>
          <a:p>
            <a:pPr>
              <a:defRPr/>
            </a:pPr>
            <a:fld id="{9A317C8B-6CCA-49DE-8503-CB6169078CD9}" type="slidenum">
              <a:rPr lang="en-US" smtClean="0"/>
              <a:pPr>
                <a:defRPr/>
              </a:pPr>
              <a:t>‹#›</a:t>
            </a:fld>
            <a:endParaRPr lang="en-US"/>
          </a:p>
        </p:txBody>
      </p:sp>
      <p:sp>
        <p:nvSpPr>
          <p:cNvPr id="17" name="TextBox 16"/>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Enhanced Seventh Edition			           Roth/Kinney/John</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18" name="Rectangle 5"/>
          <p:cNvSpPr txBox="1">
            <a:spLocks noChangeArrowheads="1"/>
          </p:cNvSpPr>
          <p:nvPr userDrawn="1"/>
        </p:nvSpPr>
        <p:spPr bwMode="auto">
          <a:xfrm>
            <a:off x="685800" y="6341918"/>
            <a:ext cx="7848600" cy="365125"/>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10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000" dirty="0">
                <a:solidFill>
                  <a:schemeClr val="tx1"/>
                </a:solidFill>
              </a:rPr>
              <a:t>© 2021 Cengage®. May not be scanned, copied or duplicated, or posted to a publicly accessible website, in whole or in part.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r>
              <a:rPr lang="en-US" dirty="0"/>
              <a:t>© 2014 Cengage Learning Engineering. All Rights Reserved. </a:t>
            </a:r>
          </a:p>
        </p:txBody>
      </p:sp>
      <p:sp>
        <p:nvSpPr>
          <p:cNvPr id="6" name="Slide Number Placeholder 5"/>
          <p:cNvSpPr>
            <a:spLocks noGrp="1"/>
          </p:cNvSpPr>
          <p:nvPr>
            <p:ph type="sldNum" sz="quarter" idx="12"/>
          </p:nvPr>
        </p:nvSpPr>
        <p:spPr>
          <a:xfrm>
            <a:off x="7593121" y="6248400"/>
            <a:ext cx="1161826" cy="365125"/>
          </a:xfrm>
        </p:spPr>
        <p:txBody>
          <a:bodyPr/>
          <a:lstStyle/>
          <a:p>
            <a:pPr>
              <a:defRPr/>
            </a:pPr>
            <a:fld id="{E00E4866-B08E-48F7-AB9A-999B9985195A}" type="slidenum">
              <a:rPr lang="en-US" smtClean="0"/>
              <a:pPr>
                <a:defRPr/>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453385" y="1373253"/>
            <a:ext cx="8229599" cy="1453297"/>
          </a:xfrm>
        </p:spPr>
        <p:txBody>
          <a:bodyPr vert="horz" anchor="ctr">
            <a:normAutofit/>
          </a:bodyPr>
          <a:lstStyle>
            <a:lvl1pPr algn="l">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3048000"/>
            <a:ext cx="8267700" cy="3048000"/>
          </a:xfrm>
        </p:spPr>
        <p:txBody>
          <a:bodyPr vert="horz"/>
          <a:lstStyle>
            <a:lvl1pPr>
              <a:buClr>
                <a:schemeClr val="accent1"/>
              </a:buClr>
              <a:defRPr>
                <a:latin typeface="Verdana" panose="020B0604030504040204" pitchFamily="34" charset="0"/>
                <a:ea typeface="Verdana" panose="020B0604030504040204" pitchFamily="34" charset="0"/>
                <a:cs typeface="Verdana" panose="020B0604030504040204" pitchFamily="34" charset="0"/>
              </a:defRPr>
            </a:lvl1pPr>
            <a:lvl2pPr>
              <a:buClr>
                <a:schemeClr val="accent1"/>
              </a:buClr>
              <a:defRPr>
                <a:latin typeface="Verdana" panose="020B0604030504040204" pitchFamily="34" charset="0"/>
                <a:ea typeface="Verdana" panose="020B0604030504040204" pitchFamily="34" charset="0"/>
                <a:cs typeface="Verdana" panose="020B0604030504040204" pitchFamily="34" charset="0"/>
              </a:defRPr>
            </a:lvl2pPr>
            <a:lvl3pPr>
              <a:buClr>
                <a:schemeClr val="accent1"/>
              </a:buClr>
              <a:defRPr>
                <a:latin typeface="Verdana" panose="020B0604030504040204" pitchFamily="34" charset="0"/>
                <a:ea typeface="Verdana" panose="020B0604030504040204" pitchFamily="34" charset="0"/>
                <a:cs typeface="Verdana" panose="020B0604030504040204" pitchFamily="34" charset="0"/>
              </a:defRPr>
            </a:lvl3pPr>
            <a:lvl4pPr>
              <a:buClr>
                <a:schemeClr val="accent1"/>
              </a:buClr>
              <a:defRPr>
                <a:latin typeface="Verdana" panose="020B0604030504040204" pitchFamily="34" charset="0"/>
                <a:ea typeface="Verdana" panose="020B0604030504040204" pitchFamily="34" charset="0"/>
                <a:cs typeface="Verdana" panose="020B0604030504040204" pitchFamily="34" charset="0"/>
              </a:defRPr>
            </a:lvl4pPr>
            <a:lvl5pPr>
              <a:buClr>
                <a:schemeClr val="accent1"/>
              </a:buCl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aseline="30000" dirty="0">
                <a:latin typeface="Verdana" panose="020B0604030504040204" pitchFamily="34" charset="0"/>
                <a:ea typeface="Verdana" panose="020B0604030504040204" pitchFamily="34" charset="0"/>
                <a:cs typeface="Verdana" panose="020B0604030504040204" pitchFamily="34" charset="0"/>
              </a:rPr>
              <a:t>th</a:t>
            </a:r>
            <a:r>
              <a:rPr lang="en-US" sz="120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772400" y="6248400"/>
            <a:ext cx="1161826" cy="365125"/>
          </a:xfrm>
        </p:spPr>
        <p:txBody>
          <a:bodyPr/>
          <a:lstStyle/>
          <a:p>
            <a:pPr>
              <a:defRPr/>
            </a:pPr>
            <a:fld id="{6CF2B64B-D533-4D11-BEAF-64879B32716C}" type="slidenum">
              <a:rPr lang="en-US" smtClean="0"/>
              <a:pPr>
                <a:defRPr/>
              </a:pPr>
              <a:t>‹#›</a:t>
            </a:fld>
            <a:endParaRPr lang="en-US"/>
          </a:p>
        </p:txBody>
      </p:sp>
      <p:sp>
        <p:nvSpPr>
          <p:cNvPr id="7" name="Title 6"/>
          <p:cNvSpPr>
            <a:spLocks noGrp="1"/>
          </p:cNvSpPr>
          <p:nvPr>
            <p:ph type="title"/>
          </p:nvPr>
        </p:nvSpPr>
        <p:spPr/>
        <p:txBody>
          <a:bodyPr>
            <a:normAutofit/>
          </a:bodyPr>
          <a:lstStyle>
            <a:lvl1pPr>
              <a:defRPr sz="36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7" name="Slide Number Placeholder 6"/>
          <p:cNvSpPr>
            <a:spLocks noGrp="1"/>
          </p:cNvSpPr>
          <p:nvPr>
            <p:ph type="sldNum" sz="quarter" idx="12"/>
          </p:nvPr>
        </p:nvSpPr>
        <p:spPr/>
        <p:txBody>
          <a:bodyPr/>
          <a:lstStyle/>
          <a:p>
            <a:pPr>
              <a:defRPr/>
            </a:pPr>
            <a:fld id="{E9A81A81-69CC-4B61-9DAD-22D007F12F7A}"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horz" anchor="t"/>
          <a:lstStyle>
            <a:lvl1pPr algn="l">
              <a:spcBef>
                <a:spcPts val="0"/>
              </a:spcBef>
              <a:defRPr>
                <a:latin typeface="Verdana" panose="020B0604030504040204" pitchFamily="34" charset="0"/>
                <a:ea typeface="Verdana" panose="020B0604030504040204" pitchFamily="34" charset="0"/>
                <a:cs typeface="Verdana" panose="020B0604030504040204" pitchFamily="34" charset="0"/>
              </a:defRPr>
            </a:lvl1pPr>
            <a:lvl2pPr algn="l">
              <a:defRPr>
                <a:latin typeface="Verdana" panose="020B0604030504040204" pitchFamily="34" charset="0"/>
                <a:ea typeface="Verdana" panose="020B0604030504040204" pitchFamily="34" charset="0"/>
                <a:cs typeface="Verdana" panose="020B0604030504040204" pitchFamily="34" charset="0"/>
              </a:defRPr>
            </a:lvl2pPr>
            <a:lvl3pPr algn="l">
              <a:defRPr>
                <a:latin typeface="Verdana" panose="020B0604030504040204" pitchFamily="34" charset="0"/>
                <a:ea typeface="Verdana" panose="020B0604030504040204" pitchFamily="34" charset="0"/>
                <a:cs typeface="Verdana" panose="020B0604030504040204" pitchFamily="34" charset="0"/>
              </a:defRPr>
            </a:lvl3pPr>
            <a:lvl4pPr algn="l">
              <a:defRPr>
                <a:latin typeface="Verdana" panose="020B0604030504040204" pitchFamily="34" charset="0"/>
                <a:ea typeface="Verdana" panose="020B0604030504040204" pitchFamily="34" charset="0"/>
                <a:cs typeface="Verdana" panose="020B0604030504040204" pitchFamily="34" charset="0"/>
              </a:defRPr>
            </a:lvl4pPr>
            <a:lvl5pPr algn="l">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162800" y="6248400"/>
            <a:ext cx="1161826" cy="365125"/>
          </a:xfrm>
        </p:spPr>
        <p:txBody>
          <a:bodyPr/>
          <a:lstStyle/>
          <a:p>
            <a:pPr>
              <a:defRPr/>
            </a:pPr>
            <a:fld id="{3AB3C744-5926-4D44-9840-116E84E524F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userDrawn="1"/>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r>
              <a:rPr lang="en-US"/>
              <a:t>© 2015 Cengage Learning Engineering. All Rights Reserved. </a:t>
            </a: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70611092-5CFF-4C1B-A322-4AF5B78C5C7C}"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Verdana" panose="020B0604030504040204" pitchFamily="34" charset="0"/>
                <a:ea typeface="Verdana" panose="020B0604030504040204" pitchFamily="34" charset="0"/>
                <a:cs typeface="Verdana" panose="020B0604030504040204" pitchFamily="34" charset="0"/>
              </a:rPr>
              <a:t>Fundamentals</a:t>
            </a:r>
            <a:r>
              <a:rPr lang="en-US" sz="1200" b="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0" baseline="30000" dirty="0">
                <a:latin typeface="Verdana" panose="020B0604030504040204" pitchFamily="34" charset="0"/>
                <a:ea typeface="Verdana" panose="020B0604030504040204" pitchFamily="34" charset="0"/>
                <a:cs typeface="Verdana" panose="020B0604030504040204" pitchFamily="34" charset="0"/>
              </a:rPr>
              <a:t>th</a:t>
            </a:r>
            <a:r>
              <a:rPr lang="en-US" sz="1200" b="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483" r:id="rId1"/>
    <p:sldLayoutId id="2147484493" r:id="rId2"/>
    <p:sldLayoutId id="2147484484" r:id="rId3"/>
    <p:sldLayoutId id="2147484486" r:id="rId4"/>
    <p:sldLayoutId id="2147484492" r:id="rId5"/>
  </p:sldLayoutIdLst>
  <p:hf hdr="0" dt="0"/>
  <p:txStyles>
    <p:titleStyle>
      <a:lvl1pPr algn="ctr" defTabSz="914400" rtl="0" eaLnBrk="1" latinLnBrk="0" hangingPunct="1">
        <a:spcBef>
          <a:spcPct val="0"/>
        </a:spcBef>
        <a:buNone/>
        <a:defRPr sz="3600" kern="1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76263"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4300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6304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customXml" Target="../ink/ink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customXml" Target="../ink/ink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customXml" Target="../ink/ink22.xml"/><Relationship Id="rId1" Type="http://schemas.openxmlformats.org/officeDocument/2006/relationships/slideLayout" Target="../slideLayouts/slideLayout1.xml"/><Relationship Id="rId6" Type="http://schemas.openxmlformats.org/officeDocument/2006/relationships/customXml" Target="../ink/ink24.xml"/><Relationship Id="rId11" Type="http://schemas.openxmlformats.org/officeDocument/2006/relationships/image" Target="../media/image38.png"/><Relationship Id="rId5" Type="http://schemas.openxmlformats.org/officeDocument/2006/relationships/image" Target="../media/image35.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customXml" Target="../ink/ink8.xml"/><Relationship Id="rId4" Type="http://schemas.openxmlformats.org/officeDocument/2006/relationships/image" Target="../media/image234.png"/></Relationships>
</file>

<file path=ppt/slides/_rels/slide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A317C8B-6CCA-49DE-8503-CB6169078CD9}" type="slidenum">
              <a:rPr lang="en-US" smtClean="0"/>
              <a:pPr>
                <a:defRPr/>
              </a:pPr>
              <a:t>1</a:t>
            </a:fld>
            <a:endParaRPr lang="en-US"/>
          </a:p>
        </p:txBody>
      </p:sp>
      <p:sp>
        <p:nvSpPr>
          <p:cNvPr id="10" name="TextBox 7"/>
          <p:cNvSpPr txBox="1">
            <a:spLocks noChangeArrowheads="1"/>
          </p:cNvSpPr>
          <p:nvPr/>
        </p:nvSpPr>
        <p:spPr bwMode="auto">
          <a:xfrm>
            <a:off x="5001491" y="2514600"/>
            <a:ext cx="3124200" cy="461665"/>
          </a:xfrm>
          <a:prstGeom prst="rect">
            <a:avLst/>
          </a:prstGeom>
          <a:noFill/>
          <a:ln w="9525">
            <a:noFill/>
            <a:miter lim="800000"/>
            <a:headEnd/>
            <a:tailEnd/>
          </a:ln>
        </p:spPr>
        <p:txBody>
          <a:bodyPr wrap="square">
            <a:spAutoFit/>
          </a:bodyPr>
          <a:lstStyle/>
          <a:p>
            <a:r>
              <a:rPr lang="en-US" sz="2400" dirty="0" err="1">
                <a:latin typeface="Verdana" panose="020B0604030504040204" pitchFamily="34" charset="0"/>
                <a:ea typeface="Verdana" panose="020B0604030504040204" pitchFamily="34" charset="0"/>
                <a:cs typeface="Verdana" panose="020B0604030504040204" pitchFamily="34" charset="0"/>
              </a:rPr>
              <a:t>Karnaugh</a:t>
            </a:r>
            <a:r>
              <a:rPr lang="en-US" sz="2400" dirty="0">
                <a:latin typeface="Verdana" panose="020B0604030504040204" pitchFamily="34" charset="0"/>
                <a:ea typeface="Verdana" panose="020B0604030504040204" pitchFamily="34" charset="0"/>
                <a:cs typeface="Verdana" panose="020B0604030504040204" pitchFamily="34" charset="0"/>
              </a:rPr>
              <a:t> Maps</a:t>
            </a:r>
          </a:p>
        </p:txBody>
      </p:sp>
      <p:sp>
        <p:nvSpPr>
          <p:cNvPr id="11" name="Title 1"/>
          <p:cNvSpPr txBox="1">
            <a:spLocks/>
          </p:cNvSpPr>
          <p:nvPr/>
        </p:nvSpPr>
        <p:spPr bwMode="auto">
          <a:xfrm>
            <a:off x="5029200" y="1510145"/>
            <a:ext cx="3261918" cy="928255"/>
          </a:xfrm>
          <a:prstGeom prst="rect">
            <a:avLst/>
          </a:prstGeom>
          <a:noFill/>
          <a:ln w="9525">
            <a:noFill/>
            <a:miter lim="800000"/>
            <a:headEnd/>
            <a:tailEnd/>
          </a:ln>
        </p:spPr>
        <p:txBody>
          <a:bodyPr anchor="b"/>
          <a:lstStyle/>
          <a:p>
            <a:pPr eaLnBrk="0" hangingPunct="0">
              <a:defRPr/>
            </a:pPr>
            <a:r>
              <a:rPr lang="en-US" sz="2400" b="1" cap="all"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Unit 5 </a:t>
            </a:r>
          </a:p>
        </p:txBody>
      </p:sp>
      <p:pic>
        <p:nvPicPr>
          <p:cNvPr id="12" name="Picture 11" descr="C:\Documents and Settings\debarati\My Documents\Cengage logo (new)\Cengage (R) logo.JPG"/>
          <p:cNvPicPr>
            <a:picLocks noChangeAspect="1" noChangeArrowheads="1"/>
          </p:cNvPicPr>
          <p:nvPr/>
        </p:nvPicPr>
        <p:blipFill>
          <a:blip r:embed="rId2" cstate="print"/>
          <a:srcRect/>
          <a:stretch>
            <a:fillRect/>
          </a:stretch>
        </p:blipFill>
        <p:spPr bwMode="auto">
          <a:xfrm>
            <a:off x="8001000" y="6226175"/>
            <a:ext cx="1143000" cy="479425"/>
          </a:xfrm>
          <a:prstGeom prst="rect">
            <a:avLst/>
          </a:prstGeom>
          <a:noFill/>
          <a:ln w="9525">
            <a:noFill/>
            <a:miter lim="800000"/>
            <a:headEnd/>
            <a:tailEnd/>
          </a:ln>
        </p:spPr>
      </p:pic>
      <p:pic>
        <p:nvPicPr>
          <p:cNvPr id="8" name="Picture 7">
            <a:extLst>
              <a:ext uri="{FF2B5EF4-FFF2-40B4-BE49-F238E27FC236}">
                <a16:creationId xmlns:a16="http://schemas.microsoft.com/office/drawing/2014/main" id="{B821A5A7-08F5-4D5B-A743-49FEDEC96149}"/>
              </a:ext>
            </a:extLst>
          </p:cNvPr>
          <p:cNvPicPr>
            <a:picLocks noChangeAspect="1"/>
          </p:cNvPicPr>
          <p:nvPr/>
        </p:nvPicPr>
        <p:blipFill>
          <a:blip r:embed="rId3"/>
          <a:stretch>
            <a:fillRect/>
          </a:stretch>
        </p:blipFill>
        <p:spPr>
          <a:xfrm>
            <a:off x="381000" y="1295400"/>
            <a:ext cx="4255946" cy="4643437"/>
          </a:xfrm>
          <a:prstGeom prst="rect">
            <a:avLst/>
          </a:prstGeom>
        </p:spPr>
      </p:pic>
    </p:spTree>
    <p:extLst>
      <p:ext uri="{BB962C8B-B14F-4D97-AF65-F5344CB8AC3E}">
        <p14:creationId xmlns:p14="http://schemas.microsoft.com/office/powerpoint/2010/main" val="376062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051" y="524459"/>
            <a:ext cx="7776972" cy="685800"/>
          </a:xfrm>
        </p:spPr>
        <p:txBody>
          <a:bodyPr>
            <a:normAutofit/>
          </a:bodyPr>
          <a:lstStyle/>
          <a:p>
            <a:r>
              <a:rPr lang="en-US" dirty="0"/>
              <a:t>Two variable K-map</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10</a:t>
            </a:fld>
            <a:endParaRPr lang="en-US"/>
          </a:p>
        </p:txBody>
      </p:sp>
      <p:sp>
        <p:nvSpPr>
          <p:cNvPr id="8" name="TextBox 7">
            <a:extLst>
              <a:ext uri="{FF2B5EF4-FFF2-40B4-BE49-F238E27FC236}">
                <a16:creationId xmlns:a16="http://schemas.microsoft.com/office/drawing/2014/main" id="{791A4D6D-36C9-4252-816E-0558AFDFBB68}"/>
              </a:ext>
            </a:extLst>
          </p:cNvPr>
          <p:cNvSpPr txBox="1"/>
          <p:nvPr/>
        </p:nvSpPr>
        <p:spPr>
          <a:xfrm>
            <a:off x="304800" y="1609722"/>
            <a:ext cx="8763000" cy="3033651"/>
          </a:xfrm>
          <a:prstGeom prst="rect">
            <a:avLst/>
          </a:prstGeom>
          <a:noFill/>
        </p:spPr>
        <p:txBody>
          <a:bodyPr wrap="square">
            <a:spAutoFit/>
          </a:bodyPr>
          <a:lstStyle/>
          <a:p>
            <a:pPr marL="12700" marR="598805" algn="just">
              <a:lnSpc>
                <a:spcPct val="90100"/>
              </a:lnSpc>
              <a:spcBef>
                <a:spcPts val="385"/>
              </a:spcBef>
            </a:pPr>
            <a:r>
              <a:rPr lang="en-US" sz="2400" dirty="0">
                <a:latin typeface="Verdana" panose="020B0604030504040204" pitchFamily="34" charset="0"/>
                <a:ea typeface="Verdana" panose="020B0604030504040204" pitchFamily="34" charset="0"/>
                <a:cs typeface="Trebuchet MS"/>
              </a:rPr>
              <a:t>The optimized </a:t>
            </a:r>
            <a:r>
              <a:rPr lang="en-US" sz="2400" spc="-10" dirty="0">
                <a:latin typeface="Verdana" panose="020B0604030504040204" pitchFamily="34" charset="0"/>
                <a:ea typeface="Verdana" panose="020B0604030504040204" pitchFamily="34" charset="0"/>
                <a:cs typeface="Trebuchet MS"/>
              </a:rPr>
              <a:t>expression </a:t>
            </a:r>
            <a:r>
              <a:rPr lang="en-US" sz="2400" spc="-5" dirty="0">
                <a:latin typeface="Verdana" panose="020B0604030504040204" pitchFamily="34" charset="0"/>
                <a:ea typeface="Verdana" panose="020B0604030504040204" pitchFamily="34" charset="0"/>
                <a:cs typeface="Trebuchet MS"/>
              </a:rPr>
              <a:t>obtained </a:t>
            </a:r>
            <a:r>
              <a:rPr lang="en-US" sz="2400" dirty="0">
                <a:latin typeface="Verdana" panose="020B0604030504040204" pitchFamily="34" charset="0"/>
                <a:ea typeface="Verdana" panose="020B0604030504040204" pitchFamily="34" charset="0"/>
                <a:cs typeface="Trebuchet MS"/>
              </a:rPr>
              <a:t>from </a:t>
            </a:r>
            <a:r>
              <a:rPr lang="en-US" sz="2400" spc="-5" dirty="0">
                <a:latin typeface="Verdana" panose="020B0604030504040204" pitchFamily="34" charset="0"/>
                <a:ea typeface="Verdana" panose="020B0604030504040204" pitchFamily="34" charset="0"/>
                <a:cs typeface="Trebuchet MS"/>
              </a:rPr>
              <a:t>K-map is  always expressed in </a:t>
            </a:r>
            <a:r>
              <a:rPr lang="en-US" sz="2400" dirty="0">
                <a:solidFill>
                  <a:srgbClr val="CC0000"/>
                </a:solidFill>
                <a:latin typeface="Verdana" panose="020B0604030504040204" pitchFamily="34" charset="0"/>
                <a:ea typeface="Verdana" panose="020B0604030504040204" pitchFamily="34" charset="0"/>
                <a:cs typeface="Trebuchet MS"/>
              </a:rPr>
              <a:t>sum of </a:t>
            </a:r>
            <a:r>
              <a:rPr lang="en-US" sz="2400" spc="-5" dirty="0">
                <a:solidFill>
                  <a:srgbClr val="CC0000"/>
                </a:solidFill>
                <a:latin typeface="Verdana" panose="020B0604030504040204" pitchFamily="34" charset="0"/>
                <a:ea typeface="Verdana" panose="020B0604030504040204" pitchFamily="34" charset="0"/>
                <a:cs typeface="Trebuchet MS"/>
              </a:rPr>
              <a:t>products </a:t>
            </a:r>
            <a:r>
              <a:rPr lang="en-US" sz="2400" dirty="0">
                <a:solidFill>
                  <a:srgbClr val="CC0000"/>
                </a:solidFill>
                <a:latin typeface="Verdana" panose="020B0604030504040204" pitchFamily="34" charset="0"/>
                <a:ea typeface="Verdana" panose="020B0604030504040204" pitchFamily="34" charset="0"/>
                <a:cs typeface="Trebuchet MS"/>
              </a:rPr>
              <a:t>or </a:t>
            </a:r>
            <a:r>
              <a:rPr lang="en-US" sz="2400" spc="-5" dirty="0">
                <a:solidFill>
                  <a:srgbClr val="CC0000"/>
                </a:solidFill>
                <a:latin typeface="Verdana" panose="020B0604030504040204" pitchFamily="34" charset="0"/>
                <a:ea typeface="Verdana" panose="020B0604030504040204" pitchFamily="34" charset="0"/>
                <a:cs typeface="Trebuchet MS"/>
              </a:rPr>
              <a:t>product </a:t>
            </a:r>
            <a:r>
              <a:rPr lang="en-US" sz="2400" dirty="0">
                <a:solidFill>
                  <a:srgbClr val="CC0000"/>
                </a:solidFill>
                <a:latin typeface="Verdana" panose="020B0604030504040204" pitchFamily="34" charset="0"/>
                <a:ea typeface="Verdana" panose="020B0604030504040204" pitchFamily="34" charset="0"/>
                <a:cs typeface="Trebuchet MS"/>
              </a:rPr>
              <a:t>of  sums forms</a:t>
            </a:r>
            <a:endParaRPr lang="en-US" sz="2400" dirty="0">
              <a:latin typeface="Verdana" panose="020B0604030504040204" pitchFamily="34" charset="0"/>
              <a:ea typeface="Verdana" panose="020B0604030504040204" pitchFamily="34" charset="0"/>
              <a:cs typeface="Trebuchet MS"/>
            </a:endParaRPr>
          </a:p>
          <a:p>
            <a:pPr marL="12700" marR="5080">
              <a:lnSpc>
                <a:spcPts val="2590"/>
              </a:lnSpc>
              <a:spcBef>
                <a:spcPts val="1635"/>
              </a:spcBef>
            </a:pPr>
            <a:r>
              <a:rPr lang="en-US" sz="2400" spc="-5" dirty="0">
                <a:latin typeface="Verdana" panose="020B0604030504040204" pitchFamily="34" charset="0"/>
                <a:ea typeface="Verdana" panose="020B0604030504040204" pitchFamily="34" charset="0"/>
                <a:cs typeface="Trebuchet MS"/>
              </a:rPr>
              <a:t>Thus, the expression is </a:t>
            </a:r>
            <a:r>
              <a:rPr lang="en-US" sz="2400" dirty="0">
                <a:latin typeface="Verdana" panose="020B0604030504040204" pitchFamily="34" charset="0"/>
                <a:ea typeface="Verdana" panose="020B0604030504040204" pitchFamily="34" charset="0"/>
                <a:cs typeface="Trebuchet MS"/>
              </a:rPr>
              <a:t>realizable </a:t>
            </a:r>
            <a:r>
              <a:rPr lang="en-US" sz="2400" spc="-5" dirty="0">
                <a:latin typeface="Verdana" panose="020B0604030504040204" pitchFamily="34" charset="0"/>
                <a:ea typeface="Verdana" panose="020B0604030504040204" pitchFamily="34" charset="0"/>
                <a:cs typeface="Trebuchet MS"/>
              </a:rPr>
              <a:t>using </a:t>
            </a:r>
            <a:r>
              <a:rPr lang="en-US" sz="2400" spc="-5" dirty="0">
                <a:solidFill>
                  <a:srgbClr val="CC0000"/>
                </a:solidFill>
                <a:latin typeface="Verdana" panose="020B0604030504040204" pitchFamily="34" charset="0"/>
                <a:ea typeface="Verdana" panose="020B0604030504040204" pitchFamily="34" charset="0"/>
                <a:cs typeface="Trebuchet MS"/>
              </a:rPr>
              <a:t>two-level logic  circuit</a:t>
            </a:r>
            <a:r>
              <a:rPr lang="en-US" sz="2400" spc="15" dirty="0">
                <a:solidFill>
                  <a:srgbClr val="CC0000"/>
                </a:solidFill>
                <a:latin typeface="Verdana" panose="020B0604030504040204" pitchFamily="34" charset="0"/>
                <a:ea typeface="Verdana" panose="020B0604030504040204" pitchFamily="34" charset="0"/>
                <a:cs typeface="Trebuchet MS"/>
              </a:rPr>
              <a:t> </a:t>
            </a:r>
            <a:r>
              <a:rPr lang="en-US" sz="2400" spc="-10" dirty="0">
                <a:solidFill>
                  <a:srgbClr val="CC0000"/>
                </a:solidFill>
                <a:latin typeface="Verdana" panose="020B0604030504040204" pitchFamily="34" charset="0"/>
                <a:ea typeface="Verdana" panose="020B0604030504040204" pitchFamily="34" charset="0"/>
                <a:cs typeface="Trebuchet MS"/>
              </a:rPr>
              <a:t>implementation</a:t>
            </a:r>
            <a:endParaRPr lang="en-US" sz="2400" dirty="0">
              <a:latin typeface="Verdana" panose="020B0604030504040204" pitchFamily="34" charset="0"/>
              <a:ea typeface="Verdana" panose="020B0604030504040204" pitchFamily="34" charset="0"/>
              <a:cs typeface="Trebuchet MS"/>
            </a:endParaRPr>
          </a:p>
          <a:p>
            <a:pPr marL="12700">
              <a:lnSpc>
                <a:spcPct val="100000"/>
              </a:lnSpc>
              <a:spcBef>
                <a:spcPts val="1285"/>
              </a:spcBef>
            </a:pPr>
            <a:r>
              <a:rPr lang="en-US" sz="2400" spc="-30" dirty="0">
                <a:latin typeface="Verdana" panose="020B0604030504040204" pitchFamily="34" charset="0"/>
                <a:ea typeface="Verdana" panose="020B0604030504040204" pitchFamily="34" charset="0"/>
                <a:cs typeface="Trebuchet MS"/>
              </a:rPr>
              <a:t>Two-variable</a:t>
            </a:r>
            <a:r>
              <a:rPr lang="en-US" sz="2400" spc="35" dirty="0">
                <a:latin typeface="Verdana" panose="020B0604030504040204" pitchFamily="34" charset="0"/>
                <a:ea typeface="Verdana" panose="020B0604030504040204" pitchFamily="34" charset="0"/>
                <a:cs typeface="Trebuchet MS"/>
              </a:rPr>
              <a:t> </a:t>
            </a:r>
            <a:r>
              <a:rPr lang="en-US" sz="2400" spc="-10" dirty="0">
                <a:latin typeface="Verdana" panose="020B0604030504040204" pitchFamily="34" charset="0"/>
                <a:ea typeface="Verdana" panose="020B0604030504040204" pitchFamily="34" charset="0"/>
                <a:cs typeface="Trebuchet MS"/>
              </a:rPr>
              <a:t>K-map:</a:t>
            </a:r>
          </a:p>
          <a:p>
            <a:pPr marL="12700">
              <a:lnSpc>
                <a:spcPct val="100000"/>
              </a:lnSpc>
              <a:spcBef>
                <a:spcPts val="1285"/>
              </a:spcBef>
            </a:pPr>
            <a:r>
              <a:rPr lang="en-US" sz="2400" spc="-10" dirty="0">
                <a:latin typeface="Verdana" panose="020B0604030504040204" pitchFamily="34" charset="0"/>
                <a:ea typeface="Verdana" panose="020B0604030504040204" pitchFamily="34" charset="0"/>
                <a:cs typeface="Trebuchet MS"/>
              </a:rPr>
              <a:t>	                 </a:t>
            </a:r>
            <a:r>
              <a:rPr lang="en-US" spc="-10" dirty="0">
                <a:latin typeface="Verdana" panose="020B0604030504040204" pitchFamily="34" charset="0"/>
                <a:ea typeface="Verdana" panose="020B0604030504040204" pitchFamily="34" charset="0"/>
                <a:cs typeface="Trebuchet MS"/>
              </a:rPr>
              <a:t>X</a:t>
            </a:r>
            <a:endParaRPr lang="en-US" dirty="0">
              <a:latin typeface="Verdana" panose="020B0604030504040204" pitchFamily="34" charset="0"/>
              <a:ea typeface="Verdana" panose="020B0604030504040204" pitchFamily="34" charset="0"/>
              <a:cs typeface="Trebuchet MS"/>
            </a:endParaRPr>
          </a:p>
        </p:txBody>
      </p:sp>
      <p:sp>
        <p:nvSpPr>
          <p:cNvPr id="10" name="object 3">
            <a:extLst>
              <a:ext uri="{FF2B5EF4-FFF2-40B4-BE49-F238E27FC236}">
                <a16:creationId xmlns:a16="http://schemas.microsoft.com/office/drawing/2014/main" id="{E0740A10-161C-47B9-B6C4-42B4393272EF}"/>
              </a:ext>
            </a:extLst>
          </p:cNvPr>
          <p:cNvSpPr/>
          <p:nvPr/>
        </p:nvSpPr>
        <p:spPr>
          <a:xfrm>
            <a:off x="2948178" y="4395979"/>
            <a:ext cx="570230" cy="570230"/>
          </a:xfrm>
          <a:custGeom>
            <a:avLst/>
            <a:gdLst/>
            <a:ahLst/>
            <a:cxnLst/>
            <a:rect l="l" t="t" r="r" b="b"/>
            <a:pathLst>
              <a:path w="570230" h="570229">
                <a:moveTo>
                  <a:pt x="0" y="0"/>
                </a:moveTo>
                <a:lnTo>
                  <a:pt x="569976" y="569976"/>
                </a:lnTo>
              </a:path>
            </a:pathLst>
          </a:custGeom>
          <a:ln w="25908">
            <a:solidFill>
              <a:srgbClr val="000000"/>
            </a:solidFill>
          </a:ln>
        </p:spPr>
        <p:txBody>
          <a:bodyPr wrap="square" lIns="0" tIns="0" rIns="0" bIns="0" rtlCol="0"/>
          <a:lstStyle/>
          <a:p>
            <a:endParaRPr/>
          </a:p>
        </p:txBody>
      </p:sp>
      <p:sp>
        <p:nvSpPr>
          <p:cNvPr id="12" name="object 4">
            <a:extLst>
              <a:ext uri="{FF2B5EF4-FFF2-40B4-BE49-F238E27FC236}">
                <a16:creationId xmlns:a16="http://schemas.microsoft.com/office/drawing/2014/main" id="{7BDFD4FF-DB37-464D-99ED-A751BDD6CB91}"/>
              </a:ext>
            </a:extLst>
          </p:cNvPr>
          <p:cNvSpPr txBox="1"/>
          <p:nvPr/>
        </p:nvSpPr>
        <p:spPr>
          <a:xfrm>
            <a:off x="2935605" y="4590416"/>
            <a:ext cx="186055" cy="314960"/>
          </a:xfrm>
          <a:prstGeom prst="rect">
            <a:avLst/>
          </a:prstGeom>
        </p:spPr>
        <p:txBody>
          <a:bodyPr vert="horz" wrap="square" lIns="0" tIns="12065" rIns="0" bIns="0" rtlCol="0">
            <a:spAutoFit/>
          </a:bodyPr>
          <a:lstStyle/>
          <a:p>
            <a:pPr marL="12700">
              <a:lnSpc>
                <a:spcPct val="100000"/>
              </a:lnSpc>
              <a:spcBef>
                <a:spcPts val="95"/>
              </a:spcBef>
            </a:pPr>
            <a:r>
              <a:rPr sz="1900" i="1" spc="-5" dirty="0">
                <a:latin typeface="Arial"/>
                <a:cs typeface="Arial"/>
              </a:rPr>
              <a:t>Y</a:t>
            </a:r>
            <a:endParaRPr sz="1900">
              <a:latin typeface="Arial"/>
              <a:cs typeface="Arial"/>
            </a:endParaRPr>
          </a:p>
        </p:txBody>
      </p:sp>
      <p:sp>
        <p:nvSpPr>
          <p:cNvPr id="14" name="object 5">
            <a:extLst>
              <a:ext uri="{FF2B5EF4-FFF2-40B4-BE49-F238E27FC236}">
                <a16:creationId xmlns:a16="http://schemas.microsoft.com/office/drawing/2014/main" id="{A43FD8EC-1D8F-4167-A646-B86E14C31B1A}"/>
              </a:ext>
            </a:extLst>
          </p:cNvPr>
          <p:cNvSpPr txBox="1"/>
          <p:nvPr/>
        </p:nvSpPr>
        <p:spPr>
          <a:xfrm>
            <a:off x="3219703" y="5109718"/>
            <a:ext cx="173990" cy="890905"/>
          </a:xfrm>
          <a:prstGeom prst="rect">
            <a:avLst/>
          </a:prstGeom>
        </p:spPr>
        <p:txBody>
          <a:bodyPr vert="horz" wrap="square" lIns="0" tIns="12065" rIns="0" bIns="0" rtlCol="0">
            <a:spAutoFit/>
          </a:bodyPr>
          <a:lstStyle/>
          <a:p>
            <a:pPr marL="26670">
              <a:lnSpc>
                <a:spcPct val="100000"/>
              </a:lnSpc>
              <a:spcBef>
                <a:spcPts val="95"/>
              </a:spcBef>
            </a:pPr>
            <a:r>
              <a:rPr sz="1900" spc="-5" dirty="0">
                <a:latin typeface="Arial"/>
                <a:cs typeface="Arial"/>
              </a:rPr>
              <a:t>0</a:t>
            </a:r>
            <a:endParaRPr sz="1900">
              <a:latin typeface="Arial"/>
              <a:cs typeface="Arial"/>
            </a:endParaRPr>
          </a:p>
          <a:p>
            <a:pPr>
              <a:lnSpc>
                <a:spcPct val="100000"/>
              </a:lnSpc>
              <a:spcBef>
                <a:spcPts val="15"/>
              </a:spcBef>
            </a:pPr>
            <a:endParaRPr sz="1950">
              <a:latin typeface="Arial"/>
              <a:cs typeface="Arial"/>
            </a:endParaRPr>
          </a:p>
          <a:p>
            <a:pPr marL="12700">
              <a:lnSpc>
                <a:spcPct val="100000"/>
              </a:lnSpc>
            </a:pPr>
            <a:r>
              <a:rPr sz="1900" spc="-5" dirty="0">
                <a:latin typeface="Arial"/>
                <a:cs typeface="Arial"/>
              </a:rPr>
              <a:t>1</a:t>
            </a:r>
            <a:endParaRPr sz="1900">
              <a:latin typeface="Arial"/>
              <a:cs typeface="Arial"/>
            </a:endParaRPr>
          </a:p>
        </p:txBody>
      </p:sp>
      <p:sp>
        <p:nvSpPr>
          <p:cNvPr id="16" name="object 6">
            <a:extLst>
              <a:ext uri="{FF2B5EF4-FFF2-40B4-BE49-F238E27FC236}">
                <a16:creationId xmlns:a16="http://schemas.microsoft.com/office/drawing/2014/main" id="{03EFE78A-2706-4977-91D2-6808D9C5924B}"/>
              </a:ext>
            </a:extLst>
          </p:cNvPr>
          <p:cNvSpPr txBox="1"/>
          <p:nvPr/>
        </p:nvSpPr>
        <p:spPr>
          <a:xfrm>
            <a:off x="3742181" y="4628516"/>
            <a:ext cx="737235" cy="314960"/>
          </a:xfrm>
          <a:prstGeom prst="rect">
            <a:avLst/>
          </a:prstGeom>
        </p:spPr>
        <p:txBody>
          <a:bodyPr vert="horz" wrap="square" lIns="0" tIns="12065" rIns="0" bIns="0" rtlCol="0">
            <a:spAutoFit/>
          </a:bodyPr>
          <a:lstStyle/>
          <a:p>
            <a:pPr marL="12700">
              <a:lnSpc>
                <a:spcPct val="100000"/>
              </a:lnSpc>
              <a:spcBef>
                <a:spcPts val="95"/>
              </a:spcBef>
              <a:tabLst>
                <a:tab pos="589915" algn="l"/>
              </a:tabLst>
            </a:pPr>
            <a:r>
              <a:rPr sz="1900" spc="-5" dirty="0">
                <a:latin typeface="Arial"/>
                <a:cs typeface="Arial"/>
              </a:rPr>
              <a:t>0	1</a:t>
            </a:r>
            <a:endParaRPr sz="1900">
              <a:latin typeface="Arial"/>
              <a:cs typeface="Arial"/>
            </a:endParaRPr>
          </a:p>
        </p:txBody>
      </p:sp>
      <p:graphicFrame>
        <p:nvGraphicFramePr>
          <p:cNvPr id="18" name="object 7">
            <a:extLst>
              <a:ext uri="{FF2B5EF4-FFF2-40B4-BE49-F238E27FC236}">
                <a16:creationId xmlns:a16="http://schemas.microsoft.com/office/drawing/2014/main" id="{08126DA1-2955-4952-B4E9-B9E0E131C128}"/>
              </a:ext>
            </a:extLst>
          </p:cNvPr>
          <p:cNvGraphicFramePr>
            <a:graphicFrameLocks noGrp="1"/>
          </p:cNvGraphicFramePr>
          <p:nvPr>
            <p:extLst>
              <p:ext uri="{D42A27DB-BD31-4B8C-83A1-F6EECF244321}">
                <p14:modId xmlns:p14="http://schemas.microsoft.com/office/powerpoint/2010/main" val="2533772387"/>
              </p:ext>
            </p:extLst>
          </p:nvPr>
        </p:nvGraphicFramePr>
        <p:xfrm>
          <a:off x="3505200" y="4953000"/>
          <a:ext cx="1167765" cy="1139952"/>
        </p:xfrm>
        <a:graphic>
          <a:graphicData uri="http://schemas.openxmlformats.org/drawingml/2006/table">
            <a:tbl>
              <a:tblPr firstRow="1" bandRow="1">
                <a:tableStyleId>{2D5ABB26-0587-4C30-8999-92F81FD0307C}</a:tableStyleId>
              </a:tblPr>
              <a:tblGrid>
                <a:gridCol w="570865">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tblGrid>
              <a:tr h="570738">
                <a:tc>
                  <a:txBody>
                    <a:bodyPr/>
                    <a:lstStyle/>
                    <a:p>
                      <a:pPr marL="3810" algn="ctr">
                        <a:lnSpc>
                          <a:spcPct val="100000"/>
                        </a:lnSpc>
                        <a:spcBef>
                          <a:spcPts val="875"/>
                        </a:spcBef>
                      </a:pPr>
                      <a:r>
                        <a:rPr sz="1900" i="1" spc="-65" dirty="0">
                          <a:latin typeface="Arial"/>
                          <a:cs typeface="Arial"/>
                        </a:rPr>
                        <a:t>m</a:t>
                      </a:r>
                      <a:r>
                        <a:rPr sz="2250" spc="-97" baseline="-22222" dirty="0">
                          <a:latin typeface="Arial"/>
                          <a:cs typeface="Arial"/>
                        </a:rPr>
                        <a:t>0</a:t>
                      </a:r>
                      <a:endParaRPr sz="2250" baseline="-22222">
                        <a:latin typeface="Arial"/>
                        <a:cs typeface="Arial"/>
                      </a:endParaRPr>
                    </a:p>
                  </a:txBody>
                  <a:tcPr marL="0" marR="0" marT="1111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1270" algn="ctr">
                        <a:lnSpc>
                          <a:spcPct val="100000"/>
                        </a:lnSpc>
                        <a:spcBef>
                          <a:spcPts val="875"/>
                        </a:spcBef>
                      </a:pPr>
                      <a:r>
                        <a:rPr sz="1900" i="1" spc="-70" dirty="0">
                          <a:latin typeface="Arial"/>
                          <a:cs typeface="Arial"/>
                        </a:rPr>
                        <a:t>m</a:t>
                      </a:r>
                      <a:r>
                        <a:rPr sz="2250" spc="-104" baseline="-22222" dirty="0">
                          <a:latin typeface="Arial"/>
                          <a:cs typeface="Arial"/>
                        </a:rPr>
                        <a:t>2</a:t>
                      </a:r>
                      <a:endParaRPr sz="2250" baseline="-22222">
                        <a:latin typeface="Arial"/>
                        <a:cs typeface="Arial"/>
                      </a:endParaRPr>
                    </a:p>
                  </a:txBody>
                  <a:tcPr marL="0" marR="0" marT="1111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569214">
                <a:tc>
                  <a:txBody>
                    <a:bodyPr/>
                    <a:lstStyle/>
                    <a:p>
                      <a:pPr marL="3810" algn="ctr">
                        <a:lnSpc>
                          <a:spcPct val="100000"/>
                        </a:lnSpc>
                        <a:spcBef>
                          <a:spcPts val="919"/>
                        </a:spcBef>
                      </a:pPr>
                      <a:r>
                        <a:rPr sz="1900" i="1" spc="-65" dirty="0">
                          <a:latin typeface="Arial"/>
                          <a:cs typeface="Arial"/>
                        </a:rPr>
                        <a:t>m</a:t>
                      </a:r>
                      <a:r>
                        <a:rPr sz="2250" spc="-97" baseline="-22222" dirty="0">
                          <a:latin typeface="Arial"/>
                          <a:cs typeface="Arial"/>
                        </a:rPr>
                        <a:t>1</a:t>
                      </a:r>
                      <a:endParaRPr sz="2250" baseline="-22222">
                        <a:latin typeface="Arial"/>
                        <a:cs typeface="Arial"/>
                      </a:endParaRPr>
                    </a:p>
                  </a:txBody>
                  <a:tcPr marL="0" marR="0" marT="11683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1270" algn="ctr">
                        <a:lnSpc>
                          <a:spcPct val="100000"/>
                        </a:lnSpc>
                        <a:spcBef>
                          <a:spcPts val="919"/>
                        </a:spcBef>
                      </a:pPr>
                      <a:r>
                        <a:rPr sz="1900" i="1" spc="-70" dirty="0">
                          <a:latin typeface="Arial"/>
                          <a:cs typeface="Arial"/>
                        </a:rPr>
                        <a:t>m</a:t>
                      </a:r>
                      <a:r>
                        <a:rPr sz="2250" spc="-104" baseline="-22222" dirty="0">
                          <a:latin typeface="Arial"/>
                          <a:cs typeface="Arial"/>
                        </a:rPr>
                        <a:t>3</a:t>
                      </a:r>
                      <a:endParaRPr sz="2250" baseline="-22222" dirty="0">
                        <a:latin typeface="Arial"/>
                        <a:cs typeface="Arial"/>
                      </a:endParaRPr>
                    </a:p>
                  </a:txBody>
                  <a:tcPr marL="0" marR="0" marT="11683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07535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051" y="668436"/>
            <a:ext cx="7776972" cy="685800"/>
          </a:xfrm>
        </p:spPr>
        <p:txBody>
          <a:bodyPr>
            <a:normAutofit/>
          </a:bodyPr>
          <a:lstStyle/>
          <a:p>
            <a:r>
              <a:rPr lang="en-US" dirty="0"/>
              <a:t>Three variable K-map</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11</a:t>
            </a:fld>
            <a:endParaRPr lang="en-US"/>
          </a:p>
        </p:txBody>
      </p:sp>
      <p:sp>
        <p:nvSpPr>
          <p:cNvPr id="3" name="object 3">
            <a:extLst>
              <a:ext uri="{FF2B5EF4-FFF2-40B4-BE49-F238E27FC236}">
                <a16:creationId xmlns:a16="http://schemas.microsoft.com/office/drawing/2014/main" id="{AEBE66C9-BD1A-45C4-A53E-75BD78893A8E}"/>
              </a:ext>
            </a:extLst>
          </p:cNvPr>
          <p:cNvSpPr/>
          <p:nvPr/>
        </p:nvSpPr>
        <p:spPr>
          <a:xfrm>
            <a:off x="2749867" y="3563056"/>
            <a:ext cx="603885" cy="603885"/>
          </a:xfrm>
          <a:custGeom>
            <a:avLst/>
            <a:gdLst/>
            <a:ahLst/>
            <a:cxnLst/>
            <a:rect l="l" t="t" r="r" b="b"/>
            <a:pathLst>
              <a:path w="603885" h="603885">
                <a:moveTo>
                  <a:pt x="0" y="0"/>
                </a:moveTo>
                <a:lnTo>
                  <a:pt x="603504" y="603504"/>
                </a:lnTo>
              </a:path>
            </a:pathLst>
          </a:custGeom>
          <a:ln w="3175">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C4D6E6C7-70AA-4D33-9994-7EEBDB51BA88}"/>
              </a:ext>
            </a:extLst>
          </p:cNvPr>
          <p:cNvSpPr txBox="1"/>
          <p:nvPr/>
        </p:nvSpPr>
        <p:spPr>
          <a:xfrm>
            <a:off x="3064064" y="3459933"/>
            <a:ext cx="382270" cy="345440"/>
          </a:xfrm>
          <a:prstGeom prst="rect">
            <a:avLst/>
          </a:prstGeom>
        </p:spPr>
        <p:txBody>
          <a:bodyPr vert="horz" wrap="square" lIns="0" tIns="12700" rIns="0" bIns="0" rtlCol="0">
            <a:spAutoFit/>
          </a:bodyPr>
          <a:lstStyle/>
          <a:p>
            <a:pPr marL="12700">
              <a:lnSpc>
                <a:spcPct val="100000"/>
              </a:lnSpc>
              <a:spcBef>
                <a:spcPts val="100"/>
              </a:spcBef>
            </a:pPr>
            <a:r>
              <a:rPr sz="2100" i="1" dirty="0">
                <a:latin typeface="Arial"/>
                <a:cs typeface="Arial"/>
              </a:rPr>
              <a:t>XY</a:t>
            </a:r>
            <a:endParaRPr sz="2100">
              <a:latin typeface="Arial"/>
              <a:cs typeface="Arial"/>
            </a:endParaRPr>
          </a:p>
        </p:txBody>
      </p:sp>
      <p:sp>
        <p:nvSpPr>
          <p:cNvPr id="6" name="object 5">
            <a:extLst>
              <a:ext uri="{FF2B5EF4-FFF2-40B4-BE49-F238E27FC236}">
                <a16:creationId xmlns:a16="http://schemas.microsoft.com/office/drawing/2014/main" id="{B674A22A-8643-4711-8261-A349ACC8DFD6}"/>
              </a:ext>
            </a:extLst>
          </p:cNvPr>
          <p:cNvSpPr txBox="1"/>
          <p:nvPr/>
        </p:nvSpPr>
        <p:spPr>
          <a:xfrm>
            <a:off x="2744914" y="3762319"/>
            <a:ext cx="188595" cy="345440"/>
          </a:xfrm>
          <a:prstGeom prst="rect">
            <a:avLst/>
          </a:prstGeom>
        </p:spPr>
        <p:txBody>
          <a:bodyPr vert="horz" wrap="square" lIns="0" tIns="12700" rIns="0" bIns="0" rtlCol="0">
            <a:spAutoFit/>
          </a:bodyPr>
          <a:lstStyle/>
          <a:p>
            <a:pPr marL="12700">
              <a:lnSpc>
                <a:spcPct val="100000"/>
              </a:lnSpc>
              <a:spcBef>
                <a:spcPts val="100"/>
              </a:spcBef>
            </a:pPr>
            <a:r>
              <a:rPr sz="2100" i="1" dirty="0">
                <a:latin typeface="Arial"/>
                <a:cs typeface="Arial"/>
              </a:rPr>
              <a:t>Z</a:t>
            </a:r>
            <a:endParaRPr sz="2100">
              <a:latin typeface="Arial"/>
              <a:cs typeface="Arial"/>
            </a:endParaRPr>
          </a:p>
        </p:txBody>
      </p:sp>
      <p:graphicFrame>
        <p:nvGraphicFramePr>
          <p:cNvPr id="7" name="object 7">
            <a:extLst>
              <a:ext uri="{FF2B5EF4-FFF2-40B4-BE49-F238E27FC236}">
                <a16:creationId xmlns:a16="http://schemas.microsoft.com/office/drawing/2014/main" id="{4B419A05-D2DA-4650-B62C-F943A6C7FC02}"/>
              </a:ext>
            </a:extLst>
          </p:cNvPr>
          <p:cNvGraphicFramePr>
            <a:graphicFrameLocks noGrp="1"/>
          </p:cNvGraphicFramePr>
          <p:nvPr>
            <p:extLst>
              <p:ext uri="{D42A27DB-BD31-4B8C-83A1-F6EECF244321}">
                <p14:modId xmlns:p14="http://schemas.microsoft.com/office/powerpoint/2010/main" val="1259821857"/>
              </p:ext>
            </p:extLst>
          </p:nvPr>
        </p:nvGraphicFramePr>
        <p:xfrm>
          <a:off x="3352482" y="4165671"/>
          <a:ext cx="2439035" cy="1234439"/>
        </p:xfrm>
        <a:graphic>
          <a:graphicData uri="http://schemas.openxmlformats.org/drawingml/2006/table">
            <a:tbl>
              <a:tblPr firstRow="1" bandRow="1">
                <a:tableStyleId>{2D5ABB26-0587-4C30-8999-92F81FD0307C}</a:tableStyleId>
              </a:tblPr>
              <a:tblGrid>
                <a:gridCol w="603250">
                  <a:extLst>
                    <a:ext uri="{9D8B030D-6E8A-4147-A177-3AD203B41FA5}">
                      <a16:colId xmlns:a16="http://schemas.microsoft.com/office/drawing/2014/main" val="20000"/>
                    </a:ext>
                  </a:extLst>
                </a:gridCol>
                <a:gridCol w="629285">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tblGrid>
              <a:tr h="603503">
                <a:tc>
                  <a:txBody>
                    <a:bodyPr/>
                    <a:lstStyle/>
                    <a:p>
                      <a:pPr marR="119380" algn="r">
                        <a:lnSpc>
                          <a:spcPct val="100000"/>
                        </a:lnSpc>
                        <a:spcBef>
                          <a:spcPts val="1045"/>
                        </a:spcBef>
                      </a:pPr>
                      <a:r>
                        <a:rPr sz="2100" i="1" spc="-200" dirty="0">
                          <a:latin typeface="Arial"/>
                          <a:cs typeface="Arial"/>
                        </a:rPr>
                        <a:t>m</a:t>
                      </a:r>
                      <a:r>
                        <a:rPr sz="2400" baseline="-19097" dirty="0">
                          <a:latin typeface="Arial"/>
                          <a:cs typeface="Arial"/>
                        </a:rPr>
                        <a:t>0</a:t>
                      </a:r>
                      <a:endParaRPr sz="2400" baseline="-19097">
                        <a:latin typeface="Arial"/>
                        <a:cs typeface="Arial"/>
                      </a:endParaRPr>
                    </a:p>
                  </a:txBody>
                  <a:tcPr marL="0" marR="0" marT="1327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R="133350" algn="r">
                        <a:lnSpc>
                          <a:spcPct val="100000"/>
                        </a:lnSpc>
                        <a:spcBef>
                          <a:spcPts val="1045"/>
                        </a:spcBef>
                      </a:pPr>
                      <a:r>
                        <a:rPr sz="2100" i="1" spc="-215" dirty="0">
                          <a:latin typeface="Arial"/>
                          <a:cs typeface="Arial"/>
                        </a:rPr>
                        <a:t>m</a:t>
                      </a:r>
                      <a:r>
                        <a:rPr sz="2400" baseline="-19097" dirty="0">
                          <a:latin typeface="Arial"/>
                          <a:cs typeface="Arial"/>
                        </a:rPr>
                        <a:t>2</a:t>
                      </a:r>
                      <a:endParaRPr sz="2400" baseline="-19097">
                        <a:latin typeface="Arial"/>
                        <a:cs typeface="Arial"/>
                      </a:endParaRPr>
                    </a:p>
                  </a:txBody>
                  <a:tcPr marL="0" marR="0" marT="1327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R="21590" algn="ctr">
                        <a:lnSpc>
                          <a:spcPct val="100000"/>
                        </a:lnSpc>
                        <a:spcBef>
                          <a:spcPts val="1045"/>
                        </a:spcBef>
                      </a:pPr>
                      <a:r>
                        <a:rPr sz="2100" i="1" spc="-105" dirty="0">
                          <a:latin typeface="Arial"/>
                          <a:cs typeface="Arial"/>
                        </a:rPr>
                        <a:t>m</a:t>
                      </a:r>
                      <a:r>
                        <a:rPr sz="2400" spc="-157" baseline="-19097" dirty="0">
                          <a:latin typeface="Arial"/>
                          <a:cs typeface="Arial"/>
                        </a:rPr>
                        <a:t>6</a:t>
                      </a:r>
                      <a:endParaRPr sz="2400" baseline="-19097">
                        <a:latin typeface="Arial"/>
                        <a:cs typeface="Arial"/>
                      </a:endParaRPr>
                    </a:p>
                  </a:txBody>
                  <a:tcPr marL="0" marR="0" marT="1327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R="127000" algn="r">
                        <a:lnSpc>
                          <a:spcPct val="100000"/>
                        </a:lnSpc>
                        <a:spcBef>
                          <a:spcPts val="1045"/>
                        </a:spcBef>
                      </a:pPr>
                      <a:r>
                        <a:rPr sz="2100" i="1" spc="-215" dirty="0">
                          <a:latin typeface="Arial"/>
                          <a:cs typeface="Arial"/>
                        </a:rPr>
                        <a:t>m</a:t>
                      </a:r>
                      <a:r>
                        <a:rPr sz="2400" baseline="-19097" dirty="0">
                          <a:latin typeface="Arial"/>
                          <a:cs typeface="Arial"/>
                        </a:rPr>
                        <a:t>4</a:t>
                      </a:r>
                      <a:endParaRPr sz="2400" baseline="-19097">
                        <a:latin typeface="Arial"/>
                        <a:cs typeface="Arial"/>
                      </a:endParaRPr>
                    </a:p>
                  </a:txBody>
                  <a:tcPr marL="0" marR="0" marT="1327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630936">
                <a:tc>
                  <a:txBody>
                    <a:bodyPr/>
                    <a:lstStyle/>
                    <a:p>
                      <a:pPr marR="114935" algn="r">
                        <a:lnSpc>
                          <a:spcPct val="100000"/>
                        </a:lnSpc>
                        <a:spcBef>
                          <a:spcPts val="980"/>
                        </a:spcBef>
                      </a:pPr>
                      <a:r>
                        <a:rPr sz="2100" i="1" spc="-200" dirty="0">
                          <a:latin typeface="Arial"/>
                          <a:cs typeface="Arial"/>
                        </a:rPr>
                        <a:t>m</a:t>
                      </a:r>
                      <a:r>
                        <a:rPr sz="2400" baseline="-19097" dirty="0">
                          <a:latin typeface="Arial"/>
                          <a:cs typeface="Arial"/>
                        </a:rPr>
                        <a:t>1</a:t>
                      </a:r>
                      <a:endParaRPr sz="2400" baseline="-19097">
                        <a:latin typeface="Arial"/>
                        <a:cs typeface="Arial"/>
                      </a:endParaRPr>
                    </a:p>
                  </a:txBody>
                  <a:tcPr marL="0" marR="0" marT="12446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R="133350" algn="r">
                        <a:lnSpc>
                          <a:spcPct val="100000"/>
                        </a:lnSpc>
                        <a:spcBef>
                          <a:spcPts val="980"/>
                        </a:spcBef>
                      </a:pPr>
                      <a:r>
                        <a:rPr sz="2100" i="1" spc="-215" dirty="0">
                          <a:latin typeface="Arial"/>
                          <a:cs typeface="Arial"/>
                        </a:rPr>
                        <a:t>m</a:t>
                      </a:r>
                      <a:r>
                        <a:rPr sz="2400" baseline="-19097" dirty="0">
                          <a:latin typeface="Arial"/>
                          <a:cs typeface="Arial"/>
                        </a:rPr>
                        <a:t>3</a:t>
                      </a:r>
                      <a:endParaRPr sz="2400" baseline="-19097">
                        <a:latin typeface="Arial"/>
                        <a:cs typeface="Arial"/>
                      </a:endParaRPr>
                    </a:p>
                  </a:txBody>
                  <a:tcPr marL="0" marR="0" marT="12446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0160" algn="ctr">
                        <a:lnSpc>
                          <a:spcPct val="100000"/>
                        </a:lnSpc>
                        <a:spcBef>
                          <a:spcPts val="980"/>
                        </a:spcBef>
                      </a:pPr>
                      <a:r>
                        <a:rPr sz="2100" i="1" spc="-110" dirty="0">
                          <a:latin typeface="Arial"/>
                          <a:cs typeface="Arial"/>
                        </a:rPr>
                        <a:t>m</a:t>
                      </a:r>
                      <a:r>
                        <a:rPr sz="2400" spc="-165" baseline="-19097" dirty="0">
                          <a:latin typeface="Arial"/>
                          <a:cs typeface="Arial"/>
                        </a:rPr>
                        <a:t>7</a:t>
                      </a:r>
                      <a:endParaRPr sz="2400" baseline="-19097">
                        <a:latin typeface="Arial"/>
                        <a:cs typeface="Arial"/>
                      </a:endParaRPr>
                    </a:p>
                  </a:txBody>
                  <a:tcPr marL="0" marR="0" marT="12446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R="127000" algn="r">
                        <a:lnSpc>
                          <a:spcPct val="100000"/>
                        </a:lnSpc>
                        <a:spcBef>
                          <a:spcPts val="980"/>
                        </a:spcBef>
                      </a:pPr>
                      <a:r>
                        <a:rPr sz="2100" i="1" spc="-215" dirty="0">
                          <a:latin typeface="Arial"/>
                          <a:cs typeface="Arial"/>
                        </a:rPr>
                        <a:t>m</a:t>
                      </a:r>
                      <a:r>
                        <a:rPr sz="2400" baseline="-19097" dirty="0">
                          <a:latin typeface="Arial"/>
                          <a:cs typeface="Arial"/>
                        </a:rPr>
                        <a:t>5</a:t>
                      </a:r>
                    </a:p>
                  </a:txBody>
                  <a:tcPr marL="0" marR="0" marT="12446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sp>
        <p:nvSpPr>
          <p:cNvPr id="9" name="object 8">
            <a:extLst>
              <a:ext uri="{FF2B5EF4-FFF2-40B4-BE49-F238E27FC236}">
                <a16:creationId xmlns:a16="http://schemas.microsoft.com/office/drawing/2014/main" id="{A64DB135-6A6D-4DC0-A8C0-3984C7E0C3D7}"/>
              </a:ext>
            </a:extLst>
          </p:cNvPr>
          <p:cNvSpPr txBox="1"/>
          <p:nvPr/>
        </p:nvSpPr>
        <p:spPr>
          <a:xfrm>
            <a:off x="3521264" y="3805627"/>
            <a:ext cx="2153920" cy="345440"/>
          </a:xfrm>
          <a:prstGeom prst="rect">
            <a:avLst/>
          </a:prstGeom>
        </p:spPr>
        <p:txBody>
          <a:bodyPr vert="horz" wrap="square" lIns="0" tIns="12700" rIns="0" bIns="0" rtlCol="0">
            <a:spAutoFit/>
          </a:bodyPr>
          <a:lstStyle/>
          <a:p>
            <a:pPr marL="12700">
              <a:lnSpc>
                <a:spcPct val="100000"/>
              </a:lnSpc>
              <a:spcBef>
                <a:spcPts val="100"/>
              </a:spcBef>
              <a:tabLst>
                <a:tab pos="621665" algn="l"/>
                <a:tab pos="1233170" algn="l"/>
                <a:tab pos="1844675" algn="l"/>
              </a:tabLst>
            </a:pPr>
            <a:r>
              <a:rPr sz="2100" spc="-10" dirty="0">
                <a:latin typeface="Arial"/>
                <a:cs typeface="Arial"/>
              </a:rPr>
              <a:t>0</a:t>
            </a:r>
            <a:r>
              <a:rPr sz="2100" spc="-5" dirty="0">
                <a:latin typeface="Arial"/>
                <a:cs typeface="Arial"/>
              </a:rPr>
              <a:t>0</a:t>
            </a:r>
            <a:r>
              <a:rPr sz="2100" dirty="0">
                <a:latin typeface="Arial"/>
                <a:cs typeface="Arial"/>
              </a:rPr>
              <a:t>	</a:t>
            </a:r>
            <a:r>
              <a:rPr sz="2100" spc="-10" dirty="0">
                <a:latin typeface="Arial"/>
                <a:cs typeface="Arial"/>
              </a:rPr>
              <a:t>0</a:t>
            </a:r>
            <a:r>
              <a:rPr sz="2100" spc="-5" dirty="0">
                <a:latin typeface="Arial"/>
                <a:cs typeface="Arial"/>
              </a:rPr>
              <a:t>1</a:t>
            </a:r>
            <a:r>
              <a:rPr sz="2100" dirty="0">
                <a:latin typeface="Arial"/>
                <a:cs typeface="Arial"/>
              </a:rPr>
              <a:t>	</a:t>
            </a:r>
            <a:r>
              <a:rPr sz="2100" spc="-165" dirty="0">
                <a:latin typeface="Arial"/>
                <a:cs typeface="Arial"/>
              </a:rPr>
              <a:t>1</a:t>
            </a:r>
            <a:r>
              <a:rPr sz="2100" spc="-5" dirty="0">
                <a:latin typeface="Arial"/>
                <a:cs typeface="Arial"/>
              </a:rPr>
              <a:t>1</a:t>
            </a:r>
            <a:r>
              <a:rPr sz="2100" dirty="0">
                <a:latin typeface="Arial"/>
                <a:cs typeface="Arial"/>
              </a:rPr>
              <a:t>	</a:t>
            </a:r>
            <a:r>
              <a:rPr sz="2100" spc="-10" dirty="0">
                <a:latin typeface="Arial"/>
                <a:cs typeface="Arial"/>
              </a:rPr>
              <a:t>10</a:t>
            </a:r>
            <a:endParaRPr sz="2100" dirty="0">
              <a:latin typeface="Arial"/>
              <a:cs typeface="Arial"/>
            </a:endParaRPr>
          </a:p>
        </p:txBody>
      </p:sp>
      <p:sp>
        <p:nvSpPr>
          <p:cNvPr id="23" name="TextBox 22">
            <a:extLst>
              <a:ext uri="{FF2B5EF4-FFF2-40B4-BE49-F238E27FC236}">
                <a16:creationId xmlns:a16="http://schemas.microsoft.com/office/drawing/2014/main" id="{11E57C89-9250-4DEA-9CA4-EDCE955E4594}"/>
              </a:ext>
            </a:extLst>
          </p:cNvPr>
          <p:cNvSpPr txBox="1"/>
          <p:nvPr/>
        </p:nvSpPr>
        <p:spPr>
          <a:xfrm>
            <a:off x="3019911" y="4284241"/>
            <a:ext cx="381000" cy="369332"/>
          </a:xfrm>
          <a:prstGeom prst="rect">
            <a:avLst/>
          </a:prstGeom>
          <a:noFill/>
        </p:spPr>
        <p:txBody>
          <a:bodyPr wrap="square">
            <a:spAutoFit/>
          </a:bodyPr>
          <a:lstStyle/>
          <a:p>
            <a:r>
              <a:rPr lang="en-US" sz="1800" spc="-10" dirty="0">
                <a:latin typeface="Arial"/>
                <a:cs typeface="Arial"/>
              </a:rPr>
              <a:t>0</a:t>
            </a:r>
            <a:endParaRPr lang="en-US" dirty="0"/>
          </a:p>
        </p:txBody>
      </p:sp>
      <p:sp>
        <p:nvSpPr>
          <p:cNvPr id="25" name="TextBox 24">
            <a:extLst>
              <a:ext uri="{FF2B5EF4-FFF2-40B4-BE49-F238E27FC236}">
                <a16:creationId xmlns:a16="http://schemas.microsoft.com/office/drawing/2014/main" id="{F579B4F4-D0C6-4CD8-91F3-4E71D442AAE6}"/>
              </a:ext>
            </a:extLst>
          </p:cNvPr>
          <p:cNvSpPr txBox="1"/>
          <p:nvPr/>
        </p:nvSpPr>
        <p:spPr>
          <a:xfrm>
            <a:off x="3007370" y="4842175"/>
            <a:ext cx="381000" cy="369332"/>
          </a:xfrm>
          <a:prstGeom prst="rect">
            <a:avLst/>
          </a:prstGeom>
          <a:noFill/>
        </p:spPr>
        <p:txBody>
          <a:bodyPr wrap="square">
            <a:spAutoFit/>
          </a:bodyPr>
          <a:lstStyle/>
          <a:p>
            <a:r>
              <a:rPr lang="en-US" sz="1800" spc="-10" dirty="0">
                <a:latin typeface="Arial"/>
                <a:cs typeface="Arial"/>
              </a:rPr>
              <a:t>1</a:t>
            </a:r>
            <a:endParaRPr lang="en-US" dirty="0"/>
          </a:p>
        </p:txBody>
      </p:sp>
      <p:sp>
        <p:nvSpPr>
          <p:cNvPr id="27" name="TextBox 26">
            <a:extLst>
              <a:ext uri="{FF2B5EF4-FFF2-40B4-BE49-F238E27FC236}">
                <a16:creationId xmlns:a16="http://schemas.microsoft.com/office/drawing/2014/main" id="{1AB23AC1-4153-44F0-9799-6CB251B5BC3B}"/>
              </a:ext>
            </a:extLst>
          </p:cNvPr>
          <p:cNvSpPr txBox="1"/>
          <p:nvPr/>
        </p:nvSpPr>
        <p:spPr>
          <a:xfrm>
            <a:off x="613051" y="1796767"/>
            <a:ext cx="7616549" cy="1092607"/>
          </a:xfrm>
          <a:prstGeom prst="rect">
            <a:avLst/>
          </a:prstGeom>
          <a:noFill/>
        </p:spPr>
        <p:txBody>
          <a:bodyPr wrap="square">
            <a:spAutoFit/>
          </a:bodyPr>
          <a:lstStyle/>
          <a:p>
            <a:pPr marL="50800" marR="43180">
              <a:lnSpc>
                <a:spcPts val="2590"/>
              </a:lnSpc>
              <a:spcBef>
                <a:spcPts val="5"/>
              </a:spcBef>
            </a:pPr>
            <a:r>
              <a:rPr lang="en-US" sz="2400" spc="-5" dirty="0">
                <a:latin typeface="Verdana" panose="020B0604030504040204" pitchFamily="34" charset="0"/>
                <a:ea typeface="Verdana" panose="020B0604030504040204" pitchFamily="34" charset="0"/>
                <a:cs typeface="Trebuchet MS"/>
              </a:rPr>
              <a:t>Adjacent </a:t>
            </a:r>
            <a:r>
              <a:rPr lang="en-US" sz="2400" dirty="0">
                <a:latin typeface="Verdana" panose="020B0604030504040204" pitchFamily="34" charset="0"/>
                <a:ea typeface="Verdana" panose="020B0604030504040204" pitchFamily="34" charset="0"/>
                <a:cs typeface="Trebuchet MS"/>
              </a:rPr>
              <a:t>squares of a  given square represent </a:t>
            </a:r>
            <a:r>
              <a:rPr lang="en-US" sz="2400" spc="-5" dirty="0">
                <a:latin typeface="Verdana" panose="020B0604030504040204" pitchFamily="34" charset="0"/>
                <a:ea typeface="Verdana" panose="020B0604030504040204" pitchFamily="34" charset="0"/>
                <a:cs typeface="Trebuchet MS"/>
              </a:rPr>
              <a:t>binary </a:t>
            </a:r>
            <a:r>
              <a:rPr lang="en-US" sz="2400" spc="-10" dirty="0">
                <a:latin typeface="Verdana" panose="020B0604030504040204" pitchFamily="34" charset="0"/>
                <a:ea typeface="Verdana" panose="020B0604030504040204" pitchFamily="34" charset="0"/>
                <a:cs typeface="Trebuchet MS"/>
              </a:rPr>
              <a:t>combinations </a:t>
            </a:r>
            <a:r>
              <a:rPr lang="en-US" sz="2400" spc="-5" dirty="0">
                <a:latin typeface="Verdana" panose="020B0604030504040204" pitchFamily="34" charset="0"/>
                <a:ea typeface="Verdana" panose="020B0604030504040204" pitchFamily="34" charset="0"/>
                <a:cs typeface="Trebuchet MS"/>
              </a:rPr>
              <a:t>that differ by only </a:t>
            </a:r>
            <a:r>
              <a:rPr lang="en-US" sz="2400" spc="-5" dirty="0">
                <a:solidFill>
                  <a:srgbClr val="CC0000"/>
                </a:solidFill>
                <a:latin typeface="Verdana" panose="020B0604030504040204" pitchFamily="34" charset="0"/>
                <a:ea typeface="Verdana" panose="020B0604030504040204" pitchFamily="34" charset="0"/>
                <a:cs typeface="Trebuchet MS"/>
              </a:rPr>
              <a:t>one bit</a:t>
            </a:r>
            <a:r>
              <a:rPr lang="en-US" sz="2400" spc="-5" dirty="0">
                <a:latin typeface="Verdana" panose="020B0604030504040204" pitchFamily="34" charset="0"/>
                <a:ea typeface="Verdana" panose="020B0604030504040204" pitchFamily="34" charset="0"/>
                <a:cs typeface="Trebuchet MS"/>
              </a:rPr>
              <a:t>, i.e. </a:t>
            </a:r>
            <a:r>
              <a:rPr lang="en-US" sz="2400" dirty="0">
                <a:latin typeface="Verdana" panose="020B0604030504040204" pitchFamily="34" charset="0"/>
                <a:ea typeface="Verdana" panose="020B0604030504040204" pitchFamily="34" charset="0"/>
                <a:cs typeface="Trebuchet MS"/>
              </a:rPr>
              <a:t>gray </a:t>
            </a:r>
            <a:r>
              <a:rPr lang="en-US" sz="2400" spc="-5" dirty="0">
                <a:latin typeface="Verdana" panose="020B0604030504040204" pitchFamily="34" charset="0"/>
                <a:ea typeface="Verdana" panose="020B0604030504040204" pitchFamily="34" charset="0"/>
                <a:cs typeface="Trebuchet MS"/>
              </a:rPr>
              <a:t>code</a:t>
            </a:r>
            <a:r>
              <a:rPr lang="en-US" sz="2400" spc="90" dirty="0">
                <a:latin typeface="Verdana" panose="020B0604030504040204" pitchFamily="34" charset="0"/>
                <a:ea typeface="Verdana" panose="020B0604030504040204" pitchFamily="34" charset="0"/>
                <a:cs typeface="Trebuchet MS"/>
              </a:rPr>
              <a:t> </a:t>
            </a:r>
            <a:r>
              <a:rPr lang="en-US" sz="2400" dirty="0">
                <a:latin typeface="Verdana" panose="020B0604030504040204" pitchFamily="34" charset="0"/>
                <a:ea typeface="Verdana" panose="020B0604030504040204" pitchFamily="34" charset="0"/>
                <a:cs typeface="Trebuchet MS"/>
              </a:rPr>
              <a:t>format</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9B2492F1-1EA6-E405-D3D0-23FFA07C902F}"/>
                  </a:ext>
                </a:extLst>
              </p14:cNvPr>
              <p14:cNvContentPartPr/>
              <p14:nvPr/>
            </p14:nvContentPartPr>
            <p14:xfrm>
              <a:off x="3120480" y="4102920"/>
              <a:ext cx="2554200" cy="1594440"/>
            </p14:xfrm>
          </p:contentPart>
        </mc:Choice>
        <mc:Fallback>
          <p:pic>
            <p:nvPicPr>
              <p:cNvPr id="8" name="Ink 7">
                <a:extLst>
                  <a:ext uri="{FF2B5EF4-FFF2-40B4-BE49-F238E27FC236}">
                    <a16:creationId xmlns:a16="http://schemas.microsoft.com/office/drawing/2014/main" id="{9B2492F1-1EA6-E405-D3D0-23FFA07C902F}"/>
                  </a:ext>
                </a:extLst>
              </p:cNvPr>
              <p:cNvPicPr/>
              <p:nvPr/>
            </p:nvPicPr>
            <p:blipFill>
              <a:blip r:embed="rId3"/>
              <a:stretch>
                <a:fillRect/>
              </a:stretch>
            </p:blipFill>
            <p:spPr>
              <a:xfrm>
                <a:off x="3111120" y="4093560"/>
                <a:ext cx="2572920" cy="1613160"/>
              </a:xfrm>
              <a:prstGeom prst="rect">
                <a:avLst/>
              </a:prstGeom>
            </p:spPr>
          </p:pic>
        </mc:Fallback>
      </mc:AlternateContent>
    </p:spTree>
    <p:extLst>
      <p:ext uri="{BB962C8B-B14F-4D97-AF65-F5344CB8AC3E}">
        <p14:creationId xmlns:p14="http://schemas.microsoft.com/office/powerpoint/2010/main" val="98280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051" y="668436"/>
            <a:ext cx="7776972" cy="685800"/>
          </a:xfrm>
        </p:spPr>
        <p:txBody>
          <a:bodyPr>
            <a:normAutofit/>
          </a:bodyPr>
          <a:lstStyle/>
          <a:p>
            <a:r>
              <a:rPr lang="en-US" dirty="0"/>
              <a:t>Using K-maps for simplification</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12</a:t>
            </a:fld>
            <a:endParaRPr lang="en-US"/>
          </a:p>
        </p:txBody>
      </p:sp>
      <p:sp>
        <p:nvSpPr>
          <p:cNvPr id="13" name="TextBox 12">
            <a:extLst>
              <a:ext uri="{FF2B5EF4-FFF2-40B4-BE49-F238E27FC236}">
                <a16:creationId xmlns:a16="http://schemas.microsoft.com/office/drawing/2014/main" id="{3BA92716-D890-4846-A50F-23C830ACAD10}"/>
              </a:ext>
            </a:extLst>
          </p:cNvPr>
          <p:cNvSpPr txBox="1"/>
          <p:nvPr/>
        </p:nvSpPr>
        <p:spPr>
          <a:xfrm>
            <a:off x="452628" y="1828800"/>
            <a:ext cx="4119372" cy="438133"/>
          </a:xfrm>
          <a:prstGeom prst="rect">
            <a:avLst/>
          </a:prstGeom>
          <a:noFill/>
        </p:spPr>
        <p:txBody>
          <a:bodyPr wrap="square">
            <a:spAutoFit/>
          </a:bodyPr>
          <a:lstStyle/>
          <a:p>
            <a:pPr marL="50800" marR="606425">
              <a:lnSpc>
                <a:spcPts val="2590"/>
              </a:lnSpc>
              <a:spcBef>
                <a:spcPts val="5"/>
              </a:spcBef>
            </a:pPr>
            <a:r>
              <a:rPr lang="en-US" sz="3600" dirty="0">
                <a:latin typeface="Verdana" panose="020B0604030504040204" pitchFamily="34" charset="0"/>
                <a:ea typeface="Verdana" panose="020B0604030504040204" pitchFamily="34" charset="0"/>
                <a:cs typeface="Trebuchet MS"/>
              </a:rPr>
              <a:t>F=A’B’+AB’</a:t>
            </a:r>
          </a:p>
        </p:txBody>
      </p:sp>
      <p:sp>
        <p:nvSpPr>
          <p:cNvPr id="3" name="TextBox 2">
            <a:extLst>
              <a:ext uri="{FF2B5EF4-FFF2-40B4-BE49-F238E27FC236}">
                <a16:creationId xmlns:a16="http://schemas.microsoft.com/office/drawing/2014/main" id="{E69E8714-42B7-4443-9A1C-57C1A1A7437C}"/>
              </a:ext>
            </a:extLst>
          </p:cNvPr>
          <p:cNvSpPr txBox="1"/>
          <p:nvPr/>
        </p:nvSpPr>
        <p:spPr>
          <a:xfrm>
            <a:off x="452628" y="3048000"/>
            <a:ext cx="4119372" cy="438133"/>
          </a:xfrm>
          <a:prstGeom prst="rect">
            <a:avLst/>
          </a:prstGeom>
          <a:noFill/>
        </p:spPr>
        <p:txBody>
          <a:bodyPr wrap="square">
            <a:spAutoFit/>
          </a:bodyPr>
          <a:lstStyle/>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Truth table</a:t>
            </a:r>
          </a:p>
        </p:txBody>
      </p:sp>
      <p:sp>
        <p:nvSpPr>
          <p:cNvPr id="6" name="TextBox 5">
            <a:extLst>
              <a:ext uri="{FF2B5EF4-FFF2-40B4-BE49-F238E27FC236}">
                <a16:creationId xmlns:a16="http://schemas.microsoft.com/office/drawing/2014/main" id="{11C71196-6BF9-49CE-BFC4-A2EEDC91B594}"/>
              </a:ext>
            </a:extLst>
          </p:cNvPr>
          <p:cNvSpPr txBox="1"/>
          <p:nvPr/>
        </p:nvSpPr>
        <p:spPr>
          <a:xfrm>
            <a:off x="6333460" y="3022770"/>
            <a:ext cx="2819400" cy="438133"/>
          </a:xfrm>
          <a:prstGeom prst="rect">
            <a:avLst/>
          </a:prstGeom>
          <a:noFill/>
        </p:spPr>
        <p:txBody>
          <a:bodyPr wrap="square">
            <a:spAutoFit/>
          </a:bodyPr>
          <a:lstStyle/>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K-maps</a:t>
            </a:r>
          </a:p>
        </p:txBody>
      </p:sp>
      <p:sp>
        <p:nvSpPr>
          <p:cNvPr id="8" name="TextBox 7">
            <a:extLst>
              <a:ext uri="{FF2B5EF4-FFF2-40B4-BE49-F238E27FC236}">
                <a16:creationId xmlns:a16="http://schemas.microsoft.com/office/drawing/2014/main" id="{A06917A5-FB09-4BFC-B833-DF6153D31A6A}"/>
              </a:ext>
            </a:extLst>
          </p:cNvPr>
          <p:cNvSpPr txBox="1"/>
          <p:nvPr/>
        </p:nvSpPr>
        <p:spPr>
          <a:xfrm>
            <a:off x="6477000" y="4233820"/>
            <a:ext cx="2819400" cy="1092607"/>
          </a:xfrm>
          <a:prstGeom prst="rect">
            <a:avLst/>
          </a:prstGeom>
          <a:noFill/>
        </p:spPr>
        <p:txBody>
          <a:bodyPr wrap="square">
            <a:spAutoFit/>
          </a:bodyPr>
          <a:lstStyle/>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Try to group as many 1s as possible</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293CB3E-5AB1-B206-7A78-CAF673D894B2}"/>
                  </a:ext>
                </a:extLst>
              </p14:cNvPr>
              <p14:cNvContentPartPr/>
              <p14:nvPr/>
            </p14:nvContentPartPr>
            <p14:xfrm>
              <a:off x="593640" y="1206720"/>
              <a:ext cx="7844040" cy="4730400"/>
            </p14:xfrm>
          </p:contentPart>
        </mc:Choice>
        <mc:Fallback>
          <p:pic>
            <p:nvPicPr>
              <p:cNvPr id="5" name="Ink 4">
                <a:extLst>
                  <a:ext uri="{FF2B5EF4-FFF2-40B4-BE49-F238E27FC236}">
                    <a16:creationId xmlns:a16="http://schemas.microsoft.com/office/drawing/2014/main" id="{D293CB3E-5AB1-B206-7A78-CAF673D894B2}"/>
                  </a:ext>
                </a:extLst>
              </p:cNvPr>
              <p:cNvPicPr/>
              <p:nvPr/>
            </p:nvPicPr>
            <p:blipFill>
              <a:blip r:embed="rId3"/>
              <a:stretch>
                <a:fillRect/>
              </a:stretch>
            </p:blipFill>
            <p:spPr>
              <a:xfrm>
                <a:off x="584280" y="1197360"/>
                <a:ext cx="7862760" cy="4749120"/>
              </a:xfrm>
              <a:prstGeom prst="rect">
                <a:avLst/>
              </a:prstGeom>
            </p:spPr>
          </p:pic>
        </mc:Fallback>
      </mc:AlternateContent>
    </p:spTree>
    <p:extLst>
      <p:ext uri="{BB962C8B-B14F-4D97-AF65-F5344CB8AC3E}">
        <p14:creationId xmlns:p14="http://schemas.microsoft.com/office/powerpoint/2010/main" val="378333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051" y="668436"/>
            <a:ext cx="7776972" cy="685800"/>
          </a:xfrm>
        </p:spPr>
        <p:txBody>
          <a:bodyPr>
            <a:normAutofit/>
          </a:bodyPr>
          <a:lstStyle/>
          <a:p>
            <a:r>
              <a:rPr lang="en-US" dirty="0"/>
              <a:t>Using K-maps for simplification</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13</a:t>
            </a:fld>
            <a:endParaRPr lang="en-US"/>
          </a:p>
        </p:txBody>
      </p:sp>
      <p:sp>
        <p:nvSpPr>
          <p:cNvPr id="13" name="TextBox 12">
            <a:extLst>
              <a:ext uri="{FF2B5EF4-FFF2-40B4-BE49-F238E27FC236}">
                <a16:creationId xmlns:a16="http://schemas.microsoft.com/office/drawing/2014/main" id="{3BA92716-D890-4846-A50F-23C830ACAD10}"/>
              </a:ext>
            </a:extLst>
          </p:cNvPr>
          <p:cNvSpPr txBox="1"/>
          <p:nvPr/>
        </p:nvSpPr>
        <p:spPr>
          <a:xfrm>
            <a:off x="452628" y="1828800"/>
            <a:ext cx="6633972" cy="445763"/>
          </a:xfrm>
          <a:prstGeom prst="rect">
            <a:avLst/>
          </a:prstGeom>
          <a:noFill/>
        </p:spPr>
        <p:txBody>
          <a:bodyPr wrap="square">
            <a:spAutoFit/>
          </a:bodyPr>
          <a:lstStyle/>
          <a:p>
            <a:pPr marL="50800" marR="606425">
              <a:lnSpc>
                <a:spcPts val="2590"/>
              </a:lnSpc>
              <a:spcBef>
                <a:spcPts val="5"/>
              </a:spcBef>
            </a:pPr>
            <a:r>
              <a:rPr lang="en-US" sz="3600" dirty="0">
                <a:latin typeface="Verdana" panose="020B0604030504040204" pitchFamily="34" charset="0"/>
                <a:ea typeface="Verdana" panose="020B0604030504040204" pitchFamily="34" charset="0"/>
                <a:cs typeface="Trebuchet MS"/>
              </a:rPr>
              <a:t>F(A,B,C)=</a:t>
            </a:r>
            <a:r>
              <a:rPr lang="el-GR" sz="3600" b="0" i="0" dirty="0">
                <a:solidFill>
                  <a:srgbClr val="222222"/>
                </a:solidFill>
                <a:effectLst/>
                <a:latin typeface="Roboto"/>
              </a:rPr>
              <a:t>Σ</a:t>
            </a:r>
            <a:r>
              <a:rPr lang="en-US" sz="3600" b="0" i="0" dirty="0">
                <a:solidFill>
                  <a:srgbClr val="222222"/>
                </a:solidFill>
                <a:effectLst/>
                <a:latin typeface="Roboto"/>
              </a:rPr>
              <a:t>m(0,1,2,3,4,6)</a:t>
            </a:r>
            <a:endParaRPr lang="en-US" sz="3600" dirty="0">
              <a:latin typeface="Verdana" panose="020B0604030504040204" pitchFamily="34" charset="0"/>
              <a:ea typeface="Verdana" panose="020B0604030504040204" pitchFamily="34" charset="0"/>
              <a:cs typeface="Trebuchet MS"/>
            </a:endParaRPr>
          </a:p>
        </p:txBody>
      </p:sp>
      <p:sp>
        <p:nvSpPr>
          <p:cNvPr id="3" name="TextBox 2">
            <a:extLst>
              <a:ext uri="{FF2B5EF4-FFF2-40B4-BE49-F238E27FC236}">
                <a16:creationId xmlns:a16="http://schemas.microsoft.com/office/drawing/2014/main" id="{E69E8714-42B7-4443-9A1C-57C1A1A7437C}"/>
              </a:ext>
            </a:extLst>
          </p:cNvPr>
          <p:cNvSpPr txBox="1"/>
          <p:nvPr/>
        </p:nvSpPr>
        <p:spPr>
          <a:xfrm>
            <a:off x="452628" y="3048000"/>
            <a:ext cx="4119372" cy="438133"/>
          </a:xfrm>
          <a:prstGeom prst="rect">
            <a:avLst/>
          </a:prstGeom>
          <a:noFill/>
        </p:spPr>
        <p:txBody>
          <a:bodyPr wrap="square">
            <a:spAutoFit/>
          </a:bodyPr>
          <a:lstStyle/>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Truth table</a:t>
            </a:r>
          </a:p>
        </p:txBody>
      </p:sp>
      <p:sp>
        <p:nvSpPr>
          <p:cNvPr id="6" name="TextBox 5">
            <a:extLst>
              <a:ext uri="{FF2B5EF4-FFF2-40B4-BE49-F238E27FC236}">
                <a16:creationId xmlns:a16="http://schemas.microsoft.com/office/drawing/2014/main" id="{11C71196-6BF9-49CE-BFC4-A2EEDC91B594}"/>
              </a:ext>
            </a:extLst>
          </p:cNvPr>
          <p:cNvSpPr txBox="1"/>
          <p:nvPr/>
        </p:nvSpPr>
        <p:spPr>
          <a:xfrm>
            <a:off x="6333460" y="3022770"/>
            <a:ext cx="2819400" cy="438133"/>
          </a:xfrm>
          <a:prstGeom prst="rect">
            <a:avLst/>
          </a:prstGeom>
          <a:noFill/>
        </p:spPr>
        <p:txBody>
          <a:bodyPr wrap="square">
            <a:spAutoFit/>
          </a:bodyPr>
          <a:lstStyle/>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K-maps</a:t>
            </a:r>
          </a:p>
        </p:txBody>
      </p:sp>
      <p:sp>
        <p:nvSpPr>
          <p:cNvPr id="8" name="TextBox 7">
            <a:extLst>
              <a:ext uri="{FF2B5EF4-FFF2-40B4-BE49-F238E27FC236}">
                <a16:creationId xmlns:a16="http://schemas.microsoft.com/office/drawing/2014/main" id="{A06917A5-FB09-4BFC-B833-DF6153D31A6A}"/>
              </a:ext>
            </a:extLst>
          </p:cNvPr>
          <p:cNvSpPr txBox="1"/>
          <p:nvPr/>
        </p:nvSpPr>
        <p:spPr>
          <a:xfrm>
            <a:off x="5562600" y="3657600"/>
            <a:ext cx="3602665" cy="1092607"/>
          </a:xfrm>
          <a:prstGeom prst="rect">
            <a:avLst/>
          </a:prstGeom>
          <a:noFill/>
        </p:spPr>
        <p:txBody>
          <a:bodyPr wrap="square">
            <a:spAutoFit/>
          </a:bodyPr>
          <a:lstStyle/>
          <a:p>
            <a:pPr marL="50800" marR="606425">
              <a:lnSpc>
                <a:spcPts val="2590"/>
              </a:lnSpc>
              <a:spcBef>
                <a:spcPts val="5"/>
              </a:spcBef>
            </a:pPr>
            <a:r>
              <a:rPr lang="en-US" dirty="0">
                <a:latin typeface="Verdana" panose="020B0604030504040204" pitchFamily="34" charset="0"/>
                <a:ea typeface="Verdana" panose="020B0604030504040204" pitchFamily="34" charset="0"/>
                <a:cs typeface="Trebuchet MS"/>
              </a:rPr>
              <a:t>Only power of 2 number of cells can be grouped </a:t>
            </a:r>
          </a:p>
        </p:txBody>
      </p:sp>
      <p:sp>
        <p:nvSpPr>
          <p:cNvPr id="9" name="TextBox 8">
            <a:extLst>
              <a:ext uri="{FF2B5EF4-FFF2-40B4-BE49-F238E27FC236}">
                <a16:creationId xmlns:a16="http://schemas.microsoft.com/office/drawing/2014/main" id="{86343C3A-B4D9-438D-B373-283EC2505B4B}"/>
              </a:ext>
            </a:extLst>
          </p:cNvPr>
          <p:cNvSpPr txBox="1"/>
          <p:nvPr/>
        </p:nvSpPr>
        <p:spPr>
          <a:xfrm>
            <a:off x="5715001" y="4995353"/>
            <a:ext cx="2362200" cy="723660"/>
          </a:xfrm>
          <a:prstGeom prst="rect">
            <a:avLst/>
          </a:prstGeom>
          <a:noFill/>
        </p:spPr>
        <p:txBody>
          <a:bodyPr wrap="square">
            <a:spAutoFit/>
          </a:bodyPr>
          <a:lstStyle/>
          <a:p>
            <a:pPr marL="50800" marR="606425">
              <a:lnSpc>
                <a:spcPts val="2590"/>
              </a:lnSpc>
              <a:spcBef>
                <a:spcPts val="5"/>
              </a:spcBef>
            </a:pPr>
            <a:r>
              <a:rPr lang="en-US" dirty="0">
                <a:latin typeface="Verdana" panose="020B0604030504040204" pitchFamily="34" charset="0"/>
                <a:ea typeface="Verdana" panose="020B0604030504040204" pitchFamily="34" charset="0"/>
                <a:cs typeface="Trebuchet MS"/>
              </a:rPr>
              <a:t>groups must be rectangle</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A937DFB-EC0A-3BEF-4D29-70DE9DD8068A}"/>
                  </a:ext>
                </a:extLst>
              </p14:cNvPr>
              <p14:cNvContentPartPr/>
              <p14:nvPr/>
            </p14:nvContentPartPr>
            <p14:xfrm>
              <a:off x="575280" y="1221120"/>
              <a:ext cx="8087760" cy="5178600"/>
            </p14:xfrm>
          </p:contentPart>
        </mc:Choice>
        <mc:Fallback>
          <p:pic>
            <p:nvPicPr>
              <p:cNvPr id="5" name="Ink 4">
                <a:extLst>
                  <a:ext uri="{FF2B5EF4-FFF2-40B4-BE49-F238E27FC236}">
                    <a16:creationId xmlns:a16="http://schemas.microsoft.com/office/drawing/2014/main" id="{DA937DFB-EC0A-3BEF-4D29-70DE9DD8068A}"/>
                  </a:ext>
                </a:extLst>
              </p:cNvPr>
              <p:cNvPicPr/>
              <p:nvPr/>
            </p:nvPicPr>
            <p:blipFill>
              <a:blip r:embed="rId3"/>
              <a:stretch>
                <a:fillRect/>
              </a:stretch>
            </p:blipFill>
            <p:spPr>
              <a:xfrm>
                <a:off x="565920" y="1211760"/>
                <a:ext cx="8106480" cy="5197320"/>
              </a:xfrm>
              <a:prstGeom prst="rect">
                <a:avLst/>
              </a:prstGeom>
            </p:spPr>
          </p:pic>
        </mc:Fallback>
      </mc:AlternateContent>
    </p:spTree>
    <p:extLst>
      <p:ext uri="{BB962C8B-B14F-4D97-AF65-F5344CB8AC3E}">
        <p14:creationId xmlns:p14="http://schemas.microsoft.com/office/powerpoint/2010/main" val="237685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051" y="668436"/>
            <a:ext cx="7776972" cy="685800"/>
          </a:xfrm>
        </p:spPr>
        <p:txBody>
          <a:bodyPr>
            <a:normAutofit/>
          </a:bodyPr>
          <a:lstStyle/>
          <a:p>
            <a:r>
              <a:rPr lang="en-US" dirty="0"/>
              <a:t>Why can K-maps work?</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14</a:t>
            </a:fld>
            <a:endParaRPr lang="en-US"/>
          </a:p>
        </p:txBody>
      </p:sp>
      <p:sp>
        <p:nvSpPr>
          <p:cNvPr id="5" name="TextBox 4">
            <a:extLst>
              <a:ext uri="{FF2B5EF4-FFF2-40B4-BE49-F238E27FC236}">
                <a16:creationId xmlns:a16="http://schemas.microsoft.com/office/drawing/2014/main" id="{095737DF-78A4-4A72-AB9C-A14057CF882D}"/>
              </a:ext>
            </a:extLst>
          </p:cNvPr>
          <p:cNvSpPr txBox="1"/>
          <p:nvPr/>
        </p:nvSpPr>
        <p:spPr>
          <a:xfrm>
            <a:off x="452627" y="1828800"/>
            <a:ext cx="7937395" cy="3760004"/>
          </a:xfrm>
          <a:prstGeom prst="rect">
            <a:avLst/>
          </a:prstGeom>
          <a:noFill/>
        </p:spPr>
        <p:txBody>
          <a:bodyPr wrap="square">
            <a:spAutoFit/>
          </a:bodyPr>
          <a:lstStyle/>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XY+XY’=X</a:t>
            </a:r>
          </a:p>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X(YZ+YZ+Y’Z+Y’Z’)=X</a:t>
            </a:r>
          </a:p>
          <a:p>
            <a:pPr marL="50800" marR="606425">
              <a:lnSpc>
                <a:spcPts val="2590"/>
              </a:lnSpc>
              <a:spcBef>
                <a:spcPts val="5"/>
              </a:spcBef>
            </a:pPr>
            <a:endParaRPr lang="en-US" sz="2400" dirty="0">
              <a:latin typeface="Verdana" panose="020B0604030504040204" pitchFamily="34" charset="0"/>
              <a:ea typeface="Verdana" panose="020B0604030504040204" pitchFamily="34" charset="0"/>
              <a:cs typeface="Trebuchet MS"/>
            </a:endParaRPr>
          </a:p>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A group term is the product of all the literals that are common to the entire group.</a:t>
            </a:r>
          </a:p>
          <a:p>
            <a:pPr marL="50800" marR="606425">
              <a:lnSpc>
                <a:spcPts val="2590"/>
              </a:lnSpc>
              <a:spcBef>
                <a:spcPts val="5"/>
              </a:spcBef>
            </a:pPr>
            <a:endParaRPr lang="en-US" sz="2400" dirty="0">
              <a:latin typeface="Verdana" panose="020B0604030504040204" pitchFamily="34" charset="0"/>
              <a:ea typeface="Verdana" panose="020B0604030504040204" pitchFamily="34" charset="0"/>
              <a:cs typeface="Trebuchet MS"/>
            </a:endParaRPr>
          </a:p>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Groups can be formed in a wrap-around manner-i.e. bottom-to-top and right-to-left</a:t>
            </a:r>
          </a:p>
          <a:p>
            <a:pPr marL="50800" marR="606425">
              <a:lnSpc>
                <a:spcPts val="2590"/>
              </a:lnSpc>
              <a:spcBef>
                <a:spcPts val="5"/>
              </a:spcBef>
            </a:pPr>
            <a:endParaRPr lang="en-US" sz="2400" dirty="0">
              <a:latin typeface="Verdana" panose="020B0604030504040204" pitchFamily="34" charset="0"/>
              <a:ea typeface="Verdana" panose="020B0604030504040204" pitchFamily="34" charset="0"/>
              <a:cs typeface="Trebuchet MS"/>
            </a:endParaRPr>
          </a:p>
          <a:p>
            <a:pPr marL="50800" marR="606425">
              <a:lnSpc>
                <a:spcPts val="2590"/>
              </a:lnSpc>
              <a:spcBef>
                <a:spcPts val="5"/>
              </a:spcBef>
            </a:pPr>
            <a:r>
              <a:rPr lang="en-US" sz="2400" dirty="0">
                <a:latin typeface="Verdana" panose="020B0604030504040204" pitchFamily="34" charset="0"/>
                <a:ea typeface="Verdana" panose="020B0604030504040204" pitchFamily="34" charset="0"/>
                <a:cs typeface="Trebuchet MS"/>
              </a:rPr>
              <a:t>K-maps are easy to draw for up to 4 variables, hard for 5 or 6 variables. Why?</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BC28978-0DB4-23D4-A494-706EDEDEA4EC}"/>
                  </a:ext>
                </a:extLst>
              </p14:cNvPr>
              <p14:cNvContentPartPr/>
              <p14:nvPr/>
            </p14:nvContentPartPr>
            <p14:xfrm>
              <a:off x="1155960" y="2219760"/>
              <a:ext cx="2683440" cy="735840"/>
            </p14:xfrm>
          </p:contentPart>
        </mc:Choice>
        <mc:Fallback>
          <p:pic>
            <p:nvPicPr>
              <p:cNvPr id="3" name="Ink 2">
                <a:extLst>
                  <a:ext uri="{FF2B5EF4-FFF2-40B4-BE49-F238E27FC236}">
                    <a16:creationId xmlns:a16="http://schemas.microsoft.com/office/drawing/2014/main" id="{1BC28978-0DB4-23D4-A494-706EDEDEA4EC}"/>
                  </a:ext>
                </a:extLst>
              </p:cNvPr>
              <p:cNvPicPr/>
              <p:nvPr/>
            </p:nvPicPr>
            <p:blipFill>
              <a:blip r:embed="rId3"/>
              <a:stretch>
                <a:fillRect/>
              </a:stretch>
            </p:blipFill>
            <p:spPr>
              <a:xfrm>
                <a:off x="1146600" y="2210400"/>
                <a:ext cx="2702160" cy="754560"/>
              </a:xfrm>
              <a:prstGeom prst="rect">
                <a:avLst/>
              </a:prstGeom>
            </p:spPr>
          </p:pic>
        </mc:Fallback>
      </mc:AlternateContent>
    </p:spTree>
    <p:extLst>
      <p:ext uri="{BB962C8B-B14F-4D97-AF65-F5344CB8AC3E}">
        <p14:creationId xmlns:p14="http://schemas.microsoft.com/office/powerpoint/2010/main" val="261185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051" y="668436"/>
            <a:ext cx="7776972" cy="685800"/>
          </a:xfrm>
        </p:spPr>
        <p:txBody>
          <a:bodyPr>
            <a:normAutofit/>
          </a:bodyPr>
          <a:lstStyle/>
          <a:p>
            <a:r>
              <a:rPr lang="en-US" dirty="0"/>
              <a:t>Using K-maps for simplification</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15</a:t>
            </a:fld>
            <a:endParaRPr lang="en-US"/>
          </a:p>
        </p:txBody>
      </p:sp>
      <p:sp>
        <p:nvSpPr>
          <p:cNvPr id="13" name="TextBox 12">
            <a:extLst>
              <a:ext uri="{FF2B5EF4-FFF2-40B4-BE49-F238E27FC236}">
                <a16:creationId xmlns:a16="http://schemas.microsoft.com/office/drawing/2014/main" id="{3BA92716-D890-4846-A50F-23C830ACAD10}"/>
              </a:ext>
            </a:extLst>
          </p:cNvPr>
          <p:cNvSpPr txBox="1"/>
          <p:nvPr/>
        </p:nvSpPr>
        <p:spPr>
          <a:xfrm>
            <a:off x="452628" y="1828800"/>
            <a:ext cx="8615172" cy="434286"/>
          </a:xfrm>
          <a:prstGeom prst="rect">
            <a:avLst/>
          </a:prstGeom>
          <a:noFill/>
        </p:spPr>
        <p:txBody>
          <a:bodyPr wrap="square">
            <a:spAutoFit/>
          </a:bodyPr>
          <a:lstStyle/>
          <a:p>
            <a:pPr marL="50800" marR="606425">
              <a:lnSpc>
                <a:spcPts val="2590"/>
              </a:lnSpc>
              <a:spcBef>
                <a:spcPts val="5"/>
              </a:spcBef>
            </a:pPr>
            <a:r>
              <a:rPr lang="en-US" sz="3200" dirty="0">
                <a:latin typeface="Verdana" panose="020B0604030504040204" pitchFamily="34" charset="0"/>
                <a:ea typeface="Verdana" panose="020B0604030504040204" pitchFamily="34" charset="0"/>
                <a:cs typeface="Trebuchet MS"/>
              </a:rPr>
              <a:t>F(A,B,C,D)=</a:t>
            </a:r>
            <a:r>
              <a:rPr lang="el-GR" sz="3200" b="0" i="0" dirty="0">
                <a:solidFill>
                  <a:srgbClr val="222222"/>
                </a:solidFill>
                <a:effectLst/>
                <a:latin typeface="Roboto"/>
              </a:rPr>
              <a:t>Σ</a:t>
            </a:r>
            <a:r>
              <a:rPr lang="en-US" sz="3200" b="0" i="0" dirty="0">
                <a:solidFill>
                  <a:srgbClr val="222222"/>
                </a:solidFill>
                <a:effectLst/>
                <a:latin typeface="Roboto"/>
              </a:rPr>
              <a:t>m(0,1,2,4,5,6,8,9,10,12,13)</a:t>
            </a:r>
            <a:endParaRPr lang="en-US" sz="3200" dirty="0">
              <a:latin typeface="Verdana" panose="020B0604030504040204" pitchFamily="34" charset="0"/>
              <a:ea typeface="Verdana" panose="020B0604030504040204" pitchFamily="34" charset="0"/>
              <a:cs typeface="Trebuchet MS"/>
            </a:endParaRPr>
          </a:p>
        </p:txBody>
      </p:sp>
      <p:sp>
        <p:nvSpPr>
          <p:cNvPr id="5" name="object 5">
            <a:extLst>
              <a:ext uri="{FF2B5EF4-FFF2-40B4-BE49-F238E27FC236}">
                <a16:creationId xmlns:a16="http://schemas.microsoft.com/office/drawing/2014/main" id="{FFE1FD22-E420-4AD1-B5EF-2921D9D704C7}"/>
              </a:ext>
            </a:extLst>
          </p:cNvPr>
          <p:cNvSpPr/>
          <p:nvPr/>
        </p:nvSpPr>
        <p:spPr>
          <a:xfrm>
            <a:off x="660654" y="2780537"/>
            <a:ext cx="573405" cy="586740"/>
          </a:xfrm>
          <a:custGeom>
            <a:avLst/>
            <a:gdLst/>
            <a:ahLst/>
            <a:cxnLst/>
            <a:rect l="l" t="t" r="r" b="b"/>
            <a:pathLst>
              <a:path w="573404" h="586739">
                <a:moveTo>
                  <a:pt x="0" y="0"/>
                </a:moveTo>
                <a:lnTo>
                  <a:pt x="573024" y="586739"/>
                </a:lnTo>
              </a:path>
            </a:pathLst>
          </a:custGeom>
          <a:ln w="28956">
            <a:solidFill>
              <a:srgbClr val="000000"/>
            </a:solidFill>
          </a:ln>
        </p:spPr>
        <p:txBody>
          <a:bodyPr wrap="square" lIns="0" tIns="0" rIns="0" bIns="0" rtlCol="0"/>
          <a:lstStyle/>
          <a:p>
            <a:endParaRPr/>
          </a:p>
        </p:txBody>
      </p:sp>
      <p:sp>
        <p:nvSpPr>
          <p:cNvPr id="7" name="object 6">
            <a:extLst>
              <a:ext uri="{FF2B5EF4-FFF2-40B4-BE49-F238E27FC236}">
                <a16:creationId xmlns:a16="http://schemas.microsoft.com/office/drawing/2014/main" id="{69A77AB3-ABC8-4BE4-91F8-F070DA002747}"/>
              </a:ext>
            </a:extLst>
          </p:cNvPr>
          <p:cNvSpPr txBox="1"/>
          <p:nvPr/>
        </p:nvSpPr>
        <p:spPr>
          <a:xfrm>
            <a:off x="560578" y="2721101"/>
            <a:ext cx="2891155" cy="642620"/>
          </a:xfrm>
          <a:prstGeom prst="rect">
            <a:avLst/>
          </a:prstGeom>
        </p:spPr>
        <p:txBody>
          <a:bodyPr vert="horz" wrap="square" lIns="0" tIns="12700" rIns="0" bIns="0" rtlCol="0">
            <a:spAutoFit/>
          </a:bodyPr>
          <a:lstStyle/>
          <a:p>
            <a:pPr marL="354965">
              <a:lnSpc>
                <a:spcPts val="2430"/>
              </a:lnSpc>
              <a:spcBef>
                <a:spcPts val="100"/>
              </a:spcBef>
            </a:pPr>
            <a:r>
              <a:rPr lang="en-US" sz="2100" i="1" spc="-10" dirty="0">
                <a:latin typeface="Arial"/>
                <a:cs typeface="Arial"/>
              </a:rPr>
              <a:t>AB</a:t>
            </a:r>
            <a:endParaRPr sz="2100" dirty="0">
              <a:latin typeface="Arial"/>
              <a:cs typeface="Arial"/>
            </a:endParaRPr>
          </a:p>
          <a:p>
            <a:pPr marL="12700">
              <a:lnSpc>
                <a:spcPts val="2430"/>
              </a:lnSpc>
              <a:tabLst>
                <a:tab pos="843280" algn="l"/>
                <a:tab pos="1423035" algn="l"/>
                <a:tab pos="2002789" algn="l"/>
                <a:tab pos="2582545" algn="l"/>
              </a:tabLst>
            </a:pPr>
            <a:r>
              <a:rPr lang="en-US" sz="3150" i="1" baseline="1322" dirty="0">
                <a:latin typeface="Arial"/>
                <a:cs typeface="Arial"/>
              </a:rPr>
              <a:t>CD</a:t>
            </a:r>
            <a:r>
              <a:rPr sz="3150" i="1" baseline="1322" dirty="0">
                <a:latin typeface="Arial"/>
                <a:cs typeface="Arial"/>
              </a:rPr>
              <a:t>	</a:t>
            </a:r>
            <a:r>
              <a:rPr sz="2100" spc="-10" dirty="0">
                <a:latin typeface="Arial"/>
                <a:cs typeface="Arial"/>
              </a:rPr>
              <a:t>0</a:t>
            </a:r>
            <a:r>
              <a:rPr sz="2100" spc="-5" dirty="0">
                <a:latin typeface="Arial"/>
                <a:cs typeface="Arial"/>
              </a:rPr>
              <a:t>0</a:t>
            </a:r>
            <a:r>
              <a:rPr sz="2100" dirty="0">
                <a:latin typeface="Arial"/>
                <a:cs typeface="Arial"/>
              </a:rPr>
              <a:t>	</a:t>
            </a:r>
            <a:r>
              <a:rPr sz="2100" spc="-10" dirty="0">
                <a:latin typeface="Arial"/>
                <a:cs typeface="Arial"/>
              </a:rPr>
              <a:t>0</a:t>
            </a:r>
            <a:r>
              <a:rPr sz="2100" spc="-5" dirty="0">
                <a:latin typeface="Arial"/>
                <a:cs typeface="Arial"/>
              </a:rPr>
              <a:t>1</a:t>
            </a:r>
            <a:r>
              <a:rPr sz="2100" dirty="0">
                <a:latin typeface="Arial"/>
                <a:cs typeface="Arial"/>
              </a:rPr>
              <a:t>	</a:t>
            </a:r>
            <a:r>
              <a:rPr sz="2100" spc="-165" dirty="0">
                <a:latin typeface="Arial"/>
                <a:cs typeface="Arial"/>
              </a:rPr>
              <a:t>1</a:t>
            </a:r>
            <a:r>
              <a:rPr sz="2100" spc="-5" dirty="0">
                <a:latin typeface="Arial"/>
                <a:cs typeface="Arial"/>
              </a:rPr>
              <a:t>1</a:t>
            </a:r>
            <a:r>
              <a:rPr sz="2100" dirty="0">
                <a:latin typeface="Arial"/>
                <a:cs typeface="Arial"/>
              </a:rPr>
              <a:t>	</a:t>
            </a:r>
            <a:r>
              <a:rPr sz="2100" spc="-10" dirty="0">
                <a:latin typeface="Arial"/>
                <a:cs typeface="Arial"/>
              </a:rPr>
              <a:t>10</a:t>
            </a:r>
            <a:endParaRPr sz="2100" dirty="0">
              <a:latin typeface="Arial"/>
              <a:cs typeface="Arial"/>
            </a:endParaRPr>
          </a:p>
        </p:txBody>
      </p:sp>
      <p:graphicFrame>
        <p:nvGraphicFramePr>
          <p:cNvPr id="12" name="object 7">
            <a:extLst>
              <a:ext uri="{FF2B5EF4-FFF2-40B4-BE49-F238E27FC236}">
                <a16:creationId xmlns:a16="http://schemas.microsoft.com/office/drawing/2014/main" id="{2674FACF-3891-44AF-908B-C0724109E14E}"/>
              </a:ext>
            </a:extLst>
          </p:cNvPr>
          <p:cNvGraphicFramePr>
            <a:graphicFrameLocks noGrp="1"/>
          </p:cNvGraphicFramePr>
          <p:nvPr>
            <p:extLst>
              <p:ext uri="{D42A27DB-BD31-4B8C-83A1-F6EECF244321}">
                <p14:modId xmlns:p14="http://schemas.microsoft.com/office/powerpoint/2010/main" val="2014426407"/>
              </p:ext>
            </p:extLst>
          </p:nvPr>
        </p:nvGraphicFramePr>
        <p:xfrm>
          <a:off x="1219200" y="3352800"/>
          <a:ext cx="2318382" cy="2269235"/>
        </p:xfrm>
        <a:graphic>
          <a:graphicData uri="http://schemas.openxmlformats.org/drawingml/2006/table">
            <a:tbl>
              <a:tblPr firstRow="1" bandRow="1">
                <a:tableStyleId>{2D5ABB26-0587-4C30-8999-92F81FD0307C}</a:tableStyleId>
              </a:tblPr>
              <a:tblGrid>
                <a:gridCol w="572770">
                  <a:extLst>
                    <a:ext uri="{9D8B030D-6E8A-4147-A177-3AD203B41FA5}">
                      <a16:colId xmlns:a16="http://schemas.microsoft.com/office/drawing/2014/main" val="20000"/>
                    </a:ext>
                  </a:extLst>
                </a:gridCol>
                <a:gridCol w="600074">
                  <a:extLst>
                    <a:ext uri="{9D8B030D-6E8A-4147-A177-3AD203B41FA5}">
                      <a16:colId xmlns:a16="http://schemas.microsoft.com/office/drawing/2014/main" val="20001"/>
                    </a:ext>
                  </a:extLst>
                </a:gridCol>
                <a:gridCol w="572769">
                  <a:extLst>
                    <a:ext uri="{9D8B030D-6E8A-4147-A177-3AD203B41FA5}">
                      <a16:colId xmlns:a16="http://schemas.microsoft.com/office/drawing/2014/main" val="20002"/>
                    </a:ext>
                  </a:extLst>
                </a:gridCol>
                <a:gridCol w="572769">
                  <a:extLst>
                    <a:ext uri="{9D8B030D-6E8A-4147-A177-3AD203B41FA5}">
                      <a16:colId xmlns:a16="http://schemas.microsoft.com/office/drawing/2014/main" val="20003"/>
                    </a:ext>
                  </a:extLst>
                </a:gridCol>
              </a:tblGrid>
              <a:tr h="562356">
                <a:tc>
                  <a:txBody>
                    <a:bodyPr/>
                    <a:lstStyle/>
                    <a:p>
                      <a:pPr algn="ctr">
                        <a:lnSpc>
                          <a:spcPct val="100000"/>
                        </a:lnSpc>
                        <a:spcBef>
                          <a:spcPts val="1145"/>
                        </a:spcBef>
                      </a:pP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0660" algn="r">
                        <a:lnSpc>
                          <a:spcPct val="100000"/>
                        </a:lnSpc>
                        <a:spcBef>
                          <a:spcPts val="1085"/>
                        </a:spcBef>
                      </a:pPr>
                      <a:endParaRPr sz="2100" dirty="0">
                        <a:latin typeface="Arial"/>
                        <a:cs typeface="Arial"/>
                      </a:endParaRPr>
                    </a:p>
                  </a:txBody>
                  <a:tcPr marL="0" marR="0" marT="1377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5715" algn="ctr">
                        <a:lnSpc>
                          <a:spcPct val="100000"/>
                        </a:lnSpc>
                        <a:spcBef>
                          <a:spcPts val="1145"/>
                        </a:spcBef>
                      </a:pP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41910" algn="ctr">
                        <a:lnSpc>
                          <a:spcPct val="100000"/>
                        </a:lnSpc>
                        <a:spcBef>
                          <a:spcPts val="1145"/>
                        </a:spcBef>
                      </a:pP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559307">
                <a:tc>
                  <a:txBody>
                    <a:bodyPr/>
                    <a:lstStyle/>
                    <a:p>
                      <a:pPr marL="32384" algn="ctr">
                        <a:lnSpc>
                          <a:spcPct val="100000"/>
                        </a:lnSpc>
                        <a:spcBef>
                          <a:spcPts val="1065"/>
                        </a:spcBef>
                      </a:pP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5"/>
                        </a:spcBef>
                      </a:pP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00"/>
                        </a:spcBef>
                      </a:pPr>
                      <a:endParaRPr sz="2100" dirty="0">
                        <a:latin typeface="Arial"/>
                        <a:cs typeface="Arial"/>
                      </a:endParaRPr>
                    </a:p>
                  </a:txBody>
                  <a:tcPr marL="0" marR="0" marT="12700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985"/>
                        </a:spcBef>
                      </a:pPr>
                      <a:endParaRPr sz="2100" dirty="0">
                        <a:latin typeface="Arial"/>
                        <a:cs typeface="Arial"/>
                      </a:endParaRPr>
                    </a:p>
                  </a:txBody>
                  <a:tcPr marL="0" marR="0" marT="1250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560832">
                <a:tc>
                  <a:txBody>
                    <a:bodyPr/>
                    <a:lstStyle/>
                    <a:p>
                      <a:pPr marR="4445" algn="ctr">
                        <a:lnSpc>
                          <a:spcPct val="100000"/>
                        </a:lnSpc>
                        <a:spcBef>
                          <a:spcPts val="1125"/>
                        </a:spcBef>
                      </a:pPr>
                      <a:endParaRPr sz="2100" dirty="0">
                        <a:latin typeface="Arial"/>
                        <a:cs typeface="Arial"/>
                      </a:endParaRPr>
                    </a:p>
                  </a:txBody>
                  <a:tcPr marL="0" marR="0" marT="1428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0"/>
                        </a:spcBef>
                      </a:pPr>
                      <a:endParaRPr sz="2100" dirty="0">
                        <a:latin typeface="Arial"/>
                        <a:cs typeface="Arial"/>
                      </a:endParaRPr>
                    </a:p>
                  </a:txBody>
                  <a:tcPr marL="0" marR="0" marT="13462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80"/>
                        </a:spcBef>
                      </a:pPr>
                      <a:endParaRPr sz="2100" dirty="0">
                        <a:latin typeface="Arial"/>
                        <a:cs typeface="Arial"/>
                      </a:endParaRPr>
                    </a:p>
                  </a:txBody>
                  <a:tcPr marL="0" marR="0" marT="1371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255" algn="ctr">
                        <a:lnSpc>
                          <a:spcPct val="100000"/>
                        </a:lnSpc>
                        <a:spcBef>
                          <a:spcPts val="925"/>
                        </a:spcBef>
                      </a:pPr>
                      <a:endParaRPr sz="2100" dirty="0">
                        <a:latin typeface="Arial"/>
                        <a:cs typeface="Arial"/>
                      </a:endParaRPr>
                    </a:p>
                  </a:txBody>
                  <a:tcPr marL="0" marR="0" marT="1174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r h="586740">
                <a:tc>
                  <a:txBody>
                    <a:bodyPr/>
                    <a:lstStyle/>
                    <a:p>
                      <a:pPr marL="40005" algn="ctr">
                        <a:lnSpc>
                          <a:spcPct val="100000"/>
                        </a:lnSpc>
                        <a:spcBef>
                          <a:spcPts val="1315"/>
                        </a:spcBef>
                      </a:pP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104" algn="r">
                        <a:lnSpc>
                          <a:spcPct val="100000"/>
                        </a:lnSpc>
                        <a:spcBef>
                          <a:spcPts val="1315"/>
                        </a:spcBef>
                      </a:pP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1430" algn="ctr">
                        <a:lnSpc>
                          <a:spcPct val="100000"/>
                        </a:lnSpc>
                        <a:spcBef>
                          <a:spcPts val="1315"/>
                        </a:spcBef>
                      </a:pP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1315"/>
                        </a:spcBef>
                      </a:pP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sp>
        <p:nvSpPr>
          <p:cNvPr id="16" name="object 8">
            <a:extLst>
              <a:ext uri="{FF2B5EF4-FFF2-40B4-BE49-F238E27FC236}">
                <a16:creationId xmlns:a16="http://schemas.microsoft.com/office/drawing/2014/main" id="{149A3DD0-229F-4273-A075-220AC2262877}"/>
              </a:ext>
            </a:extLst>
          </p:cNvPr>
          <p:cNvSpPr txBox="1"/>
          <p:nvPr/>
        </p:nvSpPr>
        <p:spPr>
          <a:xfrm>
            <a:off x="880998" y="3502533"/>
            <a:ext cx="321310" cy="913130"/>
          </a:xfrm>
          <a:prstGeom prst="rect">
            <a:avLst/>
          </a:prstGeom>
        </p:spPr>
        <p:txBody>
          <a:bodyPr vert="horz" wrap="square" lIns="0" tIns="12700" rIns="0" bIns="0" rtlCol="0">
            <a:spAutoFit/>
          </a:bodyPr>
          <a:lstStyle/>
          <a:p>
            <a:pPr marL="12700">
              <a:lnSpc>
                <a:spcPct val="100000"/>
              </a:lnSpc>
              <a:spcBef>
                <a:spcPts val="100"/>
              </a:spcBef>
            </a:pPr>
            <a:r>
              <a:rPr sz="2100" spc="-10" dirty="0">
                <a:latin typeface="Arial"/>
                <a:cs typeface="Arial"/>
              </a:rPr>
              <a:t>00</a:t>
            </a:r>
            <a:endParaRPr sz="2100">
              <a:latin typeface="Arial"/>
              <a:cs typeface="Arial"/>
            </a:endParaRPr>
          </a:p>
          <a:p>
            <a:pPr marL="12700">
              <a:lnSpc>
                <a:spcPct val="100000"/>
              </a:lnSpc>
              <a:spcBef>
                <a:spcPts val="1945"/>
              </a:spcBef>
            </a:pPr>
            <a:r>
              <a:rPr sz="2100" spc="-10" dirty="0">
                <a:latin typeface="Arial"/>
                <a:cs typeface="Arial"/>
              </a:rPr>
              <a:t>01</a:t>
            </a:r>
            <a:endParaRPr sz="2100">
              <a:latin typeface="Arial"/>
              <a:cs typeface="Arial"/>
            </a:endParaRPr>
          </a:p>
        </p:txBody>
      </p:sp>
      <p:sp>
        <p:nvSpPr>
          <p:cNvPr id="18" name="object 9">
            <a:extLst>
              <a:ext uri="{FF2B5EF4-FFF2-40B4-BE49-F238E27FC236}">
                <a16:creationId xmlns:a16="http://schemas.microsoft.com/office/drawing/2014/main" id="{E2981A42-1B77-48B5-A082-53EADCA369CA}"/>
              </a:ext>
            </a:extLst>
          </p:cNvPr>
          <p:cNvSpPr/>
          <p:nvPr/>
        </p:nvSpPr>
        <p:spPr>
          <a:xfrm>
            <a:off x="2436114" y="2935986"/>
            <a:ext cx="1117600" cy="146685"/>
          </a:xfrm>
          <a:custGeom>
            <a:avLst/>
            <a:gdLst/>
            <a:ahLst/>
            <a:cxnLst/>
            <a:rect l="l" t="t" r="r" b="b"/>
            <a:pathLst>
              <a:path w="1117600" h="146685">
                <a:moveTo>
                  <a:pt x="0" y="146303"/>
                </a:moveTo>
                <a:lnTo>
                  <a:pt x="958" y="117836"/>
                </a:lnTo>
                <a:lnTo>
                  <a:pt x="3571" y="94583"/>
                </a:lnTo>
                <a:lnTo>
                  <a:pt x="7447" y="78902"/>
                </a:lnTo>
                <a:lnTo>
                  <a:pt x="12191" y="73151"/>
                </a:lnTo>
                <a:lnTo>
                  <a:pt x="546353" y="73151"/>
                </a:lnTo>
                <a:lnTo>
                  <a:pt x="551098" y="67401"/>
                </a:lnTo>
                <a:lnTo>
                  <a:pt x="554974" y="51720"/>
                </a:lnTo>
                <a:lnTo>
                  <a:pt x="557587" y="28467"/>
                </a:lnTo>
                <a:lnTo>
                  <a:pt x="558545" y="0"/>
                </a:lnTo>
                <a:lnTo>
                  <a:pt x="559504" y="28467"/>
                </a:lnTo>
                <a:lnTo>
                  <a:pt x="562117" y="51720"/>
                </a:lnTo>
                <a:lnTo>
                  <a:pt x="565993" y="67401"/>
                </a:lnTo>
                <a:lnTo>
                  <a:pt x="570738" y="73151"/>
                </a:lnTo>
                <a:lnTo>
                  <a:pt x="1104900" y="73151"/>
                </a:lnTo>
                <a:lnTo>
                  <a:pt x="1109644" y="78902"/>
                </a:lnTo>
                <a:lnTo>
                  <a:pt x="1113520" y="94583"/>
                </a:lnTo>
                <a:lnTo>
                  <a:pt x="1116133" y="117836"/>
                </a:lnTo>
                <a:lnTo>
                  <a:pt x="1117091" y="146303"/>
                </a:lnTo>
              </a:path>
            </a:pathLst>
          </a:custGeom>
          <a:ln w="19811">
            <a:solidFill>
              <a:srgbClr val="000000"/>
            </a:solidFill>
          </a:ln>
        </p:spPr>
        <p:txBody>
          <a:bodyPr wrap="square" lIns="0" tIns="0" rIns="0" bIns="0" rtlCol="0"/>
          <a:lstStyle/>
          <a:p>
            <a:endParaRPr/>
          </a:p>
        </p:txBody>
      </p:sp>
      <p:sp>
        <p:nvSpPr>
          <p:cNvPr id="20" name="object 10">
            <a:extLst>
              <a:ext uri="{FF2B5EF4-FFF2-40B4-BE49-F238E27FC236}">
                <a16:creationId xmlns:a16="http://schemas.microsoft.com/office/drawing/2014/main" id="{21819A88-B26B-4D56-8A43-87398397BFB1}"/>
              </a:ext>
            </a:extLst>
          </p:cNvPr>
          <p:cNvSpPr txBox="1"/>
          <p:nvPr/>
        </p:nvSpPr>
        <p:spPr>
          <a:xfrm>
            <a:off x="2906648" y="2556763"/>
            <a:ext cx="218440" cy="345440"/>
          </a:xfrm>
          <a:prstGeom prst="rect">
            <a:avLst/>
          </a:prstGeom>
        </p:spPr>
        <p:txBody>
          <a:bodyPr vert="horz" wrap="square" lIns="0" tIns="12700" rIns="0" bIns="0" rtlCol="0">
            <a:spAutoFit/>
          </a:bodyPr>
          <a:lstStyle/>
          <a:p>
            <a:pPr marL="12700">
              <a:lnSpc>
                <a:spcPct val="100000"/>
              </a:lnSpc>
              <a:spcBef>
                <a:spcPts val="100"/>
              </a:spcBef>
            </a:pPr>
            <a:r>
              <a:rPr lang="en-US" sz="2100" i="1" spc="-5" dirty="0">
                <a:latin typeface="Arial"/>
                <a:cs typeface="Arial"/>
              </a:rPr>
              <a:t>A</a:t>
            </a:r>
            <a:endParaRPr sz="2100" dirty="0">
              <a:latin typeface="Arial"/>
              <a:cs typeface="Arial"/>
            </a:endParaRPr>
          </a:p>
        </p:txBody>
      </p:sp>
      <p:sp>
        <p:nvSpPr>
          <p:cNvPr id="22" name="object 11">
            <a:extLst>
              <a:ext uri="{FF2B5EF4-FFF2-40B4-BE49-F238E27FC236}">
                <a16:creationId xmlns:a16="http://schemas.microsoft.com/office/drawing/2014/main" id="{D688FFA7-1413-4168-950B-A3A5119BDA58}"/>
              </a:ext>
            </a:extLst>
          </p:cNvPr>
          <p:cNvSpPr/>
          <p:nvPr/>
        </p:nvSpPr>
        <p:spPr>
          <a:xfrm>
            <a:off x="1829561" y="5735574"/>
            <a:ext cx="1150620" cy="121920"/>
          </a:xfrm>
          <a:custGeom>
            <a:avLst/>
            <a:gdLst/>
            <a:ahLst/>
            <a:cxnLst/>
            <a:rect l="l" t="t" r="r" b="b"/>
            <a:pathLst>
              <a:path w="1150620" h="121920">
                <a:moveTo>
                  <a:pt x="0" y="0"/>
                </a:moveTo>
                <a:lnTo>
                  <a:pt x="801" y="23728"/>
                </a:lnTo>
                <a:lnTo>
                  <a:pt x="2984" y="43105"/>
                </a:lnTo>
                <a:lnTo>
                  <a:pt x="6215" y="56169"/>
                </a:lnTo>
                <a:lnTo>
                  <a:pt x="10160" y="60960"/>
                </a:lnTo>
                <a:lnTo>
                  <a:pt x="565150" y="60960"/>
                </a:lnTo>
                <a:lnTo>
                  <a:pt x="569094" y="65750"/>
                </a:lnTo>
                <a:lnTo>
                  <a:pt x="572325" y="78814"/>
                </a:lnTo>
                <a:lnTo>
                  <a:pt x="574508" y="98191"/>
                </a:lnTo>
                <a:lnTo>
                  <a:pt x="575310" y="121920"/>
                </a:lnTo>
                <a:lnTo>
                  <a:pt x="576111" y="98191"/>
                </a:lnTo>
                <a:lnTo>
                  <a:pt x="578294" y="78814"/>
                </a:lnTo>
                <a:lnTo>
                  <a:pt x="581525" y="65750"/>
                </a:lnTo>
                <a:lnTo>
                  <a:pt x="585470" y="60960"/>
                </a:lnTo>
                <a:lnTo>
                  <a:pt x="1140460" y="60960"/>
                </a:lnTo>
                <a:lnTo>
                  <a:pt x="1144404" y="56169"/>
                </a:lnTo>
                <a:lnTo>
                  <a:pt x="1147635" y="43105"/>
                </a:lnTo>
                <a:lnTo>
                  <a:pt x="1149818" y="23728"/>
                </a:lnTo>
                <a:lnTo>
                  <a:pt x="1150620" y="0"/>
                </a:lnTo>
              </a:path>
            </a:pathLst>
          </a:custGeom>
          <a:ln w="19812">
            <a:solidFill>
              <a:srgbClr val="000000"/>
            </a:solidFill>
          </a:ln>
        </p:spPr>
        <p:txBody>
          <a:bodyPr wrap="square" lIns="0" tIns="0" rIns="0" bIns="0" rtlCol="0"/>
          <a:lstStyle/>
          <a:p>
            <a:endParaRPr/>
          </a:p>
        </p:txBody>
      </p:sp>
      <p:sp>
        <p:nvSpPr>
          <p:cNvPr id="24" name="object 12">
            <a:extLst>
              <a:ext uri="{FF2B5EF4-FFF2-40B4-BE49-F238E27FC236}">
                <a16:creationId xmlns:a16="http://schemas.microsoft.com/office/drawing/2014/main" id="{90F6FBF2-CE46-4839-9687-15AB39244A67}"/>
              </a:ext>
            </a:extLst>
          </p:cNvPr>
          <p:cNvSpPr/>
          <p:nvPr/>
        </p:nvSpPr>
        <p:spPr>
          <a:xfrm>
            <a:off x="3659885" y="3938777"/>
            <a:ext cx="125095" cy="1125220"/>
          </a:xfrm>
          <a:custGeom>
            <a:avLst/>
            <a:gdLst/>
            <a:ahLst/>
            <a:cxnLst/>
            <a:rect l="l" t="t" r="r" b="b"/>
            <a:pathLst>
              <a:path w="125095" h="1125220">
                <a:moveTo>
                  <a:pt x="0" y="1124712"/>
                </a:moveTo>
                <a:lnTo>
                  <a:pt x="24336" y="1123888"/>
                </a:lnTo>
                <a:lnTo>
                  <a:pt x="44196" y="1121648"/>
                </a:lnTo>
                <a:lnTo>
                  <a:pt x="57578" y="1118336"/>
                </a:lnTo>
                <a:lnTo>
                  <a:pt x="62484" y="1114297"/>
                </a:lnTo>
                <a:lnTo>
                  <a:pt x="62484" y="572769"/>
                </a:lnTo>
                <a:lnTo>
                  <a:pt x="67389" y="568731"/>
                </a:lnTo>
                <a:lnTo>
                  <a:pt x="80772" y="565419"/>
                </a:lnTo>
                <a:lnTo>
                  <a:pt x="100631" y="563179"/>
                </a:lnTo>
                <a:lnTo>
                  <a:pt x="124968" y="562356"/>
                </a:lnTo>
                <a:lnTo>
                  <a:pt x="100631" y="561532"/>
                </a:lnTo>
                <a:lnTo>
                  <a:pt x="80772" y="559292"/>
                </a:lnTo>
                <a:lnTo>
                  <a:pt x="67389" y="555980"/>
                </a:lnTo>
                <a:lnTo>
                  <a:pt x="62484" y="551941"/>
                </a:lnTo>
                <a:lnTo>
                  <a:pt x="62484" y="10413"/>
                </a:lnTo>
                <a:lnTo>
                  <a:pt x="57578" y="6375"/>
                </a:lnTo>
                <a:lnTo>
                  <a:pt x="44196" y="3063"/>
                </a:lnTo>
                <a:lnTo>
                  <a:pt x="24336" y="823"/>
                </a:lnTo>
                <a:lnTo>
                  <a:pt x="0" y="0"/>
                </a:lnTo>
              </a:path>
            </a:pathLst>
          </a:custGeom>
          <a:ln w="19812">
            <a:solidFill>
              <a:srgbClr val="000000"/>
            </a:solidFill>
          </a:ln>
        </p:spPr>
        <p:txBody>
          <a:bodyPr wrap="square" lIns="0" tIns="0" rIns="0" bIns="0" rtlCol="0"/>
          <a:lstStyle/>
          <a:p>
            <a:endParaRPr/>
          </a:p>
        </p:txBody>
      </p:sp>
      <p:sp>
        <p:nvSpPr>
          <p:cNvPr id="26" name="object 13">
            <a:extLst>
              <a:ext uri="{FF2B5EF4-FFF2-40B4-BE49-F238E27FC236}">
                <a16:creationId xmlns:a16="http://schemas.microsoft.com/office/drawing/2014/main" id="{A4C5F59F-0BDC-4AAF-AD4B-5C66D37854C3}"/>
              </a:ext>
            </a:extLst>
          </p:cNvPr>
          <p:cNvSpPr/>
          <p:nvPr/>
        </p:nvSpPr>
        <p:spPr>
          <a:xfrm>
            <a:off x="764285" y="4504182"/>
            <a:ext cx="125095" cy="1125220"/>
          </a:xfrm>
          <a:custGeom>
            <a:avLst/>
            <a:gdLst/>
            <a:ahLst/>
            <a:cxnLst/>
            <a:rect l="l" t="t" r="r" b="b"/>
            <a:pathLst>
              <a:path w="125094" h="1125220">
                <a:moveTo>
                  <a:pt x="124968" y="0"/>
                </a:moveTo>
                <a:lnTo>
                  <a:pt x="100631" y="823"/>
                </a:lnTo>
                <a:lnTo>
                  <a:pt x="80772" y="3063"/>
                </a:lnTo>
                <a:lnTo>
                  <a:pt x="67389" y="6375"/>
                </a:lnTo>
                <a:lnTo>
                  <a:pt x="62483" y="10414"/>
                </a:lnTo>
                <a:lnTo>
                  <a:pt x="62483" y="551942"/>
                </a:lnTo>
                <a:lnTo>
                  <a:pt x="57578" y="555980"/>
                </a:lnTo>
                <a:lnTo>
                  <a:pt x="44195" y="559292"/>
                </a:lnTo>
                <a:lnTo>
                  <a:pt x="24336" y="561532"/>
                </a:lnTo>
                <a:lnTo>
                  <a:pt x="0" y="562356"/>
                </a:lnTo>
                <a:lnTo>
                  <a:pt x="24336" y="563179"/>
                </a:lnTo>
                <a:lnTo>
                  <a:pt x="44195" y="565419"/>
                </a:lnTo>
                <a:lnTo>
                  <a:pt x="57578" y="568731"/>
                </a:lnTo>
                <a:lnTo>
                  <a:pt x="62483" y="572770"/>
                </a:lnTo>
                <a:lnTo>
                  <a:pt x="62483" y="1114298"/>
                </a:lnTo>
                <a:lnTo>
                  <a:pt x="67389" y="1118352"/>
                </a:lnTo>
                <a:lnTo>
                  <a:pt x="80771" y="1121662"/>
                </a:lnTo>
                <a:lnTo>
                  <a:pt x="100631" y="1123893"/>
                </a:lnTo>
                <a:lnTo>
                  <a:pt x="124968" y="1124712"/>
                </a:lnTo>
              </a:path>
            </a:pathLst>
          </a:custGeom>
          <a:ln w="19812">
            <a:solidFill>
              <a:srgbClr val="000000"/>
            </a:solidFill>
          </a:ln>
        </p:spPr>
        <p:txBody>
          <a:bodyPr wrap="square" lIns="0" tIns="0" rIns="0" bIns="0" rtlCol="0"/>
          <a:lstStyle/>
          <a:p>
            <a:endParaRPr/>
          </a:p>
        </p:txBody>
      </p:sp>
      <p:sp>
        <p:nvSpPr>
          <p:cNvPr id="28" name="object 14">
            <a:extLst>
              <a:ext uri="{FF2B5EF4-FFF2-40B4-BE49-F238E27FC236}">
                <a16:creationId xmlns:a16="http://schemas.microsoft.com/office/drawing/2014/main" id="{19191559-3E5E-483A-B3FD-6B0DF04D1AFA}"/>
              </a:ext>
            </a:extLst>
          </p:cNvPr>
          <p:cNvSpPr txBox="1"/>
          <p:nvPr/>
        </p:nvSpPr>
        <p:spPr>
          <a:xfrm>
            <a:off x="477838" y="4625275"/>
            <a:ext cx="1989328" cy="1624870"/>
          </a:xfrm>
          <a:prstGeom prst="rect">
            <a:avLst/>
          </a:prstGeom>
        </p:spPr>
        <p:txBody>
          <a:bodyPr vert="horz" wrap="square" lIns="0" tIns="12700" rIns="0" bIns="0" rtlCol="0">
            <a:spAutoFit/>
          </a:bodyPr>
          <a:lstStyle/>
          <a:p>
            <a:pPr marL="415290">
              <a:lnSpc>
                <a:spcPts val="2280"/>
              </a:lnSpc>
              <a:spcBef>
                <a:spcPts val="100"/>
              </a:spcBef>
            </a:pPr>
            <a:r>
              <a:rPr sz="2100" spc="-165" dirty="0">
                <a:latin typeface="Arial"/>
                <a:cs typeface="Arial"/>
              </a:rPr>
              <a:t>1</a:t>
            </a:r>
            <a:r>
              <a:rPr lang="en-US" sz="2100" spc="-165" dirty="0">
                <a:latin typeface="Arial"/>
                <a:cs typeface="Arial"/>
              </a:rPr>
              <a:t>1</a:t>
            </a:r>
            <a:endParaRPr sz="2100" dirty="0">
              <a:latin typeface="Arial"/>
              <a:cs typeface="Arial"/>
            </a:endParaRPr>
          </a:p>
          <a:p>
            <a:pPr marL="12700">
              <a:lnSpc>
                <a:spcPts val="2235"/>
              </a:lnSpc>
            </a:pPr>
            <a:r>
              <a:rPr lang="en-US" sz="2100" i="1" dirty="0">
                <a:latin typeface="Arial"/>
                <a:cs typeface="Arial"/>
              </a:rPr>
              <a:t>C</a:t>
            </a:r>
            <a:endParaRPr sz="2100" dirty="0">
              <a:latin typeface="Arial"/>
              <a:cs typeface="Arial"/>
            </a:endParaRPr>
          </a:p>
          <a:p>
            <a:pPr marL="415290">
              <a:lnSpc>
                <a:spcPts val="2470"/>
              </a:lnSpc>
            </a:pPr>
            <a:r>
              <a:rPr sz="2100" spc="-5" dirty="0">
                <a:latin typeface="Arial"/>
                <a:cs typeface="Arial"/>
              </a:rPr>
              <a:t>10</a:t>
            </a:r>
            <a:endParaRPr sz="2100" dirty="0">
              <a:latin typeface="Arial"/>
              <a:cs typeface="Arial"/>
            </a:endParaRPr>
          </a:p>
          <a:p>
            <a:pPr>
              <a:lnSpc>
                <a:spcPct val="100000"/>
              </a:lnSpc>
              <a:spcBef>
                <a:spcPts val="25"/>
              </a:spcBef>
            </a:pPr>
            <a:endParaRPr sz="2450" dirty="0">
              <a:latin typeface="Arial"/>
              <a:cs typeface="Arial"/>
            </a:endParaRPr>
          </a:p>
          <a:p>
            <a:pPr marR="5080" algn="r">
              <a:lnSpc>
                <a:spcPct val="100000"/>
              </a:lnSpc>
              <a:spcBef>
                <a:spcPts val="5"/>
              </a:spcBef>
            </a:pPr>
            <a:r>
              <a:rPr lang="en-US" sz="2100" i="1" spc="-5" dirty="0">
                <a:latin typeface="Arial"/>
                <a:cs typeface="Arial"/>
              </a:rPr>
              <a:t>B</a:t>
            </a:r>
            <a:endParaRPr sz="2100" dirty="0">
              <a:latin typeface="Arial"/>
              <a:cs typeface="Arial"/>
            </a:endParaRPr>
          </a:p>
        </p:txBody>
      </p:sp>
      <p:sp>
        <p:nvSpPr>
          <p:cNvPr id="30" name="object 15">
            <a:extLst>
              <a:ext uri="{FF2B5EF4-FFF2-40B4-BE49-F238E27FC236}">
                <a16:creationId xmlns:a16="http://schemas.microsoft.com/office/drawing/2014/main" id="{64030A53-5E6D-493D-9C57-CD8DFE319852}"/>
              </a:ext>
            </a:extLst>
          </p:cNvPr>
          <p:cNvSpPr txBox="1"/>
          <p:nvPr/>
        </p:nvSpPr>
        <p:spPr>
          <a:xfrm>
            <a:off x="3882390" y="4326382"/>
            <a:ext cx="203835" cy="345440"/>
          </a:xfrm>
          <a:prstGeom prst="rect">
            <a:avLst/>
          </a:prstGeom>
        </p:spPr>
        <p:txBody>
          <a:bodyPr vert="horz" wrap="square" lIns="0" tIns="12700" rIns="0" bIns="0" rtlCol="0">
            <a:spAutoFit/>
          </a:bodyPr>
          <a:lstStyle/>
          <a:p>
            <a:pPr marL="12700">
              <a:lnSpc>
                <a:spcPct val="100000"/>
              </a:lnSpc>
              <a:spcBef>
                <a:spcPts val="100"/>
              </a:spcBef>
            </a:pPr>
            <a:r>
              <a:rPr lang="en-US" sz="2100" i="1" dirty="0">
                <a:latin typeface="Arial"/>
                <a:cs typeface="Arial"/>
              </a:rPr>
              <a:t>D</a:t>
            </a:r>
            <a:endParaRPr sz="2100" dirty="0">
              <a:latin typeface="Arial"/>
              <a:cs typeface="Arial"/>
            </a:endParaRPr>
          </a:p>
        </p:txBody>
      </p:sp>
      <p:sp>
        <p:nvSpPr>
          <p:cNvPr id="17" name="object 5">
            <a:extLst>
              <a:ext uri="{FF2B5EF4-FFF2-40B4-BE49-F238E27FC236}">
                <a16:creationId xmlns:a16="http://schemas.microsoft.com/office/drawing/2014/main" id="{54ED4750-63FD-44EC-83C9-053DCED03CBD}"/>
              </a:ext>
            </a:extLst>
          </p:cNvPr>
          <p:cNvSpPr/>
          <p:nvPr/>
        </p:nvSpPr>
        <p:spPr>
          <a:xfrm>
            <a:off x="4987510" y="2741233"/>
            <a:ext cx="573405" cy="586740"/>
          </a:xfrm>
          <a:custGeom>
            <a:avLst/>
            <a:gdLst/>
            <a:ahLst/>
            <a:cxnLst/>
            <a:rect l="l" t="t" r="r" b="b"/>
            <a:pathLst>
              <a:path w="573404" h="586739">
                <a:moveTo>
                  <a:pt x="0" y="0"/>
                </a:moveTo>
                <a:lnTo>
                  <a:pt x="573024" y="586739"/>
                </a:lnTo>
              </a:path>
            </a:pathLst>
          </a:custGeom>
          <a:ln w="28956">
            <a:solidFill>
              <a:srgbClr val="000000"/>
            </a:solidFill>
          </a:ln>
        </p:spPr>
        <p:txBody>
          <a:bodyPr wrap="square" lIns="0" tIns="0" rIns="0" bIns="0" rtlCol="0"/>
          <a:lstStyle/>
          <a:p>
            <a:endParaRPr/>
          </a:p>
        </p:txBody>
      </p:sp>
      <p:sp>
        <p:nvSpPr>
          <p:cNvPr id="19" name="object 6">
            <a:extLst>
              <a:ext uri="{FF2B5EF4-FFF2-40B4-BE49-F238E27FC236}">
                <a16:creationId xmlns:a16="http://schemas.microsoft.com/office/drawing/2014/main" id="{6EF69439-06B8-4931-B87B-58B941D80DCC}"/>
              </a:ext>
            </a:extLst>
          </p:cNvPr>
          <p:cNvSpPr txBox="1"/>
          <p:nvPr/>
        </p:nvSpPr>
        <p:spPr>
          <a:xfrm>
            <a:off x="4887434" y="2681797"/>
            <a:ext cx="2891155" cy="642620"/>
          </a:xfrm>
          <a:prstGeom prst="rect">
            <a:avLst/>
          </a:prstGeom>
        </p:spPr>
        <p:txBody>
          <a:bodyPr vert="horz" wrap="square" lIns="0" tIns="12700" rIns="0" bIns="0" rtlCol="0">
            <a:spAutoFit/>
          </a:bodyPr>
          <a:lstStyle/>
          <a:p>
            <a:pPr marL="354965">
              <a:lnSpc>
                <a:spcPts val="2430"/>
              </a:lnSpc>
              <a:spcBef>
                <a:spcPts val="100"/>
              </a:spcBef>
            </a:pPr>
            <a:r>
              <a:rPr lang="en-US" sz="2100" i="1" spc="-10" dirty="0">
                <a:latin typeface="Arial"/>
                <a:cs typeface="Arial"/>
              </a:rPr>
              <a:t>AB</a:t>
            </a:r>
            <a:endParaRPr sz="2100" dirty="0">
              <a:latin typeface="Arial"/>
              <a:cs typeface="Arial"/>
            </a:endParaRPr>
          </a:p>
          <a:p>
            <a:pPr marL="12700">
              <a:lnSpc>
                <a:spcPts val="2430"/>
              </a:lnSpc>
              <a:tabLst>
                <a:tab pos="843280" algn="l"/>
                <a:tab pos="1423035" algn="l"/>
                <a:tab pos="2002789" algn="l"/>
                <a:tab pos="2582545" algn="l"/>
              </a:tabLst>
            </a:pPr>
            <a:r>
              <a:rPr lang="en-US" sz="3150" i="1" baseline="1322" dirty="0">
                <a:latin typeface="Arial"/>
                <a:cs typeface="Arial"/>
              </a:rPr>
              <a:t>CD</a:t>
            </a:r>
            <a:r>
              <a:rPr sz="3150" i="1" baseline="1322" dirty="0">
                <a:latin typeface="Arial"/>
                <a:cs typeface="Arial"/>
              </a:rPr>
              <a:t>	</a:t>
            </a:r>
            <a:r>
              <a:rPr sz="2100" spc="-10" dirty="0">
                <a:latin typeface="Arial"/>
                <a:cs typeface="Arial"/>
              </a:rPr>
              <a:t>0</a:t>
            </a:r>
            <a:r>
              <a:rPr sz="2100" spc="-5" dirty="0">
                <a:latin typeface="Arial"/>
                <a:cs typeface="Arial"/>
              </a:rPr>
              <a:t>0</a:t>
            </a:r>
            <a:r>
              <a:rPr sz="2100" dirty="0">
                <a:latin typeface="Arial"/>
                <a:cs typeface="Arial"/>
              </a:rPr>
              <a:t>	</a:t>
            </a:r>
            <a:r>
              <a:rPr sz="2100" spc="-10" dirty="0">
                <a:latin typeface="Arial"/>
                <a:cs typeface="Arial"/>
              </a:rPr>
              <a:t>0</a:t>
            </a:r>
            <a:r>
              <a:rPr sz="2100" spc="-5" dirty="0">
                <a:latin typeface="Arial"/>
                <a:cs typeface="Arial"/>
              </a:rPr>
              <a:t>1</a:t>
            </a:r>
            <a:r>
              <a:rPr sz="2100" dirty="0">
                <a:latin typeface="Arial"/>
                <a:cs typeface="Arial"/>
              </a:rPr>
              <a:t>	</a:t>
            </a:r>
            <a:r>
              <a:rPr sz="2100" spc="-165" dirty="0">
                <a:latin typeface="Arial"/>
                <a:cs typeface="Arial"/>
              </a:rPr>
              <a:t>1</a:t>
            </a:r>
            <a:r>
              <a:rPr sz="2100" spc="-5" dirty="0">
                <a:latin typeface="Arial"/>
                <a:cs typeface="Arial"/>
              </a:rPr>
              <a:t>1</a:t>
            </a:r>
            <a:r>
              <a:rPr sz="2100" dirty="0">
                <a:latin typeface="Arial"/>
                <a:cs typeface="Arial"/>
              </a:rPr>
              <a:t>	</a:t>
            </a:r>
            <a:r>
              <a:rPr sz="2100" spc="-10" dirty="0">
                <a:latin typeface="Arial"/>
                <a:cs typeface="Arial"/>
              </a:rPr>
              <a:t>10</a:t>
            </a:r>
            <a:endParaRPr sz="2100" dirty="0">
              <a:latin typeface="Arial"/>
              <a:cs typeface="Arial"/>
            </a:endParaRPr>
          </a:p>
        </p:txBody>
      </p:sp>
      <p:graphicFrame>
        <p:nvGraphicFramePr>
          <p:cNvPr id="21" name="object 7">
            <a:extLst>
              <a:ext uri="{FF2B5EF4-FFF2-40B4-BE49-F238E27FC236}">
                <a16:creationId xmlns:a16="http://schemas.microsoft.com/office/drawing/2014/main" id="{67ABD4F7-B7B5-46ED-A37F-D981CA6B3270}"/>
              </a:ext>
            </a:extLst>
          </p:cNvPr>
          <p:cNvGraphicFramePr>
            <a:graphicFrameLocks noGrp="1"/>
          </p:cNvGraphicFramePr>
          <p:nvPr>
            <p:extLst>
              <p:ext uri="{D42A27DB-BD31-4B8C-83A1-F6EECF244321}">
                <p14:modId xmlns:p14="http://schemas.microsoft.com/office/powerpoint/2010/main" val="3707979761"/>
              </p:ext>
            </p:extLst>
          </p:nvPr>
        </p:nvGraphicFramePr>
        <p:xfrm>
          <a:off x="5546056" y="3313496"/>
          <a:ext cx="2318382" cy="2269235"/>
        </p:xfrm>
        <a:graphic>
          <a:graphicData uri="http://schemas.openxmlformats.org/drawingml/2006/table">
            <a:tbl>
              <a:tblPr firstRow="1" bandRow="1">
                <a:tableStyleId>{2D5ABB26-0587-4C30-8999-92F81FD0307C}</a:tableStyleId>
              </a:tblPr>
              <a:tblGrid>
                <a:gridCol w="572770">
                  <a:extLst>
                    <a:ext uri="{9D8B030D-6E8A-4147-A177-3AD203B41FA5}">
                      <a16:colId xmlns:a16="http://schemas.microsoft.com/office/drawing/2014/main" val="20000"/>
                    </a:ext>
                  </a:extLst>
                </a:gridCol>
                <a:gridCol w="600074">
                  <a:extLst>
                    <a:ext uri="{9D8B030D-6E8A-4147-A177-3AD203B41FA5}">
                      <a16:colId xmlns:a16="http://schemas.microsoft.com/office/drawing/2014/main" val="20001"/>
                    </a:ext>
                  </a:extLst>
                </a:gridCol>
                <a:gridCol w="572769">
                  <a:extLst>
                    <a:ext uri="{9D8B030D-6E8A-4147-A177-3AD203B41FA5}">
                      <a16:colId xmlns:a16="http://schemas.microsoft.com/office/drawing/2014/main" val="20002"/>
                    </a:ext>
                  </a:extLst>
                </a:gridCol>
                <a:gridCol w="572769">
                  <a:extLst>
                    <a:ext uri="{9D8B030D-6E8A-4147-A177-3AD203B41FA5}">
                      <a16:colId xmlns:a16="http://schemas.microsoft.com/office/drawing/2014/main" val="20003"/>
                    </a:ext>
                  </a:extLst>
                </a:gridCol>
              </a:tblGrid>
              <a:tr h="562356">
                <a:tc>
                  <a:txBody>
                    <a:bodyPr/>
                    <a:lstStyle/>
                    <a:p>
                      <a:pPr algn="ctr">
                        <a:lnSpc>
                          <a:spcPct val="100000"/>
                        </a:lnSpc>
                        <a:spcBef>
                          <a:spcPts val="1145"/>
                        </a:spcBef>
                      </a:pP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0660" algn="r">
                        <a:lnSpc>
                          <a:spcPct val="100000"/>
                        </a:lnSpc>
                        <a:spcBef>
                          <a:spcPts val="1085"/>
                        </a:spcBef>
                      </a:pPr>
                      <a:endParaRPr sz="2100" dirty="0">
                        <a:latin typeface="Arial"/>
                        <a:cs typeface="Arial"/>
                      </a:endParaRPr>
                    </a:p>
                  </a:txBody>
                  <a:tcPr marL="0" marR="0" marT="1377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5715" algn="ctr">
                        <a:lnSpc>
                          <a:spcPct val="100000"/>
                        </a:lnSpc>
                        <a:spcBef>
                          <a:spcPts val="1145"/>
                        </a:spcBef>
                      </a:pP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41910" algn="ctr">
                        <a:lnSpc>
                          <a:spcPct val="100000"/>
                        </a:lnSpc>
                        <a:spcBef>
                          <a:spcPts val="1145"/>
                        </a:spcBef>
                      </a:pP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559307">
                <a:tc>
                  <a:txBody>
                    <a:bodyPr/>
                    <a:lstStyle/>
                    <a:p>
                      <a:pPr marL="32384" algn="ctr">
                        <a:lnSpc>
                          <a:spcPct val="100000"/>
                        </a:lnSpc>
                        <a:spcBef>
                          <a:spcPts val="1065"/>
                        </a:spcBef>
                      </a:pP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5"/>
                        </a:spcBef>
                      </a:pP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00"/>
                        </a:spcBef>
                      </a:pPr>
                      <a:endParaRPr sz="2100" dirty="0">
                        <a:latin typeface="Arial"/>
                        <a:cs typeface="Arial"/>
                      </a:endParaRPr>
                    </a:p>
                  </a:txBody>
                  <a:tcPr marL="0" marR="0" marT="12700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985"/>
                        </a:spcBef>
                      </a:pPr>
                      <a:endParaRPr sz="2100" dirty="0">
                        <a:latin typeface="Arial"/>
                        <a:cs typeface="Arial"/>
                      </a:endParaRPr>
                    </a:p>
                  </a:txBody>
                  <a:tcPr marL="0" marR="0" marT="1250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560832">
                <a:tc>
                  <a:txBody>
                    <a:bodyPr/>
                    <a:lstStyle/>
                    <a:p>
                      <a:pPr marR="4445" algn="ctr">
                        <a:lnSpc>
                          <a:spcPct val="100000"/>
                        </a:lnSpc>
                        <a:spcBef>
                          <a:spcPts val="1125"/>
                        </a:spcBef>
                      </a:pPr>
                      <a:endParaRPr sz="2100" dirty="0">
                        <a:latin typeface="Arial"/>
                        <a:cs typeface="Arial"/>
                      </a:endParaRPr>
                    </a:p>
                  </a:txBody>
                  <a:tcPr marL="0" marR="0" marT="1428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0"/>
                        </a:spcBef>
                      </a:pPr>
                      <a:endParaRPr sz="2100" dirty="0">
                        <a:latin typeface="Arial"/>
                        <a:cs typeface="Arial"/>
                      </a:endParaRPr>
                    </a:p>
                  </a:txBody>
                  <a:tcPr marL="0" marR="0" marT="13462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80"/>
                        </a:spcBef>
                      </a:pPr>
                      <a:endParaRPr sz="2100" dirty="0">
                        <a:latin typeface="Arial"/>
                        <a:cs typeface="Arial"/>
                      </a:endParaRPr>
                    </a:p>
                  </a:txBody>
                  <a:tcPr marL="0" marR="0" marT="1371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255" algn="ctr">
                        <a:lnSpc>
                          <a:spcPct val="100000"/>
                        </a:lnSpc>
                        <a:spcBef>
                          <a:spcPts val="925"/>
                        </a:spcBef>
                      </a:pPr>
                      <a:endParaRPr sz="2100" dirty="0">
                        <a:latin typeface="Arial"/>
                        <a:cs typeface="Arial"/>
                      </a:endParaRPr>
                    </a:p>
                  </a:txBody>
                  <a:tcPr marL="0" marR="0" marT="1174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r h="586740">
                <a:tc>
                  <a:txBody>
                    <a:bodyPr/>
                    <a:lstStyle/>
                    <a:p>
                      <a:pPr marL="40005" algn="ctr">
                        <a:lnSpc>
                          <a:spcPct val="100000"/>
                        </a:lnSpc>
                        <a:spcBef>
                          <a:spcPts val="1315"/>
                        </a:spcBef>
                      </a:pP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104" algn="r">
                        <a:lnSpc>
                          <a:spcPct val="100000"/>
                        </a:lnSpc>
                        <a:spcBef>
                          <a:spcPts val="1315"/>
                        </a:spcBef>
                      </a:pP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1430" algn="ctr">
                        <a:lnSpc>
                          <a:spcPct val="100000"/>
                        </a:lnSpc>
                        <a:spcBef>
                          <a:spcPts val="1315"/>
                        </a:spcBef>
                      </a:pP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1315"/>
                        </a:spcBef>
                      </a:pP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sp>
        <p:nvSpPr>
          <p:cNvPr id="23" name="object 8">
            <a:extLst>
              <a:ext uri="{FF2B5EF4-FFF2-40B4-BE49-F238E27FC236}">
                <a16:creationId xmlns:a16="http://schemas.microsoft.com/office/drawing/2014/main" id="{6618146E-232C-4597-AF75-36BA900D7F60}"/>
              </a:ext>
            </a:extLst>
          </p:cNvPr>
          <p:cNvSpPr txBox="1"/>
          <p:nvPr/>
        </p:nvSpPr>
        <p:spPr>
          <a:xfrm>
            <a:off x="5207854" y="3463229"/>
            <a:ext cx="321310" cy="913130"/>
          </a:xfrm>
          <a:prstGeom prst="rect">
            <a:avLst/>
          </a:prstGeom>
        </p:spPr>
        <p:txBody>
          <a:bodyPr vert="horz" wrap="square" lIns="0" tIns="12700" rIns="0" bIns="0" rtlCol="0">
            <a:spAutoFit/>
          </a:bodyPr>
          <a:lstStyle/>
          <a:p>
            <a:pPr marL="12700">
              <a:lnSpc>
                <a:spcPct val="100000"/>
              </a:lnSpc>
              <a:spcBef>
                <a:spcPts val="100"/>
              </a:spcBef>
            </a:pPr>
            <a:r>
              <a:rPr sz="2100" spc="-10" dirty="0">
                <a:latin typeface="Arial"/>
                <a:cs typeface="Arial"/>
              </a:rPr>
              <a:t>00</a:t>
            </a:r>
            <a:endParaRPr sz="2100">
              <a:latin typeface="Arial"/>
              <a:cs typeface="Arial"/>
            </a:endParaRPr>
          </a:p>
          <a:p>
            <a:pPr marL="12700">
              <a:lnSpc>
                <a:spcPct val="100000"/>
              </a:lnSpc>
              <a:spcBef>
                <a:spcPts val="1945"/>
              </a:spcBef>
            </a:pPr>
            <a:r>
              <a:rPr sz="2100" spc="-10" dirty="0">
                <a:latin typeface="Arial"/>
                <a:cs typeface="Arial"/>
              </a:rPr>
              <a:t>01</a:t>
            </a:r>
            <a:endParaRPr sz="2100">
              <a:latin typeface="Arial"/>
              <a:cs typeface="Arial"/>
            </a:endParaRPr>
          </a:p>
        </p:txBody>
      </p:sp>
      <p:sp>
        <p:nvSpPr>
          <p:cNvPr id="25" name="object 9">
            <a:extLst>
              <a:ext uri="{FF2B5EF4-FFF2-40B4-BE49-F238E27FC236}">
                <a16:creationId xmlns:a16="http://schemas.microsoft.com/office/drawing/2014/main" id="{73004BAE-73B4-4580-81B3-4B5B5833EC97}"/>
              </a:ext>
            </a:extLst>
          </p:cNvPr>
          <p:cNvSpPr/>
          <p:nvPr/>
        </p:nvSpPr>
        <p:spPr>
          <a:xfrm>
            <a:off x="6762970" y="2896682"/>
            <a:ext cx="1117600" cy="146685"/>
          </a:xfrm>
          <a:custGeom>
            <a:avLst/>
            <a:gdLst/>
            <a:ahLst/>
            <a:cxnLst/>
            <a:rect l="l" t="t" r="r" b="b"/>
            <a:pathLst>
              <a:path w="1117600" h="146685">
                <a:moveTo>
                  <a:pt x="0" y="146303"/>
                </a:moveTo>
                <a:lnTo>
                  <a:pt x="958" y="117836"/>
                </a:lnTo>
                <a:lnTo>
                  <a:pt x="3571" y="94583"/>
                </a:lnTo>
                <a:lnTo>
                  <a:pt x="7447" y="78902"/>
                </a:lnTo>
                <a:lnTo>
                  <a:pt x="12191" y="73151"/>
                </a:lnTo>
                <a:lnTo>
                  <a:pt x="546353" y="73151"/>
                </a:lnTo>
                <a:lnTo>
                  <a:pt x="551098" y="67401"/>
                </a:lnTo>
                <a:lnTo>
                  <a:pt x="554974" y="51720"/>
                </a:lnTo>
                <a:lnTo>
                  <a:pt x="557587" y="28467"/>
                </a:lnTo>
                <a:lnTo>
                  <a:pt x="558545" y="0"/>
                </a:lnTo>
                <a:lnTo>
                  <a:pt x="559504" y="28467"/>
                </a:lnTo>
                <a:lnTo>
                  <a:pt x="562117" y="51720"/>
                </a:lnTo>
                <a:lnTo>
                  <a:pt x="565993" y="67401"/>
                </a:lnTo>
                <a:lnTo>
                  <a:pt x="570738" y="73151"/>
                </a:lnTo>
                <a:lnTo>
                  <a:pt x="1104900" y="73151"/>
                </a:lnTo>
                <a:lnTo>
                  <a:pt x="1109644" y="78902"/>
                </a:lnTo>
                <a:lnTo>
                  <a:pt x="1113520" y="94583"/>
                </a:lnTo>
                <a:lnTo>
                  <a:pt x="1116133" y="117836"/>
                </a:lnTo>
                <a:lnTo>
                  <a:pt x="1117091" y="146303"/>
                </a:lnTo>
              </a:path>
            </a:pathLst>
          </a:custGeom>
          <a:ln w="19811">
            <a:solidFill>
              <a:srgbClr val="000000"/>
            </a:solidFill>
          </a:ln>
        </p:spPr>
        <p:txBody>
          <a:bodyPr wrap="square" lIns="0" tIns="0" rIns="0" bIns="0" rtlCol="0"/>
          <a:lstStyle/>
          <a:p>
            <a:endParaRPr/>
          </a:p>
        </p:txBody>
      </p:sp>
      <p:sp>
        <p:nvSpPr>
          <p:cNvPr id="27" name="object 10">
            <a:extLst>
              <a:ext uri="{FF2B5EF4-FFF2-40B4-BE49-F238E27FC236}">
                <a16:creationId xmlns:a16="http://schemas.microsoft.com/office/drawing/2014/main" id="{B7A532B9-D444-407D-AE85-839CD17A9A4D}"/>
              </a:ext>
            </a:extLst>
          </p:cNvPr>
          <p:cNvSpPr txBox="1"/>
          <p:nvPr/>
        </p:nvSpPr>
        <p:spPr>
          <a:xfrm>
            <a:off x="7233504" y="2517459"/>
            <a:ext cx="218440" cy="345440"/>
          </a:xfrm>
          <a:prstGeom prst="rect">
            <a:avLst/>
          </a:prstGeom>
        </p:spPr>
        <p:txBody>
          <a:bodyPr vert="horz" wrap="square" lIns="0" tIns="12700" rIns="0" bIns="0" rtlCol="0">
            <a:spAutoFit/>
          </a:bodyPr>
          <a:lstStyle/>
          <a:p>
            <a:pPr marL="12700">
              <a:lnSpc>
                <a:spcPct val="100000"/>
              </a:lnSpc>
              <a:spcBef>
                <a:spcPts val="100"/>
              </a:spcBef>
            </a:pPr>
            <a:r>
              <a:rPr lang="en-US" sz="2100" i="1" spc="-5" dirty="0">
                <a:latin typeface="Arial"/>
                <a:cs typeface="Arial"/>
              </a:rPr>
              <a:t>A</a:t>
            </a:r>
            <a:endParaRPr sz="2100" dirty="0">
              <a:latin typeface="Arial"/>
              <a:cs typeface="Arial"/>
            </a:endParaRPr>
          </a:p>
        </p:txBody>
      </p:sp>
      <p:sp>
        <p:nvSpPr>
          <p:cNvPr id="29" name="object 11">
            <a:extLst>
              <a:ext uri="{FF2B5EF4-FFF2-40B4-BE49-F238E27FC236}">
                <a16:creationId xmlns:a16="http://schemas.microsoft.com/office/drawing/2014/main" id="{3D9A3138-FFC3-49AA-A83A-67E3A267F2FA}"/>
              </a:ext>
            </a:extLst>
          </p:cNvPr>
          <p:cNvSpPr/>
          <p:nvPr/>
        </p:nvSpPr>
        <p:spPr>
          <a:xfrm>
            <a:off x="6156417" y="5696270"/>
            <a:ext cx="1150620" cy="121920"/>
          </a:xfrm>
          <a:custGeom>
            <a:avLst/>
            <a:gdLst/>
            <a:ahLst/>
            <a:cxnLst/>
            <a:rect l="l" t="t" r="r" b="b"/>
            <a:pathLst>
              <a:path w="1150620" h="121920">
                <a:moveTo>
                  <a:pt x="0" y="0"/>
                </a:moveTo>
                <a:lnTo>
                  <a:pt x="801" y="23728"/>
                </a:lnTo>
                <a:lnTo>
                  <a:pt x="2984" y="43105"/>
                </a:lnTo>
                <a:lnTo>
                  <a:pt x="6215" y="56169"/>
                </a:lnTo>
                <a:lnTo>
                  <a:pt x="10160" y="60960"/>
                </a:lnTo>
                <a:lnTo>
                  <a:pt x="565150" y="60960"/>
                </a:lnTo>
                <a:lnTo>
                  <a:pt x="569094" y="65750"/>
                </a:lnTo>
                <a:lnTo>
                  <a:pt x="572325" y="78814"/>
                </a:lnTo>
                <a:lnTo>
                  <a:pt x="574508" y="98191"/>
                </a:lnTo>
                <a:lnTo>
                  <a:pt x="575310" y="121920"/>
                </a:lnTo>
                <a:lnTo>
                  <a:pt x="576111" y="98191"/>
                </a:lnTo>
                <a:lnTo>
                  <a:pt x="578294" y="78814"/>
                </a:lnTo>
                <a:lnTo>
                  <a:pt x="581525" y="65750"/>
                </a:lnTo>
                <a:lnTo>
                  <a:pt x="585470" y="60960"/>
                </a:lnTo>
                <a:lnTo>
                  <a:pt x="1140460" y="60960"/>
                </a:lnTo>
                <a:lnTo>
                  <a:pt x="1144404" y="56169"/>
                </a:lnTo>
                <a:lnTo>
                  <a:pt x="1147635" y="43105"/>
                </a:lnTo>
                <a:lnTo>
                  <a:pt x="1149818" y="23728"/>
                </a:lnTo>
                <a:lnTo>
                  <a:pt x="1150620" y="0"/>
                </a:lnTo>
              </a:path>
            </a:pathLst>
          </a:custGeom>
          <a:ln w="19812">
            <a:solidFill>
              <a:srgbClr val="000000"/>
            </a:solidFill>
          </a:ln>
        </p:spPr>
        <p:txBody>
          <a:bodyPr wrap="square" lIns="0" tIns="0" rIns="0" bIns="0" rtlCol="0"/>
          <a:lstStyle/>
          <a:p>
            <a:endParaRPr/>
          </a:p>
        </p:txBody>
      </p:sp>
      <p:sp>
        <p:nvSpPr>
          <p:cNvPr id="32" name="object 12">
            <a:extLst>
              <a:ext uri="{FF2B5EF4-FFF2-40B4-BE49-F238E27FC236}">
                <a16:creationId xmlns:a16="http://schemas.microsoft.com/office/drawing/2014/main" id="{04B422E5-5F60-4A82-BB93-D0812DCB107F}"/>
              </a:ext>
            </a:extLst>
          </p:cNvPr>
          <p:cNvSpPr/>
          <p:nvPr/>
        </p:nvSpPr>
        <p:spPr>
          <a:xfrm>
            <a:off x="7986741" y="3899473"/>
            <a:ext cx="125095" cy="1125220"/>
          </a:xfrm>
          <a:custGeom>
            <a:avLst/>
            <a:gdLst/>
            <a:ahLst/>
            <a:cxnLst/>
            <a:rect l="l" t="t" r="r" b="b"/>
            <a:pathLst>
              <a:path w="125095" h="1125220">
                <a:moveTo>
                  <a:pt x="0" y="1124712"/>
                </a:moveTo>
                <a:lnTo>
                  <a:pt x="24336" y="1123888"/>
                </a:lnTo>
                <a:lnTo>
                  <a:pt x="44196" y="1121648"/>
                </a:lnTo>
                <a:lnTo>
                  <a:pt x="57578" y="1118336"/>
                </a:lnTo>
                <a:lnTo>
                  <a:pt x="62484" y="1114297"/>
                </a:lnTo>
                <a:lnTo>
                  <a:pt x="62484" y="572769"/>
                </a:lnTo>
                <a:lnTo>
                  <a:pt x="67389" y="568731"/>
                </a:lnTo>
                <a:lnTo>
                  <a:pt x="80772" y="565419"/>
                </a:lnTo>
                <a:lnTo>
                  <a:pt x="100631" y="563179"/>
                </a:lnTo>
                <a:lnTo>
                  <a:pt x="124968" y="562356"/>
                </a:lnTo>
                <a:lnTo>
                  <a:pt x="100631" y="561532"/>
                </a:lnTo>
                <a:lnTo>
                  <a:pt x="80772" y="559292"/>
                </a:lnTo>
                <a:lnTo>
                  <a:pt x="67389" y="555980"/>
                </a:lnTo>
                <a:lnTo>
                  <a:pt x="62484" y="551941"/>
                </a:lnTo>
                <a:lnTo>
                  <a:pt x="62484" y="10413"/>
                </a:lnTo>
                <a:lnTo>
                  <a:pt x="57578" y="6375"/>
                </a:lnTo>
                <a:lnTo>
                  <a:pt x="44196" y="3063"/>
                </a:lnTo>
                <a:lnTo>
                  <a:pt x="24336" y="823"/>
                </a:lnTo>
                <a:lnTo>
                  <a:pt x="0" y="0"/>
                </a:lnTo>
              </a:path>
            </a:pathLst>
          </a:custGeom>
          <a:ln w="19812">
            <a:solidFill>
              <a:srgbClr val="000000"/>
            </a:solidFill>
          </a:ln>
        </p:spPr>
        <p:txBody>
          <a:bodyPr wrap="square" lIns="0" tIns="0" rIns="0" bIns="0" rtlCol="0"/>
          <a:lstStyle/>
          <a:p>
            <a:endParaRPr/>
          </a:p>
        </p:txBody>
      </p:sp>
      <p:sp>
        <p:nvSpPr>
          <p:cNvPr id="33" name="object 13">
            <a:extLst>
              <a:ext uri="{FF2B5EF4-FFF2-40B4-BE49-F238E27FC236}">
                <a16:creationId xmlns:a16="http://schemas.microsoft.com/office/drawing/2014/main" id="{861EDBCB-0294-4482-B84A-8D3AA8EDB12F}"/>
              </a:ext>
            </a:extLst>
          </p:cNvPr>
          <p:cNvSpPr/>
          <p:nvPr/>
        </p:nvSpPr>
        <p:spPr>
          <a:xfrm>
            <a:off x="5091141" y="4464878"/>
            <a:ext cx="125095" cy="1125220"/>
          </a:xfrm>
          <a:custGeom>
            <a:avLst/>
            <a:gdLst/>
            <a:ahLst/>
            <a:cxnLst/>
            <a:rect l="l" t="t" r="r" b="b"/>
            <a:pathLst>
              <a:path w="125094" h="1125220">
                <a:moveTo>
                  <a:pt x="124968" y="0"/>
                </a:moveTo>
                <a:lnTo>
                  <a:pt x="100631" y="823"/>
                </a:lnTo>
                <a:lnTo>
                  <a:pt x="80772" y="3063"/>
                </a:lnTo>
                <a:lnTo>
                  <a:pt x="67389" y="6375"/>
                </a:lnTo>
                <a:lnTo>
                  <a:pt x="62483" y="10414"/>
                </a:lnTo>
                <a:lnTo>
                  <a:pt x="62483" y="551942"/>
                </a:lnTo>
                <a:lnTo>
                  <a:pt x="57578" y="555980"/>
                </a:lnTo>
                <a:lnTo>
                  <a:pt x="44195" y="559292"/>
                </a:lnTo>
                <a:lnTo>
                  <a:pt x="24336" y="561532"/>
                </a:lnTo>
                <a:lnTo>
                  <a:pt x="0" y="562356"/>
                </a:lnTo>
                <a:lnTo>
                  <a:pt x="24336" y="563179"/>
                </a:lnTo>
                <a:lnTo>
                  <a:pt x="44195" y="565419"/>
                </a:lnTo>
                <a:lnTo>
                  <a:pt x="57578" y="568731"/>
                </a:lnTo>
                <a:lnTo>
                  <a:pt x="62483" y="572770"/>
                </a:lnTo>
                <a:lnTo>
                  <a:pt x="62483" y="1114298"/>
                </a:lnTo>
                <a:lnTo>
                  <a:pt x="67389" y="1118352"/>
                </a:lnTo>
                <a:lnTo>
                  <a:pt x="80771" y="1121662"/>
                </a:lnTo>
                <a:lnTo>
                  <a:pt x="100631" y="1123893"/>
                </a:lnTo>
                <a:lnTo>
                  <a:pt x="124968" y="1124712"/>
                </a:lnTo>
              </a:path>
            </a:pathLst>
          </a:custGeom>
          <a:ln w="19812">
            <a:solidFill>
              <a:srgbClr val="000000"/>
            </a:solidFill>
          </a:ln>
        </p:spPr>
        <p:txBody>
          <a:bodyPr wrap="square" lIns="0" tIns="0" rIns="0" bIns="0" rtlCol="0"/>
          <a:lstStyle/>
          <a:p>
            <a:endParaRPr/>
          </a:p>
        </p:txBody>
      </p:sp>
      <p:sp>
        <p:nvSpPr>
          <p:cNvPr id="34" name="object 14">
            <a:extLst>
              <a:ext uri="{FF2B5EF4-FFF2-40B4-BE49-F238E27FC236}">
                <a16:creationId xmlns:a16="http://schemas.microsoft.com/office/drawing/2014/main" id="{A7EBF9A9-2024-4E52-B482-70A4D1ED5A93}"/>
              </a:ext>
            </a:extLst>
          </p:cNvPr>
          <p:cNvSpPr txBox="1"/>
          <p:nvPr/>
        </p:nvSpPr>
        <p:spPr>
          <a:xfrm>
            <a:off x="4804694" y="4585971"/>
            <a:ext cx="1989328" cy="1624870"/>
          </a:xfrm>
          <a:prstGeom prst="rect">
            <a:avLst/>
          </a:prstGeom>
        </p:spPr>
        <p:txBody>
          <a:bodyPr vert="horz" wrap="square" lIns="0" tIns="12700" rIns="0" bIns="0" rtlCol="0">
            <a:spAutoFit/>
          </a:bodyPr>
          <a:lstStyle/>
          <a:p>
            <a:pPr marL="415290">
              <a:lnSpc>
                <a:spcPts val="2280"/>
              </a:lnSpc>
              <a:spcBef>
                <a:spcPts val="100"/>
              </a:spcBef>
            </a:pPr>
            <a:r>
              <a:rPr sz="2100" spc="-165" dirty="0">
                <a:latin typeface="Arial"/>
                <a:cs typeface="Arial"/>
              </a:rPr>
              <a:t>1</a:t>
            </a:r>
            <a:r>
              <a:rPr lang="en-US" sz="2100" spc="-165" dirty="0">
                <a:latin typeface="Arial"/>
                <a:cs typeface="Arial"/>
              </a:rPr>
              <a:t>1</a:t>
            </a:r>
            <a:endParaRPr sz="2100" dirty="0">
              <a:latin typeface="Arial"/>
              <a:cs typeface="Arial"/>
            </a:endParaRPr>
          </a:p>
          <a:p>
            <a:pPr marL="12700">
              <a:lnSpc>
                <a:spcPts val="2235"/>
              </a:lnSpc>
            </a:pPr>
            <a:r>
              <a:rPr lang="en-US" sz="2100" i="1" dirty="0">
                <a:latin typeface="Arial"/>
                <a:cs typeface="Arial"/>
              </a:rPr>
              <a:t>C</a:t>
            </a:r>
            <a:endParaRPr sz="2100" dirty="0">
              <a:latin typeface="Arial"/>
              <a:cs typeface="Arial"/>
            </a:endParaRPr>
          </a:p>
          <a:p>
            <a:pPr marL="415290">
              <a:lnSpc>
                <a:spcPts val="2470"/>
              </a:lnSpc>
            </a:pPr>
            <a:r>
              <a:rPr sz="2100" spc="-5" dirty="0">
                <a:latin typeface="Arial"/>
                <a:cs typeface="Arial"/>
              </a:rPr>
              <a:t>10</a:t>
            </a:r>
            <a:endParaRPr sz="2100" dirty="0">
              <a:latin typeface="Arial"/>
              <a:cs typeface="Arial"/>
            </a:endParaRPr>
          </a:p>
          <a:p>
            <a:pPr>
              <a:lnSpc>
                <a:spcPct val="100000"/>
              </a:lnSpc>
              <a:spcBef>
                <a:spcPts val="25"/>
              </a:spcBef>
            </a:pPr>
            <a:endParaRPr sz="2450" dirty="0">
              <a:latin typeface="Arial"/>
              <a:cs typeface="Arial"/>
            </a:endParaRPr>
          </a:p>
          <a:p>
            <a:pPr marR="5080" algn="r">
              <a:lnSpc>
                <a:spcPct val="100000"/>
              </a:lnSpc>
              <a:spcBef>
                <a:spcPts val="5"/>
              </a:spcBef>
            </a:pPr>
            <a:r>
              <a:rPr lang="en-US" sz="2100" i="1" spc="-5" dirty="0">
                <a:latin typeface="Arial"/>
                <a:cs typeface="Arial"/>
              </a:rPr>
              <a:t>B</a:t>
            </a:r>
            <a:endParaRPr sz="2100" dirty="0">
              <a:latin typeface="Arial"/>
              <a:cs typeface="Arial"/>
            </a:endParaRPr>
          </a:p>
        </p:txBody>
      </p:sp>
      <p:sp>
        <p:nvSpPr>
          <p:cNvPr id="35" name="object 15">
            <a:extLst>
              <a:ext uri="{FF2B5EF4-FFF2-40B4-BE49-F238E27FC236}">
                <a16:creationId xmlns:a16="http://schemas.microsoft.com/office/drawing/2014/main" id="{4CFAD3E2-13B7-4CE0-AACE-5EC18D8EEBE0}"/>
              </a:ext>
            </a:extLst>
          </p:cNvPr>
          <p:cNvSpPr txBox="1"/>
          <p:nvPr/>
        </p:nvSpPr>
        <p:spPr>
          <a:xfrm>
            <a:off x="8209246" y="4287078"/>
            <a:ext cx="203835" cy="345440"/>
          </a:xfrm>
          <a:prstGeom prst="rect">
            <a:avLst/>
          </a:prstGeom>
        </p:spPr>
        <p:txBody>
          <a:bodyPr vert="horz" wrap="square" lIns="0" tIns="12700" rIns="0" bIns="0" rtlCol="0">
            <a:spAutoFit/>
          </a:bodyPr>
          <a:lstStyle/>
          <a:p>
            <a:pPr marL="12700">
              <a:lnSpc>
                <a:spcPct val="100000"/>
              </a:lnSpc>
              <a:spcBef>
                <a:spcPts val="100"/>
              </a:spcBef>
            </a:pPr>
            <a:r>
              <a:rPr lang="en-US" sz="2100" i="1" dirty="0">
                <a:latin typeface="Arial"/>
                <a:cs typeface="Arial"/>
              </a:rPr>
              <a:t>D</a:t>
            </a:r>
            <a:endParaRPr sz="21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615A64B-8E1D-480E-97AD-062C610306F6}"/>
                  </a:ext>
                </a:extLst>
              </p14:cNvPr>
              <p14:cNvContentPartPr/>
              <p14:nvPr/>
            </p14:nvContentPartPr>
            <p14:xfrm>
              <a:off x="1984872" y="4060850"/>
              <a:ext cx="23040" cy="79200"/>
            </p14:xfrm>
          </p:contentPart>
        </mc:Choice>
        <mc:Fallback xmlns="">
          <p:pic>
            <p:nvPicPr>
              <p:cNvPr id="3" name="Ink 2">
                <a:extLst>
                  <a:ext uri="{FF2B5EF4-FFF2-40B4-BE49-F238E27FC236}">
                    <a16:creationId xmlns:a16="http://schemas.microsoft.com/office/drawing/2014/main" id="{2615A64B-8E1D-480E-97AD-062C610306F6}"/>
                  </a:ext>
                </a:extLst>
              </p:cNvPr>
              <p:cNvPicPr/>
              <p:nvPr/>
            </p:nvPicPr>
            <p:blipFill>
              <a:blip r:embed="rId3"/>
              <a:stretch>
                <a:fillRect/>
              </a:stretch>
            </p:blipFill>
            <p:spPr>
              <a:xfrm>
                <a:off x="1976232" y="4051850"/>
                <a:ext cx="406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C69F8E23-66F8-C325-4622-9319E16C6267}"/>
                  </a:ext>
                </a:extLst>
              </p14:cNvPr>
              <p14:cNvContentPartPr/>
              <p14:nvPr/>
            </p14:nvContentPartPr>
            <p14:xfrm>
              <a:off x="993240" y="603720"/>
              <a:ext cx="7926840" cy="5761080"/>
            </p14:xfrm>
          </p:contentPart>
        </mc:Choice>
        <mc:Fallback>
          <p:pic>
            <p:nvPicPr>
              <p:cNvPr id="6" name="Ink 5">
                <a:extLst>
                  <a:ext uri="{FF2B5EF4-FFF2-40B4-BE49-F238E27FC236}">
                    <a16:creationId xmlns:a16="http://schemas.microsoft.com/office/drawing/2014/main" id="{C69F8E23-66F8-C325-4622-9319E16C6267}"/>
                  </a:ext>
                </a:extLst>
              </p:cNvPr>
              <p:cNvPicPr/>
              <p:nvPr/>
            </p:nvPicPr>
            <p:blipFill>
              <a:blip r:embed="rId5"/>
              <a:stretch>
                <a:fillRect/>
              </a:stretch>
            </p:blipFill>
            <p:spPr>
              <a:xfrm>
                <a:off x="983880" y="594360"/>
                <a:ext cx="7945560" cy="5779800"/>
              </a:xfrm>
              <a:prstGeom prst="rect">
                <a:avLst/>
              </a:prstGeom>
            </p:spPr>
          </p:pic>
        </mc:Fallback>
      </mc:AlternateContent>
    </p:spTree>
    <p:extLst>
      <p:ext uri="{BB962C8B-B14F-4D97-AF65-F5344CB8AC3E}">
        <p14:creationId xmlns:p14="http://schemas.microsoft.com/office/powerpoint/2010/main" val="1851278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051" y="668436"/>
            <a:ext cx="7776972" cy="685800"/>
          </a:xfrm>
        </p:spPr>
        <p:txBody>
          <a:bodyPr>
            <a:normAutofit/>
          </a:bodyPr>
          <a:lstStyle/>
          <a:p>
            <a:r>
              <a:rPr lang="en-US" dirty="0"/>
              <a:t>Four variable K-map</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16</a:t>
            </a:fld>
            <a:endParaRPr lang="en-US"/>
          </a:p>
        </p:txBody>
      </p:sp>
      <p:sp>
        <p:nvSpPr>
          <p:cNvPr id="13" name="TextBox 12">
            <a:extLst>
              <a:ext uri="{FF2B5EF4-FFF2-40B4-BE49-F238E27FC236}">
                <a16:creationId xmlns:a16="http://schemas.microsoft.com/office/drawing/2014/main" id="{3BA92716-D890-4846-A50F-23C830ACAD10}"/>
              </a:ext>
            </a:extLst>
          </p:cNvPr>
          <p:cNvSpPr txBox="1"/>
          <p:nvPr/>
        </p:nvSpPr>
        <p:spPr>
          <a:xfrm>
            <a:off x="452628" y="1828800"/>
            <a:ext cx="7776972" cy="4183196"/>
          </a:xfrm>
          <a:prstGeom prst="rect">
            <a:avLst/>
          </a:prstGeom>
          <a:noFill/>
        </p:spPr>
        <p:txBody>
          <a:bodyPr wrap="square">
            <a:spAutoFit/>
          </a:bodyPr>
          <a:lstStyle/>
          <a:p>
            <a:pPr marL="50800" marR="606425">
              <a:lnSpc>
                <a:spcPts val="2590"/>
              </a:lnSpc>
              <a:spcBef>
                <a:spcPts val="5"/>
              </a:spcBef>
            </a:pPr>
            <a:r>
              <a:rPr lang="en-US" sz="2400" spc="-5" dirty="0" err="1">
                <a:solidFill>
                  <a:srgbClr val="FF0000"/>
                </a:solidFill>
                <a:latin typeface="Verdana" panose="020B0604030504040204" pitchFamily="34" charset="0"/>
                <a:ea typeface="Verdana" panose="020B0604030504040204" pitchFamily="34" charset="0"/>
                <a:cs typeface="Trebuchet MS"/>
              </a:rPr>
              <a:t>Minterms</a:t>
            </a:r>
            <a:r>
              <a:rPr lang="en-US" sz="2400" spc="-5" dirty="0">
                <a:solidFill>
                  <a:srgbClr val="FF0000"/>
                </a:solidFill>
                <a:latin typeface="Verdana" panose="020B0604030504040204" pitchFamily="34" charset="0"/>
                <a:ea typeface="Verdana" panose="020B0604030504040204" pitchFamily="34" charset="0"/>
                <a:cs typeface="Trebuchet MS"/>
              </a:rPr>
              <a:t> </a:t>
            </a:r>
            <a:r>
              <a:rPr lang="en-US" sz="2400" spc="-5" dirty="0">
                <a:latin typeface="Verdana" panose="020B0604030504040204" pitchFamily="34" charset="0"/>
                <a:ea typeface="Verdana" panose="020B0604030504040204" pitchFamily="34" charset="0"/>
                <a:cs typeface="Trebuchet MS"/>
              </a:rPr>
              <a:t>are </a:t>
            </a:r>
            <a:r>
              <a:rPr lang="en-US" sz="2400" spc="-10" dirty="0">
                <a:latin typeface="Verdana" panose="020B0604030504040204" pitchFamily="34" charset="0"/>
                <a:ea typeface="Verdana" panose="020B0604030504040204" pitchFamily="34" charset="0"/>
                <a:cs typeface="Trebuchet MS"/>
              </a:rPr>
              <a:t>adjacent </a:t>
            </a:r>
            <a:r>
              <a:rPr lang="en-US" sz="2400" spc="-5" dirty="0">
                <a:latin typeface="Verdana" panose="020B0604030504040204" pitchFamily="34" charset="0"/>
                <a:ea typeface="Verdana" panose="020B0604030504040204" pitchFamily="34" charset="0"/>
                <a:cs typeface="Trebuchet MS"/>
              </a:rPr>
              <a:t>if differ only in </a:t>
            </a:r>
            <a:r>
              <a:rPr lang="en-US" sz="2400" spc="-5" dirty="0">
                <a:solidFill>
                  <a:srgbClr val="FF0000"/>
                </a:solidFill>
                <a:latin typeface="Verdana" panose="020B0604030504040204" pitchFamily="34" charset="0"/>
                <a:ea typeface="Verdana" panose="020B0604030504040204" pitchFamily="34" charset="0"/>
                <a:cs typeface="Trebuchet MS"/>
              </a:rPr>
              <a:t>one </a:t>
            </a:r>
            <a:r>
              <a:rPr lang="en-US" sz="2400" dirty="0">
                <a:solidFill>
                  <a:srgbClr val="FF0000"/>
                </a:solidFill>
                <a:latin typeface="Verdana" panose="020B0604030504040204" pitchFamily="34" charset="0"/>
                <a:ea typeface="Verdana" panose="020B0604030504040204" pitchFamily="34" charset="0"/>
                <a:cs typeface="Trebuchet MS"/>
              </a:rPr>
              <a:t>literal</a:t>
            </a:r>
            <a:r>
              <a:rPr lang="en-US" sz="2400" dirty="0">
                <a:latin typeface="Verdana" panose="020B0604030504040204" pitchFamily="34" charset="0"/>
                <a:ea typeface="Verdana" panose="020B0604030504040204" pitchFamily="34" charset="0"/>
                <a:cs typeface="Trebuchet MS"/>
              </a:rPr>
              <a:t>, </a:t>
            </a:r>
            <a:r>
              <a:rPr lang="en-US" sz="2400" spc="-5" dirty="0">
                <a:latin typeface="Verdana" panose="020B0604030504040204" pitchFamily="34" charset="0"/>
                <a:ea typeface="Verdana" panose="020B0604030504040204" pitchFamily="34" charset="0"/>
                <a:cs typeface="Trebuchet MS"/>
              </a:rPr>
              <a:t>i.e.  complemented in </a:t>
            </a:r>
            <a:r>
              <a:rPr lang="en-US" sz="2400" dirty="0">
                <a:latin typeface="Verdana" panose="020B0604030504040204" pitchFamily="34" charset="0"/>
                <a:ea typeface="Verdana" panose="020B0604030504040204" pitchFamily="34" charset="0"/>
                <a:cs typeface="Trebuchet MS"/>
              </a:rPr>
              <a:t>one </a:t>
            </a:r>
            <a:r>
              <a:rPr lang="en-US" sz="2400" spc="-5" dirty="0">
                <a:latin typeface="Verdana" panose="020B0604030504040204" pitchFamily="34" charset="0"/>
                <a:ea typeface="Verdana" panose="020B0604030504040204" pitchFamily="34" charset="0"/>
                <a:cs typeface="Trebuchet MS"/>
              </a:rPr>
              <a:t>and uncomplemented in</a:t>
            </a:r>
            <a:r>
              <a:rPr lang="en-US" sz="2400" spc="40" dirty="0">
                <a:latin typeface="Verdana" panose="020B0604030504040204" pitchFamily="34" charset="0"/>
                <a:ea typeface="Verdana" panose="020B0604030504040204" pitchFamily="34" charset="0"/>
                <a:cs typeface="Trebuchet MS"/>
              </a:rPr>
              <a:t> </a:t>
            </a:r>
            <a:r>
              <a:rPr lang="en-US" sz="2400" spc="-10" dirty="0">
                <a:latin typeface="Verdana" panose="020B0604030504040204" pitchFamily="34" charset="0"/>
                <a:ea typeface="Verdana" panose="020B0604030504040204" pitchFamily="34" charset="0"/>
                <a:cs typeface="Trebuchet MS"/>
              </a:rPr>
              <a:t>another</a:t>
            </a:r>
            <a:endParaRPr lang="en-US" sz="2400" dirty="0">
              <a:latin typeface="Verdana" panose="020B0604030504040204" pitchFamily="34" charset="0"/>
              <a:ea typeface="Verdana" panose="020B0604030504040204" pitchFamily="34" charset="0"/>
              <a:cs typeface="Trebuchet MS"/>
            </a:endParaRPr>
          </a:p>
          <a:p>
            <a:pPr marL="508000" marR="1937385">
              <a:lnSpc>
                <a:spcPts val="2380"/>
              </a:lnSpc>
              <a:spcBef>
                <a:spcPts val="1110"/>
              </a:spcBef>
            </a:pP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o</a:t>
            </a: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4</a:t>
            </a: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12</a:t>
            </a: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8 </a:t>
            </a:r>
            <a:r>
              <a:rPr lang="en-US" sz="2400" spc="-10" dirty="0">
                <a:latin typeface="Verdana" panose="020B0604030504040204" pitchFamily="34" charset="0"/>
                <a:ea typeface="Verdana" panose="020B0604030504040204" pitchFamily="34" charset="0"/>
                <a:cs typeface="Trebuchet MS"/>
              </a:rPr>
              <a:t>are adjacent </a:t>
            </a:r>
            <a:r>
              <a:rPr lang="en-US" sz="2400" spc="-5" dirty="0">
                <a:latin typeface="Verdana" panose="020B0604030504040204" pitchFamily="34" charset="0"/>
                <a:ea typeface="Verdana" panose="020B0604030504040204" pitchFamily="34" charset="0"/>
                <a:cs typeface="Trebuchet MS"/>
              </a:rPr>
              <a:t>to </a:t>
            </a:r>
            <a:r>
              <a:rPr lang="en-US" sz="2400" dirty="0">
                <a:latin typeface="Verdana" panose="020B0604030504040204" pitchFamily="34" charset="0"/>
                <a:ea typeface="Verdana" panose="020B0604030504040204" pitchFamily="34" charset="0"/>
                <a:cs typeface="Trebuchet MS"/>
              </a:rPr>
              <a:t>m</a:t>
            </a:r>
            <a:r>
              <a:rPr lang="en-US" sz="2400" baseline="-21072" dirty="0">
                <a:latin typeface="Verdana" panose="020B0604030504040204" pitchFamily="34" charset="0"/>
                <a:ea typeface="Verdana" panose="020B0604030504040204" pitchFamily="34" charset="0"/>
                <a:cs typeface="Trebuchet MS"/>
              </a:rPr>
              <a:t>2</a:t>
            </a:r>
            <a:r>
              <a:rPr lang="en-US" sz="2400" dirty="0">
                <a:latin typeface="Verdana" panose="020B0604030504040204" pitchFamily="34" charset="0"/>
                <a:ea typeface="Verdana" panose="020B0604030504040204" pitchFamily="34" charset="0"/>
                <a:cs typeface="Trebuchet MS"/>
              </a:rPr>
              <a:t>,m</a:t>
            </a:r>
            <a:r>
              <a:rPr lang="en-US" sz="2400" baseline="-21072" dirty="0">
                <a:latin typeface="Verdana" panose="020B0604030504040204" pitchFamily="34" charset="0"/>
                <a:ea typeface="Verdana" panose="020B0604030504040204" pitchFamily="34" charset="0"/>
                <a:cs typeface="Trebuchet MS"/>
              </a:rPr>
              <a:t>6</a:t>
            </a:r>
            <a:r>
              <a:rPr lang="en-US" sz="2400" dirty="0">
                <a:latin typeface="Verdana" panose="020B0604030504040204" pitchFamily="34" charset="0"/>
                <a:ea typeface="Verdana" panose="020B0604030504040204" pitchFamily="34" charset="0"/>
                <a:cs typeface="Trebuchet MS"/>
              </a:rPr>
              <a:t>,m</a:t>
            </a:r>
            <a:r>
              <a:rPr lang="en-US" sz="2400" baseline="-21072" dirty="0">
                <a:latin typeface="Verdana" panose="020B0604030504040204" pitchFamily="34" charset="0"/>
                <a:ea typeface="Verdana" panose="020B0604030504040204" pitchFamily="34" charset="0"/>
                <a:cs typeface="Trebuchet MS"/>
              </a:rPr>
              <a:t>14</a:t>
            </a:r>
            <a:r>
              <a:rPr lang="en-US" sz="2400" dirty="0">
                <a:latin typeface="Verdana" panose="020B0604030504040204" pitchFamily="34" charset="0"/>
                <a:ea typeface="Verdana" panose="020B0604030504040204" pitchFamily="34" charset="0"/>
                <a:cs typeface="Trebuchet MS"/>
              </a:rPr>
              <a:t>,m</a:t>
            </a:r>
            <a:r>
              <a:rPr lang="en-US" sz="2400" baseline="-21072" dirty="0">
                <a:latin typeface="Verdana" panose="020B0604030504040204" pitchFamily="34" charset="0"/>
                <a:ea typeface="Verdana" panose="020B0604030504040204" pitchFamily="34" charset="0"/>
                <a:cs typeface="Trebuchet MS"/>
              </a:rPr>
              <a:t>10  </a:t>
            </a:r>
          </a:p>
          <a:p>
            <a:pPr marL="508000" marR="1937385">
              <a:lnSpc>
                <a:spcPts val="2380"/>
              </a:lnSpc>
              <a:spcBef>
                <a:spcPts val="1110"/>
              </a:spcBef>
            </a:pP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o</a:t>
            </a: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1</a:t>
            </a: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3</a:t>
            </a: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2 </a:t>
            </a:r>
            <a:r>
              <a:rPr lang="en-US" sz="2400" spc="-10" dirty="0">
                <a:latin typeface="Verdana" panose="020B0604030504040204" pitchFamily="34" charset="0"/>
                <a:ea typeface="Verdana" panose="020B0604030504040204" pitchFamily="34" charset="0"/>
                <a:cs typeface="Trebuchet MS"/>
              </a:rPr>
              <a:t>are adjacent </a:t>
            </a:r>
            <a:r>
              <a:rPr lang="en-US" sz="2400" spc="-5" dirty="0">
                <a:latin typeface="Verdana" panose="020B0604030504040204" pitchFamily="34" charset="0"/>
                <a:ea typeface="Verdana" panose="020B0604030504040204" pitchFamily="34" charset="0"/>
                <a:cs typeface="Trebuchet MS"/>
              </a:rPr>
              <a:t>to </a:t>
            </a: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8</a:t>
            </a:r>
            <a:r>
              <a:rPr lang="en-US" sz="2400" spc="5" dirty="0">
                <a:latin typeface="Verdana" panose="020B0604030504040204" pitchFamily="34" charset="0"/>
                <a:ea typeface="Verdana" panose="020B0604030504040204" pitchFamily="34" charset="0"/>
                <a:cs typeface="Trebuchet MS"/>
              </a:rPr>
              <a:t>, </a:t>
            </a:r>
            <a:r>
              <a:rPr lang="en-US" sz="2400" dirty="0">
                <a:latin typeface="Verdana" panose="020B0604030504040204" pitchFamily="34" charset="0"/>
                <a:ea typeface="Verdana" panose="020B0604030504040204" pitchFamily="34" charset="0"/>
                <a:cs typeface="Trebuchet MS"/>
              </a:rPr>
              <a:t>m</a:t>
            </a:r>
            <a:r>
              <a:rPr lang="en-US" sz="2400" baseline="-21072" dirty="0">
                <a:latin typeface="Verdana" panose="020B0604030504040204" pitchFamily="34" charset="0"/>
                <a:ea typeface="Verdana" panose="020B0604030504040204" pitchFamily="34" charset="0"/>
                <a:cs typeface="Trebuchet MS"/>
              </a:rPr>
              <a:t>9</a:t>
            </a:r>
            <a:r>
              <a:rPr lang="en-US" sz="2400" dirty="0">
                <a:latin typeface="Verdana" panose="020B0604030504040204" pitchFamily="34" charset="0"/>
                <a:ea typeface="Verdana" panose="020B0604030504040204" pitchFamily="34" charset="0"/>
                <a:cs typeface="Trebuchet MS"/>
              </a:rPr>
              <a:t>,m</a:t>
            </a:r>
            <a:r>
              <a:rPr lang="en-US" sz="2400" baseline="-21072" dirty="0">
                <a:latin typeface="Verdana" panose="020B0604030504040204" pitchFamily="34" charset="0"/>
                <a:ea typeface="Verdana" panose="020B0604030504040204" pitchFamily="34" charset="0"/>
                <a:cs typeface="Trebuchet MS"/>
              </a:rPr>
              <a:t>11</a:t>
            </a:r>
            <a:r>
              <a:rPr lang="en-US" sz="2400" dirty="0">
                <a:latin typeface="Verdana" panose="020B0604030504040204" pitchFamily="34" charset="0"/>
                <a:ea typeface="Verdana" panose="020B0604030504040204" pitchFamily="34" charset="0"/>
                <a:cs typeface="Trebuchet MS"/>
              </a:rPr>
              <a:t>,</a:t>
            </a:r>
            <a:r>
              <a:rPr lang="en-US" sz="2400" spc="-95" dirty="0">
                <a:latin typeface="Verdana" panose="020B0604030504040204" pitchFamily="34" charset="0"/>
                <a:ea typeface="Verdana" panose="020B0604030504040204" pitchFamily="34" charset="0"/>
                <a:cs typeface="Trebuchet MS"/>
              </a:rPr>
              <a:t> </a:t>
            </a:r>
            <a:r>
              <a:rPr lang="en-US" sz="2400" spc="5" dirty="0">
                <a:latin typeface="Verdana" panose="020B0604030504040204" pitchFamily="34" charset="0"/>
                <a:ea typeface="Verdana" panose="020B0604030504040204" pitchFamily="34" charset="0"/>
                <a:cs typeface="Trebuchet MS"/>
              </a:rPr>
              <a:t>m</a:t>
            </a:r>
            <a:r>
              <a:rPr lang="en-US" sz="2400" spc="7" baseline="-21072" dirty="0">
                <a:latin typeface="Verdana" panose="020B0604030504040204" pitchFamily="34" charset="0"/>
                <a:ea typeface="Verdana" panose="020B0604030504040204" pitchFamily="34" charset="0"/>
                <a:cs typeface="Trebuchet MS"/>
              </a:rPr>
              <a:t>10</a:t>
            </a:r>
          </a:p>
          <a:p>
            <a:pPr marL="508000" marR="1937385">
              <a:lnSpc>
                <a:spcPts val="2380"/>
              </a:lnSpc>
              <a:spcBef>
                <a:spcPts val="1110"/>
              </a:spcBef>
            </a:pPr>
            <a:endParaRPr lang="en-US" sz="2400" baseline="-21072" dirty="0">
              <a:latin typeface="Verdana" panose="020B0604030504040204" pitchFamily="34" charset="0"/>
              <a:ea typeface="Verdana" panose="020B0604030504040204" pitchFamily="34" charset="0"/>
              <a:cs typeface="Trebuchet MS"/>
            </a:endParaRPr>
          </a:p>
          <a:p>
            <a:pPr marL="50800" marR="43180">
              <a:lnSpc>
                <a:spcPts val="2590"/>
              </a:lnSpc>
              <a:spcBef>
                <a:spcPts val="985"/>
              </a:spcBef>
            </a:pPr>
            <a:r>
              <a:rPr lang="en-US" sz="2400" spc="-114" dirty="0">
                <a:latin typeface="Verdana" panose="020B0604030504040204" pitchFamily="34" charset="0"/>
                <a:ea typeface="Verdana" panose="020B0604030504040204" pitchFamily="34" charset="0"/>
                <a:cs typeface="Trebuchet MS"/>
              </a:rPr>
              <a:t>Two </a:t>
            </a:r>
            <a:r>
              <a:rPr lang="en-US" sz="2400" spc="-10" dirty="0">
                <a:latin typeface="Verdana" panose="020B0604030504040204" pitchFamily="34" charset="0"/>
                <a:ea typeface="Verdana" panose="020B0604030504040204" pitchFamily="34" charset="0"/>
                <a:cs typeface="Trebuchet MS"/>
              </a:rPr>
              <a:t>adjacent </a:t>
            </a:r>
            <a:r>
              <a:rPr lang="en-US" sz="2400" dirty="0">
                <a:latin typeface="Verdana" panose="020B0604030504040204" pitchFamily="34" charset="0"/>
                <a:ea typeface="Verdana" panose="020B0604030504040204" pitchFamily="34" charset="0"/>
                <a:cs typeface="Trebuchet MS"/>
              </a:rPr>
              <a:t>squares </a:t>
            </a:r>
            <a:r>
              <a:rPr lang="en-US" sz="2400" spc="-5" dirty="0">
                <a:latin typeface="Verdana" panose="020B0604030504040204" pitchFamily="34" charset="0"/>
                <a:ea typeface="Verdana" panose="020B0604030504040204" pitchFamily="34" charset="0"/>
                <a:cs typeface="Trebuchet MS"/>
              </a:rPr>
              <a:t>(</a:t>
            </a:r>
            <a:r>
              <a:rPr lang="en-US" sz="2400" spc="-5" dirty="0" err="1">
                <a:latin typeface="Verdana" panose="020B0604030504040204" pitchFamily="34" charset="0"/>
                <a:ea typeface="Verdana" panose="020B0604030504040204" pitchFamily="34" charset="0"/>
                <a:cs typeface="Trebuchet MS"/>
              </a:rPr>
              <a:t>minterms</a:t>
            </a:r>
            <a:r>
              <a:rPr lang="en-US" sz="2400" spc="-5" dirty="0">
                <a:latin typeface="Verdana" panose="020B0604030504040204" pitchFamily="34" charset="0"/>
                <a:ea typeface="Verdana" panose="020B0604030504040204" pitchFamily="34" charset="0"/>
                <a:cs typeface="Trebuchet MS"/>
              </a:rPr>
              <a:t>) can be combined to </a:t>
            </a:r>
            <a:r>
              <a:rPr lang="en-US" sz="2400" dirty="0">
                <a:latin typeface="Verdana" panose="020B0604030504040204" pitchFamily="34" charset="0"/>
                <a:ea typeface="Verdana" panose="020B0604030504040204" pitchFamily="34" charset="0"/>
                <a:cs typeface="Trebuchet MS"/>
              </a:rPr>
              <a:t>form  a </a:t>
            </a:r>
            <a:r>
              <a:rPr lang="en-US" sz="2400" spc="-5" dirty="0">
                <a:latin typeface="Verdana" panose="020B0604030504040204" pitchFamily="34" charset="0"/>
                <a:ea typeface="Verdana" panose="020B0604030504040204" pitchFamily="34" charset="0"/>
                <a:cs typeface="Trebuchet MS"/>
              </a:rPr>
              <a:t>product term with one </a:t>
            </a:r>
            <a:r>
              <a:rPr lang="en-US" sz="2400" dirty="0">
                <a:latin typeface="Verdana" panose="020B0604030504040204" pitchFamily="34" charset="0"/>
                <a:ea typeface="Verdana" panose="020B0604030504040204" pitchFamily="34" charset="0"/>
                <a:cs typeface="Trebuchet MS"/>
              </a:rPr>
              <a:t>less</a:t>
            </a:r>
            <a:r>
              <a:rPr lang="en-US" sz="2400" spc="60" dirty="0">
                <a:latin typeface="Verdana" panose="020B0604030504040204" pitchFamily="34" charset="0"/>
                <a:ea typeface="Verdana" panose="020B0604030504040204" pitchFamily="34" charset="0"/>
                <a:cs typeface="Trebuchet MS"/>
              </a:rPr>
              <a:t> </a:t>
            </a:r>
            <a:r>
              <a:rPr lang="en-US" sz="2400" dirty="0">
                <a:latin typeface="Verdana" panose="020B0604030504040204" pitchFamily="34" charset="0"/>
                <a:ea typeface="Verdana" panose="020B0604030504040204" pitchFamily="34" charset="0"/>
                <a:cs typeface="Trebuchet MS"/>
              </a:rPr>
              <a:t>variable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6DB23A9-D490-71C6-52EA-1B2DB7C9B390}"/>
                  </a:ext>
                </a:extLst>
              </p14:cNvPr>
              <p14:cNvContentPartPr/>
              <p14:nvPr/>
            </p14:nvContentPartPr>
            <p14:xfrm>
              <a:off x="1109160" y="812520"/>
              <a:ext cx="7571880" cy="3756600"/>
            </p14:xfrm>
          </p:contentPart>
        </mc:Choice>
        <mc:Fallback>
          <p:pic>
            <p:nvPicPr>
              <p:cNvPr id="3" name="Ink 2">
                <a:extLst>
                  <a:ext uri="{FF2B5EF4-FFF2-40B4-BE49-F238E27FC236}">
                    <a16:creationId xmlns:a16="http://schemas.microsoft.com/office/drawing/2014/main" id="{D6DB23A9-D490-71C6-52EA-1B2DB7C9B390}"/>
                  </a:ext>
                </a:extLst>
              </p:cNvPr>
              <p:cNvPicPr/>
              <p:nvPr/>
            </p:nvPicPr>
            <p:blipFill>
              <a:blip r:embed="rId3"/>
              <a:stretch>
                <a:fillRect/>
              </a:stretch>
            </p:blipFill>
            <p:spPr>
              <a:xfrm>
                <a:off x="1099800" y="803160"/>
                <a:ext cx="7590600" cy="3775320"/>
              </a:xfrm>
              <a:prstGeom prst="rect">
                <a:avLst/>
              </a:prstGeom>
            </p:spPr>
          </p:pic>
        </mc:Fallback>
      </mc:AlternateContent>
    </p:spTree>
    <p:extLst>
      <p:ext uri="{BB962C8B-B14F-4D97-AF65-F5344CB8AC3E}">
        <p14:creationId xmlns:p14="http://schemas.microsoft.com/office/powerpoint/2010/main" val="414404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Four-Variable </a:t>
            </a:r>
            <a:r>
              <a:rPr lang="en-US" dirty="0" err="1"/>
              <a:t>Karnaugh</a:t>
            </a:r>
            <a:r>
              <a:rPr lang="en-US" dirty="0"/>
              <a:t> Maps</a:t>
            </a:r>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r>
              <a:rPr lang="en-US" sz="2200" b="1" dirty="0"/>
              <a:t>Simplifying Expressions in Four-Variable </a:t>
            </a:r>
            <a:r>
              <a:rPr lang="en-US" sz="2200" b="1" dirty="0" err="1"/>
              <a:t>Karnaugh</a:t>
            </a:r>
            <a:r>
              <a:rPr lang="en-US" sz="2200" b="1" dirty="0"/>
              <a:t> Maps: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17</a:t>
            </a:fld>
            <a:endParaRPr lang="en-US"/>
          </a:p>
        </p:txBody>
      </p:sp>
      <p:pic>
        <p:nvPicPr>
          <p:cNvPr id="15362" name="Picture 2" descr="Two Karnaugh maps, a and b. In both maps, the column headers are 0 0, 0 1, 1 1, and 1 0, grouped under a b. The row headers are 0 0, 0 1, 1 1, and 1 0, grouped under c d. Map a. f_1 = Sum of m(1, 3, 4, 5, 10, 12, 13) = b c complement + a complement b complement d + a b complement c d complement. The 1s are placed under the following cells (labeled by row number, column number): (1, 2), (1, 3), (2, 1), (2, 2), (2, 3), (3, 1), and (4, 4). Group a complement b complement d: (2, 1) and (3, 1). Group b c complement: (1, 2), (1, 3), (2, 2), and (2, 3). Group a b complement c d complement: (4, 4). Map b. f_2 = Sum of m(0, 2, 3, 5, 6, 7, 8, 10, 11, 14, 15) = c + b complement d complement + a complement b d. The 1s are placed under the cells (1, 1), (1, 4), (2, 2), (3, 1), (3, 2), (3, 3), (3, 4), (4, 1), (4, 2), (4, 3), and (4, 4). Group c: (3, 1), (3, 2), (3, 3), (3, 4), (4, 1), (4, 2), (4, 3), and (4, 4). Group a complement b d: (2, 2) and (3, 2). Group b complement d complement: (1, 1), (1, 4), (4, 1), and (4, 4)."/>
          <p:cNvPicPr>
            <a:picLocks noChangeAspect="1" noChangeArrowheads="1"/>
          </p:cNvPicPr>
          <p:nvPr/>
        </p:nvPicPr>
        <p:blipFill>
          <a:blip r:embed="rId2" cstate="print"/>
          <a:srcRect/>
          <a:stretch>
            <a:fillRect/>
          </a:stretch>
        </p:blipFill>
        <p:spPr bwMode="auto">
          <a:xfrm>
            <a:off x="533400" y="2743200"/>
            <a:ext cx="8341555" cy="34290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E649E7D-76D2-A4F1-EFDE-6EF5D3D83A15}"/>
                  </a:ext>
                </a:extLst>
              </p14:cNvPr>
              <p14:cNvContentPartPr/>
              <p14:nvPr/>
            </p14:nvContentPartPr>
            <p14:xfrm>
              <a:off x="5227560" y="2367000"/>
              <a:ext cx="3126240" cy="2922120"/>
            </p14:xfrm>
          </p:contentPart>
        </mc:Choice>
        <mc:Fallback>
          <p:pic>
            <p:nvPicPr>
              <p:cNvPr id="5" name="Ink 4">
                <a:extLst>
                  <a:ext uri="{FF2B5EF4-FFF2-40B4-BE49-F238E27FC236}">
                    <a16:creationId xmlns:a16="http://schemas.microsoft.com/office/drawing/2014/main" id="{0E649E7D-76D2-A4F1-EFDE-6EF5D3D83A15}"/>
                  </a:ext>
                </a:extLst>
              </p:cNvPr>
              <p:cNvPicPr/>
              <p:nvPr/>
            </p:nvPicPr>
            <p:blipFill>
              <a:blip r:embed="rId4"/>
              <a:stretch>
                <a:fillRect/>
              </a:stretch>
            </p:blipFill>
            <p:spPr>
              <a:xfrm>
                <a:off x="5218200" y="2357640"/>
                <a:ext cx="3144960" cy="294084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6972" cy="990600"/>
          </a:xfrm>
        </p:spPr>
        <p:txBody>
          <a:bodyPr>
            <a:normAutofit fontScale="90000"/>
          </a:bodyPr>
          <a:lstStyle/>
          <a:p>
            <a:r>
              <a:rPr lang="en-US" dirty="0"/>
              <a:t>Determination of Minimum Expressions Using Essential Prime </a:t>
            </a:r>
            <a:r>
              <a:rPr lang="en-US" dirty="0" err="1"/>
              <a:t>Implicants</a:t>
            </a:r>
            <a:endParaRPr lang="en-US" dirty="0"/>
          </a:p>
        </p:txBody>
      </p:sp>
      <p:sp>
        <p:nvSpPr>
          <p:cNvPr id="3" name="Subtitle 2"/>
          <p:cNvSpPr>
            <a:spLocks noGrp="1"/>
          </p:cNvSpPr>
          <p:nvPr>
            <p:ph type="subTitle" idx="1"/>
          </p:nvPr>
        </p:nvSpPr>
        <p:spPr>
          <a:xfrm>
            <a:off x="685800" y="2133600"/>
            <a:ext cx="7853265" cy="3733800"/>
          </a:xfrm>
        </p:spPr>
        <p:txBody>
          <a:bodyPr>
            <a:noAutofit/>
          </a:bodyPr>
          <a:lstStyle/>
          <a:p>
            <a:pPr marL="342900" indent="-342900" algn="l"/>
            <a:r>
              <a:rPr lang="en-US" sz="2200" b="1" dirty="0"/>
              <a:t>Prime </a:t>
            </a:r>
            <a:r>
              <a:rPr lang="en-US" sz="2200" b="1" dirty="0" err="1"/>
              <a:t>Implicants</a:t>
            </a:r>
            <a:r>
              <a:rPr lang="en-US" sz="2200" b="1" dirty="0"/>
              <a:t>:</a:t>
            </a:r>
          </a:p>
          <a:p>
            <a:pPr algn="l">
              <a:buFont typeface="Wingdings" pitchFamily="2" charset="2"/>
              <a:buChar char="v"/>
            </a:pPr>
            <a:r>
              <a:rPr lang="en-US" sz="2200" dirty="0"/>
              <a:t>A product term </a:t>
            </a:r>
            <a:r>
              <a:rPr lang="en-US" sz="2200" dirty="0" err="1"/>
              <a:t>implicant</a:t>
            </a:r>
            <a:r>
              <a:rPr lang="en-US" sz="2200" dirty="0"/>
              <a:t> is called a </a:t>
            </a:r>
            <a:r>
              <a:rPr lang="en-US" sz="2200" b="1" dirty="0">
                <a:solidFill>
                  <a:schemeClr val="bg1">
                    <a:lumMod val="50000"/>
                  </a:schemeClr>
                </a:solidFill>
              </a:rPr>
              <a:t>prime </a:t>
            </a:r>
            <a:r>
              <a:rPr lang="en-US" sz="2200" b="1" dirty="0" err="1">
                <a:solidFill>
                  <a:schemeClr val="bg1">
                    <a:lumMod val="50000"/>
                  </a:schemeClr>
                </a:solidFill>
              </a:rPr>
              <a:t>implicant</a:t>
            </a:r>
            <a:r>
              <a:rPr lang="en-US" sz="2200" b="1" dirty="0">
                <a:solidFill>
                  <a:schemeClr val="bg1">
                    <a:lumMod val="50000"/>
                  </a:schemeClr>
                </a:solidFill>
              </a:rPr>
              <a:t> </a:t>
            </a:r>
            <a:r>
              <a:rPr lang="en-US" sz="2200" dirty="0"/>
              <a:t>if it cannot be combined with another term to eliminate a variable.</a:t>
            </a:r>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18</a:t>
            </a:fld>
            <a:endParaRPr lang="en-US"/>
          </a:p>
        </p:txBody>
      </p:sp>
      <p:pic>
        <p:nvPicPr>
          <p:cNvPr id="18434" name="Picture 2" descr="A Karnaugh map. The column headers are 0 0, 0 1, 1 1, and 1 0, grouped under a b. The row headers are 0 0, 0 1, 1 1, and 1 0, grouped under c d. The 1s are placed in cells and grouped as follows (labeled by row number, column number). (1, 2), (1, 3), (1, 4), (2, 3), (2, 4), (3, 1), (4, 1), and (4, 2). Group a complement b complement c complement d complement: (1, 1). Group a complement b complement c: (3, 1) and (4, 1). Group a complement c d complement: (4, 1) and (4, 2). Group a b c complement: (1, 3) and (2, 3). Group a b complement c complement: (1, 4) and (2, 4). Group a c complement: (1, 3), (1, 4), (2, 3), and (2, 4)."/>
          <p:cNvPicPr>
            <a:picLocks noChangeAspect="1" noChangeArrowheads="1"/>
          </p:cNvPicPr>
          <p:nvPr/>
        </p:nvPicPr>
        <p:blipFill>
          <a:blip r:embed="rId2" cstate="print"/>
          <a:srcRect/>
          <a:stretch>
            <a:fillRect/>
          </a:stretch>
        </p:blipFill>
        <p:spPr bwMode="auto">
          <a:xfrm>
            <a:off x="914400" y="3581400"/>
            <a:ext cx="3429000" cy="2709629"/>
          </a:xfrm>
          <a:prstGeom prst="rect">
            <a:avLst/>
          </a:prstGeom>
          <a:noFill/>
          <a:ln w="9525">
            <a:noFill/>
            <a:miter lim="800000"/>
            <a:headEnd/>
            <a:tailEnd/>
          </a:ln>
        </p:spPr>
      </p:pic>
      <p:sp>
        <p:nvSpPr>
          <p:cNvPr id="6" name="TextBox 5"/>
          <p:cNvSpPr txBox="1"/>
          <p:nvPr/>
        </p:nvSpPr>
        <p:spPr>
          <a:xfrm>
            <a:off x="4419600" y="3657600"/>
            <a:ext cx="3352800" cy="1219200"/>
          </a:xfrm>
          <a:prstGeom prst="rect">
            <a:avLst/>
          </a:prstGeom>
          <a:noFill/>
        </p:spPr>
        <p:txBody>
          <a:bodyPr wrap="square" rtlCol="0">
            <a:spAutoFit/>
          </a:bodyPr>
          <a:lstStyle/>
          <a:p>
            <a:pPr>
              <a:buFont typeface="Wingdings" pitchFamily="2" charset="2"/>
              <a:buChar char="q"/>
            </a:pPr>
            <a:r>
              <a:rPr lang="en-US" dirty="0" err="1">
                <a:latin typeface="Verdana" pitchFamily="34" charset="0"/>
                <a:ea typeface="Verdana" pitchFamily="34" charset="0"/>
                <a:cs typeface="Verdana" pitchFamily="34" charset="0"/>
              </a:rPr>
              <a:t>a’b’c</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a’cd</a:t>
            </a:r>
            <a:r>
              <a:rPr lang="en-US" dirty="0">
                <a:latin typeface="Verdana" pitchFamily="34" charset="0"/>
                <a:ea typeface="Verdana" pitchFamily="34" charset="0"/>
                <a:cs typeface="Verdana" pitchFamily="34" charset="0"/>
              </a:rPr>
              <a:t>’, and ac’ are prime </a:t>
            </a:r>
            <a:r>
              <a:rPr lang="en-US" dirty="0" err="1">
                <a:latin typeface="Verdana" pitchFamily="34" charset="0"/>
                <a:ea typeface="Verdana" pitchFamily="34" charset="0"/>
                <a:cs typeface="Verdana" pitchFamily="34" charset="0"/>
              </a:rPr>
              <a:t>implicants</a:t>
            </a:r>
            <a:endParaRPr lang="en-US" dirty="0">
              <a:latin typeface="Verdana" pitchFamily="34" charset="0"/>
              <a:ea typeface="Verdana" pitchFamily="34" charset="0"/>
              <a:cs typeface="Verdana" pitchFamily="34" charset="0"/>
            </a:endParaRPr>
          </a:p>
          <a:p>
            <a:pPr>
              <a:buFont typeface="Wingdings" pitchFamily="2" charset="2"/>
              <a:buChar char="q"/>
            </a:pPr>
            <a:r>
              <a:rPr lang="en-US" dirty="0" err="1">
                <a:latin typeface="Verdana" pitchFamily="34" charset="0"/>
                <a:ea typeface="Verdana" pitchFamily="34" charset="0"/>
                <a:cs typeface="Verdana" pitchFamily="34" charset="0"/>
              </a:rPr>
              <a:t>a’b’c’d</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abc</a:t>
            </a:r>
            <a:r>
              <a:rPr lang="en-US" dirty="0">
                <a:latin typeface="Verdana" pitchFamily="34" charset="0"/>
                <a:ea typeface="Verdana" pitchFamily="34" charset="0"/>
                <a:cs typeface="Verdana" pitchFamily="34" charset="0"/>
              </a:rPr>
              <a:t>’, and </a:t>
            </a:r>
            <a:r>
              <a:rPr lang="en-US" dirty="0" err="1">
                <a:latin typeface="Verdana" pitchFamily="34" charset="0"/>
                <a:ea typeface="Verdana" pitchFamily="34" charset="0"/>
                <a:cs typeface="Verdana" pitchFamily="34" charset="0"/>
              </a:rPr>
              <a:t>ab’c</a:t>
            </a:r>
            <a:r>
              <a:rPr lang="en-US" dirty="0">
                <a:latin typeface="Verdana" pitchFamily="34" charset="0"/>
                <a:ea typeface="Verdana" pitchFamily="34" charset="0"/>
                <a:cs typeface="Verdana" pitchFamily="34" charset="0"/>
              </a:rPr>
              <a:t>’ are not prime </a:t>
            </a:r>
            <a:r>
              <a:rPr lang="en-US" dirty="0" err="1">
                <a:latin typeface="Verdana" pitchFamily="34" charset="0"/>
                <a:ea typeface="Verdana" pitchFamily="34" charset="0"/>
                <a:cs typeface="Verdana" pitchFamily="34" charset="0"/>
              </a:rPr>
              <a:t>implicants</a:t>
            </a:r>
            <a:endParaRPr lang="en-US" dirty="0">
              <a:latin typeface="Verdana" pitchFamily="34" charset="0"/>
              <a:ea typeface="Verdana" pitchFamily="34" charset="0"/>
              <a:cs typeface="Verdana" pitchFamily="34" charset="0"/>
            </a:endParaRPr>
          </a:p>
        </p:txBody>
      </p:sp>
      <p:sp>
        <p:nvSpPr>
          <p:cNvPr id="7" name="TextBox 6"/>
          <p:cNvSpPr txBox="1"/>
          <p:nvPr/>
        </p:nvSpPr>
        <p:spPr>
          <a:xfrm>
            <a:off x="4419600" y="5029200"/>
            <a:ext cx="3352800" cy="1477328"/>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A sum-of-products expression containing a term which is not a prime </a:t>
            </a:r>
            <a:r>
              <a:rPr lang="en-US" dirty="0" err="1">
                <a:latin typeface="Verdana" pitchFamily="34" charset="0"/>
                <a:ea typeface="Verdana" pitchFamily="34" charset="0"/>
                <a:cs typeface="Verdana" pitchFamily="34" charset="0"/>
              </a:rPr>
              <a:t>implicant</a:t>
            </a:r>
            <a:r>
              <a:rPr lang="en-US" dirty="0">
                <a:latin typeface="Verdana" pitchFamily="34" charset="0"/>
                <a:ea typeface="Verdana" pitchFamily="34" charset="0"/>
                <a:cs typeface="Verdana" pitchFamily="34" charset="0"/>
              </a:rPr>
              <a:t> cannot be minimum.</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647DC60-1895-3516-694C-0587FF2C444A}"/>
                  </a:ext>
                </a:extLst>
              </p14:cNvPr>
              <p14:cNvContentPartPr/>
              <p14:nvPr/>
            </p14:nvContentPartPr>
            <p14:xfrm>
              <a:off x="691920" y="3379320"/>
              <a:ext cx="5326200" cy="2835360"/>
            </p14:xfrm>
          </p:contentPart>
        </mc:Choice>
        <mc:Fallback>
          <p:pic>
            <p:nvPicPr>
              <p:cNvPr id="5" name="Ink 4">
                <a:extLst>
                  <a:ext uri="{FF2B5EF4-FFF2-40B4-BE49-F238E27FC236}">
                    <a16:creationId xmlns:a16="http://schemas.microsoft.com/office/drawing/2014/main" id="{1647DC60-1895-3516-694C-0587FF2C444A}"/>
                  </a:ext>
                </a:extLst>
              </p:cNvPr>
              <p:cNvPicPr/>
              <p:nvPr/>
            </p:nvPicPr>
            <p:blipFill>
              <a:blip r:embed="rId4"/>
              <a:stretch>
                <a:fillRect/>
              </a:stretch>
            </p:blipFill>
            <p:spPr>
              <a:xfrm>
                <a:off x="682560" y="3369960"/>
                <a:ext cx="5344920" cy="285408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6972" cy="990600"/>
          </a:xfrm>
        </p:spPr>
        <p:txBody>
          <a:bodyPr>
            <a:normAutofit fontScale="90000"/>
          </a:bodyPr>
          <a:lstStyle/>
          <a:p>
            <a:r>
              <a:rPr lang="en-US" dirty="0"/>
              <a:t>Determination of Minimum Expressions Using Essential Prime </a:t>
            </a:r>
            <a:r>
              <a:rPr lang="en-US" dirty="0" err="1"/>
              <a:t>Implicants</a:t>
            </a:r>
            <a:endParaRPr lang="en-US" dirty="0"/>
          </a:p>
        </p:txBody>
      </p:sp>
      <p:sp>
        <p:nvSpPr>
          <p:cNvPr id="3" name="Subtitle 2"/>
          <p:cNvSpPr>
            <a:spLocks noGrp="1"/>
          </p:cNvSpPr>
          <p:nvPr>
            <p:ph type="subTitle" idx="1"/>
          </p:nvPr>
        </p:nvSpPr>
        <p:spPr>
          <a:xfrm>
            <a:off x="685800" y="2133600"/>
            <a:ext cx="7853265" cy="3733800"/>
          </a:xfrm>
        </p:spPr>
        <p:txBody>
          <a:bodyPr>
            <a:noAutofit/>
          </a:bodyPr>
          <a:lstStyle/>
          <a:p>
            <a:pPr marL="342900" indent="-342900" algn="l"/>
            <a:r>
              <a:rPr lang="en-US" sz="2200" b="1" dirty="0"/>
              <a:t>Determination of All Prime </a:t>
            </a:r>
            <a:r>
              <a:rPr lang="en-US" sz="2200" b="1" dirty="0" err="1"/>
              <a:t>Implicants</a:t>
            </a:r>
            <a:r>
              <a:rPr lang="en-US" sz="2200" b="1" dirty="0"/>
              <a:t>:</a:t>
            </a:r>
            <a:endParaRPr lang="en-US" sz="2200" dirty="0"/>
          </a:p>
          <a:p>
            <a:pPr marL="342900" indent="-342900" algn="l"/>
            <a:r>
              <a:rPr lang="en-US" sz="2200" dirty="0"/>
              <a:t>The minimum solution may not include all prime </a:t>
            </a:r>
            <a:r>
              <a:rPr lang="en-US" sz="2200" dirty="0" err="1"/>
              <a:t>implicants</a:t>
            </a:r>
            <a:r>
              <a:rPr lang="en-US" sz="2200" dirty="0"/>
              <a:t>, as shown below:</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19</a:t>
            </a:fld>
            <a:endParaRPr lang="en-US"/>
          </a:p>
        </p:txBody>
      </p:sp>
      <p:pic>
        <p:nvPicPr>
          <p:cNvPr id="19458" name="Picture 2" descr="A Karnaugh map. The column headers are 0 0, 0 1, 1 1, and 1 0, grouped under a b. The row headers are 0 0, 0 1, 1 1, and 1 0, grouped under c d. The 1s are placed in cells and grouped as follows (labeled by row number, column number). Group a complement c complement d: (2, 1) and (2, 2). Group b complement c d: (3, 1) and (3, 4). Group 3: (1, 3), (2, 3), (3, 3), and (4, 3). Group 4: (1, 2), (1, 3), (2, 2), and (2, 3). Group 5: (3, 3), (3, 4), (4, 3), and (4, 4). Minimum solution. F = a complement b complement d + b c complement + a c. All prime implicants. a complement b complement d, b c complement, a c, a complement c complement d, a b, b complement c d."/>
          <p:cNvPicPr>
            <a:picLocks noChangeAspect="1" noChangeArrowheads="1"/>
          </p:cNvPicPr>
          <p:nvPr/>
        </p:nvPicPr>
        <p:blipFill>
          <a:blip r:embed="rId2" cstate="print"/>
          <a:srcRect/>
          <a:stretch>
            <a:fillRect/>
          </a:stretch>
        </p:blipFill>
        <p:spPr bwMode="auto">
          <a:xfrm>
            <a:off x="569830" y="3429000"/>
            <a:ext cx="7774708" cy="29718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ADC60B8-D133-A581-995E-3042CA23A005}"/>
                  </a:ext>
                </a:extLst>
              </p14:cNvPr>
              <p14:cNvContentPartPr/>
              <p14:nvPr/>
            </p14:nvContentPartPr>
            <p14:xfrm>
              <a:off x="1494360" y="4076280"/>
              <a:ext cx="2407320" cy="2088720"/>
            </p14:xfrm>
          </p:contentPart>
        </mc:Choice>
        <mc:Fallback>
          <p:pic>
            <p:nvPicPr>
              <p:cNvPr id="5" name="Ink 4">
                <a:extLst>
                  <a:ext uri="{FF2B5EF4-FFF2-40B4-BE49-F238E27FC236}">
                    <a16:creationId xmlns:a16="http://schemas.microsoft.com/office/drawing/2014/main" id="{0ADC60B8-D133-A581-995E-3042CA23A005}"/>
                  </a:ext>
                </a:extLst>
              </p:cNvPr>
              <p:cNvPicPr/>
              <p:nvPr/>
            </p:nvPicPr>
            <p:blipFill>
              <a:blip r:embed="rId4"/>
              <a:stretch>
                <a:fillRect/>
              </a:stretch>
            </p:blipFill>
            <p:spPr>
              <a:xfrm>
                <a:off x="1485000" y="4066920"/>
                <a:ext cx="2426040" cy="210744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051" y="524459"/>
            <a:ext cx="7776972" cy="685800"/>
          </a:xfrm>
        </p:spPr>
        <p:txBody>
          <a:bodyPr>
            <a:normAutofit/>
          </a:bodyPr>
          <a:lstStyle/>
          <a:p>
            <a:r>
              <a:rPr lang="en-US" dirty="0"/>
              <a:t>Karnaugh Maps</a:t>
            </a:r>
          </a:p>
        </p:txBody>
      </p:sp>
      <p:sp>
        <p:nvSpPr>
          <p:cNvPr id="3" name="Subtitle 2"/>
          <p:cNvSpPr>
            <a:spLocks noGrp="1"/>
          </p:cNvSpPr>
          <p:nvPr>
            <p:ph type="subTitle" idx="1"/>
          </p:nvPr>
        </p:nvSpPr>
        <p:spPr>
          <a:xfrm>
            <a:off x="659444" y="1371600"/>
            <a:ext cx="7853265" cy="4876800"/>
          </a:xfrm>
        </p:spPr>
        <p:txBody>
          <a:bodyPr>
            <a:noAutofit/>
          </a:bodyPr>
          <a:lstStyle/>
          <a:p>
            <a:pPr marL="342900" indent="-342900" algn="l">
              <a:buFont typeface="Wingdings" pitchFamily="2" charset="2"/>
              <a:buChar char="v"/>
            </a:pPr>
            <a:r>
              <a:rPr lang="en-US" sz="2400" dirty="0"/>
              <a:t>A Karnaugh map is a systematic way of 	simplifying switching functions and lead 	directly to minimum cost two-level circuits 	composed of AND </a:t>
            </a:r>
            <a:r>
              <a:rPr lang="en-US" sz="2400" dirty="0" err="1"/>
              <a:t>and</a:t>
            </a:r>
            <a:r>
              <a:rPr lang="en-US" sz="2400" dirty="0"/>
              <a:t> OR gates.</a:t>
            </a:r>
          </a:p>
          <a:p>
            <a:pPr algn="l"/>
            <a:endParaRPr lang="en-US" sz="2400" dirty="0"/>
          </a:p>
          <a:p>
            <a:pPr algn="l">
              <a:buFont typeface="Wingdings" pitchFamily="2" charset="2"/>
              <a:buChar char="v"/>
            </a:pPr>
            <a:r>
              <a:rPr lang="en-US" altLang="zh-CN" sz="2400" dirty="0"/>
              <a:t>A K-Map is a collection of squares where each 	square represents a </a:t>
            </a:r>
            <a:r>
              <a:rPr lang="en-US" altLang="zh-CN" sz="2400" dirty="0" err="1"/>
              <a:t>minterm</a:t>
            </a:r>
            <a:r>
              <a:rPr lang="en-US" altLang="zh-CN" sz="2400" dirty="0"/>
              <a:t>. In total there 	are 2^n squares.</a:t>
            </a:r>
          </a:p>
          <a:p>
            <a:pPr algn="l"/>
            <a:endParaRPr lang="en-US" altLang="zh-CN" sz="2400" dirty="0"/>
          </a:p>
          <a:p>
            <a:pPr algn="l">
              <a:buFont typeface="Wingdings" pitchFamily="2" charset="2"/>
              <a:buChar char="v"/>
            </a:pPr>
            <a:r>
              <a:rPr lang="en-US" sz="2400" dirty="0"/>
              <a:t>Adjacent squares differ in the value of one 	variable</a:t>
            </a:r>
          </a:p>
          <a:p>
            <a:pPr algn="l"/>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C67469D-90A3-5321-E3E1-015C48902AE9}"/>
                  </a:ext>
                </a:extLst>
              </p14:cNvPr>
              <p14:cNvContentPartPr/>
              <p14:nvPr/>
            </p14:nvContentPartPr>
            <p14:xfrm>
              <a:off x="2250000" y="4160160"/>
              <a:ext cx="6459120" cy="2340360"/>
            </p14:xfrm>
          </p:contentPart>
        </mc:Choice>
        <mc:Fallback>
          <p:pic>
            <p:nvPicPr>
              <p:cNvPr id="5" name="Ink 4">
                <a:extLst>
                  <a:ext uri="{FF2B5EF4-FFF2-40B4-BE49-F238E27FC236}">
                    <a16:creationId xmlns:a16="http://schemas.microsoft.com/office/drawing/2014/main" id="{6C67469D-90A3-5321-E3E1-015C48902AE9}"/>
                  </a:ext>
                </a:extLst>
              </p:cNvPr>
              <p:cNvPicPr/>
              <p:nvPr/>
            </p:nvPicPr>
            <p:blipFill>
              <a:blip r:embed="rId3"/>
              <a:stretch>
                <a:fillRect/>
              </a:stretch>
            </p:blipFill>
            <p:spPr>
              <a:xfrm>
                <a:off x="2240640" y="4150800"/>
                <a:ext cx="6477840" cy="235908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6972" cy="990600"/>
          </a:xfrm>
        </p:spPr>
        <p:txBody>
          <a:bodyPr>
            <a:normAutofit fontScale="90000"/>
          </a:bodyPr>
          <a:lstStyle/>
          <a:p>
            <a:r>
              <a:rPr lang="en-US" dirty="0"/>
              <a:t>Determination of Minimum Expressions Using Essential Prime </a:t>
            </a:r>
            <a:r>
              <a:rPr lang="en-US" dirty="0" err="1"/>
              <a:t>Implicants</a:t>
            </a:r>
            <a:endParaRPr lang="en-US" dirty="0"/>
          </a:p>
        </p:txBody>
      </p:sp>
      <p:sp>
        <p:nvSpPr>
          <p:cNvPr id="3" name="Subtitle 2"/>
          <p:cNvSpPr>
            <a:spLocks noGrp="1"/>
          </p:cNvSpPr>
          <p:nvPr>
            <p:ph type="subTitle" idx="1"/>
          </p:nvPr>
        </p:nvSpPr>
        <p:spPr>
          <a:xfrm>
            <a:off x="685800" y="2133600"/>
            <a:ext cx="7853265" cy="3733800"/>
          </a:xfrm>
        </p:spPr>
        <p:txBody>
          <a:bodyPr>
            <a:noAutofit/>
          </a:bodyPr>
          <a:lstStyle/>
          <a:p>
            <a:pPr marL="342900" indent="-342900" algn="l"/>
            <a:r>
              <a:rPr lang="en-US" sz="2200" b="1" dirty="0"/>
              <a:t>Essential Prime </a:t>
            </a:r>
            <a:r>
              <a:rPr lang="en-US" sz="2200" b="1" dirty="0" err="1"/>
              <a:t>Implicants</a:t>
            </a:r>
            <a:r>
              <a:rPr lang="en-US" sz="2200" b="1" dirty="0"/>
              <a:t>:</a:t>
            </a:r>
          </a:p>
          <a:p>
            <a:pPr algn="l">
              <a:buFont typeface="Wingdings" pitchFamily="2" charset="2"/>
              <a:buChar char="v"/>
            </a:pPr>
            <a:r>
              <a:rPr lang="en-US" sz="2400" dirty="0"/>
              <a:t>If a </a:t>
            </a:r>
            <a:r>
              <a:rPr lang="en-US" sz="2400" dirty="0" err="1"/>
              <a:t>minterm</a:t>
            </a:r>
            <a:r>
              <a:rPr lang="en-US" sz="2400" dirty="0"/>
              <a:t> is covered by only one prime </a:t>
            </a:r>
            <a:r>
              <a:rPr lang="en-US" sz="2400" dirty="0" err="1"/>
              <a:t>implicant</a:t>
            </a:r>
            <a:r>
              <a:rPr lang="en-US" sz="2400" dirty="0"/>
              <a:t>, that prime </a:t>
            </a:r>
            <a:r>
              <a:rPr lang="en-US" sz="2400" dirty="0" err="1"/>
              <a:t>implicant</a:t>
            </a:r>
            <a:r>
              <a:rPr lang="en-US" sz="2400" dirty="0"/>
              <a:t> is said to be </a:t>
            </a:r>
            <a:r>
              <a:rPr lang="en-US" sz="2400" b="1" dirty="0">
                <a:solidFill>
                  <a:schemeClr val="bg1">
                    <a:lumMod val="50000"/>
                  </a:schemeClr>
                </a:solidFill>
              </a:rPr>
              <a:t>essential</a:t>
            </a:r>
            <a:r>
              <a:rPr lang="en-US" sz="2400" dirty="0"/>
              <a:t>, and it must be included in the minimum sum of products.</a:t>
            </a:r>
          </a:p>
          <a:p>
            <a:pPr algn="l">
              <a:buFont typeface="Wingdings" pitchFamily="2" charset="2"/>
              <a:buChar char="v"/>
            </a:pPr>
            <a:r>
              <a:rPr lang="en-US" sz="2400" dirty="0"/>
              <a:t>In order to find a minimum sum of products from a map, we should first loop all of the essential prime </a:t>
            </a:r>
            <a:r>
              <a:rPr lang="en-US" sz="2400" dirty="0" err="1"/>
              <a:t>implicants</a:t>
            </a:r>
            <a:r>
              <a:rPr lang="en-US" sz="2400" dirty="0"/>
              <a:t>.</a:t>
            </a:r>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20</a:t>
            </a:fld>
            <a:endParaRPr lang="en-US"/>
          </a:p>
        </p:txBody>
      </p:sp>
    </p:spTree>
    <p:extLst>
      <p:ext uri="{BB962C8B-B14F-4D97-AF65-F5344CB8AC3E}">
        <p14:creationId xmlns:p14="http://schemas.microsoft.com/office/powerpoint/2010/main" val="4225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6972" cy="990600"/>
          </a:xfrm>
        </p:spPr>
        <p:txBody>
          <a:bodyPr>
            <a:normAutofit fontScale="90000"/>
          </a:bodyPr>
          <a:lstStyle/>
          <a:p>
            <a:r>
              <a:rPr lang="en-US" dirty="0"/>
              <a:t>Determination of Minimum Expressions Using Essential Prime </a:t>
            </a:r>
            <a:r>
              <a:rPr lang="en-US" dirty="0" err="1"/>
              <a:t>Implicants</a:t>
            </a:r>
            <a:endParaRPr lang="en-US" dirty="0"/>
          </a:p>
        </p:txBody>
      </p:sp>
      <p:sp>
        <p:nvSpPr>
          <p:cNvPr id="3" name="Subtitle 2"/>
          <p:cNvSpPr>
            <a:spLocks noGrp="1"/>
          </p:cNvSpPr>
          <p:nvPr>
            <p:ph type="subTitle" idx="1"/>
          </p:nvPr>
        </p:nvSpPr>
        <p:spPr>
          <a:xfrm>
            <a:off x="685800" y="2133600"/>
            <a:ext cx="7853265" cy="3733800"/>
          </a:xfrm>
        </p:spPr>
        <p:txBody>
          <a:bodyPr>
            <a:noAutofit/>
          </a:bodyPr>
          <a:lstStyle/>
          <a:p>
            <a:pPr marL="342900" indent="-342900" algn="l"/>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21</a:t>
            </a:fld>
            <a:endParaRPr lang="en-US"/>
          </a:p>
        </p:txBody>
      </p:sp>
      <p:pic>
        <p:nvPicPr>
          <p:cNvPr id="20482" name="Picture 2" descr="A Karnaugh map. The column headers are 0 0, 0 1, 1 1, and 1 0, grouped under A B. The row headers are 0 0, 0 1, 1 1, and 1 0, grouped under C D. The row entries, presented in the format (value, minterm) are as follows. Row 1. (1, 0), (1, 4), (blank, 12), (blank, 8). Row 2. (1, 1), (1, 5), (blank, 13), (blank, 9). Row 3. (blank, 3), (1, 7), (1, 15), (1, 11). Row 4. (1, 2), (blank, 6), (blank, 14), (blank, 10). The ones in the following cells are shaded blue (labeled by row number, column number). (1, 2), (2, 1), (3, 4), and (4, 1). The 1s are grouped as follows. (1, 1) and (4, 1) as A complement B complement D complement. (3, 1), (3, 2), and (3, 3) as A C D. (1, 1), (1, 2), (2, 1), and (2, 2) as A complement C complement. (2, 2) and (3, 2) are grouped. (3, 2) and (3, 3) are grouped. Note. 1s shaded in blue are covered by only one prime implicant. All other 1s are covered by at least two prime implicants."/>
          <p:cNvPicPr>
            <a:picLocks noChangeAspect="1" noChangeArrowheads="1"/>
          </p:cNvPicPr>
          <p:nvPr/>
        </p:nvPicPr>
        <p:blipFill>
          <a:blip r:embed="rId2" cstate="print"/>
          <a:srcRect/>
          <a:stretch>
            <a:fillRect/>
          </a:stretch>
        </p:blipFill>
        <p:spPr bwMode="auto">
          <a:xfrm>
            <a:off x="457200" y="2133600"/>
            <a:ext cx="8382000" cy="41910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B5FAE94-CF66-36BE-64C5-EEE145564EA7}"/>
                  </a:ext>
                </a:extLst>
              </p14:cNvPr>
              <p14:cNvContentPartPr/>
              <p14:nvPr/>
            </p14:nvContentPartPr>
            <p14:xfrm>
              <a:off x="3057120" y="2124360"/>
              <a:ext cx="5182560" cy="3307320"/>
            </p14:xfrm>
          </p:contentPart>
        </mc:Choice>
        <mc:Fallback>
          <p:pic>
            <p:nvPicPr>
              <p:cNvPr id="5" name="Ink 4">
                <a:extLst>
                  <a:ext uri="{FF2B5EF4-FFF2-40B4-BE49-F238E27FC236}">
                    <a16:creationId xmlns:a16="http://schemas.microsoft.com/office/drawing/2014/main" id="{EB5FAE94-CF66-36BE-64C5-EEE145564EA7}"/>
                  </a:ext>
                </a:extLst>
              </p:cNvPr>
              <p:cNvPicPr/>
              <p:nvPr/>
            </p:nvPicPr>
            <p:blipFill>
              <a:blip r:embed="rId4"/>
              <a:stretch>
                <a:fillRect/>
              </a:stretch>
            </p:blipFill>
            <p:spPr>
              <a:xfrm>
                <a:off x="3047760" y="2115000"/>
                <a:ext cx="5201280" cy="332604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6972" cy="990600"/>
          </a:xfrm>
        </p:spPr>
        <p:txBody>
          <a:bodyPr>
            <a:normAutofit fontScale="90000"/>
          </a:bodyPr>
          <a:lstStyle/>
          <a:p>
            <a:r>
              <a:rPr lang="en-US" dirty="0"/>
              <a:t>Determination of Minimum Expressions Using Essential Prime </a:t>
            </a:r>
            <a:r>
              <a:rPr lang="en-US" dirty="0" err="1"/>
              <a:t>Implicants</a:t>
            </a:r>
            <a:endParaRPr lang="en-US" dirty="0"/>
          </a:p>
        </p:txBody>
      </p:sp>
      <p:sp>
        <p:nvSpPr>
          <p:cNvPr id="3" name="Subtitle 2"/>
          <p:cNvSpPr>
            <a:spLocks noGrp="1"/>
          </p:cNvSpPr>
          <p:nvPr>
            <p:ph type="subTitle" idx="1"/>
          </p:nvPr>
        </p:nvSpPr>
        <p:spPr>
          <a:xfrm>
            <a:off x="685800" y="2133600"/>
            <a:ext cx="7853265" cy="3733800"/>
          </a:xfrm>
        </p:spPr>
        <p:txBody>
          <a:bodyPr>
            <a:noAutofit/>
          </a:bodyPr>
          <a:lstStyle/>
          <a:p>
            <a:pPr marL="342900" indent="-342900" algn="l"/>
            <a:r>
              <a:rPr lang="en-US" sz="2200" b="1" dirty="0"/>
              <a:t>Procedure to Obtain a Minimum Sum of Products from a </a:t>
            </a:r>
            <a:r>
              <a:rPr lang="en-US" sz="2200" b="1" dirty="0" err="1"/>
              <a:t>Karnaugh</a:t>
            </a:r>
            <a:r>
              <a:rPr lang="en-US" sz="2200" b="1" dirty="0"/>
              <a:t> Map:</a:t>
            </a:r>
          </a:p>
          <a:p>
            <a:pPr marL="457200" indent="-457200" algn="l">
              <a:buAutoNum type="arabicPeriod"/>
            </a:pPr>
            <a:r>
              <a:rPr lang="en-US" sz="2200" dirty="0"/>
              <a:t>Find all prime implicants</a:t>
            </a:r>
          </a:p>
          <a:p>
            <a:pPr marL="457200" indent="-457200" algn="l">
              <a:buAutoNum type="arabicPeriod"/>
            </a:pPr>
            <a:endParaRPr lang="en-US" sz="2200" dirty="0"/>
          </a:p>
          <a:p>
            <a:pPr marL="342900" indent="-342900" algn="l">
              <a:buAutoNum type="arabicPeriod"/>
            </a:pPr>
            <a:r>
              <a:rPr lang="en-US" sz="2200" dirty="0"/>
              <a:t> Include all essential prime implicants</a:t>
            </a:r>
          </a:p>
          <a:p>
            <a:pPr marL="342900" indent="-342900" algn="l">
              <a:buAutoNum type="arabicPeriod"/>
            </a:pPr>
            <a:endParaRPr lang="en-US" sz="2200" dirty="0"/>
          </a:p>
          <a:p>
            <a:pPr marL="342900" indent="-342900" algn="l">
              <a:buAutoNum type="arabicPeriod"/>
            </a:pPr>
            <a:r>
              <a:rPr lang="en-US" sz="2200" dirty="0"/>
              <a:t> Include other prime implicants to cover all </a:t>
            </a:r>
            <a:r>
              <a:rPr lang="en-US" sz="2200" dirty="0" err="1"/>
              <a:t>minterms</a:t>
            </a:r>
            <a:r>
              <a:rPr lang="en-US" sz="2200" dirty="0"/>
              <a:t> not yet covered. Try to minimize the overlap between the prime implicants</a:t>
            </a:r>
          </a:p>
          <a:p>
            <a:pPr marL="342900" indent="-342900" algn="l">
              <a:buAutoNum type="arabicPeriod"/>
            </a:pPr>
            <a:endParaRPr lang="en-US" sz="18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22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065CD04-3FBE-42F4-E717-C4F78470D45F}"/>
                  </a:ext>
                </a:extLst>
              </p14:cNvPr>
              <p14:cNvContentPartPr/>
              <p14:nvPr/>
            </p14:nvContentPartPr>
            <p14:xfrm>
              <a:off x="2408040" y="3233160"/>
              <a:ext cx="4007880" cy="1695600"/>
            </p14:xfrm>
          </p:contentPart>
        </mc:Choice>
        <mc:Fallback>
          <p:pic>
            <p:nvPicPr>
              <p:cNvPr id="5" name="Ink 4">
                <a:extLst>
                  <a:ext uri="{FF2B5EF4-FFF2-40B4-BE49-F238E27FC236}">
                    <a16:creationId xmlns:a16="http://schemas.microsoft.com/office/drawing/2014/main" id="{8065CD04-3FBE-42F4-E717-C4F78470D45F}"/>
                  </a:ext>
                </a:extLst>
              </p:cNvPr>
              <p:cNvPicPr/>
              <p:nvPr/>
            </p:nvPicPr>
            <p:blipFill>
              <a:blip r:embed="rId3"/>
              <a:stretch>
                <a:fillRect/>
              </a:stretch>
            </p:blipFill>
            <p:spPr>
              <a:xfrm>
                <a:off x="2398680" y="3223800"/>
                <a:ext cx="4026600" cy="171432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6972" cy="990600"/>
          </a:xfrm>
        </p:spPr>
        <p:txBody>
          <a:bodyPr>
            <a:normAutofit fontScale="90000"/>
          </a:bodyPr>
          <a:lstStyle/>
          <a:p>
            <a:r>
              <a:rPr lang="en-US" dirty="0"/>
              <a:t>Determination of Minimum Expressions Using Essential Prime </a:t>
            </a:r>
            <a:r>
              <a:rPr lang="en-US" dirty="0" err="1"/>
              <a:t>Implicants</a:t>
            </a:r>
            <a:endParaRPr lang="en-US"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23</a:t>
            </a:fld>
            <a:endParaRPr lang="en-US"/>
          </a:p>
        </p:txBody>
      </p:sp>
      <p:sp>
        <p:nvSpPr>
          <p:cNvPr id="7" name="object 5">
            <a:extLst>
              <a:ext uri="{FF2B5EF4-FFF2-40B4-BE49-F238E27FC236}">
                <a16:creationId xmlns:a16="http://schemas.microsoft.com/office/drawing/2014/main" id="{D9B316EA-6C33-451C-8E3D-4A997960BB86}"/>
              </a:ext>
            </a:extLst>
          </p:cNvPr>
          <p:cNvSpPr/>
          <p:nvPr/>
        </p:nvSpPr>
        <p:spPr>
          <a:xfrm>
            <a:off x="660654" y="2780537"/>
            <a:ext cx="573405" cy="586740"/>
          </a:xfrm>
          <a:custGeom>
            <a:avLst/>
            <a:gdLst/>
            <a:ahLst/>
            <a:cxnLst/>
            <a:rect l="l" t="t" r="r" b="b"/>
            <a:pathLst>
              <a:path w="573404" h="586739">
                <a:moveTo>
                  <a:pt x="0" y="0"/>
                </a:moveTo>
                <a:lnTo>
                  <a:pt x="573024" y="586739"/>
                </a:lnTo>
              </a:path>
            </a:pathLst>
          </a:custGeom>
          <a:ln w="28956">
            <a:solidFill>
              <a:srgbClr val="000000"/>
            </a:solidFill>
          </a:ln>
        </p:spPr>
        <p:txBody>
          <a:bodyPr wrap="square" lIns="0" tIns="0" rIns="0" bIns="0" rtlCol="0"/>
          <a:lstStyle/>
          <a:p>
            <a:endParaRPr/>
          </a:p>
        </p:txBody>
      </p:sp>
      <p:sp>
        <p:nvSpPr>
          <p:cNvPr id="8" name="object 6">
            <a:extLst>
              <a:ext uri="{FF2B5EF4-FFF2-40B4-BE49-F238E27FC236}">
                <a16:creationId xmlns:a16="http://schemas.microsoft.com/office/drawing/2014/main" id="{F234043F-4B89-4270-9447-8FF1EB061233}"/>
              </a:ext>
            </a:extLst>
          </p:cNvPr>
          <p:cNvSpPr txBox="1"/>
          <p:nvPr/>
        </p:nvSpPr>
        <p:spPr>
          <a:xfrm>
            <a:off x="560578" y="2721101"/>
            <a:ext cx="2891155" cy="642620"/>
          </a:xfrm>
          <a:prstGeom prst="rect">
            <a:avLst/>
          </a:prstGeom>
        </p:spPr>
        <p:txBody>
          <a:bodyPr vert="horz" wrap="square" lIns="0" tIns="12700" rIns="0" bIns="0" rtlCol="0">
            <a:spAutoFit/>
          </a:bodyPr>
          <a:lstStyle/>
          <a:p>
            <a:pPr marL="354965">
              <a:lnSpc>
                <a:spcPts val="2430"/>
              </a:lnSpc>
              <a:spcBef>
                <a:spcPts val="100"/>
              </a:spcBef>
            </a:pPr>
            <a:r>
              <a:rPr lang="en-US" sz="2100" i="1" spc="-10" dirty="0">
                <a:latin typeface="Arial"/>
                <a:cs typeface="Arial"/>
              </a:rPr>
              <a:t>AB</a:t>
            </a:r>
            <a:endParaRPr sz="2100" dirty="0">
              <a:latin typeface="Arial"/>
              <a:cs typeface="Arial"/>
            </a:endParaRPr>
          </a:p>
          <a:p>
            <a:pPr marL="12700">
              <a:lnSpc>
                <a:spcPts val="2430"/>
              </a:lnSpc>
              <a:tabLst>
                <a:tab pos="843280" algn="l"/>
                <a:tab pos="1423035" algn="l"/>
                <a:tab pos="2002789" algn="l"/>
                <a:tab pos="2582545" algn="l"/>
              </a:tabLst>
            </a:pPr>
            <a:r>
              <a:rPr lang="en-US" sz="3150" i="1" baseline="1322" dirty="0">
                <a:latin typeface="Arial"/>
                <a:cs typeface="Arial"/>
              </a:rPr>
              <a:t>CD</a:t>
            </a:r>
            <a:r>
              <a:rPr sz="3150" i="1" baseline="1322" dirty="0">
                <a:latin typeface="Arial"/>
                <a:cs typeface="Arial"/>
              </a:rPr>
              <a:t>	</a:t>
            </a:r>
            <a:r>
              <a:rPr sz="2100" spc="-10" dirty="0">
                <a:latin typeface="Arial"/>
                <a:cs typeface="Arial"/>
              </a:rPr>
              <a:t>0</a:t>
            </a:r>
            <a:r>
              <a:rPr sz="2100" spc="-5" dirty="0">
                <a:latin typeface="Arial"/>
                <a:cs typeface="Arial"/>
              </a:rPr>
              <a:t>0</a:t>
            </a:r>
            <a:r>
              <a:rPr sz="2100" dirty="0">
                <a:latin typeface="Arial"/>
                <a:cs typeface="Arial"/>
              </a:rPr>
              <a:t>	</a:t>
            </a:r>
            <a:r>
              <a:rPr sz="2100" spc="-10" dirty="0">
                <a:latin typeface="Arial"/>
                <a:cs typeface="Arial"/>
              </a:rPr>
              <a:t>0</a:t>
            </a:r>
            <a:r>
              <a:rPr sz="2100" spc="-5" dirty="0">
                <a:latin typeface="Arial"/>
                <a:cs typeface="Arial"/>
              </a:rPr>
              <a:t>1</a:t>
            </a:r>
            <a:r>
              <a:rPr sz="2100" dirty="0">
                <a:latin typeface="Arial"/>
                <a:cs typeface="Arial"/>
              </a:rPr>
              <a:t>	</a:t>
            </a:r>
            <a:r>
              <a:rPr sz="2100" spc="-165" dirty="0">
                <a:latin typeface="Arial"/>
                <a:cs typeface="Arial"/>
              </a:rPr>
              <a:t>1</a:t>
            </a:r>
            <a:r>
              <a:rPr sz="2100" spc="-5" dirty="0">
                <a:latin typeface="Arial"/>
                <a:cs typeface="Arial"/>
              </a:rPr>
              <a:t>1</a:t>
            </a:r>
            <a:r>
              <a:rPr sz="2100" dirty="0">
                <a:latin typeface="Arial"/>
                <a:cs typeface="Arial"/>
              </a:rPr>
              <a:t>	</a:t>
            </a:r>
            <a:r>
              <a:rPr sz="2100" spc="-10" dirty="0">
                <a:latin typeface="Arial"/>
                <a:cs typeface="Arial"/>
              </a:rPr>
              <a:t>10</a:t>
            </a:r>
            <a:endParaRPr sz="2100" dirty="0">
              <a:latin typeface="Arial"/>
              <a:cs typeface="Arial"/>
            </a:endParaRPr>
          </a:p>
        </p:txBody>
      </p:sp>
      <p:graphicFrame>
        <p:nvGraphicFramePr>
          <p:cNvPr id="9" name="object 7">
            <a:extLst>
              <a:ext uri="{FF2B5EF4-FFF2-40B4-BE49-F238E27FC236}">
                <a16:creationId xmlns:a16="http://schemas.microsoft.com/office/drawing/2014/main" id="{05AB7215-30B9-47AE-B6D9-780CBB880974}"/>
              </a:ext>
            </a:extLst>
          </p:cNvPr>
          <p:cNvGraphicFramePr>
            <a:graphicFrameLocks noGrp="1"/>
          </p:cNvGraphicFramePr>
          <p:nvPr>
            <p:extLst>
              <p:ext uri="{D42A27DB-BD31-4B8C-83A1-F6EECF244321}">
                <p14:modId xmlns:p14="http://schemas.microsoft.com/office/powerpoint/2010/main" val="634205268"/>
              </p:ext>
            </p:extLst>
          </p:nvPr>
        </p:nvGraphicFramePr>
        <p:xfrm>
          <a:off x="1219200" y="3352800"/>
          <a:ext cx="2318382" cy="2269235"/>
        </p:xfrm>
        <a:graphic>
          <a:graphicData uri="http://schemas.openxmlformats.org/drawingml/2006/table">
            <a:tbl>
              <a:tblPr firstRow="1" bandRow="1">
                <a:tableStyleId>{2D5ABB26-0587-4C30-8999-92F81FD0307C}</a:tableStyleId>
              </a:tblPr>
              <a:tblGrid>
                <a:gridCol w="572770">
                  <a:extLst>
                    <a:ext uri="{9D8B030D-6E8A-4147-A177-3AD203B41FA5}">
                      <a16:colId xmlns:a16="http://schemas.microsoft.com/office/drawing/2014/main" val="20000"/>
                    </a:ext>
                  </a:extLst>
                </a:gridCol>
                <a:gridCol w="600074">
                  <a:extLst>
                    <a:ext uri="{9D8B030D-6E8A-4147-A177-3AD203B41FA5}">
                      <a16:colId xmlns:a16="http://schemas.microsoft.com/office/drawing/2014/main" val="20001"/>
                    </a:ext>
                  </a:extLst>
                </a:gridCol>
                <a:gridCol w="572769">
                  <a:extLst>
                    <a:ext uri="{9D8B030D-6E8A-4147-A177-3AD203B41FA5}">
                      <a16:colId xmlns:a16="http://schemas.microsoft.com/office/drawing/2014/main" val="20002"/>
                    </a:ext>
                  </a:extLst>
                </a:gridCol>
                <a:gridCol w="572769">
                  <a:extLst>
                    <a:ext uri="{9D8B030D-6E8A-4147-A177-3AD203B41FA5}">
                      <a16:colId xmlns:a16="http://schemas.microsoft.com/office/drawing/2014/main" val="20003"/>
                    </a:ext>
                  </a:extLst>
                </a:gridCol>
              </a:tblGrid>
              <a:tr h="562356">
                <a:tc>
                  <a:txBody>
                    <a:bodyPr/>
                    <a:lstStyle/>
                    <a:p>
                      <a:pPr algn="ctr">
                        <a:lnSpc>
                          <a:spcPct val="100000"/>
                        </a:lnSpc>
                        <a:spcBef>
                          <a:spcPts val="1145"/>
                        </a:spcBef>
                      </a:pPr>
                      <a:r>
                        <a:rPr lang="en-US" sz="2100" dirty="0">
                          <a:latin typeface="Arial"/>
                          <a:cs typeface="Arial"/>
                        </a:rPr>
                        <a:t>1</a:t>
                      </a: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0660" algn="r">
                        <a:lnSpc>
                          <a:spcPct val="100000"/>
                        </a:lnSpc>
                        <a:spcBef>
                          <a:spcPts val="1085"/>
                        </a:spcBef>
                      </a:pPr>
                      <a:r>
                        <a:rPr lang="en-US" sz="2100" dirty="0">
                          <a:latin typeface="Arial"/>
                          <a:cs typeface="Arial"/>
                        </a:rPr>
                        <a:t>0</a:t>
                      </a:r>
                      <a:endParaRPr sz="2100" dirty="0">
                        <a:latin typeface="Arial"/>
                        <a:cs typeface="Arial"/>
                      </a:endParaRPr>
                    </a:p>
                  </a:txBody>
                  <a:tcPr marL="0" marR="0" marT="1377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5715" algn="ctr">
                        <a:lnSpc>
                          <a:spcPct val="100000"/>
                        </a:lnSpc>
                        <a:spcBef>
                          <a:spcPts val="1145"/>
                        </a:spcBef>
                      </a:pPr>
                      <a:r>
                        <a:rPr lang="en-US" sz="2100" dirty="0">
                          <a:latin typeface="Arial"/>
                          <a:cs typeface="Arial"/>
                        </a:rPr>
                        <a:t>0</a:t>
                      </a: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41910" algn="ctr">
                        <a:lnSpc>
                          <a:spcPct val="100000"/>
                        </a:lnSpc>
                        <a:spcBef>
                          <a:spcPts val="1145"/>
                        </a:spcBef>
                      </a:pPr>
                      <a:r>
                        <a:rPr lang="en-US" sz="2100" dirty="0">
                          <a:latin typeface="Arial"/>
                          <a:cs typeface="Arial"/>
                        </a:rPr>
                        <a:t>0</a:t>
                      </a: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559307">
                <a:tc>
                  <a:txBody>
                    <a:bodyPr/>
                    <a:lstStyle/>
                    <a:p>
                      <a:pPr marL="32384" algn="ctr">
                        <a:lnSpc>
                          <a:spcPct val="100000"/>
                        </a:lnSpc>
                        <a:spcBef>
                          <a:spcPts val="1065"/>
                        </a:spcBef>
                      </a:pPr>
                      <a:r>
                        <a:rPr lang="en-US" sz="2100" dirty="0">
                          <a:latin typeface="Arial"/>
                          <a:cs typeface="Arial"/>
                        </a:rPr>
                        <a:t>0</a:t>
                      </a: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5"/>
                        </a:spcBef>
                      </a:pPr>
                      <a:r>
                        <a:rPr lang="en-US" sz="2100" dirty="0">
                          <a:latin typeface="Arial"/>
                          <a:cs typeface="Arial"/>
                        </a:rPr>
                        <a:t>1</a:t>
                      </a: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00"/>
                        </a:spcBef>
                      </a:pPr>
                      <a:r>
                        <a:rPr lang="en-US" sz="2100" dirty="0">
                          <a:latin typeface="Arial"/>
                          <a:cs typeface="Arial"/>
                        </a:rPr>
                        <a:t>0</a:t>
                      </a:r>
                      <a:endParaRPr sz="2100" dirty="0">
                        <a:latin typeface="Arial"/>
                        <a:cs typeface="Arial"/>
                      </a:endParaRPr>
                    </a:p>
                  </a:txBody>
                  <a:tcPr marL="0" marR="0" marT="12700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985"/>
                        </a:spcBef>
                      </a:pPr>
                      <a:r>
                        <a:rPr lang="en-US" sz="2100" dirty="0">
                          <a:latin typeface="Arial"/>
                          <a:cs typeface="Arial"/>
                        </a:rPr>
                        <a:t>0</a:t>
                      </a:r>
                      <a:endParaRPr sz="2100" dirty="0">
                        <a:latin typeface="Arial"/>
                        <a:cs typeface="Arial"/>
                      </a:endParaRPr>
                    </a:p>
                  </a:txBody>
                  <a:tcPr marL="0" marR="0" marT="1250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560832">
                <a:tc>
                  <a:txBody>
                    <a:bodyPr/>
                    <a:lstStyle/>
                    <a:p>
                      <a:pPr marR="4445" algn="ctr">
                        <a:lnSpc>
                          <a:spcPct val="100000"/>
                        </a:lnSpc>
                        <a:spcBef>
                          <a:spcPts val="1125"/>
                        </a:spcBef>
                      </a:pPr>
                      <a:r>
                        <a:rPr lang="en-US" sz="2100" dirty="0">
                          <a:latin typeface="Arial"/>
                          <a:cs typeface="Arial"/>
                        </a:rPr>
                        <a:t>1</a:t>
                      </a:r>
                      <a:endParaRPr sz="2100" dirty="0">
                        <a:latin typeface="Arial"/>
                        <a:cs typeface="Arial"/>
                      </a:endParaRPr>
                    </a:p>
                  </a:txBody>
                  <a:tcPr marL="0" marR="0" marT="1428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0"/>
                        </a:spcBef>
                      </a:pPr>
                      <a:r>
                        <a:rPr lang="en-US" sz="2100" dirty="0">
                          <a:latin typeface="Arial"/>
                          <a:cs typeface="Arial"/>
                        </a:rPr>
                        <a:t>1</a:t>
                      </a:r>
                      <a:endParaRPr sz="2100" dirty="0">
                        <a:latin typeface="Arial"/>
                        <a:cs typeface="Arial"/>
                      </a:endParaRPr>
                    </a:p>
                  </a:txBody>
                  <a:tcPr marL="0" marR="0" marT="13462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80"/>
                        </a:spcBef>
                      </a:pPr>
                      <a:r>
                        <a:rPr lang="en-US" sz="2100" dirty="0">
                          <a:latin typeface="Arial"/>
                          <a:cs typeface="Arial"/>
                        </a:rPr>
                        <a:t>1</a:t>
                      </a:r>
                      <a:endParaRPr sz="2100" dirty="0">
                        <a:latin typeface="Arial"/>
                        <a:cs typeface="Arial"/>
                      </a:endParaRPr>
                    </a:p>
                  </a:txBody>
                  <a:tcPr marL="0" marR="0" marT="1371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255" algn="ctr">
                        <a:lnSpc>
                          <a:spcPct val="100000"/>
                        </a:lnSpc>
                        <a:spcBef>
                          <a:spcPts val="925"/>
                        </a:spcBef>
                      </a:pPr>
                      <a:r>
                        <a:rPr lang="en-US" sz="2100" dirty="0">
                          <a:latin typeface="Arial"/>
                          <a:cs typeface="Arial"/>
                        </a:rPr>
                        <a:t>0</a:t>
                      </a:r>
                      <a:endParaRPr sz="2100" dirty="0">
                        <a:latin typeface="Arial"/>
                        <a:cs typeface="Arial"/>
                      </a:endParaRPr>
                    </a:p>
                  </a:txBody>
                  <a:tcPr marL="0" marR="0" marT="1174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r h="586740">
                <a:tc>
                  <a:txBody>
                    <a:bodyPr/>
                    <a:lstStyle/>
                    <a:p>
                      <a:pPr marL="40005" algn="ctr">
                        <a:lnSpc>
                          <a:spcPct val="100000"/>
                        </a:lnSpc>
                        <a:spcBef>
                          <a:spcPts val="1315"/>
                        </a:spcBef>
                      </a:pPr>
                      <a:r>
                        <a:rPr lang="en-US" sz="2100" dirty="0">
                          <a:latin typeface="Arial"/>
                          <a:cs typeface="Arial"/>
                        </a:rPr>
                        <a:t>0</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104" algn="r">
                        <a:lnSpc>
                          <a:spcPct val="100000"/>
                        </a:lnSpc>
                        <a:spcBef>
                          <a:spcPts val="1315"/>
                        </a:spcBef>
                      </a:pPr>
                      <a:r>
                        <a:rPr lang="en-US" sz="2100" dirty="0">
                          <a:latin typeface="Arial"/>
                          <a:cs typeface="Arial"/>
                        </a:rPr>
                        <a:t>0</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1430" algn="ctr">
                        <a:lnSpc>
                          <a:spcPct val="100000"/>
                        </a:lnSpc>
                        <a:spcBef>
                          <a:spcPts val="1315"/>
                        </a:spcBef>
                      </a:pPr>
                      <a:r>
                        <a:rPr lang="en-US" sz="2100" dirty="0">
                          <a:latin typeface="Arial"/>
                          <a:cs typeface="Arial"/>
                        </a:rPr>
                        <a:t>1</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1315"/>
                        </a:spcBef>
                      </a:pPr>
                      <a:r>
                        <a:rPr lang="en-US" sz="2100" dirty="0">
                          <a:latin typeface="Arial"/>
                          <a:cs typeface="Arial"/>
                        </a:rPr>
                        <a:t>1</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sp>
        <p:nvSpPr>
          <p:cNvPr id="10" name="object 8">
            <a:extLst>
              <a:ext uri="{FF2B5EF4-FFF2-40B4-BE49-F238E27FC236}">
                <a16:creationId xmlns:a16="http://schemas.microsoft.com/office/drawing/2014/main" id="{14A1C135-DFAB-4EAF-A98B-F655F6B0A49C}"/>
              </a:ext>
            </a:extLst>
          </p:cNvPr>
          <p:cNvSpPr txBox="1"/>
          <p:nvPr/>
        </p:nvSpPr>
        <p:spPr>
          <a:xfrm>
            <a:off x="880998" y="3502533"/>
            <a:ext cx="321310" cy="913130"/>
          </a:xfrm>
          <a:prstGeom prst="rect">
            <a:avLst/>
          </a:prstGeom>
        </p:spPr>
        <p:txBody>
          <a:bodyPr vert="horz" wrap="square" lIns="0" tIns="12700" rIns="0" bIns="0" rtlCol="0">
            <a:spAutoFit/>
          </a:bodyPr>
          <a:lstStyle/>
          <a:p>
            <a:pPr marL="12700">
              <a:lnSpc>
                <a:spcPct val="100000"/>
              </a:lnSpc>
              <a:spcBef>
                <a:spcPts val="100"/>
              </a:spcBef>
            </a:pPr>
            <a:r>
              <a:rPr sz="2100" spc="-10" dirty="0">
                <a:latin typeface="Arial"/>
                <a:cs typeface="Arial"/>
              </a:rPr>
              <a:t>00</a:t>
            </a:r>
            <a:endParaRPr sz="2100">
              <a:latin typeface="Arial"/>
              <a:cs typeface="Arial"/>
            </a:endParaRPr>
          </a:p>
          <a:p>
            <a:pPr marL="12700">
              <a:lnSpc>
                <a:spcPct val="100000"/>
              </a:lnSpc>
              <a:spcBef>
                <a:spcPts val="1945"/>
              </a:spcBef>
            </a:pPr>
            <a:r>
              <a:rPr sz="2100" spc="-10" dirty="0">
                <a:latin typeface="Arial"/>
                <a:cs typeface="Arial"/>
              </a:rPr>
              <a:t>01</a:t>
            </a:r>
            <a:endParaRPr sz="2100">
              <a:latin typeface="Arial"/>
              <a:cs typeface="Arial"/>
            </a:endParaRPr>
          </a:p>
        </p:txBody>
      </p:sp>
      <p:sp>
        <p:nvSpPr>
          <p:cNvPr id="11" name="object 9">
            <a:extLst>
              <a:ext uri="{FF2B5EF4-FFF2-40B4-BE49-F238E27FC236}">
                <a16:creationId xmlns:a16="http://schemas.microsoft.com/office/drawing/2014/main" id="{89F01018-151C-4A18-8585-B54526AA1521}"/>
              </a:ext>
            </a:extLst>
          </p:cNvPr>
          <p:cNvSpPr/>
          <p:nvPr/>
        </p:nvSpPr>
        <p:spPr>
          <a:xfrm>
            <a:off x="2436114" y="2935986"/>
            <a:ext cx="1117600" cy="146685"/>
          </a:xfrm>
          <a:custGeom>
            <a:avLst/>
            <a:gdLst/>
            <a:ahLst/>
            <a:cxnLst/>
            <a:rect l="l" t="t" r="r" b="b"/>
            <a:pathLst>
              <a:path w="1117600" h="146685">
                <a:moveTo>
                  <a:pt x="0" y="146303"/>
                </a:moveTo>
                <a:lnTo>
                  <a:pt x="958" y="117836"/>
                </a:lnTo>
                <a:lnTo>
                  <a:pt x="3571" y="94583"/>
                </a:lnTo>
                <a:lnTo>
                  <a:pt x="7447" y="78902"/>
                </a:lnTo>
                <a:lnTo>
                  <a:pt x="12191" y="73151"/>
                </a:lnTo>
                <a:lnTo>
                  <a:pt x="546353" y="73151"/>
                </a:lnTo>
                <a:lnTo>
                  <a:pt x="551098" y="67401"/>
                </a:lnTo>
                <a:lnTo>
                  <a:pt x="554974" y="51720"/>
                </a:lnTo>
                <a:lnTo>
                  <a:pt x="557587" y="28467"/>
                </a:lnTo>
                <a:lnTo>
                  <a:pt x="558545" y="0"/>
                </a:lnTo>
                <a:lnTo>
                  <a:pt x="559504" y="28467"/>
                </a:lnTo>
                <a:lnTo>
                  <a:pt x="562117" y="51720"/>
                </a:lnTo>
                <a:lnTo>
                  <a:pt x="565993" y="67401"/>
                </a:lnTo>
                <a:lnTo>
                  <a:pt x="570738" y="73151"/>
                </a:lnTo>
                <a:lnTo>
                  <a:pt x="1104900" y="73151"/>
                </a:lnTo>
                <a:lnTo>
                  <a:pt x="1109644" y="78902"/>
                </a:lnTo>
                <a:lnTo>
                  <a:pt x="1113520" y="94583"/>
                </a:lnTo>
                <a:lnTo>
                  <a:pt x="1116133" y="117836"/>
                </a:lnTo>
                <a:lnTo>
                  <a:pt x="1117091" y="146303"/>
                </a:lnTo>
              </a:path>
            </a:pathLst>
          </a:custGeom>
          <a:ln w="19811">
            <a:solidFill>
              <a:srgbClr val="000000"/>
            </a:solidFill>
          </a:ln>
        </p:spPr>
        <p:txBody>
          <a:bodyPr wrap="square" lIns="0" tIns="0" rIns="0" bIns="0" rtlCol="0"/>
          <a:lstStyle/>
          <a:p>
            <a:endParaRPr/>
          </a:p>
        </p:txBody>
      </p:sp>
      <p:sp>
        <p:nvSpPr>
          <p:cNvPr id="12" name="object 10">
            <a:extLst>
              <a:ext uri="{FF2B5EF4-FFF2-40B4-BE49-F238E27FC236}">
                <a16:creationId xmlns:a16="http://schemas.microsoft.com/office/drawing/2014/main" id="{183464F8-4411-4DE6-9865-269AA98C78B1}"/>
              </a:ext>
            </a:extLst>
          </p:cNvPr>
          <p:cNvSpPr txBox="1"/>
          <p:nvPr/>
        </p:nvSpPr>
        <p:spPr>
          <a:xfrm>
            <a:off x="2906648" y="2556763"/>
            <a:ext cx="218440" cy="345440"/>
          </a:xfrm>
          <a:prstGeom prst="rect">
            <a:avLst/>
          </a:prstGeom>
        </p:spPr>
        <p:txBody>
          <a:bodyPr vert="horz" wrap="square" lIns="0" tIns="12700" rIns="0" bIns="0" rtlCol="0">
            <a:spAutoFit/>
          </a:bodyPr>
          <a:lstStyle/>
          <a:p>
            <a:pPr marL="12700">
              <a:lnSpc>
                <a:spcPct val="100000"/>
              </a:lnSpc>
              <a:spcBef>
                <a:spcPts val="100"/>
              </a:spcBef>
            </a:pPr>
            <a:r>
              <a:rPr lang="en-US" sz="2100" i="1" spc="-5" dirty="0">
                <a:latin typeface="Arial"/>
                <a:cs typeface="Arial"/>
              </a:rPr>
              <a:t>A</a:t>
            </a:r>
            <a:endParaRPr sz="2100" dirty="0">
              <a:latin typeface="Arial"/>
              <a:cs typeface="Arial"/>
            </a:endParaRPr>
          </a:p>
        </p:txBody>
      </p:sp>
      <p:sp>
        <p:nvSpPr>
          <p:cNvPr id="13" name="object 11">
            <a:extLst>
              <a:ext uri="{FF2B5EF4-FFF2-40B4-BE49-F238E27FC236}">
                <a16:creationId xmlns:a16="http://schemas.microsoft.com/office/drawing/2014/main" id="{A6635D40-F36F-4E21-B6DD-58D4EB44509D}"/>
              </a:ext>
            </a:extLst>
          </p:cNvPr>
          <p:cNvSpPr/>
          <p:nvPr/>
        </p:nvSpPr>
        <p:spPr>
          <a:xfrm>
            <a:off x="1829561" y="5735574"/>
            <a:ext cx="1150620" cy="121920"/>
          </a:xfrm>
          <a:custGeom>
            <a:avLst/>
            <a:gdLst/>
            <a:ahLst/>
            <a:cxnLst/>
            <a:rect l="l" t="t" r="r" b="b"/>
            <a:pathLst>
              <a:path w="1150620" h="121920">
                <a:moveTo>
                  <a:pt x="0" y="0"/>
                </a:moveTo>
                <a:lnTo>
                  <a:pt x="801" y="23728"/>
                </a:lnTo>
                <a:lnTo>
                  <a:pt x="2984" y="43105"/>
                </a:lnTo>
                <a:lnTo>
                  <a:pt x="6215" y="56169"/>
                </a:lnTo>
                <a:lnTo>
                  <a:pt x="10160" y="60960"/>
                </a:lnTo>
                <a:lnTo>
                  <a:pt x="565150" y="60960"/>
                </a:lnTo>
                <a:lnTo>
                  <a:pt x="569094" y="65750"/>
                </a:lnTo>
                <a:lnTo>
                  <a:pt x="572325" y="78814"/>
                </a:lnTo>
                <a:lnTo>
                  <a:pt x="574508" y="98191"/>
                </a:lnTo>
                <a:lnTo>
                  <a:pt x="575310" y="121920"/>
                </a:lnTo>
                <a:lnTo>
                  <a:pt x="576111" y="98191"/>
                </a:lnTo>
                <a:lnTo>
                  <a:pt x="578294" y="78814"/>
                </a:lnTo>
                <a:lnTo>
                  <a:pt x="581525" y="65750"/>
                </a:lnTo>
                <a:lnTo>
                  <a:pt x="585470" y="60960"/>
                </a:lnTo>
                <a:lnTo>
                  <a:pt x="1140460" y="60960"/>
                </a:lnTo>
                <a:lnTo>
                  <a:pt x="1144404" y="56169"/>
                </a:lnTo>
                <a:lnTo>
                  <a:pt x="1147635" y="43105"/>
                </a:lnTo>
                <a:lnTo>
                  <a:pt x="1149818" y="23728"/>
                </a:lnTo>
                <a:lnTo>
                  <a:pt x="1150620" y="0"/>
                </a:lnTo>
              </a:path>
            </a:pathLst>
          </a:custGeom>
          <a:ln w="19812">
            <a:solidFill>
              <a:srgbClr val="000000"/>
            </a:solidFill>
          </a:ln>
        </p:spPr>
        <p:txBody>
          <a:bodyPr wrap="square" lIns="0" tIns="0" rIns="0" bIns="0" rtlCol="0"/>
          <a:lstStyle/>
          <a:p>
            <a:endParaRPr/>
          </a:p>
        </p:txBody>
      </p:sp>
      <p:sp>
        <p:nvSpPr>
          <p:cNvPr id="14" name="object 12">
            <a:extLst>
              <a:ext uri="{FF2B5EF4-FFF2-40B4-BE49-F238E27FC236}">
                <a16:creationId xmlns:a16="http://schemas.microsoft.com/office/drawing/2014/main" id="{7EA0836F-C6EC-488A-8566-048F42B8955A}"/>
              </a:ext>
            </a:extLst>
          </p:cNvPr>
          <p:cNvSpPr/>
          <p:nvPr/>
        </p:nvSpPr>
        <p:spPr>
          <a:xfrm>
            <a:off x="3659885" y="3938777"/>
            <a:ext cx="125095" cy="1125220"/>
          </a:xfrm>
          <a:custGeom>
            <a:avLst/>
            <a:gdLst/>
            <a:ahLst/>
            <a:cxnLst/>
            <a:rect l="l" t="t" r="r" b="b"/>
            <a:pathLst>
              <a:path w="125095" h="1125220">
                <a:moveTo>
                  <a:pt x="0" y="1124712"/>
                </a:moveTo>
                <a:lnTo>
                  <a:pt x="24336" y="1123888"/>
                </a:lnTo>
                <a:lnTo>
                  <a:pt x="44196" y="1121648"/>
                </a:lnTo>
                <a:lnTo>
                  <a:pt x="57578" y="1118336"/>
                </a:lnTo>
                <a:lnTo>
                  <a:pt x="62484" y="1114297"/>
                </a:lnTo>
                <a:lnTo>
                  <a:pt x="62484" y="572769"/>
                </a:lnTo>
                <a:lnTo>
                  <a:pt x="67389" y="568731"/>
                </a:lnTo>
                <a:lnTo>
                  <a:pt x="80772" y="565419"/>
                </a:lnTo>
                <a:lnTo>
                  <a:pt x="100631" y="563179"/>
                </a:lnTo>
                <a:lnTo>
                  <a:pt x="124968" y="562356"/>
                </a:lnTo>
                <a:lnTo>
                  <a:pt x="100631" y="561532"/>
                </a:lnTo>
                <a:lnTo>
                  <a:pt x="80772" y="559292"/>
                </a:lnTo>
                <a:lnTo>
                  <a:pt x="67389" y="555980"/>
                </a:lnTo>
                <a:lnTo>
                  <a:pt x="62484" y="551941"/>
                </a:lnTo>
                <a:lnTo>
                  <a:pt x="62484" y="10413"/>
                </a:lnTo>
                <a:lnTo>
                  <a:pt x="57578" y="6375"/>
                </a:lnTo>
                <a:lnTo>
                  <a:pt x="44196" y="3063"/>
                </a:lnTo>
                <a:lnTo>
                  <a:pt x="24336" y="823"/>
                </a:lnTo>
                <a:lnTo>
                  <a:pt x="0" y="0"/>
                </a:lnTo>
              </a:path>
            </a:pathLst>
          </a:custGeom>
          <a:ln w="19812">
            <a:solidFill>
              <a:srgbClr val="000000"/>
            </a:solidFill>
          </a:ln>
        </p:spPr>
        <p:txBody>
          <a:bodyPr wrap="square" lIns="0" tIns="0" rIns="0" bIns="0" rtlCol="0"/>
          <a:lstStyle/>
          <a:p>
            <a:endParaRPr/>
          </a:p>
        </p:txBody>
      </p:sp>
      <p:sp>
        <p:nvSpPr>
          <p:cNvPr id="15" name="object 13">
            <a:extLst>
              <a:ext uri="{FF2B5EF4-FFF2-40B4-BE49-F238E27FC236}">
                <a16:creationId xmlns:a16="http://schemas.microsoft.com/office/drawing/2014/main" id="{3A4E788B-8167-40D2-BA00-1E64130597E3}"/>
              </a:ext>
            </a:extLst>
          </p:cNvPr>
          <p:cNvSpPr/>
          <p:nvPr/>
        </p:nvSpPr>
        <p:spPr>
          <a:xfrm>
            <a:off x="764285" y="4504182"/>
            <a:ext cx="125095" cy="1125220"/>
          </a:xfrm>
          <a:custGeom>
            <a:avLst/>
            <a:gdLst/>
            <a:ahLst/>
            <a:cxnLst/>
            <a:rect l="l" t="t" r="r" b="b"/>
            <a:pathLst>
              <a:path w="125094" h="1125220">
                <a:moveTo>
                  <a:pt x="124968" y="0"/>
                </a:moveTo>
                <a:lnTo>
                  <a:pt x="100631" y="823"/>
                </a:lnTo>
                <a:lnTo>
                  <a:pt x="80772" y="3063"/>
                </a:lnTo>
                <a:lnTo>
                  <a:pt x="67389" y="6375"/>
                </a:lnTo>
                <a:lnTo>
                  <a:pt x="62483" y="10414"/>
                </a:lnTo>
                <a:lnTo>
                  <a:pt x="62483" y="551942"/>
                </a:lnTo>
                <a:lnTo>
                  <a:pt x="57578" y="555980"/>
                </a:lnTo>
                <a:lnTo>
                  <a:pt x="44195" y="559292"/>
                </a:lnTo>
                <a:lnTo>
                  <a:pt x="24336" y="561532"/>
                </a:lnTo>
                <a:lnTo>
                  <a:pt x="0" y="562356"/>
                </a:lnTo>
                <a:lnTo>
                  <a:pt x="24336" y="563179"/>
                </a:lnTo>
                <a:lnTo>
                  <a:pt x="44195" y="565419"/>
                </a:lnTo>
                <a:lnTo>
                  <a:pt x="57578" y="568731"/>
                </a:lnTo>
                <a:lnTo>
                  <a:pt x="62483" y="572770"/>
                </a:lnTo>
                <a:lnTo>
                  <a:pt x="62483" y="1114298"/>
                </a:lnTo>
                <a:lnTo>
                  <a:pt x="67389" y="1118352"/>
                </a:lnTo>
                <a:lnTo>
                  <a:pt x="80771" y="1121662"/>
                </a:lnTo>
                <a:lnTo>
                  <a:pt x="100631" y="1123893"/>
                </a:lnTo>
                <a:lnTo>
                  <a:pt x="124968" y="1124712"/>
                </a:lnTo>
              </a:path>
            </a:pathLst>
          </a:custGeom>
          <a:ln w="19812">
            <a:solidFill>
              <a:srgbClr val="000000"/>
            </a:solidFill>
          </a:ln>
        </p:spPr>
        <p:txBody>
          <a:bodyPr wrap="square" lIns="0" tIns="0" rIns="0" bIns="0" rtlCol="0"/>
          <a:lstStyle/>
          <a:p>
            <a:endParaRPr/>
          </a:p>
        </p:txBody>
      </p:sp>
      <p:sp>
        <p:nvSpPr>
          <p:cNvPr id="16" name="object 14">
            <a:extLst>
              <a:ext uri="{FF2B5EF4-FFF2-40B4-BE49-F238E27FC236}">
                <a16:creationId xmlns:a16="http://schemas.microsoft.com/office/drawing/2014/main" id="{D295312A-409B-4C90-B654-FA6E7CB81845}"/>
              </a:ext>
            </a:extLst>
          </p:cNvPr>
          <p:cNvSpPr txBox="1"/>
          <p:nvPr/>
        </p:nvSpPr>
        <p:spPr>
          <a:xfrm>
            <a:off x="505586" y="4623530"/>
            <a:ext cx="1989328" cy="1624870"/>
          </a:xfrm>
          <a:prstGeom prst="rect">
            <a:avLst/>
          </a:prstGeom>
        </p:spPr>
        <p:txBody>
          <a:bodyPr vert="horz" wrap="square" lIns="0" tIns="12700" rIns="0" bIns="0" rtlCol="0">
            <a:spAutoFit/>
          </a:bodyPr>
          <a:lstStyle/>
          <a:p>
            <a:pPr marL="415290">
              <a:lnSpc>
                <a:spcPts val="2280"/>
              </a:lnSpc>
              <a:spcBef>
                <a:spcPts val="100"/>
              </a:spcBef>
            </a:pPr>
            <a:r>
              <a:rPr sz="2100" spc="-165" dirty="0">
                <a:latin typeface="Arial"/>
                <a:cs typeface="Arial"/>
              </a:rPr>
              <a:t>1</a:t>
            </a:r>
            <a:r>
              <a:rPr lang="en-US" sz="2100" spc="-165" dirty="0">
                <a:latin typeface="Arial"/>
                <a:cs typeface="Arial"/>
              </a:rPr>
              <a:t>1</a:t>
            </a:r>
            <a:endParaRPr sz="2100" dirty="0">
              <a:latin typeface="Arial"/>
              <a:cs typeface="Arial"/>
            </a:endParaRPr>
          </a:p>
          <a:p>
            <a:pPr marL="12700">
              <a:lnSpc>
                <a:spcPts val="2235"/>
              </a:lnSpc>
            </a:pPr>
            <a:r>
              <a:rPr lang="en-US" sz="2100" i="1" dirty="0">
                <a:latin typeface="Arial"/>
                <a:cs typeface="Arial"/>
              </a:rPr>
              <a:t>C</a:t>
            </a:r>
            <a:endParaRPr sz="2100" dirty="0">
              <a:latin typeface="Arial"/>
              <a:cs typeface="Arial"/>
            </a:endParaRPr>
          </a:p>
          <a:p>
            <a:pPr marL="415290">
              <a:lnSpc>
                <a:spcPts val="2470"/>
              </a:lnSpc>
            </a:pPr>
            <a:r>
              <a:rPr sz="2100" spc="-5" dirty="0">
                <a:latin typeface="Arial"/>
                <a:cs typeface="Arial"/>
              </a:rPr>
              <a:t>10</a:t>
            </a:r>
            <a:endParaRPr sz="2100" dirty="0">
              <a:latin typeface="Arial"/>
              <a:cs typeface="Arial"/>
            </a:endParaRPr>
          </a:p>
          <a:p>
            <a:pPr>
              <a:lnSpc>
                <a:spcPct val="100000"/>
              </a:lnSpc>
              <a:spcBef>
                <a:spcPts val="25"/>
              </a:spcBef>
            </a:pPr>
            <a:endParaRPr sz="2450" dirty="0">
              <a:latin typeface="Arial"/>
              <a:cs typeface="Arial"/>
            </a:endParaRPr>
          </a:p>
          <a:p>
            <a:pPr marR="5080" algn="r">
              <a:lnSpc>
                <a:spcPct val="100000"/>
              </a:lnSpc>
              <a:spcBef>
                <a:spcPts val="5"/>
              </a:spcBef>
            </a:pPr>
            <a:r>
              <a:rPr lang="en-US" sz="2100" i="1" spc="-5" dirty="0">
                <a:latin typeface="Arial"/>
                <a:cs typeface="Arial"/>
              </a:rPr>
              <a:t>B</a:t>
            </a:r>
            <a:endParaRPr sz="2100" dirty="0">
              <a:latin typeface="Arial"/>
              <a:cs typeface="Arial"/>
            </a:endParaRPr>
          </a:p>
        </p:txBody>
      </p:sp>
      <p:sp>
        <p:nvSpPr>
          <p:cNvPr id="17" name="object 15">
            <a:extLst>
              <a:ext uri="{FF2B5EF4-FFF2-40B4-BE49-F238E27FC236}">
                <a16:creationId xmlns:a16="http://schemas.microsoft.com/office/drawing/2014/main" id="{85FCD2D7-8B9C-4318-A35B-FDA776E6654F}"/>
              </a:ext>
            </a:extLst>
          </p:cNvPr>
          <p:cNvSpPr txBox="1"/>
          <p:nvPr/>
        </p:nvSpPr>
        <p:spPr>
          <a:xfrm>
            <a:off x="3882390" y="4326382"/>
            <a:ext cx="203835" cy="345440"/>
          </a:xfrm>
          <a:prstGeom prst="rect">
            <a:avLst/>
          </a:prstGeom>
        </p:spPr>
        <p:txBody>
          <a:bodyPr vert="horz" wrap="square" lIns="0" tIns="12700" rIns="0" bIns="0" rtlCol="0">
            <a:spAutoFit/>
          </a:bodyPr>
          <a:lstStyle/>
          <a:p>
            <a:pPr marL="12700">
              <a:lnSpc>
                <a:spcPct val="100000"/>
              </a:lnSpc>
              <a:spcBef>
                <a:spcPts val="100"/>
              </a:spcBef>
            </a:pPr>
            <a:r>
              <a:rPr lang="en-US" sz="2100" i="1" dirty="0">
                <a:latin typeface="Arial"/>
                <a:cs typeface="Arial"/>
              </a:rPr>
              <a:t>D</a:t>
            </a:r>
            <a:endParaRPr sz="2100" dirty="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AA7989F-A7F3-FCF9-F3C3-967BCFC77413}"/>
                  </a:ext>
                </a:extLst>
              </p14:cNvPr>
              <p14:cNvContentPartPr/>
              <p14:nvPr/>
            </p14:nvContentPartPr>
            <p14:xfrm>
              <a:off x="1327320" y="3460680"/>
              <a:ext cx="343080" cy="400320"/>
            </p14:xfrm>
          </p:contentPart>
        </mc:Choice>
        <mc:Fallback>
          <p:pic>
            <p:nvPicPr>
              <p:cNvPr id="3" name="Ink 2">
                <a:extLst>
                  <a:ext uri="{FF2B5EF4-FFF2-40B4-BE49-F238E27FC236}">
                    <a16:creationId xmlns:a16="http://schemas.microsoft.com/office/drawing/2014/main" id="{7AA7989F-A7F3-FCF9-F3C3-967BCFC77413}"/>
                  </a:ext>
                </a:extLst>
              </p:cNvPr>
              <p:cNvPicPr/>
              <p:nvPr/>
            </p:nvPicPr>
            <p:blipFill>
              <a:blip r:embed="rId3"/>
              <a:stretch>
                <a:fillRect/>
              </a:stretch>
            </p:blipFill>
            <p:spPr>
              <a:xfrm>
                <a:off x="1311480" y="3397320"/>
                <a:ext cx="374400" cy="527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BE16D02-9F6B-7D8D-486F-D1F7D03A9EE9}"/>
                  </a:ext>
                </a:extLst>
              </p14:cNvPr>
              <p14:cNvContentPartPr/>
              <p14:nvPr/>
            </p14:nvContentPartPr>
            <p14:xfrm>
              <a:off x="2590920" y="5232240"/>
              <a:ext cx="787680" cy="267120"/>
            </p14:xfrm>
          </p:contentPart>
        </mc:Choice>
        <mc:Fallback>
          <p:pic>
            <p:nvPicPr>
              <p:cNvPr id="5" name="Ink 4">
                <a:extLst>
                  <a:ext uri="{FF2B5EF4-FFF2-40B4-BE49-F238E27FC236}">
                    <a16:creationId xmlns:a16="http://schemas.microsoft.com/office/drawing/2014/main" id="{CBE16D02-9F6B-7D8D-486F-D1F7D03A9EE9}"/>
                  </a:ext>
                </a:extLst>
              </p:cNvPr>
              <p:cNvPicPr/>
              <p:nvPr/>
            </p:nvPicPr>
            <p:blipFill>
              <a:blip r:embed="rId5"/>
              <a:stretch>
                <a:fillRect/>
              </a:stretch>
            </p:blipFill>
            <p:spPr>
              <a:xfrm>
                <a:off x="2575080" y="5168880"/>
                <a:ext cx="81900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C21465E-39FC-C9A9-C106-2AC26EFA8DF6}"/>
                  </a:ext>
                </a:extLst>
              </p14:cNvPr>
              <p14:cNvContentPartPr/>
              <p14:nvPr/>
            </p14:nvContentPartPr>
            <p14:xfrm>
              <a:off x="1270080" y="4584600"/>
              <a:ext cx="984600" cy="248040"/>
            </p14:xfrm>
          </p:contentPart>
        </mc:Choice>
        <mc:Fallback>
          <p:pic>
            <p:nvPicPr>
              <p:cNvPr id="6" name="Ink 5">
                <a:extLst>
                  <a:ext uri="{FF2B5EF4-FFF2-40B4-BE49-F238E27FC236}">
                    <a16:creationId xmlns:a16="http://schemas.microsoft.com/office/drawing/2014/main" id="{2C21465E-39FC-C9A9-C106-2AC26EFA8DF6}"/>
                  </a:ext>
                </a:extLst>
              </p:cNvPr>
              <p:cNvPicPr/>
              <p:nvPr/>
            </p:nvPicPr>
            <p:blipFill>
              <a:blip r:embed="rId7"/>
              <a:stretch>
                <a:fillRect/>
              </a:stretch>
            </p:blipFill>
            <p:spPr>
              <a:xfrm>
                <a:off x="1254240" y="4521240"/>
                <a:ext cx="101592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D9347EA8-48C6-07B2-ACEF-9BB57EB8CB2B}"/>
                  </a:ext>
                </a:extLst>
              </p14:cNvPr>
              <p14:cNvContentPartPr/>
              <p14:nvPr/>
            </p14:nvContentPartPr>
            <p14:xfrm>
              <a:off x="2057400" y="4044960"/>
              <a:ext cx="209880" cy="851400"/>
            </p14:xfrm>
          </p:contentPart>
        </mc:Choice>
        <mc:Fallback>
          <p:pic>
            <p:nvPicPr>
              <p:cNvPr id="18" name="Ink 17">
                <a:extLst>
                  <a:ext uri="{FF2B5EF4-FFF2-40B4-BE49-F238E27FC236}">
                    <a16:creationId xmlns:a16="http://schemas.microsoft.com/office/drawing/2014/main" id="{D9347EA8-48C6-07B2-ACEF-9BB57EB8CB2B}"/>
                  </a:ext>
                </a:extLst>
              </p:cNvPr>
              <p:cNvPicPr/>
              <p:nvPr/>
            </p:nvPicPr>
            <p:blipFill>
              <a:blip r:embed="rId9"/>
              <a:stretch>
                <a:fillRect/>
              </a:stretch>
            </p:blipFill>
            <p:spPr>
              <a:xfrm>
                <a:off x="2041560" y="3981600"/>
                <a:ext cx="241200" cy="978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C44543D6-B80B-B93A-FE86-8706174DD4D5}"/>
                  </a:ext>
                </a:extLst>
              </p14:cNvPr>
              <p14:cNvContentPartPr/>
              <p14:nvPr/>
            </p14:nvContentPartPr>
            <p14:xfrm>
              <a:off x="487080" y="1711440"/>
              <a:ext cx="7542360" cy="4596840"/>
            </p14:xfrm>
          </p:contentPart>
        </mc:Choice>
        <mc:Fallback>
          <p:pic>
            <p:nvPicPr>
              <p:cNvPr id="19" name="Ink 18">
                <a:extLst>
                  <a:ext uri="{FF2B5EF4-FFF2-40B4-BE49-F238E27FC236}">
                    <a16:creationId xmlns:a16="http://schemas.microsoft.com/office/drawing/2014/main" id="{C44543D6-B80B-B93A-FE86-8706174DD4D5}"/>
                  </a:ext>
                </a:extLst>
              </p:cNvPr>
              <p:cNvPicPr/>
              <p:nvPr/>
            </p:nvPicPr>
            <p:blipFill>
              <a:blip r:embed="rId11"/>
              <a:stretch>
                <a:fillRect/>
              </a:stretch>
            </p:blipFill>
            <p:spPr>
              <a:xfrm>
                <a:off x="477720" y="1702080"/>
                <a:ext cx="7561080" cy="461556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Two- and Three-Variable </a:t>
            </a:r>
            <a:r>
              <a:rPr lang="en-US" dirty="0" err="1"/>
              <a:t>Karnaugh</a:t>
            </a:r>
            <a:r>
              <a:rPr lang="en-US" dirty="0"/>
              <a:t> Maps</a:t>
            </a:r>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r>
              <a:rPr lang="en-US" sz="2400" b="1" dirty="0" err="1"/>
              <a:t>Karnaugh</a:t>
            </a:r>
            <a:r>
              <a:rPr lang="en-US" sz="2400" b="1" dirty="0"/>
              <a:t> Maps:</a:t>
            </a:r>
          </a:p>
          <a:p>
            <a:pPr marL="342900" indent="-342900" algn="l">
              <a:buFont typeface="Wingdings" pitchFamily="2" charset="2"/>
              <a:buChar char="v"/>
            </a:pPr>
            <a:r>
              <a:rPr lang="en-US" sz="2400" dirty="0"/>
              <a:t>A </a:t>
            </a:r>
            <a:r>
              <a:rPr lang="en-US" sz="2400" b="1" dirty="0" err="1">
                <a:solidFill>
                  <a:schemeClr val="bg1">
                    <a:lumMod val="50000"/>
                  </a:schemeClr>
                </a:solidFill>
              </a:rPr>
              <a:t>Karnaugh</a:t>
            </a:r>
            <a:r>
              <a:rPr lang="en-US" sz="2400" b="1" dirty="0">
                <a:solidFill>
                  <a:schemeClr val="bg1">
                    <a:lumMod val="50000"/>
                  </a:schemeClr>
                </a:solidFill>
              </a:rPr>
              <a:t> map </a:t>
            </a:r>
            <a:r>
              <a:rPr lang="en-US" sz="2400" dirty="0"/>
              <a:t>is a systematic way of simplifying switching functions and lead directly to minimum cost two-level circuits composed of AND </a:t>
            </a:r>
            <a:r>
              <a:rPr lang="en-US" sz="2400" dirty="0" err="1"/>
              <a:t>and</a:t>
            </a:r>
            <a:r>
              <a:rPr lang="en-US" sz="2400" dirty="0"/>
              <a:t> OR gates.</a:t>
            </a:r>
          </a:p>
          <a:p>
            <a:pPr algn="l">
              <a:buFont typeface="Wingdings" pitchFamily="2" charset="2"/>
              <a:buChar char="v"/>
            </a:pPr>
            <a:r>
              <a:rPr lang="en-US" sz="2400" dirty="0"/>
              <a:t>It specifies the value of the function for every combination of values of the independent variables.</a:t>
            </a:r>
          </a:p>
          <a:p>
            <a:pPr algn="l"/>
            <a:endParaRPr lang="en-US" sz="2400" dirty="0"/>
          </a:p>
          <a:p>
            <a:pPr algn="l"/>
            <a:r>
              <a:rPr lang="en-US" sz="2400" dirty="0"/>
              <a:t>Two variable K-map </a:t>
            </a:r>
            <a:r>
              <a:rPr lang="en-US" sz="2400" dirty="0">
                <a:sym typeface="Wingdings" pitchFamily="2" charset="2"/>
              </a:rPr>
              <a:t></a:t>
            </a:r>
            <a:endParaRPr lang="en-US" sz="2400" dirty="0"/>
          </a:p>
          <a:p>
            <a:pPr algn="l"/>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3</a:t>
            </a:fld>
            <a:endParaRPr lang="en-US"/>
          </a:p>
        </p:txBody>
      </p:sp>
      <p:pic>
        <p:nvPicPr>
          <p:cNvPr id="3074" name="Picture 2" descr="A two-by-two Karnaugh map. The column headers are 0 and 1, grouped under A. The row headers are 0 and 1, grouped under B. The cells are blank. However, the locations of the cells are identified as follows: Top left. A = 0, B = 0. Top right. A = 1, B = 0. Bottom left. A = 0, B = 1. Bottom right. A = 1, B = 1."/>
          <p:cNvPicPr>
            <a:picLocks noChangeAspect="1" noChangeArrowheads="1"/>
          </p:cNvPicPr>
          <p:nvPr/>
        </p:nvPicPr>
        <p:blipFill>
          <a:blip r:embed="rId2" cstate="print"/>
          <a:srcRect l="4651" t="18081" r="6977"/>
          <a:stretch>
            <a:fillRect/>
          </a:stretch>
        </p:blipFill>
        <p:spPr bwMode="auto">
          <a:xfrm>
            <a:off x="4495800" y="4568536"/>
            <a:ext cx="3276600" cy="17526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B279F2D-1BD6-E21A-8E01-ADF4F5E7F906}"/>
                  </a:ext>
                </a:extLst>
              </p14:cNvPr>
              <p14:cNvContentPartPr/>
              <p14:nvPr/>
            </p14:nvContentPartPr>
            <p14:xfrm>
              <a:off x="4412520" y="616680"/>
              <a:ext cx="4491000" cy="5903640"/>
            </p14:xfrm>
          </p:contentPart>
        </mc:Choice>
        <mc:Fallback>
          <p:pic>
            <p:nvPicPr>
              <p:cNvPr id="5" name="Ink 4">
                <a:extLst>
                  <a:ext uri="{FF2B5EF4-FFF2-40B4-BE49-F238E27FC236}">
                    <a16:creationId xmlns:a16="http://schemas.microsoft.com/office/drawing/2014/main" id="{6B279F2D-1BD6-E21A-8E01-ADF4F5E7F906}"/>
                  </a:ext>
                </a:extLst>
              </p:cNvPr>
              <p:cNvPicPr/>
              <p:nvPr/>
            </p:nvPicPr>
            <p:blipFill>
              <a:blip r:embed="rId4"/>
              <a:stretch>
                <a:fillRect/>
              </a:stretch>
            </p:blipFill>
            <p:spPr>
              <a:xfrm>
                <a:off x="4403160" y="607320"/>
                <a:ext cx="4509720" cy="5922360"/>
              </a:xfrm>
              <a:prstGeom prst="rect">
                <a:avLst/>
              </a:prstGeom>
            </p:spPr>
          </p:pic>
        </mc:Fallback>
      </mc:AlternateContent>
    </p:spTree>
    <p:extLst>
      <p:ext uri="{BB962C8B-B14F-4D97-AF65-F5344CB8AC3E}">
        <p14:creationId xmlns:p14="http://schemas.microsoft.com/office/powerpoint/2010/main" val="283037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Two- and Three-Variable </a:t>
            </a:r>
            <a:r>
              <a:rPr lang="en-US" dirty="0" err="1"/>
              <a:t>Karnaugh</a:t>
            </a:r>
            <a:r>
              <a:rPr lang="en-US" dirty="0"/>
              <a:t> Maps</a:t>
            </a:r>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r>
              <a:rPr lang="en-US" sz="1800" b="1" dirty="0"/>
              <a:t>Two Variable </a:t>
            </a:r>
            <a:r>
              <a:rPr lang="en-US" sz="1800" b="1" dirty="0" err="1"/>
              <a:t>Karnaugh</a:t>
            </a:r>
            <a:r>
              <a:rPr lang="en-US" sz="1800" b="1" dirty="0"/>
              <a:t> Maps:</a:t>
            </a:r>
            <a:endParaRPr lang="en-US" sz="1800" dirty="0"/>
          </a:p>
          <a:p>
            <a:pPr algn="l">
              <a:buFont typeface="Wingdings" pitchFamily="2" charset="2"/>
              <a:buChar char="v"/>
            </a:pPr>
            <a:r>
              <a:rPr lang="en-US" sz="1800" dirty="0"/>
              <a:t>Note that the value of F for A = B = 0 is plotted in the upper left square, and the other map entries are plotted in a similar way in the figure below (Figure 5-1 in book).</a:t>
            </a:r>
          </a:p>
          <a:p>
            <a:pPr algn="l">
              <a:buFont typeface="Wingdings" pitchFamily="2" charset="2"/>
              <a:buChar char="v"/>
            </a:pPr>
            <a:r>
              <a:rPr lang="en-US" sz="1800" dirty="0"/>
              <a:t>Each 1 on the map corresponds to a </a:t>
            </a:r>
            <a:r>
              <a:rPr lang="en-US" sz="1800" dirty="0" err="1"/>
              <a:t>minterm</a:t>
            </a:r>
            <a:r>
              <a:rPr lang="en-US" sz="1800" dirty="0"/>
              <a:t> of F. For example, a 1 in square 01 indicates that A’B is a </a:t>
            </a:r>
            <a:r>
              <a:rPr lang="en-US" sz="1800" dirty="0" err="1"/>
              <a:t>minterm</a:t>
            </a:r>
            <a:r>
              <a:rPr lang="en-US" sz="1800" dirty="0"/>
              <a:t>. </a:t>
            </a:r>
          </a:p>
          <a:p>
            <a:pPr algn="l">
              <a:buFont typeface="Wingdings" pitchFamily="2" charset="2"/>
              <a:buChar char="v"/>
            </a:pPr>
            <a:r>
              <a:rPr lang="en-US" sz="1800" dirty="0" err="1"/>
              <a:t>Minterms</a:t>
            </a:r>
            <a:r>
              <a:rPr lang="en-US" sz="1800" dirty="0"/>
              <a:t> in adjacent squares of the map can be combined since they differ in only one variable.</a:t>
            </a:r>
            <a:endParaRPr lang="en-US" sz="18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4</a:t>
            </a:fld>
            <a:endParaRPr lang="en-US"/>
          </a:p>
        </p:txBody>
      </p:sp>
      <p:pic>
        <p:nvPicPr>
          <p:cNvPr id="4098" name="Picture 2" descr="A truth table, a, and three two-by-two Karnaugh maps, b, c, and d. Table a. The column headers are A, B, and F. The row entries are as follows. Row 1. 0, 0, 1. Row 2. 0, 1, 1. Row 3. 1, 0, 0. Row 4. 1, 1, 0. In the maps, the column headers are 0 and 1, grouped under A. The row headers are 0 and 1, grouped under B. Map b. Row 1. 1, 0. Row 2. 1, 0. Map c. Same as Map b, with the top left cell tagged as A complement B complement. The bottom left cell is tagged as A complement B. An equation at the bottom of the map reads, F = A complement B complement + A complement B. Map d. Same as Map b, with the top left and bottom left cells tagged as A complement B complement + A complement B = A complement. An equation under the map reads, F = A complement."/>
          <p:cNvPicPr>
            <a:picLocks noChangeAspect="1" noChangeArrowheads="1"/>
          </p:cNvPicPr>
          <p:nvPr/>
        </p:nvPicPr>
        <p:blipFill>
          <a:blip r:embed="rId2" cstate="print"/>
          <a:srcRect/>
          <a:stretch>
            <a:fillRect/>
          </a:stretch>
        </p:blipFill>
        <p:spPr bwMode="auto">
          <a:xfrm>
            <a:off x="1219200" y="4343400"/>
            <a:ext cx="6781800" cy="1848532"/>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A902C84-8F00-FF18-4A49-9FBBDE75646E}"/>
                  </a:ext>
                </a:extLst>
              </p14:cNvPr>
              <p14:cNvContentPartPr/>
              <p14:nvPr/>
            </p14:nvContentPartPr>
            <p14:xfrm>
              <a:off x="994680" y="4075560"/>
              <a:ext cx="7991280" cy="2370600"/>
            </p14:xfrm>
          </p:contentPart>
        </mc:Choice>
        <mc:Fallback>
          <p:pic>
            <p:nvPicPr>
              <p:cNvPr id="5" name="Ink 4">
                <a:extLst>
                  <a:ext uri="{FF2B5EF4-FFF2-40B4-BE49-F238E27FC236}">
                    <a16:creationId xmlns:a16="http://schemas.microsoft.com/office/drawing/2014/main" id="{BA902C84-8F00-FF18-4A49-9FBBDE75646E}"/>
                  </a:ext>
                </a:extLst>
              </p:cNvPr>
              <p:cNvPicPr/>
              <p:nvPr/>
            </p:nvPicPr>
            <p:blipFill>
              <a:blip r:embed="rId4"/>
              <a:stretch>
                <a:fillRect/>
              </a:stretch>
            </p:blipFill>
            <p:spPr>
              <a:xfrm>
                <a:off x="985320" y="4066200"/>
                <a:ext cx="8010000" cy="238932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Two- and Three-Variable </a:t>
            </a:r>
            <a:r>
              <a:rPr lang="en-US" dirty="0" err="1"/>
              <a:t>Karnaugh</a:t>
            </a:r>
            <a:r>
              <a:rPr lang="en-US" dirty="0"/>
              <a:t> Maps</a:t>
            </a:r>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r>
              <a:rPr lang="en-US" sz="2200" b="1" dirty="0"/>
              <a:t>Three-Variable </a:t>
            </a:r>
            <a:r>
              <a:rPr lang="en-US" sz="2200" b="1" dirty="0" err="1"/>
              <a:t>Karnaugh</a:t>
            </a:r>
            <a:r>
              <a:rPr lang="en-US" sz="2200" b="1" dirty="0"/>
              <a:t> Maps:</a:t>
            </a:r>
          </a:p>
          <a:p>
            <a:pPr marL="342900" indent="-342900" algn="l">
              <a:buFont typeface="Wingdings" pitchFamily="2" charset="2"/>
              <a:buChar char="v"/>
            </a:pPr>
            <a:r>
              <a:rPr lang="en-US" sz="2200" dirty="0"/>
              <a:t>A three-variable </a:t>
            </a:r>
            <a:r>
              <a:rPr lang="en-US" sz="2200" dirty="0" err="1"/>
              <a:t>Karnaugh</a:t>
            </a:r>
            <a:r>
              <a:rPr lang="en-US" sz="2200" dirty="0"/>
              <a:t> map can be plotted in a similar way to the two-variable map. </a:t>
            </a:r>
          </a:p>
          <a:p>
            <a:pPr marL="342900" indent="-342900" algn="l">
              <a:buFont typeface="Wingdings" pitchFamily="2" charset="2"/>
              <a:buChar char="v"/>
            </a:pPr>
            <a:r>
              <a:rPr lang="en-US" sz="2200" dirty="0"/>
              <a:t>The value of one variable, A, is listed on the top and the vales of the other two, B and C, are listed on the side.</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5</a:t>
            </a:fld>
            <a:endParaRPr lang="en-US"/>
          </a:p>
        </p:txBody>
      </p:sp>
      <p:pic>
        <p:nvPicPr>
          <p:cNvPr id="5122" name="Picture 2" descr="A truth table, a, and a two-by-four Karnaugh map, b. Table a. The column headers are A, B, C, and F. The row entries are as follows. Row 1. 0, 0, 0, 0. Row 2. 0, 0, 1, 0. Row 3. 0, 1, 0, 1. Row 4. 0, 1, 1, 1. Row 5. 1, 0, 0, 1. Row 6. 1, 0, 1, 0. Row 7. 1, 1, 0, 1. Row 8. 1, 1, 1, 0. Map b. The column headers are 0 and 1, grouped under A. The row headers are 0 0, 0 1, 1 1, and 1 0, grouped under B C. The row entries are as follows. Row 1. 0, 1. Row 2. 0, 0. Row 3. 1, 0. Row 4. 1, 1. Equations pointing to the first cell in the second row read, A B C = 0 0 1, F = 0. Equations pointing to the last cell in the last row read, A B C = 1 1 0, F = 1."/>
          <p:cNvPicPr>
            <a:picLocks noChangeAspect="1" noChangeArrowheads="1"/>
          </p:cNvPicPr>
          <p:nvPr/>
        </p:nvPicPr>
        <p:blipFill>
          <a:blip r:embed="rId2" cstate="print"/>
          <a:srcRect/>
          <a:stretch>
            <a:fillRect/>
          </a:stretch>
        </p:blipFill>
        <p:spPr bwMode="auto">
          <a:xfrm>
            <a:off x="2667000" y="3886199"/>
            <a:ext cx="4953000" cy="2552533"/>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4E73CFD-8F89-F357-D49B-01ECFF3E4022}"/>
                  </a:ext>
                </a:extLst>
              </p14:cNvPr>
              <p14:cNvContentPartPr/>
              <p14:nvPr/>
            </p14:nvContentPartPr>
            <p14:xfrm>
              <a:off x="158040" y="460440"/>
              <a:ext cx="8863920" cy="5584320"/>
            </p14:xfrm>
          </p:contentPart>
        </mc:Choice>
        <mc:Fallback>
          <p:pic>
            <p:nvPicPr>
              <p:cNvPr id="5" name="Ink 4">
                <a:extLst>
                  <a:ext uri="{FF2B5EF4-FFF2-40B4-BE49-F238E27FC236}">
                    <a16:creationId xmlns:a16="http://schemas.microsoft.com/office/drawing/2014/main" id="{B4E73CFD-8F89-F357-D49B-01ECFF3E4022}"/>
                  </a:ext>
                </a:extLst>
              </p:cNvPr>
              <p:cNvPicPr/>
              <p:nvPr/>
            </p:nvPicPr>
            <p:blipFill>
              <a:blip r:embed="rId4"/>
              <a:stretch>
                <a:fillRect/>
              </a:stretch>
            </p:blipFill>
            <p:spPr>
              <a:xfrm>
                <a:off x="148680" y="451080"/>
                <a:ext cx="8882640" cy="560304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Two- and Three-Variable </a:t>
            </a:r>
            <a:r>
              <a:rPr lang="en-US" dirty="0" err="1"/>
              <a:t>Karnaugh</a:t>
            </a:r>
            <a:r>
              <a:rPr lang="en-US" dirty="0"/>
              <a:t> Maps</a:t>
            </a:r>
          </a:p>
        </p:txBody>
      </p:sp>
      <p:sp>
        <p:nvSpPr>
          <p:cNvPr id="3" name="Subtitle 2"/>
          <p:cNvSpPr>
            <a:spLocks noGrp="1"/>
          </p:cNvSpPr>
          <p:nvPr>
            <p:ph type="subTitle" idx="1"/>
          </p:nvPr>
        </p:nvSpPr>
        <p:spPr>
          <a:xfrm>
            <a:off x="685800" y="1981200"/>
            <a:ext cx="7853265" cy="3886200"/>
          </a:xfrm>
        </p:spPr>
        <p:txBody>
          <a:bodyPr>
            <a:noAutofit/>
          </a:bodyPr>
          <a:lstStyle/>
          <a:p>
            <a:pPr marL="342900" indent="-342900" algn="l"/>
            <a:r>
              <a:rPr lang="en-US" b="1" dirty="0"/>
              <a:t>Locations of </a:t>
            </a:r>
            <a:r>
              <a:rPr lang="en-US" b="1" dirty="0" err="1"/>
              <a:t>Minterms</a:t>
            </a:r>
            <a:r>
              <a:rPr lang="en-US" b="1" dirty="0"/>
              <a:t> on a </a:t>
            </a:r>
            <a:r>
              <a:rPr lang="en-US" b="1" dirty="0" err="1"/>
              <a:t>Karnaugh</a:t>
            </a:r>
            <a:r>
              <a:rPr lang="en-US" b="1" dirty="0"/>
              <a:t> Map:</a:t>
            </a:r>
          </a:p>
          <a:p>
            <a:pPr algn="l">
              <a:buFont typeface="Wingdings" pitchFamily="2" charset="2"/>
              <a:buChar char="v"/>
            </a:pPr>
            <a:r>
              <a:rPr lang="en-US" dirty="0" err="1"/>
              <a:t>Minterms</a:t>
            </a:r>
            <a:r>
              <a:rPr lang="en-US" dirty="0"/>
              <a:t> in adjacent squares of the map differ in only one variable and therefore can be combined using the uniting theorem </a:t>
            </a:r>
            <a:r>
              <a:rPr lang="en-US" i="1" dirty="0"/>
              <a:t>XY + XY’ = X.</a:t>
            </a:r>
            <a:endParaRPr lang="en-US" b="1" dirty="0"/>
          </a:p>
          <a:p>
            <a:pPr marL="342900" indent="-342900" algn="l"/>
            <a:endParaRPr lang="en-US" sz="10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6</a:t>
            </a:fld>
            <a:endParaRPr lang="en-US"/>
          </a:p>
        </p:txBody>
      </p:sp>
      <p:pic>
        <p:nvPicPr>
          <p:cNvPr id="6146" name="Picture 2" descr="Two two-by-four Karnaugh maps, a and b, represent binary and decimal notations, respectively. In both maps, the column headers are 0 and 1, grouped under a, and the row headers are 0 0, 0 1, 1 1, and 1 0, grouped under b c. Map a. The row values are as follows. Row 1. 0 0 0, 1 0 0. Row 2. 0 0 1, 1 0 1. Row 3. 0 1 1, 1 1 1. Row 4. 0 1 0, 1 1 0. Text pointing to the second cell in Row 1 and the second cell in Row 4 reads, &quot;1 0 0 is adjacent to 1 1 0.&quot; Double ended arrows point to the following cells, listed by (row number, column number): (2, 1) and (3, 1), (4, 1) and (3, 1), and (3, 1) and (3, 2). Map b. The row values are as follows. Row 1. 0, 4. Row 2. 1, 5. Row 3. 3, 7. Row 4. 2, 6."/>
          <p:cNvPicPr>
            <a:picLocks noChangeAspect="1" noChangeArrowheads="1"/>
          </p:cNvPicPr>
          <p:nvPr/>
        </p:nvPicPr>
        <p:blipFill>
          <a:blip r:embed="rId2" cstate="print"/>
          <a:srcRect/>
          <a:stretch>
            <a:fillRect/>
          </a:stretch>
        </p:blipFill>
        <p:spPr bwMode="auto">
          <a:xfrm>
            <a:off x="1143000" y="3429000"/>
            <a:ext cx="7239000" cy="2741101"/>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3DB5792-9A45-1503-594E-640719F55F31}"/>
                  </a:ext>
                </a:extLst>
              </p14:cNvPr>
              <p14:cNvContentPartPr/>
              <p14:nvPr/>
            </p14:nvContentPartPr>
            <p14:xfrm>
              <a:off x="122760" y="472680"/>
              <a:ext cx="8927640" cy="5825880"/>
            </p14:xfrm>
          </p:contentPart>
        </mc:Choice>
        <mc:Fallback>
          <p:pic>
            <p:nvPicPr>
              <p:cNvPr id="5" name="Ink 4">
                <a:extLst>
                  <a:ext uri="{FF2B5EF4-FFF2-40B4-BE49-F238E27FC236}">
                    <a16:creationId xmlns:a16="http://schemas.microsoft.com/office/drawing/2014/main" id="{F3DB5792-9A45-1503-594E-640719F55F31}"/>
                  </a:ext>
                </a:extLst>
              </p:cNvPr>
              <p:cNvPicPr/>
              <p:nvPr/>
            </p:nvPicPr>
            <p:blipFill>
              <a:blip r:embed="rId4"/>
              <a:stretch>
                <a:fillRect/>
              </a:stretch>
            </p:blipFill>
            <p:spPr>
              <a:xfrm>
                <a:off x="113400" y="463320"/>
                <a:ext cx="8946360" cy="584460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Two- and Three-Variable </a:t>
            </a:r>
            <a:r>
              <a:rPr lang="en-US" dirty="0" err="1"/>
              <a:t>Karnaugh</a:t>
            </a:r>
            <a:r>
              <a:rPr lang="en-US" dirty="0"/>
              <a:t> Maps</a:t>
            </a:r>
          </a:p>
        </p:txBody>
      </p:sp>
      <p:sp>
        <p:nvSpPr>
          <p:cNvPr id="3" name="Subtitle 2"/>
          <p:cNvSpPr>
            <a:spLocks noGrp="1"/>
          </p:cNvSpPr>
          <p:nvPr>
            <p:ph type="subTitle" idx="1"/>
          </p:nvPr>
        </p:nvSpPr>
        <p:spPr>
          <a:xfrm>
            <a:off x="685800" y="1981200"/>
            <a:ext cx="7853265" cy="3886200"/>
          </a:xfrm>
        </p:spPr>
        <p:txBody>
          <a:bodyPr>
            <a:noAutofit/>
          </a:bodyPr>
          <a:lstStyle/>
          <a:p>
            <a:pPr marL="342900" indent="-342900" algn="l"/>
            <a:r>
              <a:rPr lang="en-US" sz="2200" b="1" dirty="0"/>
              <a:t>Mapping </a:t>
            </a:r>
            <a:r>
              <a:rPr lang="en-US" sz="2200" b="1" dirty="0" err="1"/>
              <a:t>Minterm</a:t>
            </a:r>
            <a:r>
              <a:rPr lang="en-US" sz="2200" b="1" dirty="0"/>
              <a:t> and </a:t>
            </a:r>
            <a:r>
              <a:rPr lang="en-US" sz="2200" b="1" dirty="0" err="1"/>
              <a:t>Maxterm</a:t>
            </a:r>
            <a:r>
              <a:rPr lang="en-US" sz="2200" b="1" dirty="0"/>
              <a:t> Expressions on </a:t>
            </a:r>
            <a:r>
              <a:rPr lang="en-US" sz="2200" b="1" dirty="0" err="1"/>
              <a:t>Karnaugh</a:t>
            </a:r>
            <a:r>
              <a:rPr lang="en-US" sz="2200" b="1" dirty="0"/>
              <a:t> Maps:</a:t>
            </a:r>
          </a:p>
          <a:p>
            <a:pPr marL="342900" indent="-342900" algn="l">
              <a:buFont typeface="Wingdings" pitchFamily="2" charset="2"/>
              <a:buChar char="v"/>
            </a:pPr>
            <a:r>
              <a:rPr lang="en-US" sz="2200" dirty="0"/>
              <a:t>Given the </a:t>
            </a:r>
            <a:r>
              <a:rPr lang="en-US" sz="2200" dirty="0" err="1"/>
              <a:t>minterm</a:t>
            </a:r>
            <a:r>
              <a:rPr lang="en-US" sz="2200" dirty="0"/>
              <a:t> or </a:t>
            </a:r>
            <a:r>
              <a:rPr lang="en-US" sz="2200" dirty="0" err="1"/>
              <a:t>maxterm</a:t>
            </a:r>
            <a:r>
              <a:rPr lang="en-US" sz="2200" dirty="0"/>
              <a:t> expansion of a function, it can be mapped on a </a:t>
            </a:r>
            <a:r>
              <a:rPr lang="en-US" sz="2200" dirty="0" err="1"/>
              <a:t>Karnaugh</a:t>
            </a:r>
            <a:r>
              <a:rPr lang="en-US" sz="2200" dirty="0"/>
              <a:t> map as follows:</a:t>
            </a:r>
          </a:p>
          <a:p>
            <a:pPr marL="342900" indent="-342900" algn="l"/>
            <a:endParaRPr lang="en-US" sz="22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7</a:t>
            </a:fld>
            <a:endParaRPr lang="en-US"/>
          </a:p>
        </p:txBody>
      </p:sp>
      <p:pic>
        <p:nvPicPr>
          <p:cNvPr id="7170" name="Picture 2" descr="A Karnaugh map. The column headers are 0 and 1, grouped under a. The row headers are 0 0, 0 1, 1 1, and 1 0, grouped under b c. The row entries are as follows. Row 1. 0 (0), 0 (4). Row 2. 1 (1), 1 (5). Row 3. 1 (3), 0 (7). Row 4. 0 (2), 0 (6). Note: the numbers in parentheses appear smaller in the bottom right corners of the cells."/>
          <p:cNvPicPr>
            <a:picLocks noChangeAspect="1" noChangeArrowheads="1"/>
          </p:cNvPicPr>
          <p:nvPr/>
        </p:nvPicPr>
        <p:blipFill>
          <a:blip r:embed="rId2" cstate="print"/>
          <a:srcRect/>
          <a:stretch>
            <a:fillRect/>
          </a:stretch>
        </p:blipFill>
        <p:spPr bwMode="auto">
          <a:xfrm>
            <a:off x="2514600" y="3505200"/>
            <a:ext cx="4495800" cy="2802937"/>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ADB1A93-401B-22FC-A265-90FADE3D66B5}"/>
                  </a:ext>
                </a:extLst>
              </p14:cNvPr>
              <p14:cNvContentPartPr/>
              <p14:nvPr/>
            </p14:nvContentPartPr>
            <p14:xfrm>
              <a:off x="2379960" y="3517560"/>
              <a:ext cx="6530400" cy="2666520"/>
            </p14:xfrm>
          </p:contentPart>
        </mc:Choice>
        <mc:Fallback>
          <p:pic>
            <p:nvPicPr>
              <p:cNvPr id="5" name="Ink 4">
                <a:extLst>
                  <a:ext uri="{FF2B5EF4-FFF2-40B4-BE49-F238E27FC236}">
                    <a16:creationId xmlns:a16="http://schemas.microsoft.com/office/drawing/2014/main" id="{DADB1A93-401B-22FC-A265-90FADE3D66B5}"/>
                  </a:ext>
                </a:extLst>
              </p:cNvPr>
              <p:cNvPicPr/>
              <p:nvPr/>
            </p:nvPicPr>
            <p:blipFill>
              <a:blip r:embed="rId4"/>
              <a:stretch>
                <a:fillRect/>
              </a:stretch>
            </p:blipFill>
            <p:spPr>
              <a:xfrm>
                <a:off x="2370600" y="3508200"/>
                <a:ext cx="6549120" cy="268524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Two- and Three-Variable </a:t>
            </a:r>
            <a:r>
              <a:rPr lang="en-US" dirty="0" err="1"/>
              <a:t>Karnaugh</a:t>
            </a:r>
            <a:r>
              <a:rPr lang="en-US" dirty="0"/>
              <a:t> Maps</a:t>
            </a:r>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r>
              <a:rPr lang="en-US" b="1" dirty="0"/>
              <a:t>Plotting Product Terms:</a:t>
            </a:r>
          </a:p>
          <a:p>
            <a:pPr algn="l"/>
            <a:r>
              <a:rPr lang="en-US" dirty="0"/>
              <a:t>To plot the term b, 1’s are entered in the four squares of the map where b = 1 as shown below:</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8</a:t>
            </a:fld>
            <a:endParaRPr lang="en-US"/>
          </a:p>
        </p:txBody>
      </p:sp>
      <p:pic>
        <p:nvPicPr>
          <p:cNvPr id="8194" name="Picture 2" descr="Three Karnaugh maps. The column headers are 0 and 1, grouped under a. The row headers are 0 0, 0 1, 1 1, and 1 0, grouped under b c. Map a. The 1s are placed under the cells (3, 1), (3, 2), (4, 1), and (4, 2). The 1s in the these cells are grouped and identified as, &quot;b = 1 in these rows.&quot; Map b. The 1s are placed under the cells (4, 1) and (4, 2) and identified as b c complement. Map c. The 1s are placed under the cells (1, 4) and (4, 4) and identified as, &quot;a = 1 in this column; c = 0 in these rows.&quot;"/>
          <p:cNvPicPr>
            <a:picLocks noChangeAspect="1" noChangeArrowheads="1"/>
          </p:cNvPicPr>
          <p:nvPr/>
        </p:nvPicPr>
        <p:blipFill>
          <a:blip r:embed="rId2" cstate="print"/>
          <a:srcRect/>
          <a:stretch>
            <a:fillRect/>
          </a:stretch>
        </p:blipFill>
        <p:spPr bwMode="auto">
          <a:xfrm>
            <a:off x="609599" y="3581400"/>
            <a:ext cx="8198069" cy="26670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98E634F-1F41-4037-9E06-3A4CC2A05282}"/>
                  </a:ext>
                </a:extLst>
              </p14:cNvPr>
              <p14:cNvContentPartPr/>
              <p14:nvPr/>
            </p14:nvContentPartPr>
            <p14:xfrm>
              <a:off x="505992" y="5278010"/>
              <a:ext cx="15480" cy="10080"/>
            </p14:xfrm>
          </p:contentPart>
        </mc:Choice>
        <mc:Fallback xmlns="">
          <p:pic>
            <p:nvPicPr>
              <p:cNvPr id="5" name="Ink 4">
                <a:extLst>
                  <a:ext uri="{FF2B5EF4-FFF2-40B4-BE49-F238E27FC236}">
                    <a16:creationId xmlns:a16="http://schemas.microsoft.com/office/drawing/2014/main" id="{F98E634F-1F41-4037-9E06-3A4CC2A05282}"/>
                  </a:ext>
                </a:extLst>
              </p:cNvPr>
              <p:cNvPicPr/>
              <p:nvPr/>
            </p:nvPicPr>
            <p:blipFill>
              <a:blip r:embed="rId4"/>
              <a:stretch>
                <a:fillRect/>
              </a:stretch>
            </p:blipFill>
            <p:spPr>
              <a:xfrm>
                <a:off x="497352" y="5269010"/>
                <a:ext cx="331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5809440D-8F33-3D5D-7475-A5A0CBA73854}"/>
                  </a:ext>
                </a:extLst>
              </p14:cNvPr>
              <p14:cNvContentPartPr/>
              <p14:nvPr/>
            </p14:nvContentPartPr>
            <p14:xfrm>
              <a:off x="294840" y="2911680"/>
              <a:ext cx="7724160" cy="3443400"/>
            </p14:xfrm>
          </p:contentPart>
        </mc:Choice>
        <mc:Fallback>
          <p:pic>
            <p:nvPicPr>
              <p:cNvPr id="6" name="Ink 5">
                <a:extLst>
                  <a:ext uri="{FF2B5EF4-FFF2-40B4-BE49-F238E27FC236}">
                    <a16:creationId xmlns:a16="http://schemas.microsoft.com/office/drawing/2014/main" id="{5809440D-8F33-3D5D-7475-A5A0CBA73854}"/>
                  </a:ext>
                </a:extLst>
              </p:cNvPr>
              <p:cNvPicPr/>
              <p:nvPr/>
            </p:nvPicPr>
            <p:blipFill>
              <a:blip r:embed="rId6"/>
              <a:stretch>
                <a:fillRect/>
              </a:stretch>
            </p:blipFill>
            <p:spPr>
              <a:xfrm>
                <a:off x="285480" y="2902320"/>
                <a:ext cx="7742880" cy="346212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Two- and Three-Variable </a:t>
            </a:r>
            <a:r>
              <a:rPr lang="en-US" dirty="0" err="1"/>
              <a:t>Karnaugh</a:t>
            </a:r>
            <a:r>
              <a:rPr lang="en-US" dirty="0"/>
              <a:t> Maps</a:t>
            </a:r>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r>
              <a:rPr lang="en-US" sz="2200" b="1" dirty="0"/>
              <a:t>Simplifying Expressions: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9</a:t>
            </a:fld>
            <a:endParaRPr lang="en-US"/>
          </a:p>
        </p:txBody>
      </p:sp>
      <p:pic>
        <p:nvPicPr>
          <p:cNvPr id="10242" name="Picture 2" descr="Two Karnaugh maps, a and b. In both maps, the column headers are 0 and 1, grouped under a, and the row headers are 0 0, 0 1, 1 1, and 1 0, grouped under b c. The 1s are placed under the following cells (labeled by row number, column number): (2, 1), (2, 2), and (3, 1). Map a, Plot of minterms. F = Sum of m (1, 3, 5). Map b, Simplified form of F. F = a complement c + b complement c. Expressions pointing to the grouping of the cells (2, 1) and (3, 1) read, &quot;T_1 = a complement b complement c + a complement b c = a complement c.&quot; Expressions pointing to the grouping of the cells (2, 1) and (2, 1) read, &quot;T_2 = a complement b complement c + a b complement c = b complement c.&quot;"/>
          <p:cNvPicPr>
            <a:picLocks noChangeAspect="1" noChangeArrowheads="1"/>
          </p:cNvPicPr>
          <p:nvPr/>
        </p:nvPicPr>
        <p:blipFill>
          <a:blip r:embed="rId2" cstate="print"/>
          <a:srcRect/>
          <a:stretch>
            <a:fillRect/>
          </a:stretch>
        </p:blipFill>
        <p:spPr bwMode="auto">
          <a:xfrm>
            <a:off x="762000" y="2514600"/>
            <a:ext cx="7696200" cy="3233472"/>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F3CD94E-8D69-BE90-68E0-B40246CC7091}"/>
                  </a:ext>
                </a:extLst>
              </p14:cNvPr>
              <p14:cNvContentPartPr/>
              <p14:nvPr/>
            </p14:nvContentPartPr>
            <p14:xfrm>
              <a:off x="869760" y="2140200"/>
              <a:ext cx="7479000" cy="4335480"/>
            </p14:xfrm>
          </p:contentPart>
        </mc:Choice>
        <mc:Fallback>
          <p:pic>
            <p:nvPicPr>
              <p:cNvPr id="5" name="Ink 4">
                <a:extLst>
                  <a:ext uri="{FF2B5EF4-FFF2-40B4-BE49-F238E27FC236}">
                    <a16:creationId xmlns:a16="http://schemas.microsoft.com/office/drawing/2014/main" id="{3F3CD94E-8D69-BE90-68E0-B40246CC7091}"/>
                  </a:ext>
                </a:extLst>
              </p:cNvPr>
              <p:cNvPicPr/>
              <p:nvPr/>
            </p:nvPicPr>
            <p:blipFill>
              <a:blip r:embed="rId4"/>
              <a:stretch>
                <a:fillRect/>
              </a:stretch>
            </p:blipFill>
            <p:spPr>
              <a:xfrm>
                <a:off x="860400" y="2130840"/>
                <a:ext cx="7497720" cy="435420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5047</TotalTime>
  <Words>1051</Words>
  <Application>Microsoft Office PowerPoint</Application>
  <PresentationFormat>On-screen Show (4:3)</PresentationFormat>
  <Paragraphs>187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Candara</vt:lpstr>
      <vt:lpstr>Roboto</vt:lpstr>
      <vt:lpstr>Symbol</vt:lpstr>
      <vt:lpstr>Verdana</vt:lpstr>
      <vt:lpstr>Wingdings</vt:lpstr>
      <vt:lpstr>Waveform</vt:lpstr>
      <vt:lpstr>PowerPoint Presentation</vt:lpstr>
      <vt:lpstr>Karnaugh Maps</vt:lpstr>
      <vt:lpstr>Two- and Three-Variable Karnaugh Maps</vt:lpstr>
      <vt:lpstr>Two- and Three-Variable Karnaugh Maps</vt:lpstr>
      <vt:lpstr>Two- and Three-Variable Karnaugh Maps</vt:lpstr>
      <vt:lpstr>Two- and Three-Variable Karnaugh Maps</vt:lpstr>
      <vt:lpstr>Two- and Three-Variable Karnaugh Maps</vt:lpstr>
      <vt:lpstr>Two- and Three-Variable Karnaugh Maps</vt:lpstr>
      <vt:lpstr>Two- and Three-Variable Karnaugh Maps</vt:lpstr>
      <vt:lpstr>Two variable K-map</vt:lpstr>
      <vt:lpstr>Three variable K-map</vt:lpstr>
      <vt:lpstr>Using K-maps for simplification</vt:lpstr>
      <vt:lpstr>Using K-maps for simplification</vt:lpstr>
      <vt:lpstr>Why can K-maps work?</vt:lpstr>
      <vt:lpstr>Using K-maps for simplification</vt:lpstr>
      <vt:lpstr>Four variable K-map</vt:lpstr>
      <vt:lpstr>Four-Variable Karnaugh Maps</vt:lpstr>
      <vt:lpstr>Determination of Minimum Expressions Using Essential Prime Implicants</vt:lpstr>
      <vt:lpstr>Determination of Minimum Expressions Using Essential Prime Implicants</vt:lpstr>
      <vt:lpstr>Determination of Minimum Expressions Using Essential Prime Implicants</vt:lpstr>
      <vt:lpstr>Determination of Minimum Expressions Using Essential Prime Implicants</vt:lpstr>
      <vt:lpstr>Determination of Minimum Expressions Using Essential Prime Implicants</vt:lpstr>
      <vt:lpstr>Determination of Minimum Expressions Using Essential Prime Implicants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FUNDAMENTALS</dc:title>
  <dc:creator>hammj</dc:creator>
  <cp:lastModifiedBy>Xing, Yuan</cp:lastModifiedBy>
  <cp:revision>404</cp:revision>
  <dcterms:created xsi:type="dcterms:W3CDTF">2010-06-02T16:10:54Z</dcterms:created>
  <dcterms:modified xsi:type="dcterms:W3CDTF">2023-03-02T18:05:23Z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248315395</vt:i4>
  </property>
  <property fmtid="{D5CDD505-2E9C-101B-9397-08002B2CF9AE}" pid="3" name="_NewReviewCycle">
    <vt:lpwstr/>
  </property>
  <property fmtid="{D5CDD505-2E9C-101B-9397-08002B2CF9AE}" pid="4" name="_EmailSubject">
    <vt:lpwstr>Lecture Note PowerPoints for Cengage Learning textbooks.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-1176233783</vt:i4>
  </property>
</Properties>
</file>