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82" r:id="rId1"/>
  </p:sldMasterIdLst>
  <p:notesMasterIdLst>
    <p:notesMasterId r:id="rId16"/>
  </p:notesMasterIdLst>
  <p:handoutMasterIdLst>
    <p:handoutMasterId r:id="rId17"/>
  </p:handoutMasterIdLst>
  <p:sldIdLst>
    <p:sldId id="515" r:id="rId2"/>
    <p:sldId id="605" r:id="rId3"/>
    <p:sldId id="631" r:id="rId4"/>
    <p:sldId id="602" r:id="rId5"/>
    <p:sldId id="632" r:id="rId6"/>
    <p:sldId id="603" r:id="rId7"/>
    <p:sldId id="604" r:id="rId8"/>
    <p:sldId id="257" r:id="rId9"/>
    <p:sldId id="606" r:id="rId10"/>
    <p:sldId id="626" r:id="rId11"/>
    <p:sldId id="262" r:id="rId12"/>
    <p:sldId id="627" r:id="rId13"/>
    <p:sldId id="258" r:id="rId14"/>
    <p:sldId id="259"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3" autoAdjust="0"/>
    <p:restoredTop sz="94671" autoAdjust="0"/>
  </p:normalViewPr>
  <p:slideViewPr>
    <p:cSldViewPr>
      <p:cViewPr varScale="1">
        <p:scale>
          <a:sx n="81" d="100"/>
          <a:sy n="81" d="100"/>
        </p:scale>
        <p:origin x="1507"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US"/>
              <a:t>Engineering Fundamentals - An Introduction to Engineering</a:t>
            </a:r>
          </a:p>
        </p:txBody>
      </p:sp>
      <p:sp>
        <p:nvSpPr>
          <p:cNvPr id="307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dirty="0"/>
              <a:t>©2011 Cengage Learning Engineering. All Rights Reserved. </a:t>
            </a:r>
          </a:p>
        </p:txBody>
      </p:sp>
      <p:sp>
        <p:nvSpPr>
          <p:cNvPr id="307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BF25AC6-2336-4B42-B7AB-448B1D85F523}" type="slidenum">
              <a:rPr lang="en-US"/>
              <a:pPr>
                <a:defRPr/>
              </a:pPr>
              <a:t>‹#›</a:t>
            </a:fld>
            <a:endParaRPr lang="en-US"/>
          </a:p>
        </p:txBody>
      </p:sp>
    </p:spTree>
    <p:extLst>
      <p:ext uri="{BB962C8B-B14F-4D97-AF65-F5344CB8AC3E}">
        <p14:creationId xmlns:p14="http://schemas.microsoft.com/office/powerpoint/2010/main" val="263220812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3-30T15:18:18.192"/>
    </inkml:context>
    <inkml:brush xml:id="br0">
      <inkml:brushProperty name="width" value="0.05292" units="cm"/>
      <inkml:brushProperty name="height" value="0.05292" units="cm"/>
      <inkml:brushProperty name="color" value="#FF0000"/>
    </inkml:brush>
  </inkml:definitions>
  <inkml:trace contextRef="#ctx0" brushRef="#br0">7821 8008 1898 0,'0'0'940'15,"0"0"-710"-15,0 0-3 16,0 0 9-16,0 0-128 15,0 0-82-15,-54 83-10 16,10-49 28-16,-14 4-11 16,-11 4-6-16,-11 0-12 15,-7 3-8-15,0-1-7 16,7-2-1-16,13-7 1 16,18-8 0-16,18-10 0 15,18-6-6-15,13-5 0 16,0-2-6-16,33 2-28 0,54 4 29 15,62 0 11-15,49 4 35 16,-6-4 7-16,-38 0-23 16,-61-1-18-16,-44-5-1 15,0 5-129-15,-8-9-340 16,-10 0-407-16,-20 0-905 0</inkml:trace>
  <inkml:trace contextRef="#ctx0" brushRef="#br0" timeOffset="181.4">7892 8035 2342 0,'0'0'649'0,"0"0"-580"16,-48 101-8-16,5 10 209 16,-12 38-110-16,1 17-89 15,12-24-47-15,16-35-23 16,18-39-1-16,8 16-117 15,0-12-389-15,3-10-702 0</inkml:trace>
  <inkml:trace contextRef="#ctx0" brushRef="#br0" timeOffset="764.92">8770 8428 2372 0,'0'0'626'0,"0"0"-443"16,0 0-45-16,0 0-79 0,0 0-47 16,-8 126 69-16,14-62-31 15,7 0-14-15,-1-8-15 16,1-12-12-16,7 3-7 15,-7-47 0 1,5-8 14-16,14-34 14 16,6-16-13-16,11-10-10 15,-5 3-5-15,-9 14-1 16,-10 15 1-16,-14 21-1 16,-7 15-1-16,-4 8-8 15,0 28-19-15,0 18 25 16,-11 8 2-16,5 3-1 15,-1-7 0-15,5-16 0 16,2-16 0-16,0-14 1 0,0-12 1 16,9-2 149-16,16-28-9 15,10-11-91-15,9-4-50 16,8-1-53-16,35 10-194 16,-12 11-427-16,-10 14-389 0</inkml:trace>
  <inkml:trace contextRef="#ctx0" brushRef="#br0" timeOffset="1514.52">9723 8551 1910 0,'0'0'612'0,"0"0"-232"0,0 0 2 16,0 0-201 0,-146-33-118-16,92 65-45 0,1 12 5 15,4 11 10-15,11 0-14 16,13-1-11-16,17-9-8 15,8-11-1-15,4-10 0 16,23-14 0-16,11-10 1 16,8 0 0-16,5-22 8 15,5-14-8-15,-2-6 0 16,-5 2-1-16,-14 8-10 16,-8 8 5-16,-13 13 5 15,-10 11-5-15,-4 0-9 16,0 14-13-16,0 19 19 15,-4 9 9-15,-6 4 8 16,4 0-7-16,6-4 0 16,0-8-1-16,0-10 0 0,14-7 0 15,3-10 0-15,1-5 1 16,5-2 14-16,0 0-1 16,6-9 7-16,5-8-2 15,2-3-13-15,0 0-5 16,-1 0 0-16,-6 4-1 15,-9 2 1-15,-6 6 0 16,-8 4 0-16,-4 4 7 16,-2 0-8-16,0 0 0 15,0 0-9-15,0 0-4 16,7 0 4-16,0 0 8 0,2 0 1 16,2 0 0-1,5 0 2-15,1-14 10 16,8-6 1-16,1-8-4 0,4-4-3 15,-1-4-5-15,-5 4 0 16,-4 5 1-16,-9 10 4 16,-6 8 61-16,-5 7 7 15,0 2-47-15,0 12-27 16,0 21-17-16,-9 14 16 16,4 17 0-16,3 15 1 15,2 7 0-15,0 6 2 16,4 2 4-16,3-3-5 15,-7-8 0-15,0-12 7 0,-7-12-7 16,-17-17 10 0,-7-14 10-16,-4-16 40 0,-8-12 14 15,-9-8-39-15,-1-31-33 16,-3-16-3-16,9-18-114 16,23-37-195-16,15 16-476 15,9 11-823-15</inkml:trace>
  <inkml:trace contextRef="#ctx0" brushRef="#br0" timeOffset="1814.61">10796 8497 1335 0,'0'0'1103'0,"0"0"-832"15,0 0-93-15,0 0-7 0,-121 41-115 16,101-7-28-16,7 7 1 15,1-1 19-15,8 1-11 16,4 0-1-16,0-2 16 16,4-4-1-16,17 1 27 15,1-5-9-15,0 2-25 16,0-3-19-16,-8-3-11 16,-5-5-4-16,-7-9 7 15,-2-4-1-15,0-6 4 16,-16-3 26-16,-17 0 8 15,-18-6-54-15,-48-30-55 16,11 2-436-16,7-6-1171 0</inkml:trace>
  <inkml:trace contextRef="#ctx0" brushRef="#br0" timeOffset="2384.13">11700 8446 1744 0,'0'0'828'0,"0"0"-738"16,0 0-77-16,0 0 94 16,122 38 155-16,-7-23-78 15,0-8-103-15,-6-1-35 16,-17-6-32-16,-28 0-14 16,3-8-177-16,-11-10-478 15,-29-8-750-15</inkml:trace>
  <inkml:trace contextRef="#ctx0" brushRef="#br0" timeOffset="2615.51">12282 8283 2023 0,'0'0'321'16,"0"0"-239"-16,0 0 263 16,127 41-63-16,-69-19-156 15,-7 1-79-15,-11 7-14 16,-13-3-18-16,-12 1-3 15,-13 0 3-15,-2-3 7 16,-15 2 18-16,-25 1 1 16,-16 1-5-16,-16-2-23 0,-9-1-11 15,0-2-2 1,-6 1-102-16,22-10-242 0,21-8-471 0</inkml:trace>
  <inkml:trace contextRef="#ctx0" brushRef="#br0" timeOffset="3076.34">13507 8059 2114 0,'0'0'673'16,"0"0"-299"-16,0 0-64 16,0 0-269-16,0 0-41 15,0 0-14-15,-49 157 14 0,29-81-1 16,-2 6 0-1,4-2 1-15,3-8 0 0,7-10 0 16,6-15 0-16,2-19-105 16,12-20-9-16,19-8 74 15,11-21 40-15,10-16 0 16,3-8 1-16,-6 3 0 16,-12 10 1-16,-10 14-1 15,-13 18-1-15,-7 6-30 16,-5 32 22-16,-2 16 8 15,4 7 6-15,3 0-5 16,7-8-1-16,3-14 1 16,5-14-1-16,5-23 1 15,4-4 32-15,3-36 79 16,-5-15-11-16,-4-12-23 0,-10-5-35 16,-11 1-26-16,-4 7-17 15,-4 13-5-15,-16 18-39 16,-9 18-20-16,-2 13-93 15,-4 13-74-15,3 24-61 16,18 32-187-16,12-11-160 16,2-5-62-16</inkml:trace>
  <inkml:trace contextRef="#ctx0" brushRef="#br0" timeOffset="3565.18">14160 8667 910 0,'0'0'523'15,"0"0"-179"-15,154-97 6 16,-94 51-134-16,-10-2-63 0,-11 0-34 15,-19 3 39-15,-18 5 34 16,-2 7 24 0,-18 8-87-16,-15 9-50 0,-8 13-31 15,-3 3-36-15,0 17-12 16,-1 19-7-16,10 11-2 16,14 3-2-16,15-3 5 15,6-3 5-15,16-8-1 16,15-15 2-16,7-13 0 15,1-8 9-15,-1-18 63 16,-1-16 29-16,-4-10-17 16,-9 0-38-16,-8 6-14 15,-6 7-10-15,-7 11 34 0,-1 10-14 16,-2 9-24-16,0 1-18 16,0 0-18-16,0 19-21 15,0 13 21-15,0 19 10 16,0 12 7-16,0 14-9 15,12 13 5-15,-4 3 5 16,1-1 6-16,-7-6-5 16,-2-11 6-16,-2-11 1 15,-20-10 2-15,-7-10 4 16,-2-12 2-16,-2-8 13 16,-1-8-2-16,0-10-3 15,1-5-6-15,-5-1-8 16,-4-7-10-16,-5-19-13 15,-4-10-96-15,-13-33-173 16,10 9-382-16,13 2-629 0</inkml:trace>
  <inkml:trace contextRef="#ctx0" brushRef="#br0" timeOffset="3997.28">14757 8947 1844 0,'0'0'568'0,"0"0"-411"15,0 0 34-15,0 0-51 16,0 0 19-16,0 0-36 16,0 0-33-16,118 72-13 15,-114-59-17-15,-4-2-6 16,0-1 5-16,-3 3 31 16,-15-4 30-16,-7 4-39 15,-4-4-33-15,-2 4-11 16,1-4-20-16,6 4-17 15,6-5 0-15,8 2-7 0,9-4-2 16,1 0-3-16,0 1 3 16,23 4 2-16,16-1 7 15,22 0 0-15,57 0-75 16,-14-2-243-16,-3-8-474 0</inkml:trace>
  <inkml:trace contextRef="#ctx0" brushRef="#br0" timeOffset="4331.84">15425 8082 2320 0,'0'0'631'16,"0"0"-480"-16,0 0 2 15,0 0 6-15,-135 92-24 16,90-57-87-16,1 1-26 16,3-2-11-16,1-1-11 15,7-7 0-15,6-2 0 16,7-4 0-16,9-6 0 16,9-3-9-16,2 0-3 15,6-1 6-15,33-2 4 16,13 2 2-16,18-2 2 15,10-2-2-15,-4-3-1 16,8-3-212-16,-22 0-282 16,-19 0-255-16</inkml:trace>
  <inkml:trace contextRef="#ctx0" brushRef="#br0" timeOffset="4486.35">15334 8207 1998 0,'0'0'611'15,"0"0"-435"-15,0 0-64 16,0 0 45-16,-38 105-25 16,30-45-81-16,0 10-35 15,8 8-16-15,0 34-9 16,10-15-307-16,5-19-516 0</inkml:trace>
  <inkml:trace contextRef="#ctx0" brushRef="#br0" timeOffset="4717.8">16123 8618 2343 0,'0'0'817'16,"0"0"-688"-16,0 0-54 15,0 0-47-15,0 0-13 16,0 0-9-16,140 14-5 0,-111-5-1 16,-9 4-24-1,-7 1-313-15,-10-1-524 0</inkml:trace>
  <inkml:trace contextRef="#ctx0" brushRef="#br0" timeOffset="4865.21">16082 8859 2070 0,'0'0'636'0,"0"0"-408"16,0 0 75-16,0 0-181 16,0 0-48-16,191 0-34 15,-45 0-40-15,-19 0-326 16,-3-2-364-16</inkml:trace>
  <inkml:trace contextRef="#ctx0" brushRef="#br0" timeOffset="5548.8">17344 8338 1151 0,'0'0'994'0,"0"0"-710"0,0 0-41 15,138 22 94-15,-84-2-108 16,-8 7-126-16,-12 6-55 16,-16 1 8-16,-18-1-22 15,0 4-7-15,-23-1 0 16,-19 1-9-16,-14-4 15 15,-10 4 20-15,-4-6-23 16,3 0-21-16,9-6-8 16,14-4 1-16,15-7-2 15,13-4 0-15,9-5-1 16,7-4-8-16,12 0 3 0,45 2-14 16,53 5 20-1,44 4 30-15,-1 2 4 0,-26-1-14 16,-17 4-20-16,-50-7-455 15,-9-6-1289-15</inkml:trace>
  <inkml:trace contextRef="#ctx0" brushRef="#br0" timeOffset="25693.83">2930 15004 1181 0,'0'0'1470'0,"0"0"-917"16,0 0-405-16,0 0 41 15,0 0-13-15,0 0-77 16,-15 17-59-16,-12 5-23 15,-17 18-4-15,-14 9 50 16,-17 18-4-16,-6 10-34 16,-20 26-1-16,-9 18-12 15,18-3-6-15,16-15 0 16,27-13-6-16,27-26 0 16,8 7 0-16,14-4-13 15,3-10 2-15,37-15-4 0,20-12 0 16,20-20 6-1,13-10 8-15,6-6 0 0,-3-26 0 16,-15-8-1-16,-18-8 2 16,-25-2 0-16,-27-3 7 15,-11-1 5-15,-42 1-4 16,-45 8-8-16,-42 9 0 16,4 13-1-16,15 15 0 15,30 8 0-15,42 0-8 16,14 0 0-16,7 0-3 15,17 0-101-15,46-13-143 16,12-5-397-16,9-10-661 0</inkml:trace>
  <inkml:trace contextRef="#ctx0" brushRef="#br0" timeOffset="28042.32">3617 15662 633 0,'0'0'1875'0,"0"0"-1562"16,0 0-192-16,0 0 12 15,0 0-109-15,0 0-24 16,17 47-4-16,-6-11 4 15,3 0 7-15,-5-2-1 16,0-10-5-16,-4-8 0 16,-1-12 0-16,2-4 0 0,5 0 11 15,5-22 14-15,5-9-11 16,0 0-8-16,-3 1 4 16,-7 8-2-16,-2 11 3 15,-6 8 12-15,-1 3-24 16,-2 9-20-16,2 22 5 15,1 9 15-15,-3 0 6 16,0 4-4-16,2-8-2 16,2-9 0-16,0-9 0 15,2-9 0-15,7-9 1 16,2 0 81-16,11-26 69 16,10-6-94-16,8-8-57 15,7 0-90-15,26 4-262 0,-15 9-399 16,-8 14-293-16</inkml:trace>
  <inkml:trace contextRef="#ctx0" brushRef="#br0" timeOffset="28758.33">4482 15781 614 0,'0'0'1105'16,"0"0"-459"-16,0 0-302 16,0 0-9-16,0 0-102 15,0 0-86-15,0 0-80 16,-133-72-50-16,94 86-17 15,1 12 0-15,7 0-6 16,10-2-6-16,13-2 1 16,8-4-5-16,0-5-22 15,8-10-37-15,19-3 41 16,7-3 25-16,1-16 9 0,-2-3-1 16,-6 0 1-16,-9 8 0 15,-9 5 1-15,-7 9 0 16,-2 0-1-16,0 0-1 15,0 9-36-15,0 9 26 16,0 4 11-16,5-4 0 16,-1 4 0-16,1-8 0 15,2-4 0-15,-3-2-1 16,0-3 1-16,-4-5-1 16,2 0 1-16,3 0 0 15,2 4 0-15,2-4 0 16,6 0 1-16,1 0-1 0,3 0 0 15,2 0 1 1,-1 0 0-16,-3-4 0 0,2-7 6 16,-6-1 1-16,3-1-7 15,-3 0 5-15,1-1-5 16,-1 0 0-16,-2 3 0 16,-4 5 0-16,-3-3 6 15,-4 9-1-15,2 0-5 16,-2 0-1-16,0 0-6 15,0 0-9-15,0 0-2 16,0 4 16-16,0 14-1 16,0 4 2-16,-4 10 0 15,-3 2-1-15,0 7 1 16,1 0-1-16,-1 8 0 0,-2 0 1 16,-2 1 0-16,-2-5 7 15,-3-1 36-15,-4-4-6 16,-2-5 46-16,-7-7 7 15,-3-6 21-15,-5-4 9 16,-8-11-29-16,-4-4-35 16,-2-3-28-16,-5-6-13 15,5-26-15-15,6-13-6 16,16-12-136-16,29-28-310 16,23 13-334-16,16 10-1127 0</inkml:trace>
  <inkml:trace contextRef="#ctx0" brushRef="#br0" timeOffset="29074.11">4983 15798 1813 0,'0'0'717'0,"0"0"-534"0,0 0-4 15,0 0-101-15,0 0-60 16,0 0-17-16,0 0-1 15,-88 104-1-15,88-83-5 16,0-4 6-16,3-2 0 16,8 2 1-16,2 1 47 15,2 4 18-15,-1 2-2 16,1 2-11-16,-3-1-16 0,-3 0-16 16,-5-3-7-16,-4-4-1 15,0-6 17-15,0-3 63 16,-19-8 45-16,-16-1 1 15,-11 0-83-15,-14 0-49 16,-31-14-7-16,12-4-217 16,20 5-511-16</inkml:trace>
  <inkml:trace contextRef="#ctx0" brushRef="#br0" timeOffset="29879.92">6724 15606 909 0,'0'0'1457'0,"0"0"-1094"16,0 0-247-16,0 0 35 16,0 0-49-16,0 0-66 0,0 0-21 15,25 27 9-15,-15-1 3 16,-2 6 28-16,-3 16 44 16,-3 12 30-16,-2 10-24 15,0 7-42-15,-2 3-39 16,-9-8-14-16,1-2-8 15,-1-12-2-15,-1-8 1 16,-7-9-1-16,-3-11 1 16,-9-9 10-16,-11-10 10 15,-11-7-3-15,0-4-5 16,3 0-1-16,7-15 0 16,12 8 23-16,13-2 31 0,6 5-3 15,10 3-17-15,2 1-25 16,0 0-20-16,0 0-1 15,10 0-9-15,19 0-4 16,13 0 13-16,14 4 0 16,6 6 9-16,3 0-9 15,-3 6 0-15,-2-6-54 16,23-2-225-16,-16-4-573 16,-11-4-1707-16</inkml:trace>
  <inkml:trace contextRef="#ctx0" brushRef="#br0" timeOffset="30440.84">7059 16294 649 0,'0'0'2055'0,"0"0"-1527"16,0 0-370-16,0 0-42 15,0 0-116-15,0 0-5 16,0 0 4-16,0 115 0 15,4-79 1-15,12-4-1 16,2-10-1-16,2-9 1 16,-2-8-4-16,1-5 5 0,4-13 27 15,-3-23-6-15,0-1 30 16,-8-7 21-16,-8 0-1 16,-4 3-11-1,-11 10-26-15,-22 4-10 0,-15 13-24 16,-5 10 0-16,-5 4-30 15,9 22-171-15,14 3-341 16,17-4-328-16</inkml:trace>
  <inkml:trace contextRef="#ctx0" brushRef="#br0" timeOffset="30673.77">7601 16152 1272 0,'0'0'1552'0,"0"0"-1220"0,0 0-246 15,0 0-26-15,0 0-7 16,151 12 64-16,-82-8-37 16,-5 2-52-16,-8 1-19 15,-14-2-7-15,-13-1-2 16,-6-2-7-16,4-2-109 15,-7-2-239-15,-3-11-691 0</inkml:trace>
  <inkml:trace contextRef="#ctx0" brushRef="#br0" timeOffset="30941.11">8008 15946 1129 0,'0'0'1534'15,"0"0"-1174"-15,0 0-244 16,0 0 42-16,0 0-30 16,0 0-62-16,147 88-40 15,-115-56-20-15,-12 0 0 16,-7 1 0-16,-13 9 6 16,0-7 30-16,-13 5 39 15,-18 0 1-15,-8 1-40 16,-3-5-25-16,0-4-17 0,-1-11-9 15,1-8-165 1,9-7-347-16,14-6-567 0</inkml:trace>
  <inkml:trace contextRef="#ctx0" brushRef="#br0" timeOffset="31266.61">9136 15873 795 0,'0'0'2144'0,"0"0"-1687"16,0 0-366-16,0 0-47 15,0 0-44-15,0 0-24 0,0 0 17 16,13 19 6 0,-9-15 1-16,-4-1 1 0,0 0 0 15,0 0 0-15,0 5 0 16,0 6 5-16,0 8-5 15,0 5 5-15,0 9-5 16,0 6-1-16,0 6 1 16,0 2-1-16,0 2 0 15,0 2 0-15,-4-1 0 16,-11 1 0-16,-8-4-1 16,-19 3-101-16,3-9-279 15,4-17-559-15</inkml:trace>
  <inkml:trace contextRef="#ctx0" brushRef="#br0" timeOffset="31402.05">8754 16529 1324 0,'0'0'719'15,"0"0"-436"-15,0 0-90 0,0 0-117 16,0 0-25-16,116 0 7 16,-51 0-36-16,7 0-22 15,26 0-86-15,-17-8-491 16,-11-4-1017-16</inkml:trace>
  <inkml:trace contextRef="#ctx0" brushRef="#br0" timeOffset="31691.37">9314 16374 1579 0,'0'0'838'0,"0"0"-589"0,0 0-130 15,0 0-88-15,0 0-5 16,0 0 57-16,0 0 33 15,44 138-6-15,-21-94 25 16,0 1-15-16,-2-4-15 16,-3-2-47-16,-5 2-31 15,-6-9-7-15,-7 0 2 16,0-2 8-16,-7-9 23 16,-22-2 26-16,-15-5 1 15,-14-10-32-15,-11-4-24 16,-9 0-24-16,0-14-47 15,8-34-158-15,22 8-265 16,26-10-393-16</inkml:trace>
  <inkml:trace contextRef="#ctx0" brushRef="#br0" timeOffset="31809.69">9496 16387 679 0,'0'0'1769'0,"0"0"-1101"15,0 0-379-15,0 0-109 16,0 0-127-16,0 0-53 15,161-19-26-15,-95 30-276 16,4-2-669-16</inkml:trace>
  <inkml:trace contextRef="#ctx0" brushRef="#br0" timeOffset="53519.76">12271 15949 841 0,'0'0'1511'0,"0"0"-1049"15,0 0-247-15,0 0 98 16,0 0-70-16,0 0-104 16,-12-53-89-16,12 53-37 15,-2 0-12-15,0 2-1 16,0 23-19-16,-5 32-5 0,-9 47 15 16,-13 48 9-1,0 21 0-15,0-26 27 0,12-40-1 16,13-43-21-1,4-15-5-15,0-5-1 0,4-4 1 16,9-4-1-16,5-18 0 16,2-18-15-16,4-4 16 15,7-32 11-15,3-12-5 16,-3-10-5-16,-4-6-1 16,-9 6-1-16,-9 10 0 15,-5 6 1-15,-4 15 1 16,0 10 0-16,0 11 0 15,0 6-1-15,0 15-24 16,-15 20-33-16,-8 20 35 16,-1 3 14-16,2 4 2 15,6-3-15-15,9-7-48 0,7-10-43 16,3-8-50-16,26-12 5 16,8-12 36-16,10-10 62 15,0-10 44-15,-5-20 9 16,-6-14 6-16,-9-6 0 15,-14-4 12-15,-11-4 3 16,-2 5 15-16,0 7 3 16,-11 12 0-16,0 11-5 15,0 10-11-15,4 5-17 16,1 8-10-16,-4 0-20 16,-6 21-204-16,3 2-278 0,2 4-218 15</inkml:trace>
  <inkml:trace contextRef="#ctx0" brushRef="#br0" timeOffset="54019.68">12747 16743 1234 0,'0'0'762'16,"0"0"-546"-16,0 0 9 15,0 0 35-15,0 0-86 16,0 0-53-16,0 0-54 15,-2-74-61-15,-20 97-6 16,-12 7 0-16,-1 10 0 16,1 0 0-16,10-5 0 15,11 2-1-15,13-11-6 0,0-6 1 16,13-9-4-16,16-11 10 16,6 0 7-16,3-17 10 15,0-16-5-15,-4-6 1 16,-7-1 22-16,-12 0 25 15,-7 9 37-15,-2 13 42 16,-6 4-34-16,0 11-37 16,0 3-59-16,0 0-9 15,0 8-38-15,0 19 22 16,0 10 14-16,0 7 1 16,0 10 1-16,0 9-1 15,2-2 1-15,11 1-1 16,1 1 0-16,-3-5 0 15,-5-8 0-15,-6-6 0 0,0-12 1 16,-4-6 2-16,-21-12 10 16,-11-10 60-16,-13-4 43 15,-13-10-43-15,-9-19-48 16,-10-13-24-16,4 3 0 16,4-1-105-16,17-19-126 15,17 9-266-15,26 10-408 0</inkml:trace>
  <inkml:trace contextRef="#ctx0" brushRef="#br0" timeOffset="54301.57">13327 16881 1487 0,'0'0'767'16,"0"0"-665"-16,0 0 81 15,0 0-14-15,0 0-1 16,0 0-34-16,0 0-19 15,-14 123 17-15,3-104-36 16,0-8-17-16,-1-1-5 16,6-2 1-16,0-8-6 15,1 4-29-15,3-2-29 16,2 2-11-16,0 1-9 16,0-2-1-16,17 6-2 15,16-8 10-15,15 3 2 0,12-4 0 16,29 0-42-1,-13 0-212-15,-12-10-600 0</inkml:trace>
  <inkml:trace contextRef="#ctx0" brushRef="#br0" timeOffset="54708.09">13786 15954 1181 0,'0'0'1324'16,"0"0"-844"-16,0 0-364 0,0 0-30 16,0 0-10-16,-103 130 3 15,69-72-40-15,3 8-10 16,4 6-5-16,4 4-14 15,2-3-8-15,8-3-1 16,6-4-1-16,7-16 1 16,0-10-1-16,7-14-9 15,17-11 3-15,3-15 6 16,6 0 6-16,-2-19 7 16,-6-12 14-16,-9-10 101 15,-16-3 37-15,0 0-33 16,-27 0-56-16,-14 12-35 15,-5 6-33-15,-1 12-8 0,7 4-7 16,7 7-68-16,12 3-236 16,11 0-568-16</inkml:trace>
  <inkml:trace contextRef="#ctx0" brushRef="#br0" timeOffset="56054.56">11638 15605 780 0,'0'0'1355'0,"0"0"-884"15,0 0-173-15,0 0-3 16,0 0-103-16,0 0-120 16,-29-12-66-16,37 57-6 15,6 21 36-15,-5 7 11 16,-3 9-17-16,-6 1-4 16,0-3-26-16,0-10 0 0,0-8-2 15,0-8-5-15,0-10-94 16,0-12-149-16,0-14-287 15,0-18-259-15</inkml:trace>
  <inkml:trace contextRef="#ctx0" brushRef="#br0" timeOffset="56233.4">11667 15731 666 0,'0'0'2063'15,"0"0"-1532"-15,0 0-402 16,0 0-8-16,0 0-80 16,224-19-25-16,-72 19-10 0,14 4-1 15,-8 19-5-15,-48-3-231 16,-38-8-581-16</inkml:trace>
  <inkml:trace contextRef="#ctx0" brushRef="#br0" timeOffset="57184.37">13476 15679 1689 0,'0'0'624'16,"0"0"-351"-16,0 0-15 16,0 0-130-16,0 0-75 15,0 0-10-15,0 0 137 16,121-6 52-16,-46 1-49 16,27-4-59-16,-1 5-53 15,1-4-38-15,-4 6-17 16,-27 2-14-16,-1 0-1 15,-24 0 0-15,-15 0-1 16,-15 0 0-16,-9 0-1 16,-7 0-6-16,0 6-1 15,0 2-4-15,0 6 11 16,0 8 1-16,0 10 0 0,0 3 7 16,-2 14-5-16,-5 1-2 15,3 4 0-15,1 3-5 16,3 1 4-16,0-1-8 15,0-2 7-15,0-7-4 16,5-2 0-16,2-2 5 16,-3-7-8-16,0-11 8 15,1-4-5-15,-5-8 5 16,0-6 0-16,0-4 1 16,0-4 0-16,0 2 6 15,0-2-5-15,0 0 5 16,0 0-6-16,0 0-44 15,-9 0-153-15,-7-10-384 0,1-5-504 16</inkml:trace>
  <inkml:trace contextRef="#ctx0" brushRef="#br0" timeOffset="58832.18">14991 16409 945 0,'0'0'1617'0,"0"0"-1115"0,0 0-249 16,0 0-12-16,0 0-85 15,0 0-79-15,0 0-46 16,114 2 2-16,-68-2-1 15,-3 0-25-15,-5 4-7 16,-13 4-40-16,-12 6-177 16,-7-4-341-16,-6 2-373 0</inkml:trace>
  <inkml:trace contextRef="#ctx0" brushRef="#br0" timeOffset="58985.32">15024 16627 2099 0,'0'0'817'16,"0"0"-601"-16,0 0-4 0,0 0-126 16,0 0-41-16,127 19-45 15,-56-19-5-15,-11 0-249 16,-8 0-583-16</inkml:trace>
  <inkml:trace contextRef="#ctx0" brushRef="#br0" timeOffset="61351.89">16308 16525 1358 0,'0'0'1244'0,"0"0"-773"0,0 0-224 16,0 0-76-16,0 0-92 15,0 0-13-15,86 58 29 16,-43-36-20-16,1 6-41 16,-5 4-8-16,-6 7-10 15,-11-3-14-15,-8 4 10 16,-12-4-2-16,-2 4 2 15,-21-4 2-15,-16-4-4 16,-15 2 7-16,-8-6-7 16,-4-6-1-16,3-4-3 15,9-4-4-15,6-6-1 0,15-4 0 16,11 0 10-16,11-4 5 16,7 0-1-16,2 0-13 15,0 2-2-15,0-2-1 16,14 4-11-16,12 1 7 15,15 2 5-15,11 3 11 16,11-6-4-16,9 5-7 16,5-4-23-16,31 4-136 15,-19-5-373-15,-16 1-613 0</inkml:trace>
  <inkml:trace contextRef="#ctx0" brushRef="#br0" timeOffset="61572.04">16894 16981 2606 0,'0'0'863'15,"0"0"-543"-15,0 0-13 0,0 0-307 16,0 0 0-16,0 0-3 15,0 0-105-15,24-13-36 16,23 13-159-16,-3 5-250 16,-3-5-486-16</inkml:trace>
  <inkml:trace contextRef="#ctx0" brushRef="#br0" timeOffset="62383.47">17518 16605 2347 0,'0'0'740'16,"0"0"-533"-16,0 0-62 15,0 0-45-15,122 58 14 16,-75-25-46-16,-7 2-37 16,-9-3-5-16,-13-2-13 15,-11-3-1-15,-7-5-3 16,0-8 5-16,0-4 4 16,-20-6 43-16,-9-4 25 15,-5 0-20-15,-2 0-27 0,8-10-39 16,4 2 0-1,15 4 0-15,6-1 0 0,3 5 0 16,0 0-9-16,18 0-39 16,13 17 15-16,7 4 31 15,7 8 2-15,-6 3-1 16,-7 6-8-16,-16-6 2 16,-16 4 1-16,-8-5 6 15,-51 1 14-15,-48-5 26 16,-5-4 21-16,5-16-61 15,14-7 0-15,30 0 0 16,7 0 0-16,2-7 0 16,24-3 0-16,9-3 0 15,15 8 0-15,4 1 0 16,2-1 0-16,8 1 0 16,46-1-299-16,-3-4-578 15,1 0-953-15</inkml:trace>
  <inkml:trace contextRef="#ctx0" brushRef="#br0" timeOffset="63185.37">15849 16124 1197 0,'0'0'779'0,"0"0"-436"16,0 0 123-16,0 0-212 16,0 0-125-16,0 0-99 15,0 0 64-15,-4 166 86 16,-2-77-69-16,0-1-56 16,-1 1-29-16,1-8-19 15,0-13-6-15,-4-11-1 0,1-11-6 16,1-12-47-16,-2-10-97 15,-3-11-185-15,3-11-320 16,4-2-429-16</inkml:trace>
  <inkml:trace contextRef="#ctx0" brushRef="#br0" timeOffset="63352.12">15748 16306 2027 0,'0'0'540'0,"0"0"-456"16,154-26 141-16,-71 26-92 16,8 0-98-16,5 14-35 0,30 26-48 15,-20-3-334 1,-19-7-928-16</inkml:trace>
  <inkml:trace contextRef="#ctx0" brushRef="#br0" timeOffset="63949.48">17163 16338 1662 0,'0'0'783'16,"0"0"-584"-16,0 0-53 15,0 0-63-15,0 0 17 16,134 9 121-16,-52-5-22 15,30 1-77-15,-5 0-49 16,2 2-17-16,-7-4-25 16,-23 0-13-16,-11-3-16 15,-20 0-1-15,-25 5 5 16,-12-5 26-16,-11 0 92 0,0 4 16 16,0 0-42-16,0-3-98 15,0 2 0-15,0-1 0 16,0 2 0-16,0-4 0 15,0 8 0-15,0 2 0 16,0 8-3-16,0 11 2 16,0 13 1-16,0 2 0 15,0 6 0-15,8 3-1 16,-2-5 1-16,2-4-1 16,-2-3 1-16,-2-5-6 15,3-8 5-15,-3-2 0 16,-2-4 0-16,3-8-1 15,-5-6-5-15,0-6-56 16,0 2-89-16,2-4-143 0,1 0-398 16,-3-10-1375-16</inkml:trace>
  <inkml:trace contextRef="#ctx0" brushRef="#br0" timeOffset="82361">18821 16686 1465 0,'0'0'1242'0,"0"0"-928"16,0 0-79-16,0 0-40 15,0 0-56-15,0 0-32 16,132 0-22-16,-92 6-22 15,-5 6-21-15,-1-7-19 16,-3 4-13-16,-2-1-3 16,-7-3-7-16,-2 4-47 15,-4-6-155-15,-3 0-174 16,-4 0-397-16,-9-3-651 0</inkml:trace>
  <inkml:trace contextRef="#ctx0" brushRef="#br0" timeOffset="82535.38">18868 16924 2264 0,'0'0'703'0,"0"0"-449"0,0 0 32 15,0 0-142-15,0 0-99 16,0 0-30-16,0 0-13 16,133 18-2-16,-19-18-120 15,-12 0-401-15,-2 0-802 0</inkml:trace>
  <inkml:trace contextRef="#ctx0" brushRef="#br0" timeOffset="83194.14">20588 16485 2232 0,'0'0'860'0,"0"0"-583"16,0 0-97-16,0 0-33 15,0 0-78-15,0 0 10 16,167 27-11-16,-113 0-31 16,-8 5-19-16,-13 2-10 15,-10-6-7-15,-19 2 10 16,-4 3-2-16,-6-7 12 16,-25 1 0-16,-11-4-6 15,-8-2-5-15,-4-6-9 16,-2-3 5-16,4-6-4 15,7-2-1-15,7 0 5 16,11-4-6-16,14 0 1 16,7 0 1-16,6 0-1 0,2 0 0 15,25 0-1-15,15 0 0 16,16 0-1-16,10 0 1 16,6 0 0-16,-7 18 0 15,-16 9-1-15,-16 0 1 16,-16 3-1-16,-19 7-1 15,0-2 1-15,-25 1 1 16,-15 0 1-16,-14-1 5 16,-6-3-5-16,-9-11 9 15,-9-2-10-15,-2-5 0 16,0-3 0-16,4-6 0 16,12-4 0-16,15-1 0 15,15 0 0-15,18 0 0 0,10 0 0 16,6 0 0-1,0 0 0-15,0-1 0 0,33-11-12 16,-2 4-306-16,2-2-636 0</inkml:trace>
  <inkml:trace contextRef="#ctx0" brushRef="#br0" timeOffset="90876.82">23188 13749 1094 0,'0'0'1118'15,"0"0"-853"-15,-118-5-142 0,82 5 37 16,-1 16-80-1,-3 24-51-15,-3 14 0 0,1 8-5 16,4 5-7-16,9-6-8 16,11-8-8-16,9-9 5 15,9-14-6-15,0-8 1 16,7-12 1-16,13-8 4 16,9-2 9-16,7-6 3 15,6-24 1-15,7-8-1 16,-3-10 1-16,-3-13-2 15,-9-3 14-15,-13-3 32 16,-11 6 26-16,-10 11 8 16,-2 11-40-16,-27 18-38 15,-8 13-19-15,-5 8-16 16,-9 20-221-16,9 10-370 16,15-2-647-16</inkml:trace>
  <inkml:trace contextRef="#ctx0" brushRef="#br0" timeOffset="91242.23">23295 14011 1162 0,'0'0'1307'0,"0"0"-1030"16,0 0-199-16,0 0-54 15,0 0-24-15,0 0 0 16,-42 104 0-16,32-60 1 0,4 0 0 15,4-4-1-15,2-4 1 16,0-10-1-16,11-8 0 16,7-4 0-16,2-14 0 15,9 0 5-15,6-21 152 16,8-16-7-16,-3-11-36 16,0-12-17-16,-9-9-37 15,-8-3-30-15,-11 4 12 16,-6 10-15-16,-6 8 7 15,0 16 28-15,-3 10-8 16,-12 11-17-16,-8 8-22 16,-4 5-15-16,-4 0-20 15,-7 22-71-15,-4 30-97 16,7-6-295-16,10-4-327 0</inkml:trace>
  <inkml:trace contextRef="#ctx0" brushRef="#br0" timeOffset="91669.96">24069 14111 2112 0,'0'0'549'0,"0"0"-469"15,0 0-19-15,0 0-28 16,0 0-33-16,0 0-8 0,0 0 8 16,-79 92 2-16,66-56-1 15,3-10-1-15,8-2 0 16,2-5 0-16,0-8-1 16,0-5 1-16,12-6 1 15,8 0 32-15,9-4 106 16,6-15-13-16,10-12-66 15,-3-5-30-15,-4-8-12 16,-4-6 0-16,-12-11-2 16,-8 3 7-16,-12 0-4 15,-2 10 11-15,-5 12 13 16,-17 12-5-16,-7 9-28 16,-4 14-10-16,-3 1-13 0,3 4-7 15,2 16-117 1,-8 10-122-16,10-2-274 0,3-4-455 0</inkml:trace>
  <inkml:trace contextRef="#ctx0" brushRef="#br0" timeOffset="92088.05">24275 14111 1577 0,'0'0'588'0,"0"0"-481"0,0 0-79 16,0 0 40-16,0 0 80 15,156 24-46-15,-107-18-58 16,-5-4-30-16,-7 2-14 16,3-4-23-16,-9 0-209 15,-6-2-763-15</inkml:trace>
  <inkml:trace contextRef="#ctx0" brushRef="#br0" timeOffset="92328.86">24754 14002 1549 0,'0'0'620'0,"0"0"-518"0,0 0-59 15,0 0-24-15,0 0 13 16,0 0-3-16,0 0-15 16,59 117-3-16,-57-93-1 15,-2-3 11-15,-2-2 61 16,-21-3 35-16,-8-1-12 15,-7-2-40-15,-7-1-42 16,1-6-23-16,-16 1-114 16,12-1-388-16,13-6-983 0</inkml:trace>
  <inkml:trace contextRef="#ctx0" brushRef="#br0" timeOffset="92659.92">25037 14091 1397 0,'0'0'1207'0,"0"0"-822"16,0 0-156-16,0 0-139 15,0 0-84-15,0 0-5 16,0 0 7-16,-100 123-8 16,78-88 0-16,9-3 0 15,3-4-12-15,8-5-39 16,2-8 17-16,0-3 19 15,7-3 13-15,12-4 1 16,9-5 1-16,5 0 0 16,3 0 7-16,-3-14-1 0,-4-6 5 15,-9-3 2-15,-11-4 31 16,-9-4-5-16,0-2-13 16,-25 7-12-16,-10 4-14 15,-7 11-11-15,-23 11-83 16,14 3-258-16,9 11-563 0</inkml:trace>
  <inkml:trace contextRef="#ctx0" brushRef="#br0" timeOffset="93237.6">22743 15436 2023 0,'0'0'683'0,"0"0"-504"0,0 0-15 16,0 0-116-1,-4 108 66-15,3-37-6 0,-6 9-45 16,-4 4-38-16,-3-7-13 16,-3-6-5-16,-1-8-7 15,3-10-27-15,-6-3-155 16,8-12-317-16,2-13-319 0</inkml:trace>
  <inkml:trace contextRef="#ctx0" brushRef="#br0" timeOffset="93456.88">23313 15433 1330 0,'0'0'1363'16,"0"0"-1133"-16,0 0-168 15,-11 105 83-15,-3-38-61 16,-3 9-53-16,-1-1-17 15,-3-2-2-15,-3-6-12 16,0-9-76-16,-14 0-216 16,7-14-407-16,8-13-988 0</inkml:trace>
  <inkml:trace contextRef="#ctx0" brushRef="#br0" timeOffset="93775.85">23595 15583 502 0,'0'0'1888'0,"0"0"-1431"16,0 0-295-16,-135 40-71 15,95 14-63-15,9 6-17 16,8 9-10-16,12-2-1 16,11-4-9-16,0-19-70 15,9-12 1-15,13-22 51 16,5-10 27-16,6-6 9 15,8-29 45-15,3-9 40 16,-1-12-1-16,-5-6 5 16,-12-3 0-16,-8-4-9 15,-14 8-20-15,-4 16-18 16,-15 10-26-16,-23 15-25 0,-5 17-10 16,-17 3-143-16,12 22-332 15,10 1-399-15</inkml:trace>
  <inkml:trace contextRef="#ctx0" brushRef="#br0" timeOffset="94020.94">23722 15673 2061 0,'0'0'552'0,"0"0"-357"0,0 0 78 16,172 26-109-16,-114-13-63 15,-6-7-48-15,-12 3-31 16,-11-5-14-16,-12-4-1 16,-1 0 1-16,1 0-8 15,-3 0-172-15,-3-4-475 0</inkml:trace>
  <inkml:trace contextRef="#ctx0" brushRef="#br0" timeOffset="94293.02">24353 15552 2169 0,'0'0'568'0,"0"0"-483"16,0 0 101-16,0 0-53 15,0 0-78-15,0 0-34 16,119 125-10-16,-109-98-10 16,-3-4 7-16,-7-1-1 15,0 0 1-15,-2-4 2 16,-13-1 10-16,-10 2 22 16,-6-2-4-16,-9 0-9 15,-9 1-19-15,-5 1-10 16,-26 4-64-16,14-2-253 15,10-7-550-15</inkml:trace>
  <inkml:trace contextRef="#ctx0" brushRef="#br0" timeOffset="94760">25191 15458 2150 0,'0'0'773'16,"0"0"-563"-16,0 0-11 16,0 0-105-16,0 0-1 15,-85 107-36-15,54-57-22 0,-2 0-14 16,-1 6-12-16,3 0 1 15,-2 0-9-15,5-6 0 16,6-2-1-16,9-7-1 16,9-9-6-16,4-6-7 15,0-4-5-15,17-4-4 16,10-12 13-16,6-6 9 16,4 0 1-16,3-10 1 15,-5-13 7-15,-4-7-1 16,-8-3 14-16,-10-1 51 15,-11-7 17-15,-2 9-8 16,-11 1-6-16,-20 10-29 16,-14 6-22-16,-6 13-19 0,-4 2-5 15,3 0-1 1,8 2-38-16,7 21-139 0,18 0-276 16,10-6-397-16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3-30T15:20:41.589"/>
    </inkml:context>
    <inkml:brush xml:id="br0">
      <inkml:brushProperty name="width" value="0.05292" units="cm"/>
      <inkml:brushProperty name="height" value="0.05292" units="cm"/>
      <inkml:brushProperty name="color" value="#FF0000"/>
    </inkml:brush>
  </inkml:definitions>
  <inkml:trace contextRef="#ctx0" brushRef="#br0">19282 6007 1679 0,'0'0'1161'0,"0"0"-862"16,0 0-36-16,0 0-153 15,0 0-65-15,0 0-26 16,-15-32-8-16,15 32-10 16,0 0 1-16,0 0-2 15,0 0 0-15,0 0-2 16,0 0-5-16,0 0-2 0,0 0 1 15,0 9-13-15,0 9-7 16,0 8 14-16,0 10 13 16,0 4-14-16,-2 4 5 15,-10 2 10-15,1 2 0 16,-5-2 7-16,-1 0-5 16,-4 1 5-16,-3-6 8 15,-5 0 9-15,3-7-3 16,1-3-3-16,5-12-16 15,7-5 4-15,3-8-5 16,6-4 15-16,-3-2 7 16,1 0 43-16,-6 0-38 0,1-8-22 15,-2 0-5-15,2 2 1 16,4 0-2-16,1 4 1 16,4-1-1-16,-1 3 0 15,3 0-9-15,0 0 3 16,0 0-3-16,0 0-9 15,5 0-15-15,17 0 7 16,16 6 26-16,6 5 2 16,5-1 8-16,-4 0-4 15,-10 1-5-15,-10-6 0 16,-7-3 0-16,-7-1-1 16,1-1 0-16,-4 0 0 15,17-7-155-15,-4-9-495 0,-1-2-331 16</inkml:trace>
  <inkml:trace contextRef="#ctx0" brushRef="#br0" timeOffset="240.97">19643 6363 2114 0,'0'0'686'0,"0"0"-514"16,0 0 27-16,0 0-132 15,0 0 54-15,-27 108-50 16,9-68-22-16,-3 2-13 0,0 4-31 16,4 24-5-16,3-10-195 15,8-7-729-15</inkml:trace>
  <inkml:trace contextRef="#ctx0" brushRef="#br0" timeOffset="1054.71">18529 7449 1192 0,'0'0'848'0,"0"0"-614"0,0 0-44 15,0 0 40-15,0 0-109 16,0 0-68-16,0 0-22 16,107 23-19-16,-103-10-3 15,-2 5-3-15,-2 8 16 16,0 11 44-16,-2 4 24 16,-17 8-29-16,-4 2-26 15,-4 2-22-15,0-2-4 16,-2-4-8-16,0-6 1 15,4-8-2-15,-2-8-27 16,0-11-61-16,2-10 4 16,3-4 57-16,2 0 27 15,4-8 1-15,3-5 14 16,3 3 67-16,6 2 66 0,2 7 44 16,2-2-44-16,0 2-92 15,0 1-37-15,0-3-11 16,9 3-8-16,13 0-1 15,8 0-11-15,7 0-39 16,21 8-189-16,-9 3-375 16,-8-5-654-16</inkml:trace>
  <inkml:trace contextRef="#ctx0" brushRef="#br0" timeOffset="1406.1">18808 7856 1028 0,'0'0'1187'0,"0"0"-917"15,0 0-89-15,0 0-62 16,0 0-71-16,0 0 31 16,0 0-22-16,25 54 5 15,-21-28 27-15,-4 3 3 16,0-1-22-16,0 0-13 15,-7-2 3-15,-9-4 0 16,-4-3-20-16,1 0 8 16,-6-4 5-16,0-6 11 15,3 1-17-15,2-4-5 16,6-4-6-16,6 0-11 0,3 0-10 16,5-2-9-1,0 0-6-15,2 0 0 0,23 0-6 16,17 0 5-16,56 6-55 15,-7 3-257-15,-6-2-471 0</inkml:trace>
  <inkml:trace contextRef="#ctx0" brushRef="#br0" timeOffset="2403.35">17571 8915 484 0,'0'0'1939'0,"0"0"-1342"16,0 0-412-16,0 0 20 16,0 0-95-16,0 0-55 15,0 0 4-15,32-2-10 16,-13 2-28-16,-1 0-12 16,-5 0-7-16,-9 0-2 15,0 0 1-15,-4 0-1 16,0 8 0-16,0 12-13 0,-16 10 12 15,-7 9 0-15,-4 8 1 16,-1 3 1-16,1 3-1 16,3-6 0-16,3-3-6 15,8-8 5-15,1-9-8 16,6-7 0-16,2-5-23 16,1-8-1-16,1-3 0 15,2-4-4-15,0 0 1 16,0 0 7-16,-2 0 29 15,2 0 0-15,-4 0 11 16,2 0-5-16,-4-4 30 16,4 2 22-16,2 2 31 0,0 0-10 15,0 0-19-15,0 0-21 16,0 0-18-16,0 0-10 16,0 0-10-16,0 0 1 15,0 0-2-15,21 0-29 16,30 0-175-16,-2 0-394 15,0 0-635-15</inkml:trace>
  <inkml:trace contextRef="#ctx0" brushRef="#br0" timeOffset="2916.01">17888 9264 2092 0,'0'0'857'0,"0"0"-613"16,0 0-13-16,0 0-149 16,0 0-74-16,0 0-8 15,0 0 0-15,-3 52 1 16,3-25-1-16,0-2 2 16,-4 1 4-16,-14-2-5 15,-5-4 14-15,0-1 16 16,-4-9 19-16,4-5 22 15,3-5 34-15,2 0-8 16,5 0-35-16,6 0-14 16,3 0-1-16,2 0-21 0,2-1-14 15,0 1-13 1,0 0-8-16,4 0-8 0,12 5 1 16,6 13 14-16,0 7 0 15,3 5 0-15,-8 0-1 16,-3 2-4-16,-10 0 5 15,-4-6 1-15,0-2-1 16,-20-5 0-16,-9-6 1 16,-7-5 2-16,-3-4 13 15,-3-2 21-15,-1 1-36 16,7-3 0-16,7 0 0 16,12 1 0-16,3-1 0 15,10 0 0-15,-1 0 0 16,5 0 0-16,0 0 0 0,0 0 0 15,0 0 0-15,0-4-233 16,0-9-621-16</inkml:trace>
  <inkml:trace contextRef="#ctx0" brushRef="#br0" timeOffset="11213.99">23217 9541 1731 0,'0'0'647'0,"0"0"-350"16,0 0-160-16,0 0-86 16,0 0-33-16,0 0-18 15,-13 0 0-15,13 0-7 16,11 0-5-16,9 2 11 16,4 6 1-16,3 4 1 15,-5-1 9-15,-7 0-8 16,-5-3-2-16,-3-2 1 15,-7-4 0-15,0-2 0 16,0 0 0-16,0 0 8 16,0 0 1-16,0 4-10 15,0 4-1-15,-17 10-15 16,-2 6 15-16,-6 10 1 16,-1 10 0-16,-4 8 0 15,1 9 1-15,8 2 7 0,3 4 5 16,2-3-6-16,7-4-5 15,0-7 4 1,3-7-6-16,-6-11 1 0,-1-4-1 16,-5-9 0-16,-4-8-31 15,-5-6-19-15,-4-6 14 16,2-2 2-16,2 0 28 16,7-8 6-16,5-2 21 15,7 1 73-15,4 6 82 16,2 1-32-16,2 2-94 15,0 0-37-15,12 0-13 16,25 0 0-16,19 5 0 16,17 2 21-16,10-1-2 15,24-2-19-15,-22-4-154 0,-19 0-596 0</inkml:trace>
  <inkml:trace contextRef="#ctx0" brushRef="#br0" timeOffset="11613.89">23907 9571 1920 0,'0'0'554'15,"0"0"-363"-15,-115-39-23 0,68 38 7 16,9 1-108-16,5 6-67 15,6 20-31-15,7 6-9 16,2 4 7-16,7 2 20 16,8 2 13-16,3 0 1 15,8 0 7-15,25 0 8 16,16 3 19-16,11-3 36 16,7 2 1-16,-3-2-15 15,-6 0-36-15,-13 0-15 16,-14-2 0-16,-15-1-5 15,-12-4 0-15,-4-3 5 16,-11-2 3-16,-24-1 15 16,-17-7 12-16,-15-4-8 0,-13-4-13 15,-11-6-14-15,4-6-1 16,0 0-59-16,-9-16-169 16,25-7-283-16,18-2-462 0</inkml:trace>
  <inkml:trace contextRef="#ctx0" brushRef="#br0" timeOffset="11896.47">24246 9485 1423 0,'0'0'1304'0,"0"0"-1080"0,0 0-184 16,-9 103-5-1,-1 4-4-15,0 40 23 0,1 15-29 16,3-2 8-16,2-31 32 16,-3-41 5-16,2-24-3 15,-4-18 2-15,1 2-46 16,-1 3-14-16,-3-5-2 16,3-13-6-16,3-12-1 15,4-15-10-15,2-6-77 16,0-28-11-16,0-14-409 15,0-10-816-15</inkml:trace>
  <inkml:trace contextRef="#ctx0" brushRef="#br0" timeOffset="12162.36">24333 9432 1888 0,'0'0'659'15,"0"0"-536"-15,0 0 49 16,131 3-5-16,-88 23-107 16,-5 7-42-16,-11 8-12 15,-12 5-5-15,-10-1 0 16,-5 3 25-16,-5-4 14 16,-17-2-11-16,-9-9-2 15,-2-5-5-15,-8-7-4 16,1-9-1-16,0-4-7 0,0-7-10 15,-7 4-4 1,14-1-245-16,6-2-520 0</inkml:trace>
  <inkml:trace contextRef="#ctx0" brushRef="#br0" timeOffset="39556.6">19578 6006 2008 0,'0'0'582'15,"0"0"-427"-15,0 0 24 16,0 0-74-16,0 0-65 15,154-122-19-15,-87 79 9 16,25-17-3-16,39-21-3 0,49-19-12 16,18 3-10-16,-8 14-1 15,-45 27-1-15,-58 28-1 16,-29 9-28 0,-23 8 28-16,1 1 0 0,-5 2-5 15,-3-1 4-15,-11 6-5 16,-8 0-1-16,-5 2-2 15,-2-1-5-15,-2 2 0 16,0 0-5-16,0 0-26 16,-15 0-461-16,-8 0-979 0</inkml:trace>
  <inkml:trace contextRef="#ctx0" brushRef="#br0" timeOffset="39922.44">20867 5288 1987 0,'0'0'726'15,"0"0"-519"-15,0 0-60 16,0 0-98-16,0 0-43 15,0 0-6-15,0 0-6 16,64 0 0-16,-20-4 5 16,10 2-7-16,4 2 7 0,5 0-8 15,1 2 9-15,-2 12 0 16,-4-1 0-16,-11 2 0 16,-14-1-1-16,-15 2-6 15,-14 4-11-15,-4 7-12 16,-24 8 5-16,-22 11 25 15,-41 30-1-15,9-12-165 16,8-11-815-16</inkml:trace>
  <inkml:trace contextRef="#ctx0" brushRef="#br0" timeOffset="42191.39">21031 3798 1847 0,'0'0'718'0,"0"0"-561"15,0 0 37-15,0 0-21 16,0 0-74-16,-21-103-51 16,11 85-25-16,-3 7-23 15,-7 4-2-15,-9 7-13 16,-13 14-7-16,-14 33 2 15,-10 17 7-15,7 16 11 16,10 2-5-16,20-4 5 0,22-14-13 16,7-17 14-1,25-19 1-15,15-16 10 0,5-12 29 16,3-4 30-16,-3-26-14 16,-3-8-20-16,-8-2-13 15,-7 0-13-15,-7 7-8 16,-9 10 5-16,-7 13-5 15,-4 7-1-15,0 3 0 16,0 0-18-16,0 24-54 16,0 14 26-16,0 12 37 15,0 8 9-15,-2 3 0 16,-8-1 6-16,-1 0-4 0,-4-2 16 16,-3-5 16-1,-3-10-3-15,-4-6-7 16,-2-10 2-16,-4-11 11 0,-7-7 5 15,-7-9-10-15,-9 0-11 16,-1-20-20-16,2-12-1 16,13-32-147-16,15 8-383 15,23 1-469-15</inkml:trace>
  <inkml:trace contextRef="#ctx0" brushRef="#br0" timeOffset="42507.51">21237 4091 1249 0,'0'0'845'16,"0"0"-659"-16,0 0-23 16,0 0-53-16,0 0-74 0,0 0-18 15,120-31-5-15,-87 8-3 16,-4-7 5-16,-12-11 6 16,-5 1 33-16,-12 0 14 15,0 6 92-15,-9 10 21 16,-18 12-46-16,-6 12-114 15,-7 4-21-15,-2 30-19 16,-1 15 2-16,9 11 8 16,15 1 0-16,12-1 2 15,7-7 7-15,4-13 1 16,21-13 13-16,3-8 1 16,8-7 1-16,9-8 1 15,13-4-17-15,34-8-35 16,-15-12-447-16,-6-5-759 0</inkml:trace>
  <inkml:trace contextRef="#ctx0" brushRef="#br0" timeOffset="42681.27">21800 3762 2114 0,'0'0'391'0,"0"0"-302"16,0 0-68-16,0 0 64 15,116 24 43-15,-58-14-71 16,7-2-36-16,19-2-21 16,-15-2-149-16,-18-4-473 0</inkml:trace>
  <inkml:trace contextRef="#ctx0" brushRef="#br0" timeOffset="42883.71">21918 3559 1905 0,'0'0'804'0,"0"0"-656"16,0 0-82-16,0 0-59 15,0 0 98-15,0 167-24 16,-8-72-39-16,-8-2-21 16,-1 2-11-16,0-6 4 15,3-20-14-15,3 12-5 16,7-18-378-16,2-21-666 0</inkml:trace>
  <inkml:trace contextRef="#ctx0" brushRef="#br0" timeOffset="43491.41">23170 3992 773 0,'0'0'1728'0,"0"0"-1107"16,0 0-420-16,0 0-131 16,0 0-70-16,0 0-45 15,0 0-21-15,-24 72 54 0,10-26 12 16,-1 3 0-16,1-4 0 16,1 4-17-16,7-13-366 15,0-14-499-15</inkml:trace>
  <inkml:trace contextRef="#ctx0" brushRef="#br0" timeOffset="43655.01">23420 3643 2320 0,'0'0'596'16,"0"0"-389"-16,0 0-50 15,0 0-125-15,0 0-32 16,0 0-333-16,0 0 61 15,-91 178-117-15,39-82-298 0,1-6-491 16</inkml:trace>
  <inkml:trace contextRef="#ctx0" brushRef="#br0" timeOffset="43905.56">23201 4223 116 0,'0'0'1382'16,"0"0"-904"-16,85-106-152 15,-40 46 14-15,-1 1-162 16,-6 9-24-16,-11 15-14 15,-11 12-24-15,-8 15-62 16,-6 8-54-16,1 2-3 16,-1 24-30-16,-2 14 21 15,0 13 11-15,0 4 1 16,0 4 2-16,0-1-1 16,-11-7 1-16,0-8 3 15,-1-7-5-15,6-13 0 0,2-10-75 16,4-13-133-16,29-20-21 15,10-18-74-15,13-10-842 0</inkml:trace>
  <inkml:trace contextRef="#ctx0" brushRef="#br0" timeOffset="44557.7">24008 3589 1713 0,'0'0'729'0,"0"0"-630"16,0 0-72-16,0 0 141 15,-53 150 49-15,21-33-78 16,3-6-63-16,2-8-31 16,10-16-21-16,3-33-15 0,1 2-1 15,-1-6 2-15,4-16-10 16,5-12 1-16,3-16-1 16,2-6 7-16,-2-12 49 15,-3-21-33-15,-6-16-23 16,-2-9-8-16,-7-1-23 15,-3 5 22-15,4 14 8 16,0 14-6-16,6 19 6 16,4 7-20-16,2 5-8 15,3 17 4-15,4 6-7 16,0-1-86-16,15-5-24 16,14-8 63-16,8-9 3 0,0-5-82 15,-1 0 19 1,-5-16 61-16,-6-8 61 0,-8 3 17 15,-5-1 15-15,-6 7 44 16,-1 6 54-16,-5 6-19 16,2 3-82-16,2 0-12 15,6 9-17-15,5 6 17 16,7 2 0-16,5-2 1 16,2-1 15-16,2-7 23 15,-2-7 0-15,-3 0-7 16,-5-10 25-16,-7-13 34 15,-10-2 10-15,-4-4-19 16,0 1-4-16,-8 6 0 16,-13 4-21-16,-8 9-37 15,-2 9-19-15,-3 0 5 0,1 13-5 16,2 16-1-16,8 6-11 16,9 5 5-16,12 3-10 15,2-6 7-15,18-3 9 16,16-7 6-16,8-6 0 15,3-6 2-15,1-7-8 16,3-8-79-16,18-4-164 16,-9-19-305-16,-8-2-399 0</inkml:trace>
  <inkml:trace contextRef="#ctx0" brushRef="#br0" timeOffset="44731.29">24413 3921 1260 0,'0'0'575'0,"0"0"-537"0,0 0 61 15,0 0 184-15,43 116 51 16,-23-65-104-16,0 2-78 16,0-3-78-16,-2-5-46 15,-3-2-16-15,-1-9-12 16,-3-5-34-16,-3-10-164 16,0-7-263-16,-4-9-290 0</inkml:trace>
  <inkml:trace contextRef="#ctx0" brushRef="#br0" timeOffset="44925.55">24596 4051 1827 0,'0'0'540'0,"0"0"-327"0,0 0-46 16,0 0-106-16,0 0-1 15,0 0 92-15,0 0-1 16,-140 126-71-16,93-90-56 15,0-1-24-15,3 2-22 16,-14 13-209-16,13-9-337 16,5-8-591-16</inkml:trace>
  <inkml:trace contextRef="#ctx0" brushRef="#br0" timeOffset="52736.83">9969 15243 1662 0,'0'0'1008'0,"0"0"-740"0,0 0-49 16,0 0 8-16,0 0-62 16,29-17-72-16,44 17-43 15,54 0 19-15,72 8 30 16,48 7 0-16,32 2-36 16,14-7-17-16,-2 0-18 15,2 2-28-15,-7 2 0 16,-28 4 0-16,-44 0 0 15,-67-2 0-15,-57-6 0 16,-49-1 0-16,-25-8 0 16,-5 1 0-16,-6-2 0 15,-3 0 0-15,-2 0-12 16,0 0-62-16,-11-3-88 0,-38-20-190 16,2 0-438-16,-13 2-760 15</inkml:trace>
  <inkml:trace contextRef="#ctx0" brushRef="#br0" timeOffset="53119.11">9686 15341 2421 0,'0'0'794'0,"0"0"-663"0,0 0-93 16,232 0 14-16,23 0 182 16,69-8-55-16,35-1-68 15,-4 1-32-15,-26 4-22 16,-11 4-57-16,-19 0 0 16,-39 4 0-16,-65 10 0 15,-68-3 0-15,-54 0 0 16,-38-3 0-16,-8-2 0 15,-9-2 0-15,-5 0 0 16,-11 1 0-16,-2-5 0 16,0 0 0-16,0 0 0 15,0 0 0-15,0 0 0 16,0 0 0-16,0 0 0 0,0 0 0 16,-23-11-227-1,0-1-495-15,-4-7-578 0</inkml:trace>
  <inkml:trace contextRef="#ctx0" brushRef="#br0" timeOffset="58005.76">16040 13090 586 0,'0'0'1628'15,"0"0"-1019"-15,0 0-366 0,0 0 76 16,0 0-128-1,0 0-128-15,-50-64-47 0,50 64-16 16,0 4-9-16,0 16-22 16,6 8 10-16,12 8 19 15,0 4 1-15,3 2 0 16,0-2 1-16,1-4 0 16,-2-1 1-16,2-9-1 15,3-12-212-15,-2-9-519 16,-11-5-536-16</inkml:trace>
  <inkml:trace contextRef="#ctx0" brushRef="#br0" timeOffset="58401.62">16593 13052 593 0,'0'0'1817'15,"0"0"-1163"-15,0 0-480 0,0 0 13 16,-141-19-97-16,101 36-52 15,-2 7-16-15,2 4-4 16,0-3 3-16,7-4 9 16,4-3-3-16,4-4-15 15,5-1-11-15,0-2 5 16,2 3-6-16,-3 4-6 16,4 4 5-16,0 4 0 15,3 5-1-15,3 3 1 16,7 4-5-16,4 0 4 15,0 3-3-15,0 2 5 16,0 3 15-16,6 4-1 0,-1 4 5 16,-5 1 1-1,0 3 4-15,0-4-8 16,0-3-4-16,0-10-10 0,-7-9-2 16,5-8 1-16,-2-8 0 15,1-8-1-15,3-8 0 16,0 0-26-16,5-18-58 15,12-8-189-15,1-6-749 0</inkml:trace>
  <inkml:trace contextRef="#ctx0" brushRef="#br0" timeOffset="69688.87">19701 12450 682 0,'0'0'1173'16,"0"0"-888"-16,0 0-77 15,0 0 83-15,0 0-28 16,0 0-46-16,0 0-58 16,0 0-34-16,0 0-30 15,0 0-44-15,0 0-32 16,0 0-7-16,5 0-11 16,26 0-1-16,35 11 0 15,48-1 6-15,42 3 8 16,13 4-13-16,-26-3 5 15,-41-2-6-15,-50 0 0 0,-19 0-50 16,-8 3-155-16,-23 20-267 16,-2-3-120-16,-4-7-277 0</inkml:trace>
  <inkml:trace contextRef="#ctx0" brushRef="#br0" timeOffset="69912.75">19806 12850 1753 0,'0'0'682'16,"0"0"-562"-16,0 0 60 0,0 0-36 16,0 0-55-1,0 0-57-15,0 0-11 0,107 0-8 16,-49-4-7-16,13 4-6 15,54 0-15-15,-19 0-266 16,-5 0-694-16</inkml:trace>
  <inkml:trace contextRef="#ctx0" brushRef="#br0" timeOffset="70748.89">20902 12247 508 0,'0'0'1630'0,"0"0"-1303"16,0 0-67-16,0 0 41 16,0 0-89-16,0 0-134 15,-116-67-78-15,114 73-1 16,0 16-7-16,2 9 8 0,0 2 1 16,2 5-1-1,16 4 0-15,5 0 2 0,5 0-1 16,-1 0 0-16,-7 1 1 15,-9-5-1-15,-9-4 0 16,-2-5 0-16,-4-4 5 16,-21-6 3-16,-13-4 4 15,-9-9 4-15,-10-6-7 16,-5 0-10-16,-6-4-62 16,-5-20-172-16,17 4-277 15,18 2-229-15</inkml:trace>
  <inkml:trace contextRef="#ctx0" brushRef="#br0" timeOffset="71032.13">21194 12493 2032 0,'0'0'653'16,"0"0"-460"-16,0 0-38 15,0 0-134-15,0 0-11 16,-61 118-10-16,53-70 0 15,8-2 0-15,0-8 0 16,6-8-26-16,13-16-2 16,-2-12 10-16,3-2 18 15,3-23 17-15,-6-12 5 16,-3-7 38-16,-8 0 15 16,-6 4-3-16,0 7-15 15,-6 12-33-15,-10 7-24 16,1 8-48-16,-16 4-223 15,6 12-411-15,-2 4-449 0</inkml:trace>
  <inkml:trace contextRef="#ctx0" brushRef="#br0" timeOffset="71421.09">21018 12980 939 0,'0'0'1239'0,"0"0"-930"0,0 0-18 16,0 0 16-1,0 0-140-15,-93-102-97 16,64 102-52-16,-5 1-17 0,0 17-1 16,3 4 0-16,7 9-2 15,4 1 1-15,11 6-8 16,7 0 2-16,2 4 7 15,0-1 0-15,15-2 0 16,1-3 0-16,-3-4 0 16,-4-3 0-16,-5-8 0 15,-1-4 0-15,-3-5 0 16,0-6 1-16,0-5 8 16,-22-1 6-16,-12 0 42 15,-11-1-26-15,-3-16-22 16,-6-2-9-16,5-1-74 0,0-6-161 15,16 8-243-15,12-1-534 16</inkml:trace>
  <inkml:trace contextRef="#ctx0" brushRef="#br0" timeOffset="71578.7">21189 13160 2225 0,'0'0'680'15,"0"0"-579"-15,0 0 69 16,0 0-59-16,-13 137-69 16,9-85-27-16,4 0-15 15,0 16-126-15,2-14-328 0,7-12-15 16</inkml:trace>
  <inkml:trace contextRef="#ctx0" brushRef="#br0" timeOffset="78739.19">13563 15709 553 0,'0'0'1761'16,"0"0"-1094"-16,0 0-516 15,0 0 11-15,0 0-53 16,10 0-60-16,22 32 5 16,12 12 41-16,6 8-40 15,-1 3-23-15,-7-1-22 0,-6-10-9 16,-7-4-1-16,-7-8-1 16,3-2-146-16,-6-12-370 15,-5-8-376-15</inkml:trace>
  <inkml:trace contextRef="#ctx0" brushRef="#br0" timeOffset="79096.74">14206 15637 163 0,'0'0'2492'0,"0"0"-1884"15,0 0-446-15,0 0 16 16,0 0-91-16,0 0-60 15,0 0-27-15,-46-22-1 0,30 44-13 16,-3 6 14-16,-6 8 1 16,-2 6 0-16,0 4 5 15,0 2-4-15,3 2 5 16,0 5-1-16,0 1-6 16,5 8-2-16,-1 5 2 15,2 8-6-15,3 3 4 16,-1 6 1-16,5-1 0 15,2-5-1-15,2-4-4 16,3-14 6-16,-1-8-2 16,3-9 2-16,0-9 0 15,2-11-1-15,0-2-17 16,0-2-147-16,0-10-189 0,0-3-403 16</inkml:trace>
  <inkml:trace contextRef="#ctx0" brushRef="#br0" timeOffset="79334.86">14320 16110 1350 0,'0'0'1144'0,"0"0"-757"0,0 0-299 15,0 0-67 1,0 0 37-16,0 0 10 0,116 26-22 16,-74-26-26-16,3 0-20 15,-1 0-83-15,-10-5-486 16,-14-6-634-16</inkml:trace>
  <inkml:trace contextRef="#ctx0" brushRef="#br0" timeOffset="79497.25">14351 16284 1445 0,'0'0'1370'0,"0"0"-793"15,0 0-479-15,0 0-19 0,0 0-61 16,0 0-12 0,0 0-6-16,85 33-17 0,-24-29-199 15,-11-4-449 1,-9 0-562-16</inkml:trace>
  <inkml:trace contextRef="#ctx0" brushRef="#br0" timeOffset="80562.33">15338 15638 1084 0,'0'0'1295'15,"0"0"-945"-15,0 0-213 16,0 0-37-16,0 0-61 16,0 0-22-16,0 0-8 15,32 17-2-15,-22-13 1 0,0 2-6 16,-4-3 4 0,-1 6-5-16,-1-5 5 15,-2 10-5-15,4 12-1 0,-6 9 9 16,0 15 0-16,0 9 2 15,-6 7-5-15,-9 1-6 16,-1 1-1-16,1-3 0 16,4-4-5-16,2-5-18 15,2-6-75-15,3-10-52 16,-1-7-20-16,1-7 3 16,-5-14 46-16,-2-6 60 15,-5-6 37-15,-4 0-6 16,0 0 18-16,-3-6 13 15,6-2 15-15,1 0 56 16,7 3 65-16,3 4 60 16,4 1-36-16,2 0-35 15,0 0-14-15,0 0-21 0,0 0-11 16,17 0-17-16,10 0 45 16,8 0 31-16,4 0-78 15,-6 4-40-15,-2 6-20 16,-7 0 2-16,-3-3-2 15,-5 2-6-15,1-9-98 16,8 0-134-16,-5-9-333 16,-3-4-577-16</inkml:trace>
  <inkml:trace contextRef="#ctx0" brushRef="#br0" timeOffset="80941.32">15620 16271 2174 0,'0'0'288'16,"0"0"-166"-16,-49 166-41 16,35-55-81-16,7-22-42 15,5-13-514-15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3-30T15:43:50.165"/>
    </inkml:context>
    <inkml:brush xml:id="br0">
      <inkml:brushProperty name="width" value="0.05292" units="cm"/>
      <inkml:brushProperty name="height" value="0.05292" units="cm"/>
      <inkml:brushProperty name="color" value="#FF0000"/>
    </inkml:brush>
  </inkml:definitions>
  <inkml:trace contextRef="#ctx0" brushRef="#br0">3533 6214 747 0,'0'0'1848'0,"0"0"-1372"16,0 0-386-16,0 0 24 16,0 0-41-16,24 0-44 15,0 6-19-15,7 2 2 16,7 0 6-16,0 0-3 15,-7 1 0-15,-6 2-9 16,-8 7-5-16,-7 10 5 16,-8 12-5-16,-2 13 11 15,0 12-3-15,-10 9 0 16,-3 6-7-16,3-5-2 0,2 1 0 16,2-3 0-16,-1-6 0 15,1-4 0-15,-2-9 0 16,-2-6 0-16,-1-8 0 15,-3-11 0-15,3-9 0 16,-5-6 12-16,1-10 3 16,-8-4 6-16,-4 0-9 15,-4-3 2-15,0-11-1 16,0-4 4-16,6 0 10 16,8 6 10-16,3 5 17 15,10 3 15-15,2 1-31 16,2 3-27-16,0 0-11 0,0 0-9 15,9 0-8-15,17 0 16 16,15 0 1-16,9 4 0 16,8 3 8-16,5-2-7 15,-1 1-1-15,27 2-54 16,-14-2-278-16,-15-6-621 0</inkml:trace>
  <inkml:trace contextRef="#ctx0" brushRef="#br0" timeOffset="220">4056 7006 2176 0,'0'0'730'0,"0"0"-615"15,0 0-34-15,-14 130 109 16,14-74-91-16,0-1-65 15,0-3-25-15,5-9-1 16,4-3-8-16,1-3-19 16,9-4-248-16,-4-11-546 15,1-8-1334-15</inkml:trace>
  <inkml:trace contextRef="#ctx0" brushRef="#br0" timeOffset="817.03">5122 6372 2065 0,'0'0'757'0,"0"0"-597"15,0 0 42-15,0 0-68 16,0 0-76-16,0 0-36 15,0 0-7-15,56 0-13 16,-48 0 7-16,0 10-8 16,1 21 0-16,0 10 15 15,-4 18 7-15,-3 13 26 16,-2 9-5-16,0 5-31 16,0 0-12-16,0-2 0 15,0-2 0-15,-13-6 0 16,-1-7-1-16,-6-14 0 15,-1-12-19-15,2-16 13 0,-1-15 6 16,-3-6 14-16,6-6 12 16,-1 0 28-16,7 0 79 15,4 0 4-15,5 0-37 16,2 0-18-16,0 0-82 16,0 0 0-16,2 0 0 15,16 0 0-15,8 0 0 16,16 0 0-16,10-1-12 15,35 1-117-15,-12 0-195 16,-7 0-472-16</inkml:trace>
  <inkml:trace contextRef="#ctx0" brushRef="#br0" timeOffset="1144.2">5584 7141 2015 0,'0'0'759'0,"0"0"-648"16,0 0-62-16,0 0-21 15,0 0 7-15,0 0-4 16,118 90 11-16,-91-64 12 16,-5-2 12-16,-4-2-5 15,-9-1-10-15,-7-4-2 16,-2-3 40-16,0 0 50 0,-4-2 13 15,-10 0-37 1,-3 0-34-16,1-4-39 0,3 1-22 16,3-2-19-16,4-1 0 15,4-2-1-15,2 2-9 16,0 1-4-16,16-4-52 16,59-3-110-16,-4-10-122 15,10-11-421-15</inkml:trace>
  <inkml:trace contextRef="#ctx0" brushRef="#br0" timeOffset="1466.82">6819 6492 2186 0,'0'0'557'0,"0"0"-423"0,0 0 114 15,0 0-132-15,0 0-86 16,0 0-18-16,0 0 6 16,13-15 16-16,-9 15 24 15,3 8 16-15,0 4-11 16,2 6-14-16,-1 8 4 16,5 8 4-16,-1 13 7 15,-1 6-14-15,1 10-31 16,-6 5-8-16,1-1-11 15,-3 4 1-15,-4-1-1 16,0-2-60-16,0-6-138 16,-29 1-296-16,-2-19-214 15,-1-16-1076-15</inkml:trace>
  <inkml:trace contextRef="#ctx0" brushRef="#br0" timeOffset="1587.91">6656 7275 1884 0,'0'0'740'16,"0"0"-481"-16,0 0-38 15,0 0-143-15,0 0-60 16,0 0-11-16,198-8-7 16,-106 2-129-16,-10 2-393 0</inkml:trace>
  <inkml:trace contextRef="#ctx0" brushRef="#br0" timeOffset="2001.59">7429 7059 1677 0,'0'0'747'0,"0"0"-631"0,0 0 57 15,0 0-61-15,0 0-55 16,0 0-22-16,126 83-5 16,-109-50 90-16,-11-1-14 15,-6-3 4-15,0-4 5 16,-9-5 2-16,-11-9 10 15,-5 0 1-15,4-9-38 16,0-2-27-16,8 0-12 16,4 0-11-16,4 0-19 0,5 0-10 15,0 0-11-15,3 0-18 16,21 4-17-16,10 6 25 16,5 3 10-16,2 6-1 15,-3 4 0-15,-7 4-11 16,-8 3 0-16,-13-2 12 15,-7 1 1-15,-3-4 0 16,-11-5 10-16,-18-1 10 16,-8-10 15-16,-5-3-9 15,-4-6-15-15,-3 0-12 16,-27 0-72-16,14-7-199 16,2-6-508-16</inkml:trace>
  <inkml:trace contextRef="#ctx0" brushRef="#br0" timeOffset="5432.64">4599 5503 1465 0,'0'0'945'0,"0"0"-489"16,0 0-323-16,0 0 14 16,0 0-33-16,0 0-62 15,0 0-52-15,-13 21-3 16,2 19-106-16,-16 50-87 15,5-8-309-15,-1-1-214 0</inkml:trace>
  <inkml:trace contextRef="#ctx0" brushRef="#br0" timeOffset="5559.05">4655 6214 864 0,'0'0'586'0,"0"0"-457"0,0 0-90 15,0 0-12 1,0 0 9-16,0 0-36 0,-40 134-196 15,29-97-909-15</inkml:trace>
  <inkml:trace contextRef="#ctx0" brushRef="#br0" timeOffset="5655.58">4695 6592 1190 0,'0'0'375'0,"0"0"-106"16,0 0-87-16,0 0-85 15,0 103-65-15,-9-59-32 16,-2-4-856-16</inkml:trace>
  <inkml:trace contextRef="#ctx0" brushRef="#br0" timeOffset="5879.57">4679 7324 1582 0,'0'0'510'0,"0"0"-449"16,0 0-41-16,-18 115-14 15,12-71-6-15,-3 11-65 16,-2 7-225-16,-3 4-318 15,-1 2 421-15,-3 2 187 16,5-2 293-16,-1-2-4 16,6-3-3-16,1-5-94 15,5-8-70-15,2-6-35 16,0-6-59-16,0-3-28 16,0-8-122-16,0-11-825 0</inkml:trace>
  <inkml:trace contextRef="#ctx0" brushRef="#br0" timeOffset="6302.6">6313 5879 2275 0,'0'0'587'0,"0"0"-400"0,0 0-15 15,0 0-134-15,0 0-38 16,0 0-291-16,-16 132-91 15,9-74-859-15</inkml:trace>
  <inkml:trace contextRef="#ctx0" brushRef="#br0" timeOffset="6422.3">6473 6731 1528 0,'0'0'754'0,"0"0"-629"16,0 0-98-16,0 0-27 15,-65 125-366-15</inkml:trace>
  <inkml:trace contextRef="#ctx0" brushRef="#br0" timeOffset="6588.68">6379 7524 1719 0,'0'0'581'0,"0"0"-440"16,0 0 78-16,0 0-97 15,0 0-74-15,-48 126-32 16,23-84-16-16,-13 27-80 16,7-10-223-16,0-5-615 0</inkml:trace>
  <inkml:trace contextRef="#ctx0" brushRef="#br0" timeOffset="7578.08">3209 7863 1075 0,'0'0'1348'0,"0"0"-879"0,0 0-228 16,0 0 22-16,0 0-114 15,0 0-92-15,124-36-18 16,3 17 43-16,43 10-22 16,17 4-28-16,-15 5-7 15,-39 3-8-15,-45 8-10 16,-33 1-7-16,-10 4 0 15,-3 1-1-15,-6 2-25 16,-30 12-175-16,-6-7-321 16,-18-7-280-16</inkml:trace>
  <inkml:trace contextRef="#ctx0" brushRef="#br0" timeOffset="7796.62">3218 8091 2364 0,'0'0'807'16,"0"0"-689"-16,0 0 17 16,0 0-47-16,0 0 76 15,163 0 56-15,-76 0-107 16,6-3-64-16,3-6-11 16,-3 1-38-16,-3-2 0 15,-3 4 0-15,2-2-27 16,28-4-170-16,-21 1-357 15,-18-5-714-15</inkml:trace>
  <inkml:trace contextRef="#ctx0" brushRef="#br0" timeOffset="10895.64">6406 9485 107 0,'0'0'63'15,"71"-189"-63"-15,-53 125-20 16,-13-2 0-16,-5 10 1 16,-34 8-40-16,-14 7 23 15,-12 12 20-15</inkml:trace>
  <inkml:trace contextRef="#ctx0" brushRef="#br0" timeOffset="11597.99">840 9970 1540 0,'0'0'1052'0,"0"0"-760"16,0 0-208-1,0 0-30-15,0 0 20 0,0 0-33 16,132 0 34-16,-1-13 103 16,41 5-30-16,13-3-31 15,-11 3-42-15,-27 6-37 16,-33 0-25-16,-28 2-2 15,-24 0-5-15,-10 0-5 16,-3 0-1-16,-3 0-57 16,0 12-160-16,-20-1-328 15,-19-9-352-15</inkml:trace>
  <inkml:trace contextRef="#ctx0" brushRef="#br0" timeOffset="11891.33">2285 9385 2082 0,'0'0'694'16,"0"0"-526"-16,0 0 27 16,0 0-83-16,0 0-74 15,0 0-8-15,13 166 86 16,2-64-20-16,8 26 2 15,1 25-52-15,-2 7-25 16,-2-11-13-16,-6-35-7 0,-7-34 0 16,-3-24-1-1,-2-10-1-15,2 5-78 0,-1 1-62 16,1-4-195 0,0-18-339-16,-1-24-521 0</inkml:trace>
  <inkml:trace contextRef="#ctx0" brushRef="#br0" timeOffset="12308.5">2438 9136 2364 0,'0'0'500'15,"0"0"-320"-15,0 0 32 0,0 0-80 16,147-53-71-1,-21 52 13-15,58-2-13 16,19-1-13-16,-3 0-4 0,-24 2-4 16,-53 2-17-1,-30 0-14-15,-28 0-3 0,-14 6 1 16,0 7-6-16,-2 0 0 16,-2 4-1-16,-11-2 0 15,-12 3 0-15,-6 3 0 16,-5 6 0-16,-1 4 0 15,-4 11 1-15,-1 10 0 16,0 14 7-16,2 29-2 16,4 25 6-16,1 35 7 0,-1 11 14 15,1 1-19 1,-4-20-5-16,1-36-8 0,1-27-1 16,-3-22 0-16,1-8 0 15,0 8-6-15,-6 9-12 16,-4 7-112-16,-16 6-164 15,-15-18-459-15,-9-20-774 0</inkml:trace>
  <inkml:trace contextRef="#ctx0" brushRef="#br0" timeOffset="12542.06">2523 10987 2762 0,'0'0'599'0,"0"0"-553"16,151 7-38-16,26-7 79 16,29-12 117-16,8-16-56 15,-31-1-52-15,-56 4-54 16,-29 6-22-16,-31 4-13 16,-16 3-7-16,-2-2-31 15,-5-4-115-15,1-24-154 16,-16 5-382-16,-18-6-605 0</inkml:trace>
  <inkml:trace contextRef="#ctx0" brushRef="#br0" timeOffset="12957.71">2378 9856 1132 0,'0'0'1073'15,"0"0"-832"-15,0 0 19 16,0 0 18-16,0 0-77 0,0 0-84 15,0 0-32 1,-13 0-12-16,13 0-5 0,10-14-5 16,24-15 12-16,19-19 3 15,43-30-12-15,45-35-23 16,40-21-7-16,-13 14-18 16,-34 30-17-16,-51 38 1 15,-44 30-1-15,-4 2 5 16,-7 8-6-16,-4 1-6 15,-12 10-71-15,-5 1-133 16,-7 12-169-16,-3 10-202 16,-15 1-391-16</inkml:trace>
  <inkml:trace contextRef="#ctx0" brushRef="#br0" timeOffset="13279.25">2470 10006 186 0,'0'0'2152'0,"0"0"-1635"16,0 0-315-16,0 0 69 16,0 0-66-16,0 0-55 15,0 0-21-15,148-70-19 16,-50 41-38-16,39 0-20 15,36-2-20-15,21 2-14 16,0 4-18-16,-7 7 0 16,-20 5 0-16,-31 7 0 15,-34 1 0-15,-33 5 0 0,-22 0 0 16,-5 0-20-16,-7 0-94 16,-9 5-142-16,-37-5-230 15,-27 0 106-15,-20 0-860 0</inkml:trace>
  <inkml:trace contextRef="#ctx0" brushRef="#br0" timeOffset="13543.45">2440 10004 2210 0,'0'0'699'0,"0"0"-488"0,0 0 37 16,0 0-80-16,0 0-78 15,0 0-12-15,122-8 30 16,-45 2-49-16,31 6-28 16,35 0-14-16,34 16-11 15,14 8-5-15,5 2 0 16,-11-8 0-16,-20-4 0 16,-34-3-1-16,-35-2 0 15,-38 1-93-15,-22 4-168 16,-12 0-329-16,-17-2-309 0</inkml:trace>
  <inkml:trace contextRef="#ctx0" brushRef="#br0" timeOffset="13824.92">2585 10168 2141 0,'0'0'803'15,"0"0"-654"-15,0 0 12 16,0 0-57-16,0 0-66 16,0 0-11-16,0 0 43 15,199 163 28-15,-70-81-19 16,38 8-23-16,15 0 8 16,1-14-20-16,-23-15-16 15,-44-17-7-15,-28-12-13 16,-30-6-7-16,-21-7 5 15,-1 2-6-15,-7-3-27 0,-9-14-147 16,-11-4-180-16,-9-1-330 16</inkml:trace>
  <inkml:trace contextRef="#ctx0" brushRef="#br0" timeOffset="14390.34">3842 9007 1433 0,'0'0'645'15,"0"0"-351"-15,0 0 214 16,0 0-209-16,0 0-112 16,0 0-85-16,0 0-29 15,-11 0-17-15,44 0-13 16,22-1 85-16,39-12-1 16,49-6-52-16,62-4-36 15,33-2-19-15,17 6-7 16,-4 3 5-16,-26 6 2 15,-18 4-4-15,-40 5-16 16,-49 1 0-16,-44 0 0 16,-29 0 0-16,-10 0 0 15,-8 0 0-15,-7 1 0 0,-18-1-30 16,-20 0-33-16,-17 0-65 16,-15 0-688-16</inkml:trace>
  <inkml:trace contextRef="#ctx0" brushRef="#br0" timeOffset="15125.48">4241 9739 760 0,'0'0'175'0,"0"0"-112"0,0 0 33 16,0 0 82-16,0 0 61 15,0 0 26-15,0 0 19 16,-97 17-31-16,84-17-56 15,4 0-24-15,3 0-8 16,2 0-3-16,4 0-40 16,0 0-36-16,0 0-16 15,0 0 26-15,0 0-2 16,0 0-13-16,4 0-7 16,19 0-19-16,14 0 28 15,21 0 25-15,30-3-29 16,49-5-14-16,57-6-20 15,28-5-17-15,17-2-28 16,-7-2 0-16,-32 2 0 16,-11 5 0-16,-25 4 0 0,-42 6 0 15,-38 2 0-15,-32 2 0 16,-21 2 0-16,-6 0 0 16,-6 0 0-16,-3 0 0 15,-12 0 0-15,-2 0 0 16,-2 0 0-16,0 0 0 15,0 0 0-15,0 0 0 16,0 0 0-16,0 0 0 16,0 0 0-16,0 0 0 15,0 0 0-15,0 0-71 16,-12 4-242-16,-9 6-564 0,-9-2-1224 16</inkml:trace>
  <inkml:trace contextRef="#ctx0" brushRef="#br0" timeOffset="15690.93">4078 10876 932 0,'0'0'997'15,"0"0"-811"-15,0 0 151 16,0 0-33-16,0 0-32 16,0 0-93-16,0 0-17 15,-87-22-18-15,87 22-6 0,0 0-39 16,0 0-38 0,0 0-31-16,18 0-28 0,24 0-1 15,42 0 38-15,66-15 62 16,68-17 11-16,34-3-112 15,9-3 0-15,-20 5 0 16,-51 16 0-16,-42 5 0 16,-52 8 0-16,-42 4 0 15,-27 0 0-15,-8 0 0 16,-7 0 0-16,-3 0 0 16,-7 0 0-16,-2 0 0 15,0 0 0-15,0 0 0 16,-2 0 0-16,-32 0 0 15,1-2-338-15,-4-11-1026 0</inkml:trace>
  <inkml:trace contextRef="#ctx0" brushRef="#br0" timeOffset="17076.78">3348 9800 945 0,'0'0'518'0,"0"0"-203"16,0 0 25-16,0 0-28 0,0 0-31 15,-117-17-57-15,106 17-22 16,4 0-22-16,7 0-97 16,0 0-83-16,20 13-4 15,22 9 4-15,39 6 62 16,35 0 18-16,33-1 25 15,-9-6-17-15,-28-9-47 16,-43-4-22-16,-36-1-13 16,-2-2-5-16,-8 0 0 15,-10-1-1-15,-13-4 1 16,-13 0 23-16,-58 0 69 16,-52-12-77-16,-46-11-16 15,6-1 0-15,32 3-1 16,48 12 0-16,46 9 1 15,3 0 0-15,10 0 0 0,10 2-2 16,14 14-29-16,22 5-5 16,57 6 27-16,52-1 9 15,46-4 7-15,0-10 5 16,-37-6 24-16,-50-5-16 16,-48 4-8-16,-7-1-6 15,-8 0-6-15,-9 0-1 16,-18-4 1-16,-6 0 24 15,-40 0 103-15,-41-6-127 16,-48-16 0-16,-39-11 0 16,14 2 0-16,37 6 0 15,56 14 0-15,41 11 0 16,7 0 0-16,11 0 0 0,8 5 0 16,4 18-17-1,41 3 10-15,39 4 7 0,44-10 1 16,-3-8 5-16,-15-8 3 15,-23-4-1-15,-41 0-8 16,-11 0 0-16,-8-2 0 16,-26-2 0-16,-1-2 0 15,-32-4 0-15,-45-6 0 16,-43-5 0-16,2 0 0 16,7 4 0-16,22 4 0 15,37 8 0-15,10 3 0 16,7-3 0-16,21 5 0 0,14 0 0 15,16 0 0-15,55 10 0 16,51 4 0-16,50 0 0 16,-5-4 0-16,-28-6 0 15,-51-1 0-15,-40-2 0 16,-5 0 0-16,-4 4 0 16,-15-4 0-16,-17-1 0 15,-7 0 0-15,-31 0 0 16,-51-1 0-16,-46-17 0 15,-8-1 0-15,9 4 0 16,21 3 0-16,44 3 0 16,12 6 0-16,10-1 0 15,26 2 0-15,14 2 0 0,25 0 0 16,51 0 0 0,44 8 0-16,3-3 0 0,-8 0 0 15,-18-3 0-15,-40 0 0 16,-8 1 0-16,-9-1 0 15,-22 1 0-15,-18 0 0 16,-5-1 0-16,-50 2 0 16,-45-1 0-16,-41-3 0 15,4 0 0-15,25 0 0 16,41-3 0-16,40-1 0 16,6 1 0-16,8 1 0 15,7-1 0-15,10 3 0 16,0 0 0-16,29 0 0 0,17 8 0 15,55 5-114 1,-9-5-392-16,-3-8-704 0</inkml:trace>
  <inkml:trace contextRef="#ctx0" brushRef="#br0" timeOffset="17744.41">6404 8229 2096 0,'0'0'617'0,"0"0"-332"16,0 0-36-16,0 0-106 15,0 0-75-15,0 0-8 16,139-46-27-16,-114 46-17 16,-4 10-14-16,-10 16 8 15,-4 15 11-15,-3 6 41 16,-4 9 1-16,0 9-33 15,0 4-20-15,0 0-9 16,-11-3-1-16,-2-5-40 16,0-11-61-16,-5-12 29 15,-5-12 51-15,-2-12 21 16,-1-9 15-16,2 0 1 16,3-5 35-16,6 0 42 15,8 0 15-15,5 0 17 16,2 0-50-16,0 0-36 0,5 0-29 15,19 0-9-15,14 0 0 16,15-2 5-16,9-8-6 16,8 4-1-16,-3 2-83 15,8 2-198-15,-15 0-429 16,-15 0-10-16</inkml:trace>
  <inkml:trace contextRef="#ctx0" brushRef="#br0" timeOffset="17910.15">6975 8591 2183 0,'0'0'747'15,"0"0"-573"-15,0 0-72 16,0 0-89-16,0 0-11 16,0 0 4-16,53 153-6 15,-33-62-67-15,-7-17-277 16,-4-7-425-16</inkml:trace>
  <inkml:trace contextRef="#ctx0" brushRef="#br0" timeOffset="18405.98">6901 9385 2259 0,'0'0'570'16,"0"0"-314"-16,0 0-28 16,0 0-145-16,0 0-54 15,0 0-28-15,0 0-1 16,18-13 0-16,-14 13 0 15,1 6-1-15,-1 10 1 16,2 7 5-16,0 4 2 0,0 10-1 16,-2 7 2-1,3 0-8-15,-3 2 0 0,-2-2 1 16,-2-8-1-16,0-5 0 16,0-6-24-16,-8-7 1 15,-11-8 23-15,-2-4 8 16,0-6 1-16,-1 0 6 15,5 0 47-15,1 0 70 16,7 0 6-16,5 0-24 16,4 0-27-16,0 0-54 15,0 0-33-15,2 0-15 16,18 0-12-16,8 0 16 16,13 4-53-16,32-1-178 15,-8-3-329-15,-7 0-426 0</inkml:trace>
  <inkml:trace contextRef="#ctx0" brushRef="#br0" timeOffset="18889.32">7304 9619 1737 0,'0'0'791'0,"0"0"-616"15,0 0 30-15,0 0-24 16,0 0-40-16,0 0-59 15,0 0-45-15,114 32-19 16,-94-15-1-16,-5-3 1 16,-1 1 0-16,-3-5-5 0,-7-2-7 15,1-4 11-15,-3-4 43 16,-2 0 46-16,0 0 20 16,1 0-27-16,-1 0-34 15,0 0-17-15,0 0-23 16,3 0-23-16,-3 0-1 15,0 0 1-15,0 0-1 16,0 0 5-16,0 0-5 16,0 0 0-16,0 5-1 15,0 2-1-15,-15 7 1 16,-12 6 1-16,-4 7 10 16,-2-1-5-16,-1-2 1 15,5-7-5-15,7-2 10 0,9-6 1 16,3-2 13-16,6-5-6 15,4 0-20-15,0-2 0 16,0 2 0-16,22 1-13 16,10-1 13-16,13 1 0 15,7-1 0-15,9 1-52 16,11 10-148-16,-18-3-354 16,-13 0-624-16</inkml:trace>
  <inkml:trace contextRef="#ctx0" brushRef="#br0" timeOffset="19409.78">5873 10515 2039 0,'0'0'622'0,"0"0"-363"15,0 0 104-15,0 0-127 16,0 0-137-16,0 0-67 16,0 0-22-16,12-12 5 0,2 12 3 15,-1 3-1-15,-1 6 2 16,2 5 1-16,-3 3-4 15,3 6 7-15,-3 4-1 16,0 6-5-16,-2 4-10 16,0 3-5-16,-5 3 7 15,-4-2-8-15,0-1 0 16,0-2 1-16,-2-2-1 16,-9-6-1-16,-3-3-23 15,6-7-30-15,-1-8-11 16,5-4 7-16,-2-6 46 15,6-2 11-15,0 0 15 16,0 0 3-16,0 0 20 16,0 0-26-16,0 0-12 15,6 0-1-15,15 1-5 0,13 2 6 16,10-2 1-16,8 2-1 16,5-3-51-16,18 0-228 15,-17-3-382-15,-14-8-494 0</inkml:trace>
  <inkml:trace contextRef="#ctx0" brushRef="#br0" timeOffset="19824.25">6275 10921 2118 0,'0'0'548'0,"0"0"-363"16,0 0 5-16,0 0-133 15,0 0-42-15,0 0 25 16,0 0 17-16,60 72 33 15,-47-44-20-15,-3 4-22 0,-8-4-13 16,-2 0 19-16,0-5 13 16,-16-2 44-16,-9-9 5 15,-2-5-13-15,-4-3-38 16,5-4-34-16,1 0-13 16,9 0-3-16,8 0-4 15,8 0-6-15,0 0-5 16,4 0-23-16,23 0 2 15,8 0 12-15,8 9 9 16,-1 7-12-16,-4 4 3 16,-9 0 3-16,-7 3-1 15,-11-4 1-15,-11-1 6 16,0-1 0-16,-9-2 10 16,-17-2 20-16,-5-3 17 0,-3-4 6 15,-1-4-53-15,1-2 0 16,3 0 0-16,2-2-26 15,-9-31-100-15,6 5-231 16,1-5-605-16</inkml:trace>
  <inkml:trace contextRef="#ctx0" brushRef="#br0" timeOffset="20872.84">974 10072 1888 0,'0'0'555'0,"0"0"-229"15,0 0 27-15,0 0-123 16,0 0-78-16,0 0-61 16,0 0-35-16,61-23-11 15,28 17 30-15,44 0-11 16,48 1 1-16,19 3 1 16,-4-2-39-16,-20 4-12 0,-44-2 15 15,-36 2-14 1,-36 0-7-16,-22 0-8 0,-12 0-1 15,-3 0 0-15,-10 0 0 16,-13 0 0-16,-9 0 12 16,-34 0 8-16,-46 0-20 15,-57 0 0-15,-53-6 0 16,-15-8 0-16,8 3-15 16,27 8 3-16,54 3 12 15,30 3 0-15,37 5 1 16,24 1 5-16,7-3-5 15,9 0 1-15,7-2-2 16,11 0-10-16,7 4-14 0,35 3-6 16,45 4 29-1,54 1 1-15,41-6 6 0,25-4 10 16,-10-6-5-16,-33 0-2 16,-46-3 13-16,-39-3-4 15,-31 6-18-15,-23 0 0 16,-5 0 0-16,-7 0 0 15,-4 0 0-15,-8 0 0 16,-1-3 0-16,0 3 0 16,0-2 0-16,0 2 0 15,0 0 0-15,0 0 0 16,0 0 0-16,0 0-273 16,9 0-668-16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3-30T15:25:46.265"/>
    </inkml:context>
    <inkml:brush xml:id="br0">
      <inkml:brushProperty name="width" value="0.05292" units="cm"/>
      <inkml:brushProperty name="height" value="0.05292" units="cm"/>
      <inkml:brushProperty name="color" value="#FF0000"/>
    </inkml:brush>
  </inkml:definitions>
  <inkml:trace contextRef="#ctx0" brushRef="#br0">13171 10575 1452 0,'0'0'563'0,"0"0"-371"16,0 0 23-16,0 0 17 15,0 0-26-15,0 0-52 16,-76-46 1-16,73 42-20 15,1 3 1-15,0-2 4 16,2 3-20-16,0 0-42 16,0 0-42-16,0 0-23 15,0 0-13-15,23 7 0 16,14 4 0-16,17 1 19 16,11 2 17-16,1-1-4 15,-1-1-19-15,-7 1-12 0,-11 2 1 16,-9 3-2-16,-7-1 0 15,-2 4-36-15,11 4-173 16,-7-8-383-16,-6-7-806 0</inkml:trace>
  <inkml:trace contextRef="#ctx0" brushRef="#br0" timeOffset="541.9">13034 12666 553 0,'0'0'1670'15,"0"0"-1335"-15,0 0 37 16,0 0 88-16,0 0-301 15,0 0-48-15,0 0 26 16,106 6-26-16,-54-1-44 16,6-1-38-16,5 2-22 0,1 0-7 15,2 2 0-15,12 6-87 16,-12-2-231-16,-12-2-759 0</inkml:trace>
  <inkml:trace contextRef="#ctx0" brushRef="#br0" timeOffset="1180.31">13133 14789 1594 0,'0'0'889'0,"0"0"-686"0,0 0 284 15,0 0-281-15,0 0-114 16,0 0-53-16,0 0-2 16,80-27 5-16,-38 27-10 15,12 0-17-15,8 4-14 16,8 7-1-16,40 14-67 16,-12-3-401-16,-11 1-582 0</inkml:trace>
  <inkml:trace contextRef="#ctx0" brushRef="#br0" timeOffset="1864.08">13111 16931 1842 0,'0'0'942'0,"0"0"-648"16,0 0 54-16,0 0-51 16,0 0-140-16,0 0-46 15,0 0-6-15,66 0-105 16,-22 0 0-16,17 9 0 16,6 5 0-16,6 5 0 15,3-2 0-15,-1 5 0 16,-3-4 0-16,-7 0 0 15,7-8-3-15,-20-1-360 0,-9-9-1092 16</inkml:trace>
  <inkml:trace contextRef="#ctx0" brushRef="#br0" timeOffset="15261.42">12122 8031 1288 0,'0'0'947'16,"0"0"-455"-16,0 0-152 16,0 0-69-16,-23-60-64 15,16 50-48-15,-2 2-42 16,0-1-21-16,1 6-24 16,-3-2-19-16,-1 4-17 0,-5 1-18 15,-8 0-18-15,-6 0 0 16,-14 18 0-16,-6 5 0 15,-3 9 0-15,-1 5 0 16,10 0 0-16,10 0 0 16,12-3-8-16,15-8 2 15,8-4 4-15,0-4 1 16,17 1-1-16,19-1 2 16,15 1 0-16,11 3 0 15,5 3 0-15,-4 0 1 16,-10 2-1-16,-15-1 0 15,-13-2 0-15,-15 1 0 16,-10-2-1-16,0-1 1 16,-4 0 0-16,-23-1 1 15,-8-2 8-15,-9-3 0 16,-8-4-9-16,-4-5 0 0,-2-5 0 16,2-2 0-16,8 0 0 15,8-5 0-15,9-5 0 16,8 0 0-16,9 2 0 15,7-1 0-15,7 2-62 16,0-3-140-16,17 2-271 16,2-2-379-16</inkml:trace>
  <inkml:trace contextRef="#ctx0" brushRef="#br0" timeOffset="16068.86">12192 8329 1971 0,'0'0'534'0,"0"0"-322"15,0 0 46-15,0 0-134 16,0 0-95-16,0 0 28 16,7 103 61-16,-3-55-24 15,-2 2-50-15,-2-4-31 16,0-2-4-16,0-4-9 16,0-6-37-16,0-6-219 15,0-9-410-15,0-16-502 0</inkml:trace>
  <inkml:trace contextRef="#ctx0" brushRef="#br0" timeOffset="16270.39">12656 7749 1430 0,'0'0'345'16,"0"0"-263"-16,0 0-38 16,0 0-27-16,-143 151-17 15,101-101-225-15,4-7-1012 0</inkml:trace>
  <inkml:trace contextRef="#ctx0" brushRef="#br0" timeOffset="16727.32">12876 8059 1667 0,'0'0'493'0,"0"0"-310"15,0 0 43 1,0 0-137-16,-133-2-53 0,104 21 0 16,2 4 29-16,5 2 22 15,6 0 6-15,8 0-7 16,6-2-20-16,2-1-19 16,0 1-13-16,21 1 4 15,6-2-1-15,4 3 1 16,2 0-15-16,-3-1-12 15,-8 2-11-15,-7-2 1 16,-9 0 0-16,-6-3 0 16,0 2 8-16,-19-4 10 15,-10-2 29-15,-8-3 21 16,-11-1 2-16,-2-6-17 16,-2-3-29-16,5-4-14 0,5 0-10 15,9 0-1 1,8 0-19-16,8 0-140 0,14-10-136 15,3 0-389-15,0-4-980 0</inkml:trace>
  <inkml:trace contextRef="#ctx0" brushRef="#br0" timeOffset="17043.36">12972 8426 2140 0,'0'0'488'0,"0"0"-420"0,0 0 73 16,0 0-28 0,-42 104-47-16,36-68-42 0,6-1-14 15,0-1-9-15,10-6 0 16,15-10 0-16,4-8 27 16,4-8 53-16,5-2 17 15,-2-12-31-15,-5-11-3 16,-7-3 5-16,-5 0 11 15,-13 0-5-15,-6 4 0 16,0 4 4-16,-18 2-14 16,-9 4-48-16,-4 4-17 15,-2 3-9-15,-1 0-16 16,-3 4-139-16,4-2-136 16,10-3-446-16</inkml:trace>
  <inkml:trace contextRef="#ctx0" brushRef="#br0" timeOffset="17239.08">13478 7921 639 0,'0'0'1855'15,"0"0"-1532"-15,0 0-253 16,0 0-30-16,0 0-31 15,-91 114-9-15,37-58-87 16,5-8-449-16,3-8-1141 0</inkml:trace>
  <inkml:trace contextRef="#ctx0" brushRef="#br0" timeOffset="20295.24">12021 10361 1689 0,'0'0'595'0,"0"0"-385"15,0 0 170-15,0 0-58 0,0 0-87 16,0 0-33-16,0 0-44 16,-18-62-50-16,-9 45-32 15,-8 6-25-15,-12 7-24 16,-8 4-13-16,-3 2-2 16,2 20 5-16,4 2-17 15,10 4 0-15,11 0 0 16,12 0 0-16,11-3 0 15,6-2 0-15,2 4-3 16,4-4 2-16,17 5 1 16,6 3 0-16,4-1 0 15,2 2 0-15,0-1 4 0,-6-2-4 16,-5-1 0-16,-8-4 0 16,-8-4 0-16,-4-4 0 15,-2-4 0-15,-2-3 0 16,-22-2 0-16,-8 0 0 15,-7-2 0-15,-7-4 0 16,-2-1 0-16,1 0 0 16,1 0 0-16,3 0 0 15,9 0-50-15,7 0-74 16,19-6-125-16,8 4-248 16,0-4-409-16</inkml:trace>
  <inkml:trace contextRef="#ctx0" brushRef="#br0" timeOffset="20536.03">11947 10680 2058 0,'0'0'466'0,"0"0"-348"15,0 0 109-15,0 0 42 16,0 0-69-16,0 136-51 15,0-96-67-15,0 3-49 16,-4-5-19-16,0 0-13 16,2-6 1-16,-1-5-2 15,3-4-107-15,0-11-200 0,0-6-420 16,0-6-1043-16</inkml:trace>
  <inkml:trace contextRef="#ctx0" brushRef="#br0" timeOffset="20776.21">12257 10101 1793 0,'0'0'633'0,"0"0"-458"16,0 0-63-16,0 0-55 0,0 0-38 16,-100 121-19-16,62-56-6 15,9-11-259-15,2-8-736 0</inkml:trace>
  <inkml:trace contextRef="#ctx0" brushRef="#br0" timeOffset="21195.1">12660 10297 1846 0,'0'0'648'0,"0"0"-340"0,0 0 57 15,-116-35-180-15,70 35-111 16,1 9-34-16,5 14-2 16,9 4-10-16,8-1-14 15,10 3-4-15,7 2 8 16,6-3 2-16,0 5-1 16,13-2 1-16,11 1-8 15,5 2 0-15,0 1-11 16,-2-3 5-16,-9-5-5 15,-4 0-1-15,-12-7 0 0,-2-2 0 16,-2-4 6 0,-23-3 14-16,-11-3 19 0,-11 1 22 15,-6-1-31-15,-6 0-19 16,7-1-11-16,0-2-6 16,12 0-105-16,9 2-125 15,13-1-315-15,9-2-263 0</inkml:trace>
  <inkml:trace contextRef="#ctx0" brushRef="#br0" timeOffset="21510.12">12562 10753 1333 0,'0'0'1145'0,"0"0"-667"16,0 0-145-16,0 0-179 15,0 0-136-15,0 0-17 0,0 0 1 16,-27 97-1-16,27-66-1 15,0-4 0-15,23-3 1 16,13-7-1-16,5-12 2 16,7-5 4-16,1 0 0 15,-4-10 1-15,-4-12-5 16,-12-4 7-16,-8-4 9 16,-13 1 72-16,-8-1 16 15,-2 3-16-15,-25 7-24 16,-8 4-18-16,-3 8-25 15,-2 6-22-15,7 2-1 16,4 0-7-16,6 2-26 0,3 18-127 16,5-4-169-1,3-1-585-15</inkml:trace>
  <inkml:trace contextRef="#ctx0" brushRef="#br0" timeOffset="22791.99">11923 12347 1647 0,'0'0'588'0,"0"0"-275"0,0 0 34 16,0 0-79-16,0 0-70 16,0 0-62-16,0 0-49 15,-144-61-39-15,101 64-18 16,-6 18-6-16,-2 6-9 16,9 4-7-16,5 4-8 15,13-2 0-15,10 2 0 16,12-3-1-16,2-2 0 15,5-2-1-15,17 0 1 16,7-2 0-16,9 0 0 16,5-1 0-16,-1 2 1 15,-2-1 0-15,-9 0 0 16,-11-2 0-16,-7 0-1 0,-11-2 0 16,-2-1 0-1,-2-1 1-15,-25-3 1 0,-10-3 8 16,-8-1 20-16,-4-5-1 15,-3-4-7-15,6-4-10 16,6 0-10-16,9 0-1 16,6-9 0-16,7 0-88 15,7-3-112-15,11-6-266 16,0 4-234-16,0-3-1326 0</inkml:trace>
  <inkml:trace contextRef="#ctx0" brushRef="#br0" timeOffset="23065.98">11932 12719 1530 0,'0'0'786'0,"0"0"-501"16,0 0 51-16,0 0-154 15,0 0-113-15,0 0 82 16,0 0-23-16,0 102-41 16,0-64-21-16,0 3-38 15,0-1-17-15,-5-2-11 0,-2-2 1 16,1-3-1 0,0-4-29-16,-6-1-137 0,5-5-325 15,1-14-508-15</inkml:trace>
  <inkml:trace contextRef="#ctx0" brushRef="#br0" timeOffset="23559.59">12346 12341 2225 0,'0'0'362'0,"0"0"12"16,0 0-107-16,0 0-161 15,-143 3-72-15,106 27-23 16,3 2-1-16,7 5-4 16,12-3-5-16,11-3 0 15,4 0-1-15,4-5 1 16,20 0 6-16,10-1 5 0,4 4 5 16,4-2-7-16,-2 4-4 15,-4-3-5-15,-9-1 1 16,-12-4-1-16,-8-5-1 15,-7-2 0-15,0-3 22 16,-25-4 79-16,-13-3-8 16,-8-2-38-16,-8-1-37 15,-2-1-12-15,5-1-6 16,7 2-83-16,12 0-152 16,12-1-339-16,14-2-402 0</inkml:trace>
  <inkml:trace contextRef="#ctx0" brushRef="#br0" timeOffset="23867.49">12494 12803 1549 0,'0'0'988'16,"0"0"-528"-16,0 0-171 16,0 0-189-16,0 0-91 15,0 0-9-15,0 0-1 16,-50 125-10-16,50-95-41 15,0-4-26-15,2-8 15 16,16-10 30-16,5-8 26 16,0 0 7-16,5-13 10 15,-1-10 2-15,-3-5 6 16,-7 0 15-16,-5 1 31 16,-12 4 18-16,0 2-5 15,-6 7 16-15,-21 4-30 0,-4 6-41 16,-5 3-21-16,3 1-1 15,4 0-33-15,4 0-111 16,7 0-209-16,9 0-444 0</inkml:trace>
  <inkml:trace contextRef="#ctx0" brushRef="#br0" timeOffset="24079.18">12701 12216 2133 0,'0'0'564'0,"0"0"-496"0,0 0-28 16,0 0-19-16,0 0-14 15,-58 150-7-15,31-100-90 16,-2-5-520-16</inkml:trace>
  <inkml:trace contextRef="#ctx0" brushRef="#br0" timeOffset="25209.43">11908 14516 1921 0,'0'0'587'0,"0"0"-314"15,0 0 93-15,0 0-99 0,0 0-116 16,-158-80-70-1,104 80-12-15,-2 0-31 0,4 10-22 16,8 16-5-16,7-1-10 16,10 8 0-16,6 1-1 15,15-1 0-15,6 3-8 16,0-7 8-16,22 0-1 16,12 2 0-16,3-1 1 15,7 2 0-15,-1 0 0 16,-3 3 0-16,-4 1 0 15,-7-7 0-15,-7 0-1 16,-13-3 1-16,-9-6 0 16,0-3 0-16,-19-4 12 15,-22-3 36-15,-12-2-15 16,-7-4-19-16,-3 0-14 0,5-4-5 16,11 0-111-1,14-4-148-15,12-12-364 0,17-2-477 16</inkml:trace>
  <inkml:trace contextRef="#ctx0" brushRef="#br0" timeOffset="25370.51">11939 14811 2242 0,'0'0'585'16,"0"0"-411"-16,0 0-37 15,0 0-65-15,-19 116-30 16,9-68-33-16,-2 2-1 0,3-4-8 15,1-8-78-15,3-1-183 16,3-15-343-16,2-8-505 0</inkml:trace>
  <inkml:trace contextRef="#ctx0" brushRef="#br0" timeOffset="25743.88">12266 14668 2072 0,'0'0'542'0,"0"0"-306"15,0 0 72-15,0 0-178 0,0 0-85 16,-129-41-44 0,111 60 0-16,7 7-1 0,4-7-1 15,3 6-1-15,4 2-5 16,0 1 7-16,0-2 0 15,13 1 0-15,3 6-1 16,-2-3 1-16,3-1 0 16,-4 0 0-16,-3-3 0 15,-6-2 0-15,-4-3 1 16,0-2-1-16,0-5 2 16,-12 2 96-16,-15-6 30 15,-8 2-23-15,-9-6-56 16,-6 3-26-16,2-9-14 15,0 0-9-15,11 0-18 16,10-9-123-16,12-5-170 0,10 0-441 16</inkml:trace>
  <inkml:trace contextRef="#ctx0" brushRef="#br0" timeOffset="26059.86">12335 14985 2417 0,'0'0'555'0,"0"0"-293"16,0 0-163-16,0 0-80 15,0 0-13-15,-62 130-6 16,60-98-2-16,2-7-13 0,0-7-23 16,11-4 11-16,9-14 14 15,6 0 13-15,3-5 9 16,-2-12 6-16,0-10 21 15,-7-1 54-15,-9-2 34 16,-7-2 26-16,-4-2-37 16,-2 2-28-16,-20 8-25 15,-10 7-33-15,-1 10-27 16,0 7-6-16,2 0-84 16,-3 15-180-16,7 4-456 15,10-7-505-15</inkml:trace>
  <inkml:trace contextRef="#ctx0" brushRef="#br0" timeOffset="46272.62">3603 10816 1461 0,'0'0'904'0,"0"0"-712"15,0 0 76-15,0 0 12 0,-125-46-50 16,107 40-83-16,1 4-43 16,1 2-29-16,-6 0-36 15,-2 12-9-15,-9 14 0 16,1 11 7-16,-3 10-8 16,3 12-5-16,10 5-8 15,8 2-8-15,14-7-7 16,0-4-1-16,31-11 0 15,19-13 0-15,16-15 0 16,13-15 1-16,2-1 5 16,0-17-5-16,-12-16 7 15,-13-9-7-15,-16-6 8 0,-20-9-8 16,-16-1 7-16,-4-4-7 16,-33 10 1-16,-21 10-1 15,-10 13 1-15,-7 14-1 16,2 13-1-16,9 2-1 15,12 0 0-15,15 15-16 16,16-3-2-16,7 1-103 16,10 6-176-16,0-4-403 15,14-3-532-15</inkml:trace>
  <inkml:trace contextRef="#ctx0" brushRef="#br0" timeOffset="47653.33">3372 15065 2145 0,'0'0'561'0,"0"0"-250"0,0 0 46 16,0 0-94-16,0 0-122 16,0 0-63-16,0-26-29 15,0 26-22-15,0 8-6 16,-7 10-7-16,-2 4 20 16,-4 10 22-16,-8 8-17 15,-3 5-39-15,-3 3 0 16,-4 8 0-16,-5 4 0 15,-3 1 0-15,-3 0 0 16,-1 1 0-16,3-12 0 16,4-5 0-16,9-11 0 15,11-14 0-15,8-9 0 0,6-11 0 16,2 0 0-16,0-7 0 16,0-25 0-16,20-18 0 15,11-12 0-15,11-19 0 16,10-12 0-16,3 4 0 15,0-4 0-15,-7 11 0 16,-13 8 0-16,-8 14 0 16,-12 16 0-16,-3 10 0 15,-8 11 0-15,-3 14 0 16,-1 4 0-16,0 5 0 16,0 14 0-16,0 25 0 0,-15 13 0 15,-8 18 0-15,-12 8 0 16,0 3 0-16,-1-3 0 15,5-4 0-15,4-11 0 16,4-9 0-16,4-15 0 16,5-7 0-16,8-9 0 15,2-15 0-15,4-7 0 16,0-1 0-16,0-1 0 16,4-30 0-16,16-10 0 15,11-16 0-15,3-6 0 16,3 2 0-16,-3 11 0 15,-9 6 0-15,-9 17 0 16,-10 13 0-16,-4 10 0 0,-2 4 0 16,0 0 0-16,0 9 0 15,0 17-17-15,-8 10 12 16,-13 8 5-16,-6 14 6 16,-6 0-6-16,-5 1 2 15,1 2 4-15,0-11-6 16,11-1 1-16,4-18-1 15,8-4 0-15,7-13 0 16,3-7-38-16,4-7-61 16,0 0-54-16,0-21-118 15,4-9-263-15,3-6-543 0</inkml:trace>
  <inkml:trace contextRef="#ctx0" brushRef="#br0" timeOffset="65104.28">2893 13826 778 0,'0'0'965'16,"0"0"-601"-16,0 0-210 15,0 0 144-15,0 0-36 16,0 0-91-16,2 0-41 16,-2 0-12-16,0 0-4 0,0-2 4 15,0 2-2-15,-2-4-7 16,-3 2-8-16,3 0-16 15,-2 0-11-15,-1 2-19 16,-2 0-8-16,-6 0-10 16,-12 0-37-16,-33 0 0 15,-13 10 0-15,-18 6 0 16,-11 2 0-16,11-4 0 16,-9-2 0-16,11-6 0 15,4-6-3-15,6 0-19 16,5 0-16-16,3-1-38 15,-12-5-184-15,17 3-414 16,15 0-431-16</inkml:trace>
  <inkml:trace contextRef="#ctx0" brushRef="#br0" timeOffset="65431.02">2718 13385 1672 0,'0'0'1152'0,"0"0"-865"15,0 0-156-15,0 0 57 16,0 0-135-16,0 0-32 0,137 48 51 16,-70-23-12-1,-3-4-36-15,-8 2-12 16,-18-6-12-16,-12-1 2 0,-13 1-1 15,-7 0 7-15,-4 1 7 16,-2 4 3-16,0 6 3 16,-21 7 0-16,-10 5-6 15,-15 6-9-15,-14 10-6 16,-65 30-105-16,18-12-262 16,-3-5-748-16</inkml:trace>
  <inkml:trace contextRef="#ctx0" brushRef="#br0" timeOffset="66119.42">1249 13537 1692 0,'0'0'722'15,"0"0"-429"-15,0 0-195 0,0 0 10 16,0 0-11-16,-146 110-34 16,107-58-23-16,0 2 8 15,8-5-12-15,7-10-18 16,6-6-10-16,5-11-7 16,4-10 0-16,8-8 7 15,1-4 5-15,0-6 11 16,0-23 33-16,16-15-57 15,11-11-6-15,9-3 6 16,-1 6-10-16,-4 7 10 16,-6 18 8-16,-14 13-1 15,-7 9 2-15,-4 5-9 16,0 10-29-16,0 21 29 0,0 6 0 16,-2 10 43-1,-9-2-5-15,5-2-20 0,-2-9-12 16,6-14-6-16,2-10 0 15,0-8 1-15,0-2 14 16,2-10 19-16,14-20 73 16,7-8-73-16,4-4-20 15,1 2-8-15,-3 12-5 16,-8 7-1-16,-10 15 0 16,-2 6-6-16,-3 6-30 15,0 19 13-15,3 6 22 16,2 7-5-16,1 1-66 15,3-3-186-15,12-12-330 16,-3-8-281-16,-1-16-89 0</inkml:trace>
  <inkml:trace contextRef="#ctx0" brushRef="#br0" timeOffset="66381.55">1527 13611 1673 0,'0'0'574'15,"0"0"-260"-15,0 0-61 16,0 0-142-16,0 0-86 15,-120 30-10-15,106 1-13 16,7 0-2-16,7-2 0 16,0-3-6-16,9-1 6 15,7-2 0-15,2-5 0 0,-3 2 12 16,-2 0-3-16,-6-4 0 16,-4 2 3-16,-3 2 26 15,0-2 65-15,-21 0 14 16,-10-4-28-16,-9-4-48 15,-9-4-20-15,-7-6-21 16,-13-4-234-16,13-14-391 16,19-5-536-16</inkml:trace>
  <inkml:trace contextRef="#ctx0" brushRef="#br0" timeOffset="66548.31">1739 13509 963 0,'0'0'1399'0,"0"0"-1120"0,0 0-65 16,0 0-134-16,0 0-15 16,-70 137-32-16,46-75-16 15,2 0-17-15,1-2-46 16,-8 10-233-16,5-18-214 16,2-15-186-16</inkml:trace>
  <inkml:trace contextRef="#ctx0" brushRef="#br0" timeOffset="66931.02">1856 13591 755 0,'0'0'743'0,"0"0"-375"16,0 0-196-16,0 0-53 0,0 0-105 16,0 0 71-16,0 0 28 15,-33 91 31-15,4-55-41 16,-2-1-23-16,-6-2-13 15,0-5-4-15,2-8-20 16,6-7-18-16,8-4-13 16,11-7-10-16,8-2-2 15,2 0-14-15,0 0-45 16,15-6 58-16,7-2 1 16,3 3 6-16,-5 2 0 15,4 3-6-15,-10 0-2 16,-3 16-13-16,-8 9 15 15,-3 4 15-15,0 4 33 0,-16 2 51 16,-13 2 52-16,-3-5-4 16,-1-13-43-16,0-3-33 15,2-11-17-15,2-5-33 16,-14-6-21-16,9-14-179 16,1-9-476-16</inkml:trace>
  <inkml:trace contextRef="#ctx0" brushRef="#br0" timeOffset="67584.17">2857 9785 1294 0,'0'0'1044'0,"0"0"-711"15,0 0 36-15,0 0-55 16,0 0-176-16,-154-34-126 16,32 32-12-16,-46 2-30 15,-12 4-9-15,21 14-16 16,44-2 10-16,45-3-13 16,13-1-19-16,-3 1 16 15,4 5 16-15,9 7-3 16,20-7-245-16,19-10-680 0</inkml:trace>
  <inkml:trace contextRef="#ctx0" brushRef="#br0" timeOffset="67881.21">2650 9349 2201 0,'0'0'782'15,"0"0"-657"-15,0 0-42 16,0 0-83-16,0 0 0 16,0 0 0-16,0 0 0 15,169 61 9-15,-102-34-8 16,2 1 5-16,-5 1 5 16,-8 2-4-16,-14-5 13 15,-11-2-6-15,-12-4-14 16,-11-4-10-16,-8-1 4 0,0 6-1 15,-42 13 7-15,-49 18 25 16,-58 21-25-16,8-10-154 16,10-13-664-16</inkml:trace>
  <inkml:trace contextRef="#ctx0" brushRef="#br0" timeOffset="68313.8">912 9346 629 0,'0'0'1704'16,"0"0"-1185"-16,0 0-452 15,0 0-67-15,0 0-71 16,0 0-108-16,0 0 127 16,-2 112 52-16,-8-49 16 15,-3 3-5-15,-3 0-4 0,-3-6 11 16,-2-5 15-16,4-11-9 15,0-13-3-15,7-9-8 16,6-9-4-16,1-8-7 16,3-5 4-16,0 0 2 15,0 0 0-15,17 0 2 16,17 0 25-16,12 0-16 16,31-7-19-16,-10-1-247 15,-7-1-611-15</inkml:trace>
  <inkml:trace contextRef="#ctx0" brushRef="#br0" timeOffset="68680.96">1420 9490 1099 0,'0'0'899'0,"0"0"-629"0,0 0 11 16,0 0-33-16,0 0-116 15,0 0-108-15,-127-58-24 16,109 61-19-16,5 11-25 16,2 4 6-16,4 2 5 15,7 5 16-15,0 1 5 16,0 5 11-16,11-1 1 16,4 0 6-16,1 0-4 15,-3 0 7-15,-5-1 4 16,-6-2 4-16,-2-3-5 15,-2-4 25-15,-21-2 3 16,-8-4-1-16,-10-3-13 0,-3-6-14 16,-9-2-2-16,8-3-8 15,5 0-1-15,13-4-1 16,27-29-173-16,9 4-392 16,20-6-697-16</inkml:trace>
  <inkml:trace contextRef="#ctx0" brushRef="#br0" timeOffset="68883.08">1616 9351 681 0,'0'0'1251'15,"0"0"-784"-15,0 0-167 0,0 0-147 16,0 0-126-16,0 0-11 16,0 0-16-16,-89 157-1 15,62-94 1-15,2-2 0 16,3 0 0-16,5-7 8 15,-2-5-8-15,6-9-2 16,2-7-78-16,4-8-245 16,3-12-179-16,4-7-244 0</inkml:trace>
  <inkml:trace contextRef="#ctx0" brushRef="#br0" timeOffset="69370.52">1616 9404 464 0,'0'0'1503'0,"0"0"-1175"0,0 0-147 16,0 0-59-16,0 0-83 15,0 0-32-15,0 0 8 16,65 67 34-16,-65-33-10 16,0-2 0-16,0-2 18 15,-10-6-18-15,-5-4-4 16,-7-7 15-16,-3-6 8 15,-4-1-1-15,-2-4-32 16,-1-2-5-16,11 0-14 16,3 0 3-16,7 0-3 15,7 0 6-15,4-2-5 16,0 0-7-16,0 2-24 16,10 0 2-16,15 0 22 0,6 0 1 15,7 12 8-15,-3 6-9 16,-3 4-11-16,-8 4 1 15,-9 3-1-15,-7-2 11 16,-8 1-5-16,0-6 5 16,-16-1 23-16,-9-7 35 15,-8-5-8-15,-9-3-14 16,-3-6-14-16,-4 0-2 16,2 0-11-16,7 0-9 15,7-4 1-15,8-4-1 16,10 2 0-16,7 2-14 15,8 0-5-15,0 1-20 0,17-9-83 16,9 2-518-16,6-5-1050 16</inkml:trace>
  <inkml:trace contextRef="#ctx0" brushRef="#br0" timeOffset="93758.73">19554 1657 1092 0,'0'0'1230'0,"0"0"-874"15,0 0-80-15,0 0 58 16,0 0-80-16,0 0-167 16,-42-51-61-16,32 64-26 15,-7 20-29-15,-14 35 25 16,-4 6 4-16,-6 15 0 16,-3 3 12-16,8-18-11 15,-3 7 0-15,8-16 0 16,10-12 1-16,2-13-1 15,9-14 7-15,3-11-7 16,2-8 0-16,5-7-1 16,7-7-64-16,17-15-180 15,3-8-392-15</inkml:trace>
  <inkml:trace contextRef="#ctx0" brushRef="#br0" timeOffset="94961.2">19583 1571 447 0,'0'0'1089'0,"0"0"-579"16,0 0-281-16,0 0-14 15,0 0-61-15,0 0-61 0,0 0-20 16,-11 0 49-16,6-2 50 16,1-5 16-16,-1 1-63 15,1-2-18-15,0 2-55 16,-3 2-25-16,3 2-12 15,-6 2-15-15,-5 0 0 16,-7 2-22-16,-10 18 4 16,-3 12 16-16,-3 4 2 15,5 4 0-15,4 1 0 16,4-2 0-16,9-2 0 16,5-1-8-16,3-4 7 15,6-2-5-15,2 0 0 16,0 0 5-16,0 2-7 0,8 0 7 15,6 2-7 1,10 0 7-16,3 2 0 0,2 0 0 16,-2-1 1-1,-3-6 8-15,-6-3-7 0,-10-1 0 16,-2-8 1-16,-6 2-2 16,-4-3 2-16,-21 1 10 15,-14 0 9-15,-5 0 9 16,-8-6 4-16,4-3-11 15,0-8-10-15,4 0 1 16,4-6-4-16,2-12-4 16,2-2-5-16,7 1 0 15,5 4 0-15,9 5 0 16,3 2 0-16,7 4-1 16,5 1-6-16,0 1-4 0,0 2-22 15,0-1-59-15,36-4-192 16,7 1-332-16,3-1-49 0</inkml:trace>
  <inkml:trace contextRef="#ctx0" brushRef="#br0" timeOffset="95554.91">19641 2183 649 0,'0'0'1400'15,"0"0"-1024"-15,0 0-202 16,0 0 5-16,0 0-81 16,0 0-41-16,0 0 31 0,-25 81-19 15,19-56-18-15,-1 5-23 16,0-5-28-16,7 2-10 16,0-4-283-16,0-11-495 0</inkml:trace>
  <inkml:trace contextRef="#ctx0" brushRef="#br0" timeOffset="96029.42">20706 1788 2131 0,'0'0'587'16,"0"0"-430"-16,-116-36 127 16,76 32-66-16,6 4-138 15,7 0-58-15,10 18-22 16,5 4-9-16,10 3 0 15,2 4 0-15,2 3 8 16,23 5 0-16,6 1 1 0,5 2 6 16,5 2 1-16,-4 2-5 15,-6-2-1-15,-8 0 5 16,-10-2-6-16,-11 0 0 16,-2-3 1-16,-13-6 6 15,-20-5 38-15,-12-1 27 16,-16-7-9-16,-7-2-31 15,-6-4-20-15,3-3-11 16,8-6-1-16,10-3-26 16,20 0-106-16,33 0-142 15,0-6-334-15,33-8-415 0</inkml:trace>
  <inkml:trace contextRef="#ctx0" brushRef="#br0" timeOffset="96290.09">20936 2189 1756 0,'0'0'972'16,"0"0"-601"-16,0 0-135 16,0 0-165-16,0 0-71 15,0 0-8-15,0 0 7 16,-11 118-28-16,22-92-35 16,11-9-15-16,2-11 56 15,1-6 23-15,-5-2 6 16,-3-23 59-16,-3-4 23 15,-6-5 32-15,-5 1 9 16,-3 3-44-16,0 9-25 16,0 6-18-16,-11 5-33 15,-9 6-9-15,-11 4-60 0,-30 0-135 16,5 9-277-16,4-4-398 16</inkml:trace>
  <inkml:trace contextRef="#ctx0" brushRef="#br0" timeOffset="98240.42">19456 1594 553 0,'0'0'495'0,"0"0"-281"16,0 0-12-16,0 0 13 15,0 0-72-15,116 66-51 16,-96-55-9-16,-2 2 1 16,-5-5-11-16,-1-2-13 15,-8-2 5-15,-2 1-1 16,0-2-20-16,0 1-20 15,1 1-12-15,1-3-3 0,-1 3-3 16,3-1-5-16,-1-4 0 16,-3 0 9-16,-2 0 1 15,0 0 100-15,0 0 68 16,0-6-12-16,0-5-102 16,-4-4-28-16,-6-1-7 15,-3 4 1-15,-3 2 44 16,-1 2-18-16,-6 6-51 15,-4 2-4-15,0 0-2 16,-2 0 9-16,0 7 3 16,6-1 7-16,-2 1 23 15,5 0 3-15,-3 2 3 0,1 3 0 16,-1 3-11 0,-1 2-14-16,3 5-10 0,-2 0 1 15,5 2-1-15,5 1-11 16,3-6-2-16,6 2-6 15,4-1-2-15,0-2 7 16,0 0-5-16,0 2 6 16,0 2 1-16,10 2 0 15,0 4-1-15,1 0 1 16,3 2 0-16,1 2 0 16,3-2-1-16,0 0 0 15,-1 1 1-15,6-1 11 16,-3-2 7-16,0 2-1 15,-4-2-6-15,-1 2-1 16,-4-1-10-16,-1-2 5 0,-2-2-6 16,-3-2 1-16,-1-7-1 15,-3-2 0-15,-1-6 0 16,0-2 0-16,0-4 1 16,0-2 17-16,-12 0 34 15,-17 0 7-15,-8 0-32 16,-13 0-12-16,-4-6-8 15,-3-8 1-15,2 1-8 16,3-4 1-16,6 3-1 16,9 2 0-16,11 2-1 15,6 4 0-15,6 2 1 16,8 2-1-16,3 0 0 16,3 2-7-16,0 0 1 0,0 0-2 15,0 0-20-15,0 0-17 16,7 0-5-16,13 0 35 15,7 0 15-15,4 2 2 16,5 2-1-16,4-2 1 16,-2-2 5-16,-2 0-5 15,-5-2 1-15,-4-10 7 16,-8-2-2-16,-1-2 1 16,-5 0 2-16,-5-2-1 15,-4 4 2-15,-4 0-4 16,0-1 4-16,0 5-2 15,0-1-8-15,0 1 0 16,-4-1 7-16,-2 2-8 16,0 0 1-16,0-1-1 15,-1 1 0-15,1-4 0 0,-2 1 0 16,2-4 0-16,-3 3 0 16,3-4 0-16,0 1 1 15,2 1-1-15,2 1 0 16,2-1-1-16,0-3 0 15,0-4 0-15,2-4-5 16,16-6 5-16,5-6-5 16,8 1 6-16,0 0-8 15,-2 4 8-15,-3 10 0 16,-3 5-1-16,-3 5-6 16,-1 6-1-16,4-1 1 15,0 4-2-15,1-1-5 0,0 1 4 16,-4 2 2-16,-4-2 7 15,-5 2-8-15,-4 1 7 16,-3-2 1-16,-4 3 0 16,2 0-1-16,-2 0 2 15,0 0-1-15,0 0 1 16,0 0 1-16,0 0 11 16,-6 0 0-16,-9 0-12 15,-8 0-1-15,-4 0 0 16,-6 0 0-16,-1 0 0 15,-1 10 1-15,2 1 0 16,1 2-1-16,6 3 0 16,-1 5 0-16,2 1-7 15,2 1-1-15,8 0 8 0,5-3-8 16,4-2-4-16,6 0 1 16,0 1 3-16,0 0-2 15,8 1-1-15,11 4 0 16,4 0 3-16,6 2 9 15,0 5 1-15,-1 0 0 16,0 3 0-16,-7 1 0 16,-3 1 10-16,-8-3-10 15,1 2 0-15,-7-6 0 16,-4-2 0-16,0-5-1 16,0-4 0-16,0-6 6 15,-6-2 0-15,-17-4 12 16,-10-2 17-16,-17-4-16 15,-12 0-19-15,-25-1-70 0,14-16-310 16,13 1-950-16</inkml:trace>
  <inkml:trace contextRef="#ctx0" brushRef="#br0" timeOffset="99037.73">21771 1539 310 0,'0'0'1446'15,"0"0"-1086"-15,0 0-39 16,0 0 30-16,0 0-117 15,0 0-74-15,0 0-36 16,-49-19-34-16,46 19-33 16,1 6-41-16,0 18-16 15,-2 20 0-15,-5 33 6 0,-3 46 36 16,-3 52 6-16,-5 23-35 16,3 4-4-16,-2-7 27 15,6-15 71-15,-1-3-55 16,-3 4 4-16,-5-9-2 15,-1-7 4-15,-4-9 2 16,0-2-15-16,-1 1-4 16,-1-11-41-16,0-7 0 15,7-33 0-15,6-26 0 16,5-17 0-16,2-11 0 16,1 6 0-16,0 2 0 15,0-2 0-15,3-16 0 16,3-17 0-16,2-10 0 15,0-7 0-15,0-6 0 0,0 0 0 16,0 0 0-16,-2 0 0 16,0-13 0-1,0-6 0-15,-8-33-72 0,1 6-294 16,-4-8-849-16</inkml:trace>
  <inkml:trace contextRef="#ctx0" brushRef="#br0" timeOffset="102365.39">21989 1666 950 0,'0'0'1038'0,"0"0"-330"16,0 0-427-16,0 0-18 15,0 0-73-15,0 0-113 16,-22 10-68-16,22 8-9 16,0 7 0-16,11 4 2 15,0 3 4-15,3 1-6 16,-3-5 1-16,2-2-1 15,1-2-146-15,5-13-311 16,-3-6-270-16,-3-5-530 0</inkml:trace>
  <inkml:trace contextRef="#ctx0" brushRef="#br0" timeOffset="102588.6">22239 1624 1780 0,'0'0'705'0,"0"0"-616"16,0 0 43-16,-110 124 18 16,76-56-64-16,5 11-18 15,4-1-1-15,7 0-24 16,7-10-11-16,2-10-25 16,4-9-5-16,1-13-2 15,4-6-45-15,0-8-157 16,4-9-262-16,8-8-355 0</inkml:trace>
  <inkml:trace contextRef="#ctx0" brushRef="#br0" timeOffset="102785.41">22350 2025 773 0,'0'0'1145'16,"0"0"-909"-16,0 0-106 15,0 0 98-15,0 0-74 16,-29 126-68-16,22-82-52 16,0 0-20-16,5-4-14 15,2 0-14-15,0-7-168 16,0-8-409-16,9-8-923 0</inkml:trace>
  <inkml:trace contextRef="#ctx0" brushRef="#br0" timeOffset="103543.78">22344 2083 215 0,'0'0'1314'16,"0"0"-698"-16,0 0-324 16,0 0-35-16,0 0-90 15,0 0-83-15,0 0-59 16,-25 20-4-16,20 4 37 15,2 8 1-15,-3 8-14 16,6 3-21-16,0 1-14 16,0-1-4-16,0-3-4 0,9-7-2 15,5-8 0 1,2-6 0-16,-3-7 1 0,3-12 0 16,-3 0 5-1,0-10 9-15,3-18 1 0,-5-12 5 16,-4-8 17-16,-7-1-8 15,0 1 10-15,-3 12 20 16,-14 8 24-16,-5 14-18 16,4 10-66-16,-2 4-3 15,4 0-21-15,5 10-123 16,11 10-212-16,4-4-374 16,16-3-309-16</inkml:trace>
  <inkml:trace contextRef="#ctx0" brushRef="#br0" timeOffset="103791.4">22820 1677 1913 0,'0'0'861'0,"0"0"-638"15,0 0-56-15,0 0-99 16,0 0-62-16,0 0 0 16,34 103-5-16,-10-59 1 15,3 3-2-15,4-1-26 0,23 2-184 16,-5-12-250-16,-10-12-230 16</inkml:trace>
  <inkml:trace contextRef="#ctx0" brushRef="#br0" timeOffset="104004.97">23206 1657 2179 0,'0'0'470'16,"0"0"-266"-16,0 0 23 16,-112 107-47-16,73-37-33 15,-2 10-72-15,3 8-35 16,5 1-25-16,4-4-9 15,2-12-5-15,8-8-1 16,2-10-28-16,7-16-119 0,10-7-172 16,0-12-257-16,15-14-280 15</inkml:trace>
  <inkml:trace contextRef="#ctx0" brushRef="#br0" timeOffset="104194.52">23235 2045 1618 0,'0'0'844'16,"0"0"-643"-16,0 0-107 0,0 0-60 15,0 0 78 1,0 0-33-16,0 137-32 0,0-98-28 16,0 0-19-1,2 7-49-15,3-10-223 0,-1-9-476 0</inkml:trace>
  <inkml:trace contextRef="#ctx0" brushRef="#br0" timeOffset="104428.7">23667 1583 401 0,'0'0'1980'0,"0"0"-1347"16,0 0-560-16,0 0-59 16,0 0-14-16,0 0 23 15,27 143-2-15,-3-85-6 16,-4 0-15-16,16 11-21 16,-5-15-235-16,-6-17-495 0</inkml:trace>
  <inkml:trace contextRef="#ctx0" brushRef="#br0" timeOffset="104639.13">24048 1664 681 0,'0'0'1756'0,"0"0"-1263"16,0 0-310-16,0 0-86 0,0 0 62 15,-110 155-6-15,77-80-83 16,2 4-46-16,0-3-18 15,2-2-4-15,3-6-1 16,-1-6-1-16,2-5-59 16,-2-1-169-16,9-16-369 15,7-12-704-15</inkml:trace>
  <inkml:trace contextRef="#ctx0" brushRef="#br0" timeOffset="104947.51">23986 2126 155 0,'0'0'1880'0,"0"0"-1527"15,0 0-227-15,0 0-74 16,0 0-22-16,0 0 10 16,0 0-13-16,51 57 0 15,-44-38 0-15,-5-4 21 16,-2-3 41-16,0 1 11 15,0-2 21-15,-9 3 11 16,-7 1-24-16,1-1-48 16,-4 0-41-16,7-4-10 15,0-1-9-15,8-2 0 16,4-1-9-16,0-4-6 16,0 0-31-16,27-2-11 0,48 0 2 15,-3-10-227-15,-1-6-399 16</inkml:trace>
  <inkml:trace contextRef="#ctx0" brushRef="#br0" timeOffset="105183.74">24472 1588 2036 0,'0'0'911'0,"0"0"-676"16,0 0-94-16,0 0-95 0,0 0-32 16,0 0 2-16,33 142-4 15,-14-85-3-15,4 1-9 16,2-1-31-16,4 2-255 16,-6-18-423-16,3-12-506 0</inkml:trace>
  <inkml:trace contextRef="#ctx0" brushRef="#br0" timeOffset="105397.26">24906 1560 2183 0,'0'0'692'0,"0"0"-483"16,0 0-35-16,0 0-76 15,-143 138 16-15,101-58-3 16,-1 13-4-16,6 3-43 0,7-18-37 15,1 7-19-15,3-13-7 16,2-12-1-16,6-12-6 16,5-10-126-16,13-15-185 15,0-8-372-15,10-13-531 0</inkml:trace>
  <inkml:trace contextRef="#ctx0" brushRef="#br0" timeOffset="105786.48">24881 1951 798 0,'0'0'985'0,"0"0"-440"15,0 0-419-15,0 0-43 16,0 0-31-16,0 0-7 16,0 0-14-16,50 108 6 15,-48-78-11-15,-2-2 29 16,0-4 9-16,0-2-9 15,-12-3 17-15,-3-6 19 16,-3-1-52-16,3-3-27 16,3-5-11-16,5-4-1 15,5 0-46-15,2 0-18 16,0 0 17-16,0 1 7 16,2 5-12-16,8 9 34 15,3 5 17-15,-2 4 1 16,-2 4 6-16,-6 2 18 0,-3-4 14 15,0-2 7-15,-8-5 23 16,-11-6 45-16,-8-7 70 16,-4-4-21-16,-5-2-87 15,3 0-47-15,4-15-28 16,8-2-138-16,6-8-463 0</inkml:trace>
  <inkml:trace contextRef="#ctx0" brushRef="#br0" timeOffset="108870.1">19313 2785 542 0,'0'0'1128'0,"0"0"-426"15,0 0-406-15,0 0 37 0,0 0-51 16,0 0-89 0,-91-22-52-16,82 20-30 0,1 2-42 15,0 0-47-15,-3 0-22 16,-2 0-5-16,-3 16-10 16,-3 8-2-16,3 8 10 15,5 2-2-15,7 4-6 16,4-4-8-16,2-3-13 15,24-5 11-15,12-8 14 16,4-11 4-16,6-5 5 16,-2-2-11-16,-6-3 2 15,-7-15 4-15,-6-5 6 0,-9-3 1 16,-7-4 1 0,-9-2 8-16,-2 0 0 0,0 5 3 15,-17 0 0-15,-6 10 0 16,1 4-12-16,0 5-19 15,3 4-56-15,16 4-178 16,3 0-326-16,0 0-529 0</inkml:trace>
  <inkml:trace contextRef="#ctx0" brushRef="#br0" timeOffset="109512.42">20706 2867 1707 0,'0'0'695'0,"0"0"-402"16,0 0 61-16,0 0-90 15,0 0-121-15,0 0-56 16,-118-40-30-16,104 40-21 16,-1 6-18-16,-1 7-16 15,3 6-2-15,-1 1-1 16,4 4 0-16,3 2-8 15,5 2 3-15,2-2-3 0,0 1-3 16,9-1-9-16,13-4-5 16,7-7 11-16,9-4 6 15,4-9 8-15,5-2-1 16,-5-6-4-16,-7-14 5 16,-8-2 0-16,-11-2 1 15,-13-4 8-15,-3-1 1 16,-12 1-2-16,-12 0-4 15,-7 6-3-15,-3 6-21 16,0 6-61-16,2 8-183 16,9 2-378-16,5 0-589 0</inkml:trace>
  <inkml:trace contextRef="#ctx0" brushRef="#br0" timeOffset="110118.46">19594 3304 942 0,'0'0'929'15,"0"0"-602"-15,0 0-19 16,-127-35-22-16,102 32-109 15,10 3-104-15,-1 0-46 16,3 3-21-16,2 8 0 16,-5 5-5-16,3 7 5 15,-3 0-4-15,1 6 5 16,1 1-6-16,6 1-1 16,1 0 0-16,7-3-1 0,0-2-10 15,0-2-1-15,17-6-4 16,10-6 8-16,9-6 8 15,9-6 8-15,1 0 2 16,-1-10-4-16,-5-8 2 16,-9 0 2-16,-8-2-2 15,-10-2 8-15,-9 0 50 16,-4-4 50-16,-2-6-13 16,-25-4-21-16,-9 0-28 15,-1 6-54-15,-1 5-5 16,5 12-7-16,4 8-34 15,4 5-146-15,14 9-188 16,6 10-449-16,5-2-873 0</inkml:trace>
  <inkml:trace contextRef="#ctx0" brushRef="#br0" timeOffset="110577.48">20666 3448 679 0,'0'0'1329'16,"0"0"-711"-16,0 0-321 16,0 0-56-16,0 0-133 15,0 0-75-15,0 0-33 0,-26 21-8 16,25 3 8 0,1 6 1-16,-4 6-1 0,-1 4-12 15,-3 16-213-15,0-8-397 16,2-8-774-16</inkml:trace>
  <inkml:trace contextRef="#ctx0" brushRef="#br0" timeOffset="110892.93">19398 3828 1609 0,'0'0'974'15,"0"0"-681"-15,0 0-80 16,0 0-97-16,0 0-106 15,0 0-9-15,0 0-1 16,-16 93 0-16,14-50 0 16,2 3-13-16,12 17-209 15,9-13-311-15,6-12-608 0</inkml:trace>
  <inkml:trace contextRef="#ctx0" brushRef="#br0" timeOffset="111320.98">20493 4077 1622 0,'0'0'766'16,"0"0"-516"-16,0 0 39 15,0 0-94-15,0 0-130 0,0 0-64 16,0 0-1 0,-90 27 1-16,74-3-1 0,3 1-1 15,6-1-10-15,7-5-7 16,0 0-58-16,5-5 21 16,19-4 35-16,9-7 20 15,4 0 0-15,0-3 1 16,-3 0 8-16,-7-14 3 15,-8-2 7-15,-7-4 66 16,-8-4 14-16,-4-6 10 16,0-2-32-16,-9-4-37 15,-9 4-16-15,-4 5-9 0,-4 9-15 16,-1 10-13 0,-2 8-53-16,-14 2-168 0,7 17-336 15,5-2-455-15</inkml:trace>
  <inkml:trace contextRef="#ctx0" brushRef="#br0" timeOffset="111659.45">19681 4357 1579 0,'0'0'763'15,"0"0"-390"-15,0 0 78 16,0 0-236-16,0 0-116 15,0 0-63-15,0 0-36 16,-17 14-15-16,11 10 14 16,3 7 1-16,0 4-1 15,1 7 1-15,4 16-147 16,18-10-332-16,3-9-360 0</inkml:trace>
  <inkml:trace contextRef="#ctx0" brushRef="#br0" timeOffset="111869.76">20537 4436 218 0,'0'0'2100'0,"0"0"-1733"16,0 0-276-16,0 0-57 15,0 0-4-15,-7 106-17 16,1-38-13-16,3-8-167 16,0-8-546-16</inkml:trace>
  <inkml:trace contextRef="#ctx0" brushRef="#br0" timeOffset="112445.79">21381 4548 978 0,'0'0'936'0,"0"0"-627"16,0 0-77-16,0 0-69 15,0 0-110-15,0 0 22 16,0 0 78-16,-29 92-63 16,16-52-21-16,2 2-17 15,-1-3-32-15,6-3-14 16,1-9-6-16,3-6 0 16,2-10-13-16,0-4-74 15,0-7-95-15,5 0-128 0,1-3-407 16</inkml:trace>
  <inkml:trace contextRef="#ctx0" brushRef="#br0" timeOffset="114933">18429 2551 684 0,'0'0'137'0,"0"0"-74"16,0 0-15-16,0 0 138 0,0 0 142 15,0 0-106 1,0 7-68-16,0-2-11 0,7-4 47 15,4 5-12-15,3-2-9 16,1 3-14-16,3-1-61 16,-1-1-39-16,6 2-28 15,-1 1-13-15,7-1-5 16,2 3 1-16,9 3-2 16,4-4-8-16,8-1 1 15,4 1 5-15,4-1 16 16,0-2 16-16,-2 2-16 15,-5-2-11-15,-4-1-10 16,-4 1 11-16,-5-1-11 16,-4 1 0-16,2-4 0 0,0 2 0 15,6-2 0-15,5-2 7 16,7 0 2-16,4 0-1 16,-2 0-3-16,-2 2-5 15,-9 2 1-15,-3-2-1 16,-8 2 0-16,-8 1 0 15,-3-2-1-15,-3 1-1 16,5 0 1-16,2-2 1 16,6 2-1-16,6-2 0 15,1 0 1-15,0 0-1 16,-1-2 0-16,-8 2 0 0,-2 2 0 16,-6 0 0-1,-1 0 0-15,0 0 0 0,1-2 0 16,6 0 1-16,3 0 9 15,3-2 14-15,4 0-6 16,1 0-5-16,-1 0-7 16,-1 0-5-16,-5 0 1 15,-1 0-1-15,-5 0-1 16,0 0 1-16,2 0 1 16,4 0 4-16,3 0-6 15,7 0 1-15,1-4 0 16,6 0-1-16,-2 0 1 15,2 2-1-15,0-2 1 16,-4 2 0-16,-1 0 0 16,2 2-1-16,0-2 1 0,5 0-1 15,4 0 1-15,-2-3 1 16,8 4-1-16,-3-4 5 16,-2 4-4-16,1 1 4 15,0 0-5-15,-2 0 0 16,2 0-1-16,1 0 0 15,1 0 0-15,0 1 0 16,3 4 0-16,2 1 1 16,0 0-1-16,2 0 0 15,2 0-1-15,5 0 1 16,2 1 1-16,5-4 0 16,-1 1 6-16,0 0-1 0,-6-2-5 15,-5-1-1 1,-6 2 0-16,-11 1 1 0,-8-2-1 15,-7 0 0-15,-2-2 1 16,-1 0-1-16,3 0 0 16,4 0 1-16,4 0 1 15,6 0 4-15,5 0 3 16,1-2-2-16,-1 0 1 16,-4 0-7-16,2 2 0 15,-4 0 0-15,0 0 0 16,0 0-1-16,4 0 1 15,7 0-1-15,3 4 0 16,6 2 0-16,-3 0 0 16,2 0 1-16,-4 0 0 15,-5 0 0-15,-6-2 0 0,-7-3 0 16,-11 2 0-16,-9-1 0 16,-12-2 0-16,-1 0-1 15,-3 0 1-15,1 0 0 16,-1 0 0-16,3 0-1 15,-1 0 1-15,3 0-1 16,-5 0 0-16,0 0 0 16,-1 0 0-16,-3 0 2 15,0 0-1-15,2 0 5 16,0 0 0-16,1 0 10 16,-4-2 1-16,-1 2-2 15,-5 0-3-15,-2 0-3 16,0 0-3-16,0 0-5 0,0 0 0 15,0 0-1-15,0 0 0 16,0 0-1-16,0 0 1 16,0 0 0-16,0 0-2 15,0 0-8-15,0 0-19 16,0 0-71-16,-9 8-152 16,-1 8-55-16,-6-1-321 0</inkml:trace>
  <inkml:trace contextRef="#ctx0" brushRef="#br0" timeOffset="121949.14">22230 2976 1861 0,'0'0'993'0,"0"0"-684"16,0 0 13-16,0 0-80 15,0 0-166-15,0 0-58 16,-27-5-18-16,27 13-30 15,0 12-31-15,0 10 34 16,0 7 27-16,0 7 0 16,0 4 7-16,0 1-5 15,0-5 4-15,-2-3 0 16,0-6-5-16,2-8-1 16,0-4 0-16,0-8 0 15,4 0-126-15,14-8-347 16,-3-7-371-16</inkml:trace>
  <inkml:trace contextRef="#ctx0" brushRef="#br0" timeOffset="122997.4">23146 3242 639 0,'0'0'1069'0,"0"0"-597"0,0 0-240 15,0 0 67 1,0 0-63-16,-62-102-63 0,41 88-36 16,3 4-54-16,1 4-21 15,-1 2-26-15,2 4-32 16,-6 0-4-16,-3 14-6 16,-2 10-1-16,0 8 5 15,8 5-7-15,5-2 0 16,10 4 3-16,4-6-3 15,4-2 2-15,21-5 1 16,6-8 5-16,3-6 1 16,6-8 1-16,-7-4 0 15,-1 0 0-15,-5-13-1 16,-6-8 2-16,-5-10 5 0,-7-8 1 16,-9-4-2-1,0-1-5-15,0 4-1 0,-9 8 1 16,-5 10-1-16,3 10-1 15,5 8-48-15,0 4-153 16,0 17-445-16,2 0-318 0</inkml:trace>
  <inkml:trace contextRef="#ctx0" brushRef="#br0" timeOffset="123431.65">24081 3425 1326 0,'0'0'866'0,"0"0"-595"16,0 0 30-16,0 0-56 16,0 0-74-16,-44-109-42 15,26 84-34-15,-2 0-21 16,-4 1 1-16,-1 6-14 16,-2 7-2-16,1 2-43 15,-4 9-16-15,1 0 0 0,3 6-12 16,-3 14 10-16,9 4-7 15,2 2 0-15,9-2 2 16,9 0 6-16,0-1-5 16,2-5 5-16,23-5 1 15,13-4 1-15,11-5-1 16,10-4 1-16,9 0-1 16,21 0-116-16,-16 0-420 15,-12-4-488-15</inkml:trace>
  <inkml:trace contextRef="#ctx0" brushRef="#br0" timeOffset="123780.69">24801 3484 502 0,'0'0'1204'16,"0"0"-834"-16,0 0-41 15,0 0 26-15,3-130-113 16,-3 103-84-16,-14-2-15 16,-4 4-46-16,-4 3-6 15,-5 7-10-15,-2 9-40 16,-4 6-31-16,-4 0-9 16,3 14 0-16,0 11-1 0,10 0 0 15,6 5-8-15,11 0 7 16,7-2-8-16,0-1 3 15,11-5 6-15,14-2 0 16,8-6 0-16,5-4 8 16,2-4-1-16,13-2-7 15,-8-1-129-15,-14-3-560 0</inkml:trace>
  <inkml:trace contextRef="#ctx0" brushRef="#br0" timeOffset="124430.84">22508 3693 500 0,'0'0'946'16,"0"0"-564"-16,0 0-45 15,-153-34-20-15,103 34-62 16,6 0-73-16,4 0-45 15,5 12-39-15,3 2-1 16,7 4-35-16,8 2-33 16,6 5-20-16,5 0-7 15,6 4 5-15,0 1-6 0,15 1 0 16,14-6 14-16,6 0 0 16,5-10 15-16,3-5-13 15,-3-8-8-15,0-2 0 16,-4-10 1-16,-3-16 1 15,-6-8 2-15,-7-7 25 16,-6 0 17-16,-12-4 20 16,-2 5-25-16,0 6-7 15,-12 6-34-15,-5 10-9 16,1 6-54-16,7 12-106 16,2 2-201-16,7 12-614 0</inkml:trace>
  <inkml:trace contextRef="#ctx0" brushRef="#br0" timeOffset="124724.44">23148 3659 1031 0,'0'0'1605'0,"0"0"-1097"0,0 0-310 15,0 0-99 1,0 0-80-16,0 0-1 0,-54 133 15 16,46-73-7-16,0 2-11 15,4 2-14-15,2-5 0 16,2-4-1-16,10 1-124 15,11-13-347-15,-1-15-597 0</inkml:trace>
  <inkml:trace contextRef="#ctx0" brushRef="#br0" timeOffset="125163.51">24119 3960 140 0,'0'0'1673'16,"0"0"-1014"-16,0 0-412 15,0 0 49-15,0 0-91 16,-53-120-72-16,35 97-37 16,-2 6-22-16,-4-4-5 15,-1 8-2-15,3 0-23 0,-1 8-19 16,4 5-25 0,-2 0-16-16,3 4 4 0,1 11 2 15,3 4 2-15,3-1-4 16,7 1 5-16,4 2 1 15,0-2-2-15,0 0 8 16,11-3-2-16,11 0 2 16,12-2 1-16,3-8-1 15,13 0-1-15,29-6-110 16,-11 0-251-16,-10 0-637 0</inkml:trace>
  <inkml:trace contextRef="#ctx0" brushRef="#br0" timeOffset="125513.34">24694 4024 808 0,'0'0'839'15,"0"0"-440"-15,0 0-107 16,0 0 43-16,13-121-71 15,-13 96-83-15,0 1-28 16,0 2-23-16,-11 2-37 16,-9 6-35-16,-6 8-10 0,-10 6-34 15,-2 0-14 1,-4 14-1-16,1 12 0 0,8 6-7 16,6 2 1-16,12 2-1 15,8 0 2-15,7-3 5 16,0-8-8-16,20 0 9 15,9-10 2-15,10-5-1 16,0-4 7-16,3-6-8 16,10 0-62-16,-14-10-451 15,-16-5-911-15</inkml:trace>
  <inkml:trace contextRef="#ctx0" brushRef="#br0" timeOffset="126165.35">22299 4384 1423 0,'0'0'857'0,"0"0"-562"16,0 0 45-16,0 0-92 16,0 0-117-16,0 0-52 0,-142-113-15 15,99 103-22-15,-3 4-22 16,-6 6-13-16,3 0 8 16,2 6-6-16,8 12-1 15,7 4-3-15,10 2-5 16,10 2-8-16,12-1 2 15,0-3-4-15,31-4 10 16,14-6 1-16,11-8 6 16,7-4-1-16,-1 0 0 15,0 0-5-15,1-9-1 16,16-3-173-16,-13 2-435 16,-11 0-637-16</inkml:trace>
  <inkml:trace contextRef="#ctx0" brushRef="#br0" timeOffset="126546.12">23177 4496 712 0,'0'0'863'0,"0"0"-215"16,0 0-326-16,0 0 5 0,0 0-97 16,0 0-106-16,0 0 20 15,2-120-50-15,-24 97-23 16,-9 2-34-16,-7 0 1 16,-3 8-13-16,-1 6 1 15,2 7-10-15,5 0-15 16,6 0 4-16,6 16-5 15,5 5-14-15,12 2 8 16,3 5-4-16,3-2 4 16,9 1 5-16,20-3 1 15,12-8 1-15,14-4-1 16,48-12-76-16,-14 0-250 16,-9-2-661-16</inkml:trace>
  <inkml:trace contextRef="#ctx0" brushRef="#br0" timeOffset="126795.24">23923 4235 1739 0,'0'0'1235'0,"0"0"-910"15,0 0-110-15,0 0-117 16,0 0-79-16,0 0-10 16,0 0 17-16,-6 128 7 0,2-84-20 15,0 2-11 1,4 0-2-16,0 5-186 0,17-11-403 16,3-14-746-16</inkml:trace>
  <inkml:trace contextRef="#ctx0" brushRef="#br0" timeOffset="127162.34">24696 4416 1942 0,'0'0'813'0,"0"0"-489"15,0 0-50-15,0 0-151 16,0 0-86-16,0 0-31 16,-116 43-6-16,108-6-6 15,6-1 0-15,2-1-9 16,0-2-6-16,22-5 1 16,7-6-1-16,4-8 11 15,3-6-8-15,2-8 0 16,-3 0 16-16,-2-8 1 15,-6-14-1-15,-4-9 2 16,-10-2 0-16,-9-2 9 16,-4 2 11-16,-2 5 5 15,-22 9-25-15,-4 12 0 16,-18 7-90-16,6 5-272 0,3 6-611 16</inkml:trace>
  <inkml:trace contextRef="#ctx0" brushRef="#br0" timeOffset="127813.4">22161 5021 869 0,'0'0'1404'16,"0"0"-915"-16,0 0-185 16,0 0-67-16,0 0-93 15,-51-108-72-15,32 84-9 16,0-1 0-16,-1 8-14 16,-1 4 13-16,6 6-1 15,-1 4-25-15,1 3-28 16,-1 0-8-16,1 10-9 0,2 7 7 15,-1 0-10-15,7 1 6 16,5 3-4-16,2-3-4 16,0-4-4-16,15 0 2 15,16-4 10-15,12-2-2 16,13-4-47-16,38-4-151 16,-12 0-411-16,-10-4-219 0</inkml:trace>
  <inkml:trace contextRef="#ctx0" brushRef="#br0" timeOffset="128178.09">23259 4891 1079 0,'0'0'1361'0,"0"0"-1050"16,0 0 39-16,0 0-91 15,0 0-99-15,0 0-43 16,0 0-25-16,-86-103-23 16,63 91-21-16,-4 6-21 15,-2 4-17-15,0 2-9 16,0 0-1-16,3 8-6 15,1 10 5-15,8 2-8 0,6 4-3 16,3-3-5 0,8 1 4-16,0-5 2 0,8-1-7 15,20-3 8-15,15-5 4 16,15-4-41-16,33-4-82 16,-11 0-253-16,-16 0-577 0</inkml:trace>
  <inkml:trace contextRef="#ctx0" brushRef="#br0" timeOffset="128545.39">24092 4954 889 0,'0'0'1111'0,"0"0"-759"16,0 0-33-16,0 0-23 16,0 0-102-16,-57-116-65 15,39 101-26-15,-2 1 16 16,-4 8-22-16,-5 4-47 16,-2 2-29-16,-2 0-20 15,3 15 0-15,3 5-1 16,5 4-6-16,6 2 0 15,5 1 0-15,7-4-2 0,4 2 2 16,0-5 5 0,24-4 0-16,12-2 1 0,12-8-1 15,16-4-29-15,26-2-174 16,-12-12-512-16,-13-4-1134 0</inkml:trace>
  <inkml:trace contextRef="#ctx0" brushRef="#br0" timeOffset="128800.05">24696 4845 1360 0,'0'0'1741'0,"0"0"-1485"16,0 0-57-16,0 0-82 0,0 0-87 15,0 0 59-15,-4 126 20 16,-2-78-32-16,-4-2-40 16,4 0-22-16,-1-6-9 15,3-7-6-15,2-10 0 16,2-2-13-16,0-18-138 16,0-3-348-16,0 0-311 0</inkml:trace>
  <inkml:trace contextRef="#ctx0" brushRef="#br0" timeOffset="138292.51">11609 13305 776 0,'0'0'391'0,"0"0"-65"0,0 0-133 15,0 0-33-15,0 0 7 16,-29-14-34-16,27 14-18 16,-3-2 10-16,1 2 40 15,2 0 9-15,-3-2 0 16,0 2-21-16,3 0-38 15,0 0-20-15,2 0-19 16,-2 0-18-16,-1 0-23 16,3 0-19-16,0 0-8 15,0 0-8-15,0 0 1 16,0 0-1-16,0 0 1 16,0 0-1-16,0 0 0 15,0 0 9-15,0 0 6 16,0 0-3-16,0 0-3 0,0 0-1 15,5 0-1-15,20 0-6 16,12 0 23-16,15 0 41 16,12 0-1-16,7-3-32 15,1-3-8-15,1 3-8 16,1-3 1-16,0 2 1 16,-6-3 0-16,-1 2-3 15,-7 0-5-15,-6 1-8 16,-10 3 5-16,-7 1-5 15,-9-3-1-15,-8 3 7 16,-6 0-8-16,-5 0 1 16,-5 0 0-16,0 0-1 15,-4 0 0-15,2 0 0 0,-2 0 1 16,0 0-1-16,0 0 0 16,0 0 1-16,0 0-1 15,0 0 0-15,0 0 1 16,0 0-1-16,0 0 0 15,0 0 1-15,0 0-1 16,0 0 1-16,0 0 9 16,0 0 16-16,0 0-5 15,0 0-3-15,0 0-8 16,0 0-1-16,0 0-8 16,0 0-1-16,0 0 1 15,0 0-1-15,0 0 1 0,0 0-1 16,0 0 1-1,0 0 1-15,0 0 5 0,0 0-6 16,0 0-1-16,0 0 0 16,0 0 0-16,10-1-2 15,7-2 1-15,8-3 0 16,35 3-90-16,-4-3-196 16,-7-1-515-16</inkml:trace>
  <inkml:trace contextRef="#ctx0" brushRef="#br0" timeOffset="139026.37">12509 13056 884 0,'0'0'958'0,"0"0"-240"15,0 0-375-15,0 0-27 16,0 0-106-16,0 0-113 15,0 0-59-15,-15 0-29 16,15 6-9-16,8 6 1 16,17 4 30-16,6 2 16 15,7 2-10-15,1-2-14 16,2 0-11-16,-7-4-3 16,-8-2-9-16,-8 1 1 15,-9-5-1-15,-4-1 0 16,-5 2-1-16,0-2 1 0,0 7 0 15,-21 7 10 1,-10 4 2-16,-11 6-6 0,-9 1-6 16,-7 4-115-16,-27 16-172 15,14-8-484-15,6-6-897 0</inkml:trace>
  <inkml:trace contextRef="#ctx0" brushRef="#br0" timeOffset="140191.85">12251 13523 1015 0,'0'0'1311'0,"0"0"-677"16,0 0-406-16,0 0-34 15,0 0-126-15,0 0-63 16,0 0-4-16,-34 68 46 16,20-32 31-16,-1 1-19 15,-1-4-25-15,3-3-16 16,5-5-10-16,-3-9-8 15,8-6 6-15,0-5-6 16,3-4 7-16,0-1 4 16,0 0-1-16,0 0 8 0,0-4 17 15,0-16 20-15,0-10-28 16,14-10-26-16,4-9-1 16,2 4 0-16,-3 4 1 15,-3 15 0-15,-5 11 1 16,-7 9-1-16,-2 3 0 15,0 3-1-15,0 0-7 16,0 6-9-16,-4 12-4 16,-9 11 14-16,-8 6 6 15,-1 8 0-15,-1 1 0 16,2-2 1-16,2-4 4 16,9-9-5-16,1-8 0 0,6-7-1 15,1-10 0-15,2-4 1 16,0 0 1-16,0 0 14 15,0-14-6-15,7-14 0 16,8-14-8-16,8-8-1 16,-1 0-1-16,-2 3 1 15,-6 15-1-15,-6 13 1 16,-6 12 0-16,-2 7 0 16,0 0-2-16,0 14-26 15,-6 15 8-15,-8 7 20 16,-3 5-1-16,-4 3 1 15,1 2 0-15,-2-1 1 16,2-5 0-16,0-4 5 16,5-6-6-16,2-8 1 15,3-4 0-15,3-8-1 0,5-3 0 16,2-7-6-16,0 0-109 16,2-9-107-16,9-11-276 15,1-4-107-15</inkml:trace>
  <inkml:trace contextRef="#ctx0" brushRef="#br0" timeOffset="141192.32">12400 8955 687 0,'0'0'1468'16,"0"0"-950"-16,0 0-173 15,0 0 20-15,0 0-153 16,0 0-134-16,-18-24-69 16,18 24-9-16,6 14-6 15,15 7 6-15,5 2 6 16,6 6 3-16,1-1 6 15,-4 1-1-15,-2 0-7 0,-8-3 1 16,-7-5-7-16,-8 0 5 16,-4-5 0-16,0-3 6 15,0-2-2-15,-16-3 4 16,-10 0-2-16,-14 2-12 16,-10 2-46-16,-34 16-153 15,11-5-362-15,5 0-470 0</inkml:trace>
  <inkml:trace contextRef="#ctx0" brushRef="#br0" timeOffset="141557.75">12562 9387 1894 0,'0'0'694'0,"0"0"-394"15,0 0-10-15,0 0-177 16,0 0-101-16,0 0-11 16,0 0-1-16,-22 35 1 15,20-14 1-15,2-3-1 16,0 0 5-16,6-7-6 16,16-2 1-16,8-7 0 15,5-2 5-15,1-2 0 16,0-15-3-16,-10-2 4 0,-8-1 37 15,-9-5 46-15,-9 0 19 16,0-5-25-16,-15-1-13 16,-8 5-20-16,-4 4-30 15,-2 10-21-15,0 8-6 16,0 4-41-16,-9 19-130 16,7 6-312-16,5 1-406 0</inkml:trace>
  <inkml:trace contextRef="#ctx0" brushRef="#br0" timeOffset="142558.22">12596 11137 971 0,'0'0'534'15,"0"0"212"-15,0 0-423 16,0 0-30-16,0 0-2 16,0 0-87-16,-40-48-66 15,38 48-41-15,2 0-35 16,0 0-40-16,0 0-22 16,0 8-21-16,6 9 13 15,12 4 8-15,6 1 0 0,3 2 1 16,0-2 5-16,-5-3-5 15,-4 0-1-15,-4-7 1 16,-10-1-1-16,-4-6 0 16,0 4 1-16,-11-2 17 15,-20 5 7-15,-12 3-8 16,-8 2-17-16,0 5-53 16,-9 14-188-16,12-5-391 15,13-5-547-15</inkml:trace>
  <inkml:trace contextRef="#ctx0" brushRef="#br0" timeOffset="142891.42">12513 11587 2186 0,'0'0'760'0,"0"0"-551"15,0 0-48-15,0 0-142 16,0 0-19-16,0 0 0 15,-3 107 0-15,3-73 1 16,17 0-1-16,8-3 1 16,6-12-1-16,6-10 1 15,5-9 0-15,3 0 0 16,-5-24 13-16,-6-6-2 16,-10-6 10-16,-13-2 52 15,-11-5 25-15,0-1-12 16,-29 2-27-16,-15 6-30 0,-12 8-14 15,0 14-16-15,3 10-6 16,13 4-6-16,12 4-54 16,20 26-138-16,8 0-292 15,0-6-320-15</inkml:trace>
  <inkml:trace contextRef="#ctx0" brushRef="#br0" timeOffset="143773.4">12631 14945 1677 0,'0'0'936'16,"0"0"-481"-16,0 0-171 15,0 0-2-15,0 0-105 16,0 0-90-16,-4-27-37 15,4 27-32-15,0 4-18 0,4 11-11 16,14 6 10-16,7 2 0 16,4 5 1-16,0-2 0 15,-1 0 1-15,-3-8-1 16,-5-1 0-16,-7-5 1 16,-3-5-1-16,-8 1-1 15,-2-2 1-15,0 2 1 16,-2 7-1-16,-25 5 8 15,-14 7 5-15,-14 8-2 16,-9 1-11-16,6 0-8 16,8-1-109-16,15-6-201 15,14-8-484-15,13-6-315 0</inkml:trace>
  <inkml:trace contextRef="#ctx0" brushRef="#br0" timeOffset="144141.07">12444 15544 1189 0,'0'0'1363'0,"0"0"-851"16,0 0-357-16,0 0-68 16,0 0-71-16,0 0-6 15,0 0-8-15,-31 129 4 16,47-101-6-16,3-2 1 0,2-4-1 15,4-9 0 1,-1-4 1-16,5-9 1 0,2 0 10 16,3-17 60-16,-3-14 30 15,-7-1-12-15,-6 0-3 16,-14-9 9-16,-4 3-3 16,-11 5-11-16,-26 7-35 15,-15 7-26-15,-8 15-6 16,-2 4-15-16,4 0 0 15,16 18-6-15,10 4-6 16,16-3-29-16,14-5-68 16,9 2-98-16,17-6-151 15,5-9-519-15</inkml:trace>
  <inkml:trace contextRef="#ctx0" brushRef="#br0" timeOffset="151122.65">12591 1688 1854 0,'0'0'974'0,"0"0"-689"16,-118-24-106-16,70 24 48 16,0 7-89-16,6 30-81 15,2 15-39-15,4 19-16 16,11 9-2-16,10 4 0 16,11-4-1-16,4-7-6 15,11-12-1-15,22-14 7 16,12-15 0-16,10-14 1 15,8-17 9-15,6-1-2 16,0-24 5-16,-9-15-3 16,-8-10-1-16,-17-5 2 15,-15-5 5-15,-18-10 18 0,-2 0 24 16,-24-1-19-16,-14 9-1 16,-2 11 7-16,-2 15-14 15,4 14-20-15,7 8-10 16,9 9-6-16,10 2-3 15,7 0-31-15,5 2-103 16,10 10-157-16,16 13-401 16,-1-2-30-16</inkml:trace>
  <inkml:trace contextRef="#ctx0" brushRef="#br0" timeOffset="151322.51">13046 2079 2099 0,'0'0'1193'0,"0"0"-688"16,0 0-286-16,0 0-139 15,0 0-80-15,0 0 0 16,0 0 0-16,-33-2 0 16,33 0 0-16,0 0 0 15,0-4-17-15,4 0-238 16,3 0-756-16</inkml:trace>
  <inkml:trace contextRef="#ctx0" brushRef="#br0" timeOffset="151915.04">13603 1780 1692 0,'0'0'1093'0,"0"0"-734"0,0 0-118 15,0 0-110-15,0 0-98 16,0 0-33-16,31 116 12 15,9-51 13-15,5 3 10 16,1-1-16-16,2-1-2 16,-6-7-5-16,-7-9-12 15,-2-7 0-15,-6-7-31 16,2-9-211-16,-9-8-422 16,-11-13-439-16</inkml:trace>
  <inkml:trace contextRef="#ctx0" brushRef="#br0" timeOffset="152125.5">14013 1810 978 0,'0'0'1389'16,"0"0"-904"-16,0 0-370 16,0 0-10-16,-145 107 61 15,91-43-30-15,1 7-55 16,-2 3-31-16,8-9-25 15,2-4-14-15,4-11-11 16,7-8-27-16,-2 2-160 16,14-12-383-16,3-10-375 0</inkml:trace>
  <inkml:trace contextRef="#ctx0" brushRef="#br0" timeOffset="152322.51">14312 1969 1971 0,'0'0'900'0,"0"0"-680"15,0 0-28-15,0 0-65 16,135-37-79-16,-88 30-35 16,0 3-13-16,-4 4-7 15,-10 0-200-15,-15 2-491 16,-9 10-534-16</inkml:trace>
  <inkml:trace contextRef="#ctx0" brushRef="#br0" timeOffset="152488.79">14229 2257 377 0,'0'0'2004'16,"0"0"-1265"-16,0 0-560 15,0 0-51-15,0 0-81 16,120-37-31-16,-37 23-16 15,35 6-120-15,-20 4-573 16,-14 1-753-16</inkml:trace>
  <inkml:trace contextRef="#ctx0" brushRef="#br0" timeOffset="153011.49">15314 1874 1039 0,'0'0'1253'15,"0"0"-717"-15,0 0-209 0,0 0-50 16,0 0-128-16,0 0-106 16,0 0-43-16,-113 40-1 15,92 11 1-15,1 11 2 16,5 2 6-16,11 0-8 15,4-6-9-15,4-7 3 16,27-9-3-16,9-15 9 16,14-10 1-16,8-13 8 15,2-4-3-15,1-14 2 16,-11-14-1-16,-12-7-1 16,-11 0 3-16,-15-5 5 15,-14-7 52-15,-2-5-2 0,-18-6-7 16,-16-2-27-16,-5 4-9 15,-3 8-16-15,-3 16-5 16,3 17-30-16,-8 18-125 16,13 23-324-16,8 2-586 0</inkml:trace>
  <inkml:trace contextRef="#ctx0" brushRef="#br0" timeOffset="160175">6607 2121 1440 0,'0'0'823'15,"0"0"-495"-15,0 0-120 16,0 0 51-16,0 0-103 16,-51-2-101-16,51 2-38 0,0 0-17 15,0 0-10-15,4 0 3 16,12 2 7-16,13 7 18 15,11 0 26-15,13 1 21 16,14 3 8-16,11-2-17 16,4-1-29-16,1 2-15 15,-5 0-11-15,-6-2-1 16,-4 2-19-16,19 1-164 16,-18-6-418-16,-13-3-376 0</inkml:trace>
  <inkml:trace contextRef="#ctx0" brushRef="#br0" timeOffset="160668.63">7478 2138 608 0,'0'0'1597'0,"0"0"-1100"0,0 0-271 16,0 0-9-16,0 0-127 15,0 0-90-15,0 0-11 16,-114 79 10-16,114-36 0 16,0 1-10-16,0-8 4 15,18-7-4-15,7-12-7 16,4-11 18-16,-3-6 1 15,1 0 8-15,-7-15 7 0,-7-10 8 16,-3-6-9 0,-6-2 5-16,-4-3-8 0,0 1-11 15,0 7-1 1,-9 1-124-16,0 9-360 0,0 1-640 0</inkml:trace>
  <inkml:trace contextRef="#ctx0" brushRef="#br0" timeOffset="160878.47">7478 2138 743 0,'56'82'1096'16,"-56"-82"-719"-16,0 0-214 16,11-17 5-16,22-6 68 15,13-16 14-15,13-8-66 0,8-9-74 16,-3-3-43-16,-3 3-42 15,-15 7-13-15,-13 17-12 16,-4 21-11-16,-8 8-191 16,-8 3-703-16</inkml:trace>
  <inkml:trace contextRef="#ctx0" brushRef="#br0" timeOffset="161454.75">7892 2386 704 0,'0'0'1168'0,"0"0"-453"16,0 0-395-16,0 0-61 16,0 0-101-16,0 0-100 15,0 0-4-15,120-28 36 16,-48 20 1-16,10 4-22 15,7 4-16-15,5 0-20 16,-3 0-8-16,1 0-14 16,-7 0-5-16,-10 0-5 15,-11 0 0-15,-10 0 7 0,-13 0-8 16,-15-2 0 0,-8 0-7-16,-5 2-81 0,-1 0-226 15,-5 0-534-15,1 0-858 0</inkml:trace>
  <inkml:trace contextRef="#ctx0" brushRef="#br0" timeOffset="161769.81">8949 2256 1480 0,'0'0'1046'16,"0"0"-772"-16,0 0-26 0,0 0-106 15,0 0-142 1,0 0-10-16,0 0-2 0,-36 65 12 16,36-30-2-16,0 1 1 15,9-4-1-15,16-4-20 16,4-6 1-16,8-10 19 16,3-10 2-16,-2-2 0 15,-7-2 6-15,-9-15 3 16,-9-8 54-16,-7-5 38 15,-6-2 30-15,-2-6-44 16,-21 1-60-16,-6 6-27 16,-7 7-25-16,-13 14-182 15,9 10-365-15,5 0-528 0</inkml:trace>
  <inkml:trace contextRef="#ctx0" brushRef="#br0" timeOffset="161944.34">9118 2312 816 0,'14'-2'1006'16,"9"-20"-433"-16,14-9-289 16,9-5 24-16,10-5-114 15,4-6-98-15,0 2-55 16,-4-2-22-16,-12 7-7 16,-10 6-6-16,-10 11-6 15,-9 11-30-15,-3 9-246 16,-10 3-528-16</inkml:trace>
  <inkml:trace contextRef="#ctx0" brushRef="#br0" timeOffset="162274.29">9461 2321 1205 0,'0'0'1121'15,"0"0"-465"-15,0 0-388 16,0 0-36-16,0 0-82 16,0 0-90-16,0 0-30 15,43-5 35-15,-4 3 5 16,17-2-1-16,13 1-27 16,35 0-19-16,42-5-5 0,25-2 1 15,-15 0-5-15,-35 4-5 16,-55 3-3-16,-34 2-5 15,-10 1 0-15,-7 0 1 16,-4 0-1-16,-11 0 5 16,0-4 2-16,-28-5-8 15,-8 2-150-15,-13-4-738 0</inkml:trace>
  <inkml:trace contextRef="#ctx0" brushRef="#br0" timeOffset="176547.54">18166 16052 1104 0,'0'0'1157'16,"0"0"-656"-16,0 0-289 0,0 0 24 15,0 0-106-15,0 0-86 16,0 0-32-16,-98 22-2 16,78 6 41-16,-1 4 12 15,0 7-13-15,5-8-28 16,7 5-16-16,7-5-6 15,2-4 0-15,0-4-6 16,15-11-3-16,8-2 9 16,6-10 0-16,4 0 1 15,2-13 13-15,1-11-7 16,0-6-1-16,-4-2 2 16,-11-8 1-16,-3 0 4 0,-7-4 31 15,-9 0 35-15,-2 2 2 16,0 1-24-16,-4 16 9 15,-9 3-24-15,-3 13-12 16,-6 8-24-16,0 1-6 16,-5 0-6-16,2 1-3 15,8 8-36-15,3-1-34 16,5-3-124-16,7 4-291 16,0-5-536-16</inkml:trace>
  <inkml:trace contextRef="#ctx0" brushRef="#br0" timeOffset="177530.83">18197 8875 1815 0,'0'0'668'15,"0"0"-442"-15,0 0 64 16,0 0-84-16,0 0-131 16,-127 34-40-16,109-2 3 15,4 6-2-15,3 4 9 16,5 3-6-16,6-4-15 15,0 2-6-15,0-5-9 16,14-6-8-16,5-6 0 16,10-6 1-16,7-12-1 0,7-8 1 15,3 0 8-15,1-17 1 16,-1-10-2-16,-7-9-2 16,-10-4 40-16,-14-7 37 15,-10 0 12-15,-5-3-30 16,-7 3-9-16,-19 8-8 15,0 10-10-15,0 10-15 16,0 11-15-16,1 5-9 16,3 3-11-16,3 0-7 15,8 0-90-15,11 14-120 16,0 4-338-16,0-3-358 0</inkml:trace>
  <inkml:trace contextRef="#ctx0" brushRef="#br0" timeOffset="188760.1">18060 11032 753 0,'0'0'1143'15,"0"0"-552"-15,0 0-265 16,0 0 33-16,0 0-76 16,0 0-117-16,0 0-119 15,-79-65-47-15,70 73-3 16,-4 20-29-16,-3 10 20 16,0 8 12-16,8 4-1 0,6-2 0 15,2-8-5-15,6-8 6 16,21-8-1-16,5-8 0 15,9-12 0-15,2-4 1 16,1-4 11-16,-6-18-5 16,-7-8 6-16,-11-8-3 15,-13-5-8-15,-7-7 7 16,-11-5 7-16,-20 4 10 16,-9 11-14-16,-1 11-11 15,4 8 0-15,8 13-14 16,6 8-14-16,8 0-14 15,1 2-6-15,5 17 1 16,1 3 14-16,3 3 17 16,5 8 5-16,0 17-37 15,0-8-293-15,-2-8-589 0</inkml:trace>
  <inkml:trace contextRef="#ctx0" brushRef="#br0" timeOffset="198606.64">23415 12930 651 0,'0'0'1503'16,"0"0"-899"-16,0 0-263 15,0 0-36-15,0 0-150 16,-26-22-67-16,26 20-32 16,0-1-2-16,4 0 0 0,14-3-21 15,2-1-14-15,0 2-4 16,-5 1-3-16,-1-1-4 16,-7 4-7-16,-5-2-1 15,0 3 1-15,-2 0-1 16,0 0 0-16,0 0-8 15,0 9-4-15,0 13 0 16,0 8 11-16,-8 14 0 16,-6 10 1-16,-4 8-1 15,2 6 1-15,1 1-1 16,3-2 0-16,2-2 0 16,3-9 1-16,0-6-1 15,5-7 0-15,-1-10-7 0,3-5-61 16,0-8-76-1,-3 9-139-15,0-10-348 0,-8-4-323 0</inkml:trace>
  <inkml:trace contextRef="#ctx0" brushRef="#br0" timeOffset="198730.01">23188 13676 160 0,'0'0'1579'16,"0"0"-919"-16,0 0-420 15,0 0-55-15,0 0-119 16,0 0-42-16,0 0 25 15,110 23-17-15,-24-13-32 16,-12 1-93-16,-10-5-628 0</inkml:trace>
  <inkml:trace contextRef="#ctx0" brushRef="#br0" timeOffset="199189.77">23672 13623 958 0,'0'0'1204'0,"0"0"-482"15,0 0-428 1,0 0-9-16,0 0-125 0,0 0-100 15,0 0-46-15,19 9-13 16,6 3 19-16,0 3-7 16,-1 3-5-16,-4 1-1 15,-4-1-1-15,-8 0-5 16,-3-1 0-16,-5 0 5 16,0 0 5-16,0-6 7 15,-12 1 21-15,-5-4 40 16,-5 2-8-16,-5-4-16 15,-2 0-17-15,2-2-13 16,5 0-25-16,9-1 0 16,4 0 0-16,7-3 0 15,2 0 0-15,0 0 0 16,4 0 0-16,23 0 0 16,15 0 0-16,53 2 0 0,-5 0-15 15,-7-2-348-15</inkml:trace>
  <inkml:trace contextRef="#ctx0" brushRef="#br0" timeOffset="211819.51">17932 13772 517 0,'0'0'1690'0,"0"0"-1067"16,0 0-275-1,0 0-50-15,0 0-124 0,0 0-87 16,-53-36-46-16,53 36-25 15,0 0-8-15,0 0-8 16,0 0 0-16,13 0 7 16,3 0 26-16,3 0 0 15,6 4-4-15,0-3-13 16,-3 2-10-16,-7-1-4 16,-4-2-1-16,-3 1 0 15,-8-1 5-15,0 2 4 16,0 5-9-16,0 3-1 15,-3 7-6-15,-8 8 6 0,-2 8 1 16,-1 9 0-16,-1 5 0 16,-1 3 0-16,3 0-1 15,2-2-1-15,-1-4 0 16,6-2-39-16,1-7-73 16,5-9-119-16,0-6-140 15,0-7-258-15,0-12-34 16,0-1 398-16,0-7 266 15,0-14 50-15,-10 4 252 16,0 2 71-16,1 7 9 16,5 4-78-16,0 2-149 15,4 2-99-15,0 0-38 16,0 0-18-16,0 0-15 16,13 0 14-16,7 6 1 0,11 6 0 15,22-4-67-15,-9 0-388 16,-3-5-702-16</inkml:trace>
  <inkml:trace contextRef="#ctx0" brushRef="#br0" timeOffset="212219.09">18119 14122 2031 0,'0'0'941'15,"0"0"-745"-15,0 0-25 0,0 0-119 16,0 0-32-16,0 0 32 16,0 0 13-16,56 94-10 15,-47-71-8-15,-4 3 7 16,-5 0-27-16,0-2-5 15,0-2-2-15,-14-4 13 16,-1-5 7-16,-2-4 25 16,0 0 10-16,1-5 3 15,3-3-26-15,1 4-52 16,6-5 0-16,4 0 0 16,2 0 0-16,0 0 0 15,0 0 0-15,0 0 0 0,16 0 0 16,19 0 0-16,45 1 0 15,-4 1-92-15,-5-2-710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3-30T15:30:19.701"/>
    </inkml:context>
    <inkml:brush xml:id="br0">
      <inkml:brushProperty name="width" value="0.05292" units="cm"/>
      <inkml:brushProperty name="height" value="0.05292" units="cm"/>
      <inkml:brushProperty name="color" value="#FF0000"/>
    </inkml:brush>
  </inkml:definitions>
  <inkml:trace contextRef="#ctx0" brushRef="#br0">19654 5031 2465 0,'0'0'482'0,"0"0"-239"15,0 0-140-15,0 0 69 16,0 0-124-16,0 0-48 15,-27 48-39-15,21 7 6 16,-9 31 26-16,-10 38 7 16,-2-2 0-16,2-11 18 15,4-15 26-15,2-24-11 16,0 4-21-16,5 6-11 0,8-13-1 16,6-12-5-16,17-8-132 15,16-18-485 1,6-24-466-16</inkml:trace>
  <inkml:trace contextRef="#ctx0" brushRef="#br0" timeOffset="242.59">20552 5159 1691 0,'0'0'1232'16,"0"0"-967"-16,0 0-81 15,0 0-80-15,0 0-103 16,0 0 7-16,0 158 1 16,0-81 26-16,-5 5-11 0,1-2-17 15,-2-4-6-15,1-8-1 16,3-7-1-16,0-9-160 16,2-10-196-16,0-12-371 15,0-18-326-15</inkml:trace>
  <inkml:trace contextRef="#ctx0" brushRef="#br0" timeOffset="680.48">20690 5089 1202 0,'0'0'1459'0,"0"0"-899"16,0 0-353-16,0 0 1 15,0 0-143-15,0 0-65 0,0 0-21 16,58-14-5-16,-29 61-7 15,-4 7 18-15,-14 9 6 16,-9 4 8-16,-2-1 0 16,-11-6 1-16,-13-10 8 15,-3-12-7-15,0-11 15 16,2-15 5-16,6-11 17 16,3-1 4-16,5 0-11 15,7-13-13-15,4-6-10 16,0-3 4-16,15 0-12 15,11 4-2-15,8 5-8 16,1 10-8-16,1 3-5 16,-5 9-4-16,-2 18 0 0,-6 5 6 15,-5 6 12 1,-5 1 0-16,-11-2 8 0,-2-1-4 16,0-4 5-16,-25-3 1 15,-10-5 9-15,-7-4 5 16,-8-7-4-16,4-1-10 15,1-1-1-15,12-1-206 16,8-10-153-16,10 0-303 16,13 0-501-16</inkml:trace>
  <inkml:trace contextRef="#ctx0" brushRef="#br0" timeOffset="1147.47">21018 5574 766 0,'0'0'1002'0,"0"0"-664"15,0 0-246-15,0 0 75 16,0 0 8-16,0 112-105 16,0-73-42-16,15-3-13 15,8-11 2-15,2-4-11 16,-6-11 3-16,-1-8 7 16,-3-2 66-16,2-16 254 15,3-22-21-15,1-14-149 16,4-13-31-16,-2-9-60 15,-6 3-22-15,-5 6-28 16,-8 15-8-16,-4 16 1 16,0 16-12-16,0 10-6 15,0 8-6-15,0 0-12 0,0 14-42 16,-2 24-22 0,0 18 56-16,2 30 26 0,0 33 0 15,11 26 0-15,5 5 0 16,-1-22 1-16,-9-33 10 15,-6-38 1-15,0-9-2 16,0 2-10-16,-6 3 0 16,-13-6 8-16,-2-11 8 15,-8-14 20-15,-7-8 2 16,-7-11-2-16,-12-3-20 16,-14-21-2-16,-10-18-14 15,-2-16-1-15,7-8-63 16,16 5-14-16,38-22-129 15,16 18-319-15,4 8-393 0</inkml:trace>
  <inkml:trace contextRef="#ctx0" brushRef="#br0" timeOffset="1313.11">21347 5610 1232 0,'0'0'1182'15,"0"0"-822"-15,0 0 130 16,127-54-290-16,-77 48-134 15,-5 6-49-15,3 0-17 16,-4 0-11-16,-5 11-109 16,-10-4-247-16,-12-2-348 0,-10-5-719 15</inkml:trace>
  <inkml:trace contextRef="#ctx0" brushRef="#br0" timeOffset="1863.87">21677 5292 1914 0,'0'0'858'16,"0"0"-610"-16,0 0-110 15,0 0-92-15,0 0-26 16,-80 142 13-16,56-76 13 16,4 4 9-16,7-4-37 15,5-5-17-15,8-11-1 16,0-11-6-16,0-10-14 15,5-9-83-15,9-13-80 0,3-7 98 16,5 0 85-16,5-17 11 16,0-11 7-16,0-2-3 15,-8 2 6-15,-3 6 10 16,-9 5 33-16,-5 12-1 16,0 5-58-16,3 0-5 15,2 14-33-15,6 6 33 16,5-1 12-16,2 0-6 15,4-7-5-15,-3-7 0 16,-2-5 17-16,-5 0 74 16,-3-9 83-16,-5-11-27 15,0-1-64-15,-6-2-25 16,0 1-5-16,-4 6-43 0,-6 2-10 16,-3 5-2-16,-3 7 0 15,-2 2-9-15,-4 0-1 16,-5 19-5-16,-4 9-1 15,2 11 1-15,2 2 7 16,10 3-9-16,7-2 7 16,10-4 4-16,0-8 1 15,7-6-3-15,19-7-6 16,17-12 6-16,62-5-60 16,-10-14-197-16,3-12-799 0</inkml:trace>
  <inkml:trace contextRef="#ctx0" brushRef="#br0" timeOffset="3226.57">22475 5514 905 0,'0'0'1264'0,"0"0"-925"16,0 0-64-16,0 0-17 15,0 0-110-15,0 0-99 16,0 0-34-16,24-11-13 16,12 11 25-16,11 0-5 15,2-3-13-15,0 3-9 16,-7 0-5-16,-10 0-240 16,-12 9-381-16,-18-2-562 0</inkml:trace>
  <inkml:trace contextRef="#ctx0" brushRef="#br0" timeOffset="3414.1">22477 5641 1081 0,'0'0'1509'16,"0"0"-1193"-16,0 0-125 16,0 0-51-16,0 0-98 15,0 0-27-15,0 0-8 16,145 0-7-16,-92 0-5 15,15 0-190-15,-15-2-456 16,-13-6-911-16</inkml:trace>
  <inkml:trace contextRef="#ctx0" brushRef="#br0" timeOffset="9667">23656 5342 2181 0,'0'0'712'0,"0"0"-517"16,0 0 61-16,-65-113-31 16,38 75-123-16,-2 6-66 15,2 7-23-15,-1 2-13 16,-1 7-1-16,2 5-24 15,3 5-5-15,3 6-9 16,4 0-2-16,3 1-16 16,3 19-7-16,5 9 16 15,2 4 21-15,4 9 18 16,0 7 1-16,6 3 7 16,19 5 1-16,8 5 0 0,7 5 30 15,4-1 17 1,1 1-10-16,-7-5-8 0,-9-8-8 15,-11-7-5-15,-14-5-2 16,-4-9-1-16,-11-5-2 16,-26-10 1-16,-6-6 3 15,-11-12 0-15,-4 0 4 16,2-12-2-16,10-14-5 16,11-8-12-16,12-6 0 15,14-10-1-15,9-9-7 16,24-8-10-16,28-8-3 15,19 1 11-15,49-2-17 16,-15 22-301-16,-15 9-606 0</inkml:trace>
  <inkml:trace contextRef="#ctx0" brushRef="#br0" timeOffset="10277.71">24075 5031 1292 0,'0'0'1654'0,"0"0"-1296"16,0 0-227-16,0 0-27 15,0 0-94-15,0 0-9 16,-9 138-1-16,9-69 1 16,0 10-1-16,0 7 0 15,-11-5 2-15,-5-4 4 0,0-7-6 16,6-19 1-1,-2-16 0-15,5-16-1 0,5-10 1 16,2-9 14-16,0-4 28 16,7-26 74-16,17-17-76 15,10-7-26-15,3-3-15 16,6 2 2-16,-5 10-1 16,-7 12 0-16,-4 11 0 15,-9 10-1-15,-3 10-6 16,-6 2-13-16,1 0 1 15,-4 10 6-15,-4 10-5 16,-2 6-2-16,-2 4 19 16,-20 4 0-16,-8 3 1 0,1-5 7 15,3-5-7 1,6-7-1-16,8-8 2 0,8-8-2 16,4-4-1-16,0 0-5 15,14-5-6-15,13-17-7 16,13-5 18-16,2-2-7 15,-3 0-2-15,-6 9-1 16,-12 8 10-16,-9 6-1 16,-6 6-11-16,-3 0-11 15,-1 12 4-15,0 10 14 16,-2 5 3-16,0 4 3 16,0 1 1-16,0 0 0 15,0-3-1-15,0-8-21 16,0-2-197-16,6-19-278 0,10-2-179 15,0-22-734-15</inkml:trace>
  <inkml:trace contextRef="#ctx0" brushRef="#br0" timeOffset="10392.61">24667 5011 54 0,'0'0'2261'0,"0"0"-2028"16,0 0-233-16,0 0-254 15,0 0-719-15</inkml:trace>
  <inkml:trace contextRef="#ctx0" brushRef="#br0" timeOffset="10545.14">24522 5361 469 0,'0'0'1160'0,"0"0"-557"0,0 0-138 15,137-21-283-15,-91 17-98 16,-1 2-66-16,-3 2-18 15,1 4-110-15,-14 8-244 16,-10-2-378-16</inkml:trace>
  <inkml:trace contextRef="#ctx0" brushRef="#br0" timeOffset="11061.11">24741 5211 791 0,'0'0'1004'16,"0"0"-285"-16,0 0-341 0,0 0-38 15,0 0-183-15,0 0-133 16,0 0-9-16,-32 34 14 16,19 13 31-16,-2 9-23 15,-1 2-14-15,1 0-14 16,6-6-8-16,4-9-1 16,5-11-14-16,0-14-40 15,16-13 23-15,18-5 31 16,11-11 7-16,14-18 10 15,8-3-4-15,-3-4 55 16,-8 2-20-16,-9 6-6 16,-18 6 1-16,-11 9 16 15,-14 4 31-15,-4 7-5 16,0 2-47-16,0 0-38 16,0 0-11-16,-13 5-13 0,-1 8 17 15,-1 1 1-15,4 2 6 16,2-2-9-16,6-4 3 15,3 0 4-15,0 2-4 16,0-1-3-16,0 4 9 16,0 5 0-16,10 3 0 15,1 11 0-15,4-1 0 16,1 6-1-16,-3-8 0 16,-1 0 1-16,-6-9 0 15,-2-8 0-15,-4-6 1 16,0-2 1-16,0-6 8 15,-6 0 16-15,-14 0-2 0,-7 0-19 16,-2 0-5 0,-28 0-75-16,7 0-389 0,-1 0-670 0</inkml:trace>
  <inkml:trace contextRef="#ctx0" brushRef="#br0" timeOffset="22008.12">10455 7481 1855 0,'0'0'542'0,"0"0"-388"0,0 0 25 16,44-134 75-16,-15 86-31 16,5 0-83-16,3 1-27 15,2 6-10-15,-6 9-19 16,-4 7-49-16,-3 10-23 15,3 6-12-15,4 4 0 16,13 5-6-16,9 0-2 16,14 0 7-16,7 7 1 15,8 9 0-15,6 4 0 16,1 2-1-16,-2 0-5 16,-2 2 1-16,-3 1 4 15,-1-3 1-15,0-6 0 16,2-4 1-16,1-6-1 0,3-6 6 15,2 0-5-15,5-16 0 16,3-10 7-16,-3-4-8 16,-7-4 2-16,-10-2-1 15,-10 1 7-15,-15 2-7 16,-14 4 0-16,-15 2 8 16,-12 2 0-16,-6 3 3 15,-5 4 0-15,-2 2-6 16,0 4 3-16,0 5-7 15,0 0-1-15,0 5 5 0,0 2-6 16,0 0 0 0,0 0-6-16,0 0-6 0,0 0-21 15,0 0-24-15,6 15 2 16,6 2 35-16,2 7 20 16,10 2 6-16,3 1 0 15,6-2-5-15,5-3 8 16,4-2-8-16,7-4 10 15,5-3-10-15,8-8 9 16,9 0-2-16,7-5-1 16,7 0 5-16,2 0-3 15,0 0-1-15,-4 0 1 16,-8 0-8-16,-2 0-1 16,-4 0 14-16,-1-3 5 15,0 0-1-15,3-1 3 0,1-1 12 16,4-1-3-16,4 2-4 15,2 0-2-15,3 4 6 16,0 0-11-16,0 0 8 16,-1 0-21-16,-4 0 2 15,1 0-1-15,-2 0 10 16,2 0 2-16,0 0 10 16,0-6-4-16,2-2-2 15,2 2 0-15,-5-1-23 16,-2 1 0-16,-7 3 0 15,-8 1 0-15,-10 2 0 16,-9 0 0-16,-8 0 0 16,-9 2 0-16,0 8 0 15,-1 0 0-15,8 4 0 16,6 5 0-16,11 2 0 0,5 3 0 16,2 2 0-16,-2 5 0 15,-8-1 0-15,-5-1 0 16,-5-1 0-16,-7 1 0 15,-4-6 0-15,-5 0 0 16,-4-5 0-16,-3-2 0 16,-1-4 0-16,-5-2 0 15,-3-2 0-15,2-2 0 16,-6-1 0-16,2 0-3 16,-4-3-5-16,0 0 7 0,2 2-8 15,-2 2-119 1,0-2-223-16,-16-2-544 0</inkml:trace>
  <inkml:trace contextRef="#ctx0" brushRef="#br0" timeOffset="22740.69">12907 5967 1984 0,'0'0'601'0,"0"0"-495"15,0 0 99-15,0 0 14 16,0 0-105-16,-77-106-65 16,44 92-20-16,-4 6 2 15,2 4-18-15,-1 4 7 16,7 0 2-16,8 0 2 16,5 10-17-16,5 4-7 15,3 6-2-15,8 4-5 16,0 7-2-16,2 2 0 15,19 6 9-15,8 2-1 16,6 4 2-16,6 3 0 16,1-2 8-16,2 0-8 0,-5-2 6 15,-6-4-7 1,-9-3-1-16,-8-8 0 0,-10-4 0 16,-6-10-7-16,-2-2-5 15,-27-6 13-15,-17-7 12 16,-12 0-2-16,-9-11-1 15,-2-17-9-15,6-7-8 16,15 1-10-16,12 0-3 16,18 4 15-16,18 2 6 15,0 0 12-15,31-2-2 16,21-6-8-16,17-2-2 16,45-18-90-16,-17 9-398 15,-10 6-572-15</inkml:trace>
  <inkml:trace contextRef="#ctx0" brushRef="#br0" timeOffset="26927.48">13233 6084 1461 0,'0'0'1054'15,"0"0"-815"-15,0 0-175 16,0 0-33-16,0 0-29 16,0 0 8-16,0 0 13 15,38 138 2-15,-25-101-10 16,3-5-3-16,-3-7-6 0,1-7-6 16,-1-8 1-16,-2-6 0 15,5-4 7-15,4-4 2 16,9-20 5-16,2-10 11 15,3-2-17-15,-3 0-8 16,-9 4-1-16,-9 6 0 16,-4 10 0-16,-5 6 2 15,-1 6-1-15,-3 4-1 16,2 0-23-16,3 14-10 16,-2 12 23-16,7 4 10 15,1 2 0-15,5 0-1 16,2-8-14-16,1-8-6 15,4-7 0-15,1-9 11 16,1 0 10-16,4-21 13 16,2-11-4-16,1-7-3 15,-7-5-5-15,-2 5 0 0,-7 2 0 16,-5 9 1-16,-7 13 11 16,-2 7 22-16,0 8-10 15,-2 0-25-15,0 1-20 16,0 18 7-16,0 7 13 15,0 4 1-15,0 4 10 16,0-2-5-16,0 0-6 16,0-5 1-16,0-10-1 15,0-5-1-15,0-6-10 16,0-6 5-16,0 0 6 16,3-4 29-16,11-14 20 15,1-8-33-15,5 1-8 16,0-4-7-16,-4 8 8 0,-3 4 21 15,-6 7-2-15,-1 4-7 16,-3 2-15-16,-3 4-6 16,0 0-9-16,0 0-2 15,0 0 1-15,0 0 2 16,0 0 2-16,0 0 5 16,2 1 0-16,-2 6 1 15,2 1 0-15,0-2 1 16,0-2 0-16,0 1 0 15,0-2 0-15,-2 0-1 16,4-3 1-16,-4 1 0 16,0-1 1-16,2 0 4 0,-2 0 0 15,0 0-5-15,0 0 0 16,0 0-1-16,0 0 0 16,0 0-1-16,0 0 0 15,0 0 1-15,0 0-1 16,0 0 1-16,0 0 1 15,0 0-1-15,0 1-1 16,0 2-11-16,0 0 12 16,0 3 0-16,0-3 1 15,2 1-1-15,0-2 1 16,-2-2-1-16,2 4 1 16,-2 0-1-16,2 2 1 15,1 4-1-15,-1 1 1 16,0 2 1-16,0 1-1 15,0-2 0-15,0 0 7 0,-2-2-7 16,3-2 0-16,0 0 5 16,1-4-5-16,0-2 0 15,3 1 0-15,6-3 5 16,9 0 8-16,9-5 7 16,7-11 10-16,3-2-2 15,-3-4-17-15,-5 0-6 16,-8 0 3-16,-10 2 1 15,-6 2 22-15,-7 6 41 16,-2 6-16-16,0 2-29 16,0 4-23-16,0 0-5 15,0 0-24-15,0 4 13 16,-7 8 10-16,3 1-8 0,2 4 7 16,-1-1-5-16,3-2-10 15,0-2-10-15,0-2 18 16,5 1 8-16,6-4 1 15,5-1 0-15,0 0-8 16,7-6-176-16,-4 0-395 16,-3-2-452-16</inkml:trace>
  <inkml:trace contextRef="#ctx0" brushRef="#br0" timeOffset="27050.33">14497 5817 129 0,'0'0'1624'0,"0"0"-1624"0,0 0-63 16,0 0-627-16</inkml:trace>
  <inkml:trace contextRef="#ctx0" brushRef="#br0" timeOffset="27222.54">14325 6114 620 0,'0'0'872'15,"0"0"-623"-15,0 0 139 16,0 0 121-16,0 0-293 16,158-8-74-16,-109 2-92 15,-5-1-50-15,-3 4-18 0,-8-3-256 16,-8 1-339 0,-16-1-414-16</inkml:trace>
  <inkml:trace contextRef="#ctx0" brushRef="#br0" timeOffset="27757.77">14514 5966 127 0,'0'0'1739'0,"0"0"-1060"16,0 0-381-16,0 0-80 16,0 0-129-16,0 0-86 15,0 0-3-15,-2 40 0 16,13-8 0-16,-2 5 10 0,0 5-10 15,0-3 0-15,-1-5-1 16,4-7-83-16,2-8-11 16,5-11 38-16,8-8 39 15,11 0 18-15,9-22 17 16,7-8 7-16,-4-2 3 16,-3-2 19-16,-11 4-3 15,-11 3 17-15,-12 10 3 16,-7 4 15-16,-6 8 15 15,0 3 7-15,0 2-40 16,-4 0-35-16,-10 2-25 16,-4 11-7-16,-1 1 6 15,3 3 0-15,3-3 0 16,9-4-14-16,1-2-3 16,3-2 0-16,0 0-4 0,0 0 14 15,11 0 8-15,4 2 1 16,4 3 7-16,-1 0-8 15,-3 1 1-15,-4 0-1 16,-6 0-1-16,-3-1-6 16,-2 0-1-16,0-1 8 15,-9-2 12-15,-13 2 15 16,-3-1 11-16,-4-2-14 16,-2-1-12-16,2-2-11 15,2 0-1-15,-9-4-55 16,8 0-242-16,1 0-635 0</inkml:trace>
  <inkml:trace contextRef="#ctx0" brushRef="#br0" timeOffset="39769.49">12431 16160 87 0,'0'0'1329'16,"0"0"-1002"-16,0 0-151 15,0 0 60-15,0 0-13 16,2 0-22-16,-2-4-7 16,0 2-3-16,0 2-16 15,0-2-40-15,0 2-26 16,0-2-24-16,0 2-13 16,0 0-21-16,0 0-18 15,0 0-18-15,0 0-13 16,0 0-1-16,9 0 0 15,5 0 14-15,1 0 45 16,8 0-3-16,1 0-15 16,5 0 6-16,5 0-15 15,5 0-4-15,3 0-13 16,1 0-8-16,-1 0-7 0,-4 0 0 16,-3 0-1-16,-3 0-1 15,-3 0 0-15,0 2 1 16,-3 0 10-16,0-2 10 15,2 0-2-15,-1 0-5 16,0 0-1-16,-3 0-3 16,3 0-9-16,-1 0 0 15,-1 2 1-15,2 2 0 16,-2-4 0-16,-4 0-1 16,2 0 0-16,-3 0 2 15,-3 0-1-15,0 0 0 16,0 0 10-16,-1 0-10 0,-1 0 7 15,1 0-8-15,1 0 2 16,-1 0-1-16,1 0-1 16,0 0 1-16,1 0 0 15,1 0 0-15,4 0-1 16,2 0 1-16,2 0 0 16,-3 0 1-16,2 0-1 15,-3 0 5-15,-3 0-5 16,-3 0 1-16,-1 0-1 15,-3 0-1-15,1 0 1 16,-1 0-1-16,3 0 1 16,2 0 0-16,2 0 0 15,0 0 0-15,2 0 9 16,3-4-10-16,-3 0 0 16,-2 2 0-16,-2 2 0 0,-5 0 0 15,-1 0 0-15,-2 0 0 16,-1 0 0-16,3 0 0 15,-4 0 0-15,3 0 0 16,5 0 0-16,-1 0 0 16,4 0 0-16,-3-4 0 15,-1 4 0-15,-1 0 0 16,-6 0 0-16,1 0 0 16,-3 0 0-16,2 0 0 15,0 0 0-15,1 0 0 16,2 0 0-16,3 0 0 0,1 0 0 15,1 0 0 1,-1 0 0-16,-1 0 0 0,-1-4 0 16,-1 4 0-16,-1 0 0 15,-1 0 0-15,2 0 0 16,1 0 0-16,1 0 0 16,1 0 0-16,1 0 0 15,1 0 0-15,2 0 0 16,2-5 0-16,0 2 0 15,3 0 0-15,1 1 0 16,4-3 0-16,0 5 0 16,2-4 0-16,-2 0 0 15,-1 2 0-15,1 2 0 16,-2-2 0-16,0 2 0 0,0 0 0 16,2 0 0-16,2-2 0 15,5 2 0 1,1-4 0-16,4 0 0 0,-1 0 0 15,-2 2 0-15,-5 2 0 16,-6 0 0-16,-7 0 0 16,-7 0 0-16,-3 0 0 15,-4 0 0-15,-4 0 0 16,0 0 0-16,3 0 0 16,-2 0 0-16,2 0 0 15,1 0 0-15,0 0 0 16,1 0 0-16,-3 0 0 15,2 0 0-15,-1 0 0 0,0 0 0 16,-1 0 0-16,1 0 0 16,-1 0 0-16,0 0 0 15,1 0 0-15,-3 0 0 16,3 0 0-16,-3 0 0 16,0 0 0-16,1 0 0 15,-3 0 0-15,0 0 0 16,0 0 0-16,0 0 0 15,0 0 0-15,0 0 0 16,0 0 0-16,0 0 0 16,0 0 0-16,0 0 0 15,0 0 0-15,0 0 0 16,0 0 0-16,0 0 0 0,0 0 0 16,0 0 0-1,0 0 0-15,0 2 0 0,-5 6-53 16,-15-4-414-16,-3-2-594 15</inkml:trace>
  <inkml:trace contextRef="#ctx0" brushRef="#br0" timeOffset="43750.39">9947 9876 137 0,'0'0'843'0,"0"0"-311"0,0 0-359 15,0 0-72-15,0 0-27 16,0 0-17-16,8 0 24 16,-8 0 55-16,0 0 25 15,0 0-1-15,0 0-14 16,0 0-34-16,0 0-33 15,0 0-22-15,0 0 2 16,0 0-5-16,0 0-12 16,0 0-22-16,0 0-19 15,0 2 0-15,0 10-1 16,0-1 1-16,5 6 0 16,0 1 5-16,-1 0 16 0,3 0 8 15,-5 0-5 1,2 2-5-16,0 0-4 0,2 0-1 15,-2 0 3 1,0 3 2-16,1 1 4 0,-1-3 3 16,0 3-6-16,1-2-6 15,0 1 1-15,-3-1 1 16,2 0 0-16,-2 1 1 16,1-4-3-16,-3 3-1 15,2-3-1-15,-2 4 4 16,0-1 2-16,0-2-5 15,0-1-7-15,0-2 4 16,2-1-5-16,-2 1 0 16,2-4-6-16,-2 1 1 15,1-2 0-15,-1 0 0 0,0 0 0 16,0 0 5 0,0 2-5-16,0 0 7 0,0 1-7 15,0 0 8-15,0-1-3 16,0 0-4-16,0-1-1 15,0-4 1-15,0-1-1 16,0 2 1-16,0 1-1 16,0 1 1-16,0-1-1 15,0 4 1-15,0 1-1 16,-3 0 0-16,-1 0 1 16,1 0 5-16,-1-2-1 15,2-3 0-15,0 4-5 16,2-3 1-16,-3 0-1 0,1 2-1 15,-1 2 1 1,3 2 1-16,-2 0-1 0,0 1 0 16,2-1 7-16,-2 0-8 15,0-1 0-15,2 0 0 16,-2-3 0-16,2-1 0 16,0 0 0-16,0-3 1 15,-3 3-1-15,3-2 1 16,-2 3 0-16,0 2-1 15,0 0 2-15,0 2 5 16,2-2-5-16,-2 0-1 16,-2-2 1-16,4 0 4 15,-2 1-6-15,2-3 1 16,0 5 5-16,0-3-5 16,0 2 17-16,0 0-5 0,0 2-4 15,0 0-3-15,-2-1 5 16,2 0-2-16,-2 2-2 15,2-3 14-15,-2-1-10 16,2-1-5-16,0-1-6 16,0-2 1-16,0 1 0 15,0-1 0-15,0-3 0 16,0 0 0-16,0 0 0 16,0-1 0-16,0 4 0 15,0 1 0-15,0 1-1 16,0 0 1-16,0 1 0 15,0 2-1-15,0 1 0 0,0 4 1 16,0 0-1 0,0-2 1-16,0 1-1 0,0-2 1 15,0 0-1-15,0-1 0 16,0-4 2-16,0 5-2 16,0 1 2-16,0 3 4 15,0 0 3-15,0 0 6 16,0 2-3-16,0-2-6 15,0-1-6-15,0-4 0 16,0-1 1-16,0-1 0 16,0-2-1-16,0 3 1 15,0 1-1-15,0-2 1 16,0 3 0-16,0 3 0 16,0-1 5-16,0 0 0 0,0 0-5 15,0-1 0-15,0 4 0 16,0-1 0-16,0 0 5 15,0-2-6-15,0-1 1 16,0-2 0-16,0-3 0 16,-2-3-1-16,2-4 0 15,0-3 1-15,-2 0-1 16,-3 0 1-16,1 2-1 16,-3 4-18-16,-13 0-125 15,2-3-362-15,4-4-578 0</inkml:trace>
  <inkml:trace contextRef="#ctx0" brushRef="#br0" timeOffset="90171.82">10196 7928 497 0,'0'0'1299'0,"0"0"-937"16,0 0-211-16,0 0 60 15,0 0-7-15,0 0-43 16,0-1-25-16,-2 1-6 15,0 0-22-15,-1 0-27 16,1 0-35-16,0 0-25 16,-2 1-15-16,0 15-6 0,-6 8 0 15,1 2 1-15,0 5 0 16,0-1 0-16,3-3 0 16,1-2-1-16,3-6 0 15,2 0-2-15,0-5-7 16,0-1 2-16,0-4-5 15,2-1 1-15,5-4 10 16,2 0-5-16,0 0 5 16,2-4 1-16,3 0 1 15,1 0-1-15,3-2 2 16,1-11 5-16,2-1-1 16,-3-1-5-16,-3 1-1 15,-1 2 2-15,-3 0-1 0,-2-2 7 16,-1 0-7-16,-1-2 5 15,-2-4-5-15,-3 0 7 16,0 0-2-16,-2 2-5 16,0 0 6-16,0 0-1 15,-2 1 2-15,-7 4-1 16,-2-1-6-16,0 0 0 16,-3 4 1-16,0 3-1 15,4 2 5-15,1 2-6 16,2 3 0-16,5 0 0 15,2 0-6-15,0 0-21 16,0 0-90-16,0 0-138 16,0 10-253-16,0-4-140 0</inkml:trace>
  <inkml:trace contextRef="#ctx0" brushRef="#br0" timeOffset="94435.77">10237 8868 143 0,'0'0'1476'0,"0"0"-1095"16,0 0-189-16,0 0-40 0,0 0-54 16,0 0-39-1,0 0 7-15,0-13 47 0,0 11 44 16,0 0 13-16,0-2 5 15,0 2-40-15,0-2-42 16,0-2-59-16,0 2 1 16,0-1 8-16,0 0-2 15,0 1-16-15,0 2 5 16,0 0-6-16,0 2-12 16,0 0-10-16,0 0-2 15,0 0-8-15,0 2-4 16,-6 12-6-16,1 10 6 15,-2 10 11-15,-2 8-55 16,-5 12-67-16,-11 23-172 0,2-13-375 16,0-10-645-16</inkml:trace>
  <inkml:trace contextRef="#ctx0" brushRef="#br0" timeOffset="95105.92">10179 9561 456 0,'0'0'1622'16,"0"0"-1058"-16,0 0-299 0,0 0-24 15,0 0-124-15,0 0-83 16,0 0-34-16,6 6 0 15,15 14 6-15,-2 4 4 16,4 2 4-16,-6-1-12 16,-3-5 4-16,-3 1-5 15,-5-3 0-15,-3-4 0 16,-3-2 0-16,0-2 16 16,-5-2 35-16,-12 1 38 15,-2-2-16-15,0 1-29 0,-1-1-23 16,-1-2-5-1,6 1 8-15,3-3 4 0,6-1-4 16,1-1-8-16,3-1-9 16,2 2-8-16,0 1-8 15,0-2-7-15,9 4 2 16,13 0 7-16,10 2 4 16,29-1-61-16,-2-2-184 15,-9-4-500-15</inkml:trace>
  <inkml:trace contextRef="#ctx0" brushRef="#br0" timeOffset="95870.47">10198 10324 1635 0,'0'0'667'15,"0"0"-312"-15,0 0 10 16,0 0-120-16,0 0-124 0,0 0-76 16,0 0-39-1,0-48-6-15,0 66-10 0,0 7 9 16,0 7 1-16,0 2 1 16,0 2-1-16,0 0 1 15,-11-6 0-15,1-4 0 16,-2-8 5-16,1-6-5 15,2-5 0-15,2-6 11 16,3-1-1-16,4 0-2 16,0 0 15-16,0 0-14 15,0 0-10-15,0 0-11 16,15 0-17-16,7 2 17 16,3 7 10-16,4 0-24 15,-4 6-28-15,-5 0 19 16,-8 3 10-16,-7 0 14 15,-5 1 9-15,0-1 1 16,-6-2 0-16,-12 0 18 0,-6-4 40 16,-3-2-8-16,2-4-17 15,1-2-6-15,6-2-12 16,2 1-14-16,6-2-1 16,-2-1-151-16,1 2-506 15,2 1-1094-15</inkml:trace>
  <inkml:trace contextRef="#ctx0" brushRef="#br0" timeOffset="96490.99">10248 11189 110 0,'0'0'1829'15,"0"0"-1307"-15,0 0-182 16,0 0-38-16,0 0-169 16,0 0-73-16,0 0-20 15,-3-27 5-15,-8 27 9 16,-2 9-4-16,-8 7-7 0,-2 4 2 16,0-1-12-16,3 2-21 15,2-3-10-15,7-5-1 16,4-6-1-16,3-3 1 15,4-1-1-15,0-2 1 16,0 2-1-16,4-2-5 16,19 2 5-16,8 0 1 15,9 0 5-15,7-3-5 16,1 1-1-16,-5 1-13 16,-5 3-152-16,-11-5-198 15,-12 0-330-15,-13 0-409 0</inkml:trace>
  <inkml:trace contextRef="#ctx0" brushRef="#br0" timeOffset="96661.07">10254 11164 127 0,'0'0'1626'0,"0"0"-1359"15,0 0-166-15,0 0 74 16,0 0-89-16,18 133-50 15,-18-79-24-15,-16 18-12 16,-3-9-312-16,-4-10-867 0</inkml:trace>
  <inkml:trace contextRef="#ctx0" brushRef="#br0" timeOffset="97200.84">10248 11933 1275 0,'0'0'575'15,"0"0"-287"-15,0 0-59 16,0 0-33-16,0 0-123 0,0 0-57 16,0 0-15-16,-9 8 76 15,1 17 79-15,0 4-22 16,-5 1-41-16,-1-2-32 16,3 1-29-16,-1-8-19 15,6-6-7-15,4-5-5 16,0-9 0-16,2 2 0 15,0-3 1-15,0 0 4 16,4 0-6-16,16 1 1 16,5 2 8-16,4 2-7 15,0 4-1-15,-7 0 1 16,-4 4-1-16,-7-1 0 16,-7 1-1-16,-4-1 0 0,0 3 0 15,-11 1 9-15,-16 0 41 16,-8-2 5-16,-5 2-22 15,-7-5-20-15,1 0-7 16,0-3-6-16,4-4-59 16,5-4-131-16,6-18-282 15,8-14-263-15,14-8-1055 0</inkml:trace>
  <inkml:trace contextRef="#ctx0" brushRef="#br0" timeOffset="97336.48">10202 11937 909 0,'0'0'947'0,"0"0"-173"16,0 0-528-16,0 0-20 0,0 0-93 16,0 0-53-16,0 0-46 15,97-8-21-15,-44 4-13 16,-6-5-98-16,-5 1-564 0</inkml:trace>
  <inkml:trace contextRef="#ctx0" brushRef="#br0" timeOffset="98739.43">10076 12739 918 0,'0'0'825'15,"0"0"-450"-15,0 0-114 16,0 0 68-16,0 0-86 16,0 0-96-16,0 0-21 15,18-14 1-15,-18 11-21 16,0 3-7-16,0 0-22 0,0 0-31 15,0 0-23-15,0 0-14 16,0 0-8-16,0 0 5 16,0 0-6-16,0 0 0 15,0 0 1-15,0 0-1 16,0 0 0-16,0 0 0 16,0 0-1-16,0-1 0 15,6-4-24-15,8 0-17 16,3-5 24-16,4-2-17 15,-4 0-17-15,-3 1 17 16,-5 4 25-16,-7 3 10 16,0 2 0-16,-2 2 25 15,0 0 28-15,0 0 1 0,0 0-12 16,0 2-11 0,-11 14-19-16,-5 10-4 0,-5 6 25 15,-4 10 4-15,-2 2-11 16,0 5-16-16,7-1-9 15,2-1-1-15,10-3 1 16,3-6-1-16,5-5-1 16,0-10-5-16,5-2 5 15,10-9-9-15,3-3 4 16,2-8 4-16,4-1-7 16,3-1 9-16,-2-20 0 15,0-3 1-15,-8-4-1 16,-5-2 1-16,-10 2-1 15,-2 0 6-15,-2 0-4 16,-19 4 4-16,-4 4-5 0,1 3 1 16,-1 9-1-16,3 8 0 15,2 0-1-15,5 0-1 16,2 13-77-16,6 7-117 16,4 10-163-16,3-6-334 15,0-5-473-15</inkml:trace>
  <inkml:trace contextRef="#ctx0" brushRef="#br0" timeOffset="99358.34">10085 13409 124 0,'0'0'1690'16,"0"0"-1155"-16,0 0-193 15,0 0 16-15,0 0-124 16,0 0-66-16,0 0-59 15,-14-34-52-15,14 34-39 16,5 8-16-16,13 4 10 16,2 4 3-16,4 2 1 15,-2-2-4-15,1-2-4 16,-6-2-2-16,-1-2-5 16,-6-4 0-16,-2-2-1 15,-5-2 2-15,-3 0-1 0,0-2 5 16,0 2 3-16,0 4 5 15,0 6-4-15,-6 12-8 16,-11 10 16-16,-5 11 24 16,-1 5-18-16,3-2-15 15,7 2-9-15,4-10 0 16,5-5-21-16,2-2-99 16,-5-3-143-16,-2-10-483 15,-2-5-1048-15</inkml:trace>
  <inkml:trace contextRef="#ctx0" brushRef="#br0" timeOffset="128520.94">9537 6960 955 0,'0'0'1251'0,"0"0"-876"15,0 0-78-15,0 0-17 0,0 0-120 16,0 0-72-16,0 0-44 16,0 0-8-16,0 0 15 15,0 0 12-15,0 0 9 16,0 0-12-16,0 0-18 15,-4 0-20-15,-4 14-14 16,-3 12-8-16,-7 14 2 16,-6 11 22-16,-5 5 7 15,-2-3-8-15,2-4-8 16,4-13-14-16,9-8 7 16,6-12-8-16,3-9 1 15,5-2 0-15,2-4-1 16,0-1-20-16,0 5-111 0,-2-1-142 15,-5 0-482 1,0-2-535-16</inkml:trace>
  <inkml:trace contextRef="#ctx0" brushRef="#br0" timeOffset="129015.7">9772 7153 1141 0,'0'0'870'0,"0"0"-492"0,0 0-133 15,0 0 65-15,0 0-90 16,0 0-100-16,0 0-54 15,-113-25-23-15,100 44-11 16,2 1-10-16,0 4-11 16,6 2-5-16,1-1-6 15,4 0 1-15,0-4-1 16,0 0 0-16,18-2 0 16,2-5 0-16,2-3 0 15,2-3 0-15,0-4 1 0,0-4 1 16,-7 0-2-1,1 0 8-15,-3-8-7 0,-1-8 0 16,-1-4 11-16,-2-4-4 16,-2-2-7-16,-6-7 9 15,-3 2-2-15,0-1-7 16,0 1 5-16,-12 9-5 16,1 6-1-16,-2 7-6 15,-3 6-63-15,-4 3-87 16,-8 0-185-16,4 0-346 15,7-2-898-15</inkml:trace>
  <inkml:trace contextRef="#ctx0" brushRef="#br0" timeOffset="129260.32">10200 6970 1485 0,'0'0'843'16,"0"0"-553"-16,0 0-9 16,0 0-76-16,0 0-116 15,0 0 59-15,-46 124-6 16,19-65-49-16,0 3-40 16,0-6-26-16,8-6-14 15,3-8-12-15,7-10-1 16,9-5-72-16,0-10-225 0,0-9-467 15</inkml:trace>
  <inkml:trace contextRef="#ctx0" brushRef="#br0" timeOffset="190094.65">20432 8024 2235 0,'0'0'535'0,"0"0"-275"15,0 0 65-15,0 0-85 0,0 0-165 16,0 0-48-16,11-63-26 16,-11 63-1-16,0 6-12 15,0 13-15-15,4 16 12 16,1 13 15-16,-5 12 8 16,0 29 2-16,-5-4-4 15,-10 11 18-15,-5-1 15 16,2-13-9-16,-2 6-19 15,4-8-1-15,1-13 2 16,-1-15 14-16,5-10-7 16,-3-15-12-16,4-4-7 15,1-7-1-15,5-4-26 16,4-6-208-16,0-3-436 0,8-3-525 16</inkml:trace>
  <inkml:trace contextRef="#ctx0" brushRef="#br0" timeOffset="190641.05">19781 9122 1996 0,'0'0'627'0,"0"0"-335"16,0 0 50-16,0 0-88 15,0 0-51-15,0 0-115 16,0 0-59-16,-7-6-17 16,7 6-6-16,0 0-6 15,0 0-6-15,17 0-3 0,16 0 8 16,23 0 1-16,37 0 11 16,43 0-1-16,30-3 5 15,-4 2 21-15,-33 1-24 16,-40 0-10-16,-27 0-1 15,7 0 7-15,2 0-2 16,3 1 3-16,-16 4-9 16,-11-1 6-16,-14 0-5 15,-6-2-1-15,-9 0 1 16,-5 0 0-16,-4-2-1 16,-4 0 1-16,-2 0 0 15,0 0 1-15,-3 0-2 16,3 0 0-16,-3 0 0 15,0 0-267-15,0 0-430 0</inkml:trace>
  <inkml:trace contextRef="#ctx0" brushRef="#br0" timeOffset="193711.02">17391 7918 1763 0,'0'0'677'0,"0"0"-500"0,0 0 93 16,0 0-24-16,0 0-100 15,0 0-81-15,0 0-39 16,35 0-19-16,12-4 1 16,18 0 17-16,31-2 20 15,35 1-1-15,38-1-4 16,19-1-5-16,5-1-4 15,-5-2-14-15,-22 2 4 16,-8 1-5-16,-10 1 4 16,-16 3 5-16,-13 3-13 15,-16 0 9-15,-21 0 18 16,-14 0-7-16,-4 3-13 16,18 3-11-16,30 1-7 0,35 5 6 15,24 1-7 1,8 1 14-16,-17-3-4 0,-32-3 4 15,-44-1-4-15,-22-1 1 16,-5-2-2-16,3 2-8 16,8 0 7-16,7 1 1 15,-3-3-3-15,2 1 0 16,4-5 4-16,9 0 1 16,5 0-10-16,2 0 0 15,-1 0 44-15,-3 0-30 16,-3 2-15-16,-7 0 0 15,1 2-8-15,-3-3 8 16,0 3 0-16,2 1 0 16,6 0 2-16,18 2-1 0,31 3 0 15,31 4 0-15,14 1 5 16,-5 2-4-16,-39-1-1 16,-44-6 8-16,-25-3-3 15,-14 2-4-15,3-3-2 16,0 0-1-16,-2 0 1 15,-18-2 8-15,-11-4-2 16,-11 0-5-16,-10 0 0 16,-3 0 1-16,-3 0-1 15,-25 0-1-15,-11 0-89 16,-15 0-580-16</inkml:trace>
  <inkml:trace contextRef="#ctx0" brushRef="#br0" timeOffset="194676.88">18593 6709 629 0,'0'0'318'16,"0"0"-35"-16,0 0-75 15,0 0-98-15,0 0-37 16,0 0 0-16,0 0 41 15,-8-7 36-15,6 4 62 16,2 1 19-16,-3 2-14 0,3 0-40 16,-2 0-31-1,2 0-89-15,0 0-51 0,0 0-6 16,0 12-34-16,0 18 21 16,0 19 13-16,0 32 1 15,-11 44 8-15,-4 40 54 16,-3 18 4-16,-5 13 19 15,4-6-28-15,-4-1 7 16,-8 13 30-16,-5 11 3 16,-10 6 4-16,-3 9-11 15,-7-6-7-15,-6 7 14 16,-5-9 4-16,-1-1-71 16,2 11 25-16,5-7-23 15,5-2-33-15,10-5 0 16,4-7 0-16,4-10 0 0,2-7 0 15,1-4 0-15,1-1 0 16,6-4 0-16,7-7 0 16,6-5 0-16,6-17 0 15,4-12 0-15,5-8 0 16,0-7 0-16,0-27 0 16,0-18 0-16,0-17 0 15,0-14 0-15,0 6 0 16,0 1 0-16,0-6 0 15,0-16 0-15,0-17 0 16,0-16 0-16,5-31 0 16,6-16-107-16,2-18-708 0</inkml:trace>
  <inkml:trace contextRef="#ctx0" brushRef="#br0" timeOffset="195693.74">19385 9713 1250 0,'0'0'367'16,"0"0"-227"-16,0 0 343 15,0 0-118-15,0 0-11 16,154 11-73-16,-99-11-148 16,5 0-70-16,0-3-37 15,3 1-13-15,9 2-11 0,9 0-1 16,31 0 20 0,31 0 32-16,39 5-13 0,15-4-17 15,-8-1-4-15,-40 0 17 16,-49 0 2-16,-31 0-2 15,-20 0-23-15,3 0-2 16,-6 0 22-16,-1 4-12 16,-11 2-8-16,-7-2-11 15,-4 0-1-15,4 2 0 16,2-2 0-16,4-1 5 16,1 1-5-16,1-1 0 15,-6-1 0-15,-8 1-1 16,-10-3 1-16,-4 0-1 15,-7 0 0-15,0 0 0 16,0 0 1-16,0 0 0 0,0 0-1 16,-4 1-147-16,-4 8-589 15,-2-2-919-15</inkml:trace>
  <inkml:trace contextRef="#ctx0" brushRef="#br0" timeOffset="196660.8">21448 9807 2345 0,'0'0'784'0,"0"0"-444"0,0 0-76 16,0 0-177-16,0 0-87 16,0 0-6-16,0 0-4 15,-3 73 10-15,3-27 6 16,0 8 3-16,-2 6-8 16,-9 6 5-16,-4 3 24 15,-3-1-1-15,-2-2-17 16,-2-6-11-16,-1-10 7 15,5-10-1-15,3-12-1 0,3-9 0 16,8-10-4 0,2-5 8-16,2-2 1 0,0-2 11 15,0 0 4-15,0 0-7 16,0 0-7-16,0 0 2 16,18 0-9-16,20 0-5 15,37 0 0-15,45 0 12 16,46 0 26-16,17 8-38 15,-12 14 0-15,-39 2 0 16,-46-3 0-16,-28-5 0 16,-17-4 0-16,-4 0 0 15,-5-2 0-15,-5-3 0 16,-17-3 0-16,-3-2 0 16,-7-2 0-16,2 0 0 15,-2 0 0-15,0 0 0 0,0 0 0 16,2 0 0-16,-2 0 0 15,0 0 0-15,0 0 0 16,0 0 0-16,0 0 0 16,0 0 0-16,0 0 0 15,0 0 0-15,0 0 0 16,0 0 0-16,0 0 0 16,0 0 0-16,0 0 0 15,0 0 0-15,0 0 0 16,0 0 0-16,0 0 0 15,2 0 0-15,-2 0 0 16,0 0 0-16,6 0 0 16,0-2 0-16,5 1 0 0,1-4-3 15,-2 4-28-15,-3 0-1 16,-5 1 21-16,0 0 11 16,-2 0 6-16,0 0 9 15,0 0 18-15,0 0-10 16,0 0-23-16,0 0 0 15,0 0 0-15,0 7-9 16,-2 13-24-16,-4 7 33 16,-1 14 1-16,1 9 14 15,-2 6 11-15,2 4-26 16,-3 2 0-16,3 0 0 16,0-3 0-16,4-5 0 15,0-10 0-15,2-9 0 0,0-8 0 16,-2-5-20-1,-3 0-196-15,-1-4-355 0,-3-4-502 16</inkml:trace>
  <inkml:trace contextRef="#ctx0" brushRef="#br0" timeOffset="196920.16">22020 11387 2395 0,'0'0'708'15,"0"0"-558"-15,0 0 58 0,0 0 14 16,190 0 15-16,-103 0-61 16,2 13-176-16,-6 3 0 15,-8 2 0-15,-8 1 0 16,-9 0 0-16,-11-2 0 15,-12-5 0-15,-10-3-95 16,-10-5-269-16,-8-4-478 16,-7 0-660-16</inkml:trace>
  <inkml:trace contextRef="#ctx0" brushRef="#br0" timeOffset="197116.67">22029 11801 201 0,'0'0'2592'15,"0"0"-1927"-15,0 0-496 16,0 0 10-16,0 0-104 16,212 24 140-16,-65-16-215 15,13 0 0-15,-31 2 0 16,-30 0 0-16,-36-5 0 16,-11 4 0-16,27 5-78 15,-13-4-294-15,-10-1-579 0</inkml:trace>
  <inkml:trace contextRef="#ctx0" brushRef="#br0" timeOffset="197392.78">22567 11872 2490 0,'0'0'658'0,"0"0"-399"0,0 0 68 15,0 0-206-15,0 0-79 16,0 0-42-16,0 0 0 16,-29 50 0-16,16 9 45 15,-8 28 33-15,-4 32-34 16,5 31-25-16,5 6-6 16,13-12-13-16,2-29 0 15,0-38-11-15,5-19-50 0,15 21-131 16,-3-12-270-1,-2-9-363-15</inkml:trace>
  <inkml:trace contextRef="#ctx0" brushRef="#br0" timeOffset="197694.18">22186 13283 2399 0,'0'0'739'15,"0"0"-545"-15,0 0 102 16,0 0-143-16,0 0-60 15,169-6-21-15,-105 6-44 16,-1 7-20-16,-7 7-8 16,-7 3-30-16,-5-5-191 15,-13-2-319-15,-16-6-503 0</inkml:trace>
  <inkml:trace contextRef="#ctx0" brushRef="#br0" timeOffset="197850.46">22457 13451 2512 0,'0'0'871'16,"0"0"-736"-16,0 0 120 0,0 0-111 15,0 0-84-15,139-2-60 16,-103 2-15-16,-4 0-177 16,-13 12-442-16,-15-1-616 0</inkml:trace>
  <inkml:trace contextRef="#ctx0" brushRef="#br0" timeOffset="197976.22">22342 13776 1311 0,'0'0'1352'15,"0"0"-1045"-15,0 0-239 0,0 0-68 16,125-10-33 0,-77-7-958-16</inkml:trace>
  <inkml:trace contextRef="#ctx0" brushRef="#br0" timeOffset="198098.06">22384 13964 2524 0,'0'0'761'15,"0"0"-678"-15,0 0-57 16,0 0 1-16,147 20-27 16,-74-24-309-16,-8-18-726 0</inkml:trace>
  <inkml:trace contextRef="#ctx0" brushRef="#br0" timeOffset="199799.75">18126 9641 911 0,'0'0'221'0,"0"0"-132"15,0 0 275-15,0 0-72 16,0 0-56-16,0 0-9 16,0 0 6-16,0 8-60 0,0-8-41 15,0 0-50 1,0 0-34-16,0 0-23 0,0 0-10 16,0 2-3-16,0 0 16 15,0 2 50-15,4-2-9 16,1 2-7-16,-3-2-9 15,2-2-3-15,-2 3-7 16,-2-3 5-16,3 0-4 16,-1 0-10-16,0 0-7 15,3 0-9-15,2 0-1 16,-1 1 4-16,5-1 12 16,1 2 9-16,1 1-5 15,1-3-4-15,3 1-3 0,1-1 2 16,-1 0-7-16,6 0-4 15,-1 0-12-15,1 0 3 16,-1 0-3 0,0 0-7-16,-4 0-1 0,2 0 5 15,-4 0-5-15,1 0 0 16,-1 0 0-16,-1 0 5 16,1 0-5-16,-3 0-1 15,1 0 0-15,0 0 1 16,1 0-1-16,-2 1 0 15,3-1 1-15,2 0 0 16,0 0 0-16,-3 0 5 16,-2 0-5-16,-1 0-1 15,-6 0 0-15,4 0 0 0,-2 0 0 16,3 0 0-16,3 3 0 16,2-1 1-16,6-2-1 15,-2 0 0-15,-1 0 1 16,0 0-1-16,-6 0 0 15,-5 0 0-15,-1 1 0 16,0-1 0-16,-3 3-1 16,5-1 1-16,1 0-1 15,1 2 0-15,1-2 1 16,7 2 0-16,1 0 0 16,2-2 1-16,-3 0-1 15,5 0 0-15,-7 1 0 16,1-2 1-16,-3 1-1 0,1 1 1 15,-1-2-1 1,1 1 0-16,3 2-1 0,-2-3 1 16,3 4 0-16,0-3 1 15,2 0-1-15,-1 0 0 16,-2 0 1-16,-3-2-1 16,-3 0 0-16,-1 3 1 15,-3-3-2-15,-3 0 1 16,0 0 0-16,2 1 0 15,1-1 0-15,-1 2 0 16,4-2 1-16,-1 2-1 16,0 0 0-16,0-2 0 15,-2 2 0-15,0 0 0 0,-3-2 0 16,1 3 0 0,2-2 1-16,0 2-1 0,3-1 0 15,0-1 0-15,11 1 0 16,4-2 0-16,2 0 1 15,0 0 0-15,-8 0 0 16,-7 0-1-16,-14 0-72 16,0 0-309-16,0 0-784 0</inkml:trace>
  <inkml:trace contextRef="#ctx0" brushRef="#br0" timeOffset="200575.78">22328 9563 453 0,'0'0'1545'15,"0"0"-999"-15,0 0-184 16,0 0 0-16,0 0-136 16,-111-102-103-16,70 95-55 15,-6 7-28-15,-4 0-25 16,4 4-9-16,7 13 2 15,11-4-7-15,14 2-1 16,9-1-7-16,6 0 6 16,0 4-7-16,4 4 7 15,20 2 1-15,10 6 1 16,2 4 8-16,3 0-8 16,-3-1-1-16,-7 1 0 15,-9-11 0-15,-11-5-2 0,-7-6-7 16,-2-7 9-16,-11-4 8 15,-23-1 13-15,-12 0-4 16,-10-1-17-16,1-11-17 16,8 2-182-16,10 1-320 15,18 5-224-15,17 2-574 0</inkml:trace>
  <inkml:trace contextRef="#ctx0" brushRef="#br0" timeOffset="201458.31">22288 9756 1702 0,'0'0'740'16,"0"0"-268"-16,0 0-138 0,0 0-135 16,0 0-122-16,36-103-44 15,-34 81-8-15,-2 0-4 16,0 1 3-16,0 7 20 16,-7 3 10-16,-5 5-27 15,2 6-21-15,-3 0-6 16,-3 2-11-16,-4 18 5 15,2 2-1-15,5 3-1 16,6 2-20-16,7-5-44 16,0-4 27-16,24-8 9 15,8-8 16-15,7-2 20 16,4-8 1-16,-1-15 1 16,1-6-1-16,-7 2 0 0,-6-3 0 15,-8 7-1 1,-8 7 0-16,-5 8 1 0,-7 4 0 15,-2 4-1-15,0 0-6 16,0 6-28-16,0 14 5 16,0 4 19-16,0 2 10 15,0 2 9-15,0-4-9 16,0-7-19-16,4-4-18 16,10-9 2-16,4-4 35 15,6-4 0-15,8-17 11 16,5-10-10-16,0-1 1 15,-6-3-1-15,-5 6 5 16,-10 6 7-16,-5 6 14 16,-7 9 6-16,-4 6-7 15,0 2-26-15,0 0-8 0,0 4-34 16,0 14 20-16,-4 4 22 16,-1 4 1-16,-1 0 5 15,1 0-5-15,1-4-1 16,0 0 0-16,1-4-8 15,3-4-4-15,0-4-9 16,0-2 3-16,0-3 9 16,0-4 8-16,0 1 1 15,0-2 6-15,0 0 2 16,0 0-2-16,0 0 1 16,0 0-1-16,0 0 2 15,0 0-2-15,0 0 1 0,0 0 7 16,0 0 5-16,0 0 16 15,0 0 2-15,0 0 2 16,0 0-4-16,0 0 5 16,0 0-1-16,-2 0-15 15,2 0-9-15,0 0-6 16,0 0-8-16,0 0-1 16,0 0-6-16,0 0 5 15,0 0-9-15,0 0 10 16,0 0 0-16,0 0 6 15,0 0-6-15,9 0-8 0,0 0-10 16,4 0-55 0,3-6-59-16,4-2-78 0,18-6-170 15,-5 0-376-15,1 0-364 16</inkml:trace>
  <inkml:trace contextRef="#ctx0" brushRef="#br0" timeOffset="201875.98">23014 9501 1685 0,'0'0'886'0,"0"0"-598"16,0 0-31-16,0 0-160 16,0 0-95-16,0 0 2 15,0 0 4-15,-40 92 2 16,31-61 2-16,1-2-1 16,-2-3-4-16,2 0-5 15,3-6-1-15,1-2-1 16,-2-8 0-16,6-1 0 15,-2-8 0-15,2-1 12 16,0 0 15-16,0-1 129 0,0-16-27 16,12-3-89-1,4 0-23-15,8-4-8 16,3 5-9-16,4-2-1 0,0 5-9 16,5 4-70-1,13 8-210-15,-9 4-357 0,-5 0-581 16</inkml:trace>
  <inkml:trace contextRef="#ctx0" brushRef="#br0" timeOffset="202391.3">23353 9538 1515 0,'0'0'683'16,"0"0"-330"-16,0 0 31 15,0 0-134-15,0 0-121 16,0 0-68-16,0 0-43 0,-136-23 3 15,109 51 0-15,7 3-19 16,5 0-2-16,8 3-2 16,7-4-28-16,0-2-106 15,7-6-130-15,20-8-64 16,8-8-135-16,7-6 171 16,3 0 205-16,-5-18 72 15,-5-2 17-15,-8-2 13 16,-11 5 73-16,-7 2 116 15,-7 7 67-15,-2 4-7 16,0 4-104-16,0 0-158 16,0 0-22-16,0 4 15 15,0 10 6-15,4-2-13 16,8 2-15-16,8-6 10 16,6-4 19-16,6-4 7 0,1 0 5 15,0-12 2-15,-6-8 5 16,-4-4 12-16,-12 0 44 15,-11 0 1-15,0 2 7 16,-7 4 6-16,-20 8-24 16,-6 8-40-16,-7 2 4 15,-3 9-1-15,3 18-1 16,4 5-12-16,6 4-7 16,8 1-2-16,12 5-6 15,8-4 5-15,2-7-5 16,9 0-7-16,42-2-122 15,-2-7-241-15,3-8-773 0</inkml:trace>
  <inkml:trace contextRef="#ctx0" brushRef="#br0" timeOffset="203226.19">18725 9862 1614 0,'0'0'692'0,"0"0"-550"16,0 0 7-16,0 0 124 15,-15 112-43-15,3-56-82 16,-5 13-49-16,-6 7-23 0,-6 3-26 16,0-2-35-1,2-7-14-15,3-12-1 0,9-11-7 16,4-16-2-16,6-11-21 15,5-12-14-15,0-8 28 16,0-2 16-16,0-26 13 16,0-12-5-16,0-12-7 15,0-2 7-15,0 2-8 16,-15 9 6-16,-6 18-5 16,-4 13 29-16,-3 12-10 15,-6 0-4-15,-1 22-15 16,-1 12 8-16,5 8 2 15,6 4-1-15,10-2 1 16,11-4-6-16,4-6-5 0,13-10-12 16,20-10 12-16,14-12 0 15,9-2 12-15,7-12-12 16,37-29-168-16,-16 4-440 16,-10 0-545-16</inkml:trace>
  <inkml:trace contextRef="#ctx0" brushRef="#br0" timeOffset="203509.43">18891 10199 1617 0,'0'0'777'0,"0"0"-642"16,0 0 8-16,0 0 63 16,-52 125-72-16,36-80-76 0,-1-1-38 15,1-2-10 1,1-8-1-16,3-5-8 0,1-10-1 15,4-5 1-15,5-8 0 16,0-6 11-16,2 0 27 16,0 0 160-16,0-18-31 15,11-8-123-15,9-6-37 16,4-2 5-16,5 0 5 16,0 3-10-16,-2 8-8 15,0 5-11-15,20 8-160 16,-7 4-416-16,2 6-578 0</inkml:trace>
  <inkml:trace contextRef="#ctx0" brushRef="#br0" timeOffset="204408.75">19253 10361 1079 0,'0'0'888'0,"0"0"-540"15,0 0-8 1,0 0-15-16,0 0-97 0,0 0-59 16,0 0-79-16,-44-46-50 15,23 56-25-15,-1 10-7 16,0 4-8-16,2 4 0 15,5-1-2-15,5-2-8 16,6-3 4-16,4-6-15 16,0-2-30-16,0-6 9 15,16-8 12-15,8 0 19 16,7 0 11-16,3-14 0 16,2-5 0-16,-7 2-1 15,-6 1 0-15,-9 4 1 16,-7 5 1-16,-5 4 27 0,-2 3 2 15,0 0-30-15,0 10-40 16,-2 12 15-16,-9 8 25 16,1 2 6-16,4 3-5 15,6-7-1-15,0-6-7 16,0-9-15-16,14-8 10 16,7-5 12-16,9-11 17 15,3-17 3-15,0-4 4 16,2-3 13-16,-10-2-16 15,-2 3-3-15,-7 8-7 16,-9 6-10-16,-3 7 52 16,-4 10 5-16,0 3-35 15,0 0-23-15,0 16-42 16,0 7 40-16,0 4 2 0,0 2 1 16,0-2-1-1,0-3 0-15,0-2 0 0,6-6-62 16,4-5-95-16,16-11-110 15,-2 0-189-15,1-12-396 0</inkml:trace>
  <inkml:trace contextRef="#ctx0" brushRef="#br0" timeOffset="204511.61">19623 10104 1664 0,'0'0'169'0,"0"0"-169"0,0 0-306 15</inkml:trace>
  <inkml:trace contextRef="#ctx0" brushRef="#br0" timeOffset="204824.07">19632 10481 1497 0,'0'0'492'15,"0"0"-197"-15,0 0 36 16,0 0-126-16,-55 111-126 15,41-85-52-15,3-4-21 16,2-6 0-16,5-6-6 16,4-8 8-16,0-2 137 15,0 0 114-15,0-19-88 16,15-8-125-16,9-5-35 16,4-1-11-16,-7 7 2 15,-3 8-2-15,-9 11 12 0,-8 4 37 16,-1 3-49-16,0 4-15 15,0 17 15-15,0 4 2 16,0 4 19-16,-1 2-9 16,-10 2-11-16,0-1-1 15,-2-1-111-15,2-4-208 16,4-13-602-16</inkml:trace>
  <inkml:trace contextRef="#ctx0" brushRef="#br0" timeOffset="206224.82">21263 8278 2210 0,'0'0'527'16,"0"0"-209"-16,0 0-21 0,0 0-128 15,0 0-148-15,0 0-21 16,0 0 0-16,-119 46 0 15,100 2 1-15,8 2 0 16,9-4-1-16,2-4-8 16,2-12 2-16,15-8 0 15,8-12 5-15,2-10 1 16,2 0 22-16,2-25 4 16,0-12-1-16,-4-7 4 15,-4 0-13-15,-10 2-1 16,-9 8 6-16,-2 7 24 15,-2 14 24-15,0 4 6 16,0 9-61-16,0 0-14 16,-6 6-39-16,-3 19 7 15,-1 13 14-15,2 9 8 0,1 14 8 16,1 5 1-16,4 4 0 16,-2 1 1-16,2-8 0 15,0-8 0-15,-4-13 1 16,-3-12-1-16,-5-10 0 15,-5-6 15-15,-6-6 59 16,-8-6-13-16,-5-2-29 16,-7 0-18-16,-1-10-14 15,-2-13 0-15,9-4-42 16,16-29-105-16,10 4-198 16,13 5-581-16</inkml:trace>
  <inkml:trace contextRef="#ctx0" brushRef="#br0" timeOffset="206626.09">21633 8390 18 0,'0'0'1709'0,"0"0"-1164"16,0 0-168-16,0 0-48 16,0 0-147-16,0 0-101 15,0 0-52-15,-128-72-14 16,89 96-8-16,1 6-6 15,2 5-1-15,12 4 0 16,8 1-1-16,14-6-14 16,2-4 6-16,9-8-21 0,20-12 2 15,9-10 28-15,6-2 5 16,1-24 1-16,-3-8-5 16,-7-4 0-16,-8 5 0 15,-11 4 5-15,-9 10 5 16,-5 10 73-16,-2 7 38 15,0 2-93-15,0 2-29 16,-2 18-20-16,-5 6 20 16,-2 8 2-16,2 4-1 15,3 2 0-15,4-2-1 16,0-6 0-16,0-6-32 16,2-9-53-16,16-12-24 15,6-5 13-15,19-18-78 16,-5-10-354-16,-5-1-597 0</inkml:trace>
  <inkml:trace contextRef="#ctx0" brushRef="#br0" timeOffset="206786.24">21787 8399 1262 0,'0'0'720'16,"0"0"-558"-16,0 0-1 15,0 0 104-15,0 0-99 16,142 14-75-16,-102 1-60 15,-2-3-31-15,7 2-66 16,-10-5-285-16,-8-2-534 0</inkml:trace>
  <inkml:trace contextRef="#ctx0" brushRef="#br0" timeOffset="207308.73">21989 8253 1694 0,'0'0'775'0,"0"0"-543"16,0 0-93-16,0 0-24 16,-85 115-12-16,62-55-44 15,0 6-26-15,5 2-18 16,7-2-15-16,7-7-18 16,4-11-89-16,0-16-83 15,15-14-28-15,16-18 78 16,10 0 93-16,5-32 14 0,3-8-1 15,-2-6 1-15,-6-1 25 16,-10 7 8-16,-14 9 32 16,-6 6 86-16,-11 15 77 15,0 10 2 1,0 0-157-16,-5 14-33 0,-5 14-7 16,3 4 0-16,7 2 0 15,0-6-1-15,4-3-6 16,19-13 7-16,1-11 23 15,-1-1 67-15,3-7 53 16,-5-14-41-16,-11-2-27 16,-3-1 6-16,-7-1-24 15,0 5-11-15,-4 2 7 16,-14 8 5-16,-6 7-29 16,-3 3-28-16,-4 0-1 0,-1 19 0 15,3 12 0-15,9 2-9 16,8 7-2-16,11-1 11 15,1-3-6-15,11-2-8 16,18-8-50-16,16-4-94 16,41-8-30-16,-8-4-323 15,-4-8-720-15</inkml:trace>
  <inkml:trace contextRef="#ctx0" brushRef="#br0" timeOffset="208406.83">19732 9050 439 0,'0'0'991'0,"0"0"-585"16,0 0-17-16,0 0-109 15,0 0-56-15,0 0 21 16,0 0 0-16,-24 0-31 16,22 0-52-16,2 0-43 15,-3 0-55-15,3 0-32 0,0 0-20 16,0 0-12-16,0 0-6 15,5 0 0-15,13 0 6 16,8 0 19-16,10 0 17 16,8 0-6-16,6 1-9 15,0 4-4-15,6-1-10 16,0 2-1-16,4-1 2 16,3 2-1-16,1-3 2 15,3-3 0-15,-2-1-8 16,-1 0 9-16,-4 0 13 15,-8 0-16-15,-10 0-6 16,-13 0-1-16,-4 0 0 16,-7 0-1-16,1 0 1 0,6 3 0 15,8 3 1 1,8-1 0-16,5 2 0 0,6-1 5 16,1 0-5-16,-2-3 5 15,-8 2-5-15,-12-1 0 16,-12 0-1-16,-4-3 0 15,-11-1 0-15,-2 3 1 16,0-3-1-16,-2 0 0 16,0 0 1-16,0 0-1 15,0 0 1-15,0 0-1 16,0 0 0-16,0 0 1 16,0 0-1-16,0 0 1 0,0 0 1 15,0 0 7-15,0 0 3 16,0 0-12-16,-8 0-5 15,-11-6-185-15,6-6-496 16,-3 0-1958-16</inkml:trace>
  <inkml:trace contextRef="#ctx0" brushRef="#br0" timeOffset="-212791.58">21016 7238 666 0,'0'0'1079'0,"0"0"-260"16,0 0-479-16,0 0-39 15,0 0-127-15,0 0-123 16,-9-11-51-16,-4 13-15 16,-6 13-18-16,-10 10 33 15,-8 9 1-15,-7 8 8 16,-8 6 0-16,5 0-8 15,3 0-1-15,6-4 2 16,7-3-1-16,8-9 0 16,5-8-1-16,9-4-2 15,9-4-59-15,0-6-502 0,0-10-411 0</inkml:trace>
  <inkml:trace contextRef="#ctx0" brushRef="#br0" timeOffset="-185365.84">18335 10971 1631 0,'0'0'888'16,"0"0"-540"-16,0 0-70 0,0 0 44 15,0 0-153-15,0 0-110 16,0-7-46-16,0 19-13 15,0 9 0-15,-13 13 27 16,-5 10 53-16,-6 9 1 16,-9 8-27-16,-4 3-17 15,-2 1-20-15,1-5-10 16,2-2-7-16,3-4 0 16,2-7-1-16,6-6-44 15,-4-1-145-15,9-10-284 16,4-11-375-16</inkml:trace>
  <inkml:trace contextRef="#ctx0" brushRef="#br0" timeOffset="-185196.27">18344 11496 2421 0,'0'0'864'15,"0"0"-574"-15,0 0-60 16,0 0-124-16,0 0-97 15,0 0-9-15,0 0-148 16,3 1-130-16,16-1-224 16,1-7-72-16,2-9-718 0</inkml:trace>
  <inkml:trace contextRef="#ctx0" brushRef="#br0" timeOffset="-184815.05">18977 11125 2362 0,'0'0'730'16,"0"0"-480"-16,0 0-31 16,0 0-162-16,0 0-56 15,0 0 5-15,-69 126-4 16,54-85-1-16,1-8-1 16,7-7 0-16,3-5-1 15,4-10 1-15,0-2-6 16,0-7-2-16,2-2 2 15,15 0 6-15,4 0 47 16,1 2 31-16,1-1-30 16,-1 8-34-16,-4 3-13 0,-1 4-1 15,-1 3 1-15,-5 8-1 16,-5-1-1-16,-6 2 1 16,0 2 1-16,-10 2 8 15,-19-2 3-15,-13 0 4 16,-12-3-1-16,-6-7-6 15,-3-6-3-15,3-9-6 16,4-5-66-16,19-28-152 16,14-10-405-16,21-8-559 0</inkml:trace>
  <inkml:trace contextRef="#ctx0" brushRef="#br0" timeOffset="-184686.62">18930 11235 1969 0,'0'0'843'0,"0"0"-519"0,0 0 12 15,0 0-182-15,0 0-128 16,0 0-26-16,119-4-162 16,-57 22-180-16,-9-2-428 15,-4-3-941-15</inkml:trace>
  <inkml:trace contextRef="#ctx0" brushRef="#br0" timeOffset="-184346.05">19255 11339 1265 0,'0'0'1493'0,"0"0"-947"15,0 0-295-15,0 0-44 16,0 0-147-16,0 0-55 16,0 0-4-16,4 37-1 15,6-10 18-15,1 12 2 16,1 9-5-16,-4 12-5 15,3 6-9-15,1 2 0 16,1-5-1-16,0-12 0 16,-2-12 0-16,0-15 1 15,-2-16-1-15,0-8 27 16,4-8 148-16,12-31-175 16,8-14 0-16,7-13 0 15,8-9 0-15,-4 3 0 16,-4 9 0-16,-8 10 0 0,-17 5-101 15,-9 13-534 1,-6 10-747-16</inkml:trace>
  <inkml:trace contextRef="#ctx0" brushRef="#br0" timeOffset="-178266.93">23957 9018 1315 0,'0'0'1104'16,"0"0"-801"-16,0 0 69 15,0 0-26-15,0 0-173 16,0 0-148-16,-77-8-24 16,67 48-1-16,1 10 1 15,2 7 5-15,3-1-4 16,4 1-2-16,0-5 1 15,-3-4 0-15,-1-5 5 0,-3-7-4 16,-3-6-1-16,-4-6 0 16,-1-6 5-16,1-7 1 15,-4-6-1-15,-1-5 14 16,3 0-4-16,-5-6-1 16,1-8-9-16,7 0 2 15,2 1 16-15,4 8 4 16,5 1-5-16,2 2-13 15,0 2-5-15,0 0-5 16,0 0-27-16,6 18-11 16,8 9 29-16,1 8 9 15,1 7 1-15,-7 10 0 0,-5 7 14 16,-4 8-6 0,0 10 15-16,-6 9 5 15,-9 22-16-15,1 23-2 0,5-13-2 16,2-12-3-16,5-14 1 15,2-21-7-15,0 10 0 16,0 8 1-16,0-7 0 16,0-3 0-16,7-10 0 15,-3-9 0-15,3-10-1 16,-1-10-1-16,8-13-146 16,-1-8-192-16,1-14-545 0</inkml:trace>
  <inkml:trace contextRef="#ctx0" brushRef="#br0" timeOffset="-176267.8">24632 8755 1564 0,'0'0'603'0,"0"0"-471"16,0 0 64-16,0 0-69 15,0 0-85-15,0 0 15 16,106 36 28-16,-77-8-28 16,-2 0-19-16,-8-1-5 15,-7-6-7-15,-5-1-10 16,-7-4-2-16,0-4-5 16,0-2 13-16,-19-1 6 15,-6-5 4-15,-4-2-11 0,0-2-9 16,2 0-3-16,10 0 10 15,3 0 40 1,7-5 8-16,7 1 21 0,0 2-55 16,0 2-33-16,7 0-7 15,15 0 6-15,7 0 1 16,2 5 7-16,3 9-7 16,-9 5-9-16,-8 5 0 15,-8 4-5-15,-9 0 14 16,0-2 0-16,-7-1 6 15,-16-5 9-15,-5-3-6 16,-5-4 12-16,-6-5-6 16,2-4-1-16,-1-4-13 15,2 0 0-15,3 0-1 16,4 0-1-16,-4 0-175 0,8 0-333 16,7-8-334-16</inkml:trace>
  <inkml:trace contextRef="#ctx0" brushRef="#br0" timeOffset="-175901.33">24950 8851 1137 0,'0'0'1235'0,"0"0"-937"0,0 0-51 16,0 0-118-16,0 0-105 16,0 0-9-16,0 0 49 15,21 90 22-15,-17-50-35 16,-2 0-33-16,-2 1-9 16,0-3-1-16,0-8-7 15,0-6-1-15,0-9 1 16,0-6 0-16,0-7 7 15,7-2 123-15,2-2-16 16,4-22-16-16,10-12-52 16,3-13-31-16,-2-2-9 15,-2-4-7-15,-5 11-1 16,-11 12-57-16,-6 13-230 16,0 12-509-16</inkml:trace>
  <inkml:trace contextRef="#ctx0" brushRef="#br0" timeOffset="-175181.94">24532 11084 2039 0,'0'0'603'0,"0"0"-297"16,0 0-55-16,0 0-206 15,0 0-45-15,0 0-1 16,0 0 1-16,-23 134 0 0,23-99-2 16,13-5-13-1,8-7 2-15,-1-11 11 0,4-9 2 16,3-3 1-16,0-6 26 16,-1-16 15-16,-3-9 29 15,-10-6 39-15,-11-3-8 16,-2 0-6-16,-9 6-20 15,-20 5-20-15,-6 14-50 16,-5 9-6-16,-3 6-36 16,5 0-171-16,9 21-244 15,11 2-317-15,12-7-791 0</inkml:trace>
  <inkml:trace contextRef="#ctx0" brushRef="#br0" timeOffset="-174863.05">24806 11039 1363 0,'0'0'1192'16,"0"0"-807"-16,0 0-87 15,0 0-177-15,0 0-109 16,0 0 13-16,0 0 28 16,15 118 28-16,-11-70-23 15,1 3-35-15,0-4-14 16,-3 0-9-16,3-7 0 15,-3-11 0-15,2-4-1 16,-2-11 0-16,2-6 0 16,-1-6 1-16,3-2 59 0,4-2 95 15,5-24-8-15,7-14-77 16,1-13-44-16,-2-7-14 16,-2-1-11-16,-8 7-7 15,-9 10-38-15,-2-2-131 16,-7 12-360-16,-8 7-310 0</inkml:trace>
  <inkml:trace contextRef="#ctx0" brushRef="#br0" timeOffset="-173401.29">24213 8779 1401 0,'0'0'856'0,"0"0"-390"16,0 0-136-16,0 0-51 0,0 0-146 15,0 0-101-15,-15 22-31 16,1 3 0-16,-1 14 6 16,-6 8 1-16,-4 7 4 15,0 4 1-15,-2 4 4 16,0 1 8-16,4-8-2 15,3-8-10-15,6-8-4 16,6-9-9-16,4-12 1 16,2-7-1-16,2-9 1 15,0 1-1-15,0-3 0 16,0 0-1-16,11-10-22 16,6-10-234-16,3-3-789 0</inkml:trace>
  <inkml:trace contextRef="#ctx0" brushRef="#br0" timeOffset="-171383.73">23854 10912 1879 0,'0'0'839'15,"0"0"-565"-15,0 0 199 0,0 0-254 16,0 0-93 0,0 0-80-16,0 0-46 0,-55 27-8 15,39 9 8-15,-2 8 13 16,-1 8-5-16,7 2-2 15,4-4-5-15,2-4-1 16,6-5-1-16,0-11-8 16,12-8 2-16,5-8-10 15,6-9 1-15,2-5 7 16,6 0 9-16,4-21 12 16,3-12-3-16,-1-7-1 15,-5-6 1-15,-5-4-2 16,-9 2 5-16,-7 6 11 15,-9 8 10-15,-2 8 24 16,0 9-6-16,0 5-26 0,-9 6-17 16,-2 1-8-1,-3 1-7-15,1-1 1 0,-5 4-3 16,3-2-11-16,-5 3-22 16,5 0-100-16,-6 0-173 15,7 4-411-15,6 5-581 0</inkml:trace>
  <inkml:trace contextRef="#ctx0" brushRef="#br0" timeOffset="-157565.09">22232 11378 1313 0,'0'0'225'0,"0"0"299"16,0 0-187-16,0 0-106 15,0 0-16-15,0 0-50 16,-33-6-13-16,31 6-18 16,2 0 3-16,0-3 12 15,0 3-4-15,0 0-40 0,0 0-64 16,0 0-33-1,4 0-8-15,16 0-10 0,14 9 10 16,16 3 12-16,18-2 13 16,28 2-11-16,-1-2-5 15,5 0 25-15,-4-2-14 16,-25-1-14-16,-9 4-6 16,-16-3 0-16,-22 0 0 15,-11-4-11-15,-8 0 10 16,-3-2-8-16,-2-2 1 15,0 0 1-15,0 0 7 16,-18 0 15-16,-19 0 9 16,-21-8-15-16,-34-9-8 15,-3 2 0-15,-9-3-1 16,4 4 0-16,25 3-13 0,-1 2 12 16,20 3 1-16,18 2 1 15,18 1-1-15,11 3 0 16,7 0 0-16,2 0-1 15,2 0-20-15,23 0-33 16,15 0 29-16,20 8 25 16,16 5 7-16,10 1-7 15,1 2 11-15,-10 0 14 16,-17 0-16-16,-16-2-9 16,-17-4 0-16,-11-2 0 15,-7-5 0-15,-5 0 0 16,-3-3 6-16,2 0 0 0,-1 0 11 15,3 0 4 1,-1-7-5-16,4-4-16 0,2 3-18 16,-1 4-349-16,-5 2-807 0</inkml:trace>
  <inkml:trace contextRef="#ctx0" brushRef="#br0" timeOffset="-156871.72">23529 12228 1558 0,'0'0'688'16,"0"0"-466"-16,0 0 16 15,0 0-69-15,0 0-80 16,0 0 2-16,0 0 11 0,102 50 0 16,-79-20-23-16,-5 2-29 15,-5-2-20-15,-5-4-12 16,-7-8-8-16,-1-5-8 16,0-7 16-16,-1-6 51 15,-18 0 126-15,-12-2-81 16,-9-11-75-16,1-1-26 15,4 1-4-15,8 6-1 16,12 1-1-16,5 5-1 16,8 1-6-16,2 0-16 0,0 0-20 15,10 1-21 1,13 15 36-16,14 6 21 0,9 2 0 16,6 4 17-16,-4 1-10 15,-7-1-6-15,-10-2-1 16,-14-5-20-16,-9-2-5 15,-8-5 10-15,0-3 15 16,-8 0 13-16,-11-1 25 16,-10-2 22-16,-9 0-9 15,2-2-21-15,-8-1-17 16,2-4-7-16,-1-1-6 16,3 0-5-16,5 0-87 15,9-22-218-15,13-2-425 16,9-2-58-16</inkml:trace>
  <inkml:trace contextRef="#ctx0" brushRef="#br0" timeOffset="-156521.81">23867 12260 2213 0,'0'0'813'16,"0"0"-555"-16,0 0-31 15,0 0-144-15,0 0-64 16,0 0 47-16,0 0 35 16,65 146-14-16,-45-94-21 15,-5 2-27-15,2 0-23 16,-9-1-4-16,-1-7-12 0,-5-6 1 16,-2-8 0-1,0-8-1-15,0-10 8 0,0-6 4 16,0-4 16-16,0-4 18 15,3 0-46-15,3-14 0 16,3-22 0-16,9-36 0 16,6-40 0-16,-1-1 0 15,-7 13 0-15,-10 26 0 16,-6 44 0-16,0 8-3 16,-2 4-475-16,-10 13-578 0</inkml:trace>
  <inkml:trace contextRef="#ctx0" brushRef="#br0" timeOffset="-127761.89">23959 9531 901 0,'0'0'261'16,"0"0"-75"-16,-46 0 7 15,30 0 1-15,5 0-48 16,1 0-48-16,4 0-47 0,1 0 74 15,1 0 128 1,4 0-79-16,0 0-30 0,0 0-3 16,0 0-22-16,0 0-47 15,0 0-48-15,9 0-24 16,20 0 0-16,18 0 82 16,22 0 104-16,36 0-50 15,41 1-73-15,24 5-30 16,-14 0-10-16,-39-1-14 15,-45 1 3-15,-38-2-11 16,-1 0-1-16,-4 0 0 16,0-2 1-16,-6 0-1 15,-8-2 0-15,-1 0-12 16,-6 0-2-16,-1 0 4 16,-5 0-86-16,-2 0-94 0,-15-8-192 15,-12 0-409-15</inkml:trace>
  <inkml:trace contextRef="#ctx0" brushRef="#br0" timeOffset="-127400.1">23821 9643 2015 0,'0'0'747'16,"0"0"-600"-16,0 0 7 15,0 0-73-15,0 0 102 16,123 19-47-16,-52-13-49 0,16-3-22 16,24 0-16-16,36-3-16 15,34 0-24-15,-15 0 5 16,-31 0 35-16,-52 0-13 16,-40 0-16-16,-5 0-11 15,-7 0 0-15,-4 0-3 16,-14 0 0-16,-3 0-6 15,-6 0 0-15,-2 0 0 16,-2 0 0-16,2 0 1 16,-2 0-1-16,2 0 0 15,-2 0 0-15,0 0 0 16,0 0-8-16,0 0-139 16,0 0-321-16,0 0-500 0</inkml:trace>
  <inkml:trace contextRef="#ctx0" brushRef="#br0" timeOffset="-125696.97">23975 11446 1437 0,'0'0'768'0,"0"0"-521"16,0 0 67-16,0 0-20 16,0 0-121-16,0 0-98 15,0 0-43-15,2 0-8 16,40 0 80-16,18 0 122 15,19 0-74-15,9 0-65 0,9 1-33 16,-2 3-23-16,-3 3-11 16,-13 1-14-16,-10 0-5 15,-9-2 0-15,-10-4 5 16,-6 0-5-16,-5-2 0 16,-6 0 5-16,-4 0-4 15,-4 0-2-15,-4 0 0 16,-3-4 0-16,-7 2-8 15,-4 0-44-15,-7 2-92 16,0 0-162-16,-9 0-385 16,-13 0-501-16</inkml:trace>
  <inkml:trace contextRef="#ctx0" brushRef="#br0" timeOffset="-125396.09">23994 11583 1423 0,'0'0'1375'16,"0"0"-920"-16,0 0-254 15,0 0-18-15,0 0-89 16,187-3 25-16,-95 3-8 16,4 0-29-16,-3 0-29 15,-10 13-53-15,-10-2 0 16,-10-1 0-16,-8 2 0 15,-8-4 0-15,-7 1 0 16,-11-2 0-16,-4-3 0 16,-12 0 0-16,-1-4 0 0,-8 0 0 15,-4 0 0-15,0 0 0 16,0 0 0-16,0 0 0 16,-2 0-159-16,-16-2-710 0</inkml:trace>
  <inkml:trace contextRef="#ctx0" brushRef="#br0" timeOffset="-123813.7">21225 12416 1940 0,'0'0'600'0,"0"0"-453"16,0 0 37-16,0 0-50 15,-102 103-43-15,91-53-7 16,11 2-51-16,0-4-15 16,11-8-8-16,18-10-9 15,4-13-1-15,2-14 1 16,3-3 14-16,-1-14 15 16,-8-17 39-16,-10-8 30 0,-10-5 40 15,-9-3-29-15,0 4-46 16,-11 5-28-16,-12 6-4 15,2 7-23-15,-2 7-9 16,5 6-17-16,3 6-98 16,6 4-130-16,4 2-233 15,5-2-417-15</inkml:trace>
  <inkml:trace contextRef="#ctx0" brushRef="#br0" timeOffset="-123511.92">21595 12258 2196 0,'0'0'788'0,"0"0"-548"0,0 0-8 16,0 0-142-16,0 0-71 15,0 0-2-15,38 114 25 16,-25-55 6-16,-2 0-8 16,1 4-20-16,-1-2-14 15,-5-10-6-15,-2-8 1 16,4-12-1-16,-6-9 1 15,1-10 0-15,3-10-1 16,4-2 48-16,6-26 131 16,18-38-51-16,3-10-128 15,3-16 0-15,-1-7 0 16,-14 23 0-16,-6 4-3 16,-5 22-9-16,-3 22-56 0,-3 16-209 15,2 5-516-15</inkml:trace>
  <inkml:trace contextRef="#ctx0" brushRef="#br0" timeOffset="-99351.61">10372 11981 803 0,'0'0'198'0,"0"0"-149"15,0 0-11-15,0 0-12 16,0 0 159-16,11 8 9 15,-11-8-7-15,0 0 1 16,0 0-26-16,0 0-69 16,0 2-46-16,0-2-29 15,0 0-11-15,0 0 4 16,0 0 15-16,0 0 45 16,0 0 17-16,0 0-14 15,0 0-10-15,0 0-24 16,0 0-22-16,0 0-17 15,2 2 0-15,6 2 14 0,2 0 40 16,1 3 0-16,5-6 21 16,2 4-13-16,1-4 36 15,2-1-23-15,1 1-18 16,0 2-1-16,1 1-22 16,2 2-17-16,-6 0-2 15,4 0-1-15,1 2-1 16,-1-1-5-16,1-4 4 15,-2 2 44-15,3-1-14 16,-2-3-7-16,-4 1 3 16,1 0-9-16,-2 0-10 15,-2 1-19-15,-1 1 1 0,-1 0-1 16,1-1 5 0,1-1-5-16,1 3 0 0,1-4 5 15,1 2-4 1,-2-3 5-16,1 0 7 0,-1 0 5 15,-1 0-5-15,0 0-8 16,-3 0-5-16,-2 0 0 16,1 0 0-16,-4 0 0 15,3 0-1-15,-2 0 1 16,1 0 0-16,0 0 5 16,2 0-5-16,3 0 8 15,1 2 3-15,2-2-3 16,0 0 0-16,-1 0 0 15,-1 0 3-15,-1 0-4 16,-3 0-1-16,-1 0-5 0,0 0 5 16,-1 0 1-16,2 0 1 15,2 0 12-15,-1 0-6 16,2 0 1-16,1 0-7 16,3 0-7-16,-4-2-1 15,1-1 1-15,-6 3-1 16,1 0-1-16,-1 0 0 15,-2 0 0-15,1 0 0 16,3 0 1-16,1 0 0 16,0 0-1-16,3-1 2 15,-1-2 4-15,1-1-6 16,-3 2 1-16,1 1 0 16,-3 1-1-16,-1 0 1 15,0 0-1-15,-3 0 1 16,1 0-1-16,2 0 0 0,1 0 0 15,1 0 0-15,5 0 1 16,0 0 0-16,-1-3 0 16,-3 3 0-16,1-1-1 15,-1 1 1-15,-1 0 0 16,-4-3 0-16,5 3-1 16,3-1 1-16,-1-2-1 15,5-1 6-15,3 1 5 16,-3-3-5-16,0 0 0 15,-2 2-5-15,-3-1 0 16,-1 4 0-16,-3-2 0 16,-2 1 0-16,2 0-1 15,2 0 0-15,0 0 1 0,3-2-1 16,3 1 1-16,0-2 0 16,4-2 1-16,-1 3-1 15,0-2 1-15,0 1-1 16,-1 1 0-16,-2 2-1 15,1 0 1-15,-1 0 0 16,-2 0-1-16,1 2 0 16,-1-2 0-16,2 0 0 15,-4 0 1-15,1 0-1 16,-4 0 1-16,1-1-1 0,-5 3-1 16,-3 0 1-16,-1 0 0 15,0 0 0-15,1 0 0 16,0 0-1-16,-1 0 1 15,0 0-1-15,3 0 1 16,3 0 0-16,0 0 0 16,1 0 0-16,5 0 1 15,1 0-1-15,2-1 0 16,1-2 0-16,-1 3 0 16,-2 0 1-16,-5 0-1 15,0 0 0-15,-1 0 0 16,0-1 1-16,1 1 1 15,3 0 4-15,3-2 0 16,3 2 0-16,0-3 0 16,-3 3-6-16,-5 0 1 0,-4 0-1 15,-2 0 0-15,-3 0 0 16,-1 0-1-16,-1 0 0 16,2 0 1-16,0 0 0 15,3 0 1-15,0 0-2 16,0 0 1-16,-1 0 0 15,3 0-1-15,-2 0 1 16,2 0-1-16,-4 0 1 16,3 0 0-16,-2 0-1 15,2 0 0-15,0 0 0 16,-1 0 1-16,3 0 0 16,-2 0-1-16,1 0 0 15,2 3-1-15,0-1 2 16,2-1-1-16,3 2 0 15,-1-2 1-15,4-1 0 0,-4 3 0 16,3-3 0-16,-3 0 0 16,-1 2 0-16,-3-2 1 15,1 0-1-15,1 0 1 16,-3 2 0-16,6-2-1 16,0 0 1-16,4 0-1 15,0 0 0-15,2 0 1 16,-2 0-1-16,-1 2 1 15,-4-2-1-15,-1 2 0 16,-4 0 0-16,-1 0 1 16,1-2 0-16,-2 0-1 15,3 0 1-15,3 0 0 0,1 0 0 16,5 0 0-16,2 0-1 16,-2 0 1-16,1 0-1 15,-6 0 1-15,-3 0-1 16,-4 0 0-16,-1 0-1 15,-1 0 1-15,2 0 0 16,-2 0 0-16,5 0 1 16,7 0-1-16,2 0 0 15,8 0 1-15,2-2 0 16,-1 0 0-16,-5 2-1 16,-5 0 1-16,-6 0 0 15,-7 0-1-15,-2 0 1 16,2 0-1-16,-4 0 0 0,-1 0 0 15,4 0 0 1,0 0 0-16,1 0 0 0,6 0 0 16,-1 0 0-16,6 0 0 15,3 0 0-15,5 0 0 16,4 0 1-16,0 0 0 16,0 0 5-16,-4-2-5 15,-6 0 1-15,-3 2-2 16,-1-2 1-16,-1 2 0 15,1 0-1-15,4 0 1 16,0-2 0-16,6 2 0 16,-1 0-1-16,3-3 0 15,0 3 0-15,-5 0 1 0,-4-1-1 16,-5 1 1 0,-3 0-1-16,-4 0 2 0,-5-3-2 15,2 3 1-15,2 0 1 16,-1-1-1-16,8 1 1 15,3-2-1-15,9-1 5 16,8 1-4-16,1 0 4 16,2-2-5-16,-3 1-1 15,-5 3 1-15,-7-2-1 16,-5 0 0-16,-3 0 1 16,-1 0 0-16,-1 2-1 15,4-2 1-15,0 0-1 16,6 0 0-16,-2-2 1 15,-1 2-1-15,-1 0 0 16,-3 2 0-16,-2-2-1 0,-1 2 1 16,-4-2-1-16,-2 2 1 15,3 0 0-15,5-3-1 16,-2 3 0-16,6 0 1 16,2 0 0-16,2 0-1 15,-3 0 1-15,2 0-2 16,-4 0 2-16,-1 0 0 15,1 0 0-15,-1 0 0 16,1 0 0-16,3 0 0 16,-1 0 1-16,8 0 4 15,0 0 1-15,-1 0 0 16,-1 0-5-16,-2 0 0 0,-3 0-1 16,-4 0 0-16,0 0 0 15,-6 0 0-15,3 0 0 16,-2 0 0-16,2 0 0 15,2 0 0-15,1 0-1 16,-3 3 2-16,3-1-1 16,-3 2 0-16,0-2 1 15,0 2-1-15,0-2-1 16,1 0 1-16,-1 0 1 16,2 0-1-16,3 0 0 15,-1-2 0-15,5 2 1 16,1-2-1-16,2 2 0 15,6-2 0-15,2 3 0 0,3-2 1 16,2 2-1-16,0 0 1 16,-1-2-1-16,1 4 0 15,-3-1 0-15,0-3 0 16,1 4 0-16,-1-1 1 16,-5-2-1-16,0 2 1 15,-4 0-1-15,-5 0-1 16,-4 0 1-16,-1 1 0 15,-5-4 0-15,-3 2 0 16,3-3 0-16,0 2 1 16,2-2-1-16,4 0 8 15,3 1 5-15,5-1-2 16,4 0-6-16,4 1-4 16,2 4-1-16,5-1 0 15,2 0 0-15,3 0 0 0,-1 2 0 16,3-2 0-16,-1-1 2 15,0 0-2-15,1 0 1 16,-5-2 0-16,-7 2 0 16,-1-1-1-16,-10-1 0 15,-4-1 0-15,-3 0 1 16,-2 0 0-16,3 0 11 16,5 0-3-16,3 0-7 15,5 0-1-15,5 0 1 16,6 0-1-16,-3 0 0 15,-1 0 0-15,-5 0-1 16,-6 0-1-16,-5 0 1 0,-5 0 1 16,-1 0 1-16,-3 0-1 15,-2 0 5-15,2 0-5 16,-2 0 0-16,-3 0-1 16,1 0 0-16,-3 0 0 15,-2 0 0-15,-2 0 0 16,0 0-6-16,-8-6-123 15,-19-6-485-15</inkml:trace>
  <inkml:trace contextRef="#ctx0" brushRef="#br0" timeOffset="-96836.78">13614 16124 871 0,'0'0'673'15,"0"0"-415"-15,0 0-168 16,0 0 46-16,0 0 16 16,0 0-62-16,-60 5-38 15,60-5-8-15,0 0 16 0,0 2 23 16,0 3 3 0,0 5-7-16,9 0 69 0,9 2-5 15,8 6-7-15,8-4-19 16,8-4-21-16,9 3-27 15,7-6-27-15,7-6-17 16,4 2-5-16,4-3-5 16,3 0-9-16,5 0-5 15,6 0 8-15,4-3-1 16,3-2 104-16,-3-3-47 16,-5 0-38-16,-3 6-18 15,-2-2 7-15,0 4-1 16,2-4 2-16,4-2 7 0,2-2 7 15,5-5-7 1,-3-8 8-16,1 0 2 0,-8 0-2 16,-6-2-4-16,-9 2-8 15,-7-8-10-15,-8 5-1 16,-10 1 2-16,-5-8-5 16,-8 8 3-16,-7-8 3 15,-2 3 1-15,-6-1 7 16,-5 0-9-16,-2-1-11 15,-7-5 0-15,-2-3 0 16,0 1 0-16,-2-4 0 16,-16 5 0-16,-6 0 0 15,-6 4 0-15,-7-2 0 16,-8 7 0-16,-6-5 0 0,-7 5 0 16,-4 3 0-16,-5 0 0 15,-3 1 0-15,-3 6 0 16,-5 1 0-16,-2 4 0 15,-3 1 0-15,-1 4 0 16,2-3 0-16,-1 2 0 16,6 4 0-16,2-5 0 15,7 3 0-15,5 3 0 16,5-1 0-16,2 2 0 16,3 0 0-16,2 0 0 15,-1-1 0-15,1 2 0 16,0-3 0-16,-5 0 0 15,-5-1 0-15,0 1 0 16,-2 3 0-16,-1-2 0 0,2 2 0 16,-1 1 0-16,3 0 0 15,0 0 0-15,0 0 0 16,-6 0 0-16,3 0 0 16,-6 0 0-16,-3 0 0 15,-1 0 0-15,-4 0 0 16,-2 5 0-16,-8 8 0 15,-4-3 0-15,1 1 0 16,-1 0 0-16,-1-2 0 16,7 0 0-16,6 3 0 15,5-6 0-15,7 2 0 16,5 2 0-16,1 2 0 16,5 2 0-16,-1 2 0 0,1 0 0 15,1 2 0-15,-1-2 0 16,2 2 0-16,1-6 0 15,-1-1 0-15,1 6 0 16,-5-2 0-16,3 2 0 16,-3 5-3-16,0 4 1 15,0-3 1-15,0 4 1 16,2 3 0-16,2-1 0 16,3 1 0-16,1 5 0 15,7-2-1-15,5 3 0 16,6 2-5-16,8-1-3 0,6 5 1 15,5-3 1 1,1 4 1-16,6 3 4 0,-1-2-7 16,3 2 8-16,4 2 0 15,0 0 0-15,0 2-1 16,17-1-5-16,19-8-4 16,18 0 10-16,39-1 0 15,54-11 1-15,63-4 1 16,39-8-1-16,21-15 0 15,7 1-36-15,-32-3-199 16,-60 0-379-16,-50-3-686 0</inkml:trace>
  <inkml:trace contextRef="#ctx0" brushRef="#br0" timeOffset="-93514.25">12683 11943 355 0,'0'0'97'0,"0"0"-68"16,0 0-29-16,0 0-2 16,0 0-5-16,0 0-15 15,-2 29-73-15</inkml:trace>
  <inkml:trace contextRef="#ctx0" brushRef="#br0" timeOffset="-91905.57">12683 11943 532 0,'-2'46'280'0,"2"-48"-111"16,0 2-30-16,0-2-64 16,0 2-52-16,0 0-11 15,0-2 94-15,0 2 155 0,0 0-38 16,0-2-25-16,0 2-14 15,0 0-32-15,0-2-18 16,0 2-8-16,0 0-29 16,0 0-27-16,0 0-12 15,0 0-17-15,0 0-22 16,0 0-18-16,0 0 1 16,0 0-1-16,0 0 7 15,0 0 25-15,0 0 31 16,0 0 5-16,0 4-27 15,0 8 49-15,0 2 1 16,0 5-12-16,0-1-9 16,0 1-37-16,0 2-19 0,0-1-6 15,2 0-8-15,-2-2 0 16,0 2 5-16,0-2 2 16,0 2 10-16,0 0 13 15,0 2 4-15,0 0-4 16,0 2 2-16,0-2-10 15,-2-1-4-15,-1-2-2 16,1-1 1-16,0 1-5 16,0-4 1-16,0-1 1 15,-1 2-6-15,1 0-8 16,2 2 5-16,-3 3-5 16,1 1 5-16,0 0 1 0,2 0-5 15,0-2 5-15,0-2-5 16,0-4-1-1,0-2 1-15,0-3-1 0,0 0 5 16,-2-1 3-16,2 2 6 16,-2 0-4-16,0 2-2 15,2 0-8-15,-3 2 0 16,3-1 1-16,0 0 4 16,0-1-5-16,0 0 0 15,0 0 7-15,-2-2-2 16,2 0 0-16,0 2 0 15,-3-1 0-15,2 2 1 16,-1 2 1-16,2 1-8 0,0 0 6 16,0 2-6-1,0-2 2-15,-2 0-2 0,2-4 8 16,0-1-8-16,-4 1 6 16,4 3 0-16,-2-1 0 15,2 4-5-15,0 0 0 16,0 3 4-16,0 0-5 15,0-1 0-15,0-3 0 16,0 0 1-16,0-3-1 16,0-2 0-16,0-2 0 15,0 0 0-15,0 2 0 16,0-1 0-16,0 2 1 16,0-1-2-16,0 2 1 15,0-2-1-15,0 1 1 16,0-3 0-16,0-2 0 0,0-1 0 15,0-1 0 1,0 3 0-16,0-2 0 0,0 4 0 16,0 0 0-16,0 4 0 15,0-1 0-15,0 0 0 16,0-1 0-16,0 2 0 16,0-1 0-16,0-1 0 15,0 0 0-15,0-1-1 16,0 0 1-16,0 1 0 15,0-5-1-15,0 3 1 16,0-1-1-16,0 0 1 16,0-2-1-16,0 2 1 15,0 0-1-15,0 2 1 0,6 3-1 16,-4-2 0 0,1 3 1-16,0 2 0 0,2-1-2 15,-3 1 1-15,2-3 0 16,0 2 0-16,1 1-5 15,-2-3 5-15,1 2 1 16,-2 0-1-16,0-3 0 16,1 5 0-16,-1-2 0 15,0 0 1-15,-2 1-1 16,2-1 0-16,0 2 1 16,-2 4 0-16,2-2-1 15,3-1 0-15,-3 2 1 16,1 0 0-16,-3 0 2 15,2-1-1-15,-2-4 0 0,0 2 0 16,0 0 0-16,2-1 0 16,0 5 1-16,1-3 4 15,-3 4-5-15,0 2 5 16,2-4-5-16,-2 1 0 16,2 0 1-16,0-3-2 15,0 0 1-15,-2-2 0 16,2 0-1-16,-2 0 1 15,0 7 1-15,0-2-2 16,0 8-1-16,0-2 1 16,0 4 0-16,0-1 0 15,0-3 0-15,0 0 0 16,0-8-1-16,0 2 1 0,0-4-2 16,3-2 1-16,1-3 1 15,1 2 0-15,-3 0 0 16,-2 0 1-16,2 2-1 15,-2 0 1-15,0-4 5 16,0 1-6-16,0-3 0 16,0-4 0-16,0-7 0 15,0-1-16-15,3-19-133 16,-1-16-136-16,0-11-804 0</inkml:trace>
  <inkml:trace contextRef="#ctx0" brushRef="#br0" timeOffset="-90654">18014 9742 880 0,'0'0'314'0,"0"0"-118"16,0 0-132-16,0 0 297 16,0 0-61-16,0 0-109 15,-22-13-7-15,20 13-16 16,0 0-56-16,-1 0-62 15,-1 2-39-15,-2 14-10 0,1 8-1 16,0 2 0-16,5 5-9 16,0-2-3-16,0-3 3 15,16-3 9-15,4-7-2 16,2-6 2-16,5-10 35 16,2 0 38-16,2-8 5 15,2-17-27-15,-5-9-26 16,-2-7-7-16,-11-5-3 15,-7-7 3-15,-8-1-2 16,0 4-4-16,-21 5-4 16,-7 12-7-16,-4 9-1 15,-6 8 15-15,-3 10-4 16,0 6-10-16,1 0-1 0,2 14-11 16,5 16 5-1,4 8 6-15,4 8 0 0,9 4 0 16,10 1-6-16,6 2 0 15,2-4-1-15,25-5 7 16,8-4 6-16,10-8 2 16,6-6 10-16,7-10-3 15,2-9-5-15,-4-7-8 16,-4-7 11-16,-10-22-2 16,-13-4-2-16,-14-13 0 15,-15-7 4-15,-3-9-1 16,-30-4-12-16,-9 4-5 15,-5 6-11-15,1 14 1 16,1 16 4-16,9 14 4 16,5 12-2-16,6 4-9 0,8 24 4 15,6 6-1-15,11 4-60 16,0 8-129-16,9-8-422 16,2-13-342-16</inkml:trace>
  <inkml:trace contextRef="#ctx0" brushRef="#br0" timeOffset="-86086.55">20547 15258 1765 0,'0'0'1174'0,"0"0"-833"0,0 0-62 16,0 0-101-16,0 0-172 15,0 0 2-15,-31 129-8 16,14-54 49-16,-8 6-7 16,1 0-12-16,-3-4-12 15,7-12-10-15,2-6-7 16,7-19-1-16,7-9-54 15,4-12-138-15,6-15-111 16,18-4-286-16,5 0-270 0</inkml:trace>
  <inkml:trace contextRef="#ctx0" brushRef="#br0" timeOffset="-85673.1">20969 15580 2259 0,'0'0'706'0,"0"0"-537"0,0 0 35 16,0 0-163-16,0 0-41 16,-69 111-1-16,69-57 0 15,0-1-7-15,19-8 2 16,6-15-18-16,2-7 8 16,0-21 8-16,-2-2 8 15,1-19 25-15,-4-12 14 16,-2-11 24-16,-9-5 17 15,-9 4-28-15,-2 4-17 16,-2 7-31-16,-15 11-4 16,-6 12-81-16,1 9-178 0,5 0-458 15,7 0-531-15</inkml:trace>
  <inkml:trace contextRef="#ctx0" brushRef="#br0" timeOffset="-85407.16">21260 15605 2036 0,'0'0'556'16,"0"0"-503"-16,0 0-39 15,0 0-4-15,-2 113 1 16,2-72-4-16,-2-2-5 16,0-12 5-16,-2-4-6 15,1-10 5-15,-1-1 0 0,0-12 21 16,2 0 196-16,-1 0 46 15,3-4-100-15,0-13-110 16,0-10-34-16,9 0-17 16,14-5-7-16,0 3 1 15,4 8-2-15,2 4-8 16,29 3-106-16,-6 8-266 16,-4 4-547-16</inkml:trace>
  <inkml:trace contextRef="#ctx0" brushRef="#br0" timeOffset="-84972.62">21883 15507 816 0,'0'0'1829'0,"0"0"-1286"16,0 0-269-16,0 0-7 15,0 0-168-15,0 0-99 16,0 0-23-16,-63 54 23 16,56-9 9-16,5 8-8 15,2 0 4-15,0-3-5 16,22-6-7-16,7-13 5 16,9-12-10-16,7-10 2 15,5-9 10-15,4-13 10 16,-2-23 3-16,-8-3-2 0,-3-7 38 15,-15-4 43 1,-8-2-44-16,-14-6-30 0,-4-1-17 16,-8 1 0-16,-26 8 0 15,-11 10 8-15,-7 13 2 16,-7 10-4-16,-1 13-6 16,4 4-1-16,11 4-9 15,12 10-3-15,9 8-33 16,24 5-33-16,0-4-239 15,0-6-440-15</inkml:trace>
  <inkml:trace contextRef="#ctx0" brushRef="#br0" timeOffset="-65477.76">10519 14490 869 0,'0'0'147'0,"0"0"-95"16,0 0 251-16,0 0 42 15,0 0-114-15,0 0-55 16,-2 0 5-16,2 0-4 15,-2-1-2-15,2 1-23 16,-3 0 2-16,3-3-18 16,0 3-29-16,-2 0-22 15,2 0-21-15,0 0-20 0,0 0-13 16,-2 0-11 0,2 0-10-16,0 0-8 0,-2 0 4 15,2 0-6-15,0 0 2 16,-3 0-1-16,3 0 1 15,-2 0-1-15,-4 0-1 16,-1 3 0-16,0 5 0 16,-4 3 0-16,2 1 0 15,1 2 0-15,0-5-1 16,0 4 1-16,1-3-1 16,3-2 1-16,-3 2-1 15,2-3 1-15,3 2 0 16,-2 1-6-16,2-2 5 0,2 3 0 15,0-4 0 1,0 1-1-16,0-2-5 0,0 0 6 16,0-2 0-16,0 0 0 15,0 0 1-15,0 0-1 16,0-4 1-16,0 0 0 16,0 0 0-16,0 0 0 15,0 0 0-15,0 0 1 16,0 0-1-16,0 0 0 15,0 0 0-15,0 0 0 16,0 0 1-16,0 0-1 16,0 0 0-16,0 0 0 15,0 0 0-15,0 0 1 16,0 0-1-16,0 0-1 16,0 2 1-16,0 4-8 15,0 4 7-15,0-2 0 16,0 2 1-16,4-4-1 0,0 2 1 15,1 0-1-15,0-4 1 16,3 2 0-16,1 2-1 16,3-2 0-16,2 2 1 15,3-4-1-15,-2 1 0 16,1-5 0-16,-1 0 0 16,0 0 1-16,4-13 1 15,-1-5 5-15,-1-1-5 16,1-8 6-16,-5 1 2 15,1-1-7-15,-6 2-1 0,-1 5 0 16,-2 3 5 0,-5 0 3-16,0 7-1 15,0-1-8-15,0 4 9 0,0-1-1 16,0 2 1-16,-9-2-9 16,-4-1 0-16,-7 2 0 15,-3 4 0-15,-2-1-9 16,0 1-8-16,-5 3-107 15,8 0-234-15,6 0-475 0</inkml:trace>
  <inkml:trace contextRef="#ctx0" brushRef="#br0" timeOffset="-63161.49">11337 14579 1562 0,'0'0'706'0,"0"0"-451"16,0 0 65-16,0 0-55 16,0 0-84-16,0 0-67 0,0 0-33 15,-13-23 9-15,13 23 12 16,-2 0-23-16,-1 0-35 15,1 0-28-15,-5 0-14 16,-2 8-2-16,-8 14-15 16,-8 10 9-16,-4 8 5 15,2 2-14-15,9 12-166 16,7-14-330-16,9-10-373 0</inkml:trace>
  <inkml:trace contextRef="#ctx0" brushRef="#br0" timeOffset="-62545.56">11943 14664 1785 0,'0'0'881'0,"0"0"-615"16,0 0-1-16,0 0-119 15,0 0-93-15,0 0-26 16,0 0 12-16,83-25-5 15,-66 40-19-15,-5 8-9 16,-6 0 2-16,-6 7 2 16,0-2 2-16,-4 3 0 0,-14-5 0 15,-3-7 2-15,0-2-1 16,3-9 7-16,2-2 25 16,5-3 30-16,6-3-30 15,3 0-23-15,2 0-15 16,0 0-7-16,0 0-12 15,0 3-6-15,15 0 4 16,10 2 13-16,14-1 0 16,13 0-1-16,46-4-143 15,-11 0-507-15,-6 0-1607 0</inkml:trace>
  <inkml:trace contextRef="#ctx0" brushRef="#br0" timeOffset="-61842.07">13073 14496 2109 0,'0'0'731'15,"0"0"-447"-15,0 0-88 16,0 0-137-16,0 0-59 0,0 0-8 15,0 0 8-15,17 57 7 16,-17-31-5-16,0-5 4 16,0-5 0-16,0-3-5 15,-8-8 17-15,-5-5 5 16,3 0-2-16,-1 0-11 16,3 0-1-16,0 0-3 15,6 0-5-15,2 0-1 16,0 0-15-16,0 0-18 15,7 0-3-15,6 2 25 16,3 12 10-16,0-2-7 16,-3 5 7-16,-4 0 0 15,-7 3-4-15,-2-2 5 0,0 0 1 16,-11-4 10 0,-9-3 7-16,-2-4 3 0,-3-1 0 15,2-3-8-15,4-2-11 16,1 2-2-16,5 1-9 15,13-4-143-15,0 0-521 16,0 0-561-16</inkml:trace>
  <inkml:trace contextRef="#ctx0" brushRef="#br0" timeOffset="-61546.01">13603 14528 1859 0,'0'0'644'0,"0"0"-322"0,0 0-68 16,0 0-174-16,0 0-70 16,0 0-9-16,0 0-1 15,-45 52 1-15,45-28-1 16,0 5 0-16,0-6 1 15,14 1-1-15,11-2 1 16,6-3 10-16,2-10 7 16,3 0-3-16,1-9-8 0,-1 0-7 15,8-3-109 1,-8-11-246-16,-7 0-469 0</inkml:trace>
  <inkml:trace contextRef="#ctx0" brushRef="#br0" timeOffset="-61353.7">13757 14552 1809 0,'0'0'1031'0,"0"0"-753"16,0 0-146-16,0 0-93 16,0 0-17-16,0 0 2 15,-23 112-9-15,15-72-6 16,-6 4-9-16,-4 19 0 15,2-17-184-15,8-8-565 0</inkml:trace>
  <inkml:trace contextRef="#ctx0" brushRef="#br0" timeOffset="-60943.19">14341 14518 1866 0,'0'0'774'0,"0"0"-482"15,0 0-126-15,0 0-130 16,0 0-36-16,0 0 0 16,0 0 2-16,-19 66 16 15,28-40 18-15,1-2 12 16,-2 2-12-16,1 4-9 16,-2-2-6-16,-2 2-10 15,-3-1-3-15,-2-5-1 16,0-4 1-16,0-7-2 0,-16 0 6 15,-6-9 3-15,-12-4-6 16,-12-8-9-16,4-14-234 16,7-6-492-16</inkml:trace>
  <inkml:trace contextRef="#ctx0" brushRef="#br0" timeOffset="-60829.04">14420 14546 1709 0,'0'0'817'15,"0"0"-602"-15,0 0-72 16,143-3-130-16,-87 12-13 16,-7 3-580-16</inkml:trace>
  <inkml:trace contextRef="#ctx0" brushRef="#br0" timeOffset="-60400.59">15145 14476 2094 0,'0'0'994'15,"0"0"-639"-15,0 0-103 16,0 0-178-16,0 0-74 0,0 0 1 16,0 0-1-16,-114 144-1 15,103-100-5-15,5 0 5 16,1-4 0-16,5 1-10 16,0-14-5-16,20-2-52 15,7-9-22-15,4-8 14 16,0-8 40-16,-2 0 28 15,-4-14 8-15,-8-7 11 16,-7 2 55-16,-8-2 96 16,-2 3-26-16,0 4-40 15,-10 4-60-15,-7 2-36 16,-6 7-1-16,-8 1-215 0,4 1-428 16,8 7-843-16</inkml:trace>
  <inkml:trace contextRef="#ctx0" brushRef="#br0" timeOffset="-59874.72">15686 14522 2018 0,'0'0'766'16,"0"0"-524"-16,0 0-94 15,0 0-97-15,0 0-39 16,0 0-11-16,0 0 49 16,47 18 60-16,-16-5 6 15,7 4-28-15,-1-1-46 0,-2-2-27 16,-12-4-13-1,-7-2-1-15,-9-4 0 0,-7 1 0 16,0 1 10-16,0 1 7 16,-7 7 6-16,-13 6 79 15,-7 8-31-15,-4 4-51 16,1 5-20-16,4-7-1 16,7 2-84-16,19 0-201 15,0-10-349-15,2-8-741 0</inkml:trace>
  <inkml:trace contextRef="#ctx0" brushRef="#br0" timeOffset="-37384.79">8743 15368 1033 0,'0'0'1226'0,"0"0"-849"15,0 0-86-15,0 0-8 16,0 0-78-16,-35-20-65 15,31 18-29-15,1 2-23 16,3 0-7-16,-2 0-10 16,2 0-19-16,-2 0-19 15,-1 0-22-15,1 0-6 16,-2 0-5-16,-5 14-11 16,-5 9 2-16,-3 4 8 0,1 7 0 15,3 5-9-15,3-1 4 16,9-7 5-16,1-3-9 15,0-6 2-15,15-3-4 16,10-7-3-16,6-12 2 16,11 0 13-16,7-12 0 15,3-12 1-15,-6-11 5 16,-6 2-5-16,-11 2 8 16,-11-3 2-16,-11 6 1 15,-7-2-3-15,0 3 1 16,0 0 4-16,-11 8-13 15,-7 6 7-15,0-1-8 16,0 6 0-16,-2 1-6 0,-2 2-2 16,0 3-7-1,-1-2-37-15,4 0-38 0,0 4-71 16,3 0-101-16,3 8-301 16,5 12-225-16,-2 5-423 0</inkml:trace>
  <inkml:trace contextRef="#ctx0" brushRef="#br0" timeOffset="-37004.64">8699 15793 2078 0,'0'0'649'0,"0"0"-419"16,0 0 35-16,0 0-90 16,0 0-91-16,0 0-62 0,0 0-10 15,-5-4-12-15,-1 4-12 16,-5 15-12-16,-6 10-72 16,-2 11-57-16,-3 18-192 15,3-5-379-15,7-13-760 0</inkml:trace>
  <inkml:trace contextRef="#ctx0" brushRef="#br0" timeOffset="-36718.87">8725 16258 2293 0,'0'0'592'0,"0"0"-483"0,0 0 63 16,0 0-94-16,0 0-49 15,-77 103-23-15,58-63 1 16,-1 4-6-16,-20 17-1 15,7-2-207-15,0-13-637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3-30T15:39:11.395"/>
    </inkml:context>
    <inkml:brush xml:id="br0">
      <inkml:brushProperty name="width" value="0.05292" units="cm"/>
      <inkml:brushProperty name="height" value="0.05292" units="cm"/>
      <inkml:brushProperty name="color" value="#FF0000"/>
    </inkml:brush>
  </inkml:definitions>
  <inkml:trace contextRef="#ctx0" brushRef="#br0">7848 16816 1969 0,'0'0'603'0,"0"0"-354"16,0 0 109-16,0 0-77 15,0 0-114-15,0 0-80 0,-23 0-57 16,23 0-21-16,0 0-8 16,0 0 0-16,0 0 0 15,0 0 0-15,0 0-1 16,0 0-1-16,0 0-14 15,2 0-3-15,21 0-15 16,12 0 33-16,15-4 6 16,8 0 9-16,2 4 6 15,3-4-6-15,-5 4-6 16,-10 0-7-16,-8 0-1 16,-9 0 5-16,-11 0-5 15,-7 0 0-15,-3 4-1 0,-6-4 0 16,-4 0 1-16,0 0 1 15,0 0-1-15,0 0 0 16,5 0-1-16,3 0 0 16,23 4-154-16,-2 0-388 15,3-4-515-15</inkml:trace>
  <inkml:trace contextRef="#ctx0" brushRef="#br0" timeOffset="666.75">9140 16822 2221 0,'0'0'784'0,"0"0"-419"15,0 0 6-15,0 0-191 16,0 0-119-16,0 0-38 15,0 0-16-15,-8 0-7 16,8 0 0-16,0 0 0 16,0 0-12-16,0 0-5 15,10 0-7-15,17 0-3 0,15 0 27 16,16 0 2-16,9 0 7 16,5 0-9-16,1 0 7 15,-6 0 4-15,-11 0-11 16,-12 0-1-16,-11 0 1 15,-13 4-1-15,-9 0-1 16,-3-4 2-16,-8 0 0 16,0 0 2-16,0 0 4 15,0 0-5-15,0 0 8 16,0 4-8-16,0-4 5 16,0 0-6-16,0 3-90 15,0 2-449-15</inkml:trace>
  <inkml:trace contextRef="#ctx0" brushRef="#br0" timeOffset="1998.72">16344 16918 49 0,'0'0'1682'0,"0"0"-927"15,0 0-445-15,0 0 16 16,0 0-76-16,0 0-103 16,-9-12-72-16,9 12-29 15,0 0-11-15,0 0-14 16,0 0 9-16,0 0 0 16,0 0-21-16,15 0 1 15,12 0 25-15,8 0-4 16,17 0-7-16,8 0 6 15,11 0 6-15,8 0 2 16,-2 0-23-16,-4 0-5 0,-10 0-8 16,-14 0 4-16,-16 0-5 15,-12 0-1-15,-13 4 1 16,-3-4 0-16,-5 0 8 16,0 0 0-16,0 0 2 15,0 0-5-15,0 0 0 16,0 0-5-16,0 0-1 15,0 0 1-15,0 0 0 16,2 0 0-16,2 0-1 16,14 0-115-16,3 0-386 15,-6 0-534-15</inkml:trace>
  <inkml:trace contextRef="#ctx0" brushRef="#br0" timeOffset="3634.27">16109 4853 1007 0,'0'0'1441'16,"0"0"-908"-16,0 0-301 16,0 0 42-16,0 0-79 15,-133-83-69-15,108 74-30 16,0 7-51-16,4-3-31 15,-4 5-13-15,-2 0-1 16,-2 0-7-16,0 12-1 16,-2 6-1-16,4 4-3 15,3 0-3-15,4 1 5 16,4-1 8-16,3 0-4 16,7 1 5-16,2 0-1 0,4 1-7 15,0 0 3 1,8 2-1-16,14 0-1 0,7 6 7 15,6 0 0-15,4 4 0 16,3 1 1-16,-5-2 0 16,-3 1 0-16,-8-1 1 15,-5-5 0-15,-8-6 0 16,-4-2 0-16,-4-6 1 16,-5-4 4-16,0-2 1 15,-12 1 14-15,-17-3 29 16,-13-2-20-16,-14-3-12 15,-6-3-12-15,-5 0-1 16,5-9-5-16,4-5 0 0,9-5-1 16,8 1-12-16,15 2-71 15,17-8-159-15,9 5-310 16,0 0-531-16</inkml:trace>
  <inkml:trace contextRef="#ctx0" brushRef="#br0" timeOffset="4198.42">16096 5317 954 0,'0'0'1213'15,"0"0"-609"-15,0 0-368 16,0 0 0-16,0 0-115 15,0 0-83-15,0 0-38 0,0-1-1 16,11 1 0 0,5 4 1-16,1 5 0 0,0 2 12 15,-5-1-1-15,0 0-5 16,-3-3 0-16,-7-1-5 16,-2-1 5-16,0-3 3 15,0 0 16-15,0 0 40 16,-6 2 7-16,-11 4 1 15,0 5-29-15,-1-2-28 16,0-1-7-16,5-2-7 16,6-4-1-16,5-2 13 15,2-2 8-15,0 0 19 16,0 0-14-16,0 0-12 16,11 0-15-16,14 0-1 15,10-2 1-15,15 0 0 0,8 2-56 16,26 0-229-16,-16 0-418 15,-10 0-484-15</inkml:trace>
  <inkml:trace contextRef="#ctx0" brushRef="#br0" timeOffset="5203.62">17761 4842 1610 0,'0'0'1011'15,"0"0"-663"-15,0 0 4 0,0 0-68 16,0 0-125-16,-141-51-70 15,105 48-43 1,3 3-20-16,2 0-19 0,2 4-7 16,6 10 0-16,6 4-9 15,3 3-3-15,10 2 4 16,4 4-2-16,0 3-4 16,12 2 5-16,13 2 8 15,7 4 1-15,4 0-1 16,-3 2 1-16,-4 0 0 15,-5-3 0-15,-8-4-5 16,-7-5 4-16,-7-3-5 16,-2-10 5-16,-6 0 1 0,-28-4 29 15,-15 0 34 1,-14 1-35-16,-5 0-16 0,1 1-11 16,5-5-1-16,12 1 0 15,17-3-55-15,16-2-110 16,17-4-147-16,19-4-290 15,16-14-514-15</inkml:trace>
  <inkml:trace contextRef="#ctx0" brushRef="#br0" timeOffset="5369.18">17881 5176 1549 0,'0'0'809'0,"0"0"-599"16,0 0-79-16,0 0 10 15,0 0-20-15,-16 108-72 0,16-66-34 16,0-2-10-16,0-2-5 16,0 4-223-16,0-12-422 15,0-8-1055-15</inkml:trace>
  <inkml:trace contextRef="#ctx0" brushRef="#br0" timeOffset="6031.61">19133 4986 660 0,'0'0'1473'16,"0"0"-820"-16,0 0-338 16,0 0-15-16,0 0-90 15,0 0-83-15,-132-41-67 16,98 43-39-16,0 14-12 15,0 5-7-15,5 0-1 16,7 2-1-16,8-3-1 16,10 5-6-16,4-1-2 15,0 1 1-15,22 0 2 16,11 4 6-16,10-2-1 16,4 1 1-16,0 1 0 15,-5 0 0-15,-9-1-1 0,-8-1-5 16,-12-5 0-16,-8-4 5 15,-5-4 1-15,-12-3 0 16,-23 0 51-16,-15 3 36 16,-9 0-45-16,-6-1-27 15,0 2-15-15,7 1-12 16,10 1-150-16,12-2-191 16,16-3-436-16,18-7-673 0</inkml:trace>
  <inkml:trace contextRef="#ctx0" brushRef="#br0" timeOffset="6349.54">19373 5338 517 0,'0'0'2040'0,"0"0"-1409"16,0 0-369-16,0 0-97 16,0 0-147-16,0 0-18 15,0 0-7-15,-39 54-5 16,39-23-32-16,8-1 11 15,17-5 21-15,4-6-1 16,4-6-13-16,7-9 10 16,3-4 16-16,-3 0 7 15,-3-16 5-15,-3-6-1 16,-12-4-1-16,-12-2 31 0,-10 0 29 16,0-2 26-16,-16 2-39 15,-15 8-21-15,-5 6-24 16,-2 12-12-16,-2 2-5 15,6 0-4-15,3 16-69 16,0 10-137-16,6-4-314 16,6-4-366-16</inkml:trace>
  <inkml:trace contextRef="#ctx0" brushRef="#br0" timeOffset="9554.84">20067 4609 2140 0,'0'0'771'16,"0"0"-490"-16,0 0 16 16,0 0-98-16,0 0-143 15,0 0-45-15,0 0-11 16,-16-3-14-16,14 6-4 15,2 14-6-15,0 11 11 0,-3 10 12 16,1 8 1-16,-4 10 1 16,-3 6 8-16,2 5 30 15,-2 2-3 1,0 6-12-16,0 3-6 0,2 6 7 16,3 4 20-16,2 15-15 15,2-12-15-15,0 4-14 16,-2-3 17-16,2-11 36 15,-2 9-18-15,-1 0-7 16,3 1 2-16,-2 3-31 16,2 0 0-16,0 2 0 15,0 2 0-15,0-2 0 16,0-2 0-16,0 0 0 16,0-3 0-16,0 6 0 15,5-1 0-15,-1 3 0 0,2-4 0 16,-1-1 0-1,-1-4 0-15,1-2 0 0,0-2 0 16,-1 2 0-16,2 0 0 16,-1 0 0-16,-1 4 0 15,3 1 0-15,-2-3 0 16,-1 2 0-16,0-3 0 16,1-4 0-16,-1 4 0 15,4-3 0-15,-4 2 0 16,0-4 0-16,3 0 0 15,-4-3 0-15,2-5 0 16,-3 0 0-16,4 0 0 16,-2-1 0-16,0-1 0 15,3 2 0-15,-1 1 0 16,4 0 0-16,-2 0 0 0,1-4 0 16,3-2 0-16,-6-3 0 15,3 0 0-15,-3 0 0 16,4 1 0-16,-3-1 0 15,-3-2 0-15,0 2 0 16,0-2 0-16,-1-1 0 16,-1-5 0-16,0-5 0 15,-2-10 0-15,0-7 0 16,0-6 0-16,0-8 0 16,0-7 0-16,0-8 0 15,0-5 0-15,0-4 0 16,2 0-60-16,-1-8-542 0</inkml:trace>
  <inkml:trace contextRef="#ctx0" brushRef="#br0" timeOffset="11353.28">21031 4659 616 0,'0'0'1425'0,"0"0"-845"16,0 0-277-16,0 0 16 16,0 0-140-16,0 0-125 15,-13-29-54-15,31 47-8 16,12 7 8-16,14 6 21 16,0 3-5-16,5 2-4 0,-1-1 5 15,-2-2-7-15,-6-2-9 16,-7-6 0-16,-4-2-1 15,-6-5-12-15,-4-4-133 16,-9-10-210-16,-8-4-283 16,-2 0-452-16</inkml:trace>
  <inkml:trace contextRef="#ctx0" brushRef="#br0" timeOffset="11980.73">21791 4610 2223 0,'0'0'513'0,"0"0"-318"15,0 0-65-15,0 0-95 16,0 0-35-16,0 0 6 16,0 0 1-16,-16 38-5 15,5-30 7-15,-2 0 7 16,-5 1 23-16,-6 4-12 15,-5 4-18-15,0 0-3 16,-3 3-5-16,3-1-1 16,5-2 0-16,4-2 0 15,4-3 0-15,4-5-1 16,7-1 1-16,-3-2 0 16,6 0 1-16,-2 0-1 15,2-1 2-15,0-2-2 0,-3 3 0 16,3 2 0-1,-4 0-1-15,0 2 0 0,0 0 1 16,2-1-1-16,-1-1 1 16,3-2 0-16,2-3 0 15,-2 2 0-15,2-3 8 16,0 0 28-16,-2 1 7 16,0 4-12-16,-3 2-17 15,-2 2-2-15,-2 5 3 16,1 0 9-16,-2-1 6 15,1 4-6-15,3-1-6 16,2 0-8-16,-1 2 2 16,-1 3-4-16,5 6-7 15,1 7 5-15,0 4 2 16,0 8 5-16,0 1-1 0,0-2-4 16,0-1 1-1,0-5-3-15,5-5 4 0,-3-7-8 16,-2-6-1-16,2-6 6 15,-2-9-6-15,0-4-1 16,3 3 0-16,-3 3-57 16,-12-2-196-16,-8-4-633 0</inkml:trace>
  <inkml:trace contextRef="#ctx0" brushRef="#br0" timeOffset="13763.98">15043 5952 889 0,'0'0'1240'16,"0"0"-738"-16,0 0-357 16,0 0 49-16,0 0-26 15,0 0-98-15,15 0-50 0,12-3-20 16,10 1 92-16,15 0 32 15,8 0-34-15,8 0 0 16,4 0-23-16,4 2-14 16,9-3-14-16,3 3 13 15,9-1-17-15,20 0-20 16,22-4 0-16,-14 1 9 16,-9 1-5-16,-18 0-2 15,-13 1-11-15,27 2 1 16,38-1 1-16,18-4-8 15,3-1 1-15,-13 0 0 16,-18 0 15-16,-35 2 0 16,-16 1-10-16,-20 3-5 15,-2 0 6-15,9 0-1 16,9 0-5-16,8 9 7 0,-8 3-7 16,-3 0 6-16,-2-2 5 15,5 0-11-15,7-4 9 16,21-4-1-16,-6-2 3 15,4 0-12-15,-1-2 0 16,-25-7 0-16,4 4 0 16,-12 2 0-16,-10 0 0 15,-5 3 0-15,1 0 0 16,11 0 0-16,8 0 0 16,31-6 0-16,28-6 0 15,30 0 0-15,8 1 0 16,-15 0 0-16,-16 7 0 0,-41 2 0 15,-23 2 0-15,-17 0 0 16,-7 0 0-16,10 0 0 16,14 0 0-16,11 0 0 15,4 0 0-15,3 0 0 16,0 0 0-16,19 0 0 16,20 0 0-16,17 2 0 15,6 1 0-15,-14-3 0 16,-14 0 0-16,-16 0 0 15,-17 0 0-15,-18 0 0 16,-21 0 0-16,-6 0 0 16,7 1 0-16,4 4 0 15,4-2 0-15,-3 1 0 0,-11-3 0 16,-6 4 0 0,-7-5 0-16,-15 2 0 0,-8-2 0 15,-6 0 0-15,-6 2 0 16,2-2 0-16,0 2 0 15,1-2 0-15,1 2 0 16,-1-2 0-16,-3 0 0 16,-5 0 0-16,-3 0 0 15,-3 4 0-15,-20 0 0 16,-18-2-308-16,-11-2-417 0</inkml:trace>
  <inkml:trace contextRef="#ctx0" brushRef="#br0" timeOffset="15129.68">16005 6230 1612 0,'0'0'672'15,"0"0"-472"-15,0 0 4 16,0 0-10-16,0 0-112 15,0 0-57-15,-116 36-23 16,107-8-2-16,7 5 1 0,2-4-1 16,0 0 0-16,22-5-10 15,11-8-3-15,14-6 13 16,7-9 30-16,2-1 31 16,-3-7-10-16,-8-12 28 15,-12-2-7-15,-14-5 27 16,-9-3 31-16,-10-7 25 15,0-2-74-15,-10-5-51 16,-9 4-25-16,1 7-5 16,5 9-14-16,4 11-50 15,9 12-85-15,0 0-176 16,0 5-577-16</inkml:trace>
  <inkml:trace contextRef="#ctx0" brushRef="#br0" timeOffset="15778.47">17796 6266 1302 0,'0'0'655'0,"0"0"-272"0,0 0-43 16,0 0 8-16,-80-107-77 16,56 88-100-16,1 7-74 15,1 1-37-15,-1 8-15 16,2 3-3-16,-2 0-25 16,-2 0-17-16,-2 9-1 15,4 8 1-15,-3 3-1 16,7 4-1-16,4-2 1 15,7 0-10-15,4-3 5 16,4-5 0-16,0 1-6 16,8-3-6-16,17-3-3 0,16-6 20 15,14-3 1-15,19 0 0 16,44 0-108-16,-18-8-355 16,-15 0-479-16</inkml:trace>
  <inkml:trace contextRef="#ctx0" brushRef="#br0" timeOffset="16195.91">19138 6334 487 0,'0'0'1374'0,"0"0"-802"16,0 0-261-16,0 0 142 16,0 0-207-16,0 0-77 15,0 0-31-15,9-100-52 16,-28 86-35-16,-5 0-20 16,-10 0-5-16,-6 4-16 15,-2 6-10-15,-5 4 0 16,3 0-6-16,1 12 6 15,5 8-2-15,7 4 1 16,7 6-7-16,11 0 2 0,8 0-10 16,5 0-7-16,7-2 11 15,20-3-3-15,8-5 8 16,7-8 7-16,3-7 6 16,-1-5 2-16,-1 0-8 15,-5-2 0-15,-3-9-25 16,-8-10-133-16,-9 5-185 15,-11 0-612-15</inkml:trace>
  <inkml:trace contextRef="#ctx0" brushRef="#br0" timeOffset="17829.54">16257 6261 553 0,'0'0'214'16,"0"0"456"-16,0 0-411 16,0 0-114-16,0 0-27 15,0 0-46-15,-3 0-24 16,3 0 44-16,-2 0 38 16,2 0 27-16,0-1-25 0,0 1-14 15,0-1-42 1,-2 1-27-16,2-3-1 0,-2 3 24 15,0 0 13-15,0-2 6 16,-2 2 5-16,0-1-4 16,-2-4-18-16,-3-1-41 15,-3-2-22-15,-1-2-10 16,-2-3 0-16,-3 0 0 16,-5 1-1-16,4 2 0 15,3 1-9-15,3 8-9 16,1 1-36-16,4 4-152 15,-18 36-137-15,2-2-202 16,-5-4-524-16</inkml:trace>
  <inkml:trace contextRef="#ctx0" brushRef="#br0" timeOffset="18428.4">16147 7016 778 0,'0'0'1309'0,"0"0"-944"15,0 0-121-15,0 0-4 16,0 0-59-16,-123-88-55 15,113 86-32-15,-3 2-31 16,-3 0-27-16,-5 10-27 16,0 14-9-16,-4 6-8 15,4 4 7-15,6 3 0 0,9 1-6 16,6-5-7-16,0-1-7 16,24-8-28-16,15-8-12 15,11-7 59-15,7-9 2 16,4 0 9-16,-5-10-9 15,-7-15 8-15,-9-4 5 16,-9-6-2-16,-10-1-1 16,-10-4 3-16,-11 1-1 15,0 0 9-15,-23 2-4 16,-6 8-4-16,-4 4-10 16,1 12-3-16,3 11-52 15,3 2-138-15,7 6-311 16,9 6-590-16</inkml:trace>
  <inkml:trace contextRef="#ctx0" brushRef="#br0" timeOffset="18995.18">18146 7077 880 0,'0'0'876'0,"0"0"-337"15,0 0-294-15,0 0 34 16,0 0-52-16,0 0-101 16,0 0-59-16,-61-74-2 15,38 51-10-15,-4 2-22 16,-4 0 18-16,-5 5 12 0,2 5-15 15,-2 9-23-15,3 2-14 16,0 0-11-16,4 13-6 16,2 11-2-16,7 6 1 15,6 5 1-15,8 3-2 16,6-3 1-16,0-2-2 16,13-6 0-16,16-4-8 15,7-8 10-15,4-9 7 16,6-6 7-16,2 0 2 15,-4-20 3-15,-1-6-6 16,-6-3-1-16,-1-4-5 16,-5 2-104-16,-6-8-180 0,-10 11-485 15,-8 6-1028-15</inkml:trace>
  <inkml:trace contextRef="#ctx0" brushRef="#br0" timeOffset="19244.8">18823 6796 918 0,'0'0'1549'15,"0"0"-961"-15,0 0-352 0,0 0-76 16,0 0-121-1,0 0-38-15,-44 115 0 0,33-36 5 16,1 9-6-16,8 1-6 16,2 19 5-16,9-24-282 15,7-21-514-15</inkml:trace>
  <inkml:trace contextRef="#ctx0" brushRef="#br0" timeOffset="20690.41">16212 7804 1873 0,'0'0'527'0,"0"0"-331"16,0 0 32-16,-145-66-68 16,112 62-35-16,2 4-42 15,6 0-44-15,0 13-30 16,8 14-9-16,1 10-7 16,7 8-2-16,9 3 9 15,0 1-6-15,25-8-11 0,15-6-13 16,11-11 30-16,9-12 2 15,0-10 10-15,-2-2 3 16,-11-10-2-16,-11-15 4 16,-15-2 4-16,-11-7 48 15,-10-6 8-15,-4-5-6 16,-25-3-58-16,-9 3-13 16,-7 5-31-16,5 5-1 15,9 11-5-15,13 10-38 16,18 10-130-16,2 4-393 15,20 0-821-15</inkml:trace>
  <inkml:trace contextRef="#ctx0" brushRef="#br0" timeOffset="21098.32">18223 7550 1156 0,'0'0'965'16,"0"0"-666"-16,0 0-72 16,0 0-103-16,0 0-96 15,0 0-10-15,0 0 14 16,-82 136 4-16,71-86-17 15,-2 4-10-15,2 0-9 16,-12 23-27-16,6-13-247 0,-1-14-482 16</inkml:trace>
  <inkml:trace contextRef="#ctx0" brushRef="#br0" timeOffset="21478.75">18781 7834 793 0,'0'0'1336'0,"0"0"-979"16,0 0-123-16,0 0-34 16,0 0-119-16,0 0-74 15,0 0-7-15,-62 29-9 16,62 1-1-16,0-1 4 0,7-1-2 15,21-3-11-15,5-9-3 16,5-8 22-16,3-8 15 16,-1 0 3-16,-5-8 2 15,-4-11 41-15,-10-3 56 16,-8-1 15-16,-11-4 17 16,-2-3-30-16,-7 1-43 15,-17-2-52-15,-10 5-11 16,-1 6-13-16,-5 6-9 15,2 8-1-15,-2 6-94 16,-18 10-171-16,11 12-288 16,2 1-592-16</inkml:trace>
  <inkml:trace contextRef="#ctx0" brushRef="#br0" timeOffset="21729.63">17881 8593 1832 0,'0'0'1248'16,"0"0"-941"-16,0 0-75 15,0 0-97-15,0 0-135 0,0 0-39 16,0 0-471-16,-25 7-149 16,7 25-386-16</inkml:trace>
  <inkml:trace contextRef="#ctx0" brushRef="#br0" timeOffset="21862.26">17765 8897 1687 0,'0'0'1183'15,"0"0"-724"-15,0 0-280 16,0 0-101-16,0 0-78 16,0 0-265-16,0 0-631 15,6 32-293-15</inkml:trace>
  <inkml:trace contextRef="#ctx0" brushRef="#br0" timeOffset="21974.93">17797 9218 1101 0,'0'0'1415'0,"0"0"-955"16,0 0-381-16,0 0-79 16,0 0-493-16</inkml:trace>
  <inkml:trace contextRef="#ctx0" brushRef="#br0" timeOffset="22127.09">17859 9549 1575 0,'0'0'1487'0,"0"0"-873"0,0 0-385 16,0 0-38-16,0 0-191 16,0 0 0-16,0 0-30 15,-17-56-213-15,21 64-580 16</inkml:trace>
  <inkml:trace contextRef="#ctx0" brushRef="#br0" timeOffset="22995.72">15956 9978 584 0,'0'0'1378'0,"0"0"-743"0,0 0-455 16,0 0-11-16,0 0-3 15,0 0-82-15,0 0-54 16,0 0-21-16,0 6 0 15,0 9 24-15,4 6 15 16,0 10-19-16,1 11-11 16,0 9-18-16,-3 34-97 15,2-13-395-15,-4-12-516 0</inkml:trace>
  <inkml:trace contextRef="#ctx0" brushRef="#br0" timeOffset="23494.2">17852 9928 2070 0,'0'0'584'0,"0"0"-347"15,0 0 47-15,0 0-128 0,0 0-95 16,0 0-35-1,0 0-26-15,0 0-20 0,0 26 20 16,0 10 14-16,0 8-14 16,0 22-153-16,0-8-386 15,0-8-710-15</inkml:trace>
  <inkml:trace contextRef="#ctx0" brushRef="#br0" timeOffset="23875.23">19416 9818 1855 0,'0'0'914'0,"0"0"-690"15,0 0-103 1,0 0-61-16,0 0 25 0,47 124-31 16,-25-66-35-16,9 35-19 15,-8-15-98-15,-8-12-560 0</inkml:trace>
  <inkml:trace contextRef="#ctx0" brushRef="#br0" timeOffset="28325.58">21453 6069 1367 0,'0'0'1301'16,"0"0"-935"-16,0 0-24 15,0 0-82-15,0 0-139 16,0 0-79-16,-10-19-36 16,10 19-6-16,0-3-16 15,0 3 5-15,0 0 10 16,0 0 0-16,2 0 1 0,-2 0 1 16,0 0 7-1,0 0-7-15,0 0 5 0,0 0 3 16,0 0-9-16,0 0-12 15,0 7-6-15,0 11 8 16,0 7 10-16,-2 10 1 16,0 3 0-16,2 3 0 15,0 7-1-15,0-4 0 16,0-3-18-16,0 0-25 16,0-8-31-16,0-3-38 15,0-3-56-15,0-5-112 16,-2-6-92-16,-9-1-160 15,-7-8-163-15,-2-6-366 16,-2-1 940-16,1 0 121 0,4-1 725 16,1-9-183-16,7 2-166 15,3 0 22-15,4 2-104 16,2 1-115-16,0 1-122 16,15 1-42-16,12-2-1 15,8 3-6-15,8-1-8 16,24 3-1-16,-9 0-254 15,-12 8-396-15</inkml:trace>
  <inkml:trace contextRef="#ctx0" brushRef="#br0" timeOffset="28696.2">21690 6429 85 0,'0'0'2088'0,"0"0"-1507"0,0 0-306 16,0 0-52-16,0 0-144 15,0 0-79-15,0 0-5 16,-26 18 5-16,26 7 0 16,0 4 0-16,0-2 0 15,7-4-11-15,10-5-82 16,8-6-19-16,4-7 65 15,2-5 47-15,0 0 3 16,-4-2 11-16,-6-13-2 16,-9-3 1-16,-7-4 5 15,-5-2 2-15,0-4 28 0,-9-1-18 16,-13 6 0-16,-1 5 3 16,2 8-20-16,-2 7-13 15,0 3 0-15,4 6-22 16,-7 16-175-16,9-2-287 15,2-5-595-15</inkml:trace>
  <inkml:trace contextRef="#ctx0" brushRef="#br0" timeOffset="31009.53">21403 6916 814 0,'0'0'1326'16,"0"0"-848"-16,0 0-333 15,0 0-2-15,0 0-80 16,0 0-48-16,5 0-5 15,11 0 2-15,1 0 31 16,1 0 8-16,-5 0-19 0,-1 0-26 16,-4 6-1-16,-1 4-5 15,-3 6-6-15,-2 8 6 16,-2 10 2-16,0 9 14 16,0 7 8-16,-4 1-9 15,-2-1-14-15,-1-3 0 16,5-8 0-16,0-4-1 15,0-7-7-15,-4-8-87 16,2-4-56-16,-2-4-32 16,-5-8 2-16,-3-4 19 15,-1 0 29-15,-3-8 66 16,0-7 66-16,0 0 74 16,5 5 114-16,4 2 82 0,2 4-19 15,5 1-91 1,2 3-66-16,0-2-41 0,0 2-19 15,0 0-21-15,16 0-12 16,11 0 12-16,13 0 20 16,6 0-18-16,8 0-15 15,17 6-79-15,-11 1-376 16,-15-5-323-16</inkml:trace>
  <inkml:trace contextRef="#ctx0" brushRef="#br0" timeOffset="31177.59">21787 7213 1938 0,'0'0'791'0,"0"0"-646"16,0 0-113-16,0 0-32 16,0 0 0-16,0 0 0 15,24 161-134-15,-17-111-179 16,-5-7-643-16</inkml:trace>
  <inkml:trace contextRef="#ctx0" brushRef="#br0" timeOffset="31692.84">21436 7740 1288 0,'0'0'889'15,"0"0"-510"-15,0 0-24 16,0 0-118-16,0 0-129 16,0 0-57-16,0 0-25 15,-12-14-11-15,29 14-6 16,4 0 36-16,5 0-15 0,-3 0-24 16,-4 0-6-16,-5 0 0 15,-5 0 0-15,-5 0 0 16,-2 0 0-16,-2 0 18 15,0 0 13-15,0 0 41 16,0 0-21-16,0 0-34 16,0 0-17-16,0 14-26 15,0 7 25-15,0 6 0 16,0 5 1-16,0 2 0 16,0 3-1-16,0 0 1 15,0 2-15-15,-4 1-109 16,-11 4-122-16,-1-9-307 15,-3-12-537-15</inkml:trace>
  <inkml:trace contextRef="#ctx0" brushRef="#br0" timeOffset="31845.43">21405 8105 998 0,'0'0'923'0,"0"0"-311"15,0 0-437-15,0 0-54 16,0 0-62-16,0 0 69 15,0 0-70-15,121 0-58 16,-67 2-34-16,-13 0-324 16,-9-2-697-16</inkml:trace>
  <inkml:trace contextRef="#ctx0" brushRef="#br0" timeOffset="32175.28">21740 8059 833 0,'0'0'784'0,"0"0"-416"0,0 0-116 15,0 0-51-15,0 0-91 16,0 0-62-16,0 0-30 16,102 86-11-16,-88-68-6 15,-3 0 0-15,-9-2 0 16,-2-4 31-16,0 1 36 15,-15-2 62-15,-8-1 24 16,-2 0-40-16,3-1-54 0,5-5-12 16,8-2-3-16,4-2-5 15,5 0 24-15,0 0 13 16,7 0-43-16,22 0-33 16,38 0-2-16,-3 0-299 15,1 0-593-15</inkml:trace>
  <inkml:trace contextRef="#ctx0" brushRef="#br0" timeOffset="33626.94">21592 9726 1852 0,'0'0'581'0,"0"0"-273"0,0 0 33 15,0 0-157-15,0 0-115 16,0 0-50-16,-19-25-19 16,19 25 0-16,11 0-1 15,7 0 1-15,4 0 0 16,0 4 1-16,1 0-1 15,-6-1 2-15,-1-2-2 16,-7 1 0-16,-5-2 0 16,-4 3 7-16,0-3 10 15,0 3 4-15,0 5-3 16,-9 8-17-16,-9 10 6 16,-3 10-5-16,-2 11 4 15,3 3-6-15,5 3-1 16,3 2 1-16,5-3-6 0,1-2 5 15,-3-6-1-15,2-3 2 16,-2-9-36-16,-2-9-43 16,0-2-29-16,-2-12-8 15,0-2 1-15,-3-7 9 16,1 0 55-16,1 0 35 16,3-12 16-16,-1 4 55 15,5-1 81-15,3 5 59 16,2 3-51-16,2 1-61 15,0-3-42-15,4 2-26 16,19-1-14-16,8 0 5 16,9 0-6-16,5 2-1 15,12 0-110-15,-7 0-400 0,-17 0-411 0</inkml:trace>
  <inkml:trace contextRef="#ctx0" brushRef="#br0" timeOffset="33924.21">21833 10128 690 0,'0'0'1650'0,"0"0"-1310"16,0 0-65-16,0 0-87 16,0 0-105-16,0 0-41 15,0 0-20-15,116-6 2 16,-107 12-3-16,-5 0-2 15,1 4-2-15,-3 0-4 0,-2 4 23 16,0 5 3-16,0 5 5 16,-2 5 16-16,-11 5-23 15,2 1-13-15,-3 1-15 16,1-2-8-16,-1 0-1 16,-15 8-31-16,5-8-251 15,-5-8-458-15</inkml:trace>
  <inkml:trace contextRef="#ctx0" brushRef="#br0" timeOffset="34484.33">21686 8544 1513 0,'0'0'1137'0,"0"0"-620"16,0 0-330-16,0 0-13 15,0 0-79-15,0 0-91 16,0 0-4-16,-6-10-171 16,-3 32-451-16,-9 0-480 0</inkml:trace>
  <inkml:trace contextRef="#ctx0" brushRef="#br0" timeOffset="34623.56">21635 8905 1024 0,'0'0'1199'0,"0"0"-619"0,0 0-370 16,0 0-37-16,0 0-173 16,0 0-100-16,0 0-631 15,0 30-230-15</inkml:trace>
  <inkml:trace contextRef="#ctx0" brushRef="#br0" timeOffset="34753.21">21640 9218 975 0,'0'0'1170'0,"0"0"-879"16,0 0-112-16,0 0-62 15,0 0-117-15,0 0-263 16,0 0-796-16</inkml:trace>
  <inkml:trace contextRef="#ctx0" brushRef="#br0" timeOffset="47006.33">4453 13495 1303 0,'0'0'808'16,"0"0"-418"-16,0 0-48 16,0 0-157-16,0 0-110 15,0 0-27-15,-14-16 27 16,30 8 56-16,5-2 49 15,6-2-87-15,4 2-54 16,3 0-16-16,6 3-14 16,9 1 4-16,7 4 17 15,6-3 5-15,5 4-11 16,3 1-9-16,-4 0-8 0,-3 0-7 16,-5 0 2-1,-12 6-1-15,-8 1 1 0,-15 1-1 16,-6-2-1-16,-8-2 0 15,-5-2 0-15,-2-2 1 16,-2 0 0-16,0 0-1 16,0 0 0-16,-8 0-116 15,-13 0-185-15,-2 0-619 0</inkml:trace>
  <inkml:trace contextRef="#ctx0" brushRef="#br0" timeOffset="47423.31">4401 13481 1088 0,'0'0'1348'15,"0"0"-838"-15,0 0-133 16,0 0-127-16,0 0-131 15,0 0-79-15,0 0-28 16,-11 0-11-16,38 0-1 16,11-9 1-16,10 2-1 15,8-3 1-15,9 2-1 16,3 2 24-16,6 4 6 16,2 2-7-16,-4 0-16 15,-6 0 5-15,-8 0-3 16,-11 2-1-16,-14 4-8 0,-10-2 2 15,-10 0-1-15,-4-1-1 16,-7-3 1-16,0 0 8 16,-2 0 0-16,0 0 0 15,0 0-1-15,0 0-7 16,0 0 6-16,0 0-6 16,0 0 1-16,0 6-2 15,0 5-98-15,0-1-746 0</inkml:trace>
  <inkml:trace contextRef="#ctx0" brushRef="#br0" timeOffset="58588.41">16956 1758 2428 0,'0'0'666'0,"0"0"-510"16,0 0 40-16,0 0-99 15,0 0-85-15,0 0-4 0,-11 169 5 16,11-91 23-16,0 6 27 16,0-4-12-16,0-3-13 15,0-7-16-15,0-9 1 16,-3-8-14-16,-1-9-2 16,2-10-6-16,0-10 0 15,2-5 0-15,0-10 0 16,0-3-1-16,0-6-27 15,0 0-123-15,11-3-78 16,7-18-285-16,2-2-893 0</inkml:trace>
  <inkml:trace contextRef="#ctx0" brushRef="#br0" timeOffset="59260.55">17653 1951 1984 0,'0'0'654'16,"0"0"-412"-16,0 0 59 16,0 0-80-16,0 0-86 15,0 0-73-15,0 0-38 16,-98-24-8-16,83 41-2 15,-5 4-2-15,-1 5 3 16,4 4-5-16,-1 4-9 16,3 5-1-16,3 0 1 15,2 5-1-15,9-1 0 16,1-3-1-16,0-6-5 16,13-4-1-16,16-8 5 0,12-8-6 15,7-5 8-15,7-9 17 16,4 0-7-16,-7-6-2 15,-8-15-7-15,-11-1 11 16,-10-4 3-16,-8-4-5 16,-5-7 7-16,-10-7 26 15,0-7 13-15,-8-6-20 16,-15 3-9-16,-14 6-8 16,-3 10-5-16,-6 14 10 15,-3 12-18-15,2 9 0 16,2 3-6-16,12 0 1 15,8 0 0-15,12 3 0 16,7-1-1-16,6-1-6 0,0 8-68 16,0 5-142-1,2 16-152-15,9-2-402 0,2-2-589 16</inkml:trace>
  <inkml:trace contextRef="#ctx0" brushRef="#br0" timeOffset="59641.8">18398 1666 1071 0,'0'0'1460'16,"0"0"-1075"-16,0 0-276 15,0 0 6-15,0 132 70 16,0-22-10-16,0 27-27 15,2-5-44-15,9-26-56 0,-4-33-21 16,-3-21-17 0,3 3-9-16,2 1 6 0,0-2-7 15,-1-8-40-15,0-2-140 16,-4-12-282-16,-4-12-470 0</inkml:trace>
  <inkml:trace contextRef="#ctx0" brushRef="#br0" timeOffset="64418.56">16816 1001 1305 0,'0'0'822'16,"0"0"-617"-16,0 0-43 15,0 0 61-15,0 0-62 16,0 0-89-16,-111-15-51 15,97 27-15-15,3 3-5 16,1-2 8-16,4-1-1 0,4 1 4 16,2 0 12-16,0 4 5 15,0 1 9-15,6 4 1 16,9 3-11-16,7 2-7 16,-3 1-9-16,2-2-11 15,-6 2 5-15,-6-1-6 16,-4-4 8-16,-5 1 1 15,-2-2 4-15,-25 0 1 16,-7-1-1-16,-7-6 1 16,-3-3-5-16,5-3 1 15,0-6-1-15,11 0-7 16,3-3 5-16,9 0-7 16,7 0-76-16,9-19-242 0,0 0-272 15,0-2-702-15</inkml:trace>
  <inkml:trace contextRef="#ctx0" brushRef="#br0" timeOffset="64753.61">16963 1295 514 0,'0'0'1421'16,"0"0"-1083"-16,0 0-227 15,0 0-35-15,0 0-17 0,0 0 1 16,0 0-19-16,64 46-3 16,-53-29 2-16,-3 1-12 15,-6-5 11-15,-2 1 6 16,0-1 4-16,0-6 20 16,-10 2 34-16,-9-3 9 15,-2 0-10-15,1-1-39 16,3-1-32-16,5-1-19 15,8-1 0-15,1-2 0 16,3 0-5-16,0 0-7 16,3 0-33-16,17 0-28 15,32 0-70-15,-4 0-144 16,-1 0-469-16</inkml:trace>
  <inkml:trace contextRef="#ctx0" brushRef="#br0" timeOffset="65184.23">17640 1028 1139 0,'0'0'1097'16,"0"0"-752"-16,0 0-57 15,0 0-59-15,0 0-139 16,-127-21-66-16,100 37-24 16,5 2 1-16,5 2-1 0,7-4 0 15,8-1-1-15,2-2 1 16,0-1-8-16,2-1 8 16,14 5 26-16,1-3-5 15,6 5-9-15,2 3-6 16,4 2-5-16,-2 2 1 15,-1-2-1-15,-6-2 0 16,-6-7 0-16,-6-1 1 16,-5-5-1-16,-3-2 5 15,0-2 12-15,-5 1 14 16,-17 1 7-16,-12 1-22 16,-8 3-17-16,-3 2-104 0,-13 1-172 15,10-5-346 1,12-7-541-16</inkml:trace>
  <inkml:trace contextRef="#ctx0" brushRef="#br0" timeOffset="65415.78">17738 1235 565 0,'0'0'1092'16,"0"0"-722"-16,0 0-161 0,0 0 86 16,0 0-80-16,0 0-94 15,0 0-57-15,0 118-31 16,0-89-21-16,-2-2-12 16,-2 2-102-16,-3-8-366 15,1-6-594-15</inkml:trace>
  <inkml:trace contextRef="#ctx0" brushRef="#br0" timeOffset="65837.67">18353 1033 1106 0,'0'0'1217'0,"0"0"-884"0,0 0-14 16,0 0-81-16,0 0-118 16,0 0-83-16,0 0-37 15,-109-41 0-15,104 56 0 16,3 4-2-16,2 3 1 15,0 3 0-15,0 3-1 16,14-2-8-16,3-1 10 16,1 2 0-16,0-4 6 15,-2 0-6-15,-6-4 1 16,-2-4-1-16,-6-5 0 0,-2-4 6 16,0-4 10-16,-10-2 44 15,-13 0 29-15,-12 0-52 16,-2 0-22-16,-1 0-15 15,-11 0-150-15,13 0-337 16,7 0-351-16</inkml:trace>
  <inkml:trace contextRef="#ctx0" brushRef="#br0" timeOffset="66166.42">18592 1177 624 0,'0'0'1675'15,"0"0"-1014"-15,0 0-380 0,0 0-107 16,0 0-134-16,0 0-40 16,0 0-1-16,-60 36-8 15,55-16 0-15,3-1-12 16,2 0-38-16,2-5-33 16,15-5 42-16,10-8 35 15,5-1 15-15,1 0 9 16,0-13 3-16,-6-8-4 15,-9-2 1-15,-11-4 10 16,-7 3 50-16,-5 1 9 16,-21 5 3-16,-8 9-11 15,-3 3-28-15,1 6-32 16,5 0-10-16,6 0-7 16,3 15-82-16,3 3-215 0,4-3-483 15</inkml:trace>
  <inkml:trace contextRef="#ctx0" brushRef="#br0" timeOffset="68510.45">8133 16990 884 0,'0'0'1574'0,"0"0"-1118"0,0 0-158 16,0 0-40-1,0 0-84-15,0 0-47 0,-67-17-26 16,63 12-1-16,-1 5-14 16,-3 0-48-16,3 0-38 15,-6 5 0-15,-2 8 0 16,-3 13 0-16,1 6 0 16,1 3 0-16,7 1 0 15,7 0 0-15,0 0 0 16,2 0 0-16,19-5 0 15,3-8 0-15,5-7-29 16,6-10-2-16,6-6 11 16,-1 0 16-16,-1-14 4 15,-3-9 0-15,-2-4 2 0,-10-3-1 16,-6-2 5-16,-11 1 5 16,-7 4 11-16,0 0 20 15,-23 6-42-15,-8 2 0 16,-5 5 0-16,1 6 0 15,-1 5 0-15,5 0 0 16,9 3 0-16,7 0 0 16,8 0 0-16,2 0 0 15,5-3-32-15,0-2-184 16,2-3-452-16,8 2-863 0</inkml:trace>
  <inkml:trace contextRef="#ctx0" brushRef="#br0" timeOffset="70182.39">9441 17020 1234 0,'0'0'1268'16,"0"0"-910"-16,0 0-25 15,0 0-131-15,0 0-119 0,0 0-49 16,0 0-16-16,0 3-6 16,-2 8-6-1,-10 11 3-15,-1 2 62 0,-5 11-2 16,-1 1-38-16,0 0-13 15,1 0-7-15,1 0-10 16,1-2 1-16,5-2-1 16,0-6 0-16,4-2 0 15,2-12-1-15,3-6 0 16,2-1 0-16,0-5 0 16,0 0 7-16,0-5 2 15,0-15 9-15,0-14-18 16,9-6 0-16,7-5-2 15,4-4 1-15,-2 0 0 16,2 8 0-16,-5 6 1 0,-1 7-1 16,-5 6 1-16,-3 9 0 15,-1 4 1-15,-4 5 14 16,-1 0 6-16,4 4-6 16,-4 0-9-16,0 0-5 15,0 0-1-15,0 12-6 16,0 10 5-16,-8 6 1 15,-7 8 0-15,-1 3 2 16,1 3-1-16,-3-3 6 16,5-1-6-16,1-9 0 15,4 1 0-15,1-12-1 16,3-3-1-16,2-7 1 16,2-3-6-16,0-1-7 15,0-4 1-15,0 0 0 16,0 0 11-16,0-4-5 0,7-18 0 15,19-6-1-15,5-12-5 16,5-8-17-16,-1 4 5 16,-4 2 5-16,-5 7 8 15,-4 12 11-15,-10 2-1 16,-3 11 1-16,-1 0 0 16,-4 2 0-16,-3 8 1 15,-1-4 0-15,0 4 11 16,0 0-3-16,0 0 2 15,0 0-1-15,0 8-10 16,-17 14 0-16,-8 14 0 0,-3 5 1 16,-3 3-1-1,2 2 1-15,2-7 0 0,7 3 0 16,4-11-1-16,7-5-1 16,5-4-53-16,1-7-54 15,-5-4-96-15,-2-5-280 16,-1-6-305-16</inkml:trace>
  <inkml:trace contextRef="#ctx0" brushRef="#br0" timeOffset="71193.75">9487 16990 140 0,'0'0'666'16,"0"0"-154"-16,0 0-215 15,0 0-89-15,0 0-6 16,0 0-81-16,14 8-48 15,-14-2 27-15,3 2-10 16,-3 0-47-16,0-5-18 16,0 0-13-16,0-3 4 15,0 0 51-15,0 0 51 16,0 0 31-16,0 0-1 16,0 0-60-16,-8-3-61 15,2 3-19-15,-3-3-7 16,0 3 0-16,2-3 1 0,0 3-1 15,5 0 6-15,0-5-1 16,2 5-5-16,0 0 1 16,0-4-1-16,0 0 0 15,0-2 0-15,0 6-1 16,0-4 0-16,0 4 2 16,0 0-2-16,0 0 0 15,-2 6-16-15,2 6-46 16,0-1-105-16,0-8-369 15,0-3-745-15</inkml:trace>
  <inkml:trace contextRef="#ctx0" brushRef="#br0" timeOffset="84446.37">20414 13652 1868 0,'0'0'850'0,"0"0"-617"16,0 0-37-16,0 0 3 15,-139-12-46-15,87 31-70 16,-6 16-52-16,-3 10-5 15,8 2 2-15,15 3-4 16,13-6-9-16,19-2-7 16,6-2-2-16,9-5 1 15,24-2-6-15,18 2 10 16,10 1 2-16,10-6 8 16,1 3-6-16,-10-2-7 15,-11-1-8-15,-18-6 0 16,-15-4-1-16,-14-4 1 15,-4-2 1-15,-26-2 50 0,-23 2 47 16,-19-2-47-16,-7 0-15 16,-5-3-15-16,9-6-15 15,10-3 1-15,15 0 4 16,10 0-2-16,12-3 1 16,6-6-10-16,7 3 0 15,3 0-3-15,6 6-15 16,0 0-103-16,2 0-375 15,-2 0-725-15</inkml:trace>
  <inkml:trace contextRef="#ctx0" brushRef="#br0" timeOffset="85044.54">20728 14279 1156 0,'0'0'1514'0,"0"0"-931"16,0 0-333-16,0 0-40 16,0 0-114-16,0 0-68 15,0 0-28-15,0 30-1 16,0-6 0-16,2 7 1 16,3 4-51-16,-5 15-227 15,0-6-470-15,0-11-1719 0</inkml:trace>
  <inkml:trace contextRef="#ctx0" brushRef="#br0" timeOffset="87194.54">21831 13691 1275 0,'0'0'1196'0,"0"0"-857"16,0 0-70-16,-143-51-51 16,93 51-94-16,-2 0-66 15,6 13-37-15,5 18-15 0,8 5-1 16,12 4-5 0,15 2-7-16,6-3 7 0,6 0 0 15,21-7-1-15,6-5 1 16,4-4 0-16,-6-1 0 15,-2-2 0-15,-7 3-1 16,-6-2 1-16,-8 2 0 16,-5-1 1-16,-3-1 7 15,0-4 13-15,-18-1 22 16,-9 1 25-16,-10-4-5 16,-4-3-35-16,-7 4-28 15,-4-1 0-15,-4 2-168 16,12-1-339-16,15-8-364 0</inkml:trace>
  <inkml:trace contextRef="#ctx0" brushRef="#br0" timeOffset="87478.17">21967 14052 1015 0,'0'0'1589'0,"0"0"-1001"15,0 0-411-15,0 0-84 16,0 0-93-16,0 0-1 15,0 0 0-15,11 114-12 16,5-77-39-16,0-9-45 16,1-10 19-16,-3-9 49 15,-6-9 29-15,1 0 0 16,1-19 181-16,-2-11-39 0,-1-2-1 16,-1-2-45-16,-6 2-16 15,0 8-23-15,0 6-24 16,-4 10-17-16,-11 4-16 15,-6 4-13-15,-8 5-142 16,-17 16-188-16,5-3-396 16,8-5-705-16</inkml:trace>
  <inkml:trace contextRef="#ctx0" brushRef="#br0" timeOffset="88029.52">22442 13495 1669 0,'0'0'1124'0,"0"0"-565"16,0 0-382-16,0 0 20 16,0 0-118-16,0 0-70 15,0 0-8-15,-27 204-1 0,27-43 0 16,0 31 27-16,0 15 2 15,0 6 5-15,0-6 4 16,0 9 7-16,0 2-20 16,-18 2-7-16,0 4-4 15,-4-4-8-15,2 7-5 16,7-1 10-16,3-9 6 16,10-16-16-16,0-27-1 15,18-23 2-15,7-27 11 16,-7-26-13-16,-3-22 0 15,-6-18 0-15,-2-12 0 16,0 6 0-16,-1-7 0 16,-1-9 0-16,-1-14 0 0,-4-22 0 15,2 0 0-15,-2-63-11 16,0 1-241-16,0-14-672 0</inkml:trace>
  <inkml:trace contextRef="#ctx0" brushRef="#br0" timeOffset="88475.42">23132 13409 423 0,'0'0'1881'0,"0"0"-1220"16,0 0-507-16,0 0-23 16,0 0-76-16,0 0 14 15,0 0 19-15,89 118-38 16,-55-76-37-16,-3 3-12 15,-4-6-1-15,-5 2-39 16,-4 4-240-16,-9-14-411 16,-5-12-413-16</inkml:trace>
  <inkml:trace contextRef="#ctx0" brushRef="#br0" timeOffset="88796.19">23638 13451 935 0,'0'0'1381'0,"0"0"-903"16,0 0-303-16,0 0-28 16,0 0-92-16,0 0-38 15,-124 7-11-15,103 4-5 16,1 1 13-16,3 0 32 16,-2 0 25-16,2-1-15 15,-1 8-18-15,0 5-19 16,3 6-8-16,-1 10 10 15,3 8 1-15,2 11 16 16,1 11-10-16,4 8-4 16,-3 6 5-16,3 3-10 0,0-1-8 15,4-11-10-15,2-8 0 16,0-11-1-16,0-8 0 16,-13 1-139-16,-3-13-359 15,-8-12-602-15</inkml:trace>
  <inkml:trace contextRef="#ctx0" brushRef="#br0" timeOffset="89527.21">20133 14843 742 0,'0'0'1325'0,"0"0"-754"16,0 0-384-16,0 0-57 0,0 0-88 15,0 0-32-15,0 25-9 16,0 4 1-16,11 1-1 16,5-6 0-16,4 2 0 15,9-8-1-15,0-4 1 16,2-7 1-16,-2-2 5 16,-5-5 1-16,-3-5 33 15,-10-14 51-15,-7-6 25 16,-4-2-13-16,-2-9-11 15,-27 4-36-15,-11 2-27 16,-7 7-9-16,-1 10-7 16,0 9-13-16,8 4 0 15,7 0-1-15,6 14-47 16,9 16-185-16,5-4-352 16,9-8-513-16</inkml:trace>
  <inkml:trace contextRef="#ctx0" brushRef="#br0" timeOffset="89970.84">21595 15102 1046 0,'0'0'739'0,"0"0"-517"16,0 0 33-16,0 0-28 15,0 0-61-15,0-117-36 16,2 91-2-16,0-4 29 16,-2 0-2-16,0-1-19 15,0 6-7-15,0 3-38 16,-11 8-13-16,0-3-22 15,-3 7-26-15,2 4-17 16,-2 4-7-16,3 2-6 16,0 0 0-16,-5 7-7 15,3 16-7-15,-1 9-22 16,8 5-27-16,6 3 14 16,0-2 13-16,18-2 4 15,15-12 16-15,9-6 4 16,1-10 11-16,-1-8 1 0,-9 0-8 15,-10-14-13-15,-23-16-78 16,0 5-231-16,-20-2-515 16</inkml:trace>
  <inkml:trace contextRef="#ctx0" brushRef="#br0" timeOffset="90461.2">20273 15615 1400 0,'0'0'685'16,"0"0"-422"-16,0 0-45 16,0 0-85-16,0 0-78 15,0 0-27-15,0 0 20 16,-64-58 61-16,44 41 47 16,2 7-3-16,1 4-47 15,-1 6-45-15,5 0-38 0,-3 10-17 16,5 17-6-16,3 5-1 15,6-1-5-15,2 6-3 16,12-7-2-16,17-5-4 16,11-6 8-16,6-9 6 15,6-10 0-15,-3 0 1 16,-3-4 1-16,-8-16 0 16,-7-2 5-16,-10 0 2 15,-11-4-2-15,-6-4 0 16,-4 2-6-16,-29 0-54 15,-10 6-247-15,-1 8-593 0</inkml:trace>
  <inkml:trace contextRef="#ctx0" brushRef="#br0" timeOffset="90697.3">21352 15390 1450 0,'0'0'1557'16,"0"0"-1198"-16,0 0-206 16,0 0-83-16,0 0-69 0,0 0 0 15,0 0 0-15,49 137-1 16,-38-53-124-16,-6-10-239 15,-5-10-432-15</inkml:trace>
  <inkml:trace contextRef="#ctx0" brushRef="#br0" timeOffset="91027.66">20360 16129 1847 0,'0'0'1003'16,"0"0"-768"-16,0 0-109 16,0 0-77-16,0 0-35 15,0 0-8-15,0 0-6 16,54 129-6-16,-54-70-195 16,0-8-387-16,0-8-748 0</inkml:trace>
  <inkml:trace contextRef="#ctx0" brushRef="#br0" timeOffset="91410.64">21172 16240 2046 0,'0'0'608'0,"0"0"-353"15,0 0 7-15,0 0-126 16,0 0-93-16,-114-32-43 16,110 55 0-16,2 13-1 0,2 3-8 15,0 2-12-15,4-1-21 16,13-4-1-16,8-4-11 16,6-14 1-16,5-6 13 15,2-12 29-15,-2 0 11 16,-1-23 1-16,-8-2 35 15,-8-7 64-15,-9-2 47 16,-8 1 22-16,-2 6 10 16,-6 0-58-16,-17 10-53 15,-6-2-41-15,-4 15-22 16,0 4-5-16,-3 0-65 16,-13 18-185-16,9 8-440 15,4-3-600-15</inkml:trace>
  <inkml:trace contextRef="#ctx0" brushRef="#br0" timeOffset="91653.16">20322 16848 1119 0,'0'0'1283'0,"0"0"-674"16,0 0-484-16,0 0-62 16,0 0-31-16,0 0 1 15,25 116-15-15,-16-72-8 16,0 0-10-16,-4 19-100 0,-3-13-399 16,0-14-594-16</inkml:trace>
  <inkml:trace contextRef="#ctx0" brushRef="#br0" timeOffset="91845.11">21268 16887 2633 0,'0'0'707'16,"0"0"-631"-16,0 0-56 15,-18 117-14-15,13-54-6 0,-11 38-225 16,1-20-372-16,-1-5-460 16</inkml:trace>
  <inkml:trace contextRef="#ctx0" brushRef="#br0" timeOffset="92660.23">23121 14939 1480 0,'0'0'833'16,"0"0"-608"-16,0 0-57 15,0 0-17-15,0 0-70 16,0 0-45-16,42-68-21 16,-37 68-14-16,2 0 0 15,0 0 0-15,-1 16-1 16,0 6 1-16,-1 4-1 15,-5 10 0-15,0 5 0 0,0 5 1 16,-5-2 1-16,-5 0-1 16,-1-4 0-16,-3-4-1 15,-1-4-28-15,-6-2-127 16,-12-8-183-16,4-8-364 16,0-8-849-16</inkml:trace>
  <inkml:trace contextRef="#ctx0" brushRef="#br0" timeOffset="92762.4">22961 15312 225 0,'0'0'1021'16,"0"0"-424"-16,0 0-443 16,0 0-78-16,0 0-9 15,0 0-39-15,0 0-28 16,149 21-219-16,-117-20-786 0</inkml:trace>
  <inkml:trace contextRef="#ctx0" brushRef="#br0" timeOffset="93045.66">23295 15276 205 0,'0'0'1722'0,"0"0"-1257"15,0 0-344-15,0 0-16 16,0 0-65-16,0 0-28 16,0 0-6-16,-69 98-6 15,69-76 1-15,14-4 0 16,7-5-1-16,8-10 0 15,2-3 1-15,3 0 8 16,-5-12 25-16,-7-10 27 16,-10 0 56-16,-8 0 37 0,-4 3-19 15,0 2-36 1,-14 3-47-16,-10 10-52 0,-5 4-13 16,-28 0-179-16,7 18-306 15,3-1-538-15</inkml:trace>
  <inkml:trace contextRef="#ctx0" brushRef="#br0" timeOffset="93360.94">23014 15624 1562 0,'0'0'778'0,"0"0"-581"15,0 0-24-15,0 0-18 16,0 0-85-16,0 0-47 16,0 0-16-16,96 0-6 15,-93 0 0-15,-3 0 1 16,0 13-1-16,0 1 0 16,2 8 1-16,0 9-1 15,2 4 7-15,-2 5-7 16,3 2-1-16,-3 2 1 15,-2-7 0-15,0-3-1 16,0-2-2-16,-11-4-62 16,-9-6-193-16,-3-10-391 0</inkml:trace>
  <inkml:trace contextRef="#ctx0" brushRef="#br0" timeOffset="93497.32">22990 16022 173 0,'0'0'1838'0,"0"0"-1255"15,0 0-396-15,0 0-86 16,0 0-69-16,0 0-32 16,0 0-49-16,152-10-209 15,-119 11-335-15,-9 4-786 0</inkml:trace>
  <inkml:trace contextRef="#ctx0" brushRef="#br0" timeOffset="93644.96">23329 15940 821 0,'0'0'1190'0,"0"0"-895"0,0 0-214 15,0 0-39-15,0 0-13 16,2 116-29-16,-12-70-22 16,-3-6-458-16</inkml:trace>
  <inkml:trace contextRef="#ctx0" brushRef="#br0" timeOffset="93977.14">23072 16324 958 0,'0'0'1537'0,"0"0"-1053"15,0 0-333-15,0 0-50 16,0 0-58-16,0 0-29 16,0 0-13-16,116-40 1 15,-103 40 4-15,-6 4-6 16,-2 6 0-16,-3 9-1 16,0 2 1-16,0 6 0 15,0 5 1-15,5 8 0 0,0 0-1 16,4 0-1-1,-2-1-18-15,-3 3-70 0,-6-13-63 16,0 3-146-16,-15-10-374 16,-5-7-743-16</inkml:trace>
  <inkml:trace contextRef="#ctx0" brushRef="#br0" timeOffset="94120.63">23150 16726 139 0,'0'0'1713'0,"0"0"-1132"16,0 0-320-16,0 0-95 16,0 0-166-16,121-34-7 15,-92 34-466-15,-6 0-598 0</inkml:trace>
  <inkml:trace contextRef="#ctx0" brushRef="#br0" timeOffset="94476.31">23408 16637 108 0,'0'0'1328'16,"0"0"-554"-16,0 0-526 15,0 0-63-15,0 0-87 16,0 0-68-16,0 0-18 15,87 22-12-15,-78-4 2 16,-9 1-1-16,0-2-1 16,0 1 11-16,-15 0 47 0,-5-5 29 15,0 1-11-15,-1-4-19 16,6-3-14-16,4 2 10 16,4-9-7-16,5 2-19 15,2-2-4-15,0 0-8 16,5 0-2-16,15 0-4 15,8 0-9-15,26 8-103 16,-5 6-547-16,-5 2-371 0</inkml:trace>
  <inkml:trace contextRef="#ctx0" brushRef="#br0" timeOffset="94813.12">23317 17177 1667 0,'0'0'900'0,"0"0"-630"16,0 0-56-16,0 0-78 16,0 0-85-16,0 0-25 15,0 0-13-15,38-21-4 16,-35 21 0-16,-3 0 12 15,2 0-3-15,0 9-9 16,0 9 12-16,0 4 48 0,1 8 3 16,-1 6-29-1,2-1-11-15,3 7-19 0,0 2-11 16,2-5-1-16,-1 3 0 16,-1-7-1-16,2-7-2 15,-4-6-74-15,-5 0-128 16,0-9-302-16,-9-4-340 0</inkml:trace>
  <inkml:trace contextRef="#ctx0" brushRef="#br0" timeOffset="94983.57">23242 17572 833 0,'0'0'1531'0,"0"0"-1053"15,0 0-282-15,0 0-89 16,0 0-69-16,0 0 25 15,0 0-29-15,133-2-21 16,-86 4-13-16,16-2-168 16,-13 0-364-16,-7 0-713 0</inkml:trace>
  <inkml:trace contextRef="#ctx0" brushRef="#br0" timeOffset="95465.65">23797 17508 2133 0,'0'0'794'0,"0"0"-550"16,0 0-130-16,0 0-77 15,0 0-25-15,0 0-11 16,0 0 0-16,81 64 0 15,-75-38 1-15,-6 5-1 16,0-8 8-16,-10 4-3 16,-10-10 9-16,-2-5 7 15,-3-6-2-15,1-6 5 16,0 0 2-16,1 0-9 16,3-4-4-16,7-2 26 15,3 2 7-15,8 4-5 0,2 0-42 16,0 0-3-16,16 8-9 15,9 10 11-15,2 4 0 16,2 3 0-16,-5-4 0 16,-6 5-20-16,-7-4-12 15,-11-3 15-15,0-6 18 16,-13 1 0-16,-18-1 101 16,-9 0 67-16,-3 0-17 15,1-3-9-15,6-2-142 16,12-6 0-16,5-2 0 15,11 0 0-15,1 0 0 16,3 0-152-16,-1-10-642 0</inkml:trace>
  <inkml:trace contextRef="#ctx0" brushRef="#br0" timeOffset="101412.52">19886 15898 134 0,'0'0'994'15,"0"0"-388"-15,0 0-330 16,0 0 62-16,0 0-34 16,0 0-40-16,-12-6-21 15,12 6-37-15,0 0-26 16,-2 0-10-16,2 0-31 16,0 0-25-16,0 0-33 0,0 0-34 15,24 0-47-15,24 0 0 16,37 0 0-16,49 0 0 15,42 0 0-15,17 0 0 16,-7 0 0-16,-20 0 0 16,-46 0 0-16,-28-5 0 15,-26-1 0-15,-16 4 0 16,1-2 0-16,-2 4 0 16,-2-2 0-16,-16 2 0 15,-9 0 0-15,-6-4 0 16,-8 4 0-16,-1 0 0 15,1-4 0-15,-4 4 0 16,-2 0 0-16,-2 0 0 16,2 0 0-16,-2-4 0 15,0 2 0-15,2-1 0 0,-1 2 0 16,3 1 0-16,-4 0-105 16,-5-3-98-16,-17-6-381 15,-7 3-485-15</inkml:trace>
  <inkml:trace contextRef="#ctx0" brushRef="#br0" timeOffset="101907.05">19969 15963 195 0,'0'0'1984'16,"0"0"-1360"-16,0 0-268 15,0 0-40-15,0 0-121 16,0 0-73-16,0 0-38 16,-23-9-8-16,25 9-7 15,19 0 6-15,12 0-75 16,16 0 0-16,15 4 0 15,34 1 0-15,34 0 0 16,37-5 0-16,14 0 0 16,-7 0 0-16,-20-5 0 15,-44-3 0-15,-30 7 0 16,-33-4 0-16,-18 5 0 0,-6-3 0 16,-8 3 0-16,-1 0 0 15,-9 0 0-15,-5 0 0 16,-2 0 0-16,4 0 0 15,-2 0 0-15,3 0 0 16,-2 0 0-16,3 0 0 16,-6 0 0-16,2 0 0 15,-2 0 0-15,0 0 0 16,0 0 0-16,-4 0-120 16,-16 0-398-16,-7 0-861 0</inkml:trace>
  <inkml:trace contextRef="#ctx0" brushRef="#br0" timeOffset="103456.95">4361 9186 851 0,'0'0'184'15,"0"0"-108"-15,0 0 304 16,0 0 148-16,0 0-219 16,0 0-7-16,-6-2 2 15,6 2-40-15,-3 0-71 16,3 0-49-16,0 0-29 16,0 0-56-16,0 0-41 15,11 0-17-15,25 0-1 0,20 0 0 16,17 0 1-16,16 0 16 15,9 0-7-15,5 2-10 16,-3 4-1-16,-4 1 1 16,-7 0 13-16,-12-1-1 15,-12 2-10-15,-16-2-1 16,-15-2-1-16,-14 0 0 16,-11-4 0-16,-7 0 0 15,-2 0 0-15,0 0 0 16,0 0 0-16,-40 0-96 15,-7 0-245-15,-11 0-621 0</inkml:trace>
  <inkml:trace contextRef="#ctx0" brushRef="#br0" timeOffset="103858.76">3940 9418 796 0,'0'0'1647'0,"0"0"-1339"15,0 0-194-15,0 0 153 16,149-25-32-16,-78 8-65 16,5 4-56-16,6 1-60 0,5 4-24 15,2 2-14 1,7 3-4-16,2 3-11 0,1 0 0 15,-3 0 0-15,-13 0-1 16,-8 0 1-16,-19 3 6 16,-19 0-1-16,-14 1-6 15,-13-2 0-15,-5-2 0 16,-3 3 0-16,-2-3 0 16,0 0 0-16,0 0 1 15,0 0-1-15,0 0 1 16,0 0 0-16,0 0-1 15,0 0 2-15,0 0-1 16,0 0 5-16,0 0-6 16,0 0-47-16,0 2-241 15,-4-2-752-15</inkml:trace>
  <inkml:trace contextRef="#ctx0" brushRef="#br0" timeOffset="106307.38">11557 8225 1069 0,'0'0'1235'0,"0"0"-750"16,0 0-180-16,0 0 6 15,0 0-114-15,0 0-103 16,-35-1-50-16,35 1-26 16,7 0-8-16,15 0 14 0,0 0 9 15,-1 0-12-15,-4 0-7 16,-5 0-8-16,-6 0-5 16,-6 0 0-16,0 0-1 15,0 9-12-15,-4 20-3 16,-14 12 13-16,-8 16 1 15,0 9 1-15,-3 5-1 16,5-2-5-16,8 0 5 16,5-10-5-16,7-9 4 15,2-9 1-15,2-13-7 16,-3-10 8-16,3-11-1 16,-2-4 1-16,-3-3 1 0,-1 0-1 15,-5 0 1 1,-5 0 0-16,-1-4 0 0,1-2 1 15,5 0-1-15,1 2 5 16,8 2 11-16,0 2-5 16,2 0-6-16,0 0-6 15,0 0 0-15,14 0 0 16,10 0-1-16,10 0 0 16,10 0 1-16,5 0-2 15,20 6-124-15,-13-5-246 16,-12-1-564-16</inkml:trace>
  <inkml:trace contextRef="#ctx0" brushRef="#br0" timeOffset="106488.46">11822 8617 1139 0,'0'0'1643'16,"0"0"-1186"-16,0 0-301 15,0 0-80-15,0 0-40 16,28 109-16-16,-22-54-19 16,-6 29-1-16,0-14-129 15,0-12-599-15</inkml:trace>
  <inkml:trace contextRef="#ctx0" brushRef="#br0" timeOffset="115206.76">24073 14744 1753 0,'0'0'744'16,"0"0"-512"-16,0 0-21 0,0 0-71 15,0 0-83-15,0 0 3 16,44 0 35-16,-28 0 8 16,-5 0 9-16,-3 0-14 15,-2 0-26-15,-4 0-30 16,0 4-24-16,2 14-17 15,-1 5 9-15,-1 9 1 16,-2 12-4-16,0 2 1 16,0 9 1-16,0 0-9 15,-2-7 0-15,-3-2 0 16,1-7-1-16,-1-7 1 16,0-10-16-16,3-4-7 15,2-10-10-15,-2-2-9 0,0-3-6 16,-3-3 15-1,-3 0 14-15,-4 0-10 0,-3 0-10 16,3 0 20-16,1 3 10 16,7-3 9-16,2 2 0 15,0-2 1-15,2 0 17 16,0 0 15-16,0 0 9 16,19 0-11-16,12 0 7 15,10 1-4-15,8 4-19 16,2 3-15-16,1-2-31 15,6 2-193-15,-14-4-487 16,-9-4-594-16</inkml:trace>
  <inkml:trace contextRef="#ctx0" brushRef="#br0" timeOffset="115521.23">24705 15169 1664 0,'0'0'928'0,"0"0"-639"16,0 0-72-16,0 0-117 16,0 0-68-16,0 0-14 15,0 0 4-15,-100 67 8 16,73-45-1-16,8-8-3 16,3 0-5-16,5-2 6 15,3-6-1-15,6 0-11 0,2 0-5 16,0 2-4-16,0-3 3 15,21-1 21-15,8 0 29 16,8-4-8-16,6 0-27 16,-1 4-17-16,-5-4-7 15,-3 7-101-15,-11 1-153 16,-7-2-274-16,-11-4-204 16,-5-2-908-16</inkml:trace>
  <inkml:trace contextRef="#ctx0" brushRef="#br0" timeOffset="115679.61">24715 15236 1200 0,'0'0'1010'15,"0"0"-684"-15,0 0-126 0,0 0-130 16,0 0-49-16,0 0-5 16,0 0-8-16,0 151-8 15,-2-74-41-15,-19-12-300 16,1-11-718-16</inkml:trace>
  <inkml:trace contextRef="#ctx0" brushRef="#br0" timeOffset="116038.96">24202 15811 874 0,'0'0'1126'0,"0"0"-627"16,0 0-360-16,0 0 4 15,0 0-34-15,0 0-58 16,118-36-34-16,-105 36-10 16,-6 0-6-16,-4 0 1 15,-3 0 10-15,0 0 28 16,0 0 24-16,0 0 17 15,0 0-22-15,0 2-41 16,0 14-12-16,0 7-5 16,0 9 8-16,0-1-7 0,0 3 4 15,0 2-6 1,0-8-1-16,0 3-16 0,0-5-83 16,-21 6-137-16,3-11-318 15,1-6-614-15</inkml:trace>
  <inkml:trace contextRef="#ctx0" brushRef="#br0" timeOffset="116166.61">24233 16110 1244 0,'0'0'1084'0,"0"0"-740"16,0 0-149-16,0 0-123 16,0 0-68-16,0 0-4 15,0 0-212-15,136 4-532 0</inkml:trace>
  <inkml:trace contextRef="#ctx0" brushRef="#br0" timeOffset="116444.98">24563 15972 925 0,'0'0'1160'0,"0"0"-790"15,0 0-172-15,0 0-94 16,0 0-65-16,0 0-27 15,0 0-11-15,-43 98 1 16,53-76 11-16,5 2 10 0,1 2 21 16,3 0 4-1,4-2-18-15,2 7 20 16,-6-10-28-16,-3 6-12 0,-7-10-8 16,-9-3-1-16,0 1-1 15,-9-8-1-15,-22-1-73 16,-23-6-189-16,6 0-446 15,5 0-960-15</inkml:trace>
  <inkml:trace contextRef="#ctx0" brushRef="#br0" timeOffset="116581.5">24681 16106 939 0,'0'0'1112'0,"0"0"-505"15,0 0-380-15,0 0-112 16,0 0-87-16,0 0-28 0,0 0-191 15,91 0-516-15,-84 14-1036 16</inkml:trace>
  <inkml:trace contextRef="#ctx0" brushRef="#br0" timeOffset="116923.22">24445 16571 1840 0,'0'0'867'16,"0"0"-560"-16,0 0-138 0,0 0-99 16,0 0-44-16,0 0-14 15,0 0-12-15,87-50 1 16,-81 50-1-16,-1 0-2 15,-3 0 1-15,2 14-1 16,0 5 2-16,-1 2-1 16,0 5 1-16,1 6-1 15,-2 4-1-15,3 4-11 16,-3 0-31-16,0-3-10 16,-2-1-16-16,0-2-60 15,-21 2-79-15,-4-14-180 16,-7-5-582-16</inkml:trace>
  <inkml:trace contextRef="#ctx0" brushRef="#br0" timeOffset="117075.03">24380 16968 818 0,'0'0'1390'16,"0"0"-833"-16,0 0-330 16,0 0-58-16,0 0-97 15,0 0-48-15,0 0-24 16,144-28-54-16,-98 19-300 15,-11 2-439-15,-6-7-951 0</inkml:trace>
  <inkml:trace contextRef="#ctx0" brushRef="#br0" timeOffset="117406.64">24883 16808 1896 0,'0'0'869'0,"0"0"-534"15,0 0-118-15,0 0-130 16,0 0-69-16,0 0-10 16,-116 88-7-16,95-48-1 15,6-3 0-15,9 2 0 16,6-3-34-16,9 0 8 16,22-5-17-16,13-8-77 15,8-5 77-15,0-9-13 16,-5-9 25-16,-10 0 4 15,-12-4 18-15,-12-15 9 16,-13-3 111-16,0 0 58 0,-6 3-9 16,-19 2-8-16,-4 7-64 15,-4 2-58-15,-3 8-30 16,-7 0-63-16,-26 14-157 16,11 8-371-16,5 0-288 0</inkml:trace>
  <inkml:trace contextRef="#ctx0" brushRef="#br0" timeOffset="118021.56">24709 17620 1377 0,'0'0'1008'15,"0"0"-723"-15,0 0-127 16,0 0-104-16,0 0-36 16,0 0-12-16,0 0-5 15,130-54 0-15,-117 54 1 16,-4 0-1-16,-7 0 5 15,-2 0 2-15,0 0-2 16,0 0-5-16,0 10 0 0,1 7 13 16,-1 10 17-16,0 5-5 15,0 8-8-15,0 8-9 16,0 0-2-16,-1 2-6 16,1-5 0-16,0-5-1 15,0-8 1-15,0-6-1 16,0-12 1-16,0-4 0 15,0-6-1-15,0-4 1 16,-2 0 0-16,-7 0-1 16,-4 0-24-16,-5 3-36 15,1 6 15-15,-4-3 30 16,5-2 15-16,6 0 4 16,1 0 79-16,7-4 62 0,0 0 11 15,2 0-32 1,0 0-9-16,0 0 29 0,0 0 15 15,0-4-25-15,4 4-3 16,11-4-131-16,8 0 0 16,4 0 0-16,2-2 0 15,0 6 0-15,-3 0-8 16,-2 0-200-16,-6 0-321 16,-7 0-329-16</inkml:trace>
  <inkml:trace contextRef="#ctx0" brushRef="#br0" timeOffset="118455.57">25024 17945 1684 0,'0'0'853'16,"0"0"-672"-16,0 0-96 15,0 0-56-15,0 0-7 16,0 0 33-16,0 0 55 16,115-12 17-16,-103 12-10 15,-3 4-25-15,2 0-21 16,-2 2-28-16,2-2-22 16,-2 0-12-16,-2 0-8 15,-3-4 0-15,-1 3-1 16,-3-3 2-16,0 0 13 0,0 0 51 15,0 3 30-15,0 0-15 16,-3 6-27-16,-8 9-27 16,-4 4 0-16,-6 15 0 15,2-2-5-15,-2 9-13 16,3-4-8-16,5-4 0 16,5-3-1-16,2-12 1 15,2-8-1-15,4-3 0 16,0-3-2-16,-2 0-47 15,-11-3-155-15,-3 4-415 16,3-8-1020-16</inkml:trace>
  <inkml:trace contextRef="#ctx0" brushRef="#br0" timeOffset="125885.27">11488 12450 743 0,'0'0'1585'0,"0"0"-1077"16,0 0-272-16,0 0-45 16,0 0-82-16,0 0-64 15,0 3-33-15,19-2-6 16,3-1 28-16,6 3 4 15,-1-2-20-15,-4 2-12 16,-7-3-5-16,-10 1 0 0,-2-1-1 16,-4 6 1-1,0 7 1-15,-10 10-2 0,-19 17 2 16,-8 15-1-16,-3 11 1 16,3 6-1-16,5-1 13 15,12-10-14-15,5-4 0 16,5-9 1-16,6-12-1 15,0-6-1-15,2-12 1 16,-1-8 0-16,-1-4 0 16,-2-6 0-16,-4 0 10 15,-5 0-1-15,-5 0-7 16,2-8 4-16,2 0-6 16,4 2 8-16,7 1 8 15,0 4 56-15,5 1-42 16,0 0-25-16,0 0-5 0,2 0-10 15,18 0-1 1,7 6 10-16,9 0 1 0,6 0-1 16,3-2-5-16,4 0-48 15,8-4-220-15,-12 0-478 16,-11 0-979-16</inkml:trace>
  <inkml:trace contextRef="#ctx0" brushRef="#br0" timeOffset="126257.54">11756 12906 2261 0,'0'0'730'16,"0"0"-558"-16,0 0-44 16,0 0-69-16,0 0-36 0,0 0-2 15,0 0 30-15,-62 76 10 16,41-52-20-16,2 0-23 15,5-4-12-15,5-2-5 16,7-6-1-16,2-2-1 16,0-3-7-16,4 2 7 15,11 1 0-15,6 2 0 16,4 1 1-16,1 6 1 16,-2-1-1-16,1 2-1 15,-9 0 0-15,-5 1 0 0,-9-2 1 16,-2 1-1-1,-9-1 1-15,-22 0 2 0,-13-2 5 16,-8-5 1-16,-8-2-8 16,-6-6-1-16,1-4-89 15,-5-12-230-15,20-14-401 16,18-6-1072-16</inkml:trace>
  <inkml:trace contextRef="#ctx0" brushRef="#br0" timeOffset="126401.54">11648 12994 1840 0,'0'0'954'16,"0"0"-456"-16,0 0-149 16,0 0-208-16,0 0-111 15,0 0-30-15,0 0-14 16,135-5 4-16,-89 12-59 0,-10-1-499 16,-10-6-725-16</inkml:trace>
  <inkml:trace contextRef="#ctx0" brushRef="#br0" timeOffset="146881.04">12934 14622 2013 0,'0'0'655'15,"0"0"-427"-15,0 0 35 16,0 0-31-16,-124-60-62 16,91 58-74-16,-1 2-26 15,-4 0-31-15,-5 10-24 0,6 13-14 16,1 8-1-16,9 3 0 16,12 4 0-16,12 2-8 15,3 3 2-15,14 2 5 16,22-4 0-16,11 3 1 15,3-4 1-15,4-4 8 16,-4 0-3-16,-9-5-6 16,-9-6 0-16,-8 0-1 15,-9-4 0-15,-5 2 1 16,-8-6 0-16,-2-3 1 16,-5 0 1-16,-25-1 10 15,-13-4 22-15,-13 0 20 0,-11-4-24 16,-4-5-18-16,7 0-10 15,6 0-1-15,10-1 5 16,15-7-5-16,11-1-1 16,6 4 0-16,10 0-6 15,6 5-85-15,0 0-211 16,0 0-608-16</inkml:trace>
  <inkml:trace contextRef="#ctx0" brushRef="#br0" timeOffset="147615.37">13021 15137 434 0,'0'0'1449'0,"0"0"-730"0,0 0-437 16,0 0-43-16,0 0-65 15,0 0-65-15,0 0-35 16,109-14-22-16,-80 14-17 15,-2 13-10-15,-4 3-11 16,-5 0-4-16,-10 2-2 16,-8 1-8-16,0 2 9 15,-4 1 6-15,-24 0 20 16,-4-2 14-16,-9-2 4 16,1-2-19-16,7-6-13 15,8-3-4-15,10-5-10 16,5 1-5-16,8-3-2 0,2 0 0 15,0 0-1-15,0 0-5 16,13 4-3-16,17 2-3 16,41 17-83-16,-4-11-211 15,-3 3-593-15</inkml:trace>
  <inkml:trace contextRef="#ctx0" brushRef="#br0" timeOffset="148269.21">13335 14468 1587 0,'0'0'1131'0,"0"0"-750"15,0 0-84-15,0 0-68 16,0 0-121-16,0 0-96 16,0 0-12-16,0 48-25 15,11 36 14-15,10 46 11 16,10 41 1-16,4 21 7 15,6-1 11-15,1-13 28 16,-4-16-1-16,-1 7-19 16,0-3-7-16,-4-1 35 15,-2-5-16-15,-2-13-28 16,-5-24-10-16,-6-29 0 16,-5-29 5-16,-3-10-5 0,-4 3 0 15,-1-3 1-15,-1-5 4 16,-4-8 4-16,0-25-4 15,0-3-4-15,0-10 5 16,0-4 10-16,0 0 16 16,0 0-12-16,0 0-21 15,-11-8-11-15,-7-6-196 16,3-4-536-16</inkml:trace>
  <inkml:trace contextRef="#ctx0" brushRef="#br0" timeOffset="148639.45">13908 14534 2218 0,'0'0'789'0,"0"0"-488"16,0 0-71-16,0 0-86 15,0 0-108-15,0 0-36 16,0 0-6-16,42 0 5 16,-8 26 0-16,3 5 0 15,4 5-61-15,5 20-187 16,-8-9-394-16,-9-11-305 0</inkml:trace>
  <inkml:trace contextRef="#ctx0" brushRef="#br0" timeOffset="149034.91">14351 14552 1573 0,'0'0'704'0,"0"0"-214"16,0 0-269-16,0 0 20 15,0 0-108-15,0 0-74 16,0 0-41-16,-122-13-3 15,93 27 6-15,2 3 7 16,5-8 1-16,3 1-13 16,7-2-4-16,0 5-4 15,4 1-8-15,-1 3 2 16,5 4 11-16,-1 1 8 16,5 2 3-16,0 4 2 15,0 7-5-15,0 5-6 16,0 6-6-16,2 8-9 0,1 3 0 15,-3 6 8-15,0 3 16 16,0-4 12-16,0 1-11 16,0-13-10-16,-3-2-13 15,3-12-2-15,0-9 1 16,0-10-1-16,0-3-72 16,0-10-116-16,0 1-168 15,-5-5-559-15</inkml:trace>
  <inkml:trace contextRef="#ctx0" brushRef="#br0" timeOffset="151396.22">12910 15852 620 0,'0'0'1369'0,"0"0"-778"0,0 0-344 16,0 0 54-16,0 0-50 16,0 0-80-16,0 0-54 15,-111-59-25-15,97 55-28 16,1 4-14-16,-3 0-28 16,-4 9-21-16,-4 9-1 15,-1 14-2-15,3-5 1 16,4 3-5-16,10 1-1 15,2-4 1-15,6 0-5 0,0-5 2 16,10-8 3 0,7-4-1-16,4-3-1 0,1-2-2 15,4-5 1 1,1 0 3-16,-2 0 6 0,-1-14 0 16,-5-2 1-16,-7 2 0 15,-3-4 13-15,-9 0 2 16,0-4 23-16,0 3 6 15,-11-3-10-15,-3 0-14 16,1 8-11-16,3-3-9 16,2 7-1-16,2 3-1 15,4 5-12-15,-5 2-95 16,3 0-194-16,-3 0-627 0</inkml:trace>
  <inkml:trace contextRef="#ctx0" brushRef="#br0" timeOffset="153929.6">14002 15647 1600 0,'0'0'828'15,"0"0"-535"-15,0 0-80 16,0 0-54-16,0 0-90 16,0 0-47-16,0 0-10 15,69-18-6-15,-51 18-5 16,-5 0 5-16,-4 0-5 15,0 8-1-15,-2 10 0 16,-3 0 1-16,0 10 5 16,-4 6-4-16,0 2 5 15,0 4-1-15,-3 1 0 0,-9-6-5 16,-4 1 0-16,1-10 0 16,-3-3 0-16,0-5-1 15,2-9 0-15,0 0 1 16,6-9 0-16,1 4 1 15,5-4 37-15,1 0 55 16,3 0 0-16,0 0-28 16,0 0-13-16,0 0-8 15,11 0-6-15,12 0-17 16,10 0-11-16,5 0-11 16,6 0 0-16,3 0-8 15,13 1-169-15,-11 12-324 0,-8-9-402 16</inkml:trace>
  <inkml:trace contextRef="#ctx0" brushRef="#br0" timeOffset="154225.81">14505 15875 2045 0,'0'0'828'15,"0"0"-578"-15,0 0-61 16,0 0-76-16,0 0-83 15,0 0-21-15,0 0-9 16,-96 118-1-16,96-85-6 16,3-3-34-16,17-7-32 0,5-10-6 15,3-7 29-15,1-6 17 16,-2 0 33-16,-3-14 3 16,-5-8 36-16,-9 0 17 15,-3-2 23-15,-7 1 23 16,0 6-20-16,-7 4-11 15,-15 4-31-15,-7 4-40 16,-42 10-58-16,6 13-219 16,1 0-601-16</inkml:trace>
  <inkml:trace contextRef="#ctx0" brushRef="#br0" timeOffset="154885.26">12758 16615 1219 0,'0'0'1273'16,"0"0"-896"-16,0 0-198 16,0 0-65-16,0 0 1 15,-11 128 15-15,0-69-46 16,-2-1-15-16,2-4-21 15,-5-4-10-15,5-6-19 16,0-8-11-16,2-10-7 16,6-8-1-16,3-9-5 15,0-8-102-15,0-11-164 16,0-16-344-16,0-10-1293 0</inkml:trace>
  <inkml:trace contextRef="#ctx0" brushRef="#br0" timeOffset="156478.72">14276 16504 170 0,'0'0'1919'0,"0"0"-1268"0,0 0-378 16,0 0-60-16,0 0-107 15,0 0-60-15,0 0-32 16,0-31-8-16,9 31-5 16,-1 0 0-16,-1 0 0 15,-2 0 0-15,-3 0-1 16,-2 0 1-16,2 0-1 16,-2 0 0-16,0 8 0 15,3 6 0-15,-1 3 1 16,1 10 1-16,2 5-1 15,0 3 0-15,-3 5 1 16,3-3-1-16,-5 2 1 16,0-3-1-16,0-4 0 0,0-2 0 15,0-7 1 1,0 0-1-16,0-8-1 0,0 0 1 16,0-11-1-16,0 2 1 15,0-6-1-15,0 4 0 16,0-4 1-16,0 0 0 15,-3 0 13-15,-6 0 7 16,-4 0-14-16,-1 0-6 16,4 0 0-16,1 0 0 15,2 0-1-15,3 0 42 16,3 0 41-16,1 0-7 16,0 0-20-16,0 0-10 15,0 0-16-15,8 0-12 0,7 0 2 16,10 4-7-1,6 0-4-15,4 2-9 0,11 6-45 16,-9-2-289-16,-8-2-921 16</inkml:trace>
  <inkml:trace contextRef="#ctx0" brushRef="#br0" timeOffset="157122.51">14581 16918 1243 0,'0'0'1435'0,"0"0"-893"16,0 0-331-16,0 0-64 15,0 0-98-15,0 0-49 16,0 0 0-16,20 62 0 16,-11-12 0-16,-9 31 0 15,0-15-107-15,0-6-529 0</inkml:trace>
  <inkml:trace contextRef="#ctx0" brushRef="#br0" timeOffset="164944.18">12338 17138 2004 0,'0'0'1031'0,"0"0"-675"16,0 0-90-16,0 0-59 16,0 0-93-16,0 0-57 15,10 0-39-15,38-1-11 16,20-3 29-16,17 0-36 15,7-5 0-15,-4 0 0 16,-7 0 0-16,-17 5 0 16,-12 4 0-16,-17 0 0 15,-12 0 0-15,-15 0 0 16,-8 0 0-16,0 0 0 16,-13 0 0-16,-23 0 0 15,-15 0 0-15,-13 8 0 0,-6-3 0 16,-1-5 0-16,2 0 0 15,5 0 0-15,10 0 0 16,10 0 0-16,10 0 0 16,14 0 0-16,8 0 0 15,8 0 0-15,4 0 0 16,0 0 0-16,12 0 0 16,21 0 0-16,21 4 0 15,19 1 0-15,16-5 0 16,5 0 0-16,-3 0 0 15,-11 0 0-15,-18 0 0 16,-18 0 0-16,-12 0 0 16,-14 0 0-16,-11 0 0 15,-5 0 0-15,-2 0 0 16,0 0 0-16,0 0 0 0,-2 0 0 16,-10 0 0-16,-1 0 0 15,-3 0 0-15,3 0 0 16,-11 0-17-16,3 4-187 15,2-4-521-15</inkml:trace>
  <inkml:trace contextRef="#ctx0" brushRef="#br0" timeOffset="167541.22">14317 17275 889 0,'0'0'1040'16,"0"0"-323"-16,0 0-426 15,0 0-41-15,0 0-44 0,0 0-59 16,159-21-48-1,-88 16-18-15,8 5-25 0,-4 0-28 16,-5 0-14-16,-12 5-13 16,-12 3 0-16,-15 5 1 15,-10-7-1-15,-13 2-1 16,-6-4 1-16,-2-4 0 16,-2 0-1-16,-25 2 1 15,-15-2 1-15,-16 4-1 16,-13-4 0-16,-5 0 1 15,3 0-1-15,6-6 5 16,9 2-4-16,15 0-1 16,14 4 34-16,12-4 32 15,10 4 8-15,7 0-30 16,0 0-13-16,0 0-32 0,26 0 0 16,22 0 0-16,37 12 0 15,6 1 0-15,11 2 0 16,0-3 0-16,-21 3 0 15,-6 2 0-15,-17-3 0 16,-21-1 0-16,-16-4 0 16,-11-1 0-16,-8-4 0 15,-2-2 0-15,0-2 0 16,0 0 0-16,0 0 0 16,-39-2 0-16,2-10-102 15,-8-2-634-15</inkml:trace>
  <inkml:trace contextRef="#ctx0" brushRef="#br0" timeOffset="171270.28">20991 11583 1588 0,'0'0'829'0,"0"0"-571"0,0 0-42 15,0 0-23-15,0 0-67 16,0 0-45-16,138-105-31 15,-111 93-17-15,-7 5-9 16,-7 1-3-16,-4 4 5 16,-6 1-8-16,-3-2 1 15,0 3 31-15,0 0 10 16,0 0-20-16,0 27-25 0,-10 17-9 16,-5 18-6-1,-3 12 2-15,1 11-2 0,1-2 0 16,5-4 0-16,4-11 0 15,2-9-1-15,1-16 1 16,0-12 0-16,-1-14-11 16,1-7 1-16,-2-7 8 15,-11-3 2-15,-5 0 6 16,-8-4-5-16,0-9 5 16,3 4-5-16,5-1 0 15,6 5 37-15,10 3 40 16,4 2-33-16,2 0-33 15,0 0-11-15,6 0-1 16,17 7 0-16,10 3 1 16,11 2 5-16,8-1-4 15,3 1-2-15,6-1-96 16,9-10-198-16,-13-1-477 0,-15 0-1494 16</inkml:trace>
  <inkml:trace contextRef="#ctx0" brushRef="#br0" timeOffset="171598.01">21513 11897 1829 0,'0'0'960'0,"0"0"-610"16,0 0-100-16,0 0-117 16,0 0-92-16,0 0-31 15,0 0 2-15,-8 67 6 0,6-36-4 16,2 2-4-1,0-2-2-15,0-1-8 0,8 3 1 16,7-3 1-16,3 0-1 16,1 0-1-16,0-3 1 15,-4-4 0-15,-3-1-1 16,-6-6 1-16,-6-2 0 16,0-6 0-16,-4 0 9 15,-21-5 16-15,-17-2 1 16,-14-1-12-16,-13 0-8 15,-11-4-7-15,1-10-49 16,4-12-173-16,19 2-359 16,25-2-479-16</inkml:trace>
  <inkml:trace contextRef="#ctx0" brushRef="#br0" timeOffset="171711.48">21492 11995 1770 0,'0'0'844'15,"0"0"-363"-15,0 0-204 16,0 0-179-16,146-80-95 15,-98 73-3-15,-7 0-576 16,-6-1-1541-16</inkml:trace>
  <inkml:trace contextRef="#ctx0" brushRef="#br0" timeOffset="175473.13">5083 13122 580 0,'0'0'131'0,"0"0"-46"15,0 0 547-15,0 0-271 16,0 0-150-16,0 0-35 15,22-6 18-15,-20 2 8 16,-2 0-11-16,0 2-32 16,0 0-5-16,0 0-4 15,0 2-15-15,0-2-26 16,0 2-26-16,0 0-53 16,0 0-20-16,0 0-8 15,0-3-2-15,0 3-1 16,0-1-11-16,0-1-12 15,0 2-6-15,7 0-1 0,11 0 13 16,11 0 12 0,11 0 6-16,7 0 1 0,6 0-1 15,3 0 0-15,0 0-1 16,2 0-5-16,-2 0 6 16,1 0 1-16,3 0 0 15,-2 0 11-15,0 0 0 16,-4-3 8-16,-6-2-2 15,-3-1-6-15,-7 0-6 16,-9 2-5-16,-2 0 6 16,-7 0-6-16,-5 2 1 15,1 2-2-15,2 0 0 16,0 0 0-16,4 0 0 16,3 0 1-16,7 0 0 15,0 0-1-15,-1 0 0 0,-2-2 1 16,-4 2-1-16,-7 0 0 15,-3 0 1-15,-1 0-1 16,-3 0 1-16,-1 0-1 16,4 0 0-16,6 0 0 15,2 0 0-15,3 0 0 16,2 0 0-16,-3 2 0 16,-6 0 0-16,-4-2 0 15,-6 2 1-15,-6-2 0 16,-2 0 10-16,0 0-4 15,0 6-5-15,5 13-2 16,-3 0-215-16,4-5-746 0</inkml:trace>
  <inkml:trace contextRef="#ctx0" brushRef="#br0" timeOffset="177989.07">10979 13395 120 0,'0'0'89'0,"0"0"-63"16,0 0 929-16,0 0-466 15,0 0-251-15,0 0 42 16,0-12-28-16,-3 7-33 16,0 2-30-16,3 0 4 15,-3 0-13-15,3 0-25 16,-1 2-24-16,1 1-32 15,0-1-30-15,0 1-26 16,-2 0-28-16,2 0-9 16,0 0-5-16,0 0-1 0,0 0 0 15,0 0 0-15,0 0-2 16,0 0 1-16,0 0-5 16,0 0-6-16,3 0 3 15,21 1 7-15,7 6 2 16,14-1 1-16,6-1 11 15,7-1-2-15,4-2-9 16,0-2 0-16,1 0 0 16,-3 0 15-16,0 0 14 15,-2 0-7-15,-2 0-7 16,-2 0-2-16,-4 0-8 16,-2 0-5-16,-2 0-1 15,-3 0 0-15,-1 0 1 16,-2 0 5-16,-3 0 6 15,0 0-2-15,-6 0-2 16,-2 2-2-16,-3 0-5 16,-1 0 0-16,-3 0 5 0,5 0-6 15,0 2 1-15,2-2 5 16,2 1-5-16,2-2 1 16,5 4-1-16,2-3 1 15,3 4-1-15,3 1 7 16,4-1-7-16,-2 0 0 15,-1-2 6-15,-7-2-6 16,-7 0 5-16,-8 0-4 16,-9 0 4-16,-7-2-6 15,-5 0 0-15,-4 2 0 16,2-2 2-16,-2 0 5 0,0 0 4 16,0 0 1-1,0 0 4-15,0 0 8 0,0 0 9 16,0 0-10-16,0-4-11 15,0-2-11-15,0-4 8 16,0-4-9-16,0-2 0 16,-4-4 0-16,0-6 0 15,-3-2-3-15,0-5 1 16,-2 0 1-16,-2-2 0 16,0 3-1-16,2 0 1 15,-3 5-7-15,3-4 8 16,1 1-1-16,-3-4-8 0,-1-4 7 15,4-2-13-15,1 0 5 16,1 1 8-16,1 4-8 16,2 1-5-16,3 3 0 15,-2 2 7 1,0 0-1-16,2 1 8 0,-2-2-11 16,-2 0-6-16,1-4 7 15,-1-1 1-15,0 4 8 16,-1 1-5-16,3 2 6 15,2-1-5-15,-3 3-1 16,1 1 1-16,0-4-11 16,0 1 8-16,-3-4-7 15,1 2-2-15,2-1 1 16,-2 4 11-16,-1 3 5 16,0 2-6-16,2 4 7 0,2 2 0 15,1 2 0 1,0 0 0-16,0-1 0 0,0-1 0 15,0 2 0-15,0-1 1 16,0-2-1-16,0 4 1 16,0-1 0-16,0 3-1 15,0 3 1-15,1 2 0 16,-1 0-1-16,3 2 1 16,-3-3 0-16,3 4 0 15,-3-2-1-15,2-1 1 16,3-3-1-16,-3 1 0 15,2-2 0-15,-2 0-2 16,2 0 2-16,-1 4-1 0,-1 2 0 16,-2 0 0-1,2 2 1-15,0-4-1 0,3 0 1 16,2-6 0-16,-1-2-1 16,5-2-5-16,1 0-9 15,-1 0-2-15,-1 1 10 16,2 5-2-16,-5 2 7 15,-3 4 1-15,-2 3 0 16,-2-1-5-16,2 2 6 16,-2 0 1-16,0 0-1 15,0 0 0-15,0 0 0 16,0-2 0-16,6 0-1 16,-1-2 1-16,9-3 0 15,2 0-2-15,6 0 1 16,5 0 0-16,4-1 0 15,4 0 0-15,4-1 0 16,3 4-10-16,2-2 11 0,3 4-6 16,9 0-3-16,2-3 7 15,7 3 1-15,-2-2-8 16,1 3 8-16,-6 0 0 16,-3 2-1-16,-6 0 1 15,-4 0 1-15,-5 0 0 16,-5 0-2-16,-1 6 1 15,-1 0-1-15,2-1 2 16,4-1 1-16,-1-3 11 16,-3 1 0-16,-4-2-3 0,-6 0-3 15,-10 0-5-15,-1 0 1 16,-7 2-1-16,-3-2 0 16,0 0 0-16,4 0 0 15,-2 0 0-15,5 0 1 16,3 0 4-16,1 0 6 15,3 0-6-15,-3 0 3 16,1 0 0-16,-3 0-8 16,-6 0 5-16,-3 0-5 15,-2 0-1-15,-2 0 0 16,0 0 0-16,0 0 0 16,3 0 0-16,1 0 0 15,5 0-1-15,2 0 1 16,3 0 0-16,-1 0 0 0,1 0-1 15,-3 0 1-15,-3 0 0 16,-3 0 0-16,-2 0 0 16,-3 2 1-16,0-2-1 15,0 0 1-15,0 0-1 16,0 0 0-16,0 3 1 16,0-3 0-16,0 0 0 15,0 0 0-15,0 0-1 16,0 1 1-16,0-1 0 15,0 0-1-15,0 0 1 16,-8 7-1-16,-38 8 0 16,1 2-64-16,-8-7-1001 0</inkml:trace>
  <inkml:trace contextRef="#ctx0" brushRef="#br0" timeOffset="181038.17">19305 11273 601 0,'0'0'400'16,"0"0"432"-16,0 0-622 16,0 0-63-16,0 0 42 15,0 0-61-15,-40-4-18 16,38 3-15-16,-2-2 5 0,2 2 21 16,-2-4-1-16,-2 2-3 15,-5 0-45-15,-5-1-38 16,-2 2-16-16,0 0-9 15,-2 2-7-15,0 0-1 16,0 0-1-16,-9 0 2 16,20 0-2-1,7 0 1-15,0 0 14 16,2 0 15-16,0 0 12 16,0 0 1-16,0 0-5 15,0 0-1-15,0 0-4 16,13 0-6-16,16 0 3 15,16 0 30-15,10-2 8 0,17-2-16 16,8 0-26-16,9-2-16 16,9-1 2-16,5 3 3 15,-3-2-3-15,-5-3-4 16,-5 3-7-16,-15 2 0 16,-13 0 10-16,-12 2 1 15,-10 2-6-15,-11 0 3 16,-9 0-9-16,-3 0 8 15,-5 0-8-15,-3 0 0 16,-5 0 1-16,0 0-1 16,-2 0 0-16,2 0 0 15,-2 0 2-15,-2 0-1 0,0 0-1 16,0 0 1 0,0 0 1-16,0 0-2 0,0 0 6 15,0 0-5-15,0-2 0 16,0 2 0-16,0 0-1 15,0 0 1-15,0 0 0 16,0 0-1-16,0 0 0 16,0 0 1-16,0 0-1 15,4-3 0-15,7 3-8 16,9 0-92-16,18 0-95 16,-7 0-358-16,-4 0-593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3-30T15:43:12.738"/>
    </inkml:context>
    <inkml:brush xml:id="br0">
      <inkml:brushProperty name="width" value="0.05292" units="cm"/>
      <inkml:brushProperty name="height" value="0.05292" units="cm"/>
      <inkml:brushProperty name="color" value="#FF0000"/>
    </inkml:brush>
  </inkml:definitions>
  <inkml:trace contextRef="#ctx0" brushRef="#br0">3701 13491 1046 0,'0'0'271'0,"0"0"-88"15,0 0 19-15,0 0-47 16,0 0-73-16,0 0-29 15,-15 8-52-15,11-2 475 16,-4 0-276-16,2-3-33 16,-3-2-21-16,0-1-70 15,2 0-17-15,-2 0-20 16,1 0-2-16,-4 0 5 16,-1 0-13-16,0 4-10 15,-5-2-5-15,5 2-14 0,1 0 1 16,4-2-1-16,3 0 1 15,3 0 0-15,2-2 9 16,0 0 15-16,0 0 32 16,0 0 3-16,0 0 3 15,0 0 0-15,0 0-18 16,0 0-16-16,0 0-13 16,0 0-8-16,0 0-8 15,7 0 2-15,8 0 13 16,5-4 16-16,5 0 14 15,4 0-12-15,2 0 0 16,9 0 2-16,3 3-7 16,3-2-2-16,6 3-1 15,-2 0-1-15,2 0 2 0,-5 0-5 16,-3 0-3-16,-4 0-2 16,3 0 1-16,-3 0-2 15,2 0-5-15,1 0-10 16,-5 0 0-16,3 0 0 15,0 0 0-15,-3 0 0 16,-1 0 0-16,-1 0 0 16,-3 0 0-16,-2 0 0 15,-2 0 0-15,-2 0 0 16,-2 0 0-16,-3 0 0 16,0 0 0-16,-2 0 0 15,3 4 0-15,0 0 0 16,0 0 0-16,2 0 0 15,4 0 0-15,0-4 0 0,2 0 0 16,2 0 0-16,-1 0 0 16,-3 0 0-16,-5-4 0 15,-6 2 0-15,-4 0 0 16,-5 2 0-16,-1 0 0 16,-1 0 0-16,2 0 0 15,0 0 0-15,0 0 0 16,4 0 0-16,0 0 0 15,7 0 0-15,-1 0 0 16,0 0 0-16,-3-2 0 0,-5 2 0 16,-2 0 0-1,-4 0 0-15,-3 0 0 0,-2 0 0 16,2 0 0-16,-2 0 0 16,0 0 0-16,0-2 0 15,0 2 0-15,0-3 0 16,0 3 0-16,0 0 0 15,-2 0 0-15,-34 0 0 16,0 11-281-16,-2-3-893 0</inkml:trace>
  <inkml:trace contextRef="#ctx0" brushRef="#br0" timeOffset="2490.32">5620 13553 36 0,'0'0'939'0,"0"0"-661"15,0 0-65-15,0 0-81 0,0 0-36 16,0 0 12-1,0 0 11-15,-41-6-5 0,31 0-19 16,-3 2-59-16,-1-2-21 16,-5-2-8-16,4 1 2 15,-3 2 29-15,3 2-8 16,-1-2-23-16,-1 1-7 16,1 2-5-16,-2 0 5 15,2 2 0-15,3 0 0 16,2 0 6-16,4 0 0 15,1 0 4-15,3 0 7 16</inkml:trace>
  <inkml:trace contextRef="#ctx0" brushRef="#br0" timeOffset="5946.36">6148 13116 0 0,'-10'-8'0'0,"4"2"0"15,-3 1 0-15,3-1 0 16,-1 1 0-16,0 2 0 16,3 0 0-16,-1-1 0 15,1 2 0-15,-8-4 0 0,1 0 0 16,1 2 0-16,-2 4 0 15,-1 0 0-15,0 0 0 16,-5 2 0-16,2 10 0 16,-2 5 0-16,1 2 0 15,-9 12 0-15,7-8 0 16,-4 4 0-16,1-2 0 16,3 4 0-16,-2-6 0 15,6 2 0-15,-10 11 0 16,19-18 0-16,-3-2 0 15,9-6 0-15,0 0 0 16,0-6 0-16,0-2 0 16,7-2 0-16,3 0 0 0,1 0 0 15,5-6 0 1,-1-6 0-16,2-6 0 0,2-8 0 16,1-10 0-1,3-9 0-15,10 29 0 0,-16 0 0 16,24 2 0-16,-12-26 0 15,-2 18 0-15,-3 6 0 16,9-7 0-16,-21 22 0 16,-6 1 0-16,-6 0 0 15,0 16 0-15,-26 13 0 16,-12 8 0-16,-7-3 0 16,-12-2 0-16,10-7 0 15,2-7 0-15,12-11 0 0,15-7 0 16,-3 0 0-16,-12 0 0 15,8 0 0-15,8-7 0 0,11 0 0 16,6 5 0-16,4 2 0 16,5 0 0-16,-7 15 0 0,2 4 0 15,-4 3 0-15,0 5 0 16,0 1 0-16,0 2 0 16,0 0 0-16,0-10 0 15,4-12 0-15,8-8 0 16,8 0 0-16,4-11 0 15,7-2 0-15,-2 1 0 16,0 6 0-16,-4 6 0 16,-4 0 0-16,-8 6 0 15,-5 11 0-15,-4 0 0 16,-4 1 0-16,0-3 0 16,0-4 0-16,0-9 0 15,0 2 0-15,0-4 0 0,4 2 0 16,0-2 0-16,-4 4 0 15,0 0 0-15,0 8 0 16,-12-7 0-16,-1-4 0 16,-1-1 0-16,-1 0 0 15,-1-10 0-15,-2-6 0 16,1 0 0-16,-1-4 0 16,0 0 0-16,3-4 0 15,1-2 0-15,-1 0 0 16,1-4 0-16,-1 2 0 0,-1 0 0 15,1 3 0 1,-1 10 0-16,3 4 0 0,1 11 0 16,1 0 0-16,0 0 0 15,2 0 0-15,0 4 0 16,3 5 0-16,-1-2 0 16,0 4 0-16,-2 2 0 15,1 1 0-15,-3-2 0 16,1-3 0-16,2-3 0 15,3-2 0-15,3-4 0 16,2 4 0-16,0 6 0 16,0 10 0-16,4 8 0 15,5 6 0-15,0 4 0 16,0-8 0-16,-2-10 0 16,-1-8 1007-16,-6-12-595 0,0 0-239 15,0 0-26 1,0 0-21-16,0 0-61 0,0 0-23 15,0 0 43-15,0 0 31 16,0 0-26-16,0 0-29 16,0 0-27-16,0 0-10 15,0 0 26-15,-4 0 53 16,2 0 37-16,-3 0 4 16,1 0-12-16,-3 0-23 15,2 0-25-15,1 0-5 16,0 0-10-16,-1 0-21 15,3 0-9-15,2 0 4 16,0 0 11-16,0-2-12 16,0 2-21-16,0-2-12 15,0 2-8-15,0-2-1 0,0 2-6 16,0-2 5-16,7-2-10 16,11 0 11-16,8-4 1 15,8-2 1-15,4-2-1 16,2-2 6-16,2-3-1 15,-2 2-5-15,-2-1 1 16,-3 0-1-16,-3 5-1 16,-3 0 1-16,-2 3-1 15,-3 2 1-15,1 0-1 16,1 1 0-16,1-1 0 16,2-1 1-16,2-3 0 15,4-5 13-15,2 2 1 0,1-1 0 16,-5 1-5-16,0 3-9 15,-4 3 1-15,0-1-2 16,-2 0 2-16,4 0 7 16,1-1 3-16,1-2-3 15,2 0 1-15,1 0-1 16,-3-2 3-16,-4 4-4 16,-4 0-2-16,-7 3-6 15,-3 3 0-15,-4 0 0 16,3 3 1-16,-1-2-1 15,5 0 0-15,3-2 0 16,2 0 1-16,2 1 5 16,2-2-5-16,0-2 7 0,0 5-7 15,-4-3-1-15,2 4 0 16,-2-2-1-16,-1 3 1 16,0-2-8-16,2 1 8 15,1-2 0-15,4 1 0 16,2-2 1-16,3 0 0 15,1 0 5-15,3-2-5 16,-1-1 7-16,0 4 1 16,-4-1 1-16,-2 3 4 15,-4-2-8-15,-2 1-5 16,-3 2 8-16,0-1-9 16,3 1 0-16,0 0 0 15,1-3 6-15,2 3-5 0,1 0 13 16,3 0-13-16,-3 0 0 15,-5 0 5-15,1 0-5 16,-2 0-1-16,-4 0 1 16,1 0-1-16,3 0 0 15,2 0 0-15,-2 0 1 16,6 0 8-16,0 0-3 16,1-2 8-16,-6 0-4 15,1 0-8-15,-4 2-1 16,2-2 5-16,0 0-5 15,1 0 5-15,3 0-6 16,-1 0 0-16,5-2 1 16,4 0-1-16,4 0 1 15,1-2 5-15,5 1 3 0,-3 3-9 16,2-3 1-16,-1 4 0 16,1 1-1-1,-1 0 0-15,-1 0 0 0,-2 0 0 16,3 0 0-16,-1 0 1 15,-2 0 5-15,-1 0-5 16,-8 0 0-16,-8 0 0 16,-4 1-1-16,-9-1 1 15,-2 2-1-15,-6-2 2 16,0 0 4-16,-2 0-5 16,0 0 6-16,0 0 2 15,0 0-7-15,0 0-1 16,0 0 5-16,0 0 0 0,0 3-6 15,0-3 0-15,0 0 0 16,0 0 0-16,0 0 1 16,0 0-1-16,0 0 1 15,0 0 5-15,0 0 3 16,0 0-9-16,0 0 1 16,0 0-1-16,0 0 1 15,0 0 0-15,0 0-1 16,0 0 0-16,0 0 0 15,0 0 0-15,0 0 0 16,0 0 0-16,0 0 0 16,0 0-1-16,0 0 0 15,0 0-1-15,0 0 1 0,0 0 0 16,0 0-10 0,2 0 5-16,7 1-7 0,11 0 13 15,9 5 2 1,7-3 8-16,12-1 14 0,13-2-6 15,8 0 9-15,7 0-9 16,2 0-16-16,-3 0 7 16,-6-5-9-16,-6 2 0 15,-10 3 2-15,-11 0 4 16,-12 0-6-16,-6 0 0 16,-10 0 0-16,-3 0 6 15,-4 0-6-15,6 0 8 16,0 0-2-16,0 0 0 0,3 0 1 15,-1 0-5 1,1 0-1-16,-1 0 8 0,1 0-7 16,0 0 7-16,0 0-3 15,-1 0 4-15,1 0-10 16,-1 0 0-16,1 0 0 16,0 0 0-16,4 0 0 15,2 0 0-15,3 0 0 16,2 0 0-16,1 0 0 15,1 0 0-15,2 0 0 16,3 0 0-16,0 0 0 16,3 0 0-16,1-3 0 15,-1 3 0-15,2 0 0 16,-1 0 0-16,-5 0 0 0,-2 0 0 16,-2 0 0-1,-2 0 0-15,-5 0 0 0,0 0 0 16,-4 0 0-16,-5 0 0 15,-2-1 0-15,-3 0 0 16,-4 1 0-16,-4 0 0 16,2 0 0-16,-2 0 0 15,0 0 0-15,0 0 0 16,0 0 0-16,0 0 0 16,0 0 0-16,0 0 0 15,2 0 0-15,1 0 0 16,5 0 0-16,4 0 0 15,3 0 0-15,1 0 0 16,3 0 0-16,-2 0 0 16,-2 0 0-16,-4 0 0 0,-4 0 0 15,-3 0 0-15,-2 0 0 16,-2 0 0-16,0 0 0 16,-19 0-26-16,-12 0-278 15,-12 0-496-15</inkml:trace>
  <inkml:trace contextRef="#ctx0" brushRef="#br0" timeOffset="8478.37">7023 13204 806 0,'0'0'579'15,"0"0"-211"-15,0 0-134 16,0 0 46-16,0 0-79 15,0 0-113-15,0 0-45 16,-83 7 8-16,77-4 20 16,-3 1 1-16,3 0 7 15,-1 1-10-15,0 1-29 16,-2 1-13-16,3 0-15 16,-4 0-6-16,4 1-4 15,-5 1-1-15,-2 0 0 16,-3 2 5-16,-2 3-5 15,0 0-1-15,0 0 0 16,3 0 1-16,3-2-1 0,5-5 1 16,4-2-1-1,0-4 0-15,3-1 0 0,0 0 13 16,0 0 4-16,-2 0 17 16,2 0 19-16,-4 0-16 15,-2 0-14-15,-8 0-23 16,-7 0-8-16,-3 3-16 15,-5 0 3-15,-2 2 11 16,2-1 4-16,5 0 5 16,5-2 0-16,8 0 1 15,5-2 0-15,6 0 1 16,0 0-1-16,0 0-20 0,0 0-13 16,13 0 3-1,18-2 30-15,19-13 4 0,14-4 14 16,34-12 6-16,31-8 9 15,29-7 2 1,8 3-10-16,-29 11-10 0,-36 12-4 16,-38 11-1-16,-13 0 2 15,2 3 0-15,1-2-1 16,0 2 5-16,-14 4-7 16,-12 0-3-16,-12 2-5 15,-7 0-1-15,-3 0 1 16,-5 0 0-16,0 0 45 15,-2 0 87-15,-24 0-14 16,-17 0-76-16,-22 0-34 16,-41 0-9-16,-46 10-1 15,-32 8-34-15,-7 6-8 0,37 2-22 16,43-2 41-16,43-5 19 16,5-2 5-16,1 4 1 15,2-6 0-15,10-1 5 16,21-6-6-16,16-3 0 15,13-5-6-15,0 0-12 16,9 0-40-16,24 0 19 16,19 0 39-16,32-2 10 15,42-16 23-15,49-11 0 16,22-2-23-16,3-3 1 16,-13 3 31-16,-29 8-8 15,-34 2 8-15,-28 9-25 0,-30 3-8 16,-24 8-8-16,-7-1 0 15,-6-1-1-15,-6 3 0 16,-19 0 1-16,-4 0 17 16,-9 0 24-16,-31 0 11 15,-36 0-38-15,-48 13-15 16,-51 10-7-16,-20 4-23 16,5 5 0-16,23-2-9 15,49-6-5-15,31-7 22 16,29-8 2-16,20-3 5 15,2-1 15-15,9-2 1 16,10 0 5-16,9-3-5 16,8 0-1-16,0 0 0 15,10 0-79-15,21 0 50 16,19 0 29-16,38 0 8 0,51-18-7 16,48-13 33-16,22 0 17 15,1-4-22-15,-16 8 16 16,-30 8-18-16,-29 5-15 15,-35 6 6-15,-34 4-5 16,-16 4-4-16,-8 0-7 16,-7 0-1-16,-4 0 0 15,-15 0 0-15,-9 0 7 16,-5 0 7-16,0 0 12 16,-2 0 4-16,0 0-8 15,0 0-7-15,0 0-4 16,0 0 3-16,0 0-1 0,0 0 2 15,-4 0-16-15,0-2 0 16,-1-1 2-16,0 3-2 16,2 0 2-16,3-1 7 15,0 1-9-15,0 0 1 16,0 0-2-16,0 0 1 16,0 0-2-16,0-1-5 15,0 1-31-15,0-3 25 16,10 1 4-16,5 1 9 15,10-4 1-15,3-1 10 16,9 0-5-16,2-2 0 16,4 2-5-16,4-2 11 15,0 0-10-15,-3 2 7 0,-1 2-8 16,-3 0 11 0,-2 2-10-16,-3 0-1 0,-2 2 8 15,-2 0 0-15,3 0 0 16,0 0-1-16,6 0 2 15,4-4-2-15,3 0-2 16,2 0 18-16,0 0-6 16,-1-1-18-16,-4 4 0 15,-2 1-6-15,-2 0 6 16,0 0 0-16,-2-2 1 16,2 2 0-16,3-3 7 15,1 2-8-15,3 0 17 16,-3-2-7-16,1 1-1 15,-3 0-7-15,-4 2-1 16,-5 0 1-16,-2 0-1 0,-4 0 7 16,0-2-8-1,-2 2 2-15,-1 0 4 0,1-2 1 16,1 0 2-16,3-2 2 16,-2 2-1-16,-2 2-9 15,-3 0 0-15,-2 0 0 16,-4 0-1-16,4 0 0 15,2 0-1-15,7 0 1 16,12 0 0-16,7 0 2 16,10 0 5-16,7 0 2 15,-3 0-6-15,-2 0-3 16,-8 0 0-16,-10 0 0 0,-11 0 0 16,-11 0 0-1,-9 2 0-15,-5 0-3 0,-1 0 2 16,0 0 0-16,-1-2 0 15,3 2 1-15,1 0 0 16,-1-2 6-16,3 0-6 16,-6 0 0-16,-2 0 0 15,0 0 0-15,-2 0 0 16,2 0 0-16,0 0 0 16,1 0 0-16,6 0 0 15,0 0 0-15,4 0 0 16,1 0 0-16,-1 0 0 15,-5 0 0-15,0 0 0 0,-6 0 0 16,0 0 0 0,-2 0 0-16,0 0 0 0,0 0 0 15,0 0 0-15,0 0 0 16,0 0 0-16,0 0 0 16,0 0 0-16,0 0 0 15,0 0 0-15,0 2 0 16,-33 14 0-16,-6 2-62 15,-9-6-293-15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3-30T15:46:10.449"/>
    </inkml:context>
    <inkml:brush xml:id="br0">
      <inkml:brushProperty name="width" value="0.05292" units="cm"/>
      <inkml:brushProperty name="height" value="0.05292" units="cm"/>
      <inkml:brushProperty name="color" value="#FF0000"/>
    </inkml:brush>
  </inkml:definitions>
  <inkml:trace contextRef="#ctx0" brushRef="#br0">7146 7258 2311 0,'0'0'557'0,"0"0"-317"16,0 0 30-16,0 0-77 15,0 0-107-15,20-64-67 16,11 56-8-16,-2 0-11 16,-7 5 0-16,-8 3 8 15,-5 0-8-15,-3 3-8 16,1 19-4-16,0 14 7 15,-3 11 5-15,-2 11 1 16,-2 6 11-16,0 5 20 16,0-4-11-16,0 2-9 0,0-10-3 15,-10-2-8-15,-4-12 5 16,-5-4-6-16,-2-7 1 16,-2-8 1-16,-1-8-1 15,4-7 0-15,2-8 0 16,3-1 8-16,-1 0 3 15,3-8 2-15,1-2 1 16,6 2 39-16,1 2-30 16,5 5-15-16,0 1-9 15,0 0-1-15,0 0-22 16,9 0-10-16,16 4 23 16,6 6 9-16,9-3-25 15,28-3-172-15,-6-1-335 16,-14-3-380-16</inkml:trace>
  <inkml:trace contextRef="#ctx0" brushRef="#br0" timeOffset="162.68">7569 7760 1728 0,'0'0'626'0,"0"0"-527"15,0 0-50-15,0 0 76 16,0 122-80-16,0-73-31 15,0 2-14-15,11 10-116 16,-1-13-419-16,1-15-966 0</inkml:trace>
  <inkml:trace contextRef="#ctx0" brushRef="#br0" timeOffset="560.57">8614 7159 67 0,'0'0'2256'0,"0"0"-1896"15,0 0-217-15,0 0-55 16,0 0-63-16,0 0-17 0,0 0 4 15,98-49 24-15,-87 49 26 16,-6 0-9-16,-5 0-22 16,3 7-11-16,-3 12-2 15,0 16 42-15,0 11 43 16,0 12-30-16,0 5-28 16,0 6-22-16,0 2-22 15,-3-6 7-15,0-2-8 16,1-6 0-16,-2-7 1 15,-1-6-1-15,-1-7-1 16,-3-4-65-16,-5-10-200 16,-11-6-246-16,6-7-278 0,-1-9-700 15</inkml:trace>
  <inkml:trace contextRef="#ctx0" brushRef="#br0" timeOffset="672.05">8592 7878 139 0,'0'0'1017'0,"0"0"-246"15,0 0-522-15,0 0-71 16,0 0-72-16,0 0 0 15,0 0-29-15,118-24-51 16,-43 24-26-16,-9 0-142 16,-13 0-705-16</inkml:trace>
  <inkml:trace contextRef="#ctx0" brushRef="#br0" timeOffset="893.34">9161 7730 1091 0,'0'0'1139'0,"0"0"-801"15,0 0-254-15,0 0-66 16,0 0 26-16,0 119-14 16,0-69-18-16,-4-2-11 15,0 2-1-15,-9 0-78 16,2-12-390-16,0-12-562 0</inkml:trace>
  <inkml:trace contextRef="#ctx0" brushRef="#br0" timeOffset="1055.16">9329 7014 990 0,'0'0'1092'0,"0"0"-791"16,0 0-243-16,0 0-58 16,-13 130-89-16,4-75-446 0</inkml:trace>
  <inkml:trace contextRef="#ctx0" brushRef="#br0" timeOffset="1776.93">6874 8889 2286 0,'0'0'508'0,"0"0"-288"16,0 0 6-16,0 0-135 16,0 0-69-16,0 0-22 15,0 0-1-15,33-13 1 16,-21 24 26-16,1 9-10 15,-1 5-4-15,-6 14 3 16,-2 8 9-16,-1 6 12 0,-3 6-7 16,0-1-13-16,0 0-8 15,0-4-2-15,0-3 6 16,0-6-11-16,-7-4 0 16,3-7 0-16,-2-8-1 15,4-4-1-15,-4-4-74 16,-3-2-106-16,-5-6-136 15,-3-2-314-15,-3-5-208 16,0-3-471-16,0 0 1268 16,4-11 42-16,2 1 936 15,6 0-319-15,2 4-123 16,0 4-189-16,4-1-95 0,2 3-114 16,0 0-65-16,16-1-25 15,11 1 3-15,11-2 5 16,4 2-14-16,22-3-48 15,-10 2-326-15,-14 0-695 0</inkml:trace>
  <inkml:trace contextRef="#ctx0" brushRef="#br0" timeOffset="2092.77">7239 9338 988 0,'0'0'1059'15,"0"0"-751"-15,0 0-225 16,0 0 45-16,0 0-13 16,0 0-30-16,0 0-15 0,92 99-25 15,-86-78 17-15,-6 0 10 16,0-6 67-16,-6-2 41 16,-12-1-14-16,-6 0-17 15,1-2-50-15,1 0-53 16,2-2-20-16,8-2-16 15,4-2-9-15,6-2-1 16,2 1 0-16,0-2-9 16,0 0-7-16,15 8-26 15,22-1-84-15,66-2-104 16,-7-2-470-16,0-4 72 0</inkml:trace>
  <inkml:trace contextRef="#ctx0" brushRef="#br0" timeOffset="2526.88">8293 8963 1039 0,'0'0'954'16,"0"0"-822"-16,0 0 46 15,0 0-30-15,0 0-24 16,0 0 17-16,0 0-18 16,68-10-20-16,-68 31 9 0,-14 11 123 15,-7 12-40-15,0 12-72 16,3 4-72-16,2 4-32 16,5-4-13-16,8-1-5 15,3-8-1-15,0-7 0 16,0-6-21-16,0-9-129 15,-2-9-82-15,-8-8-20 16,-4-6 86-16,-6-4 32 16,0-2 134-16,-1 0 16 15,4 0 117-15,5 0 73 16,6 0-14-16,6 0-104 16,0 4-64-16,0 2-24 15,12 0-8-15,17 2 8 16,11-1 9-16,13 2-7 0,33-3-2 15,-9-2-305-15,-15-2-688 16</inkml:trace>
  <inkml:trace contextRef="#ctx0" brushRef="#br0" timeOffset="2977.53">8552 9426 1787 0,'0'0'1041'16,"0"0"-890"-16,0 0-54 0,0 0-25 16,0 0 49-1,0 0-10-15,0 0-41 0,62 64-20 16,-49-49-1-16,1-1-17 16,-5-1-10-16,0 2-1 15,-5-1 0-15,-2-1-6 16,-2-2 3-16,0 1 8 15,0-2 10-15,0-2 22 16,-6 2 25-16,-7 0-16 16,-4 2-13-16,0 3-15 15,-3-2-10-15,-1 3-16 16,2-2 0-16,1 0-13 16,3 0 0-16,1-4 0 15,3 0 0-15,5-1 0 16,3-3 0-16,1-5 0 15,2 1 0-15,0-2 0 16,0 0 0-16,15 3 0 0,10-3 0 16,8 1 0-16,11-1 0 15,8 3 0-15,6-3 0 16,2 3-57-16,15-3-234 16,-16 2-520-16,-10-2-633 0</inkml:trace>
  <inkml:trace contextRef="#ctx0" brushRef="#br0" timeOffset="3225.97">8806 8845 1633 0,'0'0'1136'16,"0"0"-872"-16,0 0-84 15,0 0-123-15,0 0-48 16,0 0-9-16,-40 123-141 16,22-75-353-16,3-7-593 0</inkml:trace>
  <inkml:trace contextRef="#ctx0" brushRef="#br0" timeOffset="34720.64">12529 6888 111 0,'0'0'1251'0,"0"0"-868"0,0 0-227 16,2-12-34-16,5 5-34 15,-1 1-60-15,4 2-18 16,-2-3 11-16,-4 2 42 16,1 1 11-16,-3 3-3 15,-2 1-19-15,2 0-24 16,1 0-10-16,0 0-6 15,3 0 3-15,1-2 4 16,1 2 7-16,2 0-1 16,-2-2-10-16,1 2-9 0,1 0 0 15,0-2 1 1,3 2-6-16,3-2 8 0,0-3 18 16,4 4 26-16,2-5 3 15,2 1-1-15,1 1 3 16,0-2-15-16,-1 5-11 15,1-3-14-15,-1 4-3 16,0 0-2-16,3 0-1 16,1 0 2-16,5 0 13 15,0 0 2-15,0-2-11 16,3-1-4-16,0 3-2 16,0 0-5-16,-5 0-5 15,-2 0-1-15,-3 0 1 16,1 0 7-16,-3 0 9 15,3 3 7-15,0 0-1 0,4-3-1 16,5 0 2-16,4 0 17 16,3 0-4-16,1 0-18 15,-1 0 0-15,-6 0-5 16,-1 0-5-16,-7 0-4 16,-2 0 5-16,0 0-1 15,-1 0 13-15,2 0 13 16,4-1 0-16,2-4-8 15,4 4-7-15,-2-3-7 16,1 0-5-16,-2 1-2 16,-6 0 1-16,-4 0-7 15,-5 2 5-15,-7-2 4 16,-1 1 8-16,-5 2 5 0,-1-1-11 16,0 1 1-16,1-3 1 15,3 3 1-15,0-2-6 16,3 1 0-16,5-2 0 15,1 1-2-15,-2 1 4 16,1-2-4-16,-2 3-6 16,2-1 5-16,-8 1-5 15,0 0-1-15,-6 0 0 16,3 0 0-16,-4 0 0 16,5 0-1-16,1 0 1 15,0 0 1-15,4 0-1 16,3 0 1-16,1 0 1 0,1 0 4 15,-3-3 1 1,1 2 1-16,-7-2-7 0,-2 3-1 16,-4 0 0-16,-1 0-1 15,-2 0-11-15,2 0-47 16,-2 7-175-16,0 6-338 16,-11 2-433-16</inkml:trace>
  <inkml:trace contextRef="#ctx0" brushRef="#br0" timeOffset="35551.43">12972 7074 618 0,'0'0'684'0,"0"0"-149"16,0 0-228-16,0 0-35 16,0 0-6-16,0 0-78 15,0 0-50-15,125-34-19 16,-89 30-21-16,6 0-16 16,4 0-12-16,10 0-22 0,5 2-16 15,1 2 7 1,2 0 0-16,1 0-2 0,-5 0-7 15,-2-2-12-15,-4 2 23 16,-5-2 16-16,-2 0-8 16,-2 0 5-16,-3-2-12 15,-3 3-15-15,-1-2-7 16,3 1-7-16,3-2 5 16,1 1 0-16,4-4-3 15,0-1 0-15,-3 2-9 16,-5 2 2-16,-8-1-8 15,-11 4 0-15,-8 1-1 16,-5 0 1-16,-5 0 0 16,0 0 0-16,-1 0 0 0,-1 0 1 15,3 0-1-15,-1 0 0 16,0 0 0-16,3 0-1 16,-1 0 1-16,0 0 0 15,0 0-1-15,-4 0 0 16,3 0 0-16,-1 0-19 15,2 0-61-15,2 0-67 16,-4 14-94-16,-2 0-290 16,-2-4-355-16</inkml:trace>
  <inkml:trace contextRef="#ctx0" brushRef="#br0" timeOffset="36321.18">13521 7275 124 0,'0'0'704'0,"0"0"89"16,0 0-450-16,0 0-99 16,0 0-60-16,0 0-61 0,0 0-68 15,4 0-33-15,-4 0 14 16,0 0 18-16,6 0 34 15,8 0 73-15,6-1 104 16,9-2-57-16,6-1-54 16,6 2-37-16,3 0-51 15,5 2-37-15,2 0-2 16,8 0 4-16,-2 0-5 16,5 0-1-16,-4 0-10 15,0 0-3-15,-2 2-6 16,-6 0-5-16,-6 0 0 15,-4 0 0-15,-2 1 0 16,-7-2 0-16,-1-1 11 16,-9 0 6-16,-5 0-4 15,-5 0-7-15,-7 0-6 0,1 2 0 16,-5-2 1-16,0 0 4 16,0 0 13-16,0 0 4 15,0 0-5-15,0 0-9 16,0 0-8-16,0 0 5 15,0 0-6-15,0 0 0 16,0 0-1-16,0 4-53 16,0 6-120-16,0 2-204 15,-4-4-615-15</inkml:trace>
  <inkml:trace contextRef="#ctx0" brushRef="#br0" timeOffset="46134.9">13472 8490 38 0,'0'0'1063'0,"0"0"-514"16,0 0-359-16,0 0 41 0,0 0-2 16,0 0-62-16,9-20-55 15,-9 18-32-15,0 2-10 16,0 0-3-16,0 0-4 16,0 0-3-16,0 0-17 15,0 0-10-15,0 0-18 16,0 0-6-16,0 0-9 15,0 0 0-15,-3 0 0 16,1 0 8-16,-5 0 2 16,2 0-10-16,-3 0 0 15,1 0 0-15,-4 0-8 16,2 0 7-16,-2 0-7 0,-3 0 8 16,3 0 0-16,1 0 0 15,-2 0-9-15,3 0 3 16,5-2 6-16,-3 2 6 15,5 0-5-15,-1-3 0 16,1 3 1-16,0 0-1 16,0 0 8-16,-3 0-9 15,3 0-1-15,-2 0-5 16,2 0 5-16,0 0 1 16,-1 0 0-16,3 0 0 15,0 0 0-15,0 0 1 16,0 0-1-16,0 0 1 15,0 0 0-15,0-1-1 0,0 1 0 16,0 0-2-16,0-2-4 16,0 2 0-16,0 0-3 15,0 0-18-15,0 0-7 16,0 0 19-16,0 0 6 16,0 0 8-16,0 0-1 15,0 0 2-15,0 0 0 16,0 0 7-16,0 0-1 15,0 0 6-15,-2 0 21 16,-9 0 2-16,-7-3 11 16,-6 2-40-16,-10-1 0 15,-3-1-5-15,-6 2-1 16,1 1 0-16,-3 0 2 16,-3 0-1-16,4 0-1 15,-2 0 1-15,1 0-1 0,1 1 2 16,4-1 8-16,1 0-2 15,6 0-2-15,0 0 4 16,1 0 1-16,1 0-2 16,0 0 1-16,2-1 2 15,2-3 0-15,-1 0-1 16,-1 2-5-16,0 0-6 16,2-2 0-16,2 2 2 15,3-2-1-15,2 0 0 16,2 2 0-16,3 0 1 15,1 0-1-15,-1 0-1 16,1 2 0-16,-1 0-2 16,-3 0 1-16,0 0 1 0,3 0 0 15,2 0 0-15,-1 0 0 16,5 0 1-16,0 0-1 16,2 0 7-16,0 0-7 15,-1 0 0-15,-2 0 1 16,2-3 0-16,-1 2 0 15,0-1 0-15,0-2 0 16,2 2 0-16,1-1 1 16,1 2-1-16,3 0 0 15,-2-2 4-15,1 3-4 16,1-2-1-16,0 0 0 16,-3 2 0-16,3-2 0 15,0 2-1-15,0 0 0 16,2 0 0-16,0-2 0 0,0 2-7 15,0 0 2-15,0 0-19 16,0 0-2-16,2 0 10 16,11 0 17-16,9 0 0 15,7 0 9-15,7 2 2 16,5 2 2-16,5 2 11 16,3-2-6-16,4 2-9 15,5-3 14-15,2 2 8 16,3-3-2-16,-1 0-2 15,3-2-4-15,-3 0 6 16,-2 0-5-16,-2 0-9 16,-4 0 0-16,-7 0-6 15,-5 0 0-15,-2 0-2 16,-4 0 2-16,2 0 12 0,2 0 0 16,0 0 3-16,3 0-7 15,-1-4-11-15,-1 2 0 16,0-2 0-16,-1 2-5 15,-4-1 8-15,-3 2-8 16,-2 1 5-16,-4-2-5 16,2-1 8-16,-3 1 12 15,2-1 13-15,0-1-4 16,4-2-15-16,-1 2-4 16,3 0-1-16,1 0-4 15,-2 2-5-15,1 2 1 0,-3-3 5 16,-2 3-5-1,-2 0-1-15,-2 0 1 0,1 0 5 16,3 0-5-16,-1 0 5 16,7 0-1-16,-2 0 3 15,3 0-3-15,-5 0-5 16,0 0 1-16,-6 0-1 16,-6 0 0-16,-1 0 5 15,-5 0-6-15,-1 0 0 16,-1 0 1-16,2 0-1 15,-1 0 1-15,1 0-1 16,-2 3 1-16,2-1-1 16,-2 0 0-16,-1-2 0 15,-2 2 1-15,1-2 0 0,3 0 0 16,-4 2 5-16,3-2-4 16,-1 0-1-16,-4 0 0 15,-2 2 0-15,3-2 0 16,-5 1-1-16,1-1-1 15,4 0 1-15,-5 3-1 16,2-3 1-16,0 0 0 16,1 0 0-16,1 2 0 15,-1-2 1-15,0 0-1 16,1 2 0-16,-3-2-1 16,1 0 1-16,-4 2 0 15,2-2 0-15,-2 0 0 16,0 0 1-16,0 0-1 15,0 0 0-15,0 0 1 0,0 0 0 16,0 0 0-16,0 2 0 16,0-2-1-16,0 0 1 15,0 0 1-15,0 0 4 16,0 0-5-16,0 0-1 16,0 0 1-16,0 0-1 15,0 5-23-15,-13 8-176 16,-14 1-261-16,-8 0-662 0</inkml:trace>
  <inkml:trace contextRef="#ctx0" brushRef="#br0" timeOffset="47515.6">13467 9157 189 0,'0'0'570'16,"0"0"133"-16,0 0-371 16,0 0-96-16,0 0-3 15,0 0-30-15,0 0-28 16,26-8 9-16,-9 1 4 15,0 1-5-15,5 0-23 0,2 0-28 16,2 0-27 0,-3 1-20-16,6 4-19 0,3-1-9 15,2-1-24-15,6 3-15 16,4-1-4-16,5 1-5 16,5-2 1-16,3-2 4 15,1 0 1-15,-6 0 6 16,-5 0-5-16,-11 2 1 15,-7-1-5-15,-10 3-12 16,-3 0 0-16,-5 0 0 16,-1 0 1-16,2 0-1 15,1 0 0-15,1 0 1 16,-1 0 0-16,1 0-1 16,-2 0 1-16,0 0 0 15,-5 0 0-15,0 0 0 0,-3 0 0 16,0 0 0-16,-1 0 0 15,1 0 0-15,3 0 0 16,0 0 7-16,1 0-2 16,1 0 0-16,1 0 0 15,0 0-5-15,-1 0-1 16,-3 0 7-16,2 0-7 16,-4 0 0-16,-2 0 0 15,3 0-2-15,-3 0-7 16,-2 3-148-16,0 4-354 15,0 0-541-15</inkml:trace>
  <inkml:trace contextRef="#ctx0" brushRef="#br0" timeOffset="51882.64">16464 8671 175 0,'0'0'2087'16,"0"0"-1456"-16,0 0-360 16,0 0-29-16,0 0-87 15,0 0-88-15,0 0-41 16,89-27 34-16,9 26-24 15,38 1-18-15,40 0 4 16,20 0 13-16,2 0-17 0,-17 3-2 16,-32 4-2-16,-31-3-4 15,-40 2-10-15,-32-5 1 16,-19 2-1-16,-4 1-6 16,-12 0-158-16,-24 2-118 15,-27 0-95-15,-18-6-636 0</inkml:trace>
  <inkml:trace contextRef="#ctx0" brushRef="#br0" timeOffset="52114.49">16522 8913 2309 0,'0'0'844'15,"0"0"-689"-15,0 0-79 16,0 0 32-16,119 0 91 0,-40 0-116 15,12 0-32-15,7 0-15 16,7 0-12-16,18 0-5 16,17 0 4-16,-11 0-7 15,-13 0-1-15,-20 0-1 16,-20 0-13-16,4 0-1 16,5 0 0-16,-1 0-108 15,-21 0-394-15,-26-1-643 0</inkml:trace>
  <inkml:trace contextRef="#ctx0" brushRef="#br0" timeOffset="62528.95">20724 6306 2004 0,'0'0'776'16,"0"0"-505"-16,0 0-142 0,0 0-87 15,-6 121-35 1,-1 19 10-16,-5 27 34 0,-1 16 17 16,-1-12 0-16,6-30-34 15,-1-25 25-15,5-33 20 16,4-28-55-16,0-6-13 16,0-2-10-16,0 6-1 15,0-3-24-15,0-10-105 16,0-13-141-16,0-27-275 15,0-15-21-15,-8-23-1039 0</inkml:trace>
  <inkml:trace contextRef="#ctx0" brushRef="#br0" timeOffset="62816.95">20690 6634 1785 0,'0'0'668'0,"0"0"-413"15,0 0-104-15,0 0 71 16,0 0-82-16,140-42-62 16,-88 61-31-16,-1 6-20 15,-4 8 0-15,-7 1 3 16,-6 1 0-16,-7-1-3 16,-10-3-9-16,-8 0-7 15,-6-4-1-15,-3 0-4 16,-3-5 3-16,-17-2 0 15,-9 0 8-15,-4 0-8 0,-8-2-9 16,1 3-110-16,-14-2-198 16,10-3-392-16,7-7-467 0</inkml:trace>
  <inkml:trace contextRef="#ctx0" brushRef="#br0" timeOffset="63294.99">21513 6689 2299 0,'0'0'756'15,"0"0"-499"-15,0 0-13 16,0 0-121-16,0 0-123 0,0 0-17 16,-62 117 17-16,25-43 7 15,-5 13 2-15,-2 7 3 16,1-1-1-16,3-6-1 15,7-13-4-15,2-14-5 16,10-13 1-16,5-17 3 16,10-15-5-16,6-10 0 15,0-5 0-15,3-11 15 16,18-28 7-16,20-42-21 16,14-56 1-16,7-47-2 15,-6 7-16-15,-18 37 2 16,-18 56 7-16,-11 46 7 15,-1 5 13-15,-4 10 7 16,0 3 44-16,-2 13-31 0,-1 7-33 16,9 13-19-16,6 24-53 15,11 37 39-15,11 38 21 16,4 32 11-16,-2-8 1 16,-11-23 19-16,-11-40 7 15,-4-24-16-15,-1 3-4 16,3 2-6-16,-1 0-7 15,-4-6-94-15,-11-6-166 16,-3-12-390-16,-16-16-145 0</inkml:trace>
  <inkml:trace contextRef="#ctx0" brushRef="#br0" timeOffset="63454.92">21274 7211 1435 0,'0'0'1048'15,"0"0"-895"-15,0 0-64 16,0 0 107-16,145 0-111 16,-69 0-85-16,35 0-21 15,-17 0-325-15,-19-11-422 0</inkml:trace>
  <inkml:trace contextRef="#ctx0" brushRef="#br0" timeOffset="63745.64">22078 6655 388 0,'0'0'2078'15,"0"0"-1601"-15,0 0-390 16,0 0-49-16,0 0-36 16,0 0 131-16,19 138 12 15,-17-72-26-15,-2 3-31 16,0 3-35-16,0-2-17 15,0-4-6-15,-2-11-12 16,0-11-11-16,2-16-5 16,0-10 7-16,0-8 7 15,0-4 4-15,0-2-2 16,21 0 4-16,15 2 26 0,15-2 3 16,16 5-22-16,45 5-29 15,-17 3-167-15,-12-5-608 0</inkml:trace>
  <inkml:trace contextRef="#ctx0" brushRef="#br0" timeOffset="64712.46">20795 12490 1292 0,'0'0'1381'16,"0"0"-1063"-16,0 0-251 16,-13 159-61-16,2-2 177 15,-1 23-39-15,6 8-96 16,6-23-2-16,0-46 20 15,0-30-22-15,0-33-34 16,0-15-9-16,2-1-1 16,2-2-75-16,3-2-118 15,-2-16-148-15,-3-20-116 0,-2-25 168 16,0-14-856-16</inkml:trace>
  <inkml:trace contextRef="#ctx0" brushRef="#br0" timeOffset="64994.98">20795 12703 2017 0,'0'0'379'0,"0"0"-256"16,0 0-21-16,0 0-11 16,145 2-16-16,-89 26-23 15,-3 5 30-15,-6 7 8 16,-5-3-21-16,-10-1-11 0,-11-1-17 15,-7-8 16-15,-9-2 7 16,-5-5-10-16,-5 0 0 16,-21-2 22-16,-10 2-5 15,-9-2-32-15,-1-2-24 16,1-3-15-16,5 0-87 16,0-9-179-16,11-2-304 15,4-2-310-15</inkml:trace>
  <inkml:trace contextRef="#ctx0" brushRef="#br0" timeOffset="65328.48">21312 12761 2045 0,'0'0'742'0,"0"0"-568"15,0 0-55-15,0 0-72 16,0 0 85-16,16 130 23 15,-7-65-65-15,-3 9-31 16,1 6-4-16,-7 4-14 16,0-1-19-16,0-5-7 15,-7-11-7-15,-4-6-1 16,-1-17-7-16,4-12 1 16,4-14 1-16,1-9-1 15,3-8 0-15,0-1 11 0,0 0 67 16,0 0 14-1,21-4-42-15,14-6-30 0,14 1-15 16,11-2-6-16,12 7-54 16,24 2-150-16,35-4-261 15,-15-2-281-15,-12-2-930 0</inkml:trace>
  <inkml:trace contextRef="#ctx0" brushRef="#br0" timeOffset="65863.53">22575 12685 2102 0,'0'0'858'0,"0"0"-697"0,0 0-56 16,0 0-27-16,-83 102 55 15,35-33 37-15,-10 15-55 16,-2 6-61-16,2 4-28 16,2-2-16-16,7-1-9 15,4-9 0-15,5-12 0 16,9-13-1-16,4-14-14 16,10-15-13-16,8-12 12 15,6-10-9-15,3-6 12 16,0-12 3-16,25-39 8 0,29-48-24 15,23-50 10 1,12-19 15-16,-4 6 5 16,-20 40 1-16,-25 45 0 0,-13 27-4 15,-9 14-1-15,-3 6 1 16,-2 4 28-16,-1 6 33 16,-6 14-8-16,2 6-37 15,2 10-18-15,13 28-19 16,6 22 19-16,11 30 11 15,6 29 2-15,1 25-4 16,-5-12-9-16,-8-24 0 16,-10-29 9-16,-1-23-1 15,2 4-8-15,-2-2-1 0,2 1-8 16,-5-14-71 0,-9-13-115-16,-11-26-275 0,-2-6-236 15,-13-6-766-15</inkml:trace>
  <inkml:trace contextRef="#ctx0" brushRef="#br0" timeOffset="66024.53">22234 13208 1600 0,'0'0'1089'0,"0"0"-562"16,0 0-382-16,0 0-47 15,0 0-64-15,0 0 40 16,154 35-47-16,-52-9-27 0,-17-6-54 15,-16-8-670-15</inkml:trace>
  <inkml:trace contextRef="#ctx0" brushRef="#br0" timeOffset="74742.98">11760 13283 978 0,'0'0'694'0,"0"0"-382"16,0 0-43-16,0 0-65 16,0 0 11-16,0 0 4 15,0-5-26-15,0 5-25 16,0 0-35-16,0 0-31 0,0 0-36 15,0 0-42 1,0 0-17-16,9 0-7 0,9 15 0 16,7 7 0-16,4 4 6 15,2 5-5-15,0 5 11 16,0-1 5-16,1-1-16 16,-1-2 0-16,-2-2 7 15,-3-4-2-15,-2-4-5 16,-1-4 5-16,-5-4-6 15,-3-1 1-15,-2-4-1 16,-3 0 2-16,-2-1-2 16,1-4 1-16,-1 2-1 15,-2-5 0-15,-2-1 0 16,-2 0-6-16,-2 0-30 16,0 0-71-16,0-14-102 15,0-5-477-15,0-6-679 0</inkml:trace>
  <inkml:trace contextRef="#ctx0" brushRef="#br0" timeOffset="75060.48">12122 13190 466 0,'0'0'1408'16,"0"0"-932"-16,0 0-286 0,0 0 77 16,0 0-56-1,0 0-92-15,0 0-65 0,-25 14-22 16,-2 12-16-16,-10 13-10 16,-5 11 5-16,-6 8 4 15,-1 2 1-15,2-4-4 16,2-6-6-16,5-6 0 15,9-9-6-15,9-11-1 16,9-6 1-16,6-9-11 16,7-5-175-16,9-4-276 15,7 0-269-15</inkml:trace>
  <inkml:trace contextRef="#ctx0" brushRef="#br0" timeOffset="75993.57">12304 14432 212 0,'0'0'756'0,"0"0"-511"16,0 0-10-16,0 0 56 16,0 0-11-16,0 0-18 15,0 0-45-15,-16-9-30 16,14 9-60-16,2 0-54 16,0 0-33-16,0 3-31 15,2 12-7-15,16 8 26 16,4 6 41-16,3 2 9 0,2 3-9 15,-1-1-33 1,1-2-12-16,-2-3-11 16,-3-4-2-16,-2-4-11 0,-4-6 1 15,-5-4 0-15,-3-1-1 16,-1-6-1-16,-2-3-27 16,-3 0-115-16,7-18-97 15,-2-10-50-15,-3-4-683 0</inkml:trace>
  <inkml:trace contextRef="#ctx0" brushRef="#br0" timeOffset="76250.21">12569 14377 1392 0,'0'0'784'15,"0"0"-595"-15,0 0-106 16,0 0 30-16,0 0-24 15,0 0 4-15,-92 119 17 16,59-81 20-16,0 2-18 16,2-4-41-16,4 0-40 15,2-3-17-15,6-4-13 16,3-7-1-16,5-4 0 16,3-4-6-16,2-2-55 15,6-2-222-15,0-4-364 16,0-3-436-16</inkml:trace>
  <inkml:trace contextRef="#ctx0" brushRef="#br0" timeOffset="76892.16">12625 14466 859 0,'0'0'995'16,"0"0"-618"-16,0 0-143 0,0 0-10 15,0 0-74-15,0 0-60 16,0 0 6-16,-9-7-1 16,9 7-29-16,9 0-7 15,9 0 29-15,4 17-21 16,7 0-16-16,2 10-21 15,2 5-15-15,0 0-14 16,4 0 0-16,-4-2-1 16,-2-2 0-16,-2-6 0 15,-7-4 0-15,-3-2 0 16,-7-10 0-16,-4-3-1 16,-4-2-11-16,-4-1-38 15,0 0-38-15,0-10-66 0,0-12-432 16,0 4-756-16</inkml:trace>
  <inkml:trace contextRef="#ctx0" brushRef="#br0" timeOffset="77143.8">12974 14427 1071 0,'0'0'866'0,"0"0"-590"16,0 0-70-16,0 0 8 16,0 0-120-16,0 0-63 0,0 0 80 15,-62 81 64 1,33-50-27-16,-2 4-66 0,-1-3-43 16,1 2-25-16,2-2-7 15,3-2-7-15,4-2-7 16,-3-1-121-16,10-7-231 15,3-8-476-15</inkml:trace>
  <inkml:trace contextRef="#ctx0" brushRef="#br0" timeOffset="77760.14">13246 13322 1367 0,'0'0'783'0,"0"0"-557"15,0 0-119-15,0 0 12 16,0 0-85-16,0 0-10 0,0 0 78 15,114 61 32 1,-76-35-47-16,5 2-48 0,-6 1-10 16,1 2-11-16,-7-5-10 15,-5-2-7-15,-5-2-1 16,-5-4 1-16,-6-3-1 16,-1-6 0-16,-4-1-40 15,0-8-126-15,-3 0-66 16,0-11-130-16,-2-10-605 0</inkml:trace>
  <inkml:trace contextRef="#ctx0" brushRef="#br0" timeOffset="78006.91">13643 13172 1731 0,'0'0'786'15,"0"0"-659"-15,0 0-33 16,0 0-39-16,0 0 96 16,-62 129 4-16,20-71-8 15,-8 4-45-15,-1-2-56 16,1-6-29-16,4-7-16 16,6-6 0-16,5-5-1 15,8-5-133-15,2-1-225 16,8-10-391-16,7-11-843 0</inkml:trace>
  <inkml:trace contextRef="#ctx0" brushRef="#br0" timeOffset="80388.59">12217 7375 55 0,'0'0'68'0,"0"0"-36"15,0 0-28-15,0 0-4 16,-138-84-32-16,80 79-21 15,5 2 17-15,12-3 3 16,12-2 28-16,14 0 5 16,8 2 0-16,3 2 0 15,4 4 0-15,-5 0 0 0,0 0 0 16,1 0 0 0,4-7 0-16,0-6 0 0,0-9 0 15,16-9 0-15,8-5 0 16,3-9 0-16</inkml:trace>
  <inkml:trace contextRef="#ctx0" brushRef="#br0" timeOffset="83080.61">13445 7467 4 0,'0'0'6'0,"0"0"-6"16,0 0 0-16,0 0 0 15,0 0 0-15,0 0 0 16,0 0 0-16,-23-15 0 16,7-2 0-16,1 1 0 15,-1 4 0-15,3 2 0 16,-3 6-1-16,3 4 0 16,2 0 0-16,-1 10-1 15,4 6 1-15,2 0 1 16,1 1-1-16,3-3 1 0,0-2 0 15,2-5 0-15,0 0 0 16,0-6-1-16,0 1 1 16,0-2 0-16,0 0 0 15,0 0 0-15,-3 0 0 16,1 0 0-16,2-2 0 16,-3-2 0-16,3-2 0 15,0-2 0-15,0 0 0 16,0-2 0-16,0-2 0 15,-2 2 0-15,-2-1 0 16,0 0-1-16,-3-1 1 16,-2 2 0-16,0-2 0 15,-2 0 0-15,-1-2 0 0,2-1 0 16,1 1 0-16,-3-5 0 16,1-1 0-16,1-2 0 15,-2-3 0-15,-1 2 0 16,-1 0 0-16,-1 3 0 15,-1 2 0-15,1 0 0 16,-1 2 0-16,-2 2 0 16,2 2-1-16,-1-2 1 15,-1 0 0-15,-2 2 0 16,0 2 0-16,0 4 0 16,0 4 0-16,0 2 0 15,-1 0 0-15,-2 2 0 0,-2 7 0 16,-4-2 0-1,-2 0 0-15,-3-2 0 0,-6-1 0 16,-4-4 0-16,-10 0 0 16,-6 0 0-16,-7-14 0 15,-4-4 0-15</inkml:trace>
  <inkml:trace contextRef="#ctx0" brushRef="#br0" timeOffset="83816.85">14459 7744 7 0,'242'197'0'16,"15"19"22"-16,3 9 10 0,-5-20-64 15</inkml:trace>
  <inkml:trace contextRef="#ctx0" brushRef="#br0" timeOffset="84010.15">17476 9934 10 0,'144'183'1'16,"-28"-24"0"-16,-38-36-1 15,-31-37 0-15,-23-29 0 16,-19-13 0-16,-5-2 0 16,-9-2 0-16,-18-7 0 15,-10-10-1-15,-2-9 1 16,1-3 0-16,-6 0 0 16,-28 3 1-16,-39 5 0 0,-40 4-1 15,-19 5-11 1,26-8 9-16</inkml:trace>
  <inkml:trace contextRef="#ctx0" brushRef="#br0" timeOffset="84491.18">16535 10976 9 0,'0'0'2'0,"-112"138"-1"15,35-40 1-15,-15 26-2 16,-17 29 0-16,-16 14 1 16,-4-2-1-16,-16-10 0 15,-13-12 1-15,-29 2-1 16,-23 3 1-16,-12 5-1 16,-5 3-1-16,13-5 1 15,15-9-12-15,21-12 11 0,17-20-2 16,36-23 3-1,36-27 0-15,34-24 0 0,24-12 0 16,9-10 0-16,15-14 0 16,7 0 0-16,17-36 0 15,19-20 0-15,5-16 0 16,-4-9 0-16,-6-3 0 16,-18-26 0-16</inkml:trace>
  <inkml:trace contextRef="#ctx0" brushRef="#br0" timeOffset="85123.89">14002 12578 681 0,'0'0'1776'0,"0"0"-1271"0,0 0-242 16,0 0-28 0,0 0-85-16,0 0-94 0,0 0-55 15,0 0 7-15,106 161 54 16,-48-89 25-16,3 4-33 15,-1-5-32-15,-2-7-20 16,-6-14-1-16,-6-14 0 16,-6-14 5-16,-2-22 12 15,19-22 25-15,38-74 46 16,42-75-53-16,28-37-36 16,11-7 0-16,-11 31-48 15,-51 76-243-15,-27 38-631 0</inkml:trace>
  <inkml:trace contextRef="#ctx0" brushRef="#br0" timeOffset="86874.26">14243 17062 937 0,'0'0'831'16,"0"0"-506"-16,0 0-72 15,0 0-11-15,0 0-34 16,0 0-58-16,0 0-29 16,-14-6 8-16,30 2-12 15,15-4 2-15,18-2 21 0,38-1-23 16,53-4-26 0,54 5-10-16,31-2-27 0,9 6-19 15,-9 6-16-15,-22 0-2 16,-14 0-5-16,-22 6-5 15,-45 2-1-15,-39 2-5 16,-37-2-1-16,-19-3-11 16,-6 1-22-16,-5-3-15 15,-8-3-14-15,-8 0 20 16,0 0 8-16,-18 0-47 16,-22-6-144-16,-64-10-232 15,5 2-240-15,-7 4-874 0</inkml:trace>
  <inkml:trace contextRef="#ctx0" brushRef="#br0" timeOffset="87106.91">14160 17084 1249 0,'0'0'951'15,"0"0"-656"-15,0 0-173 16,0 0-24-16,0 0-46 15,169 36 166-15,1-32 61 16,30 1-59-16,14-5-39 16,-9 0-83-16,-18-11-62 15,0 8-24-15,-7 3-11 16,-17 0-1-16,-31 0-37 0,-12 0-154 16,-40 0-312-1,-30 0-487-15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3-30T15:48:27.605"/>
    </inkml:context>
    <inkml:brush xml:id="br0">
      <inkml:brushProperty name="width" value="0.05292" units="cm"/>
      <inkml:brushProperty name="height" value="0.05292" units="cm"/>
      <inkml:brushProperty name="color" value="#FF0000"/>
    </inkml:brush>
  </inkml:definitions>
  <inkml:trace contextRef="#ctx0" brushRef="#br0">21428 7329 1743 0,'0'0'906'0,"0"0"-696"16,0 0-159-16,-91 118 107 16,66-49-29-16,8 8-34 15,5 8-31-15,8 3 15 16,4-5-35-16,0-7-25 16,0-8 31-16,0-14-22 15,0-10-13-15,0-10-15 16,0-10-5-16,0-8-50 15,20-16-251-15,-1-10-405 16,2-21-216-16</inkml:trace>
  <inkml:trace contextRef="#ctx0" brushRef="#br0" timeOffset="355.94">21357 7271 1609 0,'0'0'1189'0,"0"0"-1004"15,0 0-19-15,0 0 2 16,161-103-117-16,-82 103-36 16,6 23-5-16,0 15 7 15,-6 14 4-15,-2 8 10 16,-9 6 8-16,-5 8 5 16,-7 5-10-16,-9 3-16 0,-7-2 3 15,-11 1 54 1,-12-10-42-16,-12-2-12 0,-5-9-4 15,-31-6 2-15,-29-6 13 16,-37 0-4-16,-1-12-8 16,-6-6-7-16,-3-7-7 15,25-16-6-15,-3 0 0 16,18-7-8-16,18 0-16 16,15 0-1-16,19 0-2 15,15-7-9-15,9 3-75 16,8-2-713-16</inkml:trace>
  <inkml:trace contextRef="#ctx0" brushRef="#br0" timeOffset="772.19">21191 9124 2205 0,'0'0'802'0,"0"0"-600"0,0 0 29 15,0 0-108-15,0 0-113 16,3 108 1-16,19-14 46 16,7 29 13-16,0-3-20 15,-4-14-23-15,-6-13-23 16,-9-21-4-16,-1 7-10 15,-3 8 2-15,-2-9-188 16,-4-9-269-16,0-23-233 16,-2-30-646-16</inkml:trace>
  <inkml:trace contextRef="#ctx0" brushRef="#br0" timeOffset="1088.98">21410 9151 2642 0,'0'0'731'0,"0"0"-566"16,0 0 71-16,147-50-122 16,-22 50-62-16,33 37-17 15,-7 13-20-15,-30 5 3 16,-41-5-6-16,-33-6 1 16,0 9 2-16,-5 10-13 0,-7 8-1 15,-19-2 13-15,-16 0-1 16,0-5 5-16,-26-1-18 15,-20-2 0-15,-11-4 0 16,-21-2 0-16,-13-3 0 16,-9-9 0-16,0-4 0 15,3-13 0-15,13-11 0 16,12-14 0-16,19-1-72 16,8-32-198-16,16-6-466 15,14-10-745-15</inkml:trace>
  <inkml:trace contextRef="#ctx0" brushRef="#br0" timeOffset="1630.2">20842 7592 1094 0,'0'0'1147'16,"0"0"-762"-16,0 0-125 16,0 0-10-16,0 0-139 0,136-53-48 15,-72 53-32-15,6 0-16 16,1 0-15-16,-3 8-1 15,-1 12-187-15,-15-1-416 16,-27-3-630-16</inkml:trace>
  <inkml:trace contextRef="#ctx0" brushRef="#br0" timeOffset="1800.45">20788 8085 1098 0,'0'0'1368'0,"0"0"-863"16,0 0-366-16,0 0-40 16,137-68-71-16,-73 58-28 15,20 10-108-15,-14 0-274 16,-15 12-767-16</inkml:trace>
  <inkml:trace contextRef="#ctx0" brushRef="#br0" timeOffset="2229.67">20869 9467 2041 0,'0'0'686'0,"0"0"-395"15,0 0 6-15,0 0-172 16,0 0-113-16,0 0 5 16,0 0-1-16,127 0-7 15,-85 0-9-15,-5 9-56 16,-10 12-401-16,-19-1-411 0</inkml:trace>
  <inkml:trace contextRef="#ctx0" brushRef="#br0" timeOffset="2372.48">20917 9887 1463 0,'0'0'974'0,"0"0"-771"0,0 0 135 16,164 0-210-16,-47-11-128 15,-12 0-194-15,-13-3-885 0</inkml:trace>
  <inkml:trace contextRef="#ctx0" brushRef="#br0" timeOffset="2889.45">22114 8124 689 0,'0'0'1333'16,"0"0"-647"-16,0 0-356 16,0 0 31-16,0 0-117 0,0 0-109 15,0 0-45-15,14-71-49 16,15 61-40-16,6 2 4 15,12 2-5-15,4 6-6 16,5 0 0-16,-3 18 5 16,-2 11-16-16,-3 10 10 15,-6 5 5-15,-5 6-13 16,1 4 14-16,-2-4 1 16,0-1 6-16,-1-7-5 15,3-10 0-15,0-6 5 16,7-10-5-16,9-8 7 15,6-4-7-15,13-4-1 16,29 4-96-16,-15 1-267 0,-22 0-588 16</inkml:trace>
  <inkml:trace contextRef="#ctx0" brushRef="#br0" timeOffset="3323.11">22292 9471 1005 0,'0'0'1317'16,"0"0"-644"-16,0 0-351 15,0 0-41-15,0 0-170 0,0 0-82 16,0 0-29-16,-16 0 1 15,32 1 13-15,3 6 28 16,4 2-7-16,6 0-16 16,10-3-8-16,3-4-1 15,12-2-2-15,1 0-1 16,5-12 8-16,-2-10 0 16,-9-6 9-16,-9-7 8 15,-9-1 17-15,-8 1 1 16,-8-3-24-16,-1 5-26 15,-3 3 0-15,3 6 0 16,-1 2 0-16,7 4 0 16,7 6 0-16,8 2 0 0,12 2 0 15,11 4 0-15,13 2-62 16,13 2-65-16,39 0-131 16,-20 0-321-16,-23 0-560 0</inkml:trace>
  <inkml:trace contextRef="#ctx0" brushRef="#br0" timeOffset="3705.82">23235 8289 1627 0,'0'0'1142'15,"0"0"-637"-15,0 0-207 16,0 0-58-16,0 0-157 16,0 0-77-16,0 0 3 15,71 53 22-15,-24 4-5 16,2 30-5-16,-2 35-11 15,-13 28 2-15,-19 10-1 16,-15-31-11-16,0-32 0 16,-9-37 8-16,-9-8-2 15,-4 4-6-15,-7 0 0 0,-5-2-34 16,-4-9-103 0,-18-30-181-16,7-10-436 0,7-5-437 15</inkml:trace>
  <inkml:trace contextRef="#ctx0" brushRef="#br0" timeOffset="4071.87">23376 8005 1631 0,'0'0'1444'0,"0"0"-1191"16,0 0-114-16,0 0-58 0,146 6 39 15,-68 18 6-15,9 15-49 16,4 12-34-16,-4 19-5 16,3 28-26-16,-15 35 18 15,-21 28-5-15,-23-16 4 16,-27-26 1-16,-4-39-12 16,-13-26-18-16,-18 11 0 15,-12 3 0-15,-16 4 0 16,-13-11 0-16,-13-6 0 15,-5-10 0-15,-2-6 0 16,5-7 0-16,13-8 0 16,12-5 0-16,15-8 0 15,16-5 0-15,17-1 0 16,14-5-126-16,8-8-234 16,13-13-811-16</inkml:trace>
  <inkml:trace contextRef="#ctx0" brushRef="#br0" timeOffset="4270.76">24239 8787 1562 0,'0'0'1507'0,"0"0"-996"16,0 0-285-16,0 0-77 15,0 0-122-15,0 0 1 0,137-22 58 16,-77 20-86-16,0 2 0 15,-7 0 0-15,-4 0 0 16,-2 12 0-16,-14 0-278 16,-10-6-903-16</inkml:trace>
  <inkml:trace contextRef="#ctx0" brushRef="#br0" timeOffset="5689.92">11865 7663 165 0,'0'0'1874'0,"0"0"-1507"15,-113-85-71-15,57 53 17 0,2 5-102 16,0 7-56-16,4 10-27 16,2 6-35-16,2 4-15 15,1 10-33-15,-1 23-26 16,-1 13-11-16,0 18-8 15,4 28 0-15,12-2-1 16,16 8 0-16,11 1 0 16,4-19-1-16,29 4-7 15,13-16 0-15,16-11-7 16,6-20 13-16,9-17 3 16,8-17 7-16,0-6 14 15,-2-35 8-15,-2-15 14 0,-9-20-8 16,-14-8-5-16,-14-12-12 15,-23 3-12-15,-17 5 9 16,-2 15-2-16,-31 14 8 16,-11 18-19-16,-6 13-2 15,4 14-1-15,5 11-75 16,3 0-133-16,14 13-306 16,6 0-407-16</inkml:trace>
  <inkml:trace contextRef="#ctx0" brushRef="#br0" timeOffset="7192.77">11596 7941 791 0,'0'0'991'0,"0"0"-612"0,0 0-263 16,0 0-47-16,0 0 5 16,0 0-26-16,-18 0 26 15,15-5 62-15,1 4 52 16,2-3-33-16,0-5-8 15,0-5-11-15,31-9-13 16,21-18-74-16,39-19-23 16,47-20-7-16,47-18 17 15,31-5 6-15,4 11-4 16,-8 16-5-16,-13 10-3 16,-1 6-9-16,12 1 0 0,12 1-6 15,19 2-5-15,21 0 4 16,15 4 22-16,13 4-3 15,6 2-12-15,-4 5 12 16,-10 5-24-16,-5 4-8 16,-19 4 14-16,-11 6-6 15,-14 4 3-15,-13 4 3 16,-8 5-14-16,-5 4 8 16,3 5-8-16,-1 0 19 15,9 5-14-15,5 14 12 16,2 6-17-16,0 2 17 15,-7 6-17-15,-8 1 6 16,-13 1-5-16,-20 1-1 0,-11 3 6 16,-15-1-7-16,-11 3 0 15,-9 1 1-15,-3-1-1 16,-22-3 0-16,-16-7-7 16,16 5 2-16,-19-8 5 15,-2 2 0-15,9-1 1 16,-32-4-1-16,0-1 0 15,-5 0 0-15,-14-5 0 16,-16-9 0-16,-11-1 0 16,-5-3 0-16,-7-2 0 15,1 0 2-15,-4-2-1 16,4 2 0-16,1 1 1 0,0-2-1 16,0 1 0-16,3-1 0 15,5 1 5-15,1 1-4 16,10-1 7-16,6 0 0 15,9 0 5-15,9 4-14 16,7 0 0-16,1 2 0 16,2 2 0-16,-2 2 0 15,1 0 0-15,3 5 0 16,-1 0 0-16,0 3 0 16,-2-1 0-16,-9-2 0 15,-4 0 0-15,-12-3 0 16,-4-4 0-16,-7-2 0 15,-6 0 0-15,-5-4 0 16,-4-2 0-16,-3-1 0 16,-4-2 0-16,0-1 0 0,0 0 0 15,0 0 0-15,0 0 0 16,-31 0-17-16,-11 0-89 16,-14-12-428-16</inkml:trace>
  <inkml:trace contextRef="#ctx0" brushRef="#br0" timeOffset="8121.87">11627 9949 732 0,'0'0'858'0,"0"0"-226"15,0 0-417-15,0 0-111 16,0 0-52-16,0 0-24 0,-137 88 15 16,102-29 17-1,-1 13 34-15,10 11-3 0,5 3 2 16,13 2-25-16,8-7 13 16,4-13-34-16,24-13-1 15,14-15-16-15,8-13-18 16,10-20 2-16,9-7 30 15,8-21 49-15,2-25 12 16,-5-11-34-16,-11-7-34 16,-18-2 8-16,-15-2 20 15,-20-4-4-15,-10-3 4 16,-23-1-20-16,-24 5-20 16,-16 8-13-16,-5 11-12 15,-1 16-15-15,4 12-15 0,12 13-6 16,13 11-95-1,19 15-82-15,15 13-309 0,6-4-410 16</inkml:trace>
  <inkml:trace contextRef="#ctx0" brushRef="#br0" timeOffset="9556">11976 10341 1247 0,'0'0'1263'0,"0"0"-908"15,0 0-146-15,0 0-29 16,0 0-121-16,0 0-46 16,0 0-12-16,7 4 6 15,5 0 26-15,0 2 19 16,7 2 1-16,0-2-19 16,4 0-16-16,-1-2-4 15,0-2-8-15,-4-1 1 0,-5-1 1 16,-5 0-7-16,-6 0 16 15,-2 0 14-15,0-6 73 16,0-11-26-16,-16-10-57 16,-4-4-21-16,-5-1-17 15,-4 0-30-15,-1 3 10 16,2 8 5-16,2 5 14 16,2 3 18-16,10 5 0 15,5 2 6-15,2 5 14 16,7 1-12-16,0 0-8 15,0 0-12-15,0 0-9 16,18 15 10-16,9 8 11 16,15 7 38-16,14 3 28 0,16 5-17 15,36 6-2 1,42 9-10-16,39 5-16 0,23 0-3 16,0-2 20-1,-6-4-17-15,-11-5-9 0,3 2-12 16,6-5 1-16,5-5 8 15,5-3-3-15,3-5 3 16,-1-8 1-16,0-6 4 16,-2-6-5-16,0-5-9 15,-3-4 1-15,6-2 0 16,5 0 1-16,2-9-1 16,-2-6 8-16,-3-1-8 15,-8 2-1-15,-3 0 0 16,-6-2 0-16,-5-2 0 0,-8-1 0 15,-6-6 1 1,-12-3 7-16,-15 0-7 0,-13-2 8 16,-30 5-9-16,-26 6 7 15,-27 2-7-15,-13 3 0 16,2-1 0-16,2-8 0 16,5-1 0-16,0-3 0 15,0-2 0-15,6-1 0 16,7-4 0-16,8-3 0 15,6 0 0-15,0-3 0 16,-1 0 0-16,-4 4 0 16,-9 1 0-16,-5 5 0 15,-6 0 0-15,-2 0 0 16,0 0 0-16,4-1 0 16,7-5 0-16,4 3 0 0,3-3 0 15,-1 4 0-15,-4 4 0 16,-9 4 0-16,-10 3 0 15,-8 6 0-15,-1 0 0 16,-4 1 0-16,5-1 0 16,8-3 0-16,8-1 0 15,2 3 0-15,2 0 0 16,-3 2 0-16,-3 5 0 16,-6 2 0-16,-7 1 0 15,3 2 0-15,-4-2 0 16,3 2 0-16,4-2 0 15,6 0 0-15,10 0 0 16,4 1 0-16,3 4 0 0,-3 1 0 16,-5 0 0-1,-8 0 0-15,-14 0 0 0,-9 0 0 16,-12 0 0-16,-8 0 0 16,-4 1 0-16,-2-1 0 15,-1 0 0-15,5 0 0 16,3 0 0-16,-1 0 0 15,3 0 0-15,-5 0 0 16,-3 0 0-16,-2 0 0 16,-4 0 0-16,-2 0 0 15,0 0 0-15,0 0 0 16,0 0 0-16,0 0 0 0,0 0 0 16,0 0 0-16,0 3 0 15,0-3 0-15,0 0 0 16,0 0 0-16,0 0 0 15,0 0 0-15,0 0 0 16,0 0 0-16,0 0 0 16,0 0 0-16,0 0 0 15,0 0 0-15,-12-4 0 16,-5-8-233-16,-4-8-992 0</inkml:trace>
  <inkml:trace contextRef="#ctx0" brushRef="#br0" timeOffset="11253.92">23930 8876 899 0,'0'0'747'16,"0"0"-264"-16,0 0-273 15,0 0 62-15,0 0-96 16,0 0-103-16,2 5-33 15,2 11 123-15,-2 6 4 16,4 4-22-16,-4 5-34 16,-2 11-8-16,0 2-19 0,0 10 9 15,0 4-34-15,-4 6-13 16,-10 5 22-16,-1 6-28 16,-4 6-14-16,-3-1-2 15,-3 2 7-15,-1 2 5 16,-3 0-36-16,-2 3 0 15,-10 15 0-15,-5 20 0 16,1-9 0-16,3-9 0 16,-10 1 0-16,10-25 0 15,-9 11 0-15,-9 12 0 16,-1-14 0-16,-10 9 0 16,-9-3 0-16,-6-4 0 15,-8-5 0-15,-3-8 0 16,2-3 0-16,-1-8 0 15,5-2 0-15,-1-3 0 16,-1-2 0-16,-5 0 0 0,-20 3 0 16,-22 5 0-16,-30 3 0 15,-5-4 0-15,-4-9 0 16,9-14 0-16,8-10 0 16,-10-1 0-16,1-8 0 15,-5-5 0-15,-1-3 0 16,2-7 0-16,-1-6 0 15,2-4 0-15,3 0 0 16,-1 0 0-16,5 0 0 16,-1 0 0-16,4 1 0 0,4 2 0 15,-1-3 0 1,0 0 0-16,3-3 0 0,0-2 0 16,4 2 0-16,5 3 0 15,-3 0 0-15,6 14 0 16,3 3 0-16,4-3 0 15,14-5 0-15,21-5 0 16,19-1 0-16,19-3 0 16,1 0 0-16,-11 0 0 15,-10 2 0-15,-17 8 0 16,3 10 0-16,0 6 0 16,0 6 0-16,3 4 0 15,7 0 0-15,7-1 0 16,4 5 0-16,0-5 0 15,-2 0 0-15,-2-2 0 0,0-2 0 16,-2-3 0-16,2-5 0 16,1-2 0-16,1-3 0 15,3-2 0-15,-2-2 0 16,0 2 0-16,0-1 0 16,-3 6 0-16,-1 3 0 15,-1 6-9-15,-1 0-24 16,1 5 9-16,4-4 16 15,10-4 8-15,11-4-1 16,13-7 1-16,13-3-1 16,7-3 0-16,6-2 0 15,-4-1 1-15,-5 4-2 16,0 1-5-16,-8 0 5 0,3 1-10 16,1-2 3-16,8-3-3 15,7-2 2-15,11-2-53 16,8 0-111-16,0-4-131 15,4-8-442-15,7-10-840 0</inkml:trace>
  <inkml:trace contextRef="#ctx0" brushRef="#br0" timeOffset="11886.32">14424 12528 1650 0,'0'0'318'0,"0"0"-107"15,0 0 10-15,-170-106 80 16,109 88-117-16,0 8-24 15,4 10-27-15,-3 6-17 16,0 28-27-16,-5 18-21 16,3 17 11-16,4 13-13 15,11 10-25-15,16 4-16 16,19 1-11-16,12-7-14 16,19-5 0-16,25-10 0 15,16-11 0-15,12-16 7 16,10-13 4-16,9-17 7 15,25-18 6-15,-8-9 18 16,0-32-5-16,-3-19-5 16,-27-7-5-16,-6-9-18 15,-19 0 4-15,-26 4 7 0,-25 1 31 16,-2 3 6-16,-31 2-35 16,-9 4-10-16,-7 9-6 15,3 12-6-15,1 13 0 16,7 9-24-16,3 13-72 15,-23 6-186-15,10 0-366 16,0 0-737-16</inkml:trace>
  <inkml:trace contextRef="#ctx0" brushRef="#br0" timeOffset="17835.66">11490 8522 91 0,'0'0'72'0,"0"0"707"15,0 0-510-15,0 0-80 16,0 0 38-16,-6-10-61 15,4 4-3-15,-2 0 4 16,1 3-37-16,3-1-43 16,-2-1-1-16,2 3 6 15,-2 0 2-15,0 2 1 16,-1 0-4-16,1 0-4 16,2 0-11-16,-3 0-31 0,3 0-30 15,0 0-13-15,-2 6-1 16,2 3 8-16,-2-1 8 15,2 5 4-15,-2 1 2 16,2 2-4-16,-2 2 7 16,0 5 5-16,2 0 1 15,-3 1-11-15,1-2-9 16,2 0-5-16,0-4-5 16,0-1-1-16,-2-3 0 15,2-4-1-15,0 2 2 16,0-2-2-16,0-2 1 15,0-3 1-15,0 1-1 0,0-1 0 16,0-5 0 0,0 1 7-16,0-1-2 0,0 0 0 15,0 3 0-15,0-1 0 16,0 4-6-16,0 0 1 16,0 2 13-16,0-2-2 15,7 1 1-15,1-2 6 16,6-1 8-16,-1-1 50 15,5 0 13-15,6-3 13 16,5 0 13-16,8 0-22 16,0 0-19-16,3 0-28 15,0 0-17-15,-1 0-14 16,0 0-2-16,-1 0-7 16,-3 0-1-16,3 0 2 15,3 0-2-15,-1 0 4 0,0 0 15 16,0 0-25-16,-2 0 0 15,-5 0 0-15,-2 0 0 16,-4 0 0-16,-2 0 0 16,0 0 0-16,-4 0 0 15,2 0 0-15,4 0 0 16,0 0 0-16,-1-3 0 16,4 0 0-16,-2-1 0 15,-4-2 0-15,1 0 0 16,-5 2 0-16,-7 0 0 15,-1 0 0-15,-5 2 0 16,-5 2 0-16,-2 0 0 16,2-2 0-16,-2 2 0 0,0 0 0 15,2 0 0 1,0-2 0-16,0 2 0 0,0 0 0 16,1-2 0-16,-3 2 0 15,2 0 0-15,-2 0 0 16,0 0 0-16,0 0 0 15,0 0 0-15,0 0 0 16,0 0 0-16,0 0 0 16,0 0 0-16,0 0 0 15,0 0 0-15,0 0 0 16,0 0 0-16,0 0 0 16,0 0 0-16,0 0 0 15,0 0 0-15,0 0 0 0,0 0 0 16,0 0 0-1,0 0 0-15,0 0 0 0,0 0 0 16,0 0 0-16,0 0 0 16,0 0 0-16,0 0 0 15,0 0 0-15,0 0 0 16,0 0 0-16,0 0 0 16,0 0 0-16,0-2-278 15,0-4-587-15</inkml:trace>
  <inkml:trace contextRef="#ctx0" brushRef="#br0" timeOffset="20119.53">11386 9378 962 0,'0'0'655'15,"0"0"-253"-15,0 0-60 16,0 0 43-16,0 0-17 16,0 0-115-16,0 0-94 15,2-90-54-15,3 76-30 0,-2 0-11 16,4 0-32 0,-1 2-5-16,0 2-11 0,-4 2 1 15,3 2 2-15,-3 2 7 16,-2 2 5-16,0-1-1 15,2 3-13-15,-2 0-7 16,2-1-9-16,2 1 1 16,4-4-1-16,5 0-1 15,5 0 1-15,4 0 6 16,0 0 1-16,5 2-1 16,0 2-1-16,6 0 6 15,5 0 0-15,4 0-1 0,5 0 2 16,3 0 7-1,2 0-20-15,2 0 0 0,0 0 0 16,-4 0 0-16,2-2 0 16,-3 0 0-16,-7 2 0 15,-4-2 0-15,-7 2 0 16,-4 0 0-16,-2 0 0 16,-4 0 0-16,0 0 0 15,-1 0 0-15,-2 0 0 16,-5 0 0-16,0 0 0 15,1 0 0-15,-5 0 0 16,-3 0 0-16,0 0 0 16,-4 0 0-16,0 0 0 15,0 0 0-15,0 0 0 16,0 0 0-16,-2 0 0 16,2 0 0-16,3 0 0 15,-1 0 0-15,3 0 0 0,2 0 0 16,2 0 0-16,3 4 0 15,-3-2 0-15,-1 2 0 16,2 0 0-16,-5-2 0 16,-3 0 0-16,-2 0 0 15,0 2 0-15,3 1 0 16,-1 1 0-16,1 5 0 16,2 3 0-16,-1 3 0 15,3 0 0-15,0 4 0 16,0-1 0-16,-1 3 0 15,1-2 0-15,-1 2 0 16,-4-3 0-16,0 0 0 0,1 3 0 16,-3 1 0-16,2 2 0 15,-2-1 0-15,4 4 0 16,-4-1 0-16,2 0 0 16,-2 0 0-16,0 0 0 15,-2 1 0-15,0 7 0 16,0-1 0-16,0 8 0 15,0 1 0-15,0-1 0 16,0 2 0-16,0-3 0 16,0-5 0-16,0 0 0 15,0-3 0-15,0-4 0 0,0 2 0 16,0-1 0 0,0 2 0-16,0 1 0 0,0 3 0 15,0-1 0-15,0-2 0 16,0-3 0-16,0 0 0 15,-2-3 0-15,0 0 0 16,-2 2 0-16,2 1 0 16,-2 2 0-16,2 2 0 15,0 2 0-15,2 2 0 16,0-1 0-16,0 2 0 16,0-4 0-16,0 0 0 15,0-3 0-15,0 3 0 16,0-2 0-16,-2-1 0 15,0 3 0-15,0 0 0 16,2-1 0-16,0 1 0 0,0-5 0 16,0 3 0-16,0-3 0 15,0-2 0-15,0 2 0 16,0-3 0-16,0 0 0 16,2-4 0-16,0-1 0 15,2-3 0-15,-2-2 0 16,4 0 0-16,-4 0 0 15,2-1 0-15,1 0 0 16,-3-1 0-16,0-3 0 16,-2-3 0-16,2-1 0 15,-2-3 0-15,0 0 0 16,2 0 0-16,-2 3 0 16,0-2 0-16,0 7 0 0,0 0 0 15,0 2 0 1,0 0 0-16,0 2 0 0,0 1 0 15,0 0 0-15,2 2 0 16,-2 0 0-16,2 1 0 16,2 0 0-16,-2 5 0 15,0-1 0-15,2-1 0 16,1 0 0-16,-3-4 0 16,2-4 0-16,0-5 0 15,-1-5 0-15,-1-4 0 16,1 0 0-16,-1-3 0 15,2 0 0-15,3 0 0 16,1 0 0-16,8 0 0 16,4 0 0-16,7 0 0 15,6-6 0-15,8-1 0 0,3-1 0 16,3 0 0 0,2 4 0-16,1-2 0 0,1 2 0 15,-1 2 0-15,2-3 0 16,-2 0 0-16,2-3 0 15,0 2 0-15,-4-5 0 16,-3 3 0-16,1-2 0 16,0 1 0-16,-2-4 0 15,-1 2 0-15,1-3 0 16,-5 2 0-16,-2-1 0 16,-4 2 0-16,-1 0 0 15,-3 3 0-15,2 1 0 0,0-2 0 16,2 4 0-16,3-1 0 15,6-3 0-15,3 2 0 16,3-4 0-16,2 1 0 16,-4 0 0-16,-5 1 0 15,-10 2 0-15,-11 1 0 16,-5 4 0-16,-8 2 0 16,-5 0 0-16,0 0 0 15,-2 0 0-15,0 0 0 16,0 0 0-16,0 0 0 15,0 0 0-15,0 0 0 16,0 0 0-16,0 12 0 16,0 6 0-16,0 4 0 0,0 4 0 15,-6 5 0-15,-3 1 0 16,2 2 0-16,-2 1 0 16,3-2 0-16,-3-1 0 15,1-4 0-15,2-2 0 16,-13 1-53-16,0-4-238 15,-3-10-592-15</inkml:trace>
  <inkml:trace contextRef="#ctx0" brushRef="#br0" timeOffset="23883.08">12834 8907 110 0,'0'0'79'0,"0"0"691"15,0 0-457-15,0 0-68 16,0 0 38-16,0 0 39 16,0 0-54-16,-10-50-34 0,6 48-41 15,4 2-39 1,-2 0-21-16,0 0-43 0,2 0-33 15,0 0-23-15,0 0-13 16,0 2-12-16,0 17-8 16,0 12 27-16,0 9 42 15,0 12-2-15,8 6-19 16,0 7-19-16,5 5 2 16,-1 0 10-16,1 5-5 15,-2-2 19-15,0 2-20 16,-2-1 0-16,0-1 1 15,-2 0-10-15,0-3 0 16,-3-2-9-16,2 1-16 16,1-1 5-16,0-2-5 15,0 0 4-15,0-3-5 0,3-4 7 16,0 0-8-16,-2-7 9 16,-1-4-8-16,-1-6 10 15,-2-2-10-15,4-6 8 16,-6 0-8-16,2-2 1 15,1 0 4-15,-1-2-6 16,0-4 1-16,-1-1 0 16,2-4 1-16,-1 0-1 15,0-5 0-15,1 2 0 16,-1-4 0-16,3 2-1 0,0 0 1 16,-3 0-1-1,3-2 1-15,-1-3-1 0,1 2 1 16,-2-1-1-16,1 1 0 15,-1-2 1-15,-1 3-1 16,3 3 0-16,-3-2 0 16,1 3 1-16,2 0-1 15,-1 3 1-15,1-3-1 16,-1 2 0-16,2-2-1 16,-2-1 1-16,-2 2 0 15,3 1 0-15,-5-3 1 16,2 6-1-16,2-3 0 15,-4-2 0-15,2 1 0 16,-3-6 1-16,2-1-1 16,0-2 0-16,-1-1 0 0,2-3 0 15,-2-3-1 1,2 0 1-16,0 0 0 0,2-1-1 16,1 0 1-16,1 2 0 15,4 0 1-15,3 0-1 16,5 1 0-16,9-1 1 15,9 0 0-15,12-3 0 16,7 1 1-16,7-2-1 16,6 0 5-16,3 0-5 15,-4 0 8-15,-1 0-7 16,-8 0-1-16,-3 3 5 16,-6 3-6-16,-1 1 1 15,-2 2 0-15,4-1 8 16,3-2 11-16,8-6-7 15,7 0 2-15,10 0 2 0,-5-5-17 16,-4-4 0-16,-11 2 0 16,-15 4 0-16,-16 0 0 15,-12 2 0-15,-10 1 0 16,-4 0 0-16,-1 0 0 16,-2 0 0-16,0-2 0 15,0 2 0-15,0 0 0 16,0 0 0-16,0 0 0 15,0 0 0-15,0 0 0 16,0 0 0-16,0 0 0 16,0 0 0-16,0 0 0 15,0 0 0-15,0 0 0 0,0 0 0 16,0 0 0-16,0 0 0 16,0 0 0-1,2 0 0-15,0 0 0 0,3 0 0 16,3 0 0-16,8 0 0 15,6 0 0-15,5 0 0 16,4 0 0-16,8 0 0 16,1 0 0-16,4 0 0 15,1 0 0-15,-5 0 0 16,-6 2 0-16,-2 2 0 16,-9-1 0-16,-10 1 0 15,-1 0 0-15,-6 0 0 16,-2-1 0-16,1 0 0 0,4 4 0 15,2 0 0-15,2 4 0 16,5 1 0-16,-1 4 0 16,2 1 0-16,-3 6 0 15,-5 1 0-15,-5 2 0 16,-4 6 0-16,-2 4 0 16,0 7 0-16,0 3 0 15,0 2 0-15,0-1 0 16,0 2 0-16,0-4 0 15,0-4 0-15,0-5 0 16,0-6 0-16,0-7 0 16,0-9 0-16,0-1 0 15,0-7 0-15,0-4 0 0,0-2 0 16,0 0 0 0,0 0 0-16,0 0 0 0,-2 0 0 15,-4 0 0-15,-7 0 0 16,-6 0 0-16,-5 0 0 15,-5-8 0-15,-3-5 0 16,-3-4 0-16,-1-5 0 16,1 0 0-16,-3 0 0 15,4 2 0-15,1 2 0 16,-1 1 0-16,5 5 0 16,5 2 0-16,6 5 0 15,8-1 0-15,0 3 0 16,6-1 0-16,1 3 0 15,3-1 0-15,0 2 0 16,0 0 0-16,0 0 0 0,0 0 0 16,0 0 0-16,0 0 0 15,0 0 0-15,0 0 0 16,0 0 0-16,0 0 0 16,0 0 0-16,0 0 0 15,0 0 0-15,0 0 0 16,0 0 0-16,-2-2 0 15,-6 0 0-15,-4-1 0 16,-3 0 0-16,-3 0 0 16,2 1 0-16,0 2 0 15,1 0 0-15,4 0 0 16,2 0 0-16,2 0 0 0,1 0 0 16,1 11 0-1,0 7 0-15,-1 5 0 0,4 6 0 16,0 3 0-16,2 1 0 15,0 0 0-15,0 1 0 16,2-2 0-16,6 0 0 16,2 1 0-16,-1-4 0 15,-2 0 0-15,1-5 0 16,1-5 0-16,-4-4 0 16,-1-5 0-16,-4-6 0 15,0-4 0-15,0 0 0 16,2 0 0-16,0 0 0 15,0-13-36-15,-2-6-290 0,0-7-867 16</inkml:trace>
  <inkml:trace contextRef="#ctx0" brushRef="#br0" timeOffset="24439.99">14251 13856 62 0,'0'0'127'0,"0"0"-118"16,0 0-9-16</inkml:trace>
  <inkml:trace contextRef="#ctx0" brushRef="#br0" timeOffset="25835.9">13377 13265 108 0,'0'0'83'0,"0"0"-59"15,0 0-9-15,0 0 238 16,0 0-92-16,0 0 32 16,0 0-11-16,85-18 83 0,-83 11 73 15,1 0-13-15,-3 1-6 16,0-3-29-16,0 3-33 16,0 5-37-16,0-2-38 15,-5 3-43-15,3 0-46 16,0 0-49-16,0 10-34 15,0 16-10-15,2 10 2 16,0 9 4-16,0 2 1 16,0 3 2-16,0 0-7 15,0-6 5-15,0-5 1 16,0-5-7-16,0-8 1 16,4-5-1-16,0-7 5 15,1-6-5-15,-3-2-1 16,3-6 1-16,-1 0 8 15,5 0 2-15,4 0 10 0,8 0 90 16,7 0-32-16,6-2-41 16,5-2-26-16,2 4-11 15,6-3 0-15,4 3 0 16,2 0 5-16,6 0-5 16,-2 0-1-16,1 0 1 15,0 3 8-15,2 3-8 16,0-2 6-16,1-3-1 15,-3 3-5-15,-2-1 0 16,-4-2 7-16,-2 2-8 16,-8-1 6-16,1 0 3 15,-4-2-3-15,7 0 10 16,0 0 13-16,8 0-13 0,6-11-8 16,4 2-7-16,1-3 7 15,-1 4-7-15,-8 0 0 16,-14 4-1-16,-13 1 1 15,-11 1-1-15,-7 2 1 16,1 0-1-16,-3 0 1 16,1 0 0-16,9 0-1 15,2 0 2-15,8 0 5 16,2 0 4-16,-4-1-5 16,-2-2-5-16,-9 3-1 15,-9 0 0-15,-3 0 0 16,-2 0 1-16,-2 0 7 0,0 0-7 15,0 0 1-15,0 0-2 16,2 0 1-16,-2 0-1 16,2 0 0-16,1 0 0 15,-1 4 0-15,0 6 0 16,0 6 0-16,-2 8 1 16,0 7-1-16,0 7 9 15,0 5 11-15,0 4-5 16,-4 3-8-16,2 3-5 15,2-3-1-15,0-2 1 16,0-8-1-16,0-6 1 16,0-8-1-16,0-10-1 15,0-8 1-15,0-4-1 16,0-4-23-16,0 0-50 0,0-18-55 16,0-7-244-16,-7-4-699 0</inkml:trace>
  <inkml:trace contextRef="#ctx0" brushRef="#br0" timeOffset="26532.84">14360 13662 1285 0,'0'0'793'0,"0"0"-508"16,0 0-60-16,0 0-40 16,0 0-112-16,0 0-42 15,0 0 30-15,-17 52 11 16,15-32-2-16,-3-1-4 0,3 2-22 16,2-4-22-16,0 0-11 15,0-5-10-15,0-2 7 16,11-1-2-16,9-4 37 15,8-2 44-15,11-3 21 16,7 0-17-16,4 0-25 16,3 0-31-16,-2 0-14 15,-4 0-14-15,-7 5-6 16,-2 1 0-16,-7 0 0 16,-2 2-1-16,-2-2 1 15,0 0-1-15,-5 0 1 16,-2-2-1-16,0 0 1 15,-4 2 0-15,-5-2 0 0,0 0-1 16,-5 2 0 0,-1 3 0-16,0 3 0 0,-3 1 0 15,2 7 1-15,-2 2-1 16,1 5 2-16,-1-4-1 16,0 2 0-16,2-1 0 15,-1 2-1-15,4-4 1 16,-3-4 0-16,3 1-1 15,-1 2 2-15,-2-6-2 16,2-2 0-16,-4 5-11 16,-2 6-139-16,0-2-351 15,0-5-587-15</inkml:trace>
  <inkml:trace contextRef="#ctx0" brushRef="#br0" timeOffset="27499.75">14534 14361 1172 0,'0'0'608'15,"0"0"-257"-15,0 0 9 16,0 0-11-16,0 0-70 16,0 0-51-16,0 0-39 15,-22-74-29-15,22 74-52 16,-3 2-67-16,-1 30-41 0,-2 33-6 15,-5 38 6-15,3 41 22 16,6 17 11-16,2-4-12 16,0-35-12-16,10-41-8 15,-1-27 0-15,-3-16 5 16,0 0-5-16,1-2 0 16,0-10-1-16,-2-12-5 15,-3-12-40-15,-2-2-29 16,0-21-106-16,0-57-362 15,0 6-253-15,-14-6-1032 0</inkml:trace>
  <inkml:trace contextRef="#ctx0" brushRef="#br0" timeOffset="28018.78">14552 14397 88 0,'0'0'2306'0,"0"0"-1752"15,0 0-425-15,156-33 100 16,-35 28-55-16,-4 5-45 16,-5 0-45-16,-21 0-27 15,-28 0-5-15,-8 2-19 16,-8 5-24-16,-20-2-3 16,-14-1 0-16,-8-2 5 15,-3 6 7-15,-2 4-2 16,0 12 26-16,0 11 15 15,0 9-15-15,0 12-21 0,2 10-19 16,7 12 4-16,2 21-6 16,2-5 0-16,0 2 0 15,3 0 1-15,-3-24 0 16,1 12 0-16,-1-11 1 16,1-6-1-16,-6-9 0 15,1-5 8-15,-4-13-8 16,0-13 0-16,-5-14 6 15,0-7-7-15,-2-6 0 16,-27 0 0-16,-18-9 0 16,-36-19 0-16,-34-7 0 15,-39 7 0-15,-12 10 0 16,25 14 0-16,39 4 0 0,39 0 0 16,11 0 0-16,1 0 0 15,2 4 0-15,4-2 0 16,16 0 0-16,13 0 0 15,11-2-62-15,7 5-128 16,12-5-278-16,10 0-272 16,4 0-333-16</inkml:trace>
  <inkml:trace contextRef="#ctx0" brushRef="#br0" timeOffset="28590.6">14931 15500 1617 0,'0'0'754'16,"0"0"-223"-16,0 0-294 16,0 0-68-16,0 0-10 15,-7 191 36-15,7-57-51 16,0-10-51-16,0-19-32 15,4-30-28-15,-4-23-24 16,3 7-7-16,-3-1-1 0,0 0 1 16,0-13-1-16,0-17 5 15,0-10 0-15,0-10-6 16,0-8-14-16,0 0-55 16,0 0-96-16,-9-10-137 15,-13-8-510-15,-5 0-1431 0</inkml:trace>
  <inkml:trace contextRef="#ctx0" brushRef="#br0" timeOffset="28865.19">14617 16338 1952 0,'0'0'1308'15,"0"0"-981"-15,0 0-204 16,0 0-23-16,0 0-35 15,96 107-10-15,-59-43-22 16,-3 6-21-16,-3-1-6 16,-4-8 0-16,-5-8-5 15,-5-17 5-15,2-18-5 16,3-14 0-16,7-4 9 16,11-36 7-16,14-17-7 15,8-13-10-15,7-6-44 16,18-32-205-16,-20 24-541 15,-14 9-1936-15</inkml:trace>
  <inkml:trace contextRef="#ctx0" brushRef="#br0" timeOffset="29282.89">15664 16571 1478 0,'0'0'1329'0,"0"0"-849"16,0 0-391-16,0 0 9 16,0 0 10-16,156-22 55 15,-69 22-65-15,-4 0-62 0,-6 0-24 16,-20 0-11-16,-14 7-1 15,-16-2-121-15,-12 1-200 16,-7-2-304-16,-8-4 78 16,0 0-113-16,-21-4 149 15,-6-2 511-15,-4 1 24 16,-2 5 460-16,0 11-128 16,1 23-8-16,3 11-37 15,3 13-44-15,3 6-30 16,4 10-86-16,2 4-43 15,7 2-23-15,-1 0-31 16,3-4-34-16,0-5-20 16,-7-3-80-16,-2-15-243 0,-1-22-530 0</inkml:trace>
  <inkml:trace contextRef="#ctx0" brushRef="#br0" timeOffset="29439.68">15902 16918 1234 0,'0'0'1637'0,"0"0"-976"16,0 0-517-16,0 0-70 15,0 0-55-15,0 0-19 16,144 2-135-16,-83-2-570 16,-11-2-1659-16</inkml:trace>
  <inkml:trace contextRef="#ctx0" brushRef="#br0" timeOffset="30309.33">24470 9188 1107 0,'0'0'1217'0,"0"0"-625"15,0 0-342-15,0 0-30 0,0 0-100 16,0 0-55-16,151-14-7 15,-94 14-28-15,-1 0-18 16,-7 0-10-16,-11 0-1 16,-9 0-1-16,-11 0-61 15,-9 0-110-15,-9-2-177 16,-13-4-280-16,-7-3-975 0</inkml:trace>
  <inkml:trace contextRef="#ctx0" brushRef="#br0" timeOffset="30475.73">24605 9163 464 0,'0'0'1257'0,"0"0"-961"16,0 0 14-16,-29 113-8 0,27-59-101 15,2 6-81 1,0 4-53-16,0 1-34 0,0-5-24 16,0-7-9-16,0-6-28 15,0-7-295-15,-9-10-318 16,-7-11-821-16</inkml:trace>
  <inkml:trace contextRef="#ctx0" brushRef="#br0" timeOffset="30668.72">24628 9575 1661 0,'0'0'1007'16,"0"0"-753"-16,0 0-18 15,0 0-135-15,0 0-73 0,0 0-17 16,120 0-10 0,-82 6-1-16,4 0-42 0,13-2-162 15,-7-2-291-15,-11-2-393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US"/>
              <a:t>Engineering Fundamentals - An Introduction to Engineering</a:t>
            </a:r>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201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dirty="0"/>
              <a:t>©2011 Cengage Learning Engineering. All Rights Reserved. </a:t>
            </a:r>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A633749-6353-4824-94F5-2306CA13CC75}" type="slidenum">
              <a:rPr lang="en-US"/>
              <a:pPr>
                <a:defRPr/>
              </a:pPr>
              <a:t>‹#›</a:t>
            </a:fld>
            <a:endParaRPr lang="en-US"/>
          </a:p>
        </p:txBody>
      </p:sp>
    </p:spTree>
    <p:extLst>
      <p:ext uri="{BB962C8B-B14F-4D97-AF65-F5344CB8AC3E}">
        <p14:creationId xmlns:p14="http://schemas.microsoft.com/office/powerpoint/2010/main" val="2075892068"/>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16764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49998" y="583811"/>
            <a:ext cx="867454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914400"/>
            <a:ext cx="7776972" cy="1295400"/>
          </a:xfrm>
        </p:spPr>
        <p:txBody>
          <a:bodyPr anchor="t">
            <a:normAutofit/>
          </a:bodyPr>
          <a:lstStyle>
            <a:lvl1pPr>
              <a:defRPr sz="36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685800" y="2514600"/>
            <a:ext cx="7848600" cy="3643674"/>
          </a:xfrm>
        </p:spPr>
        <p:txBody>
          <a:bodyPr>
            <a:normAutofit/>
          </a:bodyPr>
          <a:lstStyle>
            <a:lvl1pPr marL="0" indent="0" algn="ctr">
              <a:buNone/>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7381009" y="6321136"/>
            <a:ext cx="1161826" cy="365125"/>
          </a:xfrm>
        </p:spPr>
        <p:txBody>
          <a:bodyPr/>
          <a:lstStyle/>
          <a:p>
            <a:pPr>
              <a:defRPr/>
            </a:pPr>
            <a:fld id="{9A317C8B-6CCA-49DE-8503-CB6169078CD9}" type="slidenum">
              <a:rPr lang="en-US" smtClean="0"/>
              <a:pPr>
                <a:defRPr/>
              </a:pPr>
              <a:t>‹#›</a:t>
            </a:fld>
            <a:endParaRPr lang="en-US"/>
          </a:p>
        </p:txBody>
      </p:sp>
      <p:sp>
        <p:nvSpPr>
          <p:cNvPr id="17" name="TextBox 16"/>
          <p:cNvSpPr txBox="1"/>
          <p:nvPr userDrawn="1"/>
        </p:nvSpPr>
        <p:spPr>
          <a:xfrm>
            <a:off x="249998" y="228600"/>
            <a:ext cx="8636374" cy="276999"/>
          </a:xfrm>
          <a:prstGeom prst="rect">
            <a:avLst/>
          </a:prstGeom>
          <a:noFill/>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Verdana" panose="020B0604030504040204" pitchFamily="34" charset="0"/>
                <a:ea typeface="Verdana" panose="020B0604030504040204" pitchFamily="34" charset="0"/>
                <a:cs typeface="Verdana" panose="020B0604030504040204" pitchFamily="34" charset="0"/>
              </a:rPr>
              <a:t>Fundamentals</a:t>
            </a:r>
            <a:r>
              <a:rPr lang="en-US" sz="1200" baseline="0" dirty="0">
                <a:latin typeface="Verdana" panose="020B0604030504040204" pitchFamily="34" charset="0"/>
                <a:ea typeface="Verdana" panose="020B0604030504040204" pitchFamily="34" charset="0"/>
                <a:cs typeface="Verdana" panose="020B0604030504040204" pitchFamily="34" charset="0"/>
              </a:rPr>
              <a:t> of Logic Design, Enhanced Seventh Edition			           Roth/Kinney/John</a:t>
            </a:r>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18" name="Rectangle 5"/>
          <p:cNvSpPr txBox="1">
            <a:spLocks noChangeArrowheads="1"/>
          </p:cNvSpPr>
          <p:nvPr userDrawn="1"/>
        </p:nvSpPr>
        <p:spPr bwMode="auto">
          <a:xfrm>
            <a:off x="685800" y="6341918"/>
            <a:ext cx="7614296" cy="365125"/>
          </a:xfrm>
          <a:prstGeom prst="rect">
            <a:avLst/>
          </a:prstGeom>
          <a:noFill/>
          <a:ln>
            <a:miter lim="800000"/>
            <a:headEnd/>
            <a:tailEnd/>
          </a:ln>
        </p:spPr>
        <p:txBody>
          <a:bodyPr vert="horz" wrap="square" lIns="91440" tIns="45720" rIns="91440" bIns="45720" numCol="1" rtlCol="0" anchor="ctr" anchorCtr="0" compatLnSpc="1">
            <a:prstTxWarp prst="textNoShape">
              <a:avLst/>
            </a:prstTxWarp>
          </a:bodyPr>
          <a:lstStyle>
            <a:defPPr>
              <a:defRPr lang="en-US"/>
            </a:defPPr>
            <a:lvl1pPr algn="l" rtl="0" fontAlgn="base">
              <a:spcBef>
                <a:spcPct val="0"/>
              </a:spcBef>
              <a:spcAft>
                <a:spcPct val="0"/>
              </a:spcAft>
              <a:defRPr sz="1000" kern="1200">
                <a:solidFill>
                  <a:schemeClr val="tx2"/>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sz="1000" dirty="0">
                <a:solidFill>
                  <a:schemeClr val="tx1"/>
                </a:solidFill>
              </a:rPr>
              <a:t>© 2021 Cengage®. May not be scanned, copied or duplicated, or posted to a publicly accessible website, in whole or in part.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pPr>
              <a:defRPr/>
            </a:pPr>
            <a:r>
              <a:rPr lang="en-US" dirty="0"/>
              <a:t>© 2014 Cengage Learning Engineering. All Rights Reserved. </a:t>
            </a:r>
          </a:p>
        </p:txBody>
      </p:sp>
      <p:sp>
        <p:nvSpPr>
          <p:cNvPr id="6" name="Slide Number Placeholder 5"/>
          <p:cNvSpPr>
            <a:spLocks noGrp="1"/>
          </p:cNvSpPr>
          <p:nvPr>
            <p:ph type="sldNum" sz="quarter" idx="12"/>
          </p:nvPr>
        </p:nvSpPr>
        <p:spPr>
          <a:xfrm>
            <a:off x="7593121" y="6248400"/>
            <a:ext cx="1161826" cy="365125"/>
          </a:xfrm>
        </p:spPr>
        <p:txBody>
          <a:bodyPr/>
          <a:lstStyle/>
          <a:p>
            <a:pPr>
              <a:defRPr/>
            </a:pPr>
            <a:fld id="{E00E4866-B08E-48F7-AB9A-999B9985195A}" type="slidenum">
              <a:rPr lang="en-US" smtClean="0"/>
              <a:pPr>
                <a:defRPr/>
              </a:pPr>
              <a:t>‹#›</a:t>
            </a:fld>
            <a:endParaRPr lang="en-US" dirty="0"/>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453385" y="1373253"/>
            <a:ext cx="8229599" cy="1453297"/>
          </a:xfrm>
        </p:spPr>
        <p:txBody>
          <a:bodyPr vert="horz" anchor="ctr">
            <a:normAutofit/>
          </a:bodyPr>
          <a:lstStyle>
            <a:lvl1pPr algn="l">
              <a:defRPr sz="36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457200" y="3048000"/>
            <a:ext cx="8267700" cy="3048000"/>
          </a:xfrm>
        </p:spPr>
        <p:txBody>
          <a:bodyPr vert="horz"/>
          <a:lstStyle>
            <a:lvl1pPr>
              <a:buClr>
                <a:schemeClr val="accent1"/>
              </a:buClr>
              <a:defRPr>
                <a:latin typeface="Verdana" panose="020B0604030504040204" pitchFamily="34" charset="0"/>
                <a:ea typeface="Verdana" panose="020B0604030504040204" pitchFamily="34" charset="0"/>
                <a:cs typeface="Verdana" panose="020B0604030504040204" pitchFamily="34" charset="0"/>
              </a:defRPr>
            </a:lvl1pPr>
            <a:lvl2pPr>
              <a:buClr>
                <a:schemeClr val="accent1"/>
              </a:buClr>
              <a:defRPr>
                <a:latin typeface="Verdana" panose="020B0604030504040204" pitchFamily="34" charset="0"/>
                <a:ea typeface="Verdana" panose="020B0604030504040204" pitchFamily="34" charset="0"/>
                <a:cs typeface="Verdana" panose="020B0604030504040204" pitchFamily="34" charset="0"/>
              </a:defRPr>
            </a:lvl2pPr>
            <a:lvl3pPr>
              <a:buClr>
                <a:schemeClr val="accent1"/>
              </a:buClr>
              <a:defRPr>
                <a:latin typeface="Verdana" panose="020B0604030504040204" pitchFamily="34" charset="0"/>
                <a:ea typeface="Verdana" panose="020B0604030504040204" pitchFamily="34" charset="0"/>
                <a:cs typeface="Verdana" panose="020B0604030504040204" pitchFamily="34" charset="0"/>
              </a:defRPr>
            </a:lvl3pPr>
            <a:lvl4pPr>
              <a:buClr>
                <a:schemeClr val="accent1"/>
              </a:buClr>
              <a:defRPr>
                <a:latin typeface="Verdana" panose="020B0604030504040204" pitchFamily="34" charset="0"/>
                <a:ea typeface="Verdana" panose="020B0604030504040204" pitchFamily="34" charset="0"/>
                <a:cs typeface="Verdana" panose="020B0604030504040204" pitchFamily="34" charset="0"/>
              </a:defRPr>
            </a:lvl4pPr>
            <a:lvl5pPr>
              <a:buClr>
                <a:schemeClr val="accent1"/>
              </a:buCl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249998" y="228600"/>
            <a:ext cx="8636374" cy="276999"/>
          </a:xfrm>
          <a:prstGeom prst="rect">
            <a:avLst/>
          </a:prstGeom>
          <a:noFill/>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Verdana" panose="020B0604030504040204" pitchFamily="34" charset="0"/>
                <a:ea typeface="Verdana" panose="020B0604030504040204" pitchFamily="34" charset="0"/>
                <a:cs typeface="Verdana" panose="020B0604030504040204" pitchFamily="34" charset="0"/>
              </a:rPr>
              <a:t>Fundamentals</a:t>
            </a:r>
            <a:r>
              <a:rPr lang="en-US" sz="1200" baseline="0" dirty="0">
                <a:latin typeface="Verdana" panose="020B0604030504040204" pitchFamily="34" charset="0"/>
                <a:ea typeface="Verdana" panose="020B0604030504040204" pitchFamily="34" charset="0"/>
                <a:cs typeface="Verdana" panose="020B0604030504040204" pitchFamily="34" charset="0"/>
              </a:rPr>
              <a:t> of Logic Design, 7</a:t>
            </a:r>
            <a:r>
              <a:rPr lang="en-US" sz="1200" baseline="30000" dirty="0">
                <a:latin typeface="Verdana" panose="020B0604030504040204" pitchFamily="34" charset="0"/>
                <a:ea typeface="Verdana" panose="020B0604030504040204" pitchFamily="34" charset="0"/>
                <a:cs typeface="Verdana" panose="020B0604030504040204" pitchFamily="34" charset="0"/>
              </a:rPr>
              <a:t>th</a:t>
            </a:r>
            <a:r>
              <a:rPr lang="en-US" sz="1200" baseline="0" dirty="0">
                <a:latin typeface="Verdana" panose="020B0604030504040204" pitchFamily="34" charset="0"/>
                <a:ea typeface="Verdana" panose="020B0604030504040204" pitchFamily="34" charset="0"/>
                <a:cs typeface="Verdana" panose="020B0604030504040204" pitchFamily="34" charset="0"/>
              </a:rPr>
              <a:t> edition					Roth/Kinney</a:t>
            </a:r>
            <a:endParaRPr lang="en-US" sz="1200"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pPr>
              <a:defRPr/>
            </a:pPr>
            <a:r>
              <a:rPr lang="en-US"/>
              <a:t>© 2015 Cengage Learning Engineering. All Rights Reserved. </a:t>
            </a:r>
            <a:endParaRPr lang="en-US" dirty="0"/>
          </a:p>
        </p:txBody>
      </p:sp>
      <p:sp>
        <p:nvSpPr>
          <p:cNvPr id="6" name="Slide Number Placeholder 5"/>
          <p:cNvSpPr>
            <a:spLocks noGrp="1"/>
          </p:cNvSpPr>
          <p:nvPr>
            <p:ph type="sldNum" sz="quarter" idx="12"/>
          </p:nvPr>
        </p:nvSpPr>
        <p:spPr>
          <a:xfrm>
            <a:off x="7772400" y="6248400"/>
            <a:ext cx="1161826" cy="365125"/>
          </a:xfrm>
        </p:spPr>
        <p:txBody>
          <a:bodyPr/>
          <a:lstStyle/>
          <a:p>
            <a:pPr>
              <a:defRPr/>
            </a:pPr>
            <a:fld id="{6CF2B64B-D533-4D11-BEAF-64879B32716C}" type="slidenum">
              <a:rPr lang="en-US" smtClean="0"/>
              <a:pPr>
                <a:defRPr/>
              </a:pPr>
              <a:t>‹#›</a:t>
            </a:fld>
            <a:endParaRPr lang="en-US"/>
          </a:p>
        </p:txBody>
      </p:sp>
      <p:sp>
        <p:nvSpPr>
          <p:cNvPr id="7" name="Title 6"/>
          <p:cNvSpPr>
            <a:spLocks noGrp="1"/>
          </p:cNvSpPr>
          <p:nvPr>
            <p:ph type="title"/>
          </p:nvPr>
        </p:nvSpPr>
        <p:spPr/>
        <p:txBody>
          <a:bodyPr>
            <a:normAutofit/>
          </a:bodyPr>
          <a:lstStyle>
            <a:lvl1pPr>
              <a:defRPr sz="3600"/>
            </a:lvl1pPr>
          </a:lstStyle>
          <a:p>
            <a:r>
              <a:rPr lang="en-US"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 2015 Cengage Learning Engineering. All Rights Reserved. </a:t>
            </a:r>
            <a:endParaRPr lang="en-US" dirty="0"/>
          </a:p>
        </p:txBody>
      </p:sp>
      <p:sp>
        <p:nvSpPr>
          <p:cNvPr id="7" name="Slide Number Placeholder 6"/>
          <p:cNvSpPr>
            <a:spLocks noGrp="1"/>
          </p:cNvSpPr>
          <p:nvPr>
            <p:ph type="sldNum" sz="quarter" idx="12"/>
          </p:nvPr>
        </p:nvSpPr>
        <p:spPr/>
        <p:txBody>
          <a:bodyPr/>
          <a:lstStyle/>
          <a:p>
            <a:pPr>
              <a:defRPr/>
            </a:pPr>
            <a:fld id="{E9A81A81-69CC-4B61-9DAD-22D007F12F7A}" type="slidenum">
              <a:rPr lang="en-US" smtClean="0"/>
              <a:pPr>
                <a:defRPr/>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horz" anchor="t"/>
          <a:lstStyle>
            <a:lvl1pPr algn="l">
              <a:spcBef>
                <a:spcPts val="0"/>
              </a:spcBef>
              <a:defRPr>
                <a:latin typeface="Verdana" panose="020B0604030504040204" pitchFamily="34" charset="0"/>
                <a:ea typeface="Verdana" panose="020B0604030504040204" pitchFamily="34" charset="0"/>
                <a:cs typeface="Verdana" panose="020B0604030504040204" pitchFamily="34" charset="0"/>
              </a:defRPr>
            </a:lvl1pPr>
            <a:lvl2pPr algn="l">
              <a:defRPr>
                <a:latin typeface="Verdana" panose="020B0604030504040204" pitchFamily="34" charset="0"/>
                <a:ea typeface="Verdana" panose="020B0604030504040204" pitchFamily="34" charset="0"/>
                <a:cs typeface="Verdana" panose="020B0604030504040204" pitchFamily="34" charset="0"/>
              </a:defRPr>
            </a:lvl2pPr>
            <a:lvl3pPr algn="l">
              <a:defRPr>
                <a:latin typeface="Verdana" panose="020B0604030504040204" pitchFamily="34" charset="0"/>
                <a:ea typeface="Verdana" panose="020B0604030504040204" pitchFamily="34" charset="0"/>
                <a:cs typeface="Verdana" panose="020B0604030504040204" pitchFamily="34" charset="0"/>
              </a:defRPr>
            </a:lvl3pPr>
            <a:lvl4pPr algn="l">
              <a:defRPr>
                <a:latin typeface="Verdana" panose="020B0604030504040204" pitchFamily="34" charset="0"/>
                <a:ea typeface="Verdana" panose="020B0604030504040204" pitchFamily="34" charset="0"/>
                <a:cs typeface="Verdana" panose="020B0604030504040204" pitchFamily="34" charset="0"/>
              </a:defRPr>
            </a:lvl4pPr>
            <a:lvl5pPr algn="l">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pPr>
              <a:defRPr/>
            </a:pPr>
            <a:r>
              <a:rPr lang="en-US"/>
              <a:t>© 2015 Cengage Learning Engineering. All Rights Reserved. </a:t>
            </a:r>
            <a:endParaRPr lang="en-US" dirty="0"/>
          </a:p>
        </p:txBody>
      </p:sp>
      <p:sp>
        <p:nvSpPr>
          <p:cNvPr id="6" name="Slide Number Placeholder 5"/>
          <p:cNvSpPr>
            <a:spLocks noGrp="1"/>
          </p:cNvSpPr>
          <p:nvPr>
            <p:ph type="sldNum" sz="quarter" idx="12"/>
          </p:nvPr>
        </p:nvSpPr>
        <p:spPr>
          <a:xfrm>
            <a:off x="7162800" y="6248400"/>
            <a:ext cx="1161826" cy="365125"/>
          </a:xfrm>
        </p:spPr>
        <p:txBody>
          <a:bodyPr/>
          <a:lstStyle/>
          <a:p>
            <a:pPr>
              <a:defRPr/>
            </a:pPr>
            <a:fld id="{3AB3C744-5926-4D44-9840-116E84E524F4}"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userDrawn="1"/>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dirty="0"/>
              <a:t>Click to edit Master title style</a:t>
            </a:r>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pPr>
              <a:defRPr/>
            </a:pPr>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pPr>
              <a:defRPr/>
            </a:pPr>
            <a:r>
              <a:rPr lang="en-US"/>
              <a:t>© 2015 Cengage Learning Engineering. All Rights Reserved. </a:t>
            </a:r>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pPr>
              <a:defRPr/>
            </a:pPr>
            <a:fld id="{70611092-5CFF-4C1B-A322-4AF5B78C5C7C}" type="slidenum">
              <a:rPr lang="en-US" smtClean="0"/>
              <a:pPr>
                <a:defRPr/>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Box 14"/>
          <p:cNvSpPr txBox="1"/>
          <p:nvPr userDrawn="1"/>
        </p:nvSpPr>
        <p:spPr>
          <a:xfrm>
            <a:off x="249998" y="228600"/>
            <a:ext cx="8636374" cy="276999"/>
          </a:xfrm>
          <a:prstGeom prst="rect">
            <a:avLst/>
          </a:prstGeom>
          <a:noFill/>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latin typeface="Verdana" panose="020B0604030504040204" pitchFamily="34" charset="0"/>
                <a:ea typeface="Verdana" panose="020B0604030504040204" pitchFamily="34" charset="0"/>
                <a:cs typeface="Verdana" panose="020B0604030504040204" pitchFamily="34" charset="0"/>
              </a:rPr>
              <a:t>Fundamentals</a:t>
            </a:r>
            <a:r>
              <a:rPr lang="en-US" sz="1200" b="0" baseline="0" dirty="0">
                <a:latin typeface="Verdana" panose="020B0604030504040204" pitchFamily="34" charset="0"/>
                <a:ea typeface="Verdana" panose="020B0604030504040204" pitchFamily="34" charset="0"/>
                <a:cs typeface="Verdana" panose="020B0604030504040204" pitchFamily="34" charset="0"/>
              </a:rPr>
              <a:t> of Logic Design, 7</a:t>
            </a:r>
            <a:r>
              <a:rPr lang="en-US" sz="1200" b="0" baseline="30000" dirty="0">
                <a:latin typeface="Verdana" panose="020B0604030504040204" pitchFamily="34" charset="0"/>
                <a:ea typeface="Verdana" panose="020B0604030504040204" pitchFamily="34" charset="0"/>
                <a:cs typeface="Verdana" panose="020B0604030504040204" pitchFamily="34" charset="0"/>
              </a:rPr>
              <a:t>th</a:t>
            </a:r>
            <a:r>
              <a:rPr lang="en-US" sz="1200" b="0" baseline="0" dirty="0">
                <a:latin typeface="Verdana" panose="020B0604030504040204" pitchFamily="34" charset="0"/>
                <a:ea typeface="Verdana" panose="020B0604030504040204" pitchFamily="34" charset="0"/>
                <a:cs typeface="Verdana" panose="020B0604030504040204" pitchFamily="34" charset="0"/>
              </a:rPr>
              <a:t> edition					Roth/Kinney</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4483" r:id="rId1"/>
    <p:sldLayoutId id="2147484493" r:id="rId2"/>
    <p:sldLayoutId id="2147484484" r:id="rId3"/>
    <p:sldLayoutId id="2147484486" r:id="rId4"/>
    <p:sldLayoutId id="2147484492" r:id="rId5"/>
  </p:sldLayoutIdLst>
  <p:hf hdr="0" dt="0"/>
  <p:txStyles>
    <p:titleStyle>
      <a:lvl1pPr algn="ctr" defTabSz="914400" rtl="0" eaLnBrk="1" latinLnBrk="0" hangingPunct="1">
        <a:spcBef>
          <a:spcPct val="0"/>
        </a:spcBef>
        <a:buNone/>
        <a:defRPr sz="3600" kern="1200">
          <a:solidFill>
            <a:srgbClr val="000000"/>
          </a:solidFill>
          <a:latin typeface="Verdana" panose="020B0604030504040204" pitchFamily="34" charset="0"/>
          <a:ea typeface="Verdana" panose="020B0604030504040204" pitchFamily="34" charset="0"/>
          <a:cs typeface="Verdana" panose="020B060403050404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76263" indent="-274320" algn="l" defTabSz="914400" rtl="0" eaLnBrk="1" latinLnBrk="0" hangingPunct="1">
        <a:spcBef>
          <a:spcPct val="20000"/>
        </a:spcBef>
        <a:buClr>
          <a:schemeClr val="accent1"/>
        </a:buClr>
        <a:buSzPct val="100000"/>
        <a:buFont typeface="Symbol" pitchFamily="18" charset="2"/>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43000" indent="-228600" algn="l" defTabSz="914400" rtl="0" eaLnBrk="1" latinLnBrk="0" hangingPunct="1">
        <a:spcBef>
          <a:spcPct val="20000"/>
        </a:spcBef>
        <a:buClr>
          <a:schemeClr val="accent1"/>
        </a:buClr>
        <a:buSzPct val="100000"/>
        <a:buFont typeface="Symbol" pitchFamily="18" charset="2"/>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463040" indent="-228600" algn="l" defTabSz="914400" rtl="0" eaLnBrk="1" latinLnBrk="0" hangingPunct="1">
        <a:spcBef>
          <a:spcPct val="20000"/>
        </a:spcBef>
        <a:buClr>
          <a:schemeClr val="accent1"/>
        </a:buClr>
        <a:buSzPct val="100000"/>
        <a:buFont typeface="Symbol" pitchFamily="18" charset="2"/>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customXml" Target="../ink/ink1.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customXml" Target="../ink/ink3.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customXml" Target="../ink/ink6.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customXml" Target="../ink/ink7.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9A317C8B-6CCA-49DE-8503-CB6169078CD9}" type="slidenum">
              <a:rPr lang="en-US" smtClean="0"/>
              <a:pPr>
                <a:defRPr/>
              </a:pPr>
              <a:t>1</a:t>
            </a:fld>
            <a:endParaRPr lang="en-US"/>
          </a:p>
        </p:txBody>
      </p:sp>
      <p:sp>
        <p:nvSpPr>
          <p:cNvPr id="10" name="TextBox 7"/>
          <p:cNvSpPr txBox="1">
            <a:spLocks noChangeArrowheads="1"/>
          </p:cNvSpPr>
          <p:nvPr/>
        </p:nvSpPr>
        <p:spPr bwMode="auto">
          <a:xfrm>
            <a:off x="5001491" y="2514600"/>
            <a:ext cx="3124200" cy="1569660"/>
          </a:xfrm>
          <a:prstGeom prst="rect">
            <a:avLst/>
          </a:prstGeom>
          <a:noFill/>
          <a:ln w="9525">
            <a:noFill/>
            <a:miter lim="800000"/>
            <a:headEnd/>
            <a:tailEnd/>
          </a:ln>
        </p:spPr>
        <p:txBody>
          <a:bodyPr wrap="square">
            <a:spAutoFit/>
          </a:bodyPr>
          <a:lstStyle/>
          <a:p>
            <a:r>
              <a:rPr lang="en-US" sz="2400" dirty="0">
                <a:latin typeface="Verdana" panose="020B0604030504040204" pitchFamily="34" charset="0"/>
                <a:ea typeface="Verdana" panose="020B0604030504040204" pitchFamily="34" charset="0"/>
                <a:cs typeface="Verdana" panose="020B0604030504040204" pitchFamily="34" charset="0"/>
              </a:rPr>
              <a:t>Three-state buffer, Encoder, Decoders, Multiplexers, Demultiplexers</a:t>
            </a:r>
          </a:p>
        </p:txBody>
      </p:sp>
      <p:sp>
        <p:nvSpPr>
          <p:cNvPr id="11" name="Title 1"/>
          <p:cNvSpPr txBox="1">
            <a:spLocks/>
          </p:cNvSpPr>
          <p:nvPr/>
        </p:nvSpPr>
        <p:spPr bwMode="auto">
          <a:xfrm>
            <a:off x="5029200" y="1510145"/>
            <a:ext cx="3261918" cy="928255"/>
          </a:xfrm>
          <a:prstGeom prst="rect">
            <a:avLst/>
          </a:prstGeom>
          <a:noFill/>
          <a:ln w="9525">
            <a:noFill/>
            <a:miter lim="800000"/>
            <a:headEnd/>
            <a:tailEnd/>
          </a:ln>
        </p:spPr>
        <p:txBody>
          <a:bodyPr anchor="b"/>
          <a:lstStyle/>
          <a:p>
            <a:pPr eaLnBrk="0" hangingPunct="0">
              <a:defRPr/>
            </a:pPr>
            <a:r>
              <a:rPr lang="en-US" sz="2400" b="1" cap="all"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Unit 9 II</a:t>
            </a:r>
          </a:p>
        </p:txBody>
      </p:sp>
      <p:pic>
        <p:nvPicPr>
          <p:cNvPr id="12" name="Picture 11" descr="C:\Documents and Settings\debarati\My Documents\Cengage logo (new)\Cengage (R) logo.JPG"/>
          <p:cNvPicPr>
            <a:picLocks noChangeAspect="1" noChangeArrowheads="1"/>
          </p:cNvPicPr>
          <p:nvPr/>
        </p:nvPicPr>
        <p:blipFill>
          <a:blip r:embed="rId2" cstate="print"/>
          <a:srcRect/>
          <a:stretch>
            <a:fillRect/>
          </a:stretch>
        </p:blipFill>
        <p:spPr bwMode="auto">
          <a:xfrm>
            <a:off x="8001000" y="6226175"/>
            <a:ext cx="1143000" cy="479425"/>
          </a:xfrm>
          <a:prstGeom prst="rect">
            <a:avLst/>
          </a:prstGeom>
          <a:noFill/>
          <a:ln w="9525">
            <a:noFill/>
            <a:miter lim="800000"/>
            <a:headEnd/>
            <a:tailEnd/>
          </a:ln>
        </p:spPr>
      </p:pic>
      <p:pic>
        <p:nvPicPr>
          <p:cNvPr id="8" name="Picture 7">
            <a:extLst>
              <a:ext uri="{FF2B5EF4-FFF2-40B4-BE49-F238E27FC236}">
                <a16:creationId xmlns:a16="http://schemas.microsoft.com/office/drawing/2014/main" id="{8BB54E39-39DF-4D52-98ED-4D6E1E70F19D}"/>
              </a:ext>
            </a:extLst>
          </p:cNvPr>
          <p:cNvPicPr>
            <a:picLocks noChangeAspect="1"/>
          </p:cNvPicPr>
          <p:nvPr/>
        </p:nvPicPr>
        <p:blipFill>
          <a:blip r:embed="rId3"/>
          <a:stretch>
            <a:fillRect/>
          </a:stretch>
        </p:blipFill>
        <p:spPr>
          <a:xfrm>
            <a:off x="381000" y="1295400"/>
            <a:ext cx="4255946" cy="4643437"/>
          </a:xfrm>
          <a:prstGeom prst="rect">
            <a:avLst/>
          </a:prstGeom>
        </p:spPr>
      </p:pic>
    </p:spTree>
    <p:extLst>
      <p:ext uri="{BB962C8B-B14F-4D97-AF65-F5344CB8AC3E}">
        <p14:creationId xmlns:p14="http://schemas.microsoft.com/office/powerpoint/2010/main" val="3760629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6972" cy="990600"/>
          </a:xfrm>
        </p:spPr>
        <p:txBody>
          <a:bodyPr>
            <a:normAutofit/>
          </a:bodyPr>
          <a:lstStyle/>
          <a:p>
            <a:r>
              <a:rPr lang="en-US" dirty="0"/>
              <a:t>Programmable Logic Devices</a:t>
            </a:r>
          </a:p>
        </p:txBody>
      </p:sp>
      <p:sp>
        <p:nvSpPr>
          <p:cNvPr id="3" name="Subtitle 2"/>
          <p:cNvSpPr>
            <a:spLocks noGrp="1"/>
          </p:cNvSpPr>
          <p:nvPr>
            <p:ph type="subTitle" idx="1"/>
          </p:nvPr>
        </p:nvSpPr>
        <p:spPr>
          <a:xfrm>
            <a:off x="685800" y="1905000"/>
            <a:ext cx="7853265" cy="3962400"/>
          </a:xfrm>
        </p:spPr>
        <p:txBody>
          <a:bodyPr>
            <a:noAutofit/>
          </a:bodyPr>
          <a:lstStyle/>
          <a:p>
            <a:pPr algn="l">
              <a:buFont typeface="Wingdings" pitchFamily="2" charset="2"/>
              <a:buChar char="v"/>
            </a:pPr>
            <a:endParaRPr lang="en-US" sz="2200" dirty="0"/>
          </a:p>
          <a:p>
            <a:pPr marL="342900" indent="-342900" algn="l">
              <a:buFont typeface="Wingdings" pitchFamily="2" charset="2"/>
              <a:buChar char="v"/>
            </a:pPr>
            <a:endParaRPr lang="en-US" sz="2200" dirty="0"/>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10</a:t>
            </a:fld>
            <a:endParaRPr lang="en-US"/>
          </a:p>
        </p:txBody>
      </p:sp>
      <p:pic>
        <p:nvPicPr>
          <p:cNvPr id="5" name="Picture 4" descr="Two P A L segments, a and b, showing unprogrammed and programmed, respectively. Segment a. Two buffers have two outputs, one noninverted and one inverted, each. Input for the first buffer is I_1 and that for the second buffer is I_2. Two AND gates each receives the four outputs from the two buffers. The two outputs from the AND gate are fed to an OR gate to result in an output. Segment b. The P A L equivalent shows four vertical lines intersecting the two inputs lines to the AND gate. The Xs are marked at the following locations. For AND gate 1, the noninverted output of Buffer 1 and the inverted output of Buffer 2. For AND gate 2, the inverted output of Buffer 1 and the noninverted output of Buffer 2. The output from the AND gates are fed to the OR gate to result in (I_1 I_2 complement) + (I_1 complement I_2)."/>
          <p:cNvPicPr>
            <a:picLocks noChangeAspect="1"/>
          </p:cNvPicPr>
          <p:nvPr/>
        </p:nvPicPr>
        <p:blipFill>
          <a:blip r:embed="rId2"/>
          <a:stretch>
            <a:fillRect/>
          </a:stretch>
        </p:blipFill>
        <p:spPr>
          <a:xfrm>
            <a:off x="1905000" y="1609725"/>
            <a:ext cx="5410200" cy="4650691"/>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D1D3A61F-A3FC-5A8E-6894-16A6E0CA1913}"/>
                  </a:ext>
                </a:extLst>
              </p14:cNvPr>
              <p14:cNvContentPartPr/>
              <p14:nvPr/>
            </p14:nvContentPartPr>
            <p14:xfrm>
              <a:off x="2440800" y="2270160"/>
              <a:ext cx="5820480" cy="3896640"/>
            </p14:xfrm>
          </p:contentPart>
        </mc:Choice>
        <mc:Fallback>
          <p:pic>
            <p:nvPicPr>
              <p:cNvPr id="6" name="Ink 5">
                <a:extLst>
                  <a:ext uri="{FF2B5EF4-FFF2-40B4-BE49-F238E27FC236}">
                    <a16:creationId xmlns:a16="http://schemas.microsoft.com/office/drawing/2014/main" id="{D1D3A61F-A3FC-5A8E-6894-16A6E0CA1913}"/>
                  </a:ext>
                </a:extLst>
              </p:cNvPr>
              <p:cNvPicPr/>
              <p:nvPr/>
            </p:nvPicPr>
            <p:blipFill>
              <a:blip r:embed="rId4"/>
              <a:stretch>
                <a:fillRect/>
              </a:stretch>
            </p:blipFill>
            <p:spPr>
              <a:xfrm>
                <a:off x="2431440" y="2260800"/>
                <a:ext cx="5839200" cy="3915360"/>
              </a:xfrm>
              <a:prstGeom prst="rect">
                <a:avLst/>
              </a:prstGeom>
            </p:spPr>
          </p:pic>
        </mc:Fallback>
      </mc:AlternateContent>
    </p:spTree>
    <p:extLst>
      <p:ext uri="{BB962C8B-B14F-4D97-AF65-F5344CB8AC3E}">
        <p14:creationId xmlns:p14="http://schemas.microsoft.com/office/powerpoint/2010/main" val="2653865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4807802-09B0-4920-BC50-4FBB82721E2B}"/>
              </a:ext>
            </a:extLst>
          </p:cNvPr>
          <p:cNvSpPr>
            <a:spLocks noGrp="1"/>
          </p:cNvSpPr>
          <p:nvPr>
            <p:ph type="ctrTitle"/>
          </p:nvPr>
        </p:nvSpPr>
        <p:spPr>
          <a:xfrm>
            <a:off x="1143000" y="1077686"/>
            <a:ext cx="7392761" cy="538843"/>
          </a:xfrm>
        </p:spPr>
        <p:txBody>
          <a:bodyPr>
            <a:normAutofit/>
          </a:bodyPr>
          <a:lstStyle/>
          <a:p>
            <a:r>
              <a:rPr lang="en-US" sz="2700" dirty="0"/>
              <a:t>Field Programmable Gate Array(FPGA)</a:t>
            </a:r>
          </a:p>
        </p:txBody>
      </p:sp>
      <p:pic>
        <p:nvPicPr>
          <p:cNvPr id="6" name="Picture 2">
            <a:extLst>
              <a:ext uri="{FF2B5EF4-FFF2-40B4-BE49-F238E27FC236}">
                <a16:creationId xmlns:a16="http://schemas.microsoft.com/office/drawing/2014/main" id="{210ED5C9-C4F9-4C0D-B279-A696F8FD8655}"/>
              </a:ext>
            </a:extLst>
          </p:cNvPr>
          <p:cNvPicPr>
            <a:picLocks noChangeAspect="1" noChangeArrowheads="1"/>
          </p:cNvPicPr>
          <p:nvPr/>
        </p:nvPicPr>
        <p:blipFill>
          <a:blip r:embed="rId2" cstate="print"/>
          <a:srcRect/>
          <a:stretch>
            <a:fillRect/>
          </a:stretch>
        </p:blipFill>
        <p:spPr bwMode="auto">
          <a:xfrm>
            <a:off x="1832401" y="1890869"/>
            <a:ext cx="5135816" cy="3612647"/>
          </a:xfrm>
          <a:prstGeom prst="rect">
            <a:avLst/>
          </a:prstGeom>
          <a:noFill/>
          <a:ln w="9525">
            <a:noFill/>
            <a:miter lim="800000"/>
            <a:headEnd/>
            <a:tailEnd/>
          </a:ln>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238F6F2-6C21-ACD4-2930-C0A1553CB6CC}"/>
                  </a:ext>
                </a:extLst>
              </p14:cNvPr>
              <p14:cNvContentPartPr/>
              <p14:nvPr/>
            </p14:nvContentPartPr>
            <p14:xfrm>
              <a:off x="4019760" y="2386440"/>
              <a:ext cx="4969080" cy="3870360"/>
            </p14:xfrm>
          </p:contentPart>
        </mc:Choice>
        <mc:Fallback>
          <p:pic>
            <p:nvPicPr>
              <p:cNvPr id="2" name="Ink 1">
                <a:extLst>
                  <a:ext uri="{FF2B5EF4-FFF2-40B4-BE49-F238E27FC236}">
                    <a16:creationId xmlns:a16="http://schemas.microsoft.com/office/drawing/2014/main" id="{1238F6F2-6C21-ACD4-2930-C0A1553CB6CC}"/>
                  </a:ext>
                </a:extLst>
              </p:cNvPr>
              <p:cNvPicPr/>
              <p:nvPr/>
            </p:nvPicPr>
            <p:blipFill>
              <a:blip r:embed="rId4"/>
              <a:stretch>
                <a:fillRect/>
              </a:stretch>
            </p:blipFill>
            <p:spPr>
              <a:xfrm>
                <a:off x="4010400" y="2377080"/>
                <a:ext cx="4987800" cy="3889080"/>
              </a:xfrm>
              <a:prstGeom prst="rect">
                <a:avLst/>
              </a:prstGeom>
            </p:spPr>
          </p:pic>
        </mc:Fallback>
      </mc:AlternateContent>
    </p:spTree>
    <p:extLst>
      <p:ext uri="{BB962C8B-B14F-4D97-AF65-F5344CB8AC3E}">
        <p14:creationId xmlns:p14="http://schemas.microsoft.com/office/powerpoint/2010/main" val="391283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BF0D7-1A3D-4B2E-820C-66DCBA0BA871}"/>
              </a:ext>
            </a:extLst>
          </p:cNvPr>
          <p:cNvSpPr>
            <a:spLocks noGrp="1"/>
          </p:cNvSpPr>
          <p:nvPr>
            <p:ph type="title"/>
          </p:nvPr>
        </p:nvSpPr>
        <p:spPr>
          <a:xfrm>
            <a:off x="1671404" y="1058017"/>
            <a:ext cx="5801192" cy="994172"/>
          </a:xfrm>
        </p:spPr>
        <p:txBody>
          <a:bodyPr>
            <a:normAutofit fontScale="90000"/>
          </a:bodyPr>
          <a:lstStyle/>
          <a:p>
            <a:r>
              <a:rPr lang="en-US" dirty="0"/>
              <a:t>What is Software Defined Radio?</a:t>
            </a:r>
          </a:p>
        </p:txBody>
      </p:sp>
      <p:sp>
        <p:nvSpPr>
          <p:cNvPr id="3" name="Content Placeholder 2">
            <a:extLst>
              <a:ext uri="{FF2B5EF4-FFF2-40B4-BE49-F238E27FC236}">
                <a16:creationId xmlns:a16="http://schemas.microsoft.com/office/drawing/2014/main" id="{71C7E77B-2016-4CDD-941B-8D3833DCDC7C}"/>
              </a:ext>
            </a:extLst>
          </p:cNvPr>
          <p:cNvSpPr>
            <a:spLocks noGrp="1"/>
          </p:cNvSpPr>
          <p:nvPr>
            <p:ph idx="1"/>
          </p:nvPr>
        </p:nvSpPr>
        <p:spPr>
          <a:xfrm>
            <a:off x="257644" y="2411972"/>
            <a:ext cx="4003310" cy="2295876"/>
          </a:xfrm>
        </p:spPr>
        <p:txBody>
          <a:bodyPr>
            <a:normAutofit lnSpcReduction="10000"/>
          </a:bodyPr>
          <a:lstStyle/>
          <a:p>
            <a:pPr marL="0" indent="0">
              <a:buNone/>
            </a:pPr>
            <a:r>
              <a:rPr lang="en-US" sz="1350" dirty="0">
                <a:latin typeface="CMR10"/>
              </a:rPr>
              <a:t>An SDR is a </a:t>
            </a:r>
            <a:r>
              <a:rPr lang="en-US" sz="1200" b="0" i="0" dirty="0">
                <a:solidFill>
                  <a:srgbClr val="000000"/>
                </a:solidFill>
                <a:effectLst/>
                <a:latin typeface="STIXGeneral-Regular"/>
              </a:rPr>
              <a:t>FPGA-based reconfigurable computing </a:t>
            </a:r>
            <a:r>
              <a:rPr lang="en-US" altLang="zh-CN" sz="1200" b="0" i="0" dirty="0">
                <a:solidFill>
                  <a:srgbClr val="000000"/>
                </a:solidFill>
                <a:effectLst/>
                <a:latin typeface="STIXGeneral-Regular"/>
              </a:rPr>
              <a:t>platform </a:t>
            </a:r>
            <a:r>
              <a:rPr lang="en-US" sz="1350" dirty="0">
                <a:latin typeface="CMR10"/>
              </a:rPr>
              <a:t>in which most of the radio functionality is implemented in software. </a:t>
            </a:r>
          </a:p>
          <a:p>
            <a:pPr marL="0" indent="0">
              <a:buNone/>
            </a:pPr>
            <a:endParaRPr lang="en-US" sz="1350" dirty="0">
              <a:latin typeface="CMR10"/>
            </a:endParaRPr>
          </a:p>
          <a:p>
            <a:pPr marL="0" indent="0">
              <a:buNone/>
            </a:pPr>
            <a:r>
              <a:rPr lang="en-US" sz="1350" dirty="0">
                <a:latin typeface="CMR10"/>
              </a:rPr>
              <a:t>While traditional hardware-based radios are designed for one or a small number of applications.</a:t>
            </a:r>
          </a:p>
          <a:p>
            <a:pPr marL="0" indent="0">
              <a:buNone/>
            </a:pPr>
            <a:endParaRPr lang="en-US" sz="1350" dirty="0">
              <a:latin typeface="CMR10"/>
            </a:endParaRPr>
          </a:p>
          <a:p>
            <a:pPr marL="0" indent="0">
              <a:buNone/>
            </a:pPr>
            <a:r>
              <a:rPr lang="en-US" sz="1350" dirty="0">
                <a:latin typeface="CMR10"/>
              </a:rPr>
              <a:t>Therefore, SDR systems lie at the intersection between RF electronics, embedded computing, and digital signal processing.</a:t>
            </a:r>
            <a:endParaRPr lang="en-US" dirty="0"/>
          </a:p>
        </p:txBody>
      </p:sp>
      <p:pic>
        <p:nvPicPr>
          <p:cNvPr id="5" name="Picture 4">
            <a:extLst>
              <a:ext uri="{FF2B5EF4-FFF2-40B4-BE49-F238E27FC236}">
                <a16:creationId xmlns:a16="http://schemas.microsoft.com/office/drawing/2014/main" id="{58D822C0-F59A-46F2-BFDC-392E5E2B5E96}"/>
              </a:ext>
            </a:extLst>
          </p:cNvPr>
          <p:cNvPicPr>
            <a:picLocks noChangeAspect="1"/>
          </p:cNvPicPr>
          <p:nvPr/>
        </p:nvPicPr>
        <p:blipFill>
          <a:blip r:embed="rId2"/>
          <a:stretch>
            <a:fillRect/>
          </a:stretch>
        </p:blipFill>
        <p:spPr>
          <a:xfrm>
            <a:off x="4595306" y="2411972"/>
            <a:ext cx="4291050" cy="2751660"/>
          </a:xfrm>
          <a:prstGeom prst="rect">
            <a:avLst/>
          </a:prstGeom>
        </p:spPr>
      </p:pic>
    </p:spTree>
    <p:extLst>
      <p:ext uri="{BB962C8B-B14F-4D97-AF65-F5344CB8AC3E}">
        <p14:creationId xmlns:p14="http://schemas.microsoft.com/office/powerpoint/2010/main" val="1078930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ADC27-F2F3-4010-A7F4-C88A6C9FE9E5}"/>
              </a:ext>
            </a:extLst>
          </p:cNvPr>
          <p:cNvSpPr>
            <a:spLocks noGrp="1"/>
          </p:cNvSpPr>
          <p:nvPr>
            <p:ph type="title"/>
          </p:nvPr>
        </p:nvSpPr>
        <p:spPr>
          <a:xfrm>
            <a:off x="3221011" y="1131094"/>
            <a:ext cx="3490835" cy="994172"/>
          </a:xfrm>
        </p:spPr>
        <p:txBody>
          <a:bodyPr>
            <a:normAutofit fontScale="90000"/>
          </a:bodyPr>
          <a:lstStyle/>
          <a:p>
            <a:r>
              <a:rPr lang="en-US" dirty="0"/>
              <a:t>SDR Transceivers</a:t>
            </a:r>
          </a:p>
        </p:txBody>
      </p:sp>
      <p:pic>
        <p:nvPicPr>
          <p:cNvPr id="7" name="Picture 6">
            <a:extLst>
              <a:ext uri="{FF2B5EF4-FFF2-40B4-BE49-F238E27FC236}">
                <a16:creationId xmlns:a16="http://schemas.microsoft.com/office/drawing/2014/main" id="{94AF4E81-ABFA-4404-8649-092D41A189F0}"/>
              </a:ext>
            </a:extLst>
          </p:cNvPr>
          <p:cNvPicPr>
            <a:picLocks noChangeAspect="1"/>
          </p:cNvPicPr>
          <p:nvPr/>
        </p:nvPicPr>
        <p:blipFill>
          <a:blip r:embed="rId2"/>
          <a:stretch>
            <a:fillRect/>
          </a:stretch>
        </p:blipFill>
        <p:spPr>
          <a:xfrm>
            <a:off x="1092993" y="2362200"/>
            <a:ext cx="6958013" cy="3607594"/>
          </a:xfrm>
          <a:prstGeom prst="rect">
            <a:avLst/>
          </a:prstGeom>
        </p:spPr>
      </p:pic>
    </p:spTree>
    <p:extLst>
      <p:ext uri="{BB962C8B-B14F-4D97-AF65-F5344CB8AC3E}">
        <p14:creationId xmlns:p14="http://schemas.microsoft.com/office/powerpoint/2010/main" val="3021339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D4D2D-E407-410F-A0A0-EF65C7563B91}"/>
              </a:ext>
            </a:extLst>
          </p:cNvPr>
          <p:cNvSpPr>
            <a:spLocks noGrp="1"/>
          </p:cNvSpPr>
          <p:nvPr>
            <p:ph type="title"/>
          </p:nvPr>
        </p:nvSpPr>
        <p:spPr>
          <a:xfrm>
            <a:off x="628650" y="951212"/>
            <a:ext cx="2952750" cy="994172"/>
          </a:xfrm>
        </p:spPr>
        <p:txBody>
          <a:bodyPr>
            <a:normAutofit/>
          </a:bodyPr>
          <a:lstStyle/>
          <a:p>
            <a:r>
              <a:rPr lang="en-US" dirty="0"/>
              <a:t>RTL-SDR</a:t>
            </a:r>
          </a:p>
        </p:txBody>
      </p:sp>
      <p:sp>
        <p:nvSpPr>
          <p:cNvPr id="11" name="Content Placeholder 10">
            <a:extLst>
              <a:ext uri="{FF2B5EF4-FFF2-40B4-BE49-F238E27FC236}">
                <a16:creationId xmlns:a16="http://schemas.microsoft.com/office/drawing/2014/main" id="{1F32022A-B17F-404D-96BE-40EA338BDF45}"/>
              </a:ext>
            </a:extLst>
          </p:cNvPr>
          <p:cNvSpPr>
            <a:spLocks noGrp="1"/>
          </p:cNvSpPr>
          <p:nvPr>
            <p:ph idx="1"/>
          </p:nvPr>
        </p:nvSpPr>
        <p:spPr>
          <a:xfrm>
            <a:off x="628650" y="2226469"/>
            <a:ext cx="2457450" cy="3263504"/>
          </a:xfrm>
        </p:spPr>
        <p:txBody>
          <a:bodyPr/>
          <a:lstStyle/>
          <a:p>
            <a:pPr marL="0" indent="0">
              <a:buNone/>
            </a:pPr>
            <a:r>
              <a:rPr lang="en-US" dirty="0"/>
              <a:t>RTL-SDR is a USB device to receive the RF radio signals. By tuning the receiving frequency, it is capable to demodulate the received signal.</a:t>
            </a:r>
          </a:p>
        </p:txBody>
      </p:sp>
      <p:pic>
        <p:nvPicPr>
          <p:cNvPr id="13" name="Picture 12">
            <a:extLst>
              <a:ext uri="{FF2B5EF4-FFF2-40B4-BE49-F238E27FC236}">
                <a16:creationId xmlns:a16="http://schemas.microsoft.com/office/drawing/2014/main" id="{E0A8F0EF-60E7-4268-9B63-410F57BBB0DD}"/>
              </a:ext>
            </a:extLst>
          </p:cNvPr>
          <p:cNvPicPr>
            <a:picLocks noChangeAspect="1"/>
          </p:cNvPicPr>
          <p:nvPr/>
        </p:nvPicPr>
        <p:blipFill>
          <a:blip r:embed="rId2"/>
          <a:stretch>
            <a:fillRect/>
          </a:stretch>
        </p:blipFill>
        <p:spPr>
          <a:xfrm>
            <a:off x="4897521" y="857250"/>
            <a:ext cx="3033213" cy="5143500"/>
          </a:xfrm>
          <a:prstGeom prst="rect">
            <a:avLst/>
          </a:prstGeom>
        </p:spPr>
      </p:pic>
    </p:spTree>
    <p:extLst>
      <p:ext uri="{BB962C8B-B14F-4D97-AF65-F5344CB8AC3E}">
        <p14:creationId xmlns:p14="http://schemas.microsoft.com/office/powerpoint/2010/main" val="2673576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6972" cy="990600"/>
          </a:xfrm>
        </p:spPr>
        <p:txBody>
          <a:bodyPr>
            <a:normAutofit/>
          </a:bodyPr>
          <a:lstStyle/>
          <a:p>
            <a:r>
              <a:rPr lang="en-US" dirty="0"/>
              <a:t>Multiplexers</a:t>
            </a:r>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2</a:t>
            </a:fld>
            <a:endParaRPr lang="en-US"/>
          </a:p>
        </p:txBody>
      </p:sp>
      <p:sp>
        <p:nvSpPr>
          <p:cNvPr id="9" name="TextBox 8">
            <a:extLst>
              <a:ext uri="{FF2B5EF4-FFF2-40B4-BE49-F238E27FC236}">
                <a16:creationId xmlns:a16="http://schemas.microsoft.com/office/drawing/2014/main" id="{8E2A63A0-5CE9-4D52-9BA8-8F36A04B11F2}"/>
              </a:ext>
            </a:extLst>
          </p:cNvPr>
          <p:cNvSpPr txBox="1"/>
          <p:nvPr/>
        </p:nvSpPr>
        <p:spPr>
          <a:xfrm>
            <a:off x="1066800" y="1752600"/>
            <a:ext cx="7247435" cy="1200329"/>
          </a:xfrm>
          <a:prstGeom prst="rect">
            <a:avLst/>
          </a:prstGeom>
          <a:noFill/>
        </p:spPr>
        <p:txBody>
          <a:bodyPr wrap="square">
            <a:spAutoFit/>
          </a:bodyPr>
          <a:lstStyle/>
          <a:p>
            <a:r>
              <a:rPr lang="en-US" sz="2400" spc="-5" dirty="0">
                <a:latin typeface="Verdana" panose="020B0604030504040204" pitchFamily="34" charset="0"/>
                <a:ea typeface="Verdana" panose="020B0604030504040204" pitchFamily="34" charset="0"/>
                <a:cs typeface="Trebuchet MS"/>
              </a:rPr>
              <a:t>A </a:t>
            </a:r>
            <a:r>
              <a:rPr lang="en-US" sz="2400" i="1" spc="-5" dirty="0">
                <a:solidFill>
                  <a:srgbClr val="CC0000"/>
                </a:solidFill>
                <a:latin typeface="Verdana" panose="020B0604030504040204" pitchFamily="34" charset="0"/>
                <a:ea typeface="Verdana" panose="020B0604030504040204" pitchFamily="34" charset="0"/>
                <a:cs typeface="Trebuchet MS"/>
              </a:rPr>
              <a:t>multiplexer </a:t>
            </a:r>
            <a:r>
              <a:rPr lang="en-US" sz="2400" spc="-10" dirty="0">
                <a:latin typeface="Verdana" panose="020B0604030504040204" pitchFamily="34" charset="0"/>
                <a:ea typeface="Verdana" panose="020B0604030504040204" pitchFamily="34" charset="0"/>
                <a:cs typeface="Trebuchet MS"/>
              </a:rPr>
              <a:t>selects information </a:t>
            </a:r>
            <a:r>
              <a:rPr lang="en-US" sz="2400" spc="-5" dirty="0">
                <a:latin typeface="Verdana" panose="020B0604030504040204" pitchFamily="34" charset="0"/>
                <a:ea typeface="Verdana" panose="020B0604030504040204" pitchFamily="34" charset="0"/>
                <a:cs typeface="Trebuchet MS"/>
              </a:rPr>
              <a:t>from </a:t>
            </a:r>
            <a:r>
              <a:rPr lang="en-US" sz="2400" spc="-10" dirty="0">
                <a:latin typeface="Verdana" panose="020B0604030504040204" pitchFamily="34" charset="0"/>
                <a:ea typeface="Verdana" panose="020B0604030504040204" pitchFamily="34" charset="0"/>
                <a:cs typeface="Trebuchet MS"/>
              </a:rPr>
              <a:t>one </a:t>
            </a:r>
            <a:r>
              <a:rPr lang="en-US" sz="2400" spc="-5" dirty="0">
                <a:latin typeface="Verdana" panose="020B0604030504040204" pitchFamily="34" charset="0"/>
                <a:ea typeface="Verdana" panose="020B0604030504040204" pitchFamily="34" charset="0"/>
                <a:cs typeface="Trebuchet MS"/>
              </a:rPr>
              <a:t>of  </a:t>
            </a:r>
            <a:r>
              <a:rPr lang="en-US" sz="2400" spc="-10" dirty="0">
                <a:latin typeface="Verdana" panose="020B0604030504040204" pitchFamily="34" charset="0"/>
                <a:ea typeface="Verdana" panose="020B0604030504040204" pitchFamily="34" charset="0"/>
                <a:cs typeface="Trebuchet MS"/>
              </a:rPr>
              <a:t>many input lines and directs it </a:t>
            </a:r>
            <a:r>
              <a:rPr lang="en-US" sz="2400" spc="-5" dirty="0">
                <a:latin typeface="Verdana" panose="020B0604030504040204" pitchFamily="34" charset="0"/>
                <a:ea typeface="Verdana" panose="020B0604030504040204" pitchFamily="34" charset="0"/>
                <a:cs typeface="Trebuchet MS"/>
              </a:rPr>
              <a:t>to an </a:t>
            </a:r>
            <a:r>
              <a:rPr lang="en-US" sz="2400" spc="-10" dirty="0">
                <a:latin typeface="Verdana" panose="020B0604030504040204" pitchFamily="34" charset="0"/>
                <a:ea typeface="Verdana" panose="020B0604030504040204" pitchFamily="34" charset="0"/>
                <a:cs typeface="Trebuchet MS"/>
              </a:rPr>
              <a:t>output</a:t>
            </a:r>
            <a:r>
              <a:rPr lang="en-US" sz="2400" spc="185" dirty="0">
                <a:latin typeface="Verdana" panose="020B0604030504040204" pitchFamily="34" charset="0"/>
                <a:ea typeface="Verdana" panose="020B0604030504040204" pitchFamily="34" charset="0"/>
                <a:cs typeface="Trebuchet MS"/>
              </a:rPr>
              <a:t> </a:t>
            </a:r>
            <a:r>
              <a:rPr lang="en-US" sz="2400" spc="-10" dirty="0">
                <a:latin typeface="Verdana" panose="020B0604030504040204" pitchFamily="34" charset="0"/>
                <a:ea typeface="Verdana" panose="020B0604030504040204" pitchFamily="34" charset="0"/>
                <a:cs typeface="Trebuchet MS"/>
              </a:rPr>
              <a:t>line</a:t>
            </a:r>
            <a:endParaRPr lang="en-US" sz="2400" dirty="0">
              <a:latin typeface="Verdana" panose="020B0604030504040204" pitchFamily="34" charset="0"/>
              <a:ea typeface="Verdana" panose="020B0604030504040204" pitchFamily="34" charset="0"/>
            </a:endParaRPr>
          </a:p>
        </p:txBody>
      </p:sp>
      <p:grpSp>
        <p:nvGrpSpPr>
          <p:cNvPr id="10" name="object 3">
            <a:extLst>
              <a:ext uri="{FF2B5EF4-FFF2-40B4-BE49-F238E27FC236}">
                <a16:creationId xmlns:a16="http://schemas.microsoft.com/office/drawing/2014/main" id="{623F37D1-08F5-4BBF-BCDA-53DCCBE7DC57}"/>
              </a:ext>
            </a:extLst>
          </p:cNvPr>
          <p:cNvGrpSpPr/>
          <p:nvPr/>
        </p:nvGrpSpPr>
        <p:grpSpPr>
          <a:xfrm>
            <a:off x="1905000" y="3694159"/>
            <a:ext cx="2590800" cy="1633855"/>
            <a:chOff x="1213332" y="4304195"/>
            <a:chExt cx="2590800" cy="1633855"/>
          </a:xfrm>
        </p:grpSpPr>
        <p:sp>
          <p:nvSpPr>
            <p:cNvPr id="11" name="object 4">
              <a:extLst>
                <a:ext uri="{FF2B5EF4-FFF2-40B4-BE49-F238E27FC236}">
                  <a16:creationId xmlns:a16="http://schemas.microsoft.com/office/drawing/2014/main" id="{DF1863A9-0BB5-465A-B53F-199EDBEED78E}"/>
                </a:ext>
              </a:extLst>
            </p:cNvPr>
            <p:cNvSpPr/>
            <p:nvPr/>
          </p:nvSpPr>
          <p:spPr>
            <a:xfrm>
              <a:off x="1213332" y="4475632"/>
              <a:ext cx="681355" cy="0"/>
            </a:xfrm>
            <a:custGeom>
              <a:avLst/>
              <a:gdLst/>
              <a:ahLst/>
              <a:cxnLst/>
              <a:rect l="l" t="t" r="r" b="b"/>
              <a:pathLst>
                <a:path w="681355">
                  <a:moveTo>
                    <a:pt x="681037" y="0"/>
                  </a:moveTo>
                  <a:lnTo>
                    <a:pt x="0" y="0"/>
                  </a:lnTo>
                </a:path>
              </a:pathLst>
            </a:custGeom>
            <a:ln w="25400">
              <a:solidFill>
                <a:srgbClr val="000000"/>
              </a:solidFill>
            </a:ln>
          </p:spPr>
          <p:txBody>
            <a:bodyPr wrap="square" lIns="0" tIns="0" rIns="0" bIns="0" rtlCol="0"/>
            <a:lstStyle/>
            <a:p>
              <a:endParaRPr/>
            </a:p>
          </p:txBody>
        </p:sp>
        <p:sp>
          <p:nvSpPr>
            <p:cNvPr id="12" name="object 5">
              <a:extLst>
                <a:ext uri="{FF2B5EF4-FFF2-40B4-BE49-F238E27FC236}">
                  <a16:creationId xmlns:a16="http://schemas.microsoft.com/office/drawing/2014/main" id="{C66F9F51-787A-4321-B8BD-799B2B022902}"/>
                </a:ext>
              </a:extLst>
            </p:cNvPr>
            <p:cNvSpPr/>
            <p:nvPr/>
          </p:nvSpPr>
          <p:spPr>
            <a:xfrm>
              <a:off x="1213332" y="4766144"/>
              <a:ext cx="681355" cy="0"/>
            </a:xfrm>
            <a:custGeom>
              <a:avLst/>
              <a:gdLst/>
              <a:ahLst/>
              <a:cxnLst/>
              <a:rect l="l" t="t" r="r" b="b"/>
              <a:pathLst>
                <a:path w="681355">
                  <a:moveTo>
                    <a:pt x="681037" y="0"/>
                  </a:moveTo>
                  <a:lnTo>
                    <a:pt x="0" y="0"/>
                  </a:lnTo>
                </a:path>
              </a:pathLst>
            </a:custGeom>
            <a:ln w="25400">
              <a:solidFill>
                <a:srgbClr val="000000"/>
              </a:solidFill>
            </a:ln>
          </p:spPr>
          <p:txBody>
            <a:bodyPr wrap="square" lIns="0" tIns="0" rIns="0" bIns="0" rtlCol="0"/>
            <a:lstStyle/>
            <a:p>
              <a:endParaRPr/>
            </a:p>
          </p:txBody>
        </p:sp>
        <p:sp>
          <p:nvSpPr>
            <p:cNvPr id="13" name="object 6">
              <a:extLst>
                <a:ext uri="{FF2B5EF4-FFF2-40B4-BE49-F238E27FC236}">
                  <a16:creationId xmlns:a16="http://schemas.microsoft.com/office/drawing/2014/main" id="{64A21001-B1CF-488D-BB1B-7A3DCEA7A064}"/>
                </a:ext>
              </a:extLst>
            </p:cNvPr>
            <p:cNvSpPr/>
            <p:nvPr/>
          </p:nvSpPr>
          <p:spPr>
            <a:xfrm>
              <a:off x="1213332" y="5051894"/>
              <a:ext cx="681355" cy="0"/>
            </a:xfrm>
            <a:custGeom>
              <a:avLst/>
              <a:gdLst/>
              <a:ahLst/>
              <a:cxnLst/>
              <a:rect l="l" t="t" r="r" b="b"/>
              <a:pathLst>
                <a:path w="681355">
                  <a:moveTo>
                    <a:pt x="681037" y="0"/>
                  </a:moveTo>
                  <a:lnTo>
                    <a:pt x="0" y="0"/>
                  </a:lnTo>
                </a:path>
              </a:pathLst>
            </a:custGeom>
            <a:ln w="25400">
              <a:solidFill>
                <a:srgbClr val="000000"/>
              </a:solidFill>
            </a:ln>
          </p:spPr>
          <p:txBody>
            <a:bodyPr wrap="square" lIns="0" tIns="0" rIns="0" bIns="0" rtlCol="0"/>
            <a:lstStyle/>
            <a:p>
              <a:endParaRPr/>
            </a:p>
          </p:txBody>
        </p:sp>
        <p:sp>
          <p:nvSpPr>
            <p:cNvPr id="14" name="object 7">
              <a:extLst>
                <a:ext uri="{FF2B5EF4-FFF2-40B4-BE49-F238E27FC236}">
                  <a16:creationId xmlns:a16="http://schemas.microsoft.com/office/drawing/2014/main" id="{F514176D-4D68-4271-A1DF-2DEC4DA16EE8}"/>
                </a:ext>
              </a:extLst>
            </p:cNvPr>
            <p:cNvSpPr/>
            <p:nvPr/>
          </p:nvSpPr>
          <p:spPr>
            <a:xfrm>
              <a:off x="1213332" y="5337644"/>
              <a:ext cx="681355" cy="0"/>
            </a:xfrm>
            <a:custGeom>
              <a:avLst/>
              <a:gdLst/>
              <a:ahLst/>
              <a:cxnLst/>
              <a:rect l="l" t="t" r="r" b="b"/>
              <a:pathLst>
                <a:path w="681355">
                  <a:moveTo>
                    <a:pt x="681037" y="0"/>
                  </a:moveTo>
                  <a:lnTo>
                    <a:pt x="0" y="0"/>
                  </a:lnTo>
                </a:path>
              </a:pathLst>
            </a:custGeom>
            <a:ln w="25400">
              <a:solidFill>
                <a:srgbClr val="000000"/>
              </a:solidFill>
            </a:ln>
          </p:spPr>
          <p:txBody>
            <a:bodyPr wrap="square" lIns="0" tIns="0" rIns="0" bIns="0" rtlCol="0"/>
            <a:lstStyle/>
            <a:p>
              <a:endParaRPr/>
            </a:p>
          </p:txBody>
        </p:sp>
        <p:sp>
          <p:nvSpPr>
            <p:cNvPr id="15" name="object 8">
              <a:extLst>
                <a:ext uri="{FF2B5EF4-FFF2-40B4-BE49-F238E27FC236}">
                  <a16:creationId xmlns:a16="http://schemas.microsoft.com/office/drawing/2014/main" id="{182DE967-B6D7-4F24-90FF-15147A6F4380}"/>
                </a:ext>
              </a:extLst>
            </p:cNvPr>
            <p:cNvSpPr/>
            <p:nvPr/>
          </p:nvSpPr>
          <p:spPr>
            <a:xfrm>
              <a:off x="3123095" y="4894719"/>
              <a:ext cx="681355" cy="0"/>
            </a:xfrm>
            <a:custGeom>
              <a:avLst/>
              <a:gdLst/>
              <a:ahLst/>
              <a:cxnLst/>
              <a:rect l="l" t="t" r="r" b="b"/>
              <a:pathLst>
                <a:path w="681354">
                  <a:moveTo>
                    <a:pt x="681037" y="0"/>
                  </a:moveTo>
                  <a:lnTo>
                    <a:pt x="0" y="0"/>
                  </a:lnTo>
                </a:path>
              </a:pathLst>
            </a:custGeom>
            <a:ln w="25400">
              <a:solidFill>
                <a:srgbClr val="000000"/>
              </a:solidFill>
            </a:ln>
          </p:spPr>
          <p:txBody>
            <a:bodyPr wrap="square" lIns="0" tIns="0" rIns="0" bIns="0" rtlCol="0"/>
            <a:lstStyle/>
            <a:p>
              <a:endParaRPr/>
            </a:p>
          </p:txBody>
        </p:sp>
        <p:sp>
          <p:nvSpPr>
            <p:cNvPr id="16" name="object 9">
              <a:extLst>
                <a:ext uri="{FF2B5EF4-FFF2-40B4-BE49-F238E27FC236}">
                  <a16:creationId xmlns:a16="http://schemas.microsoft.com/office/drawing/2014/main" id="{705ADCC4-B5E1-4442-9097-C6D470A218C3}"/>
                </a:ext>
              </a:extLst>
            </p:cNvPr>
            <p:cNvSpPr/>
            <p:nvPr/>
          </p:nvSpPr>
          <p:spPr>
            <a:xfrm>
              <a:off x="2336291" y="5149594"/>
              <a:ext cx="132587" cy="787907"/>
            </a:xfrm>
            <a:prstGeom prst="rect">
              <a:avLst/>
            </a:prstGeom>
            <a:blipFill>
              <a:blip r:embed="rId2" cstate="print"/>
              <a:stretch>
                <a:fillRect/>
              </a:stretch>
            </a:blipFill>
          </p:spPr>
          <p:txBody>
            <a:bodyPr wrap="square" lIns="0" tIns="0" rIns="0" bIns="0" rtlCol="0"/>
            <a:lstStyle/>
            <a:p>
              <a:endParaRPr/>
            </a:p>
          </p:txBody>
        </p:sp>
        <p:sp>
          <p:nvSpPr>
            <p:cNvPr id="17" name="object 10">
              <a:extLst>
                <a:ext uri="{FF2B5EF4-FFF2-40B4-BE49-F238E27FC236}">
                  <a16:creationId xmlns:a16="http://schemas.microsoft.com/office/drawing/2014/main" id="{C50FDD47-A6D2-41C7-9E6F-1D28DDAE0AE0}"/>
                </a:ext>
              </a:extLst>
            </p:cNvPr>
            <p:cNvSpPr/>
            <p:nvPr/>
          </p:nvSpPr>
          <p:spPr>
            <a:xfrm>
              <a:off x="2375382" y="5175732"/>
              <a:ext cx="0" cy="681355"/>
            </a:xfrm>
            <a:custGeom>
              <a:avLst/>
              <a:gdLst/>
              <a:ahLst/>
              <a:cxnLst/>
              <a:rect l="l" t="t" r="r" b="b"/>
              <a:pathLst>
                <a:path h="681354">
                  <a:moveTo>
                    <a:pt x="0" y="0"/>
                  </a:moveTo>
                  <a:lnTo>
                    <a:pt x="0" y="681037"/>
                  </a:lnTo>
                </a:path>
              </a:pathLst>
            </a:custGeom>
            <a:ln w="25400">
              <a:solidFill>
                <a:srgbClr val="000000"/>
              </a:solidFill>
            </a:ln>
          </p:spPr>
          <p:txBody>
            <a:bodyPr wrap="square" lIns="0" tIns="0" rIns="0" bIns="0" rtlCol="0"/>
            <a:lstStyle/>
            <a:p>
              <a:endParaRPr/>
            </a:p>
          </p:txBody>
        </p:sp>
        <p:sp>
          <p:nvSpPr>
            <p:cNvPr id="18" name="object 11">
              <a:extLst>
                <a:ext uri="{FF2B5EF4-FFF2-40B4-BE49-F238E27FC236}">
                  <a16:creationId xmlns:a16="http://schemas.microsoft.com/office/drawing/2014/main" id="{FC2690F3-EB63-486E-8A37-1C50BDB6CF8B}"/>
                </a:ext>
              </a:extLst>
            </p:cNvPr>
            <p:cNvSpPr/>
            <p:nvPr/>
          </p:nvSpPr>
          <p:spPr>
            <a:xfrm>
              <a:off x="2621280" y="5149594"/>
              <a:ext cx="132587" cy="787907"/>
            </a:xfrm>
            <a:prstGeom prst="rect">
              <a:avLst/>
            </a:prstGeom>
            <a:blipFill>
              <a:blip r:embed="rId3" cstate="print"/>
              <a:stretch>
                <a:fillRect/>
              </a:stretch>
            </a:blipFill>
          </p:spPr>
          <p:txBody>
            <a:bodyPr wrap="square" lIns="0" tIns="0" rIns="0" bIns="0" rtlCol="0"/>
            <a:lstStyle/>
            <a:p>
              <a:endParaRPr/>
            </a:p>
          </p:txBody>
        </p:sp>
        <p:sp>
          <p:nvSpPr>
            <p:cNvPr id="19" name="object 12">
              <a:extLst>
                <a:ext uri="{FF2B5EF4-FFF2-40B4-BE49-F238E27FC236}">
                  <a16:creationId xmlns:a16="http://schemas.microsoft.com/office/drawing/2014/main" id="{58D9330C-7F9E-414E-8DC2-20914C3F470B}"/>
                </a:ext>
              </a:extLst>
            </p:cNvPr>
            <p:cNvSpPr/>
            <p:nvPr/>
          </p:nvSpPr>
          <p:spPr>
            <a:xfrm>
              <a:off x="2661132" y="5175732"/>
              <a:ext cx="0" cy="681355"/>
            </a:xfrm>
            <a:custGeom>
              <a:avLst/>
              <a:gdLst/>
              <a:ahLst/>
              <a:cxnLst/>
              <a:rect l="l" t="t" r="r" b="b"/>
              <a:pathLst>
                <a:path h="681354">
                  <a:moveTo>
                    <a:pt x="0" y="0"/>
                  </a:moveTo>
                  <a:lnTo>
                    <a:pt x="0" y="681037"/>
                  </a:lnTo>
                </a:path>
              </a:pathLst>
            </a:custGeom>
            <a:ln w="25400">
              <a:solidFill>
                <a:srgbClr val="000000"/>
              </a:solidFill>
            </a:ln>
          </p:spPr>
          <p:txBody>
            <a:bodyPr wrap="square" lIns="0" tIns="0" rIns="0" bIns="0" rtlCol="0"/>
            <a:lstStyle/>
            <a:p>
              <a:endParaRPr/>
            </a:p>
          </p:txBody>
        </p:sp>
        <p:sp>
          <p:nvSpPr>
            <p:cNvPr id="20" name="object 13">
              <a:extLst>
                <a:ext uri="{FF2B5EF4-FFF2-40B4-BE49-F238E27FC236}">
                  <a16:creationId xmlns:a16="http://schemas.microsoft.com/office/drawing/2014/main" id="{9E6FB6A4-1E36-4983-97B3-293C2682A2BD}"/>
                </a:ext>
              </a:extLst>
            </p:cNvPr>
            <p:cNvSpPr/>
            <p:nvPr/>
          </p:nvSpPr>
          <p:spPr>
            <a:xfrm>
              <a:off x="1803882" y="4318482"/>
              <a:ext cx="1439989" cy="1151991"/>
            </a:xfrm>
            <a:prstGeom prst="rect">
              <a:avLst/>
            </a:prstGeom>
            <a:blipFill>
              <a:blip r:embed="rId4" cstate="print"/>
              <a:stretch>
                <a:fillRect/>
              </a:stretch>
            </a:blipFill>
          </p:spPr>
          <p:txBody>
            <a:bodyPr wrap="square" lIns="0" tIns="0" rIns="0" bIns="0" rtlCol="0"/>
            <a:lstStyle/>
            <a:p>
              <a:endParaRPr/>
            </a:p>
          </p:txBody>
        </p:sp>
        <p:sp>
          <p:nvSpPr>
            <p:cNvPr id="21" name="object 14">
              <a:extLst>
                <a:ext uri="{FF2B5EF4-FFF2-40B4-BE49-F238E27FC236}">
                  <a16:creationId xmlns:a16="http://schemas.microsoft.com/office/drawing/2014/main" id="{D8E601CF-C1D8-491F-9856-FB50F472BE08}"/>
                </a:ext>
              </a:extLst>
            </p:cNvPr>
            <p:cNvSpPr/>
            <p:nvPr/>
          </p:nvSpPr>
          <p:spPr>
            <a:xfrm>
              <a:off x="1803870" y="4318482"/>
              <a:ext cx="1440180" cy="1152525"/>
            </a:xfrm>
            <a:custGeom>
              <a:avLst/>
              <a:gdLst/>
              <a:ahLst/>
              <a:cxnLst/>
              <a:rect l="l" t="t" r="r" b="b"/>
              <a:pathLst>
                <a:path w="1440180" h="1152525">
                  <a:moveTo>
                    <a:pt x="1151991" y="0"/>
                  </a:moveTo>
                  <a:lnTo>
                    <a:pt x="287997" y="0"/>
                  </a:lnTo>
                  <a:lnTo>
                    <a:pt x="0" y="0"/>
                  </a:lnTo>
                  <a:lnTo>
                    <a:pt x="0" y="287997"/>
                  </a:lnTo>
                  <a:lnTo>
                    <a:pt x="0" y="575995"/>
                  </a:lnTo>
                  <a:lnTo>
                    <a:pt x="0" y="863993"/>
                  </a:lnTo>
                  <a:lnTo>
                    <a:pt x="0" y="1151991"/>
                  </a:lnTo>
                  <a:lnTo>
                    <a:pt x="287997" y="1151991"/>
                  </a:lnTo>
                  <a:lnTo>
                    <a:pt x="1151991" y="1152017"/>
                  </a:lnTo>
                  <a:lnTo>
                    <a:pt x="1151991" y="0"/>
                  </a:lnTo>
                  <a:close/>
                </a:path>
                <a:path w="1440180" h="1152525">
                  <a:moveTo>
                    <a:pt x="1440002" y="0"/>
                  </a:moveTo>
                  <a:lnTo>
                    <a:pt x="1152004" y="0"/>
                  </a:lnTo>
                  <a:lnTo>
                    <a:pt x="1152004" y="287997"/>
                  </a:lnTo>
                  <a:lnTo>
                    <a:pt x="1152004" y="575995"/>
                  </a:lnTo>
                  <a:lnTo>
                    <a:pt x="1152004" y="863993"/>
                  </a:lnTo>
                  <a:lnTo>
                    <a:pt x="1152004" y="1151991"/>
                  </a:lnTo>
                  <a:lnTo>
                    <a:pt x="1440002" y="1151991"/>
                  </a:lnTo>
                  <a:lnTo>
                    <a:pt x="1440002" y="863993"/>
                  </a:lnTo>
                  <a:lnTo>
                    <a:pt x="1440002" y="575995"/>
                  </a:lnTo>
                  <a:lnTo>
                    <a:pt x="1440002" y="287997"/>
                  </a:lnTo>
                  <a:lnTo>
                    <a:pt x="1440002" y="0"/>
                  </a:lnTo>
                  <a:close/>
                </a:path>
              </a:pathLst>
            </a:custGeom>
            <a:solidFill>
              <a:srgbClr val="DBDBDB"/>
            </a:solidFill>
          </p:spPr>
          <p:txBody>
            <a:bodyPr wrap="square" lIns="0" tIns="0" rIns="0" bIns="0" rtlCol="0"/>
            <a:lstStyle/>
            <a:p>
              <a:endParaRPr/>
            </a:p>
          </p:txBody>
        </p:sp>
        <p:sp>
          <p:nvSpPr>
            <p:cNvPr id="22" name="object 15">
              <a:extLst>
                <a:ext uri="{FF2B5EF4-FFF2-40B4-BE49-F238E27FC236}">
                  <a16:creationId xmlns:a16="http://schemas.microsoft.com/office/drawing/2014/main" id="{16534F37-A9B9-4CD4-90F3-686FC50B3B34}"/>
                </a:ext>
              </a:extLst>
            </p:cNvPr>
            <p:cNvSpPr/>
            <p:nvPr/>
          </p:nvSpPr>
          <p:spPr>
            <a:xfrm>
              <a:off x="1803869" y="4304195"/>
              <a:ext cx="0" cy="1181100"/>
            </a:xfrm>
            <a:custGeom>
              <a:avLst/>
              <a:gdLst/>
              <a:ahLst/>
              <a:cxnLst/>
              <a:rect l="l" t="t" r="r" b="b"/>
              <a:pathLst>
                <a:path h="1181100">
                  <a:moveTo>
                    <a:pt x="0" y="0"/>
                  </a:moveTo>
                  <a:lnTo>
                    <a:pt x="0" y="1180579"/>
                  </a:lnTo>
                </a:path>
              </a:pathLst>
            </a:custGeom>
            <a:ln w="28575">
              <a:solidFill>
                <a:srgbClr val="E7E6E6"/>
              </a:solidFill>
            </a:ln>
          </p:spPr>
          <p:txBody>
            <a:bodyPr wrap="square" lIns="0" tIns="0" rIns="0" bIns="0" rtlCol="0"/>
            <a:lstStyle/>
            <a:p>
              <a:endParaRPr/>
            </a:p>
          </p:txBody>
        </p:sp>
        <p:sp>
          <p:nvSpPr>
            <p:cNvPr id="23" name="object 16">
              <a:extLst>
                <a:ext uri="{FF2B5EF4-FFF2-40B4-BE49-F238E27FC236}">
                  <a16:creationId xmlns:a16="http://schemas.microsoft.com/office/drawing/2014/main" id="{6CDFDB79-FAA3-4C2C-A4A7-9130AB0996BB}"/>
                </a:ext>
              </a:extLst>
            </p:cNvPr>
            <p:cNvSpPr/>
            <p:nvPr/>
          </p:nvSpPr>
          <p:spPr>
            <a:xfrm>
              <a:off x="3243872" y="4304195"/>
              <a:ext cx="0" cy="1181100"/>
            </a:xfrm>
            <a:custGeom>
              <a:avLst/>
              <a:gdLst/>
              <a:ahLst/>
              <a:cxnLst/>
              <a:rect l="l" t="t" r="r" b="b"/>
              <a:pathLst>
                <a:path h="1181100">
                  <a:moveTo>
                    <a:pt x="0" y="0"/>
                  </a:moveTo>
                  <a:lnTo>
                    <a:pt x="0" y="1180579"/>
                  </a:lnTo>
                </a:path>
              </a:pathLst>
            </a:custGeom>
            <a:ln w="28575">
              <a:solidFill>
                <a:srgbClr val="E7E6E6"/>
              </a:solidFill>
            </a:ln>
          </p:spPr>
          <p:txBody>
            <a:bodyPr wrap="square" lIns="0" tIns="0" rIns="0" bIns="0" rtlCol="0"/>
            <a:lstStyle/>
            <a:p>
              <a:endParaRPr/>
            </a:p>
          </p:txBody>
        </p:sp>
        <p:sp>
          <p:nvSpPr>
            <p:cNvPr id="24" name="object 17">
              <a:extLst>
                <a:ext uri="{FF2B5EF4-FFF2-40B4-BE49-F238E27FC236}">
                  <a16:creationId xmlns:a16="http://schemas.microsoft.com/office/drawing/2014/main" id="{AAD9F70C-0B67-4320-BD26-C1A58863CE96}"/>
                </a:ext>
              </a:extLst>
            </p:cNvPr>
            <p:cNvSpPr/>
            <p:nvPr/>
          </p:nvSpPr>
          <p:spPr>
            <a:xfrm>
              <a:off x="1789582" y="4318482"/>
              <a:ext cx="1468755" cy="0"/>
            </a:xfrm>
            <a:custGeom>
              <a:avLst/>
              <a:gdLst/>
              <a:ahLst/>
              <a:cxnLst/>
              <a:rect l="l" t="t" r="r" b="b"/>
              <a:pathLst>
                <a:path w="1468754">
                  <a:moveTo>
                    <a:pt x="0" y="0"/>
                  </a:moveTo>
                  <a:lnTo>
                    <a:pt x="1468577" y="0"/>
                  </a:lnTo>
                </a:path>
              </a:pathLst>
            </a:custGeom>
            <a:ln w="28575">
              <a:solidFill>
                <a:srgbClr val="E7E6E6"/>
              </a:solidFill>
            </a:ln>
          </p:spPr>
          <p:txBody>
            <a:bodyPr wrap="square" lIns="0" tIns="0" rIns="0" bIns="0" rtlCol="0"/>
            <a:lstStyle/>
            <a:p>
              <a:endParaRPr/>
            </a:p>
          </p:txBody>
        </p:sp>
        <p:sp>
          <p:nvSpPr>
            <p:cNvPr id="25" name="object 18">
              <a:extLst>
                <a:ext uri="{FF2B5EF4-FFF2-40B4-BE49-F238E27FC236}">
                  <a16:creationId xmlns:a16="http://schemas.microsoft.com/office/drawing/2014/main" id="{5D1DDF60-2BED-45A9-93D7-A734A65640FA}"/>
                </a:ext>
              </a:extLst>
            </p:cNvPr>
            <p:cNvSpPr/>
            <p:nvPr/>
          </p:nvSpPr>
          <p:spPr>
            <a:xfrm>
              <a:off x="1789582" y="5470486"/>
              <a:ext cx="1468755" cy="0"/>
            </a:xfrm>
            <a:custGeom>
              <a:avLst/>
              <a:gdLst/>
              <a:ahLst/>
              <a:cxnLst/>
              <a:rect l="l" t="t" r="r" b="b"/>
              <a:pathLst>
                <a:path w="1468754">
                  <a:moveTo>
                    <a:pt x="0" y="0"/>
                  </a:moveTo>
                  <a:lnTo>
                    <a:pt x="1468577" y="0"/>
                  </a:lnTo>
                </a:path>
              </a:pathLst>
            </a:custGeom>
            <a:ln w="28575">
              <a:solidFill>
                <a:srgbClr val="E7E6E6"/>
              </a:solidFill>
            </a:ln>
          </p:spPr>
          <p:txBody>
            <a:bodyPr wrap="square" lIns="0" tIns="0" rIns="0" bIns="0" rtlCol="0"/>
            <a:lstStyle/>
            <a:p>
              <a:endParaRPr/>
            </a:p>
          </p:txBody>
        </p:sp>
        <p:sp>
          <p:nvSpPr>
            <p:cNvPr id="26" name="object 19">
              <a:extLst>
                <a:ext uri="{FF2B5EF4-FFF2-40B4-BE49-F238E27FC236}">
                  <a16:creationId xmlns:a16="http://schemas.microsoft.com/office/drawing/2014/main" id="{5445BEF3-F5B3-40A7-91C7-EB35BBB473DD}"/>
                </a:ext>
              </a:extLst>
            </p:cNvPr>
            <p:cNvSpPr/>
            <p:nvPr/>
          </p:nvSpPr>
          <p:spPr>
            <a:xfrm>
              <a:off x="1811020" y="4475632"/>
              <a:ext cx="1421765" cy="419100"/>
            </a:xfrm>
            <a:custGeom>
              <a:avLst/>
              <a:gdLst/>
              <a:ahLst/>
              <a:cxnLst/>
              <a:rect l="l" t="t" r="r" b="b"/>
              <a:pathLst>
                <a:path w="1421764" h="419100">
                  <a:moveTo>
                    <a:pt x="0" y="0"/>
                  </a:moveTo>
                  <a:lnTo>
                    <a:pt x="1421612" y="419099"/>
                  </a:lnTo>
                </a:path>
              </a:pathLst>
            </a:custGeom>
            <a:ln w="25400">
              <a:solidFill>
                <a:srgbClr val="000000"/>
              </a:solidFill>
            </a:ln>
          </p:spPr>
          <p:txBody>
            <a:bodyPr wrap="square" lIns="0" tIns="0" rIns="0" bIns="0" rtlCol="0"/>
            <a:lstStyle/>
            <a:p>
              <a:endParaRPr/>
            </a:p>
          </p:txBody>
        </p:sp>
        <p:sp>
          <p:nvSpPr>
            <p:cNvPr id="27" name="object 20">
              <a:extLst>
                <a:ext uri="{FF2B5EF4-FFF2-40B4-BE49-F238E27FC236}">
                  <a16:creationId xmlns:a16="http://schemas.microsoft.com/office/drawing/2014/main" id="{24EE21D5-DE50-4632-B402-EB1CCC5D4B0F}"/>
                </a:ext>
              </a:extLst>
            </p:cNvPr>
            <p:cNvSpPr/>
            <p:nvPr/>
          </p:nvSpPr>
          <p:spPr>
            <a:xfrm>
              <a:off x="1811020" y="4763769"/>
              <a:ext cx="1421765" cy="131445"/>
            </a:xfrm>
            <a:custGeom>
              <a:avLst/>
              <a:gdLst/>
              <a:ahLst/>
              <a:cxnLst/>
              <a:rect l="l" t="t" r="r" b="b"/>
              <a:pathLst>
                <a:path w="1421764" h="131445">
                  <a:moveTo>
                    <a:pt x="0" y="0"/>
                  </a:moveTo>
                  <a:lnTo>
                    <a:pt x="1421612" y="130975"/>
                  </a:lnTo>
                </a:path>
              </a:pathLst>
            </a:custGeom>
            <a:ln w="25400">
              <a:solidFill>
                <a:srgbClr val="000000"/>
              </a:solidFill>
            </a:ln>
          </p:spPr>
          <p:txBody>
            <a:bodyPr wrap="square" lIns="0" tIns="0" rIns="0" bIns="0" rtlCol="0"/>
            <a:lstStyle/>
            <a:p>
              <a:endParaRPr/>
            </a:p>
          </p:txBody>
        </p:sp>
        <p:sp>
          <p:nvSpPr>
            <p:cNvPr id="28" name="object 21">
              <a:extLst>
                <a:ext uri="{FF2B5EF4-FFF2-40B4-BE49-F238E27FC236}">
                  <a16:creationId xmlns:a16="http://schemas.microsoft.com/office/drawing/2014/main" id="{C2C8A81B-33D1-4180-901B-FE36CF621726}"/>
                </a:ext>
              </a:extLst>
            </p:cNvPr>
            <p:cNvSpPr/>
            <p:nvPr/>
          </p:nvSpPr>
          <p:spPr>
            <a:xfrm>
              <a:off x="1811020" y="4892357"/>
              <a:ext cx="1421765" cy="157480"/>
            </a:xfrm>
            <a:custGeom>
              <a:avLst/>
              <a:gdLst/>
              <a:ahLst/>
              <a:cxnLst/>
              <a:rect l="l" t="t" r="r" b="b"/>
              <a:pathLst>
                <a:path w="1421764" h="157479">
                  <a:moveTo>
                    <a:pt x="0" y="157162"/>
                  </a:moveTo>
                  <a:lnTo>
                    <a:pt x="1421612" y="0"/>
                  </a:lnTo>
                </a:path>
              </a:pathLst>
            </a:custGeom>
            <a:ln w="25400">
              <a:solidFill>
                <a:srgbClr val="000000"/>
              </a:solidFill>
            </a:ln>
          </p:spPr>
          <p:txBody>
            <a:bodyPr wrap="square" lIns="0" tIns="0" rIns="0" bIns="0" rtlCol="0"/>
            <a:lstStyle/>
            <a:p>
              <a:endParaRPr/>
            </a:p>
          </p:txBody>
        </p:sp>
        <p:sp>
          <p:nvSpPr>
            <p:cNvPr id="29" name="object 22">
              <a:extLst>
                <a:ext uri="{FF2B5EF4-FFF2-40B4-BE49-F238E27FC236}">
                  <a16:creationId xmlns:a16="http://schemas.microsoft.com/office/drawing/2014/main" id="{1D0222BC-00FA-4F13-840F-15CA4FFE940C}"/>
                </a:ext>
              </a:extLst>
            </p:cNvPr>
            <p:cNvSpPr/>
            <p:nvPr/>
          </p:nvSpPr>
          <p:spPr>
            <a:xfrm>
              <a:off x="1811020" y="4892357"/>
              <a:ext cx="1421765" cy="445770"/>
            </a:xfrm>
            <a:custGeom>
              <a:avLst/>
              <a:gdLst/>
              <a:ahLst/>
              <a:cxnLst/>
              <a:rect l="l" t="t" r="r" b="b"/>
              <a:pathLst>
                <a:path w="1421764" h="445770">
                  <a:moveTo>
                    <a:pt x="0" y="445287"/>
                  </a:moveTo>
                  <a:lnTo>
                    <a:pt x="1421612" y="0"/>
                  </a:lnTo>
                </a:path>
              </a:pathLst>
            </a:custGeom>
            <a:ln w="25400">
              <a:solidFill>
                <a:srgbClr val="000000"/>
              </a:solidFill>
            </a:ln>
          </p:spPr>
          <p:txBody>
            <a:bodyPr wrap="square" lIns="0" tIns="0" rIns="0" bIns="0" rtlCol="0"/>
            <a:lstStyle/>
            <a:p>
              <a:endParaRPr/>
            </a:p>
          </p:txBody>
        </p:sp>
      </p:grpSp>
      <p:sp>
        <p:nvSpPr>
          <p:cNvPr id="30" name="object 23">
            <a:extLst>
              <a:ext uri="{FF2B5EF4-FFF2-40B4-BE49-F238E27FC236}">
                <a16:creationId xmlns:a16="http://schemas.microsoft.com/office/drawing/2014/main" id="{287A5CE7-6780-4589-9DCD-BBD1F4BC36FC}"/>
              </a:ext>
            </a:extLst>
          </p:cNvPr>
          <p:cNvSpPr txBox="1"/>
          <p:nvPr/>
        </p:nvSpPr>
        <p:spPr>
          <a:xfrm>
            <a:off x="1704965" y="3680074"/>
            <a:ext cx="217170" cy="1170940"/>
          </a:xfrm>
          <a:prstGeom prst="rect">
            <a:avLst/>
          </a:prstGeom>
        </p:spPr>
        <p:txBody>
          <a:bodyPr vert="horz" wrap="square" lIns="0" tIns="10160" rIns="0" bIns="0" rtlCol="0">
            <a:spAutoFit/>
          </a:bodyPr>
          <a:lstStyle/>
          <a:p>
            <a:pPr marL="38100" marR="30480" algn="just">
              <a:lnSpc>
                <a:spcPct val="117600"/>
              </a:lnSpc>
              <a:spcBef>
                <a:spcPts val="80"/>
              </a:spcBef>
            </a:pPr>
            <a:r>
              <a:rPr sz="1600" i="1" spc="-5" dirty="0">
                <a:latin typeface="Caladea"/>
                <a:cs typeface="Caladea"/>
              </a:rPr>
              <a:t>I</a:t>
            </a:r>
            <a:r>
              <a:rPr sz="1575" spc="7" baseline="-21164" dirty="0">
                <a:latin typeface="Caladea"/>
                <a:cs typeface="Caladea"/>
              </a:rPr>
              <a:t>0  </a:t>
            </a:r>
            <a:r>
              <a:rPr sz="1600" i="1" spc="-5" dirty="0">
                <a:latin typeface="Caladea"/>
                <a:cs typeface="Caladea"/>
              </a:rPr>
              <a:t>I</a:t>
            </a:r>
            <a:r>
              <a:rPr sz="1575" spc="7" baseline="-21164" dirty="0">
                <a:latin typeface="Caladea"/>
                <a:cs typeface="Caladea"/>
              </a:rPr>
              <a:t>1  </a:t>
            </a:r>
            <a:r>
              <a:rPr sz="1600" i="1" spc="-5" dirty="0">
                <a:latin typeface="Caladea"/>
                <a:cs typeface="Caladea"/>
              </a:rPr>
              <a:t>I</a:t>
            </a:r>
            <a:r>
              <a:rPr sz="1575" spc="7" baseline="-21164" dirty="0">
                <a:latin typeface="Caladea"/>
                <a:cs typeface="Caladea"/>
              </a:rPr>
              <a:t>2  </a:t>
            </a:r>
            <a:r>
              <a:rPr sz="1600" i="1" spc="-5" dirty="0">
                <a:latin typeface="Caladea"/>
                <a:cs typeface="Caladea"/>
              </a:rPr>
              <a:t>I</a:t>
            </a:r>
            <a:r>
              <a:rPr sz="1575" spc="7" baseline="-21164" dirty="0">
                <a:latin typeface="Caladea"/>
                <a:cs typeface="Caladea"/>
              </a:rPr>
              <a:t>3</a:t>
            </a:r>
            <a:endParaRPr sz="1575" baseline="-21164">
              <a:latin typeface="Caladea"/>
              <a:cs typeface="Caladea"/>
            </a:endParaRPr>
          </a:p>
        </p:txBody>
      </p:sp>
      <p:sp>
        <p:nvSpPr>
          <p:cNvPr id="31" name="object 24">
            <a:extLst>
              <a:ext uri="{FF2B5EF4-FFF2-40B4-BE49-F238E27FC236}">
                <a16:creationId xmlns:a16="http://schemas.microsoft.com/office/drawing/2014/main" id="{6690F1E6-1217-491A-8E52-98B9391BD879}"/>
              </a:ext>
            </a:extLst>
          </p:cNvPr>
          <p:cNvSpPr txBox="1"/>
          <p:nvPr/>
        </p:nvSpPr>
        <p:spPr>
          <a:xfrm>
            <a:off x="2947988" y="5230900"/>
            <a:ext cx="534670" cy="269240"/>
          </a:xfrm>
          <a:prstGeom prst="rect">
            <a:avLst/>
          </a:prstGeom>
        </p:spPr>
        <p:txBody>
          <a:bodyPr vert="horz" wrap="square" lIns="0" tIns="12065" rIns="0" bIns="0" rtlCol="0">
            <a:spAutoFit/>
          </a:bodyPr>
          <a:lstStyle/>
          <a:p>
            <a:pPr marL="38100">
              <a:lnSpc>
                <a:spcPct val="100000"/>
              </a:lnSpc>
              <a:spcBef>
                <a:spcPts val="95"/>
              </a:spcBef>
            </a:pPr>
            <a:r>
              <a:rPr sz="1600" i="1" dirty="0">
                <a:latin typeface="Caladea"/>
                <a:cs typeface="Caladea"/>
              </a:rPr>
              <a:t>S</a:t>
            </a:r>
            <a:r>
              <a:rPr sz="1575" baseline="-21164" dirty="0">
                <a:latin typeface="Caladea"/>
                <a:cs typeface="Caladea"/>
              </a:rPr>
              <a:t>1</a:t>
            </a:r>
            <a:r>
              <a:rPr sz="1575" spc="187" baseline="-21164" dirty="0">
                <a:latin typeface="Caladea"/>
                <a:cs typeface="Caladea"/>
              </a:rPr>
              <a:t> </a:t>
            </a:r>
            <a:r>
              <a:rPr sz="1600" i="1" dirty="0">
                <a:latin typeface="Caladea"/>
                <a:cs typeface="Caladea"/>
              </a:rPr>
              <a:t>S</a:t>
            </a:r>
            <a:r>
              <a:rPr sz="1575" baseline="-21164" dirty="0">
                <a:latin typeface="Caladea"/>
                <a:cs typeface="Caladea"/>
              </a:rPr>
              <a:t>0</a:t>
            </a:r>
            <a:endParaRPr sz="1575" baseline="-21164">
              <a:latin typeface="Caladea"/>
              <a:cs typeface="Caladea"/>
            </a:endParaRPr>
          </a:p>
        </p:txBody>
      </p:sp>
      <p:sp>
        <p:nvSpPr>
          <p:cNvPr id="32" name="object 25">
            <a:extLst>
              <a:ext uri="{FF2B5EF4-FFF2-40B4-BE49-F238E27FC236}">
                <a16:creationId xmlns:a16="http://schemas.microsoft.com/office/drawing/2014/main" id="{ABEE99F7-6A91-4477-907C-93F6F54196FE}"/>
              </a:ext>
            </a:extLst>
          </p:cNvPr>
          <p:cNvSpPr txBox="1"/>
          <p:nvPr/>
        </p:nvSpPr>
        <p:spPr>
          <a:xfrm>
            <a:off x="4492625" y="4134087"/>
            <a:ext cx="136525" cy="269240"/>
          </a:xfrm>
          <a:prstGeom prst="rect">
            <a:avLst/>
          </a:prstGeom>
        </p:spPr>
        <p:txBody>
          <a:bodyPr vert="horz" wrap="square" lIns="0" tIns="12065" rIns="0" bIns="0" rtlCol="0">
            <a:spAutoFit/>
          </a:bodyPr>
          <a:lstStyle/>
          <a:p>
            <a:pPr marL="12700">
              <a:lnSpc>
                <a:spcPct val="100000"/>
              </a:lnSpc>
              <a:spcBef>
                <a:spcPts val="95"/>
              </a:spcBef>
            </a:pPr>
            <a:r>
              <a:rPr sz="1600" i="1" spc="-5" dirty="0">
                <a:latin typeface="Caladea"/>
                <a:cs typeface="Caladea"/>
              </a:rPr>
              <a:t>Y</a:t>
            </a:r>
            <a:endParaRPr sz="1600">
              <a:latin typeface="Caladea"/>
              <a:cs typeface="Caladea"/>
            </a:endParaRPr>
          </a:p>
        </p:txBody>
      </p:sp>
      <p:grpSp>
        <p:nvGrpSpPr>
          <p:cNvPr id="33" name="object 26">
            <a:extLst>
              <a:ext uri="{FF2B5EF4-FFF2-40B4-BE49-F238E27FC236}">
                <a16:creationId xmlns:a16="http://schemas.microsoft.com/office/drawing/2014/main" id="{1CF89686-17D2-40A7-B7C9-91CAB739CAF7}"/>
              </a:ext>
            </a:extLst>
          </p:cNvPr>
          <p:cNvGrpSpPr/>
          <p:nvPr/>
        </p:nvGrpSpPr>
        <p:grpSpPr>
          <a:xfrm>
            <a:off x="5462118" y="3705271"/>
            <a:ext cx="1845945" cy="1860550"/>
            <a:chOff x="4770450" y="4315307"/>
            <a:chExt cx="1845945" cy="1860550"/>
          </a:xfrm>
        </p:grpSpPr>
        <p:sp>
          <p:nvSpPr>
            <p:cNvPr id="34" name="object 27">
              <a:extLst>
                <a:ext uri="{FF2B5EF4-FFF2-40B4-BE49-F238E27FC236}">
                  <a16:creationId xmlns:a16="http://schemas.microsoft.com/office/drawing/2014/main" id="{4B4028D3-3F3D-4025-94B3-D34B2C4517AA}"/>
                </a:ext>
              </a:extLst>
            </p:cNvPr>
            <p:cNvSpPr/>
            <p:nvPr/>
          </p:nvSpPr>
          <p:spPr>
            <a:xfrm>
              <a:off x="4773625" y="4318482"/>
              <a:ext cx="1835988" cy="1854197"/>
            </a:xfrm>
            <a:prstGeom prst="rect">
              <a:avLst/>
            </a:prstGeom>
            <a:blipFill>
              <a:blip r:embed="rId5" cstate="print"/>
              <a:stretch>
                <a:fillRect/>
              </a:stretch>
            </a:blipFill>
          </p:spPr>
          <p:txBody>
            <a:bodyPr wrap="square" lIns="0" tIns="0" rIns="0" bIns="0" rtlCol="0"/>
            <a:lstStyle/>
            <a:p>
              <a:endParaRPr/>
            </a:p>
          </p:txBody>
        </p:sp>
        <p:sp>
          <p:nvSpPr>
            <p:cNvPr id="35" name="object 28">
              <a:extLst>
                <a:ext uri="{FF2B5EF4-FFF2-40B4-BE49-F238E27FC236}">
                  <a16:creationId xmlns:a16="http://schemas.microsoft.com/office/drawing/2014/main" id="{A36A0678-5A07-4B5F-8779-EB9FA1494D31}"/>
                </a:ext>
              </a:extLst>
            </p:cNvPr>
            <p:cNvSpPr/>
            <p:nvPr/>
          </p:nvSpPr>
          <p:spPr>
            <a:xfrm>
              <a:off x="5709615" y="4315307"/>
              <a:ext cx="0" cy="1860550"/>
            </a:xfrm>
            <a:custGeom>
              <a:avLst/>
              <a:gdLst/>
              <a:ahLst/>
              <a:cxnLst/>
              <a:rect l="l" t="t" r="r" b="b"/>
              <a:pathLst>
                <a:path h="1860550">
                  <a:moveTo>
                    <a:pt x="0" y="0"/>
                  </a:moveTo>
                  <a:lnTo>
                    <a:pt x="0" y="1860550"/>
                  </a:lnTo>
                </a:path>
              </a:pathLst>
            </a:custGeom>
            <a:ln w="12700">
              <a:solidFill>
                <a:srgbClr val="FFFFFF"/>
              </a:solidFill>
            </a:ln>
          </p:spPr>
          <p:txBody>
            <a:bodyPr wrap="square" lIns="0" tIns="0" rIns="0" bIns="0" rtlCol="0"/>
            <a:lstStyle/>
            <a:p>
              <a:endParaRPr/>
            </a:p>
          </p:txBody>
        </p:sp>
        <p:sp>
          <p:nvSpPr>
            <p:cNvPr id="36" name="object 29">
              <a:extLst>
                <a:ext uri="{FF2B5EF4-FFF2-40B4-BE49-F238E27FC236}">
                  <a16:creationId xmlns:a16="http://schemas.microsoft.com/office/drawing/2014/main" id="{94CF18D7-20FB-4717-B58A-AFB6EBE2D340}"/>
                </a:ext>
              </a:extLst>
            </p:cNvPr>
            <p:cNvSpPr/>
            <p:nvPr/>
          </p:nvSpPr>
          <p:spPr>
            <a:xfrm>
              <a:off x="4770450" y="4689322"/>
              <a:ext cx="1845945" cy="0"/>
            </a:xfrm>
            <a:custGeom>
              <a:avLst/>
              <a:gdLst/>
              <a:ahLst/>
              <a:cxnLst/>
              <a:rect l="l" t="t" r="r" b="b"/>
              <a:pathLst>
                <a:path w="1845945">
                  <a:moveTo>
                    <a:pt x="0" y="0"/>
                  </a:moveTo>
                  <a:lnTo>
                    <a:pt x="1845525" y="0"/>
                  </a:lnTo>
                </a:path>
              </a:pathLst>
            </a:custGeom>
            <a:ln w="19050">
              <a:solidFill>
                <a:srgbClr val="FFFFFF"/>
              </a:solidFill>
            </a:ln>
          </p:spPr>
          <p:txBody>
            <a:bodyPr wrap="square" lIns="0" tIns="0" rIns="0" bIns="0" rtlCol="0"/>
            <a:lstStyle/>
            <a:p>
              <a:endParaRPr/>
            </a:p>
          </p:txBody>
        </p:sp>
        <p:sp>
          <p:nvSpPr>
            <p:cNvPr id="37" name="object 30">
              <a:extLst>
                <a:ext uri="{FF2B5EF4-FFF2-40B4-BE49-F238E27FC236}">
                  <a16:creationId xmlns:a16="http://schemas.microsoft.com/office/drawing/2014/main" id="{4445DE45-4D57-408E-AF4E-E541F30A829C}"/>
                </a:ext>
              </a:extLst>
            </p:cNvPr>
            <p:cNvSpPr/>
            <p:nvPr/>
          </p:nvSpPr>
          <p:spPr>
            <a:xfrm>
              <a:off x="6609626" y="4315307"/>
              <a:ext cx="0" cy="1860550"/>
            </a:xfrm>
            <a:custGeom>
              <a:avLst/>
              <a:gdLst/>
              <a:ahLst/>
              <a:cxnLst/>
              <a:rect l="l" t="t" r="r" b="b"/>
              <a:pathLst>
                <a:path h="1860550">
                  <a:moveTo>
                    <a:pt x="0" y="0"/>
                  </a:moveTo>
                  <a:lnTo>
                    <a:pt x="0" y="1860550"/>
                  </a:lnTo>
                </a:path>
              </a:pathLst>
            </a:custGeom>
            <a:ln w="12700">
              <a:solidFill>
                <a:srgbClr val="FFFFFF"/>
              </a:solidFill>
            </a:ln>
          </p:spPr>
          <p:txBody>
            <a:bodyPr wrap="square" lIns="0" tIns="0" rIns="0" bIns="0" rtlCol="0"/>
            <a:lstStyle/>
            <a:p>
              <a:endParaRPr/>
            </a:p>
          </p:txBody>
        </p:sp>
      </p:grpSp>
      <p:graphicFrame>
        <p:nvGraphicFramePr>
          <p:cNvPr id="38" name="object 31">
            <a:extLst>
              <a:ext uri="{FF2B5EF4-FFF2-40B4-BE49-F238E27FC236}">
                <a16:creationId xmlns:a16="http://schemas.microsoft.com/office/drawing/2014/main" id="{FF105971-7304-4C15-8037-3E733BB91EDD}"/>
              </a:ext>
            </a:extLst>
          </p:cNvPr>
          <p:cNvGraphicFramePr>
            <a:graphicFrameLocks noGrp="1"/>
          </p:cNvGraphicFramePr>
          <p:nvPr/>
        </p:nvGraphicFramePr>
        <p:xfrm>
          <a:off x="5462118" y="3705271"/>
          <a:ext cx="1836419" cy="1854198"/>
        </p:xfrm>
        <a:graphic>
          <a:graphicData uri="http://schemas.openxmlformats.org/drawingml/2006/table">
            <a:tbl>
              <a:tblPr firstRow="1" bandRow="1">
                <a:tableStyleId>{2D5ABB26-0587-4C30-8999-92F81FD0307C}</a:tableStyleId>
              </a:tblPr>
              <a:tblGrid>
                <a:gridCol w="467995">
                  <a:extLst>
                    <a:ext uri="{9D8B030D-6E8A-4147-A177-3AD203B41FA5}">
                      <a16:colId xmlns:a16="http://schemas.microsoft.com/office/drawing/2014/main" val="20000"/>
                    </a:ext>
                  </a:extLst>
                </a:gridCol>
                <a:gridCol w="588645">
                  <a:extLst>
                    <a:ext uri="{9D8B030D-6E8A-4147-A177-3AD203B41FA5}">
                      <a16:colId xmlns:a16="http://schemas.microsoft.com/office/drawing/2014/main" val="20001"/>
                    </a:ext>
                  </a:extLst>
                </a:gridCol>
                <a:gridCol w="779779">
                  <a:extLst>
                    <a:ext uri="{9D8B030D-6E8A-4147-A177-3AD203B41FA5}">
                      <a16:colId xmlns:a16="http://schemas.microsoft.com/office/drawing/2014/main" val="20002"/>
                    </a:ext>
                  </a:extLst>
                </a:gridCol>
              </a:tblGrid>
              <a:tr h="391417">
                <a:tc>
                  <a:txBody>
                    <a:bodyPr/>
                    <a:lstStyle/>
                    <a:p>
                      <a:pPr marL="129539">
                        <a:lnSpc>
                          <a:spcPct val="100000"/>
                        </a:lnSpc>
                        <a:spcBef>
                          <a:spcPts val="330"/>
                        </a:spcBef>
                      </a:pPr>
                      <a:r>
                        <a:rPr sz="1800" b="1" dirty="0">
                          <a:latin typeface="Caladea"/>
                          <a:cs typeface="Caladea"/>
                        </a:rPr>
                        <a:t>S</a:t>
                      </a:r>
                      <a:r>
                        <a:rPr sz="1800" b="1" baseline="-20833" dirty="0">
                          <a:latin typeface="Caladea"/>
                          <a:cs typeface="Caladea"/>
                        </a:rPr>
                        <a:t>1</a:t>
                      </a:r>
                      <a:endParaRPr sz="1800" baseline="-20833">
                        <a:latin typeface="Caladea"/>
                        <a:cs typeface="Caladea"/>
                      </a:endParaRPr>
                    </a:p>
                  </a:txBody>
                  <a:tcPr marL="0" marR="0" marT="41910" marB="0">
                    <a:lnL w="6350">
                      <a:solidFill>
                        <a:srgbClr val="C8DBC1"/>
                      </a:solidFill>
                      <a:prstDash val="solid"/>
                    </a:lnL>
                    <a:lnT w="6350">
                      <a:solidFill>
                        <a:srgbClr val="C8DBC1"/>
                      </a:solidFill>
                      <a:prstDash val="solid"/>
                    </a:lnT>
                    <a:solidFill>
                      <a:srgbClr val="DBDBDB"/>
                    </a:solidFill>
                  </a:tcPr>
                </a:tc>
                <a:tc>
                  <a:txBody>
                    <a:bodyPr/>
                    <a:lstStyle/>
                    <a:p>
                      <a:pPr marR="242570" algn="r">
                        <a:lnSpc>
                          <a:spcPct val="100000"/>
                        </a:lnSpc>
                        <a:spcBef>
                          <a:spcPts val="330"/>
                        </a:spcBef>
                      </a:pPr>
                      <a:r>
                        <a:rPr sz="1800" b="1" dirty="0">
                          <a:latin typeface="Caladea"/>
                          <a:cs typeface="Caladea"/>
                        </a:rPr>
                        <a:t>S</a:t>
                      </a:r>
                      <a:r>
                        <a:rPr sz="1800" b="1" baseline="-20833" dirty="0">
                          <a:latin typeface="Caladea"/>
                          <a:cs typeface="Caladea"/>
                        </a:rPr>
                        <a:t>0</a:t>
                      </a:r>
                      <a:endParaRPr sz="1800" baseline="-20833">
                        <a:latin typeface="Caladea"/>
                        <a:cs typeface="Caladea"/>
                      </a:endParaRPr>
                    </a:p>
                  </a:txBody>
                  <a:tcPr marL="0" marR="0" marT="41910" marB="0">
                    <a:lnT w="6350">
                      <a:solidFill>
                        <a:srgbClr val="C8DBC1"/>
                      </a:solidFill>
                      <a:prstDash val="solid"/>
                    </a:lnT>
                    <a:solidFill>
                      <a:srgbClr val="DBDBDB"/>
                    </a:solidFill>
                  </a:tcPr>
                </a:tc>
                <a:tc>
                  <a:txBody>
                    <a:bodyPr/>
                    <a:lstStyle/>
                    <a:p>
                      <a:pPr marL="259715">
                        <a:lnSpc>
                          <a:spcPct val="100000"/>
                        </a:lnSpc>
                        <a:spcBef>
                          <a:spcPts val="330"/>
                        </a:spcBef>
                      </a:pPr>
                      <a:r>
                        <a:rPr sz="1800" b="1" dirty="0">
                          <a:latin typeface="Caladea"/>
                          <a:cs typeface="Caladea"/>
                        </a:rPr>
                        <a:t>Y</a:t>
                      </a:r>
                      <a:endParaRPr sz="1800">
                        <a:latin typeface="Caladea"/>
                        <a:cs typeface="Caladea"/>
                      </a:endParaRPr>
                    </a:p>
                  </a:txBody>
                  <a:tcPr marL="0" marR="0" marT="41910" marB="0">
                    <a:lnT w="6350">
                      <a:solidFill>
                        <a:srgbClr val="C8DBC1"/>
                      </a:solidFill>
                      <a:prstDash val="solid"/>
                    </a:lnT>
                    <a:solidFill>
                      <a:srgbClr val="DBDBDB"/>
                    </a:solidFill>
                  </a:tcPr>
                </a:tc>
                <a:extLst>
                  <a:ext uri="{0D108BD9-81ED-4DB2-BD59-A6C34878D82A}">
                    <a16:rowId xmlns:a16="http://schemas.microsoft.com/office/drawing/2014/main" val="10000"/>
                  </a:ext>
                </a:extLst>
              </a:tr>
              <a:tr h="369582">
                <a:tc>
                  <a:txBody>
                    <a:bodyPr/>
                    <a:lstStyle/>
                    <a:p>
                      <a:pPr marL="170815">
                        <a:lnSpc>
                          <a:spcPct val="100000"/>
                        </a:lnSpc>
                        <a:spcBef>
                          <a:spcPts val="150"/>
                        </a:spcBef>
                      </a:pPr>
                      <a:r>
                        <a:rPr sz="1800" dirty="0">
                          <a:latin typeface="Caladea"/>
                          <a:cs typeface="Caladea"/>
                        </a:rPr>
                        <a:t>0</a:t>
                      </a:r>
                      <a:endParaRPr sz="1800">
                        <a:latin typeface="Caladea"/>
                        <a:cs typeface="Caladea"/>
                      </a:endParaRPr>
                    </a:p>
                  </a:txBody>
                  <a:tcPr marL="0" marR="0" marT="19050" marB="0">
                    <a:lnL w="6350">
                      <a:solidFill>
                        <a:srgbClr val="C8DBC1"/>
                      </a:solidFill>
                      <a:prstDash val="solid"/>
                    </a:lnL>
                    <a:solidFill>
                      <a:srgbClr val="DBDBDB"/>
                    </a:solidFill>
                  </a:tcPr>
                </a:tc>
                <a:tc>
                  <a:txBody>
                    <a:bodyPr/>
                    <a:lstStyle/>
                    <a:p>
                      <a:pPr marR="282575" algn="r">
                        <a:lnSpc>
                          <a:spcPct val="100000"/>
                        </a:lnSpc>
                        <a:spcBef>
                          <a:spcPts val="150"/>
                        </a:spcBef>
                      </a:pPr>
                      <a:r>
                        <a:rPr sz="1800" dirty="0">
                          <a:latin typeface="Caladea"/>
                          <a:cs typeface="Caladea"/>
                        </a:rPr>
                        <a:t>0</a:t>
                      </a:r>
                      <a:endParaRPr sz="1800">
                        <a:latin typeface="Caladea"/>
                        <a:cs typeface="Caladea"/>
                      </a:endParaRPr>
                    </a:p>
                  </a:txBody>
                  <a:tcPr marL="0" marR="0" marT="19050" marB="0">
                    <a:solidFill>
                      <a:srgbClr val="DBDBDB"/>
                    </a:solidFill>
                  </a:tcPr>
                </a:tc>
                <a:tc>
                  <a:txBody>
                    <a:bodyPr/>
                    <a:lstStyle/>
                    <a:p>
                      <a:pPr marL="250190">
                        <a:lnSpc>
                          <a:spcPct val="100000"/>
                        </a:lnSpc>
                        <a:spcBef>
                          <a:spcPts val="150"/>
                        </a:spcBef>
                      </a:pPr>
                      <a:r>
                        <a:rPr sz="1800" i="1" spc="-5" dirty="0">
                          <a:latin typeface="Caladea"/>
                          <a:cs typeface="Caladea"/>
                        </a:rPr>
                        <a:t>I</a:t>
                      </a:r>
                      <a:r>
                        <a:rPr sz="1800" spc="-7" baseline="-20833" dirty="0">
                          <a:latin typeface="Caladea"/>
                          <a:cs typeface="Caladea"/>
                        </a:rPr>
                        <a:t>0</a:t>
                      </a:r>
                      <a:endParaRPr sz="1800" baseline="-20833">
                        <a:latin typeface="Caladea"/>
                        <a:cs typeface="Caladea"/>
                      </a:endParaRPr>
                    </a:p>
                  </a:txBody>
                  <a:tcPr marL="0" marR="0" marT="19050" marB="0">
                    <a:solidFill>
                      <a:srgbClr val="DBDBDB"/>
                    </a:solidFill>
                  </a:tcPr>
                </a:tc>
                <a:extLst>
                  <a:ext uri="{0D108BD9-81ED-4DB2-BD59-A6C34878D82A}">
                    <a16:rowId xmlns:a16="http://schemas.microsoft.com/office/drawing/2014/main" val="10001"/>
                  </a:ext>
                </a:extLst>
              </a:tr>
              <a:tr h="370838">
                <a:tc>
                  <a:txBody>
                    <a:bodyPr/>
                    <a:lstStyle/>
                    <a:p>
                      <a:pPr marL="170815">
                        <a:lnSpc>
                          <a:spcPct val="100000"/>
                        </a:lnSpc>
                        <a:spcBef>
                          <a:spcPts val="160"/>
                        </a:spcBef>
                      </a:pPr>
                      <a:r>
                        <a:rPr sz="1800" dirty="0">
                          <a:latin typeface="Caladea"/>
                          <a:cs typeface="Caladea"/>
                        </a:rPr>
                        <a:t>0</a:t>
                      </a:r>
                      <a:endParaRPr sz="1800">
                        <a:latin typeface="Caladea"/>
                        <a:cs typeface="Caladea"/>
                      </a:endParaRPr>
                    </a:p>
                  </a:txBody>
                  <a:tcPr marL="0" marR="0" marT="20320" marB="0">
                    <a:lnL w="6350">
                      <a:solidFill>
                        <a:srgbClr val="C8DBC1"/>
                      </a:solidFill>
                      <a:prstDash val="solid"/>
                    </a:lnL>
                    <a:solidFill>
                      <a:srgbClr val="DBDBDB"/>
                    </a:solidFill>
                  </a:tcPr>
                </a:tc>
                <a:tc>
                  <a:txBody>
                    <a:bodyPr/>
                    <a:lstStyle/>
                    <a:p>
                      <a:pPr marR="282575" algn="r">
                        <a:lnSpc>
                          <a:spcPct val="100000"/>
                        </a:lnSpc>
                        <a:spcBef>
                          <a:spcPts val="160"/>
                        </a:spcBef>
                      </a:pPr>
                      <a:r>
                        <a:rPr sz="1800" dirty="0">
                          <a:latin typeface="Caladea"/>
                          <a:cs typeface="Caladea"/>
                        </a:rPr>
                        <a:t>1</a:t>
                      </a:r>
                      <a:endParaRPr sz="1800">
                        <a:latin typeface="Caladea"/>
                        <a:cs typeface="Caladea"/>
                      </a:endParaRPr>
                    </a:p>
                  </a:txBody>
                  <a:tcPr marL="0" marR="0" marT="20320" marB="0">
                    <a:solidFill>
                      <a:srgbClr val="DBDBDB"/>
                    </a:solidFill>
                  </a:tcPr>
                </a:tc>
                <a:tc>
                  <a:txBody>
                    <a:bodyPr/>
                    <a:lstStyle/>
                    <a:p>
                      <a:pPr marL="250190">
                        <a:lnSpc>
                          <a:spcPct val="100000"/>
                        </a:lnSpc>
                        <a:spcBef>
                          <a:spcPts val="160"/>
                        </a:spcBef>
                      </a:pPr>
                      <a:r>
                        <a:rPr sz="1800" i="1" dirty="0">
                          <a:latin typeface="Caladea"/>
                          <a:cs typeface="Caladea"/>
                        </a:rPr>
                        <a:t>I</a:t>
                      </a:r>
                      <a:r>
                        <a:rPr sz="1800" baseline="-20833" dirty="0">
                          <a:latin typeface="Caladea"/>
                          <a:cs typeface="Caladea"/>
                        </a:rPr>
                        <a:t>1</a:t>
                      </a:r>
                      <a:endParaRPr sz="1800" baseline="-20833">
                        <a:latin typeface="Caladea"/>
                        <a:cs typeface="Caladea"/>
                      </a:endParaRPr>
                    </a:p>
                  </a:txBody>
                  <a:tcPr marL="0" marR="0" marT="20320" marB="0">
                    <a:solidFill>
                      <a:srgbClr val="DBDBDB"/>
                    </a:solidFill>
                  </a:tcPr>
                </a:tc>
                <a:extLst>
                  <a:ext uri="{0D108BD9-81ED-4DB2-BD59-A6C34878D82A}">
                    <a16:rowId xmlns:a16="http://schemas.microsoft.com/office/drawing/2014/main" val="10002"/>
                  </a:ext>
                </a:extLst>
              </a:tr>
              <a:tr h="370838">
                <a:tc>
                  <a:txBody>
                    <a:bodyPr/>
                    <a:lstStyle/>
                    <a:p>
                      <a:pPr marL="170815">
                        <a:lnSpc>
                          <a:spcPct val="100000"/>
                        </a:lnSpc>
                        <a:spcBef>
                          <a:spcPts val="160"/>
                        </a:spcBef>
                      </a:pPr>
                      <a:r>
                        <a:rPr sz="1800" dirty="0">
                          <a:latin typeface="Caladea"/>
                          <a:cs typeface="Caladea"/>
                        </a:rPr>
                        <a:t>1</a:t>
                      </a:r>
                      <a:endParaRPr sz="1800">
                        <a:latin typeface="Caladea"/>
                        <a:cs typeface="Caladea"/>
                      </a:endParaRPr>
                    </a:p>
                  </a:txBody>
                  <a:tcPr marL="0" marR="0" marT="20320" marB="0">
                    <a:lnL w="6350">
                      <a:solidFill>
                        <a:srgbClr val="C8DBC1"/>
                      </a:solidFill>
                      <a:prstDash val="solid"/>
                    </a:lnL>
                    <a:solidFill>
                      <a:srgbClr val="DBDBDB"/>
                    </a:solidFill>
                  </a:tcPr>
                </a:tc>
                <a:tc>
                  <a:txBody>
                    <a:bodyPr/>
                    <a:lstStyle/>
                    <a:p>
                      <a:pPr marR="282575" algn="r">
                        <a:lnSpc>
                          <a:spcPct val="100000"/>
                        </a:lnSpc>
                        <a:spcBef>
                          <a:spcPts val="160"/>
                        </a:spcBef>
                      </a:pPr>
                      <a:r>
                        <a:rPr sz="1800" dirty="0">
                          <a:latin typeface="Caladea"/>
                          <a:cs typeface="Caladea"/>
                        </a:rPr>
                        <a:t>0</a:t>
                      </a:r>
                      <a:endParaRPr sz="1800">
                        <a:latin typeface="Caladea"/>
                        <a:cs typeface="Caladea"/>
                      </a:endParaRPr>
                    </a:p>
                  </a:txBody>
                  <a:tcPr marL="0" marR="0" marT="20320" marB="0">
                    <a:solidFill>
                      <a:srgbClr val="DBDBDB"/>
                    </a:solidFill>
                  </a:tcPr>
                </a:tc>
                <a:tc>
                  <a:txBody>
                    <a:bodyPr/>
                    <a:lstStyle/>
                    <a:p>
                      <a:pPr marL="250190">
                        <a:lnSpc>
                          <a:spcPct val="100000"/>
                        </a:lnSpc>
                        <a:spcBef>
                          <a:spcPts val="160"/>
                        </a:spcBef>
                      </a:pPr>
                      <a:r>
                        <a:rPr sz="1800" i="1" dirty="0">
                          <a:latin typeface="Caladea"/>
                          <a:cs typeface="Caladea"/>
                        </a:rPr>
                        <a:t>I</a:t>
                      </a:r>
                      <a:r>
                        <a:rPr sz="1800" baseline="-20833" dirty="0">
                          <a:latin typeface="Caladea"/>
                          <a:cs typeface="Caladea"/>
                        </a:rPr>
                        <a:t>2</a:t>
                      </a:r>
                      <a:endParaRPr sz="1800" baseline="-20833">
                        <a:latin typeface="Caladea"/>
                        <a:cs typeface="Caladea"/>
                      </a:endParaRPr>
                    </a:p>
                  </a:txBody>
                  <a:tcPr marL="0" marR="0" marT="20320" marB="0">
                    <a:solidFill>
                      <a:srgbClr val="DBDBDB"/>
                    </a:solidFill>
                  </a:tcPr>
                </a:tc>
                <a:extLst>
                  <a:ext uri="{0D108BD9-81ED-4DB2-BD59-A6C34878D82A}">
                    <a16:rowId xmlns:a16="http://schemas.microsoft.com/office/drawing/2014/main" val="10003"/>
                  </a:ext>
                </a:extLst>
              </a:tr>
              <a:tr h="351523">
                <a:tc>
                  <a:txBody>
                    <a:bodyPr/>
                    <a:lstStyle/>
                    <a:p>
                      <a:pPr marL="170815">
                        <a:lnSpc>
                          <a:spcPct val="100000"/>
                        </a:lnSpc>
                        <a:spcBef>
                          <a:spcPts val="160"/>
                        </a:spcBef>
                      </a:pPr>
                      <a:r>
                        <a:rPr sz="1800" dirty="0">
                          <a:latin typeface="Caladea"/>
                          <a:cs typeface="Caladea"/>
                        </a:rPr>
                        <a:t>1</a:t>
                      </a:r>
                      <a:endParaRPr sz="1800">
                        <a:latin typeface="Caladea"/>
                        <a:cs typeface="Caladea"/>
                      </a:endParaRPr>
                    </a:p>
                  </a:txBody>
                  <a:tcPr marL="0" marR="0" marT="20320" marB="0">
                    <a:lnL w="6350">
                      <a:solidFill>
                        <a:srgbClr val="C8DBC1"/>
                      </a:solidFill>
                      <a:prstDash val="solid"/>
                    </a:lnL>
                    <a:lnB w="6350">
                      <a:solidFill>
                        <a:srgbClr val="C8DBC1"/>
                      </a:solidFill>
                      <a:prstDash val="solid"/>
                    </a:lnB>
                    <a:solidFill>
                      <a:srgbClr val="DBDBDB"/>
                    </a:solidFill>
                  </a:tcPr>
                </a:tc>
                <a:tc>
                  <a:txBody>
                    <a:bodyPr/>
                    <a:lstStyle/>
                    <a:p>
                      <a:pPr marR="282575" algn="r">
                        <a:lnSpc>
                          <a:spcPct val="100000"/>
                        </a:lnSpc>
                        <a:spcBef>
                          <a:spcPts val="160"/>
                        </a:spcBef>
                      </a:pPr>
                      <a:r>
                        <a:rPr sz="1800" dirty="0">
                          <a:latin typeface="Caladea"/>
                          <a:cs typeface="Caladea"/>
                        </a:rPr>
                        <a:t>1</a:t>
                      </a:r>
                      <a:endParaRPr sz="1800">
                        <a:latin typeface="Caladea"/>
                        <a:cs typeface="Caladea"/>
                      </a:endParaRPr>
                    </a:p>
                  </a:txBody>
                  <a:tcPr marL="0" marR="0" marT="20320" marB="0">
                    <a:lnB w="6350">
                      <a:solidFill>
                        <a:srgbClr val="C8DBC1"/>
                      </a:solidFill>
                      <a:prstDash val="solid"/>
                    </a:lnB>
                    <a:solidFill>
                      <a:srgbClr val="DBDBDB"/>
                    </a:solidFill>
                  </a:tcPr>
                </a:tc>
                <a:tc>
                  <a:txBody>
                    <a:bodyPr/>
                    <a:lstStyle/>
                    <a:p>
                      <a:pPr marL="250190">
                        <a:lnSpc>
                          <a:spcPct val="100000"/>
                        </a:lnSpc>
                        <a:spcBef>
                          <a:spcPts val="160"/>
                        </a:spcBef>
                      </a:pPr>
                      <a:r>
                        <a:rPr sz="1800" i="1" dirty="0">
                          <a:latin typeface="Caladea"/>
                          <a:cs typeface="Caladea"/>
                        </a:rPr>
                        <a:t>I</a:t>
                      </a:r>
                      <a:r>
                        <a:rPr sz="1800" baseline="-20833" dirty="0">
                          <a:latin typeface="Caladea"/>
                          <a:cs typeface="Caladea"/>
                        </a:rPr>
                        <a:t>3</a:t>
                      </a:r>
                      <a:endParaRPr sz="1800" baseline="-20833">
                        <a:latin typeface="Caladea"/>
                        <a:cs typeface="Caladea"/>
                      </a:endParaRPr>
                    </a:p>
                  </a:txBody>
                  <a:tcPr marL="0" marR="0" marT="20320" marB="0">
                    <a:lnB w="6350">
                      <a:solidFill>
                        <a:srgbClr val="C8DBC1"/>
                      </a:solidFill>
                      <a:prstDash val="solid"/>
                    </a:lnB>
                    <a:solidFill>
                      <a:srgbClr val="DBDBDB"/>
                    </a:solidFill>
                  </a:tcPr>
                </a:tc>
                <a:extLst>
                  <a:ext uri="{0D108BD9-81ED-4DB2-BD59-A6C34878D82A}">
                    <a16:rowId xmlns:a16="http://schemas.microsoft.com/office/drawing/2014/main" val="10004"/>
                  </a:ext>
                </a:extLst>
              </a:tr>
            </a:tbl>
          </a:graphicData>
        </a:graphic>
      </p:graphicFrame>
      <p:cxnSp>
        <p:nvCxnSpPr>
          <p:cNvPr id="39" name="Straight Connector 38">
            <a:extLst>
              <a:ext uri="{FF2B5EF4-FFF2-40B4-BE49-F238E27FC236}">
                <a16:creationId xmlns:a16="http://schemas.microsoft.com/office/drawing/2014/main" id="{609CECAE-7372-440F-A278-FD46CCBF972D}"/>
              </a:ext>
            </a:extLst>
          </p:cNvPr>
          <p:cNvCxnSpPr>
            <a:cxnSpLocks/>
          </p:cNvCxnSpPr>
          <p:nvPr/>
        </p:nvCxnSpPr>
        <p:spPr>
          <a:xfrm>
            <a:off x="6477000" y="3711623"/>
            <a:ext cx="0" cy="1854198"/>
          </a:xfrm>
          <a:prstGeom prst="line">
            <a:avLst/>
          </a:prstGeom>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CF3CF317-5AF0-FE99-AFFE-73237E2677E9}"/>
                  </a:ext>
                </a:extLst>
              </p14:cNvPr>
              <p14:cNvContentPartPr/>
              <p14:nvPr/>
            </p14:nvContentPartPr>
            <p14:xfrm>
              <a:off x="779760" y="2882880"/>
              <a:ext cx="8289360" cy="3360960"/>
            </p14:xfrm>
          </p:contentPart>
        </mc:Choice>
        <mc:Fallback>
          <p:pic>
            <p:nvPicPr>
              <p:cNvPr id="3" name="Ink 2">
                <a:extLst>
                  <a:ext uri="{FF2B5EF4-FFF2-40B4-BE49-F238E27FC236}">
                    <a16:creationId xmlns:a16="http://schemas.microsoft.com/office/drawing/2014/main" id="{CF3CF317-5AF0-FE99-AFFE-73237E2677E9}"/>
                  </a:ext>
                </a:extLst>
              </p:cNvPr>
              <p:cNvPicPr/>
              <p:nvPr/>
            </p:nvPicPr>
            <p:blipFill>
              <a:blip r:embed="rId7"/>
              <a:stretch>
                <a:fillRect/>
              </a:stretch>
            </p:blipFill>
            <p:spPr>
              <a:xfrm>
                <a:off x="770400" y="2873520"/>
                <a:ext cx="8308080" cy="3379680"/>
              </a:xfrm>
              <a:prstGeom prst="rect">
                <a:avLst/>
              </a:prstGeom>
            </p:spPr>
          </p:pic>
        </mc:Fallback>
      </mc:AlternateContent>
    </p:spTree>
    <p:extLst>
      <p:ext uri="{BB962C8B-B14F-4D97-AF65-F5344CB8AC3E}">
        <p14:creationId xmlns:p14="http://schemas.microsoft.com/office/powerpoint/2010/main" val="799903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6781800" cy="990600"/>
          </a:xfrm>
        </p:spPr>
        <p:txBody>
          <a:bodyPr>
            <a:normAutofit/>
          </a:bodyPr>
          <a:lstStyle/>
          <a:p>
            <a:r>
              <a:rPr lang="en-US" dirty="0"/>
              <a:t>Multiplexers</a:t>
            </a:r>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3</a:t>
            </a:fld>
            <a:endParaRPr lang="en-US"/>
          </a:p>
        </p:txBody>
      </p:sp>
      <p:pic>
        <p:nvPicPr>
          <p:cNvPr id="5" name="Picture 4">
            <a:extLst>
              <a:ext uri="{FF2B5EF4-FFF2-40B4-BE49-F238E27FC236}">
                <a16:creationId xmlns:a16="http://schemas.microsoft.com/office/drawing/2014/main" id="{A3A04D0E-7B72-4548-8234-101602948537}"/>
              </a:ext>
            </a:extLst>
          </p:cNvPr>
          <p:cNvPicPr>
            <a:picLocks noChangeAspect="1"/>
          </p:cNvPicPr>
          <p:nvPr/>
        </p:nvPicPr>
        <p:blipFill>
          <a:blip r:embed="rId2"/>
          <a:stretch>
            <a:fillRect/>
          </a:stretch>
        </p:blipFill>
        <p:spPr>
          <a:xfrm>
            <a:off x="1447800" y="1905000"/>
            <a:ext cx="6858000" cy="4279199"/>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A46143C4-0E6B-1701-3201-F2ECFD553229}"/>
                  </a:ext>
                </a:extLst>
              </p14:cNvPr>
              <p14:cNvContentPartPr/>
              <p14:nvPr/>
            </p14:nvContentPartPr>
            <p14:xfrm>
              <a:off x="3486960" y="1281240"/>
              <a:ext cx="5367960" cy="4803120"/>
            </p14:xfrm>
          </p:contentPart>
        </mc:Choice>
        <mc:Fallback>
          <p:pic>
            <p:nvPicPr>
              <p:cNvPr id="3" name="Ink 2">
                <a:extLst>
                  <a:ext uri="{FF2B5EF4-FFF2-40B4-BE49-F238E27FC236}">
                    <a16:creationId xmlns:a16="http://schemas.microsoft.com/office/drawing/2014/main" id="{A46143C4-0E6B-1701-3201-F2ECFD553229}"/>
                  </a:ext>
                </a:extLst>
              </p:cNvPr>
              <p:cNvPicPr/>
              <p:nvPr/>
            </p:nvPicPr>
            <p:blipFill>
              <a:blip r:embed="rId4"/>
              <a:stretch>
                <a:fillRect/>
              </a:stretch>
            </p:blipFill>
            <p:spPr>
              <a:xfrm>
                <a:off x="3477600" y="1271880"/>
                <a:ext cx="5386680" cy="48218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9835946A-E31C-711F-21D1-43E5047EA07E}"/>
                  </a:ext>
                </a:extLst>
              </p14:cNvPr>
              <p14:cNvContentPartPr/>
              <p14:nvPr/>
            </p14:nvContentPartPr>
            <p14:xfrm>
              <a:off x="302400" y="1981080"/>
              <a:ext cx="2470320" cy="2110320"/>
            </p14:xfrm>
          </p:contentPart>
        </mc:Choice>
        <mc:Fallback>
          <p:pic>
            <p:nvPicPr>
              <p:cNvPr id="6" name="Ink 5">
                <a:extLst>
                  <a:ext uri="{FF2B5EF4-FFF2-40B4-BE49-F238E27FC236}">
                    <a16:creationId xmlns:a16="http://schemas.microsoft.com/office/drawing/2014/main" id="{9835946A-E31C-711F-21D1-43E5047EA07E}"/>
                  </a:ext>
                </a:extLst>
              </p:cNvPr>
              <p:cNvPicPr/>
              <p:nvPr/>
            </p:nvPicPr>
            <p:blipFill>
              <a:blip r:embed="rId6"/>
              <a:stretch>
                <a:fillRect/>
              </a:stretch>
            </p:blipFill>
            <p:spPr>
              <a:xfrm>
                <a:off x="293040" y="1971720"/>
                <a:ext cx="2489040" cy="2129040"/>
              </a:xfrm>
              <a:prstGeom prst="rect">
                <a:avLst/>
              </a:prstGeom>
            </p:spPr>
          </p:pic>
        </mc:Fallback>
      </mc:AlternateContent>
    </p:spTree>
    <p:extLst>
      <p:ext uri="{BB962C8B-B14F-4D97-AF65-F5344CB8AC3E}">
        <p14:creationId xmlns:p14="http://schemas.microsoft.com/office/powerpoint/2010/main" val="3803520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6972" cy="990600"/>
          </a:xfrm>
        </p:spPr>
        <p:txBody>
          <a:bodyPr>
            <a:normAutofit/>
          </a:bodyPr>
          <a:lstStyle/>
          <a:p>
            <a:r>
              <a:rPr lang="en-US" dirty="0"/>
              <a:t>Multiplexers</a:t>
            </a:r>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4</a:t>
            </a:fld>
            <a:endParaRPr lang="en-US"/>
          </a:p>
        </p:txBody>
      </p:sp>
      <p:sp>
        <p:nvSpPr>
          <p:cNvPr id="40" name="object 31">
            <a:extLst>
              <a:ext uri="{FF2B5EF4-FFF2-40B4-BE49-F238E27FC236}">
                <a16:creationId xmlns:a16="http://schemas.microsoft.com/office/drawing/2014/main" id="{B430FE18-899C-4910-A463-C6DCB9D143E2}"/>
              </a:ext>
            </a:extLst>
          </p:cNvPr>
          <p:cNvSpPr txBox="1"/>
          <p:nvPr/>
        </p:nvSpPr>
        <p:spPr>
          <a:xfrm>
            <a:off x="709302" y="1676400"/>
            <a:ext cx="7977498" cy="787588"/>
          </a:xfrm>
          <a:prstGeom prst="rect">
            <a:avLst/>
          </a:prstGeom>
        </p:spPr>
        <p:txBody>
          <a:bodyPr vert="horz" wrap="square" lIns="0" tIns="12700" rIns="0" bIns="0" rtlCol="0">
            <a:spAutoFit/>
          </a:bodyPr>
          <a:lstStyle/>
          <a:p>
            <a:pPr marL="12700" marR="5080">
              <a:lnSpc>
                <a:spcPct val="110000"/>
              </a:lnSpc>
              <a:spcBef>
                <a:spcPts val="100"/>
              </a:spcBef>
            </a:pPr>
            <a:r>
              <a:rPr sz="2400" spc="-5" dirty="0">
                <a:latin typeface="Verdana" panose="020B0604030504040204" pitchFamily="34" charset="0"/>
                <a:ea typeface="Verdana" panose="020B0604030504040204" pitchFamily="34" charset="0"/>
                <a:cs typeface="Trebuchet MS"/>
              </a:rPr>
              <a:t>A </a:t>
            </a:r>
            <a:r>
              <a:rPr sz="2400" spc="-10" dirty="0">
                <a:latin typeface="Verdana" panose="020B0604030504040204" pitchFamily="34" charset="0"/>
                <a:ea typeface="Verdana" panose="020B0604030504040204" pitchFamily="34" charset="0"/>
                <a:cs typeface="Trebuchet MS"/>
              </a:rPr>
              <a:t>multiplexer can </a:t>
            </a:r>
            <a:r>
              <a:rPr sz="2400" spc="-5" dirty="0">
                <a:latin typeface="Verdana" panose="020B0604030504040204" pitchFamily="34" charset="0"/>
                <a:ea typeface="Verdana" panose="020B0604030504040204" pitchFamily="34" charset="0"/>
                <a:cs typeface="Trebuchet MS"/>
              </a:rPr>
              <a:t>be </a:t>
            </a:r>
            <a:r>
              <a:rPr sz="2400" spc="-10" dirty="0">
                <a:latin typeface="Verdana" panose="020B0604030504040204" pitchFamily="34" charset="0"/>
                <a:ea typeface="Verdana" panose="020B0604030504040204" pitchFamily="34" charset="0"/>
                <a:cs typeface="Trebuchet MS"/>
              </a:rPr>
              <a:t>implemented using </a:t>
            </a:r>
            <a:r>
              <a:rPr sz="2400" spc="-5" dirty="0">
                <a:latin typeface="Verdana" panose="020B0604030504040204" pitchFamily="34" charset="0"/>
                <a:ea typeface="Verdana" panose="020B0604030504040204" pitchFamily="34" charset="0"/>
                <a:cs typeface="Trebuchet MS"/>
              </a:rPr>
              <a:t>a </a:t>
            </a:r>
            <a:r>
              <a:rPr sz="2400" spc="-55" dirty="0">
                <a:latin typeface="Verdana" panose="020B0604030504040204" pitchFamily="34" charset="0"/>
                <a:ea typeface="Verdana" panose="020B0604030504040204" pitchFamily="34" charset="0"/>
                <a:cs typeface="Trebuchet MS"/>
              </a:rPr>
              <a:t>decoder, </a:t>
            </a:r>
            <a:r>
              <a:rPr sz="2400" spc="-5" dirty="0">
                <a:latin typeface="Verdana" panose="020B0604030504040204" pitchFamily="34" charset="0"/>
                <a:ea typeface="Verdana" panose="020B0604030504040204" pitchFamily="34" charset="0"/>
                <a:cs typeface="Trebuchet MS"/>
              </a:rPr>
              <a:t>2-input </a:t>
            </a:r>
            <a:r>
              <a:rPr sz="2400" spc="-10" dirty="0">
                <a:latin typeface="Verdana" panose="020B0604030504040204" pitchFamily="34" charset="0"/>
                <a:ea typeface="Verdana" panose="020B0604030504040204" pitchFamily="34" charset="0"/>
                <a:cs typeface="Trebuchet MS"/>
              </a:rPr>
              <a:t>AND </a:t>
            </a:r>
            <a:r>
              <a:rPr sz="2400" spc="-5" dirty="0">
                <a:latin typeface="Verdana" panose="020B0604030504040204" pitchFamily="34" charset="0"/>
                <a:ea typeface="Verdana" panose="020B0604030504040204" pitchFamily="34" charset="0"/>
                <a:cs typeface="Trebuchet MS"/>
              </a:rPr>
              <a:t>gates </a:t>
            </a:r>
            <a:r>
              <a:rPr sz="2400" spc="-10" dirty="0">
                <a:latin typeface="Verdana" panose="020B0604030504040204" pitchFamily="34" charset="0"/>
                <a:ea typeface="Verdana" panose="020B0604030504040204" pitchFamily="34" charset="0"/>
                <a:cs typeface="Trebuchet MS"/>
              </a:rPr>
              <a:t>and multiple-input </a:t>
            </a:r>
            <a:r>
              <a:rPr sz="2400" spc="-5" dirty="0">
                <a:latin typeface="Verdana" panose="020B0604030504040204" pitchFamily="34" charset="0"/>
                <a:ea typeface="Verdana" panose="020B0604030504040204" pitchFamily="34" charset="0"/>
                <a:cs typeface="Trebuchet MS"/>
              </a:rPr>
              <a:t>OR</a:t>
            </a:r>
            <a:r>
              <a:rPr sz="2400" spc="-20" dirty="0">
                <a:latin typeface="Verdana" panose="020B0604030504040204" pitchFamily="34" charset="0"/>
                <a:ea typeface="Verdana" panose="020B0604030504040204" pitchFamily="34" charset="0"/>
                <a:cs typeface="Trebuchet MS"/>
              </a:rPr>
              <a:t> </a:t>
            </a:r>
            <a:r>
              <a:rPr sz="2400" spc="-10" dirty="0">
                <a:latin typeface="Verdana" panose="020B0604030504040204" pitchFamily="34" charset="0"/>
                <a:ea typeface="Verdana" panose="020B0604030504040204" pitchFamily="34" charset="0"/>
                <a:cs typeface="Trebuchet MS"/>
              </a:rPr>
              <a:t>gate:</a:t>
            </a:r>
            <a:endParaRPr sz="2400" dirty="0">
              <a:latin typeface="Verdana" panose="020B0604030504040204" pitchFamily="34" charset="0"/>
              <a:ea typeface="Verdana" panose="020B0604030504040204" pitchFamily="34" charset="0"/>
              <a:cs typeface="Trebuchet MS"/>
            </a:endParaRPr>
          </a:p>
        </p:txBody>
      </p:sp>
      <p:pic>
        <p:nvPicPr>
          <p:cNvPr id="5" name="Picture 4">
            <a:extLst>
              <a:ext uri="{FF2B5EF4-FFF2-40B4-BE49-F238E27FC236}">
                <a16:creationId xmlns:a16="http://schemas.microsoft.com/office/drawing/2014/main" id="{D7AE0405-D8C4-49F0-AAF1-3321075CAE47}"/>
              </a:ext>
            </a:extLst>
          </p:cNvPr>
          <p:cNvPicPr>
            <a:picLocks noChangeAspect="1"/>
          </p:cNvPicPr>
          <p:nvPr/>
        </p:nvPicPr>
        <p:blipFill>
          <a:blip r:embed="rId2"/>
          <a:stretch>
            <a:fillRect/>
          </a:stretch>
        </p:blipFill>
        <p:spPr>
          <a:xfrm>
            <a:off x="717323" y="2777333"/>
            <a:ext cx="8009435" cy="3233360"/>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F8F44BEC-9343-CCA4-D8DE-E67F761A8C31}"/>
                  </a:ext>
                </a:extLst>
              </p14:cNvPr>
              <p14:cNvContentPartPr/>
              <p14:nvPr/>
            </p14:nvContentPartPr>
            <p14:xfrm>
              <a:off x="280800" y="547200"/>
              <a:ext cx="8695440" cy="5597280"/>
            </p14:xfrm>
          </p:contentPart>
        </mc:Choice>
        <mc:Fallback>
          <p:pic>
            <p:nvPicPr>
              <p:cNvPr id="3" name="Ink 2">
                <a:extLst>
                  <a:ext uri="{FF2B5EF4-FFF2-40B4-BE49-F238E27FC236}">
                    <a16:creationId xmlns:a16="http://schemas.microsoft.com/office/drawing/2014/main" id="{F8F44BEC-9343-CCA4-D8DE-E67F761A8C31}"/>
                  </a:ext>
                </a:extLst>
              </p:cNvPr>
              <p:cNvPicPr/>
              <p:nvPr/>
            </p:nvPicPr>
            <p:blipFill>
              <a:blip r:embed="rId4"/>
              <a:stretch>
                <a:fillRect/>
              </a:stretch>
            </p:blipFill>
            <p:spPr>
              <a:xfrm>
                <a:off x="271440" y="537840"/>
                <a:ext cx="8714160" cy="5616000"/>
              </a:xfrm>
              <a:prstGeom prst="rect">
                <a:avLst/>
              </a:prstGeom>
            </p:spPr>
          </p:pic>
        </mc:Fallback>
      </mc:AlternateContent>
    </p:spTree>
    <p:extLst>
      <p:ext uri="{BB962C8B-B14F-4D97-AF65-F5344CB8AC3E}">
        <p14:creationId xmlns:p14="http://schemas.microsoft.com/office/powerpoint/2010/main" val="1852556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C305DB3-5B7A-4777-A196-0A80E48BCF8A}"/>
              </a:ext>
            </a:extLst>
          </p:cNvPr>
          <p:cNvSpPr>
            <a:spLocks noGrp="1"/>
          </p:cNvSpPr>
          <p:nvPr>
            <p:ph type="ftr" sz="quarter" idx="11"/>
          </p:nvPr>
        </p:nvSpPr>
        <p:spPr/>
        <p:txBody>
          <a:bodyPr/>
          <a:lstStyle/>
          <a:p>
            <a:pPr>
              <a:defRPr/>
            </a:pPr>
            <a:r>
              <a:rPr lang="en-US"/>
              <a:t>© 2014 Cengage Learning Engineering. All Rights Reserved. </a:t>
            </a:r>
            <a:endParaRPr lang="en-US" dirty="0"/>
          </a:p>
        </p:txBody>
      </p:sp>
      <p:sp>
        <p:nvSpPr>
          <p:cNvPr id="3" name="灯片编号占位符 2">
            <a:extLst>
              <a:ext uri="{FF2B5EF4-FFF2-40B4-BE49-F238E27FC236}">
                <a16:creationId xmlns:a16="http://schemas.microsoft.com/office/drawing/2014/main" id="{688AD9F2-1731-4FF5-8D2F-FD6F40AA3C96}"/>
              </a:ext>
            </a:extLst>
          </p:cNvPr>
          <p:cNvSpPr>
            <a:spLocks noGrp="1"/>
          </p:cNvSpPr>
          <p:nvPr>
            <p:ph type="sldNum" sz="quarter" idx="12"/>
          </p:nvPr>
        </p:nvSpPr>
        <p:spPr/>
        <p:txBody>
          <a:bodyPr/>
          <a:lstStyle/>
          <a:p>
            <a:pPr>
              <a:defRPr/>
            </a:pPr>
            <a:fld id="{E00E4866-B08E-48F7-AB9A-999B9985195A}" type="slidenum">
              <a:rPr lang="en-US" smtClean="0"/>
              <a:pPr>
                <a:defRPr/>
              </a:pPr>
              <a:t>5</a:t>
            </a:fld>
            <a:endParaRPr lang="en-US" dirty="0"/>
          </a:p>
        </p:txBody>
      </p:sp>
      <p:pic>
        <p:nvPicPr>
          <p:cNvPr id="7" name="图片 6">
            <a:extLst>
              <a:ext uri="{FF2B5EF4-FFF2-40B4-BE49-F238E27FC236}">
                <a16:creationId xmlns:a16="http://schemas.microsoft.com/office/drawing/2014/main" id="{DB780422-8DDE-4A90-BE88-38BF140EDA36}"/>
              </a:ext>
            </a:extLst>
          </p:cNvPr>
          <p:cNvPicPr>
            <a:picLocks noChangeAspect="1"/>
          </p:cNvPicPr>
          <p:nvPr/>
        </p:nvPicPr>
        <p:blipFill>
          <a:blip r:embed="rId2"/>
          <a:stretch>
            <a:fillRect/>
          </a:stretch>
        </p:blipFill>
        <p:spPr>
          <a:xfrm>
            <a:off x="838200" y="1981200"/>
            <a:ext cx="6934200" cy="4013211"/>
          </a:xfrm>
          <a:prstGeom prst="rect">
            <a:avLst/>
          </a:prstGeom>
        </p:spPr>
      </p:pic>
      <p:sp>
        <p:nvSpPr>
          <p:cNvPr id="8" name="Title 1">
            <a:extLst>
              <a:ext uri="{FF2B5EF4-FFF2-40B4-BE49-F238E27FC236}">
                <a16:creationId xmlns:a16="http://schemas.microsoft.com/office/drawing/2014/main" id="{D79E3403-C81F-450C-9970-568E578864FA}"/>
              </a:ext>
            </a:extLst>
          </p:cNvPr>
          <p:cNvSpPr txBox="1">
            <a:spLocks/>
          </p:cNvSpPr>
          <p:nvPr/>
        </p:nvSpPr>
        <p:spPr>
          <a:xfrm>
            <a:off x="685799" y="838200"/>
            <a:ext cx="7772401"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sz="2400" dirty="0"/>
              <a:t>Decoder + multiplexer/demultiplexer application</a:t>
            </a: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5A2C644A-2E0D-F28E-DEC3-E23EDB9072D7}"/>
                  </a:ext>
                </a:extLst>
              </p14:cNvPr>
              <p14:cNvContentPartPr/>
              <p14:nvPr/>
            </p14:nvContentPartPr>
            <p14:xfrm>
              <a:off x="3061080" y="1803960"/>
              <a:ext cx="5983920" cy="4176360"/>
            </p14:xfrm>
          </p:contentPart>
        </mc:Choice>
        <mc:Fallback>
          <p:pic>
            <p:nvPicPr>
              <p:cNvPr id="4" name="Ink 3">
                <a:extLst>
                  <a:ext uri="{FF2B5EF4-FFF2-40B4-BE49-F238E27FC236}">
                    <a16:creationId xmlns:a16="http://schemas.microsoft.com/office/drawing/2014/main" id="{5A2C644A-2E0D-F28E-DEC3-E23EDB9072D7}"/>
                  </a:ext>
                </a:extLst>
              </p:cNvPr>
              <p:cNvPicPr/>
              <p:nvPr/>
            </p:nvPicPr>
            <p:blipFill>
              <a:blip r:embed="rId4"/>
              <a:stretch>
                <a:fillRect/>
              </a:stretch>
            </p:blipFill>
            <p:spPr>
              <a:xfrm>
                <a:off x="3051720" y="1794600"/>
                <a:ext cx="6002640" cy="4195080"/>
              </a:xfrm>
              <a:prstGeom prst="rect">
                <a:avLst/>
              </a:prstGeom>
            </p:spPr>
          </p:pic>
        </mc:Fallback>
      </mc:AlternateContent>
    </p:spTree>
    <p:extLst>
      <p:ext uri="{BB962C8B-B14F-4D97-AF65-F5344CB8AC3E}">
        <p14:creationId xmlns:p14="http://schemas.microsoft.com/office/powerpoint/2010/main" val="2904749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6972" cy="990600"/>
          </a:xfrm>
        </p:spPr>
        <p:txBody>
          <a:bodyPr>
            <a:normAutofit/>
          </a:bodyPr>
          <a:lstStyle/>
          <a:p>
            <a:r>
              <a:rPr lang="en-US" dirty="0"/>
              <a:t>Cascading Multiplexers</a:t>
            </a:r>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6</a:t>
            </a:fld>
            <a:endParaRPr lang="en-US"/>
          </a:p>
        </p:txBody>
      </p:sp>
      <p:sp>
        <p:nvSpPr>
          <p:cNvPr id="9" name="TextBox 8">
            <a:extLst>
              <a:ext uri="{FF2B5EF4-FFF2-40B4-BE49-F238E27FC236}">
                <a16:creationId xmlns:a16="http://schemas.microsoft.com/office/drawing/2014/main" id="{8E2A63A0-5CE9-4D52-9BA8-8F36A04B11F2}"/>
              </a:ext>
            </a:extLst>
          </p:cNvPr>
          <p:cNvSpPr txBox="1"/>
          <p:nvPr/>
        </p:nvSpPr>
        <p:spPr>
          <a:xfrm>
            <a:off x="1066800" y="1752600"/>
            <a:ext cx="7247435" cy="461665"/>
          </a:xfrm>
          <a:prstGeom prst="rect">
            <a:avLst/>
          </a:prstGeom>
          <a:noFill/>
        </p:spPr>
        <p:txBody>
          <a:bodyPr wrap="square">
            <a:spAutoFit/>
          </a:bodyPr>
          <a:lstStyle/>
          <a:p>
            <a:r>
              <a:rPr lang="en-US" sz="2400" spc="-5" dirty="0">
                <a:latin typeface="Trebuchet MS"/>
                <a:cs typeface="Trebuchet MS"/>
              </a:rPr>
              <a:t>8-to-1-line</a:t>
            </a:r>
            <a:r>
              <a:rPr lang="en-US" sz="2400" spc="-30" dirty="0">
                <a:latin typeface="Trebuchet MS"/>
                <a:cs typeface="Trebuchet MS"/>
              </a:rPr>
              <a:t> </a:t>
            </a:r>
            <a:r>
              <a:rPr lang="en-US" sz="2400" spc="-5" dirty="0">
                <a:latin typeface="Trebuchet MS"/>
                <a:cs typeface="Trebuchet MS"/>
              </a:rPr>
              <a:t>multiplexer</a:t>
            </a:r>
            <a:endParaRPr lang="en-US" sz="2400" dirty="0">
              <a:latin typeface="Verdana" panose="020B0604030504040204" pitchFamily="34" charset="0"/>
              <a:ea typeface="Verdana" panose="020B0604030504040204" pitchFamily="34" charset="0"/>
            </a:endParaRPr>
          </a:p>
        </p:txBody>
      </p:sp>
      <p:sp>
        <p:nvSpPr>
          <p:cNvPr id="40" name="object 3">
            <a:extLst>
              <a:ext uri="{FF2B5EF4-FFF2-40B4-BE49-F238E27FC236}">
                <a16:creationId xmlns:a16="http://schemas.microsoft.com/office/drawing/2014/main" id="{7F627E81-3F89-4522-92A8-ABFE28EB100C}"/>
              </a:ext>
            </a:extLst>
          </p:cNvPr>
          <p:cNvSpPr/>
          <p:nvPr/>
        </p:nvSpPr>
        <p:spPr>
          <a:xfrm>
            <a:off x="1803827" y="2912680"/>
            <a:ext cx="681355" cy="0"/>
          </a:xfrm>
          <a:custGeom>
            <a:avLst/>
            <a:gdLst/>
            <a:ahLst/>
            <a:cxnLst/>
            <a:rect l="l" t="t" r="r" b="b"/>
            <a:pathLst>
              <a:path w="681355">
                <a:moveTo>
                  <a:pt x="681037" y="0"/>
                </a:moveTo>
                <a:lnTo>
                  <a:pt x="0" y="0"/>
                </a:lnTo>
              </a:path>
            </a:pathLst>
          </a:custGeom>
          <a:ln w="25400">
            <a:solidFill>
              <a:srgbClr val="000000"/>
            </a:solidFill>
          </a:ln>
        </p:spPr>
        <p:txBody>
          <a:bodyPr wrap="square" lIns="0" tIns="0" rIns="0" bIns="0" rtlCol="0"/>
          <a:lstStyle/>
          <a:p>
            <a:endParaRPr/>
          </a:p>
        </p:txBody>
      </p:sp>
      <p:sp>
        <p:nvSpPr>
          <p:cNvPr id="41" name="object 4">
            <a:extLst>
              <a:ext uri="{FF2B5EF4-FFF2-40B4-BE49-F238E27FC236}">
                <a16:creationId xmlns:a16="http://schemas.microsoft.com/office/drawing/2014/main" id="{52BF4D99-7C01-41BF-B4D5-806A19B75D61}"/>
              </a:ext>
            </a:extLst>
          </p:cNvPr>
          <p:cNvSpPr/>
          <p:nvPr/>
        </p:nvSpPr>
        <p:spPr>
          <a:xfrm>
            <a:off x="1803827" y="3203192"/>
            <a:ext cx="681355" cy="0"/>
          </a:xfrm>
          <a:custGeom>
            <a:avLst/>
            <a:gdLst/>
            <a:ahLst/>
            <a:cxnLst/>
            <a:rect l="l" t="t" r="r" b="b"/>
            <a:pathLst>
              <a:path w="681355">
                <a:moveTo>
                  <a:pt x="681037" y="0"/>
                </a:moveTo>
                <a:lnTo>
                  <a:pt x="0" y="0"/>
                </a:lnTo>
              </a:path>
            </a:pathLst>
          </a:custGeom>
          <a:ln w="25400">
            <a:solidFill>
              <a:srgbClr val="000000"/>
            </a:solidFill>
          </a:ln>
        </p:spPr>
        <p:txBody>
          <a:bodyPr wrap="square" lIns="0" tIns="0" rIns="0" bIns="0" rtlCol="0"/>
          <a:lstStyle/>
          <a:p>
            <a:endParaRPr/>
          </a:p>
        </p:txBody>
      </p:sp>
      <p:sp>
        <p:nvSpPr>
          <p:cNvPr id="42" name="object 5">
            <a:extLst>
              <a:ext uri="{FF2B5EF4-FFF2-40B4-BE49-F238E27FC236}">
                <a16:creationId xmlns:a16="http://schemas.microsoft.com/office/drawing/2014/main" id="{7ED76854-B988-4EBC-9834-A4F74132F207}"/>
              </a:ext>
            </a:extLst>
          </p:cNvPr>
          <p:cNvSpPr/>
          <p:nvPr/>
        </p:nvSpPr>
        <p:spPr>
          <a:xfrm>
            <a:off x="1803827" y="3488942"/>
            <a:ext cx="681355" cy="0"/>
          </a:xfrm>
          <a:custGeom>
            <a:avLst/>
            <a:gdLst/>
            <a:ahLst/>
            <a:cxnLst/>
            <a:rect l="l" t="t" r="r" b="b"/>
            <a:pathLst>
              <a:path w="681355">
                <a:moveTo>
                  <a:pt x="681037" y="0"/>
                </a:moveTo>
                <a:lnTo>
                  <a:pt x="0" y="0"/>
                </a:lnTo>
              </a:path>
            </a:pathLst>
          </a:custGeom>
          <a:ln w="25400">
            <a:solidFill>
              <a:srgbClr val="000000"/>
            </a:solidFill>
          </a:ln>
        </p:spPr>
        <p:txBody>
          <a:bodyPr wrap="square" lIns="0" tIns="0" rIns="0" bIns="0" rtlCol="0"/>
          <a:lstStyle/>
          <a:p>
            <a:endParaRPr/>
          </a:p>
        </p:txBody>
      </p:sp>
      <p:sp>
        <p:nvSpPr>
          <p:cNvPr id="43" name="object 6">
            <a:extLst>
              <a:ext uri="{FF2B5EF4-FFF2-40B4-BE49-F238E27FC236}">
                <a16:creationId xmlns:a16="http://schemas.microsoft.com/office/drawing/2014/main" id="{92BF610A-954E-4ABE-9229-8E9ABB79CD79}"/>
              </a:ext>
            </a:extLst>
          </p:cNvPr>
          <p:cNvSpPr/>
          <p:nvPr/>
        </p:nvSpPr>
        <p:spPr>
          <a:xfrm>
            <a:off x="1803827" y="3774692"/>
            <a:ext cx="681355" cy="0"/>
          </a:xfrm>
          <a:custGeom>
            <a:avLst/>
            <a:gdLst/>
            <a:ahLst/>
            <a:cxnLst/>
            <a:rect l="l" t="t" r="r" b="b"/>
            <a:pathLst>
              <a:path w="681355">
                <a:moveTo>
                  <a:pt x="681037" y="0"/>
                </a:moveTo>
                <a:lnTo>
                  <a:pt x="0" y="0"/>
                </a:lnTo>
              </a:path>
            </a:pathLst>
          </a:custGeom>
          <a:ln w="25400">
            <a:solidFill>
              <a:srgbClr val="000000"/>
            </a:solidFill>
          </a:ln>
        </p:spPr>
        <p:txBody>
          <a:bodyPr wrap="square" lIns="0" tIns="0" rIns="0" bIns="0" rtlCol="0"/>
          <a:lstStyle/>
          <a:p>
            <a:endParaRPr/>
          </a:p>
        </p:txBody>
      </p:sp>
      <p:grpSp>
        <p:nvGrpSpPr>
          <p:cNvPr id="44" name="object 7">
            <a:extLst>
              <a:ext uri="{FF2B5EF4-FFF2-40B4-BE49-F238E27FC236}">
                <a16:creationId xmlns:a16="http://schemas.microsoft.com/office/drawing/2014/main" id="{261A9D2E-9E96-4AE0-8731-69104BFCFB93}"/>
              </a:ext>
            </a:extLst>
          </p:cNvPr>
          <p:cNvGrpSpPr/>
          <p:nvPr/>
        </p:nvGrpSpPr>
        <p:grpSpPr>
          <a:xfrm>
            <a:off x="1803001" y="3323855"/>
            <a:ext cx="5504815" cy="2471420"/>
            <a:chOff x="1588655" y="3640137"/>
            <a:chExt cx="5504815" cy="2471420"/>
          </a:xfrm>
        </p:grpSpPr>
        <p:sp>
          <p:nvSpPr>
            <p:cNvPr id="45" name="object 8">
              <a:extLst>
                <a:ext uri="{FF2B5EF4-FFF2-40B4-BE49-F238E27FC236}">
                  <a16:creationId xmlns:a16="http://schemas.microsoft.com/office/drawing/2014/main" id="{5B72AA6C-3A2D-495D-AFB3-6C93056BA008}"/>
                </a:ext>
              </a:extLst>
            </p:cNvPr>
            <p:cNvSpPr/>
            <p:nvPr/>
          </p:nvSpPr>
          <p:spPr>
            <a:xfrm>
              <a:off x="1601355" y="4729162"/>
              <a:ext cx="681355" cy="0"/>
            </a:xfrm>
            <a:custGeom>
              <a:avLst/>
              <a:gdLst/>
              <a:ahLst/>
              <a:cxnLst/>
              <a:rect l="l" t="t" r="r" b="b"/>
              <a:pathLst>
                <a:path w="681355">
                  <a:moveTo>
                    <a:pt x="681037" y="0"/>
                  </a:moveTo>
                  <a:lnTo>
                    <a:pt x="0" y="0"/>
                  </a:lnTo>
                </a:path>
              </a:pathLst>
            </a:custGeom>
            <a:ln w="25400">
              <a:solidFill>
                <a:srgbClr val="000000"/>
              </a:solidFill>
            </a:ln>
          </p:spPr>
          <p:txBody>
            <a:bodyPr wrap="square" lIns="0" tIns="0" rIns="0" bIns="0" rtlCol="0"/>
            <a:lstStyle/>
            <a:p>
              <a:endParaRPr/>
            </a:p>
          </p:txBody>
        </p:sp>
        <p:sp>
          <p:nvSpPr>
            <p:cNvPr id="46" name="object 9">
              <a:extLst>
                <a:ext uri="{FF2B5EF4-FFF2-40B4-BE49-F238E27FC236}">
                  <a16:creationId xmlns:a16="http://schemas.microsoft.com/office/drawing/2014/main" id="{F55F43C5-E9B3-4F76-A648-BE959FC86C65}"/>
                </a:ext>
              </a:extLst>
            </p:cNvPr>
            <p:cNvSpPr/>
            <p:nvPr/>
          </p:nvSpPr>
          <p:spPr>
            <a:xfrm>
              <a:off x="1601355" y="5019675"/>
              <a:ext cx="681355" cy="0"/>
            </a:xfrm>
            <a:custGeom>
              <a:avLst/>
              <a:gdLst/>
              <a:ahLst/>
              <a:cxnLst/>
              <a:rect l="l" t="t" r="r" b="b"/>
              <a:pathLst>
                <a:path w="681355">
                  <a:moveTo>
                    <a:pt x="681037" y="0"/>
                  </a:moveTo>
                  <a:lnTo>
                    <a:pt x="0" y="0"/>
                  </a:lnTo>
                </a:path>
              </a:pathLst>
            </a:custGeom>
            <a:ln w="25400">
              <a:solidFill>
                <a:srgbClr val="000000"/>
              </a:solidFill>
            </a:ln>
          </p:spPr>
          <p:txBody>
            <a:bodyPr wrap="square" lIns="0" tIns="0" rIns="0" bIns="0" rtlCol="0"/>
            <a:lstStyle/>
            <a:p>
              <a:endParaRPr/>
            </a:p>
          </p:txBody>
        </p:sp>
        <p:sp>
          <p:nvSpPr>
            <p:cNvPr id="47" name="object 10">
              <a:extLst>
                <a:ext uri="{FF2B5EF4-FFF2-40B4-BE49-F238E27FC236}">
                  <a16:creationId xmlns:a16="http://schemas.microsoft.com/office/drawing/2014/main" id="{48C70207-C40D-43DB-A08B-D49195D24EF4}"/>
                </a:ext>
              </a:extLst>
            </p:cNvPr>
            <p:cNvSpPr/>
            <p:nvPr/>
          </p:nvSpPr>
          <p:spPr>
            <a:xfrm>
              <a:off x="1601355" y="5305425"/>
              <a:ext cx="681355" cy="0"/>
            </a:xfrm>
            <a:custGeom>
              <a:avLst/>
              <a:gdLst/>
              <a:ahLst/>
              <a:cxnLst/>
              <a:rect l="l" t="t" r="r" b="b"/>
              <a:pathLst>
                <a:path w="681355">
                  <a:moveTo>
                    <a:pt x="681037" y="0"/>
                  </a:moveTo>
                  <a:lnTo>
                    <a:pt x="0" y="0"/>
                  </a:lnTo>
                </a:path>
              </a:pathLst>
            </a:custGeom>
            <a:ln w="25400">
              <a:solidFill>
                <a:srgbClr val="000000"/>
              </a:solidFill>
            </a:ln>
          </p:spPr>
          <p:txBody>
            <a:bodyPr wrap="square" lIns="0" tIns="0" rIns="0" bIns="0" rtlCol="0"/>
            <a:lstStyle/>
            <a:p>
              <a:endParaRPr/>
            </a:p>
          </p:txBody>
        </p:sp>
        <p:sp>
          <p:nvSpPr>
            <p:cNvPr id="48" name="object 11">
              <a:extLst>
                <a:ext uri="{FF2B5EF4-FFF2-40B4-BE49-F238E27FC236}">
                  <a16:creationId xmlns:a16="http://schemas.microsoft.com/office/drawing/2014/main" id="{E44B2267-B40B-4F32-974B-6521049AFD3A}"/>
                </a:ext>
              </a:extLst>
            </p:cNvPr>
            <p:cNvSpPr/>
            <p:nvPr/>
          </p:nvSpPr>
          <p:spPr>
            <a:xfrm>
              <a:off x="1601355" y="5591171"/>
              <a:ext cx="681355" cy="0"/>
            </a:xfrm>
            <a:custGeom>
              <a:avLst/>
              <a:gdLst/>
              <a:ahLst/>
              <a:cxnLst/>
              <a:rect l="l" t="t" r="r" b="b"/>
              <a:pathLst>
                <a:path w="681355">
                  <a:moveTo>
                    <a:pt x="681037" y="0"/>
                  </a:moveTo>
                  <a:lnTo>
                    <a:pt x="0" y="0"/>
                  </a:lnTo>
                </a:path>
              </a:pathLst>
            </a:custGeom>
            <a:ln w="25400">
              <a:solidFill>
                <a:srgbClr val="000000"/>
              </a:solidFill>
            </a:ln>
          </p:spPr>
          <p:txBody>
            <a:bodyPr wrap="square" lIns="0" tIns="0" rIns="0" bIns="0" rtlCol="0"/>
            <a:lstStyle/>
            <a:p>
              <a:endParaRPr/>
            </a:p>
          </p:txBody>
        </p:sp>
        <p:sp>
          <p:nvSpPr>
            <p:cNvPr id="49" name="object 12">
              <a:extLst>
                <a:ext uri="{FF2B5EF4-FFF2-40B4-BE49-F238E27FC236}">
                  <a16:creationId xmlns:a16="http://schemas.microsoft.com/office/drawing/2014/main" id="{A000D820-BC04-4686-AC14-FD8342311B9F}"/>
                </a:ext>
              </a:extLst>
            </p:cNvPr>
            <p:cNvSpPr/>
            <p:nvPr/>
          </p:nvSpPr>
          <p:spPr>
            <a:xfrm>
              <a:off x="3127781" y="4086225"/>
              <a:ext cx="0" cy="1986280"/>
            </a:xfrm>
            <a:custGeom>
              <a:avLst/>
              <a:gdLst/>
              <a:ahLst/>
              <a:cxnLst/>
              <a:rect l="l" t="t" r="r" b="b"/>
              <a:pathLst>
                <a:path h="1986279">
                  <a:moveTo>
                    <a:pt x="0" y="0"/>
                  </a:moveTo>
                  <a:lnTo>
                    <a:pt x="0" y="1985975"/>
                  </a:lnTo>
                </a:path>
              </a:pathLst>
            </a:custGeom>
            <a:ln w="25400">
              <a:solidFill>
                <a:srgbClr val="000000"/>
              </a:solidFill>
            </a:ln>
          </p:spPr>
          <p:txBody>
            <a:bodyPr wrap="square" lIns="0" tIns="0" rIns="0" bIns="0" rtlCol="0"/>
            <a:lstStyle/>
            <a:p>
              <a:endParaRPr/>
            </a:p>
          </p:txBody>
        </p:sp>
        <p:sp>
          <p:nvSpPr>
            <p:cNvPr id="50" name="object 13">
              <a:extLst>
                <a:ext uri="{FF2B5EF4-FFF2-40B4-BE49-F238E27FC236}">
                  <a16:creationId xmlns:a16="http://schemas.microsoft.com/office/drawing/2014/main" id="{89519625-CF25-4D7D-8C96-A071A039B38F}"/>
                </a:ext>
              </a:extLst>
            </p:cNvPr>
            <p:cNvSpPr/>
            <p:nvPr/>
          </p:nvSpPr>
          <p:spPr>
            <a:xfrm>
              <a:off x="2670581" y="4086225"/>
              <a:ext cx="0" cy="1986280"/>
            </a:xfrm>
            <a:custGeom>
              <a:avLst/>
              <a:gdLst/>
              <a:ahLst/>
              <a:cxnLst/>
              <a:rect l="l" t="t" r="r" b="b"/>
              <a:pathLst>
                <a:path h="1986279">
                  <a:moveTo>
                    <a:pt x="0" y="0"/>
                  </a:moveTo>
                  <a:lnTo>
                    <a:pt x="0" y="1985975"/>
                  </a:lnTo>
                </a:path>
              </a:pathLst>
            </a:custGeom>
            <a:ln w="25400">
              <a:solidFill>
                <a:srgbClr val="000000"/>
              </a:solidFill>
            </a:ln>
          </p:spPr>
          <p:txBody>
            <a:bodyPr wrap="square" lIns="0" tIns="0" rIns="0" bIns="0" rtlCol="0"/>
            <a:lstStyle/>
            <a:p>
              <a:endParaRPr/>
            </a:p>
          </p:txBody>
        </p:sp>
        <p:sp>
          <p:nvSpPr>
            <p:cNvPr id="51" name="object 14">
              <a:extLst>
                <a:ext uri="{FF2B5EF4-FFF2-40B4-BE49-F238E27FC236}">
                  <a16:creationId xmlns:a16="http://schemas.microsoft.com/office/drawing/2014/main" id="{33DF723F-369F-4D24-999D-9ED9E3C9AAF7}"/>
                </a:ext>
              </a:extLst>
            </p:cNvPr>
            <p:cNvSpPr/>
            <p:nvPr/>
          </p:nvSpPr>
          <p:spPr>
            <a:xfrm>
              <a:off x="3561168" y="4538662"/>
              <a:ext cx="1414780" cy="609600"/>
            </a:xfrm>
            <a:custGeom>
              <a:avLst/>
              <a:gdLst/>
              <a:ahLst/>
              <a:cxnLst/>
              <a:rect l="l" t="t" r="r" b="b"/>
              <a:pathLst>
                <a:path w="1414779" h="609600">
                  <a:moveTo>
                    <a:pt x="0" y="609600"/>
                  </a:moveTo>
                  <a:lnTo>
                    <a:pt x="795337" y="609600"/>
                  </a:lnTo>
                  <a:lnTo>
                    <a:pt x="795337" y="0"/>
                  </a:lnTo>
                  <a:lnTo>
                    <a:pt x="1414462" y="0"/>
                  </a:lnTo>
                </a:path>
              </a:pathLst>
            </a:custGeom>
            <a:ln w="25400">
              <a:solidFill>
                <a:srgbClr val="000000"/>
              </a:solidFill>
            </a:ln>
          </p:spPr>
          <p:txBody>
            <a:bodyPr wrap="square" lIns="0" tIns="0" rIns="0" bIns="0" rtlCol="0"/>
            <a:lstStyle/>
            <a:p>
              <a:endParaRPr/>
            </a:p>
          </p:txBody>
        </p:sp>
        <p:sp>
          <p:nvSpPr>
            <p:cNvPr id="52" name="object 15">
              <a:extLst>
                <a:ext uri="{FF2B5EF4-FFF2-40B4-BE49-F238E27FC236}">
                  <a16:creationId xmlns:a16="http://schemas.microsoft.com/office/drawing/2014/main" id="{25D9F5F3-F3BC-4381-BB3D-6D16EA97F73C}"/>
                </a:ext>
              </a:extLst>
            </p:cNvPr>
            <p:cNvSpPr/>
            <p:nvPr/>
          </p:nvSpPr>
          <p:spPr>
            <a:xfrm>
              <a:off x="3561168" y="3652837"/>
              <a:ext cx="1414780" cy="500380"/>
            </a:xfrm>
            <a:custGeom>
              <a:avLst/>
              <a:gdLst/>
              <a:ahLst/>
              <a:cxnLst/>
              <a:rect l="l" t="t" r="r" b="b"/>
              <a:pathLst>
                <a:path w="1414779" h="500379">
                  <a:moveTo>
                    <a:pt x="0" y="0"/>
                  </a:moveTo>
                  <a:lnTo>
                    <a:pt x="795337" y="0"/>
                  </a:lnTo>
                  <a:lnTo>
                    <a:pt x="795337" y="500062"/>
                  </a:lnTo>
                  <a:lnTo>
                    <a:pt x="1414462" y="500062"/>
                  </a:lnTo>
                </a:path>
              </a:pathLst>
            </a:custGeom>
            <a:ln w="25400">
              <a:solidFill>
                <a:srgbClr val="000000"/>
              </a:solidFill>
            </a:ln>
          </p:spPr>
          <p:txBody>
            <a:bodyPr wrap="square" lIns="0" tIns="0" rIns="0" bIns="0" rtlCol="0"/>
            <a:lstStyle/>
            <a:p>
              <a:endParaRPr/>
            </a:p>
          </p:txBody>
        </p:sp>
        <p:sp>
          <p:nvSpPr>
            <p:cNvPr id="53" name="object 16">
              <a:extLst>
                <a:ext uri="{FF2B5EF4-FFF2-40B4-BE49-F238E27FC236}">
                  <a16:creationId xmlns:a16="http://schemas.microsoft.com/office/drawing/2014/main" id="{B16F285B-2ACB-47CA-9079-3392E9ABBF59}"/>
                </a:ext>
              </a:extLst>
            </p:cNvPr>
            <p:cNvSpPr/>
            <p:nvPr/>
          </p:nvSpPr>
          <p:spPr>
            <a:xfrm>
              <a:off x="6261506" y="4343400"/>
              <a:ext cx="819150" cy="0"/>
            </a:xfrm>
            <a:custGeom>
              <a:avLst/>
              <a:gdLst/>
              <a:ahLst/>
              <a:cxnLst/>
              <a:rect l="l" t="t" r="r" b="b"/>
              <a:pathLst>
                <a:path w="819150">
                  <a:moveTo>
                    <a:pt x="0" y="0"/>
                  </a:moveTo>
                  <a:lnTo>
                    <a:pt x="819150" y="0"/>
                  </a:lnTo>
                </a:path>
              </a:pathLst>
            </a:custGeom>
            <a:ln w="25400">
              <a:solidFill>
                <a:srgbClr val="000000"/>
              </a:solidFill>
            </a:ln>
          </p:spPr>
          <p:txBody>
            <a:bodyPr wrap="square" lIns="0" tIns="0" rIns="0" bIns="0" rtlCol="0"/>
            <a:lstStyle/>
            <a:p>
              <a:endParaRPr/>
            </a:p>
          </p:txBody>
        </p:sp>
        <p:sp>
          <p:nvSpPr>
            <p:cNvPr id="54" name="object 17">
              <a:extLst>
                <a:ext uri="{FF2B5EF4-FFF2-40B4-BE49-F238E27FC236}">
                  <a16:creationId xmlns:a16="http://schemas.microsoft.com/office/drawing/2014/main" id="{B7DA11D4-6479-4DF1-A1CF-1F93B246D90C}"/>
                </a:ext>
              </a:extLst>
            </p:cNvPr>
            <p:cNvSpPr/>
            <p:nvPr/>
          </p:nvSpPr>
          <p:spPr>
            <a:xfrm>
              <a:off x="5749201" y="4112348"/>
              <a:ext cx="0" cy="1986280"/>
            </a:xfrm>
            <a:custGeom>
              <a:avLst/>
              <a:gdLst/>
              <a:ahLst/>
              <a:cxnLst/>
              <a:rect l="l" t="t" r="r" b="b"/>
              <a:pathLst>
                <a:path h="1986279">
                  <a:moveTo>
                    <a:pt x="0" y="0"/>
                  </a:moveTo>
                  <a:lnTo>
                    <a:pt x="0" y="1985975"/>
                  </a:lnTo>
                </a:path>
              </a:pathLst>
            </a:custGeom>
            <a:ln w="25400">
              <a:solidFill>
                <a:srgbClr val="000000"/>
              </a:solidFill>
            </a:ln>
          </p:spPr>
          <p:txBody>
            <a:bodyPr wrap="square" lIns="0" tIns="0" rIns="0" bIns="0" rtlCol="0"/>
            <a:lstStyle/>
            <a:p>
              <a:endParaRPr/>
            </a:p>
          </p:txBody>
        </p:sp>
      </p:grpSp>
      <p:sp>
        <p:nvSpPr>
          <p:cNvPr id="55" name="object 18">
            <a:extLst>
              <a:ext uri="{FF2B5EF4-FFF2-40B4-BE49-F238E27FC236}">
                <a16:creationId xmlns:a16="http://schemas.microsoft.com/office/drawing/2014/main" id="{FFCCD854-28EC-41F8-A49F-39F7DE0B76F2}"/>
              </a:ext>
            </a:extLst>
          </p:cNvPr>
          <p:cNvSpPr txBox="1"/>
          <p:nvPr/>
        </p:nvSpPr>
        <p:spPr>
          <a:xfrm>
            <a:off x="1603789" y="2727158"/>
            <a:ext cx="217170" cy="1170940"/>
          </a:xfrm>
          <a:prstGeom prst="rect">
            <a:avLst/>
          </a:prstGeom>
        </p:spPr>
        <p:txBody>
          <a:bodyPr vert="horz" wrap="square" lIns="0" tIns="10160" rIns="0" bIns="0" rtlCol="0">
            <a:spAutoFit/>
          </a:bodyPr>
          <a:lstStyle/>
          <a:p>
            <a:pPr marL="38100" marR="30480" algn="just">
              <a:lnSpc>
                <a:spcPct val="117600"/>
              </a:lnSpc>
              <a:spcBef>
                <a:spcPts val="80"/>
              </a:spcBef>
            </a:pPr>
            <a:r>
              <a:rPr sz="1600" i="1" spc="-5" dirty="0">
                <a:latin typeface="Caladea"/>
                <a:cs typeface="Caladea"/>
              </a:rPr>
              <a:t>I</a:t>
            </a:r>
            <a:r>
              <a:rPr sz="1575" spc="7" baseline="-21164" dirty="0">
                <a:latin typeface="Caladea"/>
                <a:cs typeface="Caladea"/>
              </a:rPr>
              <a:t>0  </a:t>
            </a:r>
            <a:r>
              <a:rPr sz="1600" i="1" spc="-5" dirty="0">
                <a:latin typeface="Caladea"/>
                <a:cs typeface="Caladea"/>
              </a:rPr>
              <a:t>I</a:t>
            </a:r>
            <a:r>
              <a:rPr sz="1575" spc="7" baseline="-21164" dirty="0">
                <a:latin typeface="Caladea"/>
                <a:cs typeface="Caladea"/>
              </a:rPr>
              <a:t>1  </a:t>
            </a:r>
            <a:r>
              <a:rPr sz="1600" i="1" spc="-5" dirty="0">
                <a:latin typeface="Caladea"/>
                <a:cs typeface="Caladea"/>
              </a:rPr>
              <a:t>I</a:t>
            </a:r>
            <a:r>
              <a:rPr sz="1575" spc="7" baseline="-21164" dirty="0">
                <a:latin typeface="Caladea"/>
                <a:cs typeface="Caladea"/>
              </a:rPr>
              <a:t>2  </a:t>
            </a:r>
            <a:r>
              <a:rPr sz="1600" i="1" spc="-5" dirty="0">
                <a:latin typeface="Caladea"/>
                <a:cs typeface="Caladea"/>
              </a:rPr>
              <a:t>I</a:t>
            </a:r>
            <a:r>
              <a:rPr sz="1575" spc="7" baseline="-21164" dirty="0">
                <a:latin typeface="Caladea"/>
                <a:cs typeface="Caladea"/>
              </a:rPr>
              <a:t>3</a:t>
            </a:r>
            <a:endParaRPr sz="1575" baseline="-21164">
              <a:latin typeface="Caladea"/>
              <a:cs typeface="Caladea"/>
            </a:endParaRPr>
          </a:p>
        </p:txBody>
      </p:sp>
      <p:sp>
        <p:nvSpPr>
          <p:cNvPr id="56" name="object 19">
            <a:extLst>
              <a:ext uri="{FF2B5EF4-FFF2-40B4-BE49-F238E27FC236}">
                <a16:creationId xmlns:a16="http://schemas.microsoft.com/office/drawing/2014/main" id="{49421BF0-1875-4F0A-8983-BB9F3A2EDE55}"/>
              </a:ext>
            </a:extLst>
          </p:cNvPr>
          <p:cNvSpPr txBox="1"/>
          <p:nvPr/>
        </p:nvSpPr>
        <p:spPr>
          <a:xfrm>
            <a:off x="1641063" y="4268455"/>
            <a:ext cx="90805" cy="269240"/>
          </a:xfrm>
          <a:prstGeom prst="rect">
            <a:avLst/>
          </a:prstGeom>
        </p:spPr>
        <p:txBody>
          <a:bodyPr vert="horz" wrap="square" lIns="0" tIns="12065" rIns="0" bIns="0" rtlCol="0">
            <a:spAutoFit/>
          </a:bodyPr>
          <a:lstStyle/>
          <a:p>
            <a:pPr marL="12700">
              <a:lnSpc>
                <a:spcPct val="100000"/>
              </a:lnSpc>
              <a:spcBef>
                <a:spcPts val="95"/>
              </a:spcBef>
            </a:pPr>
            <a:r>
              <a:rPr sz="1600" i="1" spc="-5" dirty="0">
                <a:latin typeface="Caladea"/>
                <a:cs typeface="Caladea"/>
              </a:rPr>
              <a:t>I</a:t>
            </a:r>
            <a:endParaRPr sz="1600">
              <a:latin typeface="Caladea"/>
              <a:cs typeface="Caladea"/>
            </a:endParaRPr>
          </a:p>
        </p:txBody>
      </p:sp>
      <p:sp>
        <p:nvSpPr>
          <p:cNvPr id="57" name="object 20">
            <a:extLst>
              <a:ext uri="{FF2B5EF4-FFF2-40B4-BE49-F238E27FC236}">
                <a16:creationId xmlns:a16="http://schemas.microsoft.com/office/drawing/2014/main" id="{17ADDC61-3F3E-4AB0-9790-56192AEF0324}"/>
              </a:ext>
            </a:extLst>
          </p:cNvPr>
          <p:cNvSpPr txBox="1"/>
          <p:nvPr/>
        </p:nvSpPr>
        <p:spPr>
          <a:xfrm>
            <a:off x="1706596" y="4384279"/>
            <a:ext cx="100965" cy="188595"/>
          </a:xfrm>
          <a:prstGeom prst="rect">
            <a:avLst/>
          </a:prstGeom>
        </p:spPr>
        <p:txBody>
          <a:bodyPr vert="horz" wrap="square" lIns="0" tIns="14604" rIns="0" bIns="0" rtlCol="0">
            <a:spAutoFit/>
          </a:bodyPr>
          <a:lstStyle/>
          <a:p>
            <a:pPr marL="12700">
              <a:lnSpc>
                <a:spcPct val="100000"/>
              </a:lnSpc>
              <a:spcBef>
                <a:spcPts val="114"/>
              </a:spcBef>
            </a:pPr>
            <a:r>
              <a:rPr sz="1050" spc="5" dirty="0">
                <a:latin typeface="Caladea"/>
                <a:cs typeface="Caladea"/>
              </a:rPr>
              <a:t>4</a:t>
            </a:r>
            <a:endParaRPr sz="1050">
              <a:latin typeface="Caladea"/>
              <a:cs typeface="Caladea"/>
            </a:endParaRPr>
          </a:p>
        </p:txBody>
      </p:sp>
      <p:sp>
        <p:nvSpPr>
          <p:cNvPr id="58" name="object 21">
            <a:extLst>
              <a:ext uri="{FF2B5EF4-FFF2-40B4-BE49-F238E27FC236}">
                <a16:creationId xmlns:a16="http://schemas.microsoft.com/office/drawing/2014/main" id="{ED7A5A8F-07E7-4D90-990F-DE62573CC7AA}"/>
              </a:ext>
            </a:extLst>
          </p:cNvPr>
          <p:cNvSpPr txBox="1"/>
          <p:nvPr/>
        </p:nvSpPr>
        <p:spPr>
          <a:xfrm>
            <a:off x="1615663" y="4510264"/>
            <a:ext cx="217170" cy="887730"/>
          </a:xfrm>
          <a:prstGeom prst="rect">
            <a:avLst/>
          </a:prstGeom>
        </p:spPr>
        <p:txBody>
          <a:bodyPr vert="horz" wrap="square" lIns="0" tIns="10160" rIns="0" bIns="0" rtlCol="0">
            <a:spAutoFit/>
          </a:bodyPr>
          <a:lstStyle/>
          <a:p>
            <a:pPr marL="38100" marR="30480" algn="just">
              <a:lnSpc>
                <a:spcPct val="118200"/>
              </a:lnSpc>
              <a:spcBef>
                <a:spcPts val="80"/>
              </a:spcBef>
            </a:pPr>
            <a:r>
              <a:rPr sz="1600" i="1" spc="-5" dirty="0">
                <a:latin typeface="Caladea"/>
                <a:cs typeface="Caladea"/>
              </a:rPr>
              <a:t>I</a:t>
            </a:r>
            <a:r>
              <a:rPr sz="1575" spc="7" baseline="-21164" dirty="0">
                <a:latin typeface="Caladea"/>
                <a:cs typeface="Caladea"/>
              </a:rPr>
              <a:t>5  </a:t>
            </a:r>
            <a:r>
              <a:rPr sz="1600" i="1" spc="-5" dirty="0">
                <a:latin typeface="Caladea"/>
                <a:cs typeface="Caladea"/>
              </a:rPr>
              <a:t>I</a:t>
            </a:r>
            <a:r>
              <a:rPr sz="1575" spc="7" baseline="-21164" dirty="0">
                <a:latin typeface="Caladea"/>
                <a:cs typeface="Caladea"/>
              </a:rPr>
              <a:t>6  </a:t>
            </a:r>
            <a:r>
              <a:rPr sz="1600" i="1" spc="-5" dirty="0">
                <a:latin typeface="Caladea"/>
                <a:cs typeface="Caladea"/>
              </a:rPr>
              <a:t>I</a:t>
            </a:r>
            <a:r>
              <a:rPr sz="1575" spc="7" baseline="-21164" dirty="0">
                <a:latin typeface="Caladea"/>
                <a:cs typeface="Caladea"/>
              </a:rPr>
              <a:t>7</a:t>
            </a:r>
            <a:endParaRPr sz="1575" baseline="-21164">
              <a:latin typeface="Caladea"/>
              <a:cs typeface="Caladea"/>
            </a:endParaRPr>
          </a:p>
        </p:txBody>
      </p:sp>
      <p:sp>
        <p:nvSpPr>
          <p:cNvPr id="59" name="object 22">
            <a:extLst>
              <a:ext uri="{FF2B5EF4-FFF2-40B4-BE49-F238E27FC236}">
                <a16:creationId xmlns:a16="http://schemas.microsoft.com/office/drawing/2014/main" id="{1CA71AC9-45FD-4FE4-963D-DA1AA7605210}"/>
              </a:ext>
            </a:extLst>
          </p:cNvPr>
          <p:cNvSpPr txBox="1"/>
          <p:nvPr/>
        </p:nvSpPr>
        <p:spPr>
          <a:xfrm>
            <a:off x="2753152" y="5754367"/>
            <a:ext cx="728345" cy="269240"/>
          </a:xfrm>
          <a:prstGeom prst="rect">
            <a:avLst/>
          </a:prstGeom>
        </p:spPr>
        <p:txBody>
          <a:bodyPr vert="horz" wrap="square" lIns="0" tIns="12065" rIns="0" bIns="0" rtlCol="0">
            <a:spAutoFit/>
          </a:bodyPr>
          <a:lstStyle/>
          <a:p>
            <a:pPr marL="50800">
              <a:lnSpc>
                <a:spcPct val="100000"/>
              </a:lnSpc>
              <a:spcBef>
                <a:spcPts val="95"/>
              </a:spcBef>
              <a:tabLst>
                <a:tab pos="504190" algn="l"/>
              </a:tabLst>
            </a:pPr>
            <a:r>
              <a:rPr sz="2400" i="1" baseline="3472" dirty="0">
                <a:latin typeface="Caladea"/>
                <a:cs typeface="Caladea"/>
              </a:rPr>
              <a:t>S</a:t>
            </a:r>
            <a:r>
              <a:rPr sz="1575" baseline="-15873" dirty="0">
                <a:latin typeface="Caladea"/>
                <a:cs typeface="Caladea"/>
              </a:rPr>
              <a:t>1	</a:t>
            </a:r>
            <a:r>
              <a:rPr sz="1600" i="1" dirty="0">
                <a:latin typeface="Caladea"/>
                <a:cs typeface="Caladea"/>
              </a:rPr>
              <a:t>S</a:t>
            </a:r>
            <a:r>
              <a:rPr sz="1575" baseline="-21164" dirty="0">
                <a:latin typeface="Caladea"/>
                <a:cs typeface="Caladea"/>
              </a:rPr>
              <a:t>0</a:t>
            </a:r>
            <a:endParaRPr sz="1575" baseline="-21164">
              <a:latin typeface="Caladea"/>
              <a:cs typeface="Caladea"/>
            </a:endParaRPr>
          </a:p>
        </p:txBody>
      </p:sp>
      <p:sp>
        <p:nvSpPr>
          <p:cNvPr id="60" name="object 23">
            <a:extLst>
              <a:ext uri="{FF2B5EF4-FFF2-40B4-BE49-F238E27FC236}">
                <a16:creationId xmlns:a16="http://schemas.microsoft.com/office/drawing/2014/main" id="{72D7DF43-6DD6-4622-B4F8-756B1CD04F83}"/>
              </a:ext>
            </a:extLst>
          </p:cNvPr>
          <p:cNvSpPr txBox="1"/>
          <p:nvPr/>
        </p:nvSpPr>
        <p:spPr>
          <a:xfrm>
            <a:off x="7301377" y="3890796"/>
            <a:ext cx="136525" cy="269240"/>
          </a:xfrm>
          <a:prstGeom prst="rect">
            <a:avLst/>
          </a:prstGeom>
        </p:spPr>
        <p:txBody>
          <a:bodyPr vert="horz" wrap="square" lIns="0" tIns="12065" rIns="0" bIns="0" rtlCol="0">
            <a:spAutoFit/>
          </a:bodyPr>
          <a:lstStyle/>
          <a:p>
            <a:pPr marL="12700">
              <a:lnSpc>
                <a:spcPct val="100000"/>
              </a:lnSpc>
              <a:spcBef>
                <a:spcPts val="95"/>
              </a:spcBef>
            </a:pPr>
            <a:r>
              <a:rPr sz="1600" i="1" spc="-5" dirty="0">
                <a:latin typeface="Caladea"/>
                <a:cs typeface="Caladea"/>
              </a:rPr>
              <a:t>Y</a:t>
            </a:r>
            <a:endParaRPr sz="1600">
              <a:latin typeface="Caladea"/>
              <a:cs typeface="Caladea"/>
            </a:endParaRPr>
          </a:p>
        </p:txBody>
      </p:sp>
      <p:sp>
        <p:nvSpPr>
          <p:cNvPr id="61" name="object 24">
            <a:extLst>
              <a:ext uri="{FF2B5EF4-FFF2-40B4-BE49-F238E27FC236}">
                <a16:creationId xmlns:a16="http://schemas.microsoft.com/office/drawing/2014/main" id="{67769DF1-707C-41E0-92D1-8C81784AA927}"/>
              </a:ext>
            </a:extLst>
          </p:cNvPr>
          <p:cNvSpPr txBox="1"/>
          <p:nvPr/>
        </p:nvSpPr>
        <p:spPr>
          <a:xfrm>
            <a:off x="5831429" y="5754367"/>
            <a:ext cx="248920" cy="269240"/>
          </a:xfrm>
          <a:prstGeom prst="rect">
            <a:avLst/>
          </a:prstGeom>
        </p:spPr>
        <p:txBody>
          <a:bodyPr vert="horz" wrap="square" lIns="0" tIns="12065" rIns="0" bIns="0" rtlCol="0">
            <a:spAutoFit/>
          </a:bodyPr>
          <a:lstStyle/>
          <a:p>
            <a:pPr marL="38100">
              <a:lnSpc>
                <a:spcPct val="100000"/>
              </a:lnSpc>
              <a:spcBef>
                <a:spcPts val="95"/>
              </a:spcBef>
            </a:pPr>
            <a:r>
              <a:rPr sz="1600" i="1" dirty="0">
                <a:latin typeface="Caladea"/>
                <a:cs typeface="Caladea"/>
              </a:rPr>
              <a:t>S</a:t>
            </a:r>
            <a:r>
              <a:rPr sz="1575" baseline="-21164" dirty="0">
                <a:latin typeface="Caladea"/>
                <a:cs typeface="Caladea"/>
              </a:rPr>
              <a:t>2</a:t>
            </a:r>
            <a:endParaRPr sz="1575" baseline="-21164">
              <a:latin typeface="Caladea"/>
              <a:cs typeface="Caladea"/>
            </a:endParaRPr>
          </a:p>
        </p:txBody>
      </p:sp>
      <p:grpSp>
        <p:nvGrpSpPr>
          <p:cNvPr id="62" name="object 25">
            <a:extLst>
              <a:ext uri="{FF2B5EF4-FFF2-40B4-BE49-F238E27FC236}">
                <a16:creationId xmlns:a16="http://schemas.microsoft.com/office/drawing/2014/main" id="{6AFF397A-4F8A-4821-A56F-A16A7AD0B389}"/>
              </a:ext>
            </a:extLst>
          </p:cNvPr>
          <p:cNvGrpSpPr/>
          <p:nvPr/>
        </p:nvGrpSpPr>
        <p:grpSpPr>
          <a:xfrm>
            <a:off x="2380076" y="2741243"/>
            <a:ext cx="1504950" cy="1181100"/>
            <a:chOff x="2165730" y="3057525"/>
            <a:chExt cx="1504950" cy="1181100"/>
          </a:xfrm>
        </p:grpSpPr>
        <p:sp>
          <p:nvSpPr>
            <p:cNvPr id="63" name="object 26">
              <a:extLst>
                <a:ext uri="{FF2B5EF4-FFF2-40B4-BE49-F238E27FC236}">
                  <a16:creationId xmlns:a16="http://schemas.microsoft.com/office/drawing/2014/main" id="{0081DD59-C678-4EA3-BA61-C71814497F73}"/>
                </a:ext>
              </a:extLst>
            </p:cNvPr>
            <p:cNvSpPr/>
            <p:nvPr/>
          </p:nvSpPr>
          <p:spPr>
            <a:xfrm>
              <a:off x="2180031" y="3071812"/>
              <a:ext cx="1475993" cy="1151991"/>
            </a:xfrm>
            <a:prstGeom prst="rect">
              <a:avLst/>
            </a:prstGeom>
            <a:blipFill>
              <a:blip r:embed="rId2" cstate="print"/>
              <a:stretch>
                <a:fillRect/>
              </a:stretch>
            </a:blipFill>
          </p:spPr>
          <p:txBody>
            <a:bodyPr wrap="square" lIns="0" tIns="0" rIns="0" bIns="0" rtlCol="0"/>
            <a:lstStyle/>
            <a:p>
              <a:endParaRPr/>
            </a:p>
          </p:txBody>
        </p:sp>
        <p:sp>
          <p:nvSpPr>
            <p:cNvPr id="64" name="object 27">
              <a:extLst>
                <a:ext uri="{FF2B5EF4-FFF2-40B4-BE49-F238E27FC236}">
                  <a16:creationId xmlns:a16="http://schemas.microsoft.com/office/drawing/2014/main" id="{5C7CE7BE-5082-4626-A0E9-FEE104B91203}"/>
                </a:ext>
              </a:extLst>
            </p:cNvPr>
            <p:cNvSpPr/>
            <p:nvPr/>
          </p:nvSpPr>
          <p:spPr>
            <a:xfrm>
              <a:off x="2180031" y="3071812"/>
              <a:ext cx="1476375" cy="1152525"/>
            </a:xfrm>
            <a:custGeom>
              <a:avLst/>
              <a:gdLst/>
              <a:ahLst/>
              <a:cxnLst/>
              <a:rect l="l" t="t" r="r" b="b"/>
              <a:pathLst>
                <a:path w="1476375" h="1152525">
                  <a:moveTo>
                    <a:pt x="1475994" y="0"/>
                  </a:moveTo>
                  <a:lnTo>
                    <a:pt x="1187996" y="0"/>
                  </a:lnTo>
                  <a:lnTo>
                    <a:pt x="287997" y="0"/>
                  </a:lnTo>
                  <a:lnTo>
                    <a:pt x="0" y="0"/>
                  </a:lnTo>
                  <a:lnTo>
                    <a:pt x="0" y="287997"/>
                  </a:lnTo>
                  <a:lnTo>
                    <a:pt x="0" y="575995"/>
                  </a:lnTo>
                  <a:lnTo>
                    <a:pt x="0" y="863993"/>
                  </a:lnTo>
                  <a:lnTo>
                    <a:pt x="0" y="1151991"/>
                  </a:lnTo>
                  <a:lnTo>
                    <a:pt x="287997" y="1151991"/>
                  </a:lnTo>
                  <a:lnTo>
                    <a:pt x="719988" y="1151991"/>
                  </a:lnTo>
                  <a:lnTo>
                    <a:pt x="1187983" y="1151991"/>
                  </a:lnTo>
                  <a:lnTo>
                    <a:pt x="1187983" y="863993"/>
                  </a:lnTo>
                  <a:lnTo>
                    <a:pt x="1187996" y="1152004"/>
                  </a:lnTo>
                  <a:lnTo>
                    <a:pt x="1475994" y="1152004"/>
                  </a:lnTo>
                  <a:lnTo>
                    <a:pt x="1475994" y="0"/>
                  </a:lnTo>
                  <a:close/>
                </a:path>
              </a:pathLst>
            </a:custGeom>
            <a:solidFill>
              <a:srgbClr val="DBDBDB"/>
            </a:solidFill>
          </p:spPr>
          <p:txBody>
            <a:bodyPr wrap="square" lIns="0" tIns="0" rIns="0" bIns="0" rtlCol="0"/>
            <a:lstStyle/>
            <a:p>
              <a:endParaRPr/>
            </a:p>
          </p:txBody>
        </p:sp>
        <p:sp>
          <p:nvSpPr>
            <p:cNvPr id="65" name="object 28">
              <a:extLst>
                <a:ext uri="{FF2B5EF4-FFF2-40B4-BE49-F238E27FC236}">
                  <a16:creationId xmlns:a16="http://schemas.microsoft.com/office/drawing/2014/main" id="{995E03EC-09CF-464D-AB25-2B5028E72C6F}"/>
                </a:ext>
              </a:extLst>
            </p:cNvPr>
            <p:cNvSpPr/>
            <p:nvPr/>
          </p:nvSpPr>
          <p:spPr>
            <a:xfrm>
              <a:off x="2180018" y="3057525"/>
              <a:ext cx="0" cy="1181100"/>
            </a:xfrm>
            <a:custGeom>
              <a:avLst/>
              <a:gdLst/>
              <a:ahLst/>
              <a:cxnLst/>
              <a:rect l="l" t="t" r="r" b="b"/>
              <a:pathLst>
                <a:path h="1181100">
                  <a:moveTo>
                    <a:pt x="0" y="0"/>
                  </a:moveTo>
                  <a:lnTo>
                    <a:pt x="0" y="1180579"/>
                  </a:lnTo>
                </a:path>
              </a:pathLst>
            </a:custGeom>
            <a:ln w="28575">
              <a:solidFill>
                <a:srgbClr val="E7E6E6"/>
              </a:solidFill>
            </a:ln>
          </p:spPr>
          <p:txBody>
            <a:bodyPr wrap="square" lIns="0" tIns="0" rIns="0" bIns="0" rtlCol="0"/>
            <a:lstStyle/>
            <a:p>
              <a:endParaRPr/>
            </a:p>
          </p:txBody>
        </p:sp>
        <p:sp>
          <p:nvSpPr>
            <p:cNvPr id="66" name="object 29">
              <a:extLst>
                <a:ext uri="{FF2B5EF4-FFF2-40B4-BE49-F238E27FC236}">
                  <a16:creationId xmlns:a16="http://schemas.microsoft.com/office/drawing/2014/main" id="{FEA1B97E-8518-451A-97A7-F85E08F1575C}"/>
                </a:ext>
              </a:extLst>
            </p:cNvPr>
            <p:cNvSpPr/>
            <p:nvPr/>
          </p:nvSpPr>
          <p:spPr>
            <a:xfrm>
              <a:off x="3656025" y="3057525"/>
              <a:ext cx="0" cy="1181100"/>
            </a:xfrm>
            <a:custGeom>
              <a:avLst/>
              <a:gdLst/>
              <a:ahLst/>
              <a:cxnLst/>
              <a:rect l="l" t="t" r="r" b="b"/>
              <a:pathLst>
                <a:path h="1181100">
                  <a:moveTo>
                    <a:pt x="0" y="0"/>
                  </a:moveTo>
                  <a:lnTo>
                    <a:pt x="0" y="1180579"/>
                  </a:lnTo>
                </a:path>
              </a:pathLst>
            </a:custGeom>
            <a:ln w="28575">
              <a:solidFill>
                <a:srgbClr val="E7E6E6"/>
              </a:solidFill>
            </a:ln>
          </p:spPr>
          <p:txBody>
            <a:bodyPr wrap="square" lIns="0" tIns="0" rIns="0" bIns="0" rtlCol="0"/>
            <a:lstStyle/>
            <a:p>
              <a:endParaRPr/>
            </a:p>
          </p:txBody>
        </p:sp>
        <p:sp>
          <p:nvSpPr>
            <p:cNvPr id="67" name="object 30">
              <a:extLst>
                <a:ext uri="{FF2B5EF4-FFF2-40B4-BE49-F238E27FC236}">
                  <a16:creationId xmlns:a16="http://schemas.microsoft.com/office/drawing/2014/main" id="{B417920E-5F12-4E9C-822B-8DC9CA7FD305}"/>
                </a:ext>
              </a:extLst>
            </p:cNvPr>
            <p:cNvSpPr/>
            <p:nvPr/>
          </p:nvSpPr>
          <p:spPr>
            <a:xfrm>
              <a:off x="2165743" y="3071812"/>
              <a:ext cx="1504950" cy="0"/>
            </a:xfrm>
            <a:custGeom>
              <a:avLst/>
              <a:gdLst/>
              <a:ahLst/>
              <a:cxnLst/>
              <a:rect l="l" t="t" r="r" b="b"/>
              <a:pathLst>
                <a:path w="1504950">
                  <a:moveTo>
                    <a:pt x="0" y="0"/>
                  </a:moveTo>
                  <a:lnTo>
                    <a:pt x="1504569" y="0"/>
                  </a:lnTo>
                </a:path>
              </a:pathLst>
            </a:custGeom>
            <a:ln w="28575">
              <a:solidFill>
                <a:srgbClr val="E7E6E6"/>
              </a:solidFill>
            </a:ln>
          </p:spPr>
          <p:txBody>
            <a:bodyPr wrap="square" lIns="0" tIns="0" rIns="0" bIns="0" rtlCol="0"/>
            <a:lstStyle/>
            <a:p>
              <a:endParaRPr/>
            </a:p>
          </p:txBody>
        </p:sp>
        <p:sp>
          <p:nvSpPr>
            <p:cNvPr id="68" name="object 31">
              <a:extLst>
                <a:ext uri="{FF2B5EF4-FFF2-40B4-BE49-F238E27FC236}">
                  <a16:creationId xmlns:a16="http://schemas.microsoft.com/office/drawing/2014/main" id="{90082013-4B71-43FE-8AA0-DE3A150A51AF}"/>
                </a:ext>
              </a:extLst>
            </p:cNvPr>
            <p:cNvSpPr/>
            <p:nvPr/>
          </p:nvSpPr>
          <p:spPr>
            <a:xfrm>
              <a:off x="2165743" y="4223816"/>
              <a:ext cx="1504950" cy="0"/>
            </a:xfrm>
            <a:custGeom>
              <a:avLst/>
              <a:gdLst/>
              <a:ahLst/>
              <a:cxnLst/>
              <a:rect l="l" t="t" r="r" b="b"/>
              <a:pathLst>
                <a:path w="1504950">
                  <a:moveTo>
                    <a:pt x="0" y="0"/>
                  </a:moveTo>
                  <a:lnTo>
                    <a:pt x="1504569" y="0"/>
                  </a:lnTo>
                </a:path>
              </a:pathLst>
            </a:custGeom>
            <a:ln w="28575">
              <a:solidFill>
                <a:srgbClr val="E7E6E6"/>
              </a:solidFill>
            </a:ln>
          </p:spPr>
          <p:txBody>
            <a:bodyPr wrap="square" lIns="0" tIns="0" rIns="0" bIns="0" rtlCol="0"/>
            <a:lstStyle/>
            <a:p>
              <a:endParaRPr/>
            </a:p>
          </p:txBody>
        </p:sp>
      </p:grpSp>
      <p:graphicFrame>
        <p:nvGraphicFramePr>
          <p:cNvPr id="69" name="object 32">
            <a:extLst>
              <a:ext uri="{FF2B5EF4-FFF2-40B4-BE49-F238E27FC236}">
                <a16:creationId xmlns:a16="http://schemas.microsoft.com/office/drawing/2014/main" id="{5EC37093-81EB-488B-928C-52E3F0AF9C58}"/>
              </a:ext>
            </a:extLst>
          </p:cNvPr>
          <p:cNvGraphicFramePr>
            <a:graphicFrameLocks noGrp="1"/>
          </p:cNvGraphicFramePr>
          <p:nvPr/>
        </p:nvGraphicFramePr>
        <p:xfrm>
          <a:off x="2400301" y="2755530"/>
          <a:ext cx="2171699" cy="1152003"/>
        </p:xfrm>
        <a:graphic>
          <a:graphicData uri="http://schemas.openxmlformats.org/drawingml/2006/table">
            <a:tbl>
              <a:tblPr firstRow="1" bandRow="1">
                <a:tableStyleId>{2D5ABB26-0587-4C30-8999-92F81FD0307C}</a:tableStyleId>
              </a:tblPr>
              <a:tblGrid>
                <a:gridCol w="434975">
                  <a:extLst>
                    <a:ext uri="{9D8B030D-6E8A-4147-A177-3AD203B41FA5}">
                      <a16:colId xmlns:a16="http://schemas.microsoft.com/office/drawing/2014/main" val="20000"/>
                    </a:ext>
                  </a:extLst>
                </a:gridCol>
                <a:gridCol w="450215">
                  <a:extLst>
                    <a:ext uri="{9D8B030D-6E8A-4147-A177-3AD203B41FA5}">
                      <a16:colId xmlns:a16="http://schemas.microsoft.com/office/drawing/2014/main" val="20001"/>
                    </a:ext>
                  </a:extLst>
                </a:gridCol>
                <a:gridCol w="293370">
                  <a:extLst>
                    <a:ext uri="{9D8B030D-6E8A-4147-A177-3AD203B41FA5}">
                      <a16:colId xmlns:a16="http://schemas.microsoft.com/office/drawing/2014/main" val="20002"/>
                    </a:ext>
                  </a:extLst>
                </a:gridCol>
                <a:gridCol w="993139">
                  <a:extLst>
                    <a:ext uri="{9D8B030D-6E8A-4147-A177-3AD203B41FA5}">
                      <a16:colId xmlns:a16="http://schemas.microsoft.com/office/drawing/2014/main" val="20003"/>
                    </a:ext>
                  </a:extLst>
                </a:gridCol>
              </a:tblGrid>
              <a:tr h="289765">
                <a:tc>
                  <a:txBody>
                    <a:bodyPr/>
                    <a:lstStyle/>
                    <a:p>
                      <a:pPr marL="39370">
                        <a:lnSpc>
                          <a:spcPct val="100000"/>
                        </a:lnSpc>
                        <a:spcBef>
                          <a:spcPts val="375"/>
                        </a:spcBef>
                      </a:pPr>
                      <a:r>
                        <a:rPr sz="1200" dirty="0">
                          <a:latin typeface="Trebuchet MS"/>
                          <a:cs typeface="Trebuchet MS"/>
                        </a:rPr>
                        <a:t>0</a:t>
                      </a:r>
                      <a:endParaRPr sz="1200">
                        <a:latin typeface="Trebuchet MS"/>
                        <a:cs typeface="Trebuchet MS"/>
                      </a:endParaRPr>
                    </a:p>
                  </a:txBody>
                  <a:tcPr marL="0" marR="0" marT="47625" marB="0">
                    <a:solidFill>
                      <a:srgbClr val="DBDBDB"/>
                    </a:solidFill>
                  </a:tcPr>
                </a:tc>
                <a:tc rowSpan="3" gridSpan="2">
                  <a:txBody>
                    <a:bodyPr/>
                    <a:lstStyle/>
                    <a:p>
                      <a:pPr marR="142875" algn="ctr">
                        <a:lnSpc>
                          <a:spcPct val="100000"/>
                        </a:lnSpc>
                        <a:spcBef>
                          <a:spcPts val="835"/>
                        </a:spcBef>
                      </a:pPr>
                      <a:r>
                        <a:rPr sz="1400" b="1" spc="5" dirty="0">
                          <a:latin typeface="Trebuchet MS"/>
                          <a:cs typeface="Trebuchet MS"/>
                        </a:rPr>
                        <a:t>4</a:t>
                      </a:r>
                      <a:r>
                        <a:rPr sz="1400" b="1" spc="-5" dirty="0">
                          <a:latin typeface="Trebuchet MS"/>
                          <a:cs typeface="Trebuchet MS"/>
                        </a:rPr>
                        <a:t>-to-</a:t>
                      </a:r>
                      <a:r>
                        <a:rPr sz="1400" b="1" spc="5" dirty="0">
                          <a:latin typeface="Trebuchet MS"/>
                          <a:cs typeface="Trebuchet MS"/>
                        </a:rPr>
                        <a:t>1</a:t>
                      </a:r>
                      <a:r>
                        <a:rPr sz="1400" b="1" dirty="0">
                          <a:latin typeface="Trebuchet MS"/>
                          <a:cs typeface="Trebuchet MS"/>
                        </a:rPr>
                        <a:t>-</a:t>
                      </a:r>
                      <a:endParaRPr sz="1400">
                        <a:latin typeface="Trebuchet MS"/>
                        <a:cs typeface="Trebuchet MS"/>
                      </a:endParaRPr>
                    </a:p>
                    <a:p>
                      <a:pPr marL="116839" marR="257810" indent="-635" algn="ctr">
                        <a:lnSpc>
                          <a:spcPct val="100000"/>
                        </a:lnSpc>
                      </a:pPr>
                      <a:r>
                        <a:rPr sz="1400" b="1" dirty="0">
                          <a:latin typeface="Trebuchet MS"/>
                          <a:cs typeface="Trebuchet MS"/>
                        </a:rPr>
                        <a:t>Li</a:t>
                      </a:r>
                      <a:r>
                        <a:rPr sz="1400" b="1" spc="-5" dirty="0">
                          <a:latin typeface="Trebuchet MS"/>
                          <a:cs typeface="Trebuchet MS"/>
                        </a:rPr>
                        <a:t>n</a:t>
                      </a:r>
                      <a:r>
                        <a:rPr sz="1400" b="1" dirty="0">
                          <a:latin typeface="Trebuchet MS"/>
                          <a:cs typeface="Trebuchet MS"/>
                        </a:rPr>
                        <a:t>e  </a:t>
                      </a:r>
                      <a:r>
                        <a:rPr sz="1400" b="1" spc="-5" dirty="0">
                          <a:latin typeface="Trebuchet MS"/>
                          <a:cs typeface="Trebuchet MS"/>
                        </a:rPr>
                        <a:t>MU</a:t>
                      </a:r>
                      <a:r>
                        <a:rPr sz="1400" b="1" dirty="0">
                          <a:latin typeface="Trebuchet MS"/>
                          <a:cs typeface="Trebuchet MS"/>
                        </a:rPr>
                        <a:t>X</a:t>
                      </a:r>
                      <a:endParaRPr sz="1400">
                        <a:latin typeface="Trebuchet MS"/>
                        <a:cs typeface="Trebuchet MS"/>
                      </a:endParaRPr>
                    </a:p>
                  </a:txBody>
                  <a:tcPr marL="0" marR="0" marT="106045" marB="0">
                    <a:solidFill>
                      <a:srgbClr val="DBDBDB"/>
                    </a:solidFill>
                  </a:tcPr>
                </a:tc>
                <a:tc rowSpan="3" hMerge="1">
                  <a:txBody>
                    <a:bodyPr/>
                    <a:lstStyle/>
                    <a:p>
                      <a:endParaRPr/>
                    </a:p>
                  </a:txBody>
                  <a:tcPr marL="0" marR="0" marT="0" marB="0"/>
                </a:tc>
                <a:tc>
                  <a:txBody>
                    <a:bodyPr/>
                    <a:lstStyle/>
                    <a:p>
                      <a:pPr>
                        <a:lnSpc>
                          <a:spcPct val="100000"/>
                        </a:lnSpc>
                      </a:pPr>
                      <a:endParaRPr sz="1800">
                        <a:latin typeface="Times New Roman"/>
                        <a:cs typeface="Times New Roman"/>
                      </a:endParaRPr>
                    </a:p>
                  </a:txBody>
                  <a:tcPr marL="0" marR="0" marT="0" marB="0"/>
                </a:tc>
                <a:extLst>
                  <a:ext uri="{0D108BD9-81ED-4DB2-BD59-A6C34878D82A}">
                    <a16:rowId xmlns:a16="http://schemas.microsoft.com/office/drawing/2014/main" val="10000"/>
                  </a:ext>
                </a:extLst>
              </a:tr>
              <a:tr h="291259">
                <a:tc>
                  <a:txBody>
                    <a:bodyPr/>
                    <a:lstStyle/>
                    <a:p>
                      <a:pPr marL="39370">
                        <a:lnSpc>
                          <a:spcPct val="100000"/>
                        </a:lnSpc>
                        <a:spcBef>
                          <a:spcPts val="360"/>
                        </a:spcBef>
                      </a:pPr>
                      <a:r>
                        <a:rPr sz="1200" dirty="0">
                          <a:latin typeface="Trebuchet MS"/>
                          <a:cs typeface="Trebuchet MS"/>
                        </a:rPr>
                        <a:t>1</a:t>
                      </a:r>
                      <a:endParaRPr sz="1200">
                        <a:latin typeface="Trebuchet MS"/>
                        <a:cs typeface="Trebuchet MS"/>
                      </a:endParaRPr>
                    </a:p>
                  </a:txBody>
                  <a:tcPr marL="0" marR="0" marB="0">
                    <a:solidFill>
                      <a:srgbClr val="DBDBDB"/>
                    </a:solidFill>
                  </a:tcPr>
                </a:tc>
                <a:tc gridSpan="2" vMerge="1">
                  <a:txBody>
                    <a:bodyPr/>
                    <a:lstStyle/>
                    <a:p>
                      <a:endParaRPr/>
                    </a:p>
                  </a:txBody>
                  <a:tcPr marL="0" marR="0" marT="106045" marB="0">
                    <a:solidFill>
                      <a:srgbClr val="DBDBDB"/>
                    </a:solidFill>
                  </a:tcPr>
                </a:tc>
                <a:tc hMerge="1" vMerge="1">
                  <a:txBody>
                    <a:bodyPr/>
                    <a:lstStyle/>
                    <a:p>
                      <a:endParaRPr/>
                    </a:p>
                  </a:txBody>
                  <a:tcPr marL="0" marR="0" marT="0" marB="0"/>
                </a:tc>
                <a:tc rowSpan="2">
                  <a:txBody>
                    <a:bodyPr/>
                    <a:lstStyle/>
                    <a:p>
                      <a:pPr>
                        <a:lnSpc>
                          <a:spcPct val="100000"/>
                        </a:lnSpc>
                      </a:pPr>
                      <a:endParaRPr sz="1300">
                        <a:latin typeface="Times New Roman"/>
                        <a:cs typeface="Times New Roman"/>
                      </a:endParaRPr>
                    </a:p>
                    <a:p>
                      <a:pPr marL="157480">
                        <a:lnSpc>
                          <a:spcPct val="100000"/>
                        </a:lnSpc>
                      </a:pPr>
                      <a:r>
                        <a:rPr sz="1200" dirty="0">
                          <a:latin typeface="Trebuchet MS"/>
                          <a:cs typeface="Trebuchet MS"/>
                        </a:rPr>
                        <a:t>Y</a:t>
                      </a:r>
                      <a:endParaRPr sz="1200">
                        <a:latin typeface="Trebuchet MS"/>
                        <a:cs typeface="Trebuchet MS"/>
                      </a:endParaRPr>
                    </a:p>
                  </a:txBody>
                  <a:tcPr marL="0" marR="0" marT="0" marB="0"/>
                </a:tc>
                <a:extLst>
                  <a:ext uri="{0D108BD9-81ED-4DB2-BD59-A6C34878D82A}">
                    <a16:rowId xmlns:a16="http://schemas.microsoft.com/office/drawing/2014/main" val="10001"/>
                  </a:ext>
                </a:extLst>
              </a:tr>
              <a:tr h="284762">
                <a:tc>
                  <a:txBody>
                    <a:bodyPr/>
                    <a:lstStyle/>
                    <a:p>
                      <a:pPr marL="39370">
                        <a:lnSpc>
                          <a:spcPct val="100000"/>
                        </a:lnSpc>
                        <a:spcBef>
                          <a:spcPts val="335"/>
                        </a:spcBef>
                      </a:pPr>
                      <a:r>
                        <a:rPr sz="1200" dirty="0">
                          <a:latin typeface="Trebuchet MS"/>
                          <a:cs typeface="Trebuchet MS"/>
                        </a:rPr>
                        <a:t>2</a:t>
                      </a:r>
                      <a:endParaRPr sz="1200">
                        <a:latin typeface="Trebuchet MS"/>
                        <a:cs typeface="Trebuchet MS"/>
                      </a:endParaRPr>
                    </a:p>
                  </a:txBody>
                  <a:tcPr marL="0" marR="0" marT="42545" marB="0">
                    <a:solidFill>
                      <a:srgbClr val="DBDBDB"/>
                    </a:solidFill>
                  </a:tcPr>
                </a:tc>
                <a:tc gridSpan="2" vMerge="1">
                  <a:txBody>
                    <a:bodyPr/>
                    <a:lstStyle/>
                    <a:p>
                      <a:endParaRPr/>
                    </a:p>
                  </a:txBody>
                  <a:tcPr marL="0" marR="0" marT="106045" marB="0">
                    <a:solidFill>
                      <a:srgbClr val="DBDBDB"/>
                    </a:solidFill>
                  </a:tcPr>
                </a:tc>
                <a:tc hMerge="1" vMerge="1">
                  <a:txBody>
                    <a:bodyPr/>
                    <a:lstStyle/>
                    <a:p>
                      <a:endParaRPr/>
                    </a:p>
                  </a:txBody>
                  <a:tcPr marL="0" marR="0" marT="0" marB="0"/>
                </a:tc>
                <a:tc vMerge="1">
                  <a:txBody>
                    <a:bodyPr/>
                    <a:lstStyle/>
                    <a:p>
                      <a:endParaRPr/>
                    </a:p>
                  </a:txBody>
                  <a:tcPr marL="0" marR="0" marT="0" marB="0"/>
                </a:tc>
                <a:extLst>
                  <a:ext uri="{0D108BD9-81ED-4DB2-BD59-A6C34878D82A}">
                    <a16:rowId xmlns:a16="http://schemas.microsoft.com/office/drawing/2014/main" val="10002"/>
                  </a:ext>
                </a:extLst>
              </a:tr>
              <a:tr h="286217">
                <a:tc>
                  <a:txBody>
                    <a:bodyPr/>
                    <a:lstStyle/>
                    <a:p>
                      <a:pPr marL="39370">
                        <a:lnSpc>
                          <a:spcPct val="100000"/>
                        </a:lnSpc>
                        <a:spcBef>
                          <a:spcPts val="365"/>
                        </a:spcBef>
                      </a:pPr>
                      <a:r>
                        <a:rPr sz="1200" dirty="0">
                          <a:latin typeface="Trebuchet MS"/>
                          <a:cs typeface="Trebuchet MS"/>
                        </a:rPr>
                        <a:t>3</a:t>
                      </a:r>
                      <a:endParaRPr sz="1200">
                        <a:latin typeface="Trebuchet MS"/>
                        <a:cs typeface="Trebuchet MS"/>
                      </a:endParaRPr>
                    </a:p>
                  </a:txBody>
                  <a:tcPr marL="0" marR="0" marT="46355" marB="0">
                    <a:solidFill>
                      <a:srgbClr val="DBDBDB"/>
                    </a:solidFill>
                  </a:tcPr>
                </a:tc>
                <a:tc>
                  <a:txBody>
                    <a:bodyPr/>
                    <a:lstStyle/>
                    <a:p>
                      <a:pPr>
                        <a:lnSpc>
                          <a:spcPct val="100000"/>
                        </a:lnSpc>
                        <a:spcBef>
                          <a:spcPts val="365"/>
                        </a:spcBef>
                      </a:pPr>
                      <a:r>
                        <a:rPr sz="1200" spc="-5" dirty="0">
                          <a:latin typeface="Trebuchet MS"/>
                          <a:cs typeface="Trebuchet MS"/>
                        </a:rPr>
                        <a:t>S</a:t>
                      </a:r>
                      <a:r>
                        <a:rPr sz="1200" spc="-7" baseline="-20833" dirty="0">
                          <a:latin typeface="Trebuchet MS"/>
                          <a:cs typeface="Trebuchet MS"/>
                        </a:rPr>
                        <a:t>1</a:t>
                      </a:r>
                      <a:endParaRPr sz="1200" baseline="-20833">
                        <a:latin typeface="Trebuchet MS"/>
                        <a:cs typeface="Trebuchet MS"/>
                      </a:endParaRPr>
                    </a:p>
                  </a:txBody>
                  <a:tcPr marL="0" marR="0" marT="46355" marB="0">
                    <a:solidFill>
                      <a:srgbClr val="DBDBDB"/>
                    </a:solidFill>
                  </a:tcPr>
                </a:tc>
                <a:tc>
                  <a:txBody>
                    <a:bodyPr/>
                    <a:lstStyle/>
                    <a:p>
                      <a:pPr>
                        <a:lnSpc>
                          <a:spcPct val="100000"/>
                        </a:lnSpc>
                        <a:spcBef>
                          <a:spcPts val="360"/>
                        </a:spcBef>
                      </a:pPr>
                      <a:r>
                        <a:rPr sz="1200" spc="-5" dirty="0">
                          <a:latin typeface="Trebuchet MS"/>
                          <a:cs typeface="Trebuchet MS"/>
                        </a:rPr>
                        <a:t>S</a:t>
                      </a:r>
                      <a:r>
                        <a:rPr sz="1200" spc="-7" baseline="-20833" dirty="0">
                          <a:latin typeface="Trebuchet MS"/>
                          <a:cs typeface="Trebuchet MS"/>
                        </a:rPr>
                        <a:t>0</a:t>
                      </a:r>
                      <a:endParaRPr sz="1200" baseline="-20833">
                        <a:latin typeface="Trebuchet MS"/>
                        <a:cs typeface="Trebuchet MS"/>
                      </a:endParaRPr>
                    </a:p>
                  </a:txBody>
                  <a:tcPr marL="0" marR="0" marB="0">
                    <a:solidFill>
                      <a:srgbClr val="DBDBDB"/>
                    </a:solidFill>
                  </a:tcPr>
                </a:tc>
                <a:tc>
                  <a:txBody>
                    <a:bodyPr/>
                    <a:lstStyle/>
                    <a:p>
                      <a:pPr>
                        <a:lnSpc>
                          <a:spcPct val="100000"/>
                        </a:lnSpc>
                      </a:pPr>
                      <a:endParaRPr sz="1700">
                        <a:latin typeface="Times New Roman"/>
                        <a:cs typeface="Times New Roman"/>
                      </a:endParaRPr>
                    </a:p>
                  </a:txBody>
                  <a:tcPr marL="0" marR="0" marT="0" marB="0">
                    <a:lnR w="28575">
                      <a:solidFill>
                        <a:srgbClr val="000000"/>
                      </a:solidFill>
                      <a:prstDash val="solid"/>
                    </a:lnR>
                  </a:tcPr>
                </a:tc>
                <a:extLst>
                  <a:ext uri="{0D108BD9-81ED-4DB2-BD59-A6C34878D82A}">
                    <a16:rowId xmlns:a16="http://schemas.microsoft.com/office/drawing/2014/main" val="10003"/>
                  </a:ext>
                </a:extLst>
              </a:tr>
            </a:tbl>
          </a:graphicData>
        </a:graphic>
      </p:graphicFrame>
      <p:grpSp>
        <p:nvGrpSpPr>
          <p:cNvPr id="70" name="object 33">
            <a:extLst>
              <a:ext uri="{FF2B5EF4-FFF2-40B4-BE49-F238E27FC236}">
                <a16:creationId xmlns:a16="http://schemas.microsoft.com/office/drawing/2014/main" id="{0C3A09B6-25D3-40AB-9A10-A768D9386E7C}"/>
              </a:ext>
            </a:extLst>
          </p:cNvPr>
          <p:cNvGrpSpPr/>
          <p:nvPr/>
        </p:nvGrpSpPr>
        <p:grpSpPr>
          <a:xfrm>
            <a:off x="2377663" y="4227155"/>
            <a:ext cx="1533525" cy="1209675"/>
            <a:chOff x="2163317" y="4543437"/>
            <a:chExt cx="1533525" cy="1209675"/>
          </a:xfrm>
        </p:grpSpPr>
        <p:sp>
          <p:nvSpPr>
            <p:cNvPr id="71" name="object 34">
              <a:extLst>
                <a:ext uri="{FF2B5EF4-FFF2-40B4-BE49-F238E27FC236}">
                  <a16:creationId xmlns:a16="http://schemas.microsoft.com/office/drawing/2014/main" id="{18CCB14E-46E0-4939-8F33-907CF40E7114}"/>
                </a:ext>
              </a:extLst>
            </p:cNvPr>
            <p:cNvSpPr/>
            <p:nvPr/>
          </p:nvSpPr>
          <p:spPr>
            <a:xfrm>
              <a:off x="2191905" y="4572012"/>
              <a:ext cx="1475992" cy="1151995"/>
            </a:xfrm>
            <a:prstGeom prst="rect">
              <a:avLst/>
            </a:prstGeom>
            <a:blipFill>
              <a:blip r:embed="rId3" cstate="print"/>
              <a:stretch>
                <a:fillRect/>
              </a:stretch>
            </a:blipFill>
          </p:spPr>
          <p:txBody>
            <a:bodyPr wrap="square" lIns="0" tIns="0" rIns="0" bIns="0" rtlCol="0"/>
            <a:lstStyle/>
            <a:p>
              <a:endParaRPr/>
            </a:p>
          </p:txBody>
        </p:sp>
        <p:sp>
          <p:nvSpPr>
            <p:cNvPr id="72" name="object 35">
              <a:extLst>
                <a:ext uri="{FF2B5EF4-FFF2-40B4-BE49-F238E27FC236}">
                  <a16:creationId xmlns:a16="http://schemas.microsoft.com/office/drawing/2014/main" id="{CF1FDC91-39BE-4304-B46A-7CE8E3FE3A95}"/>
                </a:ext>
              </a:extLst>
            </p:cNvPr>
            <p:cNvSpPr/>
            <p:nvPr/>
          </p:nvSpPr>
          <p:spPr>
            <a:xfrm>
              <a:off x="2191893" y="4572012"/>
              <a:ext cx="1476375" cy="1152525"/>
            </a:xfrm>
            <a:custGeom>
              <a:avLst/>
              <a:gdLst/>
              <a:ahLst/>
              <a:cxnLst/>
              <a:rect l="l" t="t" r="r" b="b"/>
              <a:pathLst>
                <a:path w="1476375" h="1152525">
                  <a:moveTo>
                    <a:pt x="1476006" y="0"/>
                  </a:moveTo>
                  <a:lnTo>
                    <a:pt x="1188008" y="0"/>
                  </a:lnTo>
                  <a:lnTo>
                    <a:pt x="288010" y="0"/>
                  </a:lnTo>
                  <a:lnTo>
                    <a:pt x="12" y="0"/>
                  </a:lnTo>
                  <a:lnTo>
                    <a:pt x="12" y="287997"/>
                  </a:lnTo>
                  <a:lnTo>
                    <a:pt x="0" y="575995"/>
                  </a:lnTo>
                  <a:lnTo>
                    <a:pt x="0" y="863993"/>
                  </a:lnTo>
                  <a:lnTo>
                    <a:pt x="0" y="1151991"/>
                  </a:lnTo>
                  <a:lnTo>
                    <a:pt x="287997" y="1151991"/>
                  </a:lnTo>
                  <a:lnTo>
                    <a:pt x="287997" y="863993"/>
                  </a:lnTo>
                  <a:lnTo>
                    <a:pt x="287997" y="575995"/>
                  </a:lnTo>
                  <a:lnTo>
                    <a:pt x="287997" y="287997"/>
                  </a:lnTo>
                  <a:lnTo>
                    <a:pt x="288010" y="863993"/>
                  </a:lnTo>
                  <a:lnTo>
                    <a:pt x="288010" y="1151991"/>
                  </a:lnTo>
                  <a:lnTo>
                    <a:pt x="720001" y="1151991"/>
                  </a:lnTo>
                  <a:lnTo>
                    <a:pt x="1187996" y="1151991"/>
                  </a:lnTo>
                  <a:lnTo>
                    <a:pt x="1187996" y="864006"/>
                  </a:lnTo>
                  <a:lnTo>
                    <a:pt x="1188008" y="1152017"/>
                  </a:lnTo>
                  <a:lnTo>
                    <a:pt x="1476006" y="1152017"/>
                  </a:lnTo>
                  <a:lnTo>
                    <a:pt x="1476006" y="0"/>
                  </a:lnTo>
                  <a:close/>
                </a:path>
              </a:pathLst>
            </a:custGeom>
            <a:solidFill>
              <a:srgbClr val="DBDBDB"/>
            </a:solidFill>
          </p:spPr>
          <p:txBody>
            <a:bodyPr wrap="square" lIns="0" tIns="0" rIns="0" bIns="0" rtlCol="0"/>
            <a:lstStyle/>
            <a:p>
              <a:endParaRPr/>
            </a:p>
          </p:txBody>
        </p:sp>
        <p:sp>
          <p:nvSpPr>
            <p:cNvPr id="73" name="object 36">
              <a:extLst>
                <a:ext uri="{FF2B5EF4-FFF2-40B4-BE49-F238E27FC236}">
                  <a16:creationId xmlns:a16="http://schemas.microsoft.com/office/drawing/2014/main" id="{53C112AD-DB9C-4B2C-B6A9-5579F6972197}"/>
                </a:ext>
              </a:extLst>
            </p:cNvPr>
            <p:cNvSpPr/>
            <p:nvPr/>
          </p:nvSpPr>
          <p:spPr>
            <a:xfrm>
              <a:off x="2191892" y="4557725"/>
              <a:ext cx="0" cy="1181100"/>
            </a:xfrm>
            <a:custGeom>
              <a:avLst/>
              <a:gdLst/>
              <a:ahLst/>
              <a:cxnLst/>
              <a:rect l="l" t="t" r="r" b="b"/>
              <a:pathLst>
                <a:path h="1181100">
                  <a:moveTo>
                    <a:pt x="0" y="0"/>
                  </a:moveTo>
                  <a:lnTo>
                    <a:pt x="0" y="1180579"/>
                  </a:lnTo>
                </a:path>
              </a:pathLst>
            </a:custGeom>
            <a:ln w="28575">
              <a:solidFill>
                <a:srgbClr val="E7E6E6"/>
              </a:solidFill>
            </a:ln>
          </p:spPr>
          <p:txBody>
            <a:bodyPr wrap="square" lIns="0" tIns="0" rIns="0" bIns="0" rtlCol="0"/>
            <a:lstStyle/>
            <a:p>
              <a:endParaRPr/>
            </a:p>
          </p:txBody>
        </p:sp>
        <p:sp>
          <p:nvSpPr>
            <p:cNvPr id="74" name="object 37">
              <a:extLst>
                <a:ext uri="{FF2B5EF4-FFF2-40B4-BE49-F238E27FC236}">
                  <a16:creationId xmlns:a16="http://schemas.microsoft.com/office/drawing/2014/main" id="{0EA9B19C-12F4-48CF-BC89-5C247B46B128}"/>
                </a:ext>
              </a:extLst>
            </p:cNvPr>
            <p:cNvSpPr/>
            <p:nvPr/>
          </p:nvSpPr>
          <p:spPr>
            <a:xfrm>
              <a:off x="3667899" y="4557725"/>
              <a:ext cx="0" cy="1181100"/>
            </a:xfrm>
            <a:custGeom>
              <a:avLst/>
              <a:gdLst/>
              <a:ahLst/>
              <a:cxnLst/>
              <a:rect l="l" t="t" r="r" b="b"/>
              <a:pathLst>
                <a:path h="1181100">
                  <a:moveTo>
                    <a:pt x="0" y="0"/>
                  </a:moveTo>
                  <a:lnTo>
                    <a:pt x="0" y="1180579"/>
                  </a:lnTo>
                </a:path>
              </a:pathLst>
            </a:custGeom>
            <a:ln w="28575">
              <a:solidFill>
                <a:srgbClr val="E7E6E6"/>
              </a:solidFill>
            </a:ln>
          </p:spPr>
          <p:txBody>
            <a:bodyPr wrap="square" lIns="0" tIns="0" rIns="0" bIns="0" rtlCol="0"/>
            <a:lstStyle/>
            <a:p>
              <a:endParaRPr/>
            </a:p>
          </p:txBody>
        </p:sp>
        <p:sp>
          <p:nvSpPr>
            <p:cNvPr id="75" name="object 38">
              <a:extLst>
                <a:ext uri="{FF2B5EF4-FFF2-40B4-BE49-F238E27FC236}">
                  <a16:creationId xmlns:a16="http://schemas.microsoft.com/office/drawing/2014/main" id="{D6D0D89D-7B93-462F-8D9E-4A84E94317F0}"/>
                </a:ext>
              </a:extLst>
            </p:cNvPr>
            <p:cNvSpPr/>
            <p:nvPr/>
          </p:nvSpPr>
          <p:spPr>
            <a:xfrm>
              <a:off x="2177605" y="4572012"/>
              <a:ext cx="1504950" cy="0"/>
            </a:xfrm>
            <a:custGeom>
              <a:avLst/>
              <a:gdLst/>
              <a:ahLst/>
              <a:cxnLst/>
              <a:rect l="l" t="t" r="r" b="b"/>
              <a:pathLst>
                <a:path w="1504950">
                  <a:moveTo>
                    <a:pt x="0" y="0"/>
                  </a:moveTo>
                  <a:lnTo>
                    <a:pt x="1504569" y="0"/>
                  </a:lnTo>
                </a:path>
              </a:pathLst>
            </a:custGeom>
            <a:ln w="28575">
              <a:solidFill>
                <a:srgbClr val="E7E6E6"/>
              </a:solidFill>
            </a:ln>
          </p:spPr>
          <p:txBody>
            <a:bodyPr wrap="square" lIns="0" tIns="0" rIns="0" bIns="0" rtlCol="0"/>
            <a:lstStyle/>
            <a:p>
              <a:endParaRPr/>
            </a:p>
          </p:txBody>
        </p:sp>
        <p:sp>
          <p:nvSpPr>
            <p:cNvPr id="76" name="object 39">
              <a:extLst>
                <a:ext uri="{FF2B5EF4-FFF2-40B4-BE49-F238E27FC236}">
                  <a16:creationId xmlns:a16="http://schemas.microsoft.com/office/drawing/2014/main" id="{3B417589-0D08-4579-8A83-C0A5EDF53A6A}"/>
                </a:ext>
              </a:extLst>
            </p:cNvPr>
            <p:cNvSpPr/>
            <p:nvPr/>
          </p:nvSpPr>
          <p:spPr>
            <a:xfrm>
              <a:off x="2177605" y="5724008"/>
              <a:ext cx="1504950" cy="0"/>
            </a:xfrm>
            <a:custGeom>
              <a:avLst/>
              <a:gdLst/>
              <a:ahLst/>
              <a:cxnLst/>
              <a:rect l="l" t="t" r="r" b="b"/>
              <a:pathLst>
                <a:path w="1504950">
                  <a:moveTo>
                    <a:pt x="0" y="0"/>
                  </a:moveTo>
                  <a:lnTo>
                    <a:pt x="1504569" y="0"/>
                  </a:lnTo>
                </a:path>
              </a:pathLst>
            </a:custGeom>
            <a:ln w="28575">
              <a:solidFill>
                <a:srgbClr val="E7E6E6"/>
              </a:solidFill>
            </a:ln>
          </p:spPr>
          <p:txBody>
            <a:bodyPr wrap="square" lIns="0" tIns="0" rIns="0" bIns="0" rtlCol="0"/>
            <a:lstStyle/>
            <a:p>
              <a:endParaRPr/>
            </a:p>
          </p:txBody>
        </p:sp>
      </p:grpSp>
      <p:sp>
        <p:nvSpPr>
          <p:cNvPr id="77" name="object 40">
            <a:extLst>
              <a:ext uri="{FF2B5EF4-FFF2-40B4-BE49-F238E27FC236}">
                <a16:creationId xmlns:a16="http://schemas.microsoft.com/office/drawing/2014/main" id="{3C097B3D-8447-4E22-AE6C-19974DFCE7AE}"/>
              </a:ext>
            </a:extLst>
          </p:cNvPr>
          <p:cNvSpPr txBox="1"/>
          <p:nvPr/>
        </p:nvSpPr>
        <p:spPr>
          <a:xfrm>
            <a:off x="2439271" y="4291011"/>
            <a:ext cx="10541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rebuchet MS"/>
                <a:cs typeface="Trebuchet MS"/>
              </a:rPr>
              <a:t>0</a:t>
            </a:r>
            <a:endParaRPr sz="1200">
              <a:latin typeface="Trebuchet MS"/>
              <a:cs typeface="Trebuchet MS"/>
            </a:endParaRPr>
          </a:p>
        </p:txBody>
      </p:sp>
      <p:sp>
        <p:nvSpPr>
          <p:cNvPr id="78" name="object 41">
            <a:extLst>
              <a:ext uri="{FF2B5EF4-FFF2-40B4-BE49-F238E27FC236}">
                <a16:creationId xmlns:a16="http://schemas.microsoft.com/office/drawing/2014/main" id="{927AB2FC-C70F-4BF2-81B5-19FDCFA8CA67}"/>
              </a:ext>
            </a:extLst>
          </p:cNvPr>
          <p:cNvSpPr txBox="1"/>
          <p:nvPr/>
        </p:nvSpPr>
        <p:spPr>
          <a:xfrm>
            <a:off x="2841671" y="4348885"/>
            <a:ext cx="603250"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Trebuchet MS"/>
                <a:cs typeface="Trebuchet MS"/>
              </a:rPr>
              <a:t>4</a:t>
            </a:r>
            <a:r>
              <a:rPr sz="1400" b="1" spc="-5" dirty="0">
                <a:latin typeface="Trebuchet MS"/>
                <a:cs typeface="Trebuchet MS"/>
              </a:rPr>
              <a:t>-to-</a:t>
            </a:r>
            <a:r>
              <a:rPr sz="1400" b="1" spc="5" dirty="0">
                <a:latin typeface="Trebuchet MS"/>
                <a:cs typeface="Trebuchet MS"/>
              </a:rPr>
              <a:t>1</a:t>
            </a:r>
            <a:r>
              <a:rPr sz="1400" b="1" dirty="0">
                <a:latin typeface="Trebuchet MS"/>
                <a:cs typeface="Trebuchet MS"/>
              </a:rPr>
              <a:t>-</a:t>
            </a:r>
            <a:endParaRPr sz="1400">
              <a:latin typeface="Trebuchet MS"/>
              <a:cs typeface="Trebuchet MS"/>
            </a:endParaRPr>
          </a:p>
        </p:txBody>
      </p:sp>
      <p:sp>
        <p:nvSpPr>
          <p:cNvPr id="79" name="object 42">
            <a:extLst>
              <a:ext uri="{FF2B5EF4-FFF2-40B4-BE49-F238E27FC236}">
                <a16:creationId xmlns:a16="http://schemas.microsoft.com/office/drawing/2014/main" id="{125F2C34-FF84-4BA4-B28E-00004DE472AF}"/>
              </a:ext>
            </a:extLst>
          </p:cNvPr>
          <p:cNvSpPr txBox="1"/>
          <p:nvPr/>
        </p:nvSpPr>
        <p:spPr>
          <a:xfrm>
            <a:off x="2951508" y="4562319"/>
            <a:ext cx="385445" cy="239395"/>
          </a:xfrm>
          <a:prstGeom prst="rect">
            <a:avLst/>
          </a:prstGeom>
        </p:spPr>
        <p:txBody>
          <a:bodyPr vert="horz" wrap="square" lIns="0" tIns="12700" rIns="0" bIns="0" rtlCol="0">
            <a:spAutoFit/>
          </a:bodyPr>
          <a:lstStyle/>
          <a:p>
            <a:pPr marL="12700">
              <a:lnSpc>
                <a:spcPct val="100000"/>
              </a:lnSpc>
              <a:spcBef>
                <a:spcPts val="100"/>
              </a:spcBef>
            </a:pPr>
            <a:r>
              <a:rPr sz="1400" b="1" dirty="0">
                <a:latin typeface="Trebuchet MS"/>
                <a:cs typeface="Trebuchet MS"/>
              </a:rPr>
              <a:t>Li</a:t>
            </a:r>
            <a:r>
              <a:rPr sz="1400" b="1" spc="-5" dirty="0">
                <a:latin typeface="Trebuchet MS"/>
                <a:cs typeface="Trebuchet MS"/>
              </a:rPr>
              <a:t>n</a:t>
            </a:r>
            <a:r>
              <a:rPr sz="1400" b="1" dirty="0">
                <a:latin typeface="Trebuchet MS"/>
                <a:cs typeface="Trebuchet MS"/>
              </a:rPr>
              <a:t>e</a:t>
            </a:r>
            <a:endParaRPr sz="1400">
              <a:latin typeface="Trebuchet MS"/>
              <a:cs typeface="Trebuchet MS"/>
            </a:endParaRPr>
          </a:p>
        </p:txBody>
      </p:sp>
      <p:sp>
        <p:nvSpPr>
          <p:cNvPr id="80" name="object 43">
            <a:extLst>
              <a:ext uri="{FF2B5EF4-FFF2-40B4-BE49-F238E27FC236}">
                <a16:creationId xmlns:a16="http://schemas.microsoft.com/office/drawing/2014/main" id="{0CA604D0-423F-4908-8CB7-FE0532D777DD}"/>
              </a:ext>
            </a:extLst>
          </p:cNvPr>
          <p:cNvSpPr txBox="1"/>
          <p:nvPr/>
        </p:nvSpPr>
        <p:spPr>
          <a:xfrm>
            <a:off x="2951508" y="4775754"/>
            <a:ext cx="386080"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Trebuchet MS"/>
                <a:cs typeface="Trebuchet MS"/>
              </a:rPr>
              <a:t>MU</a:t>
            </a:r>
            <a:r>
              <a:rPr sz="1400" b="1" dirty="0">
                <a:latin typeface="Trebuchet MS"/>
                <a:cs typeface="Trebuchet MS"/>
              </a:rPr>
              <a:t>X</a:t>
            </a:r>
            <a:endParaRPr sz="1400">
              <a:latin typeface="Trebuchet MS"/>
              <a:cs typeface="Trebuchet MS"/>
            </a:endParaRPr>
          </a:p>
        </p:txBody>
      </p:sp>
      <p:sp>
        <p:nvSpPr>
          <p:cNvPr id="81" name="object 44">
            <a:extLst>
              <a:ext uri="{FF2B5EF4-FFF2-40B4-BE49-F238E27FC236}">
                <a16:creationId xmlns:a16="http://schemas.microsoft.com/office/drawing/2014/main" id="{76168DA2-5217-46F9-9777-80E8784BCA32}"/>
              </a:ext>
            </a:extLst>
          </p:cNvPr>
          <p:cNvSpPr txBox="1"/>
          <p:nvPr/>
        </p:nvSpPr>
        <p:spPr>
          <a:xfrm>
            <a:off x="3735471" y="4723014"/>
            <a:ext cx="11239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rebuchet MS"/>
                <a:cs typeface="Trebuchet MS"/>
              </a:rPr>
              <a:t>Y</a:t>
            </a:r>
            <a:endParaRPr sz="1200">
              <a:latin typeface="Trebuchet MS"/>
              <a:cs typeface="Trebuchet MS"/>
            </a:endParaRPr>
          </a:p>
        </p:txBody>
      </p:sp>
      <p:sp>
        <p:nvSpPr>
          <p:cNvPr id="82" name="object 45">
            <a:extLst>
              <a:ext uri="{FF2B5EF4-FFF2-40B4-BE49-F238E27FC236}">
                <a16:creationId xmlns:a16="http://schemas.microsoft.com/office/drawing/2014/main" id="{1C11B654-4BE9-4336-B6F7-EA1BCD24C9E3}"/>
              </a:ext>
            </a:extLst>
          </p:cNvPr>
          <p:cNvSpPr txBox="1"/>
          <p:nvPr/>
        </p:nvSpPr>
        <p:spPr>
          <a:xfrm>
            <a:off x="2439271" y="4579009"/>
            <a:ext cx="10541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rebuchet MS"/>
                <a:cs typeface="Trebuchet MS"/>
              </a:rPr>
              <a:t>1</a:t>
            </a:r>
            <a:endParaRPr sz="1200">
              <a:latin typeface="Trebuchet MS"/>
              <a:cs typeface="Trebuchet MS"/>
            </a:endParaRPr>
          </a:p>
        </p:txBody>
      </p:sp>
      <p:sp>
        <p:nvSpPr>
          <p:cNvPr id="83" name="object 46">
            <a:extLst>
              <a:ext uri="{FF2B5EF4-FFF2-40B4-BE49-F238E27FC236}">
                <a16:creationId xmlns:a16="http://schemas.microsoft.com/office/drawing/2014/main" id="{2867B286-EA6C-42C5-9433-6C7306718362}"/>
              </a:ext>
            </a:extLst>
          </p:cNvPr>
          <p:cNvSpPr txBox="1"/>
          <p:nvPr/>
        </p:nvSpPr>
        <p:spPr>
          <a:xfrm>
            <a:off x="2439271" y="4867045"/>
            <a:ext cx="10541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rebuchet MS"/>
                <a:cs typeface="Trebuchet MS"/>
              </a:rPr>
              <a:t>2</a:t>
            </a:r>
            <a:endParaRPr sz="1200">
              <a:latin typeface="Trebuchet MS"/>
              <a:cs typeface="Trebuchet MS"/>
            </a:endParaRPr>
          </a:p>
        </p:txBody>
      </p:sp>
      <p:sp>
        <p:nvSpPr>
          <p:cNvPr id="84" name="object 47">
            <a:extLst>
              <a:ext uri="{FF2B5EF4-FFF2-40B4-BE49-F238E27FC236}">
                <a16:creationId xmlns:a16="http://schemas.microsoft.com/office/drawing/2014/main" id="{A3F45280-D05A-4BB1-A7AA-ACD923BCCC4A}"/>
              </a:ext>
            </a:extLst>
          </p:cNvPr>
          <p:cNvSpPr txBox="1"/>
          <p:nvPr/>
        </p:nvSpPr>
        <p:spPr>
          <a:xfrm>
            <a:off x="2439271" y="5155081"/>
            <a:ext cx="10541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rebuchet MS"/>
                <a:cs typeface="Trebuchet MS"/>
              </a:rPr>
              <a:t>3</a:t>
            </a:r>
            <a:endParaRPr sz="1200">
              <a:latin typeface="Trebuchet MS"/>
              <a:cs typeface="Trebuchet MS"/>
            </a:endParaRPr>
          </a:p>
        </p:txBody>
      </p:sp>
      <p:sp>
        <p:nvSpPr>
          <p:cNvPr id="85" name="object 48">
            <a:extLst>
              <a:ext uri="{FF2B5EF4-FFF2-40B4-BE49-F238E27FC236}">
                <a16:creationId xmlns:a16="http://schemas.microsoft.com/office/drawing/2014/main" id="{F3D6E23E-1CF1-47E2-B08B-290075987EA1}"/>
              </a:ext>
            </a:extLst>
          </p:cNvPr>
          <p:cNvSpPr txBox="1"/>
          <p:nvPr/>
        </p:nvSpPr>
        <p:spPr>
          <a:xfrm>
            <a:off x="2796192" y="5191589"/>
            <a:ext cx="678815" cy="208279"/>
          </a:xfrm>
          <a:prstGeom prst="rect">
            <a:avLst/>
          </a:prstGeom>
        </p:spPr>
        <p:txBody>
          <a:bodyPr vert="horz" wrap="square" lIns="0" tIns="12700" rIns="0" bIns="0" rtlCol="0">
            <a:spAutoFit/>
          </a:bodyPr>
          <a:lstStyle/>
          <a:p>
            <a:pPr marL="50800">
              <a:lnSpc>
                <a:spcPct val="100000"/>
              </a:lnSpc>
              <a:spcBef>
                <a:spcPts val="100"/>
              </a:spcBef>
              <a:tabLst>
                <a:tab pos="500380" algn="l"/>
              </a:tabLst>
            </a:pPr>
            <a:r>
              <a:rPr sz="1800" spc="-7" baseline="13888" dirty="0">
                <a:latin typeface="Trebuchet MS"/>
                <a:cs typeface="Trebuchet MS"/>
              </a:rPr>
              <a:t>S</a:t>
            </a:r>
            <a:r>
              <a:rPr sz="800" spc="-5" dirty="0">
                <a:latin typeface="Trebuchet MS"/>
                <a:cs typeface="Trebuchet MS"/>
              </a:rPr>
              <a:t>1	</a:t>
            </a:r>
            <a:r>
              <a:rPr sz="1800" spc="-7" baseline="13888" dirty="0">
                <a:latin typeface="Trebuchet MS"/>
                <a:cs typeface="Trebuchet MS"/>
              </a:rPr>
              <a:t>S</a:t>
            </a:r>
            <a:r>
              <a:rPr sz="800" spc="-5" dirty="0">
                <a:latin typeface="Trebuchet MS"/>
                <a:cs typeface="Trebuchet MS"/>
              </a:rPr>
              <a:t>0</a:t>
            </a:r>
            <a:endParaRPr sz="800">
              <a:latin typeface="Trebuchet MS"/>
              <a:cs typeface="Trebuchet MS"/>
            </a:endParaRPr>
          </a:p>
        </p:txBody>
      </p:sp>
      <p:grpSp>
        <p:nvGrpSpPr>
          <p:cNvPr id="86" name="object 49">
            <a:extLst>
              <a:ext uri="{FF2B5EF4-FFF2-40B4-BE49-F238E27FC236}">
                <a16:creationId xmlns:a16="http://schemas.microsoft.com/office/drawing/2014/main" id="{AA68F978-D0E1-41A6-8619-D8E275D01270}"/>
              </a:ext>
            </a:extLst>
          </p:cNvPr>
          <p:cNvGrpSpPr/>
          <p:nvPr/>
        </p:nvGrpSpPr>
        <p:grpSpPr>
          <a:xfrm>
            <a:off x="5080821" y="3641990"/>
            <a:ext cx="1784350" cy="821055"/>
            <a:chOff x="4866475" y="3958272"/>
            <a:chExt cx="1784350" cy="821055"/>
          </a:xfrm>
        </p:grpSpPr>
        <p:sp>
          <p:nvSpPr>
            <p:cNvPr id="87" name="object 50">
              <a:extLst>
                <a:ext uri="{FF2B5EF4-FFF2-40B4-BE49-F238E27FC236}">
                  <a16:creationId xmlns:a16="http://schemas.microsoft.com/office/drawing/2014/main" id="{BB33B5D6-AC0E-46C1-9687-70B45DA35F9C}"/>
                </a:ext>
              </a:extLst>
            </p:cNvPr>
            <p:cNvSpPr/>
            <p:nvPr/>
          </p:nvSpPr>
          <p:spPr>
            <a:xfrm>
              <a:off x="4880762" y="3972559"/>
              <a:ext cx="1755165" cy="792480"/>
            </a:xfrm>
            <a:prstGeom prst="rect">
              <a:avLst/>
            </a:prstGeom>
            <a:blipFill>
              <a:blip r:embed="rId4" cstate="print"/>
              <a:stretch>
                <a:fillRect/>
              </a:stretch>
            </a:blipFill>
          </p:spPr>
          <p:txBody>
            <a:bodyPr wrap="square" lIns="0" tIns="0" rIns="0" bIns="0" rtlCol="0"/>
            <a:lstStyle/>
            <a:p>
              <a:endParaRPr/>
            </a:p>
          </p:txBody>
        </p:sp>
        <p:sp>
          <p:nvSpPr>
            <p:cNvPr id="88" name="object 51">
              <a:extLst>
                <a:ext uri="{FF2B5EF4-FFF2-40B4-BE49-F238E27FC236}">
                  <a16:creationId xmlns:a16="http://schemas.microsoft.com/office/drawing/2014/main" id="{84C06C39-F1FC-4DFD-A95A-06025D8CB25A}"/>
                </a:ext>
              </a:extLst>
            </p:cNvPr>
            <p:cNvSpPr/>
            <p:nvPr/>
          </p:nvSpPr>
          <p:spPr>
            <a:xfrm>
              <a:off x="4880762" y="3972559"/>
              <a:ext cx="1755775" cy="793115"/>
            </a:xfrm>
            <a:custGeom>
              <a:avLst/>
              <a:gdLst/>
              <a:ahLst/>
              <a:cxnLst/>
              <a:rect l="l" t="t" r="r" b="b"/>
              <a:pathLst>
                <a:path w="1755775" h="793114">
                  <a:moveTo>
                    <a:pt x="342468" y="0"/>
                  </a:moveTo>
                  <a:lnTo>
                    <a:pt x="0" y="0"/>
                  </a:lnTo>
                  <a:lnTo>
                    <a:pt x="0" y="360006"/>
                  </a:lnTo>
                  <a:lnTo>
                    <a:pt x="0" y="792492"/>
                  </a:lnTo>
                  <a:lnTo>
                    <a:pt x="342468" y="792492"/>
                  </a:lnTo>
                  <a:lnTo>
                    <a:pt x="342468" y="360006"/>
                  </a:lnTo>
                  <a:lnTo>
                    <a:pt x="342468" y="0"/>
                  </a:lnTo>
                  <a:close/>
                </a:path>
                <a:path w="1755775" h="793114">
                  <a:moveTo>
                    <a:pt x="1755165" y="0"/>
                  </a:moveTo>
                  <a:lnTo>
                    <a:pt x="1412697" y="0"/>
                  </a:lnTo>
                  <a:lnTo>
                    <a:pt x="342480" y="0"/>
                  </a:lnTo>
                  <a:lnTo>
                    <a:pt x="342480" y="518160"/>
                  </a:lnTo>
                  <a:lnTo>
                    <a:pt x="342480" y="792480"/>
                  </a:lnTo>
                  <a:lnTo>
                    <a:pt x="1412697" y="792480"/>
                  </a:lnTo>
                  <a:lnTo>
                    <a:pt x="1755165" y="792492"/>
                  </a:lnTo>
                  <a:lnTo>
                    <a:pt x="1755165" y="0"/>
                  </a:lnTo>
                  <a:close/>
                </a:path>
              </a:pathLst>
            </a:custGeom>
            <a:solidFill>
              <a:srgbClr val="DBDBDB"/>
            </a:solidFill>
          </p:spPr>
          <p:txBody>
            <a:bodyPr wrap="square" lIns="0" tIns="0" rIns="0" bIns="0" rtlCol="0"/>
            <a:lstStyle/>
            <a:p>
              <a:endParaRPr/>
            </a:p>
          </p:txBody>
        </p:sp>
        <p:sp>
          <p:nvSpPr>
            <p:cNvPr id="89" name="object 52">
              <a:extLst>
                <a:ext uri="{FF2B5EF4-FFF2-40B4-BE49-F238E27FC236}">
                  <a16:creationId xmlns:a16="http://schemas.microsoft.com/office/drawing/2014/main" id="{0139CBE5-6C27-403F-B52D-C1B394C03A7B}"/>
                </a:ext>
              </a:extLst>
            </p:cNvPr>
            <p:cNvSpPr/>
            <p:nvPr/>
          </p:nvSpPr>
          <p:spPr>
            <a:xfrm>
              <a:off x="4880775" y="3958272"/>
              <a:ext cx="0" cy="821055"/>
            </a:xfrm>
            <a:custGeom>
              <a:avLst/>
              <a:gdLst/>
              <a:ahLst/>
              <a:cxnLst/>
              <a:rect l="l" t="t" r="r" b="b"/>
              <a:pathLst>
                <a:path h="821054">
                  <a:moveTo>
                    <a:pt x="0" y="0"/>
                  </a:moveTo>
                  <a:lnTo>
                    <a:pt x="0" y="821055"/>
                  </a:lnTo>
                </a:path>
              </a:pathLst>
            </a:custGeom>
            <a:ln w="28575">
              <a:solidFill>
                <a:srgbClr val="E7E6E6"/>
              </a:solidFill>
            </a:ln>
          </p:spPr>
          <p:txBody>
            <a:bodyPr wrap="square" lIns="0" tIns="0" rIns="0" bIns="0" rtlCol="0"/>
            <a:lstStyle/>
            <a:p>
              <a:endParaRPr/>
            </a:p>
          </p:txBody>
        </p:sp>
        <p:sp>
          <p:nvSpPr>
            <p:cNvPr id="90" name="object 53">
              <a:extLst>
                <a:ext uri="{FF2B5EF4-FFF2-40B4-BE49-F238E27FC236}">
                  <a16:creationId xmlns:a16="http://schemas.microsoft.com/office/drawing/2014/main" id="{AECC32E9-CB3E-4064-9009-77530FA913A0}"/>
                </a:ext>
              </a:extLst>
            </p:cNvPr>
            <p:cNvSpPr/>
            <p:nvPr/>
          </p:nvSpPr>
          <p:spPr>
            <a:xfrm>
              <a:off x="6635927" y="3958272"/>
              <a:ext cx="0" cy="821055"/>
            </a:xfrm>
            <a:custGeom>
              <a:avLst/>
              <a:gdLst/>
              <a:ahLst/>
              <a:cxnLst/>
              <a:rect l="l" t="t" r="r" b="b"/>
              <a:pathLst>
                <a:path h="821054">
                  <a:moveTo>
                    <a:pt x="0" y="0"/>
                  </a:moveTo>
                  <a:lnTo>
                    <a:pt x="0" y="821055"/>
                  </a:lnTo>
                </a:path>
              </a:pathLst>
            </a:custGeom>
            <a:ln w="28575">
              <a:solidFill>
                <a:srgbClr val="E7E6E6"/>
              </a:solidFill>
            </a:ln>
          </p:spPr>
          <p:txBody>
            <a:bodyPr wrap="square" lIns="0" tIns="0" rIns="0" bIns="0" rtlCol="0"/>
            <a:lstStyle/>
            <a:p>
              <a:endParaRPr/>
            </a:p>
          </p:txBody>
        </p:sp>
        <p:sp>
          <p:nvSpPr>
            <p:cNvPr id="91" name="object 54">
              <a:extLst>
                <a:ext uri="{FF2B5EF4-FFF2-40B4-BE49-F238E27FC236}">
                  <a16:creationId xmlns:a16="http://schemas.microsoft.com/office/drawing/2014/main" id="{CC779B27-00D3-41DD-BC13-71F0278AD01E}"/>
                </a:ext>
              </a:extLst>
            </p:cNvPr>
            <p:cNvSpPr/>
            <p:nvPr/>
          </p:nvSpPr>
          <p:spPr>
            <a:xfrm>
              <a:off x="4866475" y="3972559"/>
              <a:ext cx="1784350" cy="0"/>
            </a:xfrm>
            <a:custGeom>
              <a:avLst/>
              <a:gdLst/>
              <a:ahLst/>
              <a:cxnLst/>
              <a:rect l="l" t="t" r="r" b="b"/>
              <a:pathLst>
                <a:path w="1784350">
                  <a:moveTo>
                    <a:pt x="0" y="0"/>
                  </a:moveTo>
                  <a:lnTo>
                    <a:pt x="1783740" y="0"/>
                  </a:lnTo>
                </a:path>
              </a:pathLst>
            </a:custGeom>
            <a:ln w="28575">
              <a:solidFill>
                <a:srgbClr val="E7E6E6"/>
              </a:solidFill>
            </a:ln>
          </p:spPr>
          <p:txBody>
            <a:bodyPr wrap="square" lIns="0" tIns="0" rIns="0" bIns="0" rtlCol="0"/>
            <a:lstStyle/>
            <a:p>
              <a:endParaRPr/>
            </a:p>
          </p:txBody>
        </p:sp>
        <p:sp>
          <p:nvSpPr>
            <p:cNvPr id="92" name="object 55">
              <a:extLst>
                <a:ext uri="{FF2B5EF4-FFF2-40B4-BE49-F238E27FC236}">
                  <a16:creationId xmlns:a16="http://schemas.microsoft.com/office/drawing/2014/main" id="{891C6912-D4A4-4A75-AA3E-6E2C05D31844}"/>
                </a:ext>
              </a:extLst>
            </p:cNvPr>
            <p:cNvSpPr/>
            <p:nvPr/>
          </p:nvSpPr>
          <p:spPr>
            <a:xfrm>
              <a:off x="4866475" y="4765039"/>
              <a:ext cx="1784350" cy="0"/>
            </a:xfrm>
            <a:custGeom>
              <a:avLst/>
              <a:gdLst/>
              <a:ahLst/>
              <a:cxnLst/>
              <a:rect l="l" t="t" r="r" b="b"/>
              <a:pathLst>
                <a:path w="1784350">
                  <a:moveTo>
                    <a:pt x="0" y="0"/>
                  </a:moveTo>
                  <a:lnTo>
                    <a:pt x="1783740" y="0"/>
                  </a:lnTo>
                </a:path>
              </a:pathLst>
            </a:custGeom>
            <a:ln w="28575">
              <a:solidFill>
                <a:srgbClr val="E7E6E6"/>
              </a:solidFill>
            </a:ln>
          </p:spPr>
          <p:txBody>
            <a:bodyPr wrap="square" lIns="0" tIns="0" rIns="0" bIns="0" rtlCol="0"/>
            <a:lstStyle/>
            <a:p>
              <a:endParaRPr/>
            </a:p>
          </p:txBody>
        </p:sp>
      </p:grpSp>
      <p:sp>
        <p:nvSpPr>
          <p:cNvPr id="93" name="object 56">
            <a:extLst>
              <a:ext uri="{FF2B5EF4-FFF2-40B4-BE49-F238E27FC236}">
                <a16:creationId xmlns:a16="http://schemas.microsoft.com/office/drawing/2014/main" id="{F33581CD-FF40-4290-AB82-9112D6AFE599}"/>
              </a:ext>
            </a:extLst>
          </p:cNvPr>
          <p:cNvSpPr txBox="1"/>
          <p:nvPr/>
        </p:nvSpPr>
        <p:spPr>
          <a:xfrm>
            <a:off x="5128128" y="3727575"/>
            <a:ext cx="10541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rebuchet MS"/>
                <a:cs typeface="Trebuchet MS"/>
              </a:rPr>
              <a:t>0</a:t>
            </a:r>
            <a:endParaRPr sz="1200">
              <a:latin typeface="Trebuchet MS"/>
              <a:cs typeface="Trebuchet MS"/>
            </a:endParaRPr>
          </a:p>
        </p:txBody>
      </p:sp>
      <p:sp>
        <p:nvSpPr>
          <p:cNvPr id="94" name="object 57">
            <a:extLst>
              <a:ext uri="{FF2B5EF4-FFF2-40B4-BE49-F238E27FC236}">
                <a16:creationId xmlns:a16="http://schemas.microsoft.com/office/drawing/2014/main" id="{C9BBAB5E-F324-4D72-8677-3025889A35FB}"/>
              </a:ext>
            </a:extLst>
          </p:cNvPr>
          <p:cNvSpPr txBox="1"/>
          <p:nvPr/>
        </p:nvSpPr>
        <p:spPr>
          <a:xfrm>
            <a:off x="5492415" y="3683202"/>
            <a:ext cx="963294"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Trebuchet MS"/>
                <a:cs typeface="Trebuchet MS"/>
              </a:rPr>
              <a:t>2</a:t>
            </a:r>
            <a:r>
              <a:rPr sz="1400" b="1" spc="-5" dirty="0">
                <a:latin typeface="Trebuchet MS"/>
                <a:cs typeface="Trebuchet MS"/>
              </a:rPr>
              <a:t>-to-</a:t>
            </a:r>
            <a:r>
              <a:rPr sz="1400" b="1" spc="5" dirty="0">
                <a:latin typeface="Trebuchet MS"/>
                <a:cs typeface="Trebuchet MS"/>
              </a:rPr>
              <a:t>1</a:t>
            </a:r>
            <a:r>
              <a:rPr sz="1400" b="1" spc="-5" dirty="0">
                <a:latin typeface="Trebuchet MS"/>
                <a:cs typeface="Trebuchet MS"/>
              </a:rPr>
              <a:t>-</a:t>
            </a:r>
            <a:r>
              <a:rPr sz="1400" b="1" dirty="0">
                <a:latin typeface="Trebuchet MS"/>
                <a:cs typeface="Trebuchet MS"/>
              </a:rPr>
              <a:t>Li</a:t>
            </a:r>
            <a:r>
              <a:rPr sz="1400" b="1" spc="-5" dirty="0">
                <a:latin typeface="Trebuchet MS"/>
                <a:cs typeface="Trebuchet MS"/>
              </a:rPr>
              <a:t>n</a:t>
            </a:r>
            <a:r>
              <a:rPr sz="1400" b="1" dirty="0">
                <a:latin typeface="Trebuchet MS"/>
                <a:cs typeface="Trebuchet MS"/>
              </a:rPr>
              <a:t>e</a:t>
            </a:r>
            <a:endParaRPr sz="1400">
              <a:latin typeface="Trebuchet MS"/>
              <a:cs typeface="Trebuchet MS"/>
            </a:endParaRPr>
          </a:p>
        </p:txBody>
      </p:sp>
      <p:sp>
        <p:nvSpPr>
          <p:cNvPr id="95" name="object 58">
            <a:extLst>
              <a:ext uri="{FF2B5EF4-FFF2-40B4-BE49-F238E27FC236}">
                <a16:creationId xmlns:a16="http://schemas.microsoft.com/office/drawing/2014/main" id="{691A80CF-7683-40C2-BC60-0FF3ED0FF219}"/>
              </a:ext>
            </a:extLst>
          </p:cNvPr>
          <p:cNvSpPr txBox="1"/>
          <p:nvPr/>
        </p:nvSpPr>
        <p:spPr>
          <a:xfrm>
            <a:off x="6705417" y="3943806"/>
            <a:ext cx="11239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rebuchet MS"/>
                <a:cs typeface="Trebuchet MS"/>
              </a:rPr>
              <a:t>Y</a:t>
            </a:r>
            <a:endParaRPr sz="1200">
              <a:latin typeface="Trebuchet MS"/>
              <a:cs typeface="Trebuchet MS"/>
            </a:endParaRPr>
          </a:p>
        </p:txBody>
      </p:sp>
      <p:sp>
        <p:nvSpPr>
          <p:cNvPr id="96" name="object 59">
            <a:extLst>
              <a:ext uri="{FF2B5EF4-FFF2-40B4-BE49-F238E27FC236}">
                <a16:creationId xmlns:a16="http://schemas.microsoft.com/office/drawing/2014/main" id="{676A89C3-23B3-438E-AB05-E6D7EA7F2019}"/>
              </a:ext>
            </a:extLst>
          </p:cNvPr>
          <p:cNvSpPr txBox="1"/>
          <p:nvPr/>
        </p:nvSpPr>
        <p:spPr>
          <a:xfrm>
            <a:off x="5128128" y="4123803"/>
            <a:ext cx="10541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rebuchet MS"/>
                <a:cs typeface="Trebuchet MS"/>
              </a:rPr>
              <a:t>1</a:t>
            </a:r>
            <a:endParaRPr sz="1200">
              <a:latin typeface="Trebuchet MS"/>
              <a:cs typeface="Trebuchet MS"/>
            </a:endParaRPr>
          </a:p>
        </p:txBody>
      </p:sp>
      <p:sp>
        <p:nvSpPr>
          <p:cNvPr id="97" name="object 60">
            <a:extLst>
              <a:ext uri="{FF2B5EF4-FFF2-40B4-BE49-F238E27FC236}">
                <a16:creationId xmlns:a16="http://schemas.microsoft.com/office/drawing/2014/main" id="{EE3010E6-5C94-4846-BF9B-3C4908CC06BC}"/>
              </a:ext>
            </a:extLst>
          </p:cNvPr>
          <p:cNvSpPr txBox="1"/>
          <p:nvPr/>
        </p:nvSpPr>
        <p:spPr>
          <a:xfrm>
            <a:off x="5780560" y="3788654"/>
            <a:ext cx="386080" cy="622935"/>
          </a:xfrm>
          <a:prstGeom prst="rect">
            <a:avLst/>
          </a:prstGeom>
        </p:spPr>
        <p:txBody>
          <a:bodyPr vert="horz" wrap="square" lIns="0" tIns="121285" rIns="0" bIns="0" rtlCol="0">
            <a:spAutoFit/>
          </a:bodyPr>
          <a:lstStyle/>
          <a:p>
            <a:pPr algn="ctr">
              <a:lnSpc>
                <a:spcPct val="100000"/>
              </a:lnSpc>
              <a:spcBef>
                <a:spcPts val="955"/>
              </a:spcBef>
            </a:pPr>
            <a:r>
              <a:rPr sz="1400" b="1" spc="-5" dirty="0">
                <a:latin typeface="Trebuchet MS"/>
                <a:cs typeface="Trebuchet MS"/>
              </a:rPr>
              <a:t>MU</a:t>
            </a:r>
            <a:r>
              <a:rPr sz="1400" b="1" dirty="0">
                <a:latin typeface="Trebuchet MS"/>
                <a:cs typeface="Trebuchet MS"/>
              </a:rPr>
              <a:t>X</a:t>
            </a:r>
            <a:endParaRPr sz="1400">
              <a:latin typeface="Trebuchet MS"/>
              <a:cs typeface="Trebuchet MS"/>
            </a:endParaRPr>
          </a:p>
          <a:p>
            <a:pPr algn="ctr">
              <a:lnSpc>
                <a:spcPct val="100000"/>
              </a:lnSpc>
              <a:spcBef>
                <a:spcPts val="725"/>
              </a:spcBef>
            </a:pPr>
            <a:r>
              <a:rPr sz="1200" dirty="0">
                <a:latin typeface="Trebuchet MS"/>
                <a:cs typeface="Trebuchet MS"/>
              </a:rPr>
              <a:t>S</a:t>
            </a:r>
            <a:endParaRPr sz="1200">
              <a:latin typeface="Trebuchet MS"/>
              <a:cs typeface="Trebuchet MS"/>
            </a:endParaRPr>
          </a:p>
        </p:txBody>
      </p:sp>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2DEBC9DA-8C56-236D-E882-B978A08A165E}"/>
                  </a:ext>
                </a:extLst>
              </p14:cNvPr>
              <p14:cNvContentPartPr/>
              <p14:nvPr/>
            </p14:nvContentPartPr>
            <p14:xfrm>
              <a:off x="1418400" y="354960"/>
              <a:ext cx="7659000" cy="6237720"/>
            </p14:xfrm>
          </p:contentPart>
        </mc:Choice>
        <mc:Fallback>
          <p:pic>
            <p:nvPicPr>
              <p:cNvPr id="3" name="Ink 2">
                <a:extLst>
                  <a:ext uri="{FF2B5EF4-FFF2-40B4-BE49-F238E27FC236}">
                    <a16:creationId xmlns:a16="http://schemas.microsoft.com/office/drawing/2014/main" id="{2DEBC9DA-8C56-236D-E882-B978A08A165E}"/>
                  </a:ext>
                </a:extLst>
              </p:cNvPr>
              <p:cNvPicPr/>
              <p:nvPr/>
            </p:nvPicPr>
            <p:blipFill>
              <a:blip r:embed="rId6"/>
              <a:stretch>
                <a:fillRect/>
              </a:stretch>
            </p:blipFill>
            <p:spPr>
              <a:xfrm>
                <a:off x="1409040" y="345600"/>
                <a:ext cx="7677720" cy="6256440"/>
              </a:xfrm>
              <a:prstGeom prst="rect">
                <a:avLst/>
              </a:prstGeom>
            </p:spPr>
          </p:pic>
        </mc:Fallback>
      </mc:AlternateContent>
    </p:spTree>
    <p:extLst>
      <p:ext uri="{BB962C8B-B14F-4D97-AF65-F5344CB8AC3E}">
        <p14:creationId xmlns:p14="http://schemas.microsoft.com/office/powerpoint/2010/main" val="1127820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6972" cy="990600"/>
          </a:xfrm>
        </p:spPr>
        <p:txBody>
          <a:bodyPr>
            <a:normAutofit/>
          </a:bodyPr>
          <a:lstStyle/>
          <a:p>
            <a:r>
              <a:rPr lang="en-US" dirty="0"/>
              <a:t>Demultiplexers</a:t>
            </a:r>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7</a:t>
            </a:fld>
            <a:endParaRPr lang="en-US"/>
          </a:p>
        </p:txBody>
      </p:sp>
      <p:sp>
        <p:nvSpPr>
          <p:cNvPr id="98" name="TextBox 97">
            <a:extLst>
              <a:ext uri="{FF2B5EF4-FFF2-40B4-BE49-F238E27FC236}">
                <a16:creationId xmlns:a16="http://schemas.microsoft.com/office/drawing/2014/main" id="{F9312A0C-D031-422D-8DE2-9B908ABAAD90}"/>
              </a:ext>
            </a:extLst>
          </p:cNvPr>
          <p:cNvSpPr txBox="1"/>
          <p:nvPr/>
        </p:nvSpPr>
        <p:spPr>
          <a:xfrm>
            <a:off x="762000" y="1905000"/>
            <a:ext cx="7620000" cy="1769715"/>
          </a:xfrm>
          <a:prstGeom prst="rect">
            <a:avLst/>
          </a:prstGeom>
          <a:noFill/>
        </p:spPr>
        <p:txBody>
          <a:bodyPr wrap="square">
            <a:spAutoFit/>
          </a:bodyPr>
          <a:lstStyle/>
          <a:p>
            <a:pPr marL="25400" marR="17780" indent="-635">
              <a:lnSpc>
                <a:spcPts val="3020"/>
              </a:lnSpc>
              <a:spcBef>
                <a:spcPts val="480"/>
              </a:spcBef>
            </a:pPr>
            <a:r>
              <a:rPr lang="en-US" sz="2400" spc="-5" dirty="0">
                <a:latin typeface="Verdana" panose="020B0604030504040204" pitchFamily="34" charset="0"/>
                <a:ea typeface="Verdana" panose="020B0604030504040204" pitchFamily="34" charset="0"/>
                <a:cs typeface="Trebuchet MS"/>
              </a:rPr>
              <a:t>A Demultiplexer </a:t>
            </a:r>
            <a:r>
              <a:rPr lang="en-US" sz="2400" spc="-10" dirty="0">
                <a:latin typeface="Verdana" panose="020B0604030504040204" pitchFamily="34" charset="0"/>
                <a:ea typeface="Verdana" panose="020B0604030504040204" pitchFamily="34" charset="0"/>
                <a:cs typeface="Trebuchet MS"/>
              </a:rPr>
              <a:t>directs the information </a:t>
            </a:r>
            <a:r>
              <a:rPr lang="en-US" sz="2400" spc="-5" dirty="0">
                <a:latin typeface="Verdana" panose="020B0604030504040204" pitchFamily="34" charset="0"/>
                <a:ea typeface="Verdana" panose="020B0604030504040204" pitchFamily="34" charset="0"/>
                <a:cs typeface="Trebuchet MS"/>
              </a:rPr>
              <a:t>from a  </a:t>
            </a:r>
            <a:r>
              <a:rPr lang="en-US" sz="2400" spc="-10" dirty="0">
                <a:latin typeface="Verdana" panose="020B0604030504040204" pitchFamily="34" charset="0"/>
                <a:ea typeface="Verdana" panose="020B0604030504040204" pitchFamily="34" charset="0"/>
                <a:cs typeface="Trebuchet MS"/>
              </a:rPr>
              <a:t>single </a:t>
            </a:r>
            <a:r>
              <a:rPr lang="en-US" sz="2400" spc="-5" dirty="0">
                <a:latin typeface="Verdana" panose="020B0604030504040204" pitchFamily="34" charset="0"/>
                <a:ea typeface="Verdana" panose="020B0604030504040204" pitchFamily="34" charset="0"/>
                <a:cs typeface="Trebuchet MS"/>
              </a:rPr>
              <a:t>input </a:t>
            </a:r>
            <a:r>
              <a:rPr lang="en-US" sz="2400" spc="-10" dirty="0">
                <a:latin typeface="Verdana" panose="020B0604030504040204" pitchFamily="34" charset="0"/>
                <a:ea typeface="Verdana" panose="020B0604030504040204" pitchFamily="34" charset="0"/>
                <a:cs typeface="Trebuchet MS"/>
              </a:rPr>
              <a:t>line </a:t>
            </a:r>
            <a:r>
              <a:rPr lang="en-US" sz="2400" spc="-5" dirty="0">
                <a:latin typeface="Verdana" panose="020B0604030504040204" pitchFamily="34" charset="0"/>
                <a:ea typeface="Verdana" panose="020B0604030504040204" pitchFamily="34" charset="0"/>
                <a:cs typeface="Trebuchet MS"/>
              </a:rPr>
              <a:t>to </a:t>
            </a:r>
            <a:r>
              <a:rPr lang="en-US" sz="2400" spc="-10" dirty="0">
                <a:latin typeface="Verdana" panose="020B0604030504040204" pitchFamily="34" charset="0"/>
                <a:ea typeface="Verdana" panose="020B0604030504040204" pitchFamily="34" charset="0"/>
                <a:cs typeface="Trebuchet MS"/>
              </a:rPr>
              <a:t>one </a:t>
            </a:r>
            <a:r>
              <a:rPr lang="en-US" sz="2400" spc="-5" dirty="0">
                <a:latin typeface="Verdana" panose="020B0604030504040204" pitchFamily="34" charset="0"/>
                <a:ea typeface="Verdana" panose="020B0604030504040204" pitchFamily="34" charset="0"/>
                <a:cs typeface="Trebuchet MS"/>
              </a:rPr>
              <a:t>of </a:t>
            </a:r>
            <a:r>
              <a:rPr lang="en-US" sz="2400" dirty="0">
                <a:latin typeface="Verdana" panose="020B0604030504040204" pitchFamily="34" charset="0"/>
                <a:ea typeface="Verdana" panose="020B0604030504040204" pitchFamily="34" charset="0"/>
                <a:cs typeface="Trebuchet MS"/>
              </a:rPr>
              <a:t>2</a:t>
            </a:r>
            <a:r>
              <a:rPr lang="en-US" sz="2400" baseline="25525" dirty="0">
                <a:latin typeface="Verdana" panose="020B0604030504040204" pitchFamily="34" charset="0"/>
                <a:ea typeface="Verdana" panose="020B0604030504040204" pitchFamily="34" charset="0"/>
                <a:cs typeface="Trebuchet MS"/>
              </a:rPr>
              <a:t>n </a:t>
            </a:r>
            <a:r>
              <a:rPr lang="en-US" sz="2400" spc="-5" dirty="0">
                <a:latin typeface="Verdana" panose="020B0604030504040204" pitchFamily="34" charset="0"/>
                <a:ea typeface="Verdana" panose="020B0604030504040204" pitchFamily="34" charset="0"/>
                <a:cs typeface="Trebuchet MS"/>
              </a:rPr>
              <a:t>output </a:t>
            </a:r>
            <a:r>
              <a:rPr lang="en-US" sz="2400" spc="-10" dirty="0">
                <a:latin typeface="Verdana" panose="020B0604030504040204" pitchFamily="34" charset="0"/>
                <a:ea typeface="Verdana" panose="020B0604030504040204" pitchFamily="34" charset="0"/>
                <a:cs typeface="Trebuchet MS"/>
              </a:rPr>
              <a:t>lines and </a:t>
            </a:r>
            <a:r>
              <a:rPr lang="en-US" sz="2400" spc="-15" dirty="0">
                <a:latin typeface="Verdana" panose="020B0604030504040204" pitchFamily="34" charset="0"/>
                <a:ea typeface="Verdana" panose="020B0604030504040204" pitchFamily="34" charset="0"/>
                <a:cs typeface="Trebuchet MS"/>
              </a:rPr>
              <a:t>is  </a:t>
            </a:r>
            <a:r>
              <a:rPr lang="en-US" sz="2400" spc="-5" dirty="0">
                <a:latin typeface="Verdana" panose="020B0604030504040204" pitchFamily="34" charset="0"/>
                <a:ea typeface="Verdana" panose="020B0604030504040204" pitchFamily="34" charset="0"/>
                <a:cs typeface="Trebuchet MS"/>
              </a:rPr>
              <a:t>controlled by n </a:t>
            </a:r>
            <a:r>
              <a:rPr lang="en-US" sz="2400" spc="-10" dirty="0">
                <a:latin typeface="Verdana" panose="020B0604030504040204" pitchFamily="34" charset="0"/>
                <a:ea typeface="Verdana" panose="020B0604030504040204" pitchFamily="34" charset="0"/>
                <a:cs typeface="Trebuchet MS"/>
              </a:rPr>
              <a:t>control</a:t>
            </a:r>
            <a:r>
              <a:rPr lang="en-US" sz="2400" spc="-5" dirty="0">
                <a:latin typeface="Verdana" panose="020B0604030504040204" pitchFamily="34" charset="0"/>
                <a:ea typeface="Verdana" panose="020B0604030504040204" pitchFamily="34" charset="0"/>
                <a:cs typeface="Trebuchet MS"/>
              </a:rPr>
              <a:t> </a:t>
            </a:r>
            <a:r>
              <a:rPr lang="en-US" sz="2400" spc="-10" dirty="0">
                <a:latin typeface="Verdana" panose="020B0604030504040204" pitchFamily="34" charset="0"/>
                <a:ea typeface="Verdana" panose="020B0604030504040204" pitchFamily="34" charset="0"/>
                <a:cs typeface="Trebuchet MS"/>
              </a:rPr>
              <a:t>lines</a:t>
            </a:r>
            <a:endParaRPr lang="en-US" sz="2400" dirty="0">
              <a:latin typeface="Verdana" panose="020B0604030504040204" pitchFamily="34" charset="0"/>
              <a:ea typeface="Verdana" panose="020B0604030504040204" pitchFamily="34" charset="0"/>
              <a:cs typeface="Trebuchet MS"/>
            </a:endParaRPr>
          </a:p>
          <a:p>
            <a:pPr marL="25400">
              <a:lnSpc>
                <a:spcPct val="100000"/>
              </a:lnSpc>
              <a:spcBef>
                <a:spcPts val="1235"/>
              </a:spcBef>
            </a:pPr>
            <a:r>
              <a:rPr lang="en-US" sz="2400" spc="-5" dirty="0">
                <a:latin typeface="Verdana" panose="020B0604030504040204" pitchFamily="34" charset="0"/>
                <a:ea typeface="Verdana" panose="020B0604030504040204" pitchFamily="34" charset="0"/>
                <a:cs typeface="Trebuchet MS"/>
              </a:rPr>
              <a:t>Example – 1-to-4-line</a:t>
            </a:r>
            <a:r>
              <a:rPr lang="en-US" sz="2400" spc="-30" dirty="0">
                <a:latin typeface="Verdana" panose="020B0604030504040204" pitchFamily="34" charset="0"/>
                <a:ea typeface="Verdana" panose="020B0604030504040204" pitchFamily="34" charset="0"/>
                <a:cs typeface="Trebuchet MS"/>
              </a:rPr>
              <a:t> </a:t>
            </a:r>
            <a:r>
              <a:rPr lang="en-US" sz="2400" spc="-5" dirty="0">
                <a:latin typeface="Verdana" panose="020B0604030504040204" pitchFamily="34" charset="0"/>
                <a:ea typeface="Verdana" panose="020B0604030504040204" pitchFamily="34" charset="0"/>
                <a:cs typeface="Trebuchet MS"/>
              </a:rPr>
              <a:t>demultiplexer:</a:t>
            </a:r>
            <a:endParaRPr lang="en-US" sz="2400" dirty="0">
              <a:latin typeface="Verdana" panose="020B0604030504040204" pitchFamily="34" charset="0"/>
              <a:ea typeface="Verdana" panose="020B0604030504040204" pitchFamily="34" charset="0"/>
              <a:cs typeface="Trebuchet MS"/>
            </a:endParaRPr>
          </a:p>
        </p:txBody>
      </p:sp>
      <p:grpSp>
        <p:nvGrpSpPr>
          <p:cNvPr id="99" name="object 3">
            <a:extLst>
              <a:ext uri="{FF2B5EF4-FFF2-40B4-BE49-F238E27FC236}">
                <a16:creationId xmlns:a16="http://schemas.microsoft.com/office/drawing/2014/main" id="{4CDD37B0-BEF9-40AF-9250-22B49C6E2524}"/>
              </a:ext>
            </a:extLst>
          </p:cNvPr>
          <p:cNvGrpSpPr/>
          <p:nvPr/>
        </p:nvGrpSpPr>
        <p:grpSpPr>
          <a:xfrm>
            <a:off x="1252455" y="4267200"/>
            <a:ext cx="2590800" cy="1544955"/>
            <a:chOff x="946327" y="3672890"/>
            <a:chExt cx="2590800" cy="1544955"/>
          </a:xfrm>
        </p:grpSpPr>
        <p:sp>
          <p:nvSpPr>
            <p:cNvPr id="100" name="object 4">
              <a:extLst>
                <a:ext uri="{FF2B5EF4-FFF2-40B4-BE49-F238E27FC236}">
                  <a16:creationId xmlns:a16="http://schemas.microsoft.com/office/drawing/2014/main" id="{2E80B88F-2FE4-4C7F-A3B1-7C7D40E1886C}"/>
                </a:ext>
              </a:extLst>
            </p:cNvPr>
            <p:cNvSpPr/>
            <p:nvPr/>
          </p:nvSpPr>
          <p:spPr>
            <a:xfrm>
              <a:off x="2856090" y="3836390"/>
              <a:ext cx="681355" cy="0"/>
            </a:xfrm>
            <a:custGeom>
              <a:avLst/>
              <a:gdLst/>
              <a:ahLst/>
              <a:cxnLst/>
              <a:rect l="l" t="t" r="r" b="b"/>
              <a:pathLst>
                <a:path w="681354">
                  <a:moveTo>
                    <a:pt x="0" y="0"/>
                  </a:moveTo>
                  <a:lnTo>
                    <a:pt x="681037" y="0"/>
                  </a:lnTo>
                </a:path>
              </a:pathLst>
            </a:custGeom>
            <a:ln w="25400">
              <a:solidFill>
                <a:srgbClr val="000000"/>
              </a:solidFill>
            </a:ln>
          </p:spPr>
          <p:txBody>
            <a:bodyPr wrap="square" lIns="0" tIns="0" rIns="0" bIns="0" rtlCol="0"/>
            <a:lstStyle/>
            <a:p>
              <a:endParaRPr/>
            </a:p>
          </p:txBody>
        </p:sp>
        <p:sp>
          <p:nvSpPr>
            <p:cNvPr id="101" name="object 5">
              <a:extLst>
                <a:ext uri="{FF2B5EF4-FFF2-40B4-BE49-F238E27FC236}">
                  <a16:creationId xmlns:a16="http://schemas.microsoft.com/office/drawing/2014/main" id="{BDC77641-38A9-4FAA-B1E5-3186DBFD414C}"/>
                </a:ext>
              </a:extLst>
            </p:cNvPr>
            <p:cNvSpPr/>
            <p:nvPr/>
          </p:nvSpPr>
          <p:spPr>
            <a:xfrm>
              <a:off x="2856090" y="4126903"/>
              <a:ext cx="681355" cy="0"/>
            </a:xfrm>
            <a:custGeom>
              <a:avLst/>
              <a:gdLst/>
              <a:ahLst/>
              <a:cxnLst/>
              <a:rect l="l" t="t" r="r" b="b"/>
              <a:pathLst>
                <a:path w="681354">
                  <a:moveTo>
                    <a:pt x="0" y="0"/>
                  </a:moveTo>
                  <a:lnTo>
                    <a:pt x="681037" y="0"/>
                  </a:lnTo>
                </a:path>
              </a:pathLst>
            </a:custGeom>
            <a:ln w="25400">
              <a:solidFill>
                <a:srgbClr val="000000"/>
              </a:solidFill>
            </a:ln>
          </p:spPr>
          <p:txBody>
            <a:bodyPr wrap="square" lIns="0" tIns="0" rIns="0" bIns="0" rtlCol="0"/>
            <a:lstStyle/>
            <a:p>
              <a:endParaRPr/>
            </a:p>
          </p:txBody>
        </p:sp>
        <p:sp>
          <p:nvSpPr>
            <p:cNvPr id="102" name="object 6">
              <a:extLst>
                <a:ext uri="{FF2B5EF4-FFF2-40B4-BE49-F238E27FC236}">
                  <a16:creationId xmlns:a16="http://schemas.microsoft.com/office/drawing/2014/main" id="{A34796E3-3447-4B67-9D9A-AA3C8AF7024A}"/>
                </a:ext>
              </a:extLst>
            </p:cNvPr>
            <p:cNvSpPr/>
            <p:nvPr/>
          </p:nvSpPr>
          <p:spPr>
            <a:xfrm>
              <a:off x="2856090" y="4412653"/>
              <a:ext cx="681355" cy="0"/>
            </a:xfrm>
            <a:custGeom>
              <a:avLst/>
              <a:gdLst/>
              <a:ahLst/>
              <a:cxnLst/>
              <a:rect l="l" t="t" r="r" b="b"/>
              <a:pathLst>
                <a:path w="681354">
                  <a:moveTo>
                    <a:pt x="0" y="0"/>
                  </a:moveTo>
                  <a:lnTo>
                    <a:pt x="681037" y="0"/>
                  </a:lnTo>
                </a:path>
              </a:pathLst>
            </a:custGeom>
            <a:ln w="25400">
              <a:solidFill>
                <a:srgbClr val="000000"/>
              </a:solidFill>
            </a:ln>
          </p:spPr>
          <p:txBody>
            <a:bodyPr wrap="square" lIns="0" tIns="0" rIns="0" bIns="0" rtlCol="0"/>
            <a:lstStyle/>
            <a:p>
              <a:endParaRPr/>
            </a:p>
          </p:txBody>
        </p:sp>
        <p:sp>
          <p:nvSpPr>
            <p:cNvPr id="103" name="object 7">
              <a:extLst>
                <a:ext uri="{FF2B5EF4-FFF2-40B4-BE49-F238E27FC236}">
                  <a16:creationId xmlns:a16="http://schemas.microsoft.com/office/drawing/2014/main" id="{A8900DC8-77E3-45F1-8BC5-2FE5683BA695}"/>
                </a:ext>
              </a:extLst>
            </p:cNvPr>
            <p:cNvSpPr/>
            <p:nvPr/>
          </p:nvSpPr>
          <p:spPr>
            <a:xfrm>
              <a:off x="2856090" y="4698403"/>
              <a:ext cx="681355" cy="0"/>
            </a:xfrm>
            <a:custGeom>
              <a:avLst/>
              <a:gdLst/>
              <a:ahLst/>
              <a:cxnLst/>
              <a:rect l="l" t="t" r="r" b="b"/>
              <a:pathLst>
                <a:path w="681354">
                  <a:moveTo>
                    <a:pt x="0" y="0"/>
                  </a:moveTo>
                  <a:lnTo>
                    <a:pt x="681037" y="0"/>
                  </a:lnTo>
                </a:path>
              </a:pathLst>
            </a:custGeom>
            <a:ln w="25400">
              <a:solidFill>
                <a:srgbClr val="000000"/>
              </a:solidFill>
            </a:ln>
          </p:spPr>
          <p:txBody>
            <a:bodyPr wrap="square" lIns="0" tIns="0" rIns="0" bIns="0" rtlCol="0"/>
            <a:lstStyle/>
            <a:p>
              <a:endParaRPr/>
            </a:p>
          </p:txBody>
        </p:sp>
        <p:sp>
          <p:nvSpPr>
            <p:cNvPr id="104" name="object 8">
              <a:extLst>
                <a:ext uri="{FF2B5EF4-FFF2-40B4-BE49-F238E27FC236}">
                  <a16:creationId xmlns:a16="http://schemas.microsoft.com/office/drawing/2014/main" id="{17310CE1-747F-464C-85EC-D7726F177BA7}"/>
                </a:ext>
              </a:extLst>
            </p:cNvPr>
            <p:cNvSpPr/>
            <p:nvPr/>
          </p:nvSpPr>
          <p:spPr>
            <a:xfrm>
              <a:off x="946327" y="4255478"/>
              <a:ext cx="681355" cy="0"/>
            </a:xfrm>
            <a:custGeom>
              <a:avLst/>
              <a:gdLst/>
              <a:ahLst/>
              <a:cxnLst/>
              <a:rect l="l" t="t" r="r" b="b"/>
              <a:pathLst>
                <a:path w="681355">
                  <a:moveTo>
                    <a:pt x="0" y="0"/>
                  </a:moveTo>
                  <a:lnTo>
                    <a:pt x="681037" y="0"/>
                  </a:lnTo>
                </a:path>
              </a:pathLst>
            </a:custGeom>
            <a:ln w="25400">
              <a:solidFill>
                <a:srgbClr val="000000"/>
              </a:solidFill>
            </a:ln>
          </p:spPr>
          <p:txBody>
            <a:bodyPr wrap="square" lIns="0" tIns="0" rIns="0" bIns="0" rtlCol="0"/>
            <a:lstStyle/>
            <a:p>
              <a:endParaRPr/>
            </a:p>
          </p:txBody>
        </p:sp>
        <p:sp>
          <p:nvSpPr>
            <p:cNvPr id="105" name="object 9">
              <a:extLst>
                <a:ext uri="{FF2B5EF4-FFF2-40B4-BE49-F238E27FC236}">
                  <a16:creationId xmlns:a16="http://schemas.microsoft.com/office/drawing/2014/main" id="{D91B7374-6E22-40CE-96A3-BDDF0C888643}"/>
                </a:ext>
              </a:extLst>
            </p:cNvPr>
            <p:cNvSpPr/>
            <p:nvPr/>
          </p:nvSpPr>
          <p:spPr>
            <a:xfrm>
              <a:off x="2375090" y="4536490"/>
              <a:ext cx="0" cy="681355"/>
            </a:xfrm>
            <a:custGeom>
              <a:avLst/>
              <a:gdLst/>
              <a:ahLst/>
              <a:cxnLst/>
              <a:rect l="l" t="t" r="r" b="b"/>
              <a:pathLst>
                <a:path h="681354">
                  <a:moveTo>
                    <a:pt x="0" y="0"/>
                  </a:moveTo>
                  <a:lnTo>
                    <a:pt x="0" y="681037"/>
                  </a:lnTo>
                </a:path>
              </a:pathLst>
            </a:custGeom>
            <a:ln w="25400">
              <a:solidFill>
                <a:srgbClr val="000000"/>
              </a:solidFill>
            </a:ln>
          </p:spPr>
          <p:txBody>
            <a:bodyPr wrap="square" lIns="0" tIns="0" rIns="0" bIns="0" rtlCol="0"/>
            <a:lstStyle/>
            <a:p>
              <a:endParaRPr/>
            </a:p>
          </p:txBody>
        </p:sp>
        <p:sp>
          <p:nvSpPr>
            <p:cNvPr id="106" name="object 10">
              <a:extLst>
                <a:ext uri="{FF2B5EF4-FFF2-40B4-BE49-F238E27FC236}">
                  <a16:creationId xmlns:a16="http://schemas.microsoft.com/office/drawing/2014/main" id="{C1873FC9-D8F1-4678-AC13-7EDBF4D7F4CE}"/>
                </a:ext>
              </a:extLst>
            </p:cNvPr>
            <p:cNvSpPr/>
            <p:nvPr/>
          </p:nvSpPr>
          <p:spPr>
            <a:xfrm>
              <a:off x="2089340" y="4536490"/>
              <a:ext cx="0" cy="681355"/>
            </a:xfrm>
            <a:custGeom>
              <a:avLst/>
              <a:gdLst/>
              <a:ahLst/>
              <a:cxnLst/>
              <a:rect l="l" t="t" r="r" b="b"/>
              <a:pathLst>
                <a:path h="681354">
                  <a:moveTo>
                    <a:pt x="0" y="0"/>
                  </a:moveTo>
                  <a:lnTo>
                    <a:pt x="0" y="681037"/>
                  </a:lnTo>
                </a:path>
              </a:pathLst>
            </a:custGeom>
            <a:ln w="25400">
              <a:solidFill>
                <a:srgbClr val="000000"/>
              </a:solidFill>
            </a:ln>
          </p:spPr>
          <p:txBody>
            <a:bodyPr wrap="square" lIns="0" tIns="0" rIns="0" bIns="0" rtlCol="0"/>
            <a:lstStyle/>
            <a:p>
              <a:endParaRPr/>
            </a:p>
          </p:txBody>
        </p:sp>
        <p:sp>
          <p:nvSpPr>
            <p:cNvPr id="107" name="object 11">
              <a:extLst>
                <a:ext uri="{FF2B5EF4-FFF2-40B4-BE49-F238E27FC236}">
                  <a16:creationId xmlns:a16="http://schemas.microsoft.com/office/drawing/2014/main" id="{EA6DDD60-F1AE-4222-8261-F3DDD85BE46D}"/>
                </a:ext>
              </a:extLst>
            </p:cNvPr>
            <p:cNvSpPr/>
            <p:nvPr/>
          </p:nvSpPr>
          <p:spPr>
            <a:xfrm>
              <a:off x="1536877" y="3679240"/>
              <a:ext cx="1439989" cy="1152004"/>
            </a:xfrm>
            <a:prstGeom prst="rect">
              <a:avLst/>
            </a:prstGeom>
            <a:blipFill>
              <a:blip r:embed="rId2" cstate="print"/>
              <a:stretch>
                <a:fillRect/>
              </a:stretch>
            </a:blipFill>
          </p:spPr>
          <p:txBody>
            <a:bodyPr wrap="square" lIns="0" tIns="0" rIns="0" bIns="0" rtlCol="0"/>
            <a:lstStyle/>
            <a:p>
              <a:endParaRPr/>
            </a:p>
          </p:txBody>
        </p:sp>
        <p:sp>
          <p:nvSpPr>
            <p:cNvPr id="108" name="object 12">
              <a:extLst>
                <a:ext uri="{FF2B5EF4-FFF2-40B4-BE49-F238E27FC236}">
                  <a16:creationId xmlns:a16="http://schemas.microsoft.com/office/drawing/2014/main" id="{E153A16C-5A66-44B3-9511-8CDA1E47358E}"/>
                </a:ext>
              </a:extLst>
            </p:cNvPr>
            <p:cNvSpPr/>
            <p:nvPr/>
          </p:nvSpPr>
          <p:spPr>
            <a:xfrm>
              <a:off x="1536865" y="3679240"/>
              <a:ext cx="1440180" cy="1152525"/>
            </a:xfrm>
            <a:custGeom>
              <a:avLst/>
              <a:gdLst/>
              <a:ahLst/>
              <a:cxnLst/>
              <a:rect l="l" t="t" r="r" b="b"/>
              <a:pathLst>
                <a:path w="1440180" h="1152525">
                  <a:moveTo>
                    <a:pt x="1151991" y="0"/>
                  </a:moveTo>
                  <a:lnTo>
                    <a:pt x="287997" y="0"/>
                  </a:lnTo>
                  <a:lnTo>
                    <a:pt x="0" y="0"/>
                  </a:lnTo>
                  <a:lnTo>
                    <a:pt x="0" y="287997"/>
                  </a:lnTo>
                  <a:lnTo>
                    <a:pt x="0" y="575995"/>
                  </a:lnTo>
                  <a:lnTo>
                    <a:pt x="0" y="863993"/>
                  </a:lnTo>
                  <a:lnTo>
                    <a:pt x="0" y="1151991"/>
                  </a:lnTo>
                  <a:lnTo>
                    <a:pt x="287997" y="1151991"/>
                  </a:lnTo>
                  <a:lnTo>
                    <a:pt x="1151991" y="1152004"/>
                  </a:lnTo>
                  <a:lnTo>
                    <a:pt x="1151991" y="0"/>
                  </a:lnTo>
                  <a:close/>
                </a:path>
                <a:path w="1440180" h="1152525">
                  <a:moveTo>
                    <a:pt x="1440002" y="0"/>
                  </a:moveTo>
                  <a:lnTo>
                    <a:pt x="1152004" y="0"/>
                  </a:lnTo>
                  <a:lnTo>
                    <a:pt x="1152004" y="287997"/>
                  </a:lnTo>
                  <a:lnTo>
                    <a:pt x="1152004" y="575995"/>
                  </a:lnTo>
                  <a:lnTo>
                    <a:pt x="1152004" y="863993"/>
                  </a:lnTo>
                  <a:lnTo>
                    <a:pt x="1152004" y="1151991"/>
                  </a:lnTo>
                  <a:lnTo>
                    <a:pt x="1440002" y="1151991"/>
                  </a:lnTo>
                  <a:lnTo>
                    <a:pt x="1440002" y="863993"/>
                  </a:lnTo>
                  <a:lnTo>
                    <a:pt x="1440002" y="575995"/>
                  </a:lnTo>
                  <a:lnTo>
                    <a:pt x="1440002" y="287997"/>
                  </a:lnTo>
                  <a:lnTo>
                    <a:pt x="1440002" y="0"/>
                  </a:lnTo>
                  <a:close/>
                </a:path>
              </a:pathLst>
            </a:custGeom>
            <a:solidFill>
              <a:srgbClr val="DBDBDB"/>
            </a:solidFill>
          </p:spPr>
          <p:txBody>
            <a:bodyPr wrap="square" lIns="0" tIns="0" rIns="0" bIns="0" rtlCol="0"/>
            <a:lstStyle/>
            <a:p>
              <a:endParaRPr/>
            </a:p>
          </p:txBody>
        </p:sp>
        <p:sp>
          <p:nvSpPr>
            <p:cNvPr id="109" name="object 13">
              <a:extLst>
                <a:ext uri="{FF2B5EF4-FFF2-40B4-BE49-F238E27FC236}">
                  <a16:creationId xmlns:a16="http://schemas.microsoft.com/office/drawing/2014/main" id="{86387B2E-386D-4EFC-A545-3EFF5D065993}"/>
                </a:ext>
              </a:extLst>
            </p:cNvPr>
            <p:cNvSpPr/>
            <p:nvPr/>
          </p:nvSpPr>
          <p:spPr>
            <a:xfrm>
              <a:off x="1536865" y="3672890"/>
              <a:ext cx="0" cy="1165225"/>
            </a:xfrm>
            <a:custGeom>
              <a:avLst/>
              <a:gdLst/>
              <a:ahLst/>
              <a:cxnLst/>
              <a:rect l="l" t="t" r="r" b="b"/>
              <a:pathLst>
                <a:path h="1165225">
                  <a:moveTo>
                    <a:pt x="0" y="0"/>
                  </a:moveTo>
                  <a:lnTo>
                    <a:pt x="0" y="1164704"/>
                  </a:lnTo>
                </a:path>
              </a:pathLst>
            </a:custGeom>
            <a:ln w="12700">
              <a:solidFill>
                <a:srgbClr val="FFFFFF"/>
              </a:solidFill>
            </a:ln>
          </p:spPr>
          <p:txBody>
            <a:bodyPr wrap="square" lIns="0" tIns="0" rIns="0" bIns="0" rtlCol="0"/>
            <a:lstStyle/>
            <a:p>
              <a:endParaRPr/>
            </a:p>
          </p:txBody>
        </p:sp>
        <p:sp>
          <p:nvSpPr>
            <p:cNvPr id="110" name="object 14">
              <a:extLst>
                <a:ext uri="{FF2B5EF4-FFF2-40B4-BE49-F238E27FC236}">
                  <a16:creationId xmlns:a16="http://schemas.microsoft.com/office/drawing/2014/main" id="{6D1088BA-70DC-4B33-A489-6847F4A8FDC1}"/>
                </a:ext>
              </a:extLst>
            </p:cNvPr>
            <p:cNvSpPr/>
            <p:nvPr/>
          </p:nvSpPr>
          <p:spPr>
            <a:xfrm>
              <a:off x="2976867" y="3672890"/>
              <a:ext cx="0" cy="1165225"/>
            </a:xfrm>
            <a:custGeom>
              <a:avLst/>
              <a:gdLst/>
              <a:ahLst/>
              <a:cxnLst/>
              <a:rect l="l" t="t" r="r" b="b"/>
              <a:pathLst>
                <a:path h="1165225">
                  <a:moveTo>
                    <a:pt x="0" y="0"/>
                  </a:moveTo>
                  <a:lnTo>
                    <a:pt x="0" y="1164704"/>
                  </a:lnTo>
                </a:path>
              </a:pathLst>
            </a:custGeom>
            <a:ln w="12700">
              <a:solidFill>
                <a:srgbClr val="FFFFFF"/>
              </a:solidFill>
            </a:ln>
          </p:spPr>
          <p:txBody>
            <a:bodyPr wrap="square" lIns="0" tIns="0" rIns="0" bIns="0" rtlCol="0"/>
            <a:lstStyle/>
            <a:p>
              <a:endParaRPr/>
            </a:p>
          </p:txBody>
        </p:sp>
        <p:sp>
          <p:nvSpPr>
            <p:cNvPr id="111" name="object 15">
              <a:extLst>
                <a:ext uri="{FF2B5EF4-FFF2-40B4-BE49-F238E27FC236}">
                  <a16:creationId xmlns:a16="http://schemas.microsoft.com/office/drawing/2014/main" id="{B367C3EA-5243-46E3-9410-E46F31B29FCE}"/>
                </a:ext>
              </a:extLst>
            </p:cNvPr>
            <p:cNvSpPr/>
            <p:nvPr/>
          </p:nvSpPr>
          <p:spPr>
            <a:xfrm>
              <a:off x="1530515" y="3679240"/>
              <a:ext cx="1452880" cy="0"/>
            </a:xfrm>
            <a:custGeom>
              <a:avLst/>
              <a:gdLst/>
              <a:ahLst/>
              <a:cxnLst/>
              <a:rect l="l" t="t" r="r" b="b"/>
              <a:pathLst>
                <a:path w="1452880">
                  <a:moveTo>
                    <a:pt x="0" y="0"/>
                  </a:moveTo>
                  <a:lnTo>
                    <a:pt x="1452702" y="0"/>
                  </a:lnTo>
                </a:path>
              </a:pathLst>
            </a:custGeom>
            <a:ln w="12700">
              <a:solidFill>
                <a:srgbClr val="FFFFFF"/>
              </a:solidFill>
            </a:ln>
          </p:spPr>
          <p:txBody>
            <a:bodyPr wrap="square" lIns="0" tIns="0" rIns="0" bIns="0" rtlCol="0"/>
            <a:lstStyle/>
            <a:p>
              <a:endParaRPr/>
            </a:p>
          </p:txBody>
        </p:sp>
        <p:sp>
          <p:nvSpPr>
            <p:cNvPr id="112" name="object 16">
              <a:extLst>
                <a:ext uri="{FF2B5EF4-FFF2-40B4-BE49-F238E27FC236}">
                  <a16:creationId xmlns:a16="http://schemas.microsoft.com/office/drawing/2014/main" id="{494C7B4A-E8FA-499C-B7D6-C60609531B38}"/>
                </a:ext>
              </a:extLst>
            </p:cNvPr>
            <p:cNvSpPr/>
            <p:nvPr/>
          </p:nvSpPr>
          <p:spPr>
            <a:xfrm>
              <a:off x="1530515" y="4831245"/>
              <a:ext cx="1452880" cy="0"/>
            </a:xfrm>
            <a:custGeom>
              <a:avLst/>
              <a:gdLst/>
              <a:ahLst/>
              <a:cxnLst/>
              <a:rect l="l" t="t" r="r" b="b"/>
              <a:pathLst>
                <a:path w="1452880">
                  <a:moveTo>
                    <a:pt x="0" y="0"/>
                  </a:moveTo>
                  <a:lnTo>
                    <a:pt x="1452702" y="0"/>
                  </a:lnTo>
                </a:path>
              </a:pathLst>
            </a:custGeom>
            <a:ln w="12700">
              <a:solidFill>
                <a:srgbClr val="FFFFFF"/>
              </a:solidFill>
            </a:ln>
          </p:spPr>
          <p:txBody>
            <a:bodyPr wrap="square" lIns="0" tIns="0" rIns="0" bIns="0" rtlCol="0"/>
            <a:lstStyle/>
            <a:p>
              <a:endParaRPr/>
            </a:p>
          </p:txBody>
        </p:sp>
        <p:sp>
          <p:nvSpPr>
            <p:cNvPr id="113" name="object 17">
              <a:extLst>
                <a:ext uri="{FF2B5EF4-FFF2-40B4-BE49-F238E27FC236}">
                  <a16:creationId xmlns:a16="http://schemas.microsoft.com/office/drawing/2014/main" id="{85D049C7-31EF-4D0D-9F71-B6C2C47BEB13}"/>
                </a:ext>
              </a:extLst>
            </p:cNvPr>
            <p:cNvSpPr/>
            <p:nvPr/>
          </p:nvSpPr>
          <p:spPr>
            <a:xfrm>
              <a:off x="1544015" y="3836390"/>
              <a:ext cx="1421765" cy="419100"/>
            </a:xfrm>
            <a:custGeom>
              <a:avLst/>
              <a:gdLst/>
              <a:ahLst/>
              <a:cxnLst/>
              <a:rect l="l" t="t" r="r" b="b"/>
              <a:pathLst>
                <a:path w="1421764" h="419100">
                  <a:moveTo>
                    <a:pt x="1421612" y="0"/>
                  </a:moveTo>
                  <a:lnTo>
                    <a:pt x="0" y="419100"/>
                  </a:lnTo>
                </a:path>
              </a:pathLst>
            </a:custGeom>
            <a:ln w="25400">
              <a:solidFill>
                <a:srgbClr val="000000"/>
              </a:solidFill>
            </a:ln>
          </p:spPr>
          <p:txBody>
            <a:bodyPr wrap="square" lIns="0" tIns="0" rIns="0" bIns="0" rtlCol="0"/>
            <a:lstStyle/>
            <a:p>
              <a:endParaRPr/>
            </a:p>
          </p:txBody>
        </p:sp>
        <p:sp>
          <p:nvSpPr>
            <p:cNvPr id="114" name="object 18">
              <a:extLst>
                <a:ext uri="{FF2B5EF4-FFF2-40B4-BE49-F238E27FC236}">
                  <a16:creationId xmlns:a16="http://schemas.microsoft.com/office/drawing/2014/main" id="{5A1EF652-0904-418A-8E6C-5057C8FE4E80}"/>
                </a:ext>
              </a:extLst>
            </p:cNvPr>
            <p:cNvSpPr/>
            <p:nvPr/>
          </p:nvSpPr>
          <p:spPr>
            <a:xfrm>
              <a:off x="1544015" y="4124528"/>
              <a:ext cx="1421765" cy="131445"/>
            </a:xfrm>
            <a:custGeom>
              <a:avLst/>
              <a:gdLst/>
              <a:ahLst/>
              <a:cxnLst/>
              <a:rect l="l" t="t" r="r" b="b"/>
              <a:pathLst>
                <a:path w="1421764" h="131445">
                  <a:moveTo>
                    <a:pt x="1421612" y="0"/>
                  </a:moveTo>
                  <a:lnTo>
                    <a:pt x="0" y="130975"/>
                  </a:lnTo>
                </a:path>
              </a:pathLst>
            </a:custGeom>
            <a:ln w="25400">
              <a:solidFill>
                <a:srgbClr val="000000"/>
              </a:solidFill>
            </a:ln>
          </p:spPr>
          <p:txBody>
            <a:bodyPr wrap="square" lIns="0" tIns="0" rIns="0" bIns="0" rtlCol="0"/>
            <a:lstStyle/>
            <a:p>
              <a:endParaRPr/>
            </a:p>
          </p:txBody>
        </p:sp>
        <p:sp>
          <p:nvSpPr>
            <p:cNvPr id="115" name="object 19">
              <a:extLst>
                <a:ext uri="{FF2B5EF4-FFF2-40B4-BE49-F238E27FC236}">
                  <a16:creationId xmlns:a16="http://schemas.microsoft.com/office/drawing/2014/main" id="{80AE318D-D69A-456D-A346-C74BFE3C2AE3}"/>
                </a:ext>
              </a:extLst>
            </p:cNvPr>
            <p:cNvSpPr/>
            <p:nvPr/>
          </p:nvSpPr>
          <p:spPr>
            <a:xfrm>
              <a:off x="1544015" y="4253115"/>
              <a:ext cx="1421765" cy="157480"/>
            </a:xfrm>
            <a:custGeom>
              <a:avLst/>
              <a:gdLst/>
              <a:ahLst/>
              <a:cxnLst/>
              <a:rect l="l" t="t" r="r" b="b"/>
              <a:pathLst>
                <a:path w="1421764" h="157479">
                  <a:moveTo>
                    <a:pt x="1421612" y="157162"/>
                  </a:moveTo>
                  <a:lnTo>
                    <a:pt x="0" y="0"/>
                  </a:lnTo>
                </a:path>
              </a:pathLst>
            </a:custGeom>
            <a:ln w="25400">
              <a:solidFill>
                <a:srgbClr val="000000"/>
              </a:solidFill>
            </a:ln>
          </p:spPr>
          <p:txBody>
            <a:bodyPr wrap="square" lIns="0" tIns="0" rIns="0" bIns="0" rtlCol="0"/>
            <a:lstStyle/>
            <a:p>
              <a:endParaRPr/>
            </a:p>
          </p:txBody>
        </p:sp>
        <p:sp>
          <p:nvSpPr>
            <p:cNvPr id="116" name="object 20">
              <a:extLst>
                <a:ext uri="{FF2B5EF4-FFF2-40B4-BE49-F238E27FC236}">
                  <a16:creationId xmlns:a16="http://schemas.microsoft.com/office/drawing/2014/main" id="{1E665994-8428-4DBB-9007-5FCA42E32490}"/>
                </a:ext>
              </a:extLst>
            </p:cNvPr>
            <p:cNvSpPr/>
            <p:nvPr/>
          </p:nvSpPr>
          <p:spPr>
            <a:xfrm>
              <a:off x="1544015" y="4253115"/>
              <a:ext cx="1421765" cy="445770"/>
            </a:xfrm>
            <a:custGeom>
              <a:avLst/>
              <a:gdLst/>
              <a:ahLst/>
              <a:cxnLst/>
              <a:rect l="l" t="t" r="r" b="b"/>
              <a:pathLst>
                <a:path w="1421764" h="445770">
                  <a:moveTo>
                    <a:pt x="1421612" y="445287"/>
                  </a:moveTo>
                  <a:lnTo>
                    <a:pt x="0" y="0"/>
                  </a:lnTo>
                </a:path>
              </a:pathLst>
            </a:custGeom>
            <a:ln w="25400">
              <a:solidFill>
                <a:srgbClr val="000000"/>
              </a:solidFill>
            </a:ln>
          </p:spPr>
          <p:txBody>
            <a:bodyPr wrap="square" lIns="0" tIns="0" rIns="0" bIns="0" rtlCol="0"/>
            <a:lstStyle/>
            <a:p>
              <a:endParaRPr/>
            </a:p>
          </p:txBody>
        </p:sp>
      </p:grpSp>
      <p:sp>
        <p:nvSpPr>
          <p:cNvPr id="117" name="object 21">
            <a:extLst>
              <a:ext uri="{FF2B5EF4-FFF2-40B4-BE49-F238E27FC236}">
                <a16:creationId xmlns:a16="http://schemas.microsoft.com/office/drawing/2014/main" id="{FAC8727D-002E-4931-A59C-C7F5B32C717F}"/>
              </a:ext>
            </a:extLst>
          </p:cNvPr>
          <p:cNvSpPr txBox="1"/>
          <p:nvPr/>
        </p:nvSpPr>
        <p:spPr>
          <a:xfrm>
            <a:off x="3828701" y="4245204"/>
            <a:ext cx="262890" cy="1170305"/>
          </a:xfrm>
          <a:prstGeom prst="rect">
            <a:avLst/>
          </a:prstGeom>
        </p:spPr>
        <p:txBody>
          <a:bodyPr vert="horz" wrap="square" lIns="0" tIns="10160" rIns="0" bIns="0" rtlCol="0">
            <a:spAutoFit/>
          </a:bodyPr>
          <a:lstStyle/>
          <a:p>
            <a:pPr marL="38100" marR="30480" algn="just">
              <a:lnSpc>
                <a:spcPct val="117600"/>
              </a:lnSpc>
              <a:spcBef>
                <a:spcPts val="80"/>
              </a:spcBef>
            </a:pPr>
            <a:r>
              <a:rPr sz="1600" i="1" spc="-5" dirty="0">
                <a:latin typeface="Caladea"/>
                <a:cs typeface="Caladea"/>
              </a:rPr>
              <a:t>Y</a:t>
            </a:r>
            <a:r>
              <a:rPr sz="1575" spc="7" baseline="-21164" dirty="0">
                <a:latin typeface="Caladea"/>
                <a:cs typeface="Caladea"/>
              </a:rPr>
              <a:t>0  </a:t>
            </a:r>
            <a:r>
              <a:rPr sz="1600" i="1" spc="-5" dirty="0">
                <a:latin typeface="Caladea"/>
                <a:cs typeface="Caladea"/>
              </a:rPr>
              <a:t>Y</a:t>
            </a:r>
            <a:r>
              <a:rPr sz="1575" spc="7" baseline="-21164" dirty="0">
                <a:latin typeface="Caladea"/>
                <a:cs typeface="Caladea"/>
              </a:rPr>
              <a:t>1  </a:t>
            </a:r>
            <a:r>
              <a:rPr sz="1600" i="1" spc="-5" dirty="0">
                <a:latin typeface="Caladea"/>
                <a:cs typeface="Caladea"/>
              </a:rPr>
              <a:t>Y</a:t>
            </a:r>
            <a:r>
              <a:rPr sz="1575" spc="7" baseline="-21164" dirty="0">
                <a:latin typeface="Caladea"/>
                <a:cs typeface="Caladea"/>
              </a:rPr>
              <a:t>2  </a:t>
            </a:r>
            <a:r>
              <a:rPr sz="1600" i="1" spc="-5" dirty="0">
                <a:latin typeface="Caladea"/>
                <a:cs typeface="Caladea"/>
              </a:rPr>
              <a:t>Y</a:t>
            </a:r>
            <a:r>
              <a:rPr sz="1575" spc="7" baseline="-21164" dirty="0">
                <a:latin typeface="Caladea"/>
                <a:cs typeface="Caladea"/>
              </a:rPr>
              <a:t>3</a:t>
            </a:r>
            <a:endParaRPr sz="1575" baseline="-21164">
              <a:latin typeface="Caladea"/>
              <a:cs typeface="Caladea"/>
            </a:endParaRPr>
          </a:p>
        </p:txBody>
      </p:sp>
      <p:sp>
        <p:nvSpPr>
          <p:cNvPr id="118" name="object 22">
            <a:extLst>
              <a:ext uri="{FF2B5EF4-FFF2-40B4-BE49-F238E27FC236}">
                <a16:creationId xmlns:a16="http://schemas.microsoft.com/office/drawing/2014/main" id="{ADADB052-26E2-4BEE-B667-3A9DF835442B}"/>
              </a:ext>
            </a:extLst>
          </p:cNvPr>
          <p:cNvSpPr txBox="1"/>
          <p:nvPr/>
        </p:nvSpPr>
        <p:spPr>
          <a:xfrm>
            <a:off x="2275796" y="5796001"/>
            <a:ext cx="534670" cy="269240"/>
          </a:xfrm>
          <a:prstGeom prst="rect">
            <a:avLst/>
          </a:prstGeom>
        </p:spPr>
        <p:txBody>
          <a:bodyPr vert="horz" wrap="square" lIns="0" tIns="12065" rIns="0" bIns="0" rtlCol="0">
            <a:spAutoFit/>
          </a:bodyPr>
          <a:lstStyle/>
          <a:p>
            <a:pPr marL="38100">
              <a:lnSpc>
                <a:spcPct val="100000"/>
              </a:lnSpc>
              <a:spcBef>
                <a:spcPts val="95"/>
              </a:spcBef>
            </a:pPr>
            <a:r>
              <a:rPr sz="1600" i="1" dirty="0">
                <a:latin typeface="Caladea"/>
                <a:cs typeface="Caladea"/>
              </a:rPr>
              <a:t>S</a:t>
            </a:r>
            <a:r>
              <a:rPr sz="1575" baseline="-21164" dirty="0">
                <a:latin typeface="Caladea"/>
                <a:cs typeface="Caladea"/>
              </a:rPr>
              <a:t>1</a:t>
            </a:r>
            <a:r>
              <a:rPr sz="1575" spc="187" baseline="-21164" dirty="0">
                <a:latin typeface="Caladea"/>
                <a:cs typeface="Caladea"/>
              </a:rPr>
              <a:t> </a:t>
            </a:r>
            <a:r>
              <a:rPr sz="1600" i="1" dirty="0">
                <a:latin typeface="Caladea"/>
                <a:cs typeface="Caladea"/>
              </a:rPr>
              <a:t>S</a:t>
            </a:r>
            <a:r>
              <a:rPr sz="1575" baseline="-21164" dirty="0">
                <a:latin typeface="Caladea"/>
                <a:cs typeface="Caladea"/>
              </a:rPr>
              <a:t>0</a:t>
            </a:r>
            <a:endParaRPr sz="1575" baseline="-21164">
              <a:latin typeface="Caladea"/>
              <a:cs typeface="Caladea"/>
            </a:endParaRPr>
          </a:p>
        </p:txBody>
      </p:sp>
      <p:sp>
        <p:nvSpPr>
          <p:cNvPr id="119" name="object 23">
            <a:extLst>
              <a:ext uri="{FF2B5EF4-FFF2-40B4-BE49-F238E27FC236}">
                <a16:creationId xmlns:a16="http://schemas.microsoft.com/office/drawing/2014/main" id="{B1524B3B-EFFD-43C8-ADA9-1B69C00F7DA1}"/>
              </a:ext>
            </a:extLst>
          </p:cNvPr>
          <p:cNvSpPr txBox="1"/>
          <p:nvPr/>
        </p:nvSpPr>
        <p:spPr>
          <a:xfrm>
            <a:off x="1135921" y="4699191"/>
            <a:ext cx="90805" cy="269240"/>
          </a:xfrm>
          <a:prstGeom prst="rect">
            <a:avLst/>
          </a:prstGeom>
        </p:spPr>
        <p:txBody>
          <a:bodyPr vert="horz" wrap="square" lIns="0" tIns="12065" rIns="0" bIns="0" rtlCol="0">
            <a:spAutoFit/>
          </a:bodyPr>
          <a:lstStyle/>
          <a:p>
            <a:pPr marL="12700">
              <a:lnSpc>
                <a:spcPct val="100000"/>
              </a:lnSpc>
              <a:spcBef>
                <a:spcPts val="95"/>
              </a:spcBef>
            </a:pPr>
            <a:r>
              <a:rPr sz="1600" i="1" spc="-5" dirty="0">
                <a:latin typeface="Caladea"/>
                <a:cs typeface="Caladea"/>
              </a:rPr>
              <a:t>I</a:t>
            </a:r>
            <a:endParaRPr sz="1600">
              <a:latin typeface="Caladea"/>
              <a:cs typeface="Caladea"/>
            </a:endParaRPr>
          </a:p>
        </p:txBody>
      </p:sp>
      <p:grpSp>
        <p:nvGrpSpPr>
          <p:cNvPr id="120" name="object 24">
            <a:extLst>
              <a:ext uri="{FF2B5EF4-FFF2-40B4-BE49-F238E27FC236}">
                <a16:creationId xmlns:a16="http://schemas.microsoft.com/office/drawing/2014/main" id="{8D2CFDE6-4C7E-439F-89ED-40BA01FED3F6}"/>
              </a:ext>
            </a:extLst>
          </p:cNvPr>
          <p:cNvGrpSpPr/>
          <p:nvPr/>
        </p:nvGrpSpPr>
        <p:grpSpPr>
          <a:xfrm>
            <a:off x="4803477" y="4045116"/>
            <a:ext cx="2601595" cy="1835150"/>
            <a:chOff x="4497349" y="3450806"/>
            <a:chExt cx="2601595" cy="1835150"/>
          </a:xfrm>
        </p:grpSpPr>
        <p:sp>
          <p:nvSpPr>
            <p:cNvPr id="121" name="object 25">
              <a:extLst>
                <a:ext uri="{FF2B5EF4-FFF2-40B4-BE49-F238E27FC236}">
                  <a16:creationId xmlns:a16="http://schemas.microsoft.com/office/drawing/2014/main" id="{F2B0E575-8949-4F5A-8B4E-5E055C5D10EB}"/>
                </a:ext>
              </a:extLst>
            </p:cNvPr>
            <p:cNvSpPr/>
            <p:nvPr/>
          </p:nvSpPr>
          <p:spPr>
            <a:xfrm>
              <a:off x="4500524" y="3453981"/>
              <a:ext cx="2591993" cy="1828800"/>
            </a:xfrm>
            <a:prstGeom prst="rect">
              <a:avLst/>
            </a:prstGeom>
            <a:blipFill>
              <a:blip r:embed="rId3" cstate="print"/>
              <a:stretch>
                <a:fillRect/>
              </a:stretch>
            </a:blipFill>
          </p:spPr>
          <p:txBody>
            <a:bodyPr wrap="square" lIns="0" tIns="0" rIns="0" bIns="0" rtlCol="0"/>
            <a:lstStyle/>
            <a:p>
              <a:endParaRPr/>
            </a:p>
          </p:txBody>
        </p:sp>
        <p:sp>
          <p:nvSpPr>
            <p:cNvPr id="122" name="object 26">
              <a:extLst>
                <a:ext uri="{FF2B5EF4-FFF2-40B4-BE49-F238E27FC236}">
                  <a16:creationId xmlns:a16="http://schemas.microsoft.com/office/drawing/2014/main" id="{93FA20EA-A6F1-4B2A-87B1-6884F599D62F}"/>
                </a:ext>
              </a:extLst>
            </p:cNvPr>
            <p:cNvSpPr/>
            <p:nvPr/>
          </p:nvSpPr>
          <p:spPr>
            <a:xfrm>
              <a:off x="5364518" y="3450806"/>
              <a:ext cx="0" cy="1835150"/>
            </a:xfrm>
            <a:custGeom>
              <a:avLst/>
              <a:gdLst/>
              <a:ahLst/>
              <a:cxnLst/>
              <a:rect l="l" t="t" r="r" b="b"/>
              <a:pathLst>
                <a:path h="1835150">
                  <a:moveTo>
                    <a:pt x="0" y="0"/>
                  </a:moveTo>
                  <a:lnTo>
                    <a:pt x="0" y="1835150"/>
                  </a:lnTo>
                </a:path>
              </a:pathLst>
            </a:custGeom>
            <a:ln w="12700">
              <a:solidFill>
                <a:srgbClr val="FFFFFF"/>
              </a:solidFill>
            </a:ln>
          </p:spPr>
          <p:txBody>
            <a:bodyPr wrap="square" lIns="0" tIns="0" rIns="0" bIns="0" rtlCol="0"/>
            <a:lstStyle/>
            <a:p>
              <a:endParaRPr/>
            </a:p>
          </p:txBody>
        </p:sp>
        <p:sp>
          <p:nvSpPr>
            <p:cNvPr id="123" name="object 27">
              <a:extLst>
                <a:ext uri="{FF2B5EF4-FFF2-40B4-BE49-F238E27FC236}">
                  <a16:creationId xmlns:a16="http://schemas.microsoft.com/office/drawing/2014/main" id="{A086812D-EE4D-4F62-8A84-39091514F28C}"/>
                </a:ext>
              </a:extLst>
            </p:cNvPr>
            <p:cNvSpPr/>
            <p:nvPr/>
          </p:nvSpPr>
          <p:spPr>
            <a:xfrm>
              <a:off x="4497349" y="3819741"/>
              <a:ext cx="2601595" cy="0"/>
            </a:xfrm>
            <a:custGeom>
              <a:avLst/>
              <a:gdLst/>
              <a:ahLst/>
              <a:cxnLst/>
              <a:rect l="l" t="t" r="r" b="b"/>
              <a:pathLst>
                <a:path w="2601595">
                  <a:moveTo>
                    <a:pt x="0" y="0"/>
                  </a:moveTo>
                  <a:lnTo>
                    <a:pt x="2601518" y="0"/>
                  </a:lnTo>
                </a:path>
              </a:pathLst>
            </a:custGeom>
            <a:ln w="19050">
              <a:solidFill>
                <a:srgbClr val="FFFFFF"/>
              </a:solidFill>
            </a:ln>
          </p:spPr>
          <p:txBody>
            <a:bodyPr wrap="square" lIns="0" tIns="0" rIns="0" bIns="0" rtlCol="0"/>
            <a:lstStyle/>
            <a:p>
              <a:endParaRPr/>
            </a:p>
          </p:txBody>
        </p:sp>
        <p:sp>
          <p:nvSpPr>
            <p:cNvPr id="124" name="object 28">
              <a:extLst>
                <a:ext uri="{FF2B5EF4-FFF2-40B4-BE49-F238E27FC236}">
                  <a16:creationId xmlns:a16="http://schemas.microsoft.com/office/drawing/2014/main" id="{C5A974FE-85C4-4DEF-9175-D25CD68FFC04}"/>
                </a:ext>
              </a:extLst>
            </p:cNvPr>
            <p:cNvSpPr/>
            <p:nvPr/>
          </p:nvSpPr>
          <p:spPr>
            <a:xfrm>
              <a:off x="7092518" y="3450806"/>
              <a:ext cx="0" cy="1835150"/>
            </a:xfrm>
            <a:custGeom>
              <a:avLst/>
              <a:gdLst/>
              <a:ahLst/>
              <a:cxnLst/>
              <a:rect l="l" t="t" r="r" b="b"/>
              <a:pathLst>
                <a:path h="1835150">
                  <a:moveTo>
                    <a:pt x="0" y="0"/>
                  </a:moveTo>
                  <a:lnTo>
                    <a:pt x="0" y="1835150"/>
                  </a:lnTo>
                </a:path>
              </a:pathLst>
            </a:custGeom>
            <a:ln w="12700">
              <a:solidFill>
                <a:srgbClr val="FFFFFF"/>
              </a:solidFill>
            </a:ln>
          </p:spPr>
          <p:txBody>
            <a:bodyPr wrap="square" lIns="0" tIns="0" rIns="0" bIns="0" rtlCol="0"/>
            <a:lstStyle/>
            <a:p>
              <a:endParaRPr/>
            </a:p>
          </p:txBody>
        </p:sp>
      </p:grpSp>
      <p:graphicFrame>
        <p:nvGraphicFramePr>
          <p:cNvPr id="125" name="object 29">
            <a:extLst>
              <a:ext uri="{FF2B5EF4-FFF2-40B4-BE49-F238E27FC236}">
                <a16:creationId xmlns:a16="http://schemas.microsoft.com/office/drawing/2014/main" id="{C0A90DDE-5205-44F2-B12A-E32CD7535540}"/>
              </a:ext>
            </a:extLst>
          </p:cNvPr>
          <p:cNvGraphicFramePr>
            <a:graphicFrameLocks noGrp="1"/>
          </p:cNvGraphicFramePr>
          <p:nvPr/>
        </p:nvGraphicFramePr>
        <p:xfrm>
          <a:off x="4803477" y="4045116"/>
          <a:ext cx="2593337" cy="1828798"/>
        </p:xfrm>
        <a:graphic>
          <a:graphicData uri="http://schemas.openxmlformats.org/drawingml/2006/table">
            <a:tbl>
              <a:tblPr firstRow="1" bandRow="1">
                <a:tableStyleId>{2D5ABB26-0587-4C30-8999-92F81FD0307C}</a:tableStyleId>
              </a:tblPr>
              <a:tblGrid>
                <a:gridCol w="431800">
                  <a:extLst>
                    <a:ext uri="{9D8B030D-6E8A-4147-A177-3AD203B41FA5}">
                      <a16:colId xmlns:a16="http://schemas.microsoft.com/office/drawing/2014/main" val="20000"/>
                    </a:ext>
                  </a:extLst>
                </a:gridCol>
                <a:gridCol w="426719">
                  <a:extLst>
                    <a:ext uri="{9D8B030D-6E8A-4147-A177-3AD203B41FA5}">
                      <a16:colId xmlns:a16="http://schemas.microsoft.com/office/drawing/2014/main" val="20001"/>
                    </a:ext>
                  </a:extLst>
                </a:gridCol>
                <a:gridCol w="437515">
                  <a:extLst>
                    <a:ext uri="{9D8B030D-6E8A-4147-A177-3AD203B41FA5}">
                      <a16:colId xmlns:a16="http://schemas.microsoft.com/office/drawing/2014/main" val="20002"/>
                    </a:ext>
                  </a:extLst>
                </a:gridCol>
                <a:gridCol w="432434">
                  <a:extLst>
                    <a:ext uri="{9D8B030D-6E8A-4147-A177-3AD203B41FA5}">
                      <a16:colId xmlns:a16="http://schemas.microsoft.com/office/drawing/2014/main" val="20003"/>
                    </a:ext>
                  </a:extLst>
                </a:gridCol>
                <a:gridCol w="432434">
                  <a:extLst>
                    <a:ext uri="{9D8B030D-6E8A-4147-A177-3AD203B41FA5}">
                      <a16:colId xmlns:a16="http://schemas.microsoft.com/office/drawing/2014/main" val="20004"/>
                    </a:ext>
                  </a:extLst>
                </a:gridCol>
                <a:gridCol w="432435">
                  <a:extLst>
                    <a:ext uri="{9D8B030D-6E8A-4147-A177-3AD203B41FA5}">
                      <a16:colId xmlns:a16="http://schemas.microsoft.com/office/drawing/2014/main" val="20005"/>
                    </a:ext>
                  </a:extLst>
                </a:gridCol>
              </a:tblGrid>
              <a:tr h="387619">
                <a:tc>
                  <a:txBody>
                    <a:bodyPr/>
                    <a:lstStyle/>
                    <a:p>
                      <a:pPr marR="104139" algn="r">
                        <a:lnSpc>
                          <a:spcPct val="100000"/>
                        </a:lnSpc>
                        <a:spcBef>
                          <a:spcPts val="310"/>
                        </a:spcBef>
                      </a:pPr>
                      <a:r>
                        <a:rPr sz="1800" b="1" dirty="0">
                          <a:latin typeface="Caladea"/>
                          <a:cs typeface="Caladea"/>
                        </a:rPr>
                        <a:t>S</a:t>
                      </a:r>
                      <a:r>
                        <a:rPr sz="1800" b="1" baseline="-20833" dirty="0">
                          <a:latin typeface="Caladea"/>
                          <a:cs typeface="Caladea"/>
                        </a:rPr>
                        <a:t>1</a:t>
                      </a:r>
                      <a:endParaRPr sz="1800" baseline="-20833">
                        <a:latin typeface="Caladea"/>
                        <a:cs typeface="Caladea"/>
                      </a:endParaRPr>
                    </a:p>
                  </a:txBody>
                  <a:tcPr marL="0" marR="0" marT="39370" marB="0">
                    <a:lnL w="6350">
                      <a:solidFill>
                        <a:srgbClr val="C8DBC1"/>
                      </a:solidFill>
                      <a:prstDash val="solid"/>
                    </a:lnL>
                    <a:lnT w="6350">
                      <a:solidFill>
                        <a:srgbClr val="C8DBC1"/>
                      </a:solidFill>
                      <a:prstDash val="solid"/>
                    </a:lnT>
                    <a:solidFill>
                      <a:srgbClr val="DBDBDB"/>
                    </a:solidFill>
                  </a:tcPr>
                </a:tc>
                <a:tc>
                  <a:txBody>
                    <a:bodyPr/>
                    <a:lstStyle/>
                    <a:p>
                      <a:pPr marL="5080" algn="ctr">
                        <a:lnSpc>
                          <a:spcPct val="100000"/>
                        </a:lnSpc>
                        <a:spcBef>
                          <a:spcPts val="310"/>
                        </a:spcBef>
                      </a:pPr>
                      <a:r>
                        <a:rPr sz="1800" b="1" dirty="0">
                          <a:latin typeface="Caladea"/>
                          <a:cs typeface="Caladea"/>
                        </a:rPr>
                        <a:t>S</a:t>
                      </a:r>
                      <a:r>
                        <a:rPr sz="1800" b="1" baseline="-20833" dirty="0">
                          <a:latin typeface="Caladea"/>
                          <a:cs typeface="Caladea"/>
                        </a:rPr>
                        <a:t>0</a:t>
                      </a:r>
                      <a:endParaRPr sz="1800" baseline="-20833">
                        <a:latin typeface="Caladea"/>
                        <a:cs typeface="Caladea"/>
                      </a:endParaRPr>
                    </a:p>
                  </a:txBody>
                  <a:tcPr marL="0" marR="0" marT="39370" marB="0">
                    <a:lnT w="6350">
                      <a:solidFill>
                        <a:srgbClr val="C8DBC1"/>
                      </a:solidFill>
                      <a:prstDash val="solid"/>
                    </a:lnT>
                    <a:solidFill>
                      <a:srgbClr val="DBDBDB"/>
                    </a:solidFill>
                  </a:tcPr>
                </a:tc>
                <a:tc>
                  <a:txBody>
                    <a:bodyPr/>
                    <a:lstStyle/>
                    <a:p>
                      <a:pPr marL="5080" algn="ctr">
                        <a:lnSpc>
                          <a:spcPct val="100000"/>
                        </a:lnSpc>
                        <a:spcBef>
                          <a:spcPts val="310"/>
                        </a:spcBef>
                      </a:pPr>
                      <a:r>
                        <a:rPr sz="1800" b="1" dirty="0">
                          <a:latin typeface="Caladea"/>
                          <a:cs typeface="Caladea"/>
                        </a:rPr>
                        <a:t>Y</a:t>
                      </a:r>
                      <a:r>
                        <a:rPr sz="1800" b="1" baseline="-20833" dirty="0">
                          <a:latin typeface="Caladea"/>
                          <a:cs typeface="Caladea"/>
                        </a:rPr>
                        <a:t>0</a:t>
                      </a:r>
                      <a:endParaRPr sz="1800" baseline="-20833">
                        <a:latin typeface="Caladea"/>
                        <a:cs typeface="Caladea"/>
                      </a:endParaRPr>
                    </a:p>
                  </a:txBody>
                  <a:tcPr marL="0" marR="0" marT="39370" marB="0">
                    <a:lnT w="6350">
                      <a:solidFill>
                        <a:srgbClr val="C8DBC1"/>
                      </a:solidFill>
                      <a:prstDash val="solid"/>
                    </a:lnT>
                    <a:solidFill>
                      <a:srgbClr val="DBDBDB"/>
                    </a:solidFill>
                  </a:tcPr>
                </a:tc>
                <a:tc>
                  <a:txBody>
                    <a:bodyPr/>
                    <a:lstStyle/>
                    <a:p>
                      <a:pPr algn="ctr">
                        <a:lnSpc>
                          <a:spcPct val="100000"/>
                        </a:lnSpc>
                        <a:spcBef>
                          <a:spcPts val="310"/>
                        </a:spcBef>
                      </a:pPr>
                      <a:r>
                        <a:rPr sz="1800" b="1" dirty="0">
                          <a:latin typeface="Caladea"/>
                          <a:cs typeface="Caladea"/>
                        </a:rPr>
                        <a:t>Y</a:t>
                      </a:r>
                      <a:r>
                        <a:rPr sz="1800" b="1" baseline="-20833" dirty="0">
                          <a:latin typeface="Caladea"/>
                          <a:cs typeface="Caladea"/>
                        </a:rPr>
                        <a:t>1</a:t>
                      </a:r>
                      <a:endParaRPr sz="1800" baseline="-20833">
                        <a:latin typeface="Caladea"/>
                        <a:cs typeface="Caladea"/>
                      </a:endParaRPr>
                    </a:p>
                  </a:txBody>
                  <a:tcPr marL="0" marR="0" marT="39370" marB="0">
                    <a:lnT w="6350">
                      <a:solidFill>
                        <a:srgbClr val="C8DBC1"/>
                      </a:solidFill>
                      <a:prstDash val="solid"/>
                    </a:lnT>
                    <a:solidFill>
                      <a:srgbClr val="DBDBDB"/>
                    </a:solidFill>
                  </a:tcPr>
                </a:tc>
                <a:tc>
                  <a:txBody>
                    <a:bodyPr/>
                    <a:lstStyle/>
                    <a:p>
                      <a:pPr algn="ctr">
                        <a:lnSpc>
                          <a:spcPct val="100000"/>
                        </a:lnSpc>
                        <a:spcBef>
                          <a:spcPts val="310"/>
                        </a:spcBef>
                      </a:pPr>
                      <a:r>
                        <a:rPr sz="1800" b="1" dirty="0">
                          <a:latin typeface="Caladea"/>
                          <a:cs typeface="Caladea"/>
                        </a:rPr>
                        <a:t>Y</a:t>
                      </a:r>
                      <a:r>
                        <a:rPr sz="1800" b="1" baseline="-20833" dirty="0">
                          <a:latin typeface="Caladea"/>
                          <a:cs typeface="Caladea"/>
                        </a:rPr>
                        <a:t>2</a:t>
                      </a:r>
                      <a:endParaRPr sz="1800" baseline="-20833">
                        <a:latin typeface="Caladea"/>
                        <a:cs typeface="Caladea"/>
                      </a:endParaRPr>
                    </a:p>
                  </a:txBody>
                  <a:tcPr marL="0" marR="0" marT="39370" marB="0">
                    <a:lnT w="6350">
                      <a:solidFill>
                        <a:srgbClr val="C8DBC1"/>
                      </a:solidFill>
                      <a:prstDash val="solid"/>
                    </a:lnT>
                    <a:solidFill>
                      <a:srgbClr val="DBDBDB"/>
                    </a:solidFill>
                  </a:tcPr>
                </a:tc>
                <a:tc>
                  <a:txBody>
                    <a:bodyPr/>
                    <a:lstStyle/>
                    <a:p>
                      <a:pPr algn="ctr">
                        <a:lnSpc>
                          <a:spcPct val="100000"/>
                        </a:lnSpc>
                        <a:spcBef>
                          <a:spcPts val="310"/>
                        </a:spcBef>
                      </a:pPr>
                      <a:r>
                        <a:rPr sz="1800" b="1" dirty="0">
                          <a:latin typeface="Caladea"/>
                          <a:cs typeface="Caladea"/>
                        </a:rPr>
                        <a:t>Y</a:t>
                      </a:r>
                      <a:r>
                        <a:rPr sz="1800" b="1" baseline="-20833" dirty="0">
                          <a:latin typeface="Caladea"/>
                          <a:cs typeface="Caladea"/>
                        </a:rPr>
                        <a:t>3</a:t>
                      </a:r>
                      <a:endParaRPr sz="1800" baseline="-20833">
                        <a:latin typeface="Caladea"/>
                        <a:cs typeface="Caladea"/>
                      </a:endParaRPr>
                    </a:p>
                  </a:txBody>
                  <a:tcPr marL="0" marR="0" marT="39370" marB="0">
                    <a:lnT w="6350">
                      <a:solidFill>
                        <a:srgbClr val="C8DBC1"/>
                      </a:solidFill>
                      <a:prstDash val="solid"/>
                    </a:lnT>
                    <a:solidFill>
                      <a:srgbClr val="DBDBDB"/>
                    </a:solidFill>
                  </a:tcPr>
                </a:tc>
                <a:extLst>
                  <a:ext uri="{0D108BD9-81ED-4DB2-BD59-A6C34878D82A}">
                    <a16:rowId xmlns:a16="http://schemas.microsoft.com/office/drawing/2014/main" val="10000"/>
                  </a:ext>
                </a:extLst>
              </a:tr>
              <a:tr h="346030">
                <a:tc>
                  <a:txBody>
                    <a:bodyPr/>
                    <a:lstStyle/>
                    <a:p>
                      <a:pPr marR="144145" algn="r">
                        <a:lnSpc>
                          <a:spcPct val="100000"/>
                        </a:lnSpc>
                        <a:spcBef>
                          <a:spcPts val="140"/>
                        </a:spcBef>
                      </a:pPr>
                      <a:r>
                        <a:rPr sz="1800" dirty="0">
                          <a:latin typeface="Caladea"/>
                          <a:cs typeface="Caladea"/>
                        </a:rPr>
                        <a:t>0</a:t>
                      </a:r>
                      <a:endParaRPr sz="1800">
                        <a:latin typeface="Caladea"/>
                        <a:cs typeface="Caladea"/>
                      </a:endParaRPr>
                    </a:p>
                  </a:txBody>
                  <a:tcPr marL="0" marR="0" marT="17780" marB="0">
                    <a:lnL w="6350">
                      <a:solidFill>
                        <a:srgbClr val="C8DBC1"/>
                      </a:solidFill>
                      <a:prstDash val="solid"/>
                    </a:lnL>
                    <a:solidFill>
                      <a:srgbClr val="DBDBDB"/>
                    </a:solidFill>
                  </a:tcPr>
                </a:tc>
                <a:tc>
                  <a:txBody>
                    <a:bodyPr/>
                    <a:lstStyle/>
                    <a:p>
                      <a:pPr marL="5715" algn="ctr">
                        <a:lnSpc>
                          <a:spcPct val="100000"/>
                        </a:lnSpc>
                        <a:spcBef>
                          <a:spcPts val="140"/>
                        </a:spcBef>
                      </a:pPr>
                      <a:r>
                        <a:rPr sz="1800" dirty="0">
                          <a:latin typeface="Caladea"/>
                          <a:cs typeface="Caladea"/>
                        </a:rPr>
                        <a:t>0</a:t>
                      </a:r>
                      <a:endParaRPr sz="1800">
                        <a:latin typeface="Caladea"/>
                        <a:cs typeface="Caladea"/>
                      </a:endParaRPr>
                    </a:p>
                  </a:txBody>
                  <a:tcPr marL="0" marR="0" marT="17780" marB="0">
                    <a:solidFill>
                      <a:srgbClr val="DBDBDB"/>
                    </a:solidFill>
                  </a:tcPr>
                </a:tc>
                <a:tc>
                  <a:txBody>
                    <a:bodyPr/>
                    <a:lstStyle/>
                    <a:p>
                      <a:pPr marL="4445" algn="ctr">
                        <a:lnSpc>
                          <a:spcPct val="100000"/>
                        </a:lnSpc>
                        <a:spcBef>
                          <a:spcPts val="140"/>
                        </a:spcBef>
                      </a:pPr>
                      <a:r>
                        <a:rPr sz="1800" i="1" dirty="0">
                          <a:latin typeface="Caladea"/>
                          <a:cs typeface="Caladea"/>
                        </a:rPr>
                        <a:t>I</a:t>
                      </a:r>
                      <a:endParaRPr sz="1800">
                        <a:latin typeface="Caladea"/>
                        <a:cs typeface="Caladea"/>
                      </a:endParaRPr>
                    </a:p>
                  </a:txBody>
                  <a:tcPr marL="0" marR="0" marT="17780" marB="0">
                    <a:solidFill>
                      <a:srgbClr val="DBDBDB"/>
                    </a:solidFill>
                  </a:tcPr>
                </a:tc>
                <a:tc>
                  <a:txBody>
                    <a:bodyPr/>
                    <a:lstStyle/>
                    <a:p>
                      <a:pPr marL="635" algn="ctr">
                        <a:lnSpc>
                          <a:spcPct val="100000"/>
                        </a:lnSpc>
                        <a:spcBef>
                          <a:spcPts val="140"/>
                        </a:spcBef>
                      </a:pPr>
                      <a:r>
                        <a:rPr sz="1800" dirty="0">
                          <a:latin typeface="Caladea"/>
                          <a:cs typeface="Caladea"/>
                        </a:rPr>
                        <a:t>0</a:t>
                      </a:r>
                      <a:endParaRPr sz="1800">
                        <a:latin typeface="Caladea"/>
                        <a:cs typeface="Caladea"/>
                      </a:endParaRPr>
                    </a:p>
                  </a:txBody>
                  <a:tcPr marL="0" marR="0" marT="17780" marB="0">
                    <a:solidFill>
                      <a:srgbClr val="DBDBDB"/>
                    </a:solidFill>
                  </a:tcPr>
                </a:tc>
                <a:tc>
                  <a:txBody>
                    <a:bodyPr/>
                    <a:lstStyle/>
                    <a:p>
                      <a:pPr algn="ctr">
                        <a:lnSpc>
                          <a:spcPct val="100000"/>
                        </a:lnSpc>
                        <a:spcBef>
                          <a:spcPts val="140"/>
                        </a:spcBef>
                      </a:pPr>
                      <a:r>
                        <a:rPr sz="1800" dirty="0">
                          <a:latin typeface="Caladea"/>
                          <a:cs typeface="Caladea"/>
                        </a:rPr>
                        <a:t>0</a:t>
                      </a:r>
                      <a:endParaRPr sz="1800">
                        <a:latin typeface="Caladea"/>
                        <a:cs typeface="Caladea"/>
                      </a:endParaRPr>
                    </a:p>
                  </a:txBody>
                  <a:tcPr marL="0" marR="0" marT="17780" marB="0">
                    <a:solidFill>
                      <a:srgbClr val="DBDBDB"/>
                    </a:solidFill>
                  </a:tcPr>
                </a:tc>
                <a:tc>
                  <a:txBody>
                    <a:bodyPr/>
                    <a:lstStyle/>
                    <a:p>
                      <a:pPr algn="ctr">
                        <a:lnSpc>
                          <a:spcPct val="100000"/>
                        </a:lnSpc>
                        <a:spcBef>
                          <a:spcPts val="140"/>
                        </a:spcBef>
                      </a:pPr>
                      <a:r>
                        <a:rPr sz="1800" dirty="0">
                          <a:latin typeface="Caladea"/>
                          <a:cs typeface="Caladea"/>
                        </a:rPr>
                        <a:t>0</a:t>
                      </a:r>
                      <a:endParaRPr sz="1800">
                        <a:latin typeface="Caladea"/>
                        <a:cs typeface="Caladea"/>
                      </a:endParaRPr>
                    </a:p>
                  </a:txBody>
                  <a:tcPr marL="0" marR="0" marT="17780" marB="0">
                    <a:solidFill>
                      <a:srgbClr val="DBDBDB"/>
                    </a:solidFill>
                  </a:tcPr>
                </a:tc>
                <a:extLst>
                  <a:ext uri="{0D108BD9-81ED-4DB2-BD59-A6C34878D82A}">
                    <a16:rowId xmlns:a16="http://schemas.microsoft.com/office/drawing/2014/main" val="10001"/>
                  </a:ext>
                </a:extLst>
              </a:tr>
              <a:tr h="365760">
                <a:tc>
                  <a:txBody>
                    <a:bodyPr/>
                    <a:lstStyle/>
                    <a:p>
                      <a:pPr marR="144780" algn="r">
                        <a:lnSpc>
                          <a:spcPct val="100000"/>
                        </a:lnSpc>
                        <a:spcBef>
                          <a:spcPts val="295"/>
                        </a:spcBef>
                      </a:pPr>
                      <a:r>
                        <a:rPr sz="1800" dirty="0">
                          <a:latin typeface="Caladea"/>
                          <a:cs typeface="Caladea"/>
                        </a:rPr>
                        <a:t>0</a:t>
                      </a:r>
                      <a:endParaRPr sz="1800">
                        <a:latin typeface="Caladea"/>
                        <a:cs typeface="Caladea"/>
                      </a:endParaRPr>
                    </a:p>
                  </a:txBody>
                  <a:tcPr marL="0" marR="0" marT="37465" marB="0">
                    <a:lnL w="6350">
                      <a:solidFill>
                        <a:srgbClr val="C8DBC1"/>
                      </a:solidFill>
                      <a:prstDash val="solid"/>
                    </a:lnL>
                    <a:solidFill>
                      <a:srgbClr val="DBDBDB"/>
                    </a:solidFill>
                  </a:tcPr>
                </a:tc>
                <a:tc>
                  <a:txBody>
                    <a:bodyPr/>
                    <a:lstStyle/>
                    <a:p>
                      <a:pPr marL="4445" algn="ctr">
                        <a:lnSpc>
                          <a:spcPct val="100000"/>
                        </a:lnSpc>
                        <a:spcBef>
                          <a:spcPts val="295"/>
                        </a:spcBef>
                      </a:pPr>
                      <a:r>
                        <a:rPr sz="1800" dirty="0">
                          <a:latin typeface="Caladea"/>
                          <a:cs typeface="Caladea"/>
                        </a:rPr>
                        <a:t>1</a:t>
                      </a:r>
                      <a:endParaRPr sz="1800">
                        <a:latin typeface="Caladea"/>
                        <a:cs typeface="Caladea"/>
                      </a:endParaRPr>
                    </a:p>
                  </a:txBody>
                  <a:tcPr marL="0" marR="0" marT="37465" marB="0">
                    <a:solidFill>
                      <a:srgbClr val="DBDBDB"/>
                    </a:solidFill>
                  </a:tcPr>
                </a:tc>
                <a:tc>
                  <a:txBody>
                    <a:bodyPr/>
                    <a:lstStyle/>
                    <a:p>
                      <a:pPr marL="4445" algn="ctr">
                        <a:lnSpc>
                          <a:spcPct val="100000"/>
                        </a:lnSpc>
                        <a:spcBef>
                          <a:spcPts val="295"/>
                        </a:spcBef>
                      </a:pPr>
                      <a:r>
                        <a:rPr sz="1800" dirty="0">
                          <a:latin typeface="Caladea"/>
                          <a:cs typeface="Caladea"/>
                        </a:rPr>
                        <a:t>0</a:t>
                      </a:r>
                      <a:endParaRPr sz="1800">
                        <a:latin typeface="Caladea"/>
                        <a:cs typeface="Caladea"/>
                      </a:endParaRPr>
                    </a:p>
                  </a:txBody>
                  <a:tcPr marL="0" marR="0" marT="37465" marB="0">
                    <a:solidFill>
                      <a:srgbClr val="DBDBDB"/>
                    </a:solidFill>
                  </a:tcPr>
                </a:tc>
                <a:tc>
                  <a:txBody>
                    <a:bodyPr/>
                    <a:lstStyle/>
                    <a:p>
                      <a:pPr algn="ctr">
                        <a:lnSpc>
                          <a:spcPct val="100000"/>
                        </a:lnSpc>
                        <a:spcBef>
                          <a:spcPts val="295"/>
                        </a:spcBef>
                      </a:pPr>
                      <a:r>
                        <a:rPr sz="1800" i="1" dirty="0">
                          <a:latin typeface="Caladea"/>
                          <a:cs typeface="Caladea"/>
                        </a:rPr>
                        <a:t>I</a:t>
                      </a:r>
                      <a:endParaRPr sz="1800">
                        <a:latin typeface="Caladea"/>
                        <a:cs typeface="Caladea"/>
                      </a:endParaRPr>
                    </a:p>
                  </a:txBody>
                  <a:tcPr marL="0" marR="0" marT="37465" marB="0">
                    <a:solidFill>
                      <a:srgbClr val="DBDBDB"/>
                    </a:solidFill>
                  </a:tcPr>
                </a:tc>
                <a:tc>
                  <a:txBody>
                    <a:bodyPr/>
                    <a:lstStyle/>
                    <a:p>
                      <a:pPr algn="ctr">
                        <a:lnSpc>
                          <a:spcPct val="100000"/>
                        </a:lnSpc>
                        <a:spcBef>
                          <a:spcPts val="295"/>
                        </a:spcBef>
                      </a:pPr>
                      <a:r>
                        <a:rPr sz="1800" dirty="0">
                          <a:latin typeface="Caladea"/>
                          <a:cs typeface="Caladea"/>
                        </a:rPr>
                        <a:t>0</a:t>
                      </a:r>
                      <a:endParaRPr sz="1800">
                        <a:latin typeface="Caladea"/>
                        <a:cs typeface="Caladea"/>
                      </a:endParaRPr>
                    </a:p>
                  </a:txBody>
                  <a:tcPr marL="0" marR="0" marT="37465" marB="0">
                    <a:solidFill>
                      <a:srgbClr val="DBDBDB"/>
                    </a:solidFill>
                  </a:tcPr>
                </a:tc>
                <a:tc>
                  <a:txBody>
                    <a:bodyPr/>
                    <a:lstStyle/>
                    <a:p>
                      <a:pPr algn="ctr">
                        <a:lnSpc>
                          <a:spcPct val="100000"/>
                        </a:lnSpc>
                        <a:spcBef>
                          <a:spcPts val="295"/>
                        </a:spcBef>
                      </a:pPr>
                      <a:r>
                        <a:rPr sz="1800" dirty="0">
                          <a:latin typeface="Caladea"/>
                          <a:cs typeface="Caladea"/>
                        </a:rPr>
                        <a:t>0</a:t>
                      </a:r>
                      <a:endParaRPr sz="1800">
                        <a:latin typeface="Caladea"/>
                        <a:cs typeface="Caladea"/>
                      </a:endParaRPr>
                    </a:p>
                  </a:txBody>
                  <a:tcPr marL="0" marR="0" marT="37465" marB="0">
                    <a:solidFill>
                      <a:srgbClr val="DBDBDB"/>
                    </a:solidFill>
                  </a:tcPr>
                </a:tc>
                <a:extLst>
                  <a:ext uri="{0D108BD9-81ED-4DB2-BD59-A6C34878D82A}">
                    <a16:rowId xmlns:a16="http://schemas.microsoft.com/office/drawing/2014/main" val="10002"/>
                  </a:ext>
                </a:extLst>
              </a:tr>
              <a:tr h="365760">
                <a:tc>
                  <a:txBody>
                    <a:bodyPr/>
                    <a:lstStyle/>
                    <a:p>
                      <a:pPr marR="145415" algn="r">
                        <a:lnSpc>
                          <a:spcPct val="100000"/>
                        </a:lnSpc>
                        <a:spcBef>
                          <a:spcPts val="295"/>
                        </a:spcBef>
                      </a:pPr>
                      <a:r>
                        <a:rPr sz="1800" dirty="0">
                          <a:latin typeface="Caladea"/>
                          <a:cs typeface="Caladea"/>
                        </a:rPr>
                        <a:t>1</a:t>
                      </a:r>
                      <a:endParaRPr sz="1800">
                        <a:latin typeface="Caladea"/>
                        <a:cs typeface="Caladea"/>
                      </a:endParaRPr>
                    </a:p>
                  </a:txBody>
                  <a:tcPr marL="0" marR="0" marT="37465" marB="0">
                    <a:lnL w="6350">
                      <a:solidFill>
                        <a:srgbClr val="C8DBC1"/>
                      </a:solidFill>
                      <a:prstDash val="solid"/>
                    </a:lnL>
                    <a:solidFill>
                      <a:srgbClr val="DBDBDB"/>
                    </a:solidFill>
                  </a:tcPr>
                </a:tc>
                <a:tc>
                  <a:txBody>
                    <a:bodyPr/>
                    <a:lstStyle/>
                    <a:p>
                      <a:pPr marL="3175" algn="ctr">
                        <a:lnSpc>
                          <a:spcPct val="100000"/>
                        </a:lnSpc>
                        <a:spcBef>
                          <a:spcPts val="295"/>
                        </a:spcBef>
                      </a:pPr>
                      <a:r>
                        <a:rPr sz="1800" dirty="0">
                          <a:latin typeface="Caladea"/>
                          <a:cs typeface="Caladea"/>
                        </a:rPr>
                        <a:t>0</a:t>
                      </a:r>
                      <a:endParaRPr sz="1800">
                        <a:latin typeface="Caladea"/>
                        <a:cs typeface="Caladea"/>
                      </a:endParaRPr>
                    </a:p>
                  </a:txBody>
                  <a:tcPr marL="0" marR="0" marT="37465" marB="0">
                    <a:solidFill>
                      <a:srgbClr val="DBDBDB"/>
                    </a:solidFill>
                  </a:tcPr>
                </a:tc>
                <a:tc>
                  <a:txBody>
                    <a:bodyPr/>
                    <a:lstStyle/>
                    <a:p>
                      <a:pPr marL="2540" algn="ctr">
                        <a:lnSpc>
                          <a:spcPct val="100000"/>
                        </a:lnSpc>
                        <a:spcBef>
                          <a:spcPts val="295"/>
                        </a:spcBef>
                      </a:pPr>
                      <a:r>
                        <a:rPr sz="1800" dirty="0">
                          <a:latin typeface="Caladea"/>
                          <a:cs typeface="Caladea"/>
                        </a:rPr>
                        <a:t>0</a:t>
                      </a:r>
                      <a:endParaRPr sz="1800">
                        <a:latin typeface="Caladea"/>
                        <a:cs typeface="Caladea"/>
                      </a:endParaRPr>
                    </a:p>
                  </a:txBody>
                  <a:tcPr marL="0" marR="0" marT="37465" marB="0">
                    <a:solidFill>
                      <a:srgbClr val="DBDBDB"/>
                    </a:solidFill>
                  </a:tcPr>
                </a:tc>
                <a:tc>
                  <a:txBody>
                    <a:bodyPr/>
                    <a:lstStyle/>
                    <a:p>
                      <a:pPr algn="ctr">
                        <a:lnSpc>
                          <a:spcPct val="100000"/>
                        </a:lnSpc>
                        <a:spcBef>
                          <a:spcPts val="295"/>
                        </a:spcBef>
                      </a:pPr>
                      <a:r>
                        <a:rPr sz="1800" dirty="0">
                          <a:latin typeface="Caladea"/>
                          <a:cs typeface="Caladea"/>
                        </a:rPr>
                        <a:t>0</a:t>
                      </a:r>
                      <a:endParaRPr sz="1800">
                        <a:latin typeface="Caladea"/>
                        <a:cs typeface="Caladea"/>
                      </a:endParaRPr>
                    </a:p>
                  </a:txBody>
                  <a:tcPr marL="0" marR="0" marT="37465" marB="0">
                    <a:solidFill>
                      <a:srgbClr val="DBDBDB"/>
                    </a:solidFill>
                  </a:tcPr>
                </a:tc>
                <a:tc>
                  <a:txBody>
                    <a:bodyPr/>
                    <a:lstStyle/>
                    <a:p>
                      <a:pPr algn="ctr">
                        <a:lnSpc>
                          <a:spcPct val="100000"/>
                        </a:lnSpc>
                        <a:spcBef>
                          <a:spcPts val="295"/>
                        </a:spcBef>
                      </a:pPr>
                      <a:r>
                        <a:rPr sz="1800" i="1" dirty="0">
                          <a:latin typeface="Caladea"/>
                          <a:cs typeface="Caladea"/>
                        </a:rPr>
                        <a:t>I</a:t>
                      </a:r>
                      <a:endParaRPr sz="1800">
                        <a:latin typeface="Caladea"/>
                        <a:cs typeface="Caladea"/>
                      </a:endParaRPr>
                    </a:p>
                  </a:txBody>
                  <a:tcPr marL="0" marR="0" marT="37465" marB="0">
                    <a:solidFill>
                      <a:srgbClr val="DBDBDB"/>
                    </a:solidFill>
                  </a:tcPr>
                </a:tc>
                <a:tc>
                  <a:txBody>
                    <a:bodyPr/>
                    <a:lstStyle/>
                    <a:p>
                      <a:pPr algn="ctr">
                        <a:lnSpc>
                          <a:spcPct val="100000"/>
                        </a:lnSpc>
                        <a:spcBef>
                          <a:spcPts val="295"/>
                        </a:spcBef>
                      </a:pPr>
                      <a:r>
                        <a:rPr sz="1800" dirty="0">
                          <a:latin typeface="Caladea"/>
                          <a:cs typeface="Caladea"/>
                        </a:rPr>
                        <a:t>0</a:t>
                      </a:r>
                      <a:endParaRPr sz="1800">
                        <a:latin typeface="Caladea"/>
                        <a:cs typeface="Caladea"/>
                      </a:endParaRPr>
                    </a:p>
                  </a:txBody>
                  <a:tcPr marL="0" marR="0" marT="37465" marB="0">
                    <a:solidFill>
                      <a:srgbClr val="DBDBDB"/>
                    </a:solidFill>
                  </a:tcPr>
                </a:tc>
                <a:extLst>
                  <a:ext uri="{0D108BD9-81ED-4DB2-BD59-A6C34878D82A}">
                    <a16:rowId xmlns:a16="http://schemas.microsoft.com/office/drawing/2014/main" val="10003"/>
                  </a:ext>
                </a:extLst>
              </a:tr>
              <a:tr h="363629">
                <a:tc>
                  <a:txBody>
                    <a:bodyPr/>
                    <a:lstStyle/>
                    <a:p>
                      <a:pPr marR="146050" algn="r">
                        <a:lnSpc>
                          <a:spcPct val="100000"/>
                        </a:lnSpc>
                        <a:spcBef>
                          <a:spcPts val="295"/>
                        </a:spcBef>
                      </a:pPr>
                      <a:r>
                        <a:rPr sz="1800" dirty="0">
                          <a:latin typeface="Caladea"/>
                          <a:cs typeface="Caladea"/>
                        </a:rPr>
                        <a:t>1</a:t>
                      </a:r>
                      <a:endParaRPr sz="1800">
                        <a:latin typeface="Caladea"/>
                        <a:cs typeface="Caladea"/>
                      </a:endParaRPr>
                    </a:p>
                  </a:txBody>
                  <a:tcPr marL="0" marR="0" marT="37465" marB="0">
                    <a:lnL w="6350">
                      <a:solidFill>
                        <a:srgbClr val="C8DBC1"/>
                      </a:solidFill>
                      <a:prstDash val="solid"/>
                    </a:lnL>
                    <a:lnB w="6350">
                      <a:solidFill>
                        <a:srgbClr val="C8DBC1"/>
                      </a:solidFill>
                      <a:prstDash val="solid"/>
                    </a:lnB>
                    <a:solidFill>
                      <a:srgbClr val="DBDBDB"/>
                    </a:solidFill>
                  </a:tcPr>
                </a:tc>
                <a:tc>
                  <a:txBody>
                    <a:bodyPr/>
                    <a:lstStyle/>
                    <a:p>
                      <a:pPr marL="1905" algn="ctr">
                        <a:lnSpc>
                          <a:spcPct val="100000"/>
                        </a:lnSpc>
                        <a:spcBef>
                          <a:spcPts val="295"/>
                        </a:spcBef>
                      </a:pPr>
                      <a:r>
                        <a:rPr sz="1800" dirty="0">
                          <a:latin typeface="Caladea"/>
                          <a:cs typeface="Caladea"/>
                        </a:rPr>
                        <a:t>1</a:t>
                      </a:r>
                      <a:endParaRPr sz="1800">
                        <a:latin typeface="Caladea"/>
                        <a:cs typeface="Caladea"/>
                      </a:endParaRPr>
                    </a:p>
                  </a:txBody>
                  <a:tcPr marL="0" marR="0" marT="37465" marB="0">
                    <a:lnB w="6350">
                      <a:solidFill>
                        <a:srgbClr val="C8DBC1"/>
                      </a:solidFill>
                      <a:prstDash val="solid"/>
                    </a:lnB>
                    <a:solidFill>
                      <a:srgbClr val="DBDBDB"/>
                    </a:solidFill>
                  </a:tcPr>
                </a:tc>
                <a:tc>
                  <a:txBody>
                    <a:bodyPr/>
                    <a:lstStyle/>
                    <a:p>
                      <a:pPr marL="1270" algn="ctr">
                        <a:lnSpc>
                          <a:spcPct val="100000"/>
                        </a:lnSpc>
                        <a:spcBef>
                          <a:spcPts val="295"/>
                        </a:spcBef>
                      </a:pPr>
                      <a:r>
                        <a:rPr sz="1800" dirty="0">
                          <a:latin typeface="Caladea"/>
                          <a:cs typeface="Caladea"/>
                        </a:rPr>
                        <a:t>0</a:t>
                      </a:r>
                      <a:endParaRPr sz="1800">
                        <a:latin typeface="Caladea"/>
                        <a:cs typeface="Caladea"/>
                      </a:endParaRPr>
                    </a:p>
                  </a:txBody>
                  <a:tcPr marL="0" marR="0" marT="37465" marB="0">
                    <a:lnB w="6350">
                      <a:solidFill>
                        <a:srgbClr val="C8DBC1"/>
                      </a:solidFill>
                      <a:prstDash val="solid"/>
                    </a:lnB>
                    <a:solidFill>
                      <a:srgbClr val="DBDBDB"/>
                    </a:solidFill>
                  </a:tcPr>
                </a:tc>
                <a:tc>
                  <a:txBody>
                    <a:bodyPr/>
                    <a:lstStyle/>
                    <a:p>
                      <a:pPr algn="ctr">
                        <a:lnSpc>
                          <a:spcPct val="100000"/>
                        </a:lnSpc>
                        <a:spcBef>
                          <a:spcPts val="295"/>
                        </a:spcBef>
                      </a:pPr>
                      <a:r>
                        <a:rPr sz="1800" dirty="0">
                          <a:latin typeface="Caladea"/>
                          <a:cs typeface="Caladea"/>
                        </a:rPr>
                        <a:t>0</a:t>
                      </a:r>
                      <a:endParaRPr sz="1800">
                        <a:latin typeface="Caladea"/>
                        <a:cs typeface="Caladea"/>
                      </a:endParaRPr>
                    </a:p>
                  </a:txBody>
                  <a:tcPr marL="0" marR="0" marT="37465" marB="0">
                    <a:lnB w="6350">
                      <a:solidFill>
                        <a:srgbClr val="C8DBC1"/>
                      </a:solidFill>
                      <a:prstDash val="solid"/>
                    </a:lnB>
                    <a:solidFill>
                      <a:srgbClr val="DBDBDB"/>
                    </a:solidFill>
                  </a:tcPr>
                </a:tc>
                <a:tc>
                  <a:txBody>
                    <a:bodyPr/>
                    <a:lstStyle/>
                    <a:p>
                      <a:pPr algn="ctr">
                        <a:lnSpc>
                          <a:spcPct val="100000"/>
                        </a:lnSpc>
                        <a:spcBef>
                          <a:spcPts val="295"/>
                        </a:spcBef>
                      </a:pPr>
                      <a:r>
                        <a:rPr sz="1800" dirty="0">
                          <a:latin typeface="Caladea"/>
                          <a:cs typeface="Caladea"/>
                        </a:rPr>
                        <a:t>0</a:t>
                      </a:r>
                      <a:endParaRPr sz="1800">
                        <a:latin typeface="Caladea"/>
                        <a:cs typeface="Caladea"/>
                      </a:endParaRPr>
                    </a:p>
                  </a:txBody>
                  <a:tcPr marL="0" marR="0" marT="37465" marB="0">
                    <a:lnB w="6350">
                      <a:solidFill>
                        <a:srgbClr val="C8DBC1"/>
                      </a:solidFill>
                      <a:prstDash val="solid"/>
                    </a:lnB>
                    <a:solidFill>
                      <a:srgbClr val="DBDBDB"/>
                    </a:solidFill>
                  </a:tcPr>
                </a:tc>
                <a:tc>
                  <a:txBody>
                    <a:bodyPr/>
                    <a:lstStyle/>
                    <a:p>
                      <a:pPr algn="ctr">
                        <a:lnSpc>
                          <a:spcPct val="100000"/>
                        </a:lnSpc>
                        <a:spcBef>
                          <a:spcPts val="295"/>
                        </a:spcBef>
                      </a:pPr>
                      <a:r>
                        <a:rPr sz="1800" i="1" dirty="0">
                          <a:latin typeface="Caladea"/>
                          <a:cs typeface="Caladea"/>
                        </a:rPr>
                        <a:t>I</a:t>
                      </a:r>
                      <a:endParaRPr sz="1800">
                        <a:latin typeface="Caladea"/>
                        <a:cs typeface="Caladea"/>
                      </a:endParaRPr>
                    </a:p>
                  </a:txBody>
                  <a:tcPr marL="0" marR="0" marT="37465" marB="0">
                    <a:lnB w="6350">
                      <a:solidFill>
                        <a:srgbClr val="C8DBC1"/>
                      </a:solidFill>
                      <a:prstDash val="solid"/>
                    </a:lnB>
                    <a:solidFill>
                      <a:srgbClr val="DBDBDB"/>
                    </a:solidFill>
                  </a:tcPr>
                </a:tc>
                <a:extLst>
                  <a:ext uri="{0D108BD9-81ED-4DB2-BD59-A6C34878D82A}">
                    <a16:rowId xmlns:a16="http://schemas.microsoft.com/office/drawing/2014/main" val="10004"/>
                  </a:ext>
                </a:extLst>
              </a:tr>
            </a:tbl>
          </a:graphicData>
        </a:graphic>
      </p:graphicFrame>
      <p:cxnSp>
        <p:nvCxnSpPr>
          <p:cNvPr id="126" name="Straight Connector 125">
            <a:extLst>
              <a:ext uri="{FF2B5EF4-FFF2-40B4-BE49-F238E27FC236}">
                <a16:creationId xmlns:a16="http://schemas.microsoft.com/office/drawing/2014/main" id="{1F729870-C053-4A31-A59F-4A48553C7FDE}"/>
              </a:ext>
            </a:extLst>
          </p:cNvPr>
          <p:cNvCxnSpPr>
            <a:cxnSpLocks/>
          </p:cNvCxnSpPr>
          <p:nvPr/>
        </p:nvCxnSpPr>
        <p:spPr>
          <a:xfrm>
            <a:off x="5670646" y="4051493"/>
            <a:ext cx="0" cy="1828773"/>
          </a:xfrm>
          <a:prstGeom prst="line">
            <a:avLst/>
          </a:prstGeom>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FAA805B2-979D-F845-F552-4C5E303B2028}"/>
                  </a:ext>
                </a:extLst>
              </p14:cNvPr>
              <p14:cNvContentPartPr/>
              <p14:nvPr/>
            </p14:nvContentPartPr>
            <p14:xfrm>
              <a:off x="1270800" y="4669200"/>
              <a:ext cx="2684160" cy="210240"/>
            </p14:xfrm>
          </p:contentPart>
        </mc:Choice>
        <mc:Fallback>
          <p:pic>
            <p:nvPicPr>
              <p:cNvPr id="3" name="Ink 2">
                <a:extLst>
                  <a:ext uri="{FF2B5EF4-FFF2-40B4-BE49-F238E27FC236}">
                    <a16:creationId xmlns:a16="http://schemas.microsoft.com/office/drawing/2014/main" id="{FAA805B2-979D-F845-F552-4C5E303B2028}"/>
                  </a:ext>
                </a:extLst>
              </p:cNvPr>
              <p:cNvPicPr/>
              <p:nvPr/>
            </p:nvPicPr>
            <p:blipFill>
              <a:blip r:embed="rId5"/>
              <a:stretch>
                <a:fillRect/>
              </a:stretch>
            </p:blipFill>
            <p:spPr>
              <a:xfrm>
                <a:off x="1261440" y="4659840"/>
                <a:ext cx="2702880" cy="228960"/>
              </a:xfrm>
              <a:prstGeom prst="rect">
                <a:avLst/>
              </a:prstGeom>
            </p:spPr>
          </p:pic>
        </mc:Fallback>
      </mc:AlternateContent>
    </p:spTree>
    <p:extLst>
      <p:ext uri="{BB962C8B-B14F-4D97-AF65-F5344CB8AC3E}">
        <p14:creationId xmlns:p14="http://schemas.microsoft.com/office/powerpoint/2010/main" val="1730745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4807802-09B0-4920-BC50-4FBB82721E2B}"/>
              </a:ext>
            </a:extLst>
          </p:cNvPr>
          <p:cNvSpPr>
            <a:spLocks noGrp="1"/>
          </p:cNvSpPr>
          <p:nvPr>
            <p:ph type="ctrTitle"/>
          </p:nvPr>
        </p:nvSpPr>
        <p:spPr>
          <a:xfrm>
            <a:off x="1143000" y="1077686"/>
            <a:ext cx="7392761" cy="538843"/>
          </a:xfrm>
        </p:spPr>
        <p:txBody>
          <a:bodyPr>
            <a:normAutofit/>
          </a:bodyPr>
          <a:lstStyle/>
          <a:p>
            <a:r>
              <a:rPr lang="en-US" sz="2700" dirty="0"/>
              <a:t>Old ways of implementing digital circuit</a:t>
            </a:r>
          </a:p>
        </p:txBody>
      </p:sp>
      <p:pic>
        <p:nvPicPr>
          <p:cNvPr id="7" name="Picture 6">
            <a:extLst>
              <a:ext uri="{FF2B5EF4-FFF2-40B4-BE49-F238E27FC236}">
                <a16:creationId xmlns:a16="http://schemas.microsoft.com/office/drawing/2014/main" id="{1BD53D8A-732B-493C-82A4-290433A5881C}"/>
              </a:ext>
            </a:extLst>
          </p:cNvPr>
          <p:cNvPicPr>
            <a:picLocks noChangeAspect="1"/>
          </p:cNvPicPr>
          <p:nvPr/>
        </p:nvPicPr>
        <p:blipFill>
          <a:blip r:embed="rId2"/>
          <a:stretch>
            <a:fillRect/>
          </a:stretch>
        </p:blipFill>
        <p:spPr>
          <a:xfrm>
            <a:off x="644809" y="2024657"/>
            <a:ext cx="2474290" cy="1618403"/>
          </a:xfrm>
          <a:prstGeom prst="rect">
            <a:avLst/>
          </a:prstGeom>
        </p:spPr>
      </p:pic>
      <p:pic>
        <p:nvPicPr>
          <p:cNvPr id="9" name="Picture 8">
            <a:extLst>
              <a:ext uri="{FF2B5EF4-FFF2-40B4-BE49-F238E27FC236}">
                <a16:creationId xmlns:a16="http://schemas.microsoft.com/office/drawing/2014/main" id="{481659D1-DEA2-4833-8978-9F90ABA2022A}"/>
              </a:ext>
            </a:extLst>
          </p:cNvPr>
          <p:cNvPicPr>
            <a:picLocks noChangeAspect="1"/>
          </p:cNvPicPr>
          <p:nvPr/>
        </p:nvPicPr>
        <p:blipFill>
          <a:blip r:embed="rId3"/>
          <a:stretch>
            <a:fillRect/>
          </a:stretch>
        </p:blipFill>
        <p:spPr>
          <a:xfrm>
            <a:off x="5257573" y="1912426"/>
            <a:ext cx="3715490" cy="1618403"/>
          </a:xfrm>
          <a:prstGeom prst="rect">
            <a:avLst/>
          </a:prstGeom>
        </p:spPr>
      </p:pic>
      <p:pic>
        <p:nvPicPr>
          <p:cNvPr id="11" name="Picture 10">
            <a:extLst>
              <a:ext uri="{FF2B5EF4-FFF2-40B4-BE49-F238E27FC236}">
                <a16:creationId xmlns:a16="http://schemas.microsoft.com/office/drawing/2014/main" id="{221E9653-506D-430C-A6ED-FF840681666B}"/>
              </a:ext>
            </a:extLst>
          </p:cNvPr>
          <p:cNvPicPr>
            <a:picLocks noChangeAspect="1"/>
          </p:cNvPicPr>
          <p:nvPr/>
        </p:nvPicPr>
        <p:blipFill>
          <a:blip r:embed="rId4"/>
          <a:stretch>
            <a:fillRect/>
          </a:stretch>
        </p:blipFill>
        <p:spPr>
          <a:xfrm>
            <a:off x="3316969" y="2281552"/>
            <a:ext cx="1618342" cy="880151"/>
          </a:xfrm>
          <a:prstGeom prst="rect">
            <a:avLst/>
          </a:prstGeom>
        </p:spPr>
      </p:pic>
      <p:sp>
        <p:nvSpPr>
          <p:cNvPr id="12" name="TextBox 11">
            <a:extLst>
              <a:ext uri="{FF2B5EF4-FFF2-40B4-BE49-F238E27FC236}">
                <a16:creationId xmlns:a16="http://schemas.microsoft.com/office/drawing/2014/main" id="{00B136B5-5B37-411E-84F6-43004F942FE4}"/>
              </a:ext>
            </a:extLst>
          </p:cNvPr>
          <p:cNvSpPr txBox="1"/>
          <p:nvPr/>
        </p:nvSpPr>
        <p:spPr>
          <a:xfrm>
            <a:off x="714582" y="3938957"/>
            <a:ext cx="8622873" cy="1754326"/>
          </a:xfrm>
          <a:prstGeom prst="rect">
            <a:avLst/>
          </a:prstGeom>
          <a:noFill/>
        </p:spPr>
        <p:txBody>
          <a:bodyPr wrap="none" rtlCol="0">
            <a:spAutoFit/>
          </a:bodyPr>
          <a:lstStyle/>
          <a:p>
            <a:r>
              <a:rPr lang="en-US" dirty="0"/>
              <a:t>Using the fundamental gates NAND gate and NOR gate, different functions can </a:t>
            </a:r>
          </a:p>
          <a:p>
            <a:r>
              <a:rPr lang="en-US" dirty="0"/>
              <a:t>be achieved.</a:t>
            </a:r>
          </a:p>
          <a:p>
            <a:endParaRPr lang="en-US" dirty="0"/>
          </a:p>
          <a:p>
            <a:r>
              <a:rPr lang="en-US" dirty="0"/>
              <a:t>Resistors, triodes and capacitors are utilized but can only implement a fixed single </a:t>
            </a:r>
          </a:p>
          <a:p>
            <a:r>
              <a:rPr lang="en-US" dirty="0"/>
              <a:t>function.</a:t>
            </a:r>
          </a:p>
          <a:p>
            <a:endParaRPr lang="en-US" dirty="0"/>
          </a:p>
        </p:txBody>
      </p:sp>
    </p:spTree>
    <p:extLst>
      <p:ext uri="{BB962C8B-B14F-4D97-AF65-F5344CB8AC3E}">
        <p14:creationId xmlns:p14="http://schemas.microsoft.com/office/powerpoint/2010/main" val="3516078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6972" cy="990600"/>
          </a:xfrm>
        </p:spPr>
        <p:txBody>
          <a:bodyPr>
            <a:normAutofit/>
          </a:bodyPr>
          <a:lstStyle/>
          <a:p>
            <a:r>
              <a:rPr lang="en-US" dirty="0"/>
              <a:t>Programmable Logic Devices</a:t>
            </a:r>
          </a:p>
        </p:txBody>
      </p:sp>
      <p:sp>
        <p:nvSpPr>
          <p:cNvPr id="3" name="Subtitle 2"/>
          <p:cNvSpPr>
            <a:spLocks noGrp="1"/>
          </p:cNvSpPr>
          <p:nvPr>
            <p:ph type="subTitle" idx="1"/>
          </p:nvPr>
        </p:nvSpPr>
        <p:spPr>
          <a:xfrm>
            <a:off x="685800" y="1905000"/>
            <a:ext cx="7853265" cy="3962400"/>
          </a:xfrm>
        </p:spPr>
        <p:txBody>
          <a:bodyPr>
            <a:noAutofit/>
          </a:bodyPr>
          <a:lstStyle/>
          <a:p>
            <a:pPr algn="l"/>
            <a:r>
              <a:rPr lang="en-US" sz="2200" b="1" dirty="0"/>
              <a:t>Programmable Array Logic (PAL):</a:t>
            </a:r>
            <a:endParaRPr lang="en-US" sz="2400" dirty="0"/>
          </a:p>
          <a:p>
            <a:pPr marL="342900" indent="-342900" algn="l">
              <a:buFont typeface="Wingdings" panose="05000000000000000000" pitchFamily="2" charset="2"/>
              <a:buChar char="v"/>
            </a:pPr>
            <a:r>
              <a:rPr lang="en-US" sz="2400" dirty="0"/>
              <a:t>The </a:t>
            </a:r>
            <a:r>
              <a:rPr lang="en-US" sz="2400" b="1" dirty="0">
                <a:solidFill>
                  <a:schemeClr val="bg1">
                    <a:lumMod val="50000"/>
                  </a:schemeClr>
                </a:solidFill>
              </a:rPr>
              <a:t>PAL (programmable array logic) </a:t>
            </a:r>
            <a:r>
              <a:rPr lang="en-US" sz="2400" dirty="0"/>
              <a:t>is a special case of the programmable logic array in which the AND array is programmable and the OR array is fixed</a:t>
            </a:r>
          </a:p>
          <a:p>
            <a:pPr marL="342900" indent="-342900" algn="l">
              <a:buFont typeface="Wingdings" panose="05000000000000000000" pitchFamily="2" charset="2"/>
              <a:buChar char="v"/>
            </a:pPr>
            <a:r>
              <a:rPr lang="en-US" sz="2400" dirty="0"/>
              <a:t>PAL has same structure as PLA in Figure 9-28.</a:t>
            </a:r>
          </a:p>
          <a:p>
            <a:pPr marL="342900" indent="-342900" algn="l">
              <a:buFont typeface="Wingdings" panose="05000000000000000000" pitchFamily="2" charset="2"/>
              <a:buChar char="v"/>
            </a:pPr>
            <a:endParaRPr lang="en-US" sz="2200" dirty="0"/>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9</a:t>
            </a:fld>
            <a:endParaRPr lang="en-US"/>
          </a:p>
        </p:txBody>
      </p:sp>
    </p:spTree>
    <p:extLst>
      <p:ext uri="{BB962C8B-B14F-4D97-AF65-F5344CB8AC3E}">
        <p14:creationId xmlns:p14="http://schemas.microsoft.com/office/powerpoint/2010/main" val="42250974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4972</TotalTime>
  <Words>395</Words>
  <Application>Microsoft Office PowerPoint</Application>
  <PresentationFormat>On-screen Show (4:3)</PresentationFormat>
  <Paragraphs>127</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Caladea</vt:lpstr>
      <vt:lpstr>CMR10</vt:lpstr>
      <vt:lpstr>STIXGeneral-Regular</vt:lpstr>
      <vt:lpstr>Arial</vt:lpstr>
      <vt:lpstr>Candara</vt:lpstr>
      <vt:lpstr>Symbol</vt:lpstr>
      <vt:lpstr>Times New Roman</vt:lpstr>
      <vt:lpstr>Trebuchet MS</vt:lpstr>
      <vt:lpstr>Verdana</vt:lpstr>
      <vt:lpstr>Wingdings</vt:lpstr>
      <vt:lpstr>Waveform</vt:lpstr>
      <vt:lpstr>PowerPoint Presentation</vt:lpstr>
      <vt:lpstr>Multiplexers</vt:lpstr>
      <vt:lpstr>Multiplexers</vt:lpstr>
      <vt:lpstr>Multiplexers</vt:lpstr>
      <vt:lpstr>PowerPoint Presentation</vt:lpstr>
      <vt:lpstr>Cascading Multiplexers</vt:lpstr>
      <vt:lpstr>Demultiplexers</vt:lpstr>
      <vt:lpstr>Old ways of implementing digital circuit</vt:lpstr>
      <vt:lpstr>Programmable Logic Devices</vt:lpstr>
      <vt:lpstr>Programmable Logic Devices</vt:lpstr>
      <vt:lpstr>Field Programmable Gate Array(FPGA)</vt:lpstr>
      <vt:lpstr>What is Software Defined Radio?</vt:lpstr>
      <vt:lpstr>SDR Transceivers</vt:lpstr>
      <vt:lpstr>RTL-SDR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FUNDAMENTALS</dc:title>
  <dc:creator>hammj</dc:creator>
  <cp:lastModifiedBy>Xing, Yuan</cp:lastModifiedBy>
  <cp:revision>405</cp:revision>
  <dcterms:created xsi:type="dcterms:W3CDTF">2010-06-02T16:10:54Z</dcterms:created>
  <dcterms:modified xsi:type="dcterms:W3CDTF">2023-03-30T16:02:25Z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248315395</vt:i4>
  </property>
  <property fmtid="{D5CDD505-2E9C-101B-9397-08002B2CF9AE}" pid="3" name="_NewReviewCycle">
    <vt:lpwstr/>
  </property>
  <property fmtid="{D5CDD505-2E9C-101B-9397-08002B2CF9AE}" pid="4" name="_EmailSubject">
    <vt:lpwstr>Lecture Note PowerPoints for Cengage Learning textbooks.</vt:lpwstr>
  </property>
  <property fmtid="{D5CDD505-2E9C-101B-9397-08002B2CF9AE}" pid="5" name="_AuthorEmail">
    <vt:lpwstr>mona.zeftel@cengage.com</vt:lpwstr>
  </property>
  <property fmtid="{D5CDD505-2E9C-101B-9397-08002B2CF9AE}" pid="6" name="_AuthorEmailDisplayName">
    <vt:lpwstr>Zeftel, Mona D</vt:lpwstr>
  </property>
  <property fmtid="{D5CDD505-2E9C-101B-9397-08002B2CF9AE}" pid="7" name="_PreviousAdHocReviewCycleID">
    <vt:i4>-1176233783</vt:i4>
  </property>
</Properties>
</file>