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611" r:id="rId5"/>
    <p:sldId id="259" r:id="rId6"/>
    <p:sldId id="612" r:id="rId7"/>
    <p:sldId id="606" r:id="rId8"/>
    <p:sldId id="595" r:id="rId9"/>
    <p:sldId id="605" r:id="rId10"/>
    <p:sldId id="260" r:id="rId11"/>
    <p:sldId id="262" r:id="rId12"/>
    <p:sldId id="263" r:id="rId13"/>
    <p:sldId id="610" r:id="rId14"/>
    <p:sldId id="264" r:id="rId15"/>
    <p:sldId id="265" r:id="rId16"/>
    <p:sldId id="592" r:id="rId17"/>
    <p:sldId id="608" r:id="rId18"/>
    <p:sldId id="6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16:22.913"/>
    </inkml:context>
    <inkml:brush xml:id="br0">
      <inkml:brushProperty name="width" value="0.05292" units="cm"/>
      <inkml:brushProperty name="height" value="0.05292" units="cm"/>
      <inkml:brushProperty name="color" value="#FF0000"/>
    </inkml:brush>
  </inkml:definitions>
  <inkml:trace contextRef="#ctx0" brushRef="#br0">3914 4215 1947 0,'0'0'675'0,"0"0"-515"0,0 0 48 16,0 0-18-16,0 0-106 16,0 0-65-16,0 21-19 15,0 16 0-15,0 31 34 16,2 36 24-16,-2 30 38 16,0 11-19-16,0-22-17 15,0-34-29-15,0-34-4 16,0-10-16-16,0 4-11 15,0-3 0-15,0-4-1 16,0-16 1-16,2-12-10 16,1-7 10-16,-1-7 1 15,-2 0 22-15,0-17 4 0,-2-17 7 16,-20-16-34 0,-14-10-5-16,-9-4-13 0,-4 4-27 15,1 10 21-15,2 13-2 16,13 16 26-16,8 12-6 15,6 9 6-15,3 10-20 16,3 26 7-16,2 13 4 16,6 9 3-16,5 2 6 15,0-2-7-15,18-8 7 16,7-11-7-16,2-11 5 0,2-12-10 16,0-10 5-1,4-6 1-15,3-8 4 0,8-26-52 16,14-37-236-1,-11 7-476-15,-9 4-846 0</inkml:trace>
  <inkml:trace contextRef="#ctx0" brushRef="#br0" timeOffset="578.09">4026 4914 485 0,'0'0'732'0,"0"0"-547"15,0 0-12-15,0 0 12 16,0 0-57-16,0 0-48 15,0 0-4-15,125 31-2 16,-104-53-17-16,-5-6-7 16,-9-4-20-16,-7-3 23 0,0 4 15 15,-11 4 45-15,-9 8 45 16,0 6 19-16,-2 13-66 16,1 0-60-16,2 13-32 15,-2 18-19-15,3 7 1 16,5 9 0-16,5 0 7 15,8 0-8-15,0-10 0 16,15-7-11-16,16-13 1 16,11-15-28-16,7-2 19 15,7-26 19-15,-2-14 9 16,-6-5 4-16,-8 0-13 16,-13 5 11-16,-11 9-10 15,-12 12 17-15,-4 4 27 16,0 9 59-16,0 4 16 15,0 2-45-15,0 0-75 0,-2 10-15 16,-4 16 3 0,-2 8 12-16,0 7 11 0,3 1-11 15,5-2 1-15,0-8-1 16,2-10-33-16,23-8-182 16,9-14-60-16,13 0 13 15,6-24 31-15,7-14-244 16,-4-7-361-16,-7-2 148 15,-11 3 688-15,-18 6 411 16,-11 5 194-16,-9 10-215 16,0 2-14-16,0 6-131 15,-7 4-89-15,5-1-152 0,2 4-4 16,0-5-230-16,0 2-248 16,9 1-474-16</inkml:trace>
  <inkml:trace contextRef="#ctx0" brushRef="#br0" timeOffset="1282.17">4948 4818 598 0,'0'0'404'0,"0"0"-217"16,0 0-109-16,0 0 21 16,0 0-33-16,0 0-34 15,0 0-13-15,51 53 15 16,-44-64 107-16,0-8-17 0,-1-2-50 15,1 2-8-15,-5 2 9 16,2 5 1-16,-4 8 1 16,0 4-77-16,0 0-34 15,0 16 34-15,0 9 6 16,0 2 14-16,0 1-19 16,0-1 11-16,2-4-12 15,8-5 0-15,1-3 0 16,3-5-1-16,1-8-20 15,1-2 21-15,1 0 0 16,1 0 17-16,0-12-3 16,2 1-12-16,3-2 6 15,0 0-7-15,4 0-1 0,4-3 0 16,3-1 0 0,4-2-22-16,2-3-71 0,2-3 0 15,1 1-32-15,-1 1-73 16,-6 2 33-16,-5 1 100 15,-7 6 27-15,-5 0 28 16,-2-1 10-16,-3 2 0 16,3-7 29-16,1-4 9 15,5-7 11-15,3-6-10 16,1-7-2-16,0-5-20 16,-3-2 57-16,-6-1 46 15,-9 7-1-15,-7 7 87 0,-2 9 17 16,0 6 50-1,-6 8 8-15,-6 8-29 16,6 7-103-16,-1 0-87 0,-2 24-61 16,-4 36-2-16,-7 38 2 15,-2 42 6-15,-1 13 14 16,8-20 4-16,7-35 20 16,6-40-22-16,2-14-10 15,0 0-12-15,0-4-1 16,10-6-7-16,5-14 7 15,8-12-13-15,10-8-104 16,44-26-130-16,-2-13-219 16,-2-8-769-16</inkml:trace>
  <inkml:trace contextRef="#ctx0" brushRef="#br0" timeOffset="1496.86">6401 4754 2123 0,'0'0'872'0,"0"0"-679"16,0 0-138-16,0 0-41 16,0 0-14-16,149 0 10 15,-71 0-10-15,13-6-103 16,30-10-223-16,-21 0-376 15,-22-2-1060-15</inkml:trace>
  <inkml:trace contextRef="#ctx0" brushRef="#br0" timeOffset="1758.7">6983 4520 2245 0,'0'0'382'15,"0"0"-306"-15,0 0-43 16,0 0 103-16,146 58 23 16,-81-32-16-16,2 4-54 15,-9 2-38-15,-12 0-16 16,-17 0-21-16,-13-2 5 0,-16-2 5 16,0 0 21-1,-24 1 39-15,-14-3-36 0,-9 0-18 16,-5 0-30-16,-14-1-69 15,10-2-424-15,14-10-933 0</inkml:trace>
  <inkml:trace contextRef="#ctx0" brushRef="#br0" timeOffset="2606.71">8337 4349 500 0,'0'0'1157'16,"0"0"-892"-16,0 107 86 15,0-37 13-15,0 13-102 16,-7 4-93-16,0-1-62 16,1-4-8-16,-3-10-29 0,-3-10-16 15,2-12-27-15,-1-12-26 16,1-11 14-16,2-9-15 15,3-10 15-15,3-4-6 16,2-4 15-16,0 0 11 16,0-14 5-16,0-12-40 15,9-6-15-15,13-5-10 16,10 0-2-16,1 7 4 16,4 8-14-16,-1 8 11 15,0 8-26-15,-4 6 1 16,-6 0 2-16,-2 0 1 15,-8 11 21-15,-7 1-15 16,-9 3 12-16,0-1 30 16,-11 4 48-16,-20 2 71 15,-8 4 12-15,0 0-39 0,1-2-20 16,5-4-8-16,10-4-40 16,5-2-10-16,9-2-14 15,7-2-2-15,2-2-13 16,0 0 3-16,2-4-45 15,25-2-81-15,13-2 8 16,18-26 67-16,16-14 9 16,10-12-40-16,3-8-54 15,-6-2 15-15,-15 6 36 16,-12 8 36-16,-16 9 46 16,-16 7 15-16,-9 11 136 15,-9 4 38-15,-1 5-4 0,-3 5-9 16,0 8-24-16,0 1-71 15,0 0-64-15,0 0-2 16,0 12-29-16,0 8 28 16,0 4 1-16,-7 0-1 15,3-4 1-15,0-6-21 16,-1-4-6-16,5-6-36 16,0-1-28-16,0-2-45 15,0-1-112-15,0 0-460 16,-2-8-1291-16</inkml:trace>
  <inkml:trace contextRef="#ctx0" brushRef="#br0" timeOffset="3904.13">8981 4889 955 0,'0'0'1302'0,"0"0"-700"15,0 0-390-15,0 0-11 16,0 0-112-16,0 0-72 15,0 0-11-15,-47 53-6 16,38-20 8-16,-5 3-7 16,1-2 4-16,-5-1-5 0,3-6 0 15,1-3 0 1,6-4-58-16,5-6-131 0,3-8-111 16,0-3-62-16,0-3-5 15,13 0 27-15,8-17-265 16,1-7 235-16,5-6-337 15,2 0 670-15,2-2 21 16,3 4 14-16,1 3 2 16,-1 8 81-16,-10 7-40 15,-4 5 273-15,-11 5 100 16,-4 0-194-16,-3 3 22 16,-2 11 60-16,0 4-105 15,0 2-101-15,0 2-63 16,0-2-15-16,2 0-17 0,4-5-1 15,4 0-37 1,1-5-26-16,2-4-76 0,5-6 50 16,7 0 48-16,4 0 41 15,6-18 19-15,-1-3-10 16,-1-6 17-16,-6-1 45 16,-8 0 48-16,-7 2-6 15,-8-1-5-15,-4 6 57 16,0 1 1-16,0 5-1 15,-11 6-52-15,2 3-14 16,0 3-10-16,1 3-50 16,-2 0-39-16,3 21-1 15,-1 3-9-15,4 4 9 0,4-2 1 16,0-1-9-16,4-4-2 16,16-6-21-16,6-8-22 15,3-3-16-15,8-4 46 16,0 0 17-16,3-5 7 15,-2-6 1-15,0 3-1 16,-6 0 0-16,-3 6-1 16,-8 0 1-16,0 0-5 15,-9 2 5-15,0-3 0 16,-3 0 6-16,0-3-6 16,-2 1 11-16,-1-4-4 15,1 3-6-15,-3 2 0 16,1-2-1-16,-1 1 7 15,1-2-7-15,2-4 7 16,1-2-6-16,3-6 0 0,1 0 12 16,-1-3 5-1,-5 1 18-15,-4 6 7 0,0 4 27 16,-2 5 23-16,0 6 15 16,0 0-57-16,0 0-44 15,0 14-7-15,0 16-1 16,0 13 1-16,6 11 1 15,-2 10 8-15,0 10-8 16,-2 6 7-16,-2 3 0 16,0-3 20-16,0-6 10 15,-8-6 20-15,-10-12 3 16,-7-8 32-16,-4-9 18 16,-4-14 9-16,-7-7 15 15,-4-11-52-15,-10-7-35 0,-6 0-35 16,-1-17-1-16,3-15-12 15,7-9-5-15,17-10-97 16,28-33-194-16,6 12-256 16,9 6-574-16</inkml:trace>
  <inkml:trace contextRef="#ctx0" brushRef="#br0" timeOffset="4132.52">10224 4935 1139 0,'0'0'1177'16,"0"0"-786"-16,0 0-302 0,0 0 171 15,0 0-42-15,129 18-57 16,-69-14-15-16,11-2-77 16,6-2-29-16,-2 0-29 15,-5 0-11-15,-8 0-11 16,-13-5-127-16,-20-2-172 15,-13 1-334-15,-14 0-553 0</inkml:trace>
  <inkml:trace contextRef="#ctx0" brushRef="#br0" timeOffset="4408.99">10754 4768 1773 0,'0'0'622'0,"0"0"-542"16,0 0 202-16,0 0-40 16,156 42-105-16,-111-18-38 15,-3 2-7-15,-6 0-31 16,-7 2-27-16,-9-1-1 16,-13-3 9-16,-7 0-1 15,-3 0 23-15,-26-1 40 16,-6 6-25-16,-7-3-35 0,-5-2-34 15,5-4-10 1,1-4-3-16,-8-6-138 16,11-5-202-16,7-5-626 0</inkml:trace>
  <inkml:trace contextRef="#ctx0" brushRef="#br0" timeOffset="5680.77">11986 4341 960 0,'0'0'1071'16,"0"0"-714"-16,0 0-260 16,0 0-51-16,-17 112 191 15,3-42-31-15,-1 7-40 16,-1 3-37-16,-1-1-29 16,-4-4-34-16,-1-6 1 15,2-11-8-15,0-8-40 16,2-10-1-16,3-7-16 0,1-12 6 15,5-7-7-15,5-7-1 16,2-5 1-16,2-2 8 16,0-2-9-16,0-23-11 15,22-13-2-15,9-12-89 16,9-9-3-16,2 2 2 16,-1 11 28-16,-12 13 37 15,-8 16 28-15,-9 10-1 16,-3 7-10-16,-3 4 11 15,1 21 10-15,0 6 9 16,-2 7 37-16,1 5 4 16,-2 1-29-16,3-4-9 0,2-6-12 15,2-8-21 1,2-10-168-16,1-8-144 0,1-8 63 16,-1-2 179-16,-1-20 75 15,-1-9-14-15,1 2 29 16,-5 2 1-16,2 6 11 15,-6 7 48-15,1 5 24 16,3 8-28-16,4 1-55 16,7 0-1-16,8 0 1 15,7 0 1-15,3 0 0 16,4 0 11-16,-3 0 5 16,-7-16 8-16,-6-5 31 15,-15-4 4-15,-7-4 31 16,-3 1-28-16,-13 3 37 15,-16 4 9-15,-9 11 26 0,-5 8-63 16,-1 2-41-16,3 14-13 16,3 16-17-16,7 7 3 15,9 1-3-15,9 2-1 16,8-2 0-16,5-4 0 16,3-6-14-16,19-9 7 15,7-8-41-15,5-9-41 16,1-2 50-16,5-13-4 15,-5-14-30-15,1-8-56 16,-7-3-68-16,-7 0-57 16,-6 5 19-16,-9 7 73 15,-3 6 121-15,-2 9 41 16,-2 11 76-16,5 0-22 0,1 4-53 16,4 19 29-1,5 4 60-15,7 6 5 0,5 2-17 16,2 0 12-16,3-3-19 15,1-5-31-15,-4-2-12 16,-4-7-16-16,-6-5 0 16,-5-2-12-16,-10-5-110 15,-4-2-157-15,0-4-97 0</inkml:trace>
  <inkml:trace contextRef="#ctx0" brushRef="#br0" timeOffset="5890.64">12738 4864 757 0,'0'0'1334'16,"0"0"-965"-16,0 0-186 16,0 0-25-16,0 0-77 15,0 0 3-15,0 0-5 16,-112 122-51-16,70-77-28 15,-30 16-44-15,12-10-304 16,5-10-633-16</inkml:trace>
  <inkml:trace contextRef="#ctx0" brushRef="#br0" timeOffset="29296.23">19169 3948 446 0,'0'0'1352'0,"0"0"-1019"16,0 0-123-16,0 0 59 16,0 0-41-16,0 0-62 15,-6-2-39-15,6 2-19 16,-2 0-1-16,2 0-26 16,0 0-9-16,0 0-25 0,0 0-17 15,0 0-21-15,0 0-8 16,0 0 5-16,16 0-5 15,11 0 5-15,4 0-5 16,4 0 3-16,-1 0-3 16,3 2-1-16,-1 3 1 15,4 1 12-15,0-2 5 16,0 0 2-16,0 5-4 16,-1-3-14-16,-2 2 13 15,-1-2-14-15,1 2 14 16,1 2-14-16,-1-1 12 15,0-2-7-15,1 1 5 16,0 0-1-16,0-3-8 16,2-2 17-16,-2 0-13 15,1-1 14-15,-2-2-13 0,-2 0 8 16,-1 0-13-16,-3 0 8 16,-2 0-4-16,0 0-5 15,2 0 3-15,0 0 2 16,5 0 0-16,2 0-5 15,1 0 15-15,2 0-15 16,1 0 11-16,0 0-12 16,-1 0 2-16,-4-5 5 15,-3 2-7-15,-1-2 3 16,-2 3 3-16,1-1-6 16,-3 0 1-16,2 2-1 15,2-2 0-15,3-1 9 16,2 0-8-16,6-2 5 15,6-1 6-15,2-2-11 16,7-1 15-16,1 0-16 0,0 2 6 16,-2 2-4-16,-2 2-2 15,-8 1 1-15,0 3 8 16,-2 0-4-16,1 0-4 16,3 0 2-16,0-3-1 15,8 0 5-15,5-1-5 16,1-3 4-16,3 1 1 15,0 2 7-15,0 2-4 16,-7 2-2-16,-2 0-4 16,-9 0-2-16,-2 0-4 15,-5 0 4-15,0 0-3 0,-1 0 2 16,1 0 4 0,-3 0-4-16,4 0 11 0,-1 0-3 15,-2 0-8-15,1-2 5 16,-3 2-5-16,-3 0-2 15,-2 0 7-15,-1 0-7 16,-3 0 2-16,-2 0-1 16,2 0 0-16,0 0 1 15,4 0 4-15,2 0-4 16,3 0 1-16,3 0 4 16,-1 0 1-16,-5 0-7 15,1 0 0-15,-5 0 0 16,2 0 0-16,-2 2 0 15,4 0 0-15,0-2 0 0,5 2 0 16,0-2 0-16,5 0 0 16,-3 0 0-16,-2 0 0 15,0 0 0-15,-2 2 0 16,-2 2 0-16,-1 0 0 16,1 1 0-16,-2-1 0 15,-3-1 0-15,0 1 0 16,3-1 0-16,-3 0 0 15,2 1 0-15,3-2 0 16,-1 0 0-16,3-2 0 16,3 2 0-16,1 2 0 15,-1-2 0-15,0 0 0 16,-5 2 0-16,-3 0 0 0,-2 1 0 16,-2-2 0-16,3 2 0 15,1-4 0-15,4 3 0 16,3-2 0-16,3 0 0 15,4 0 0-15,0-2 0 16,-1 3 0-16,1-2 0 16,-5 3 0-16,-3 0 0 15,-4 2 0-15,-6-2 0 16,0 2 0-16,-3 0 0 16,1-1 0-16,2 0 0 15,0-1 0-15,5 1 0 16,3-1 0-16,4-3 0 15,-1 2 0-15,2 0 0 16,-1 0 0-16,-8 1 0 16,-4-3 0-16,-6 3 0 0,-11-2 0 15,-3 1 0-15,-5-1 0 16,-1-1 0-16,0-1 0 16,-1 3 0-16,2-3 0 15,0 0 0-15,1 2 0 16,-3-2 0-16,2 0 0 15,-4 0 0-15,2 0 0 16,-2 0 0-16,0 0 0 16,0 0 0-16,0 0 0 15,0 0 0-15,0 0 0 0,0 0 0 16,0 0 0 0,0 0 0-16,0 0 0 0,0 0 0 15,0 0 0-15,0 0 0 16,0 0 0-16,0 0 0 15,0 0 0-15,0 0 0 16,0 0 0-16,0 0 0 16,12 0-32-16,1-2-263 15,1-10-632-15</inkml:trace>
  <inkml:trace contextRef="#ctx0" brushRef="#br0" timeOffset="49251.66">5040 3934 87 0,'0'0'63'15,"0"0"1102"-15,0 0-665 16,0 0-245-16,-25-10 0 15,21 7-12-15,2 3-61 16,-1-1-28-16,0 1-15 16,1 0-3-16,0 0-10 15,0 0-32-15,2 0-8 16,0 0-20-16,0 0 0 16,-2 0-39-16,2 0-6 15,0 0-20-15,0 0 0 16,0 0-1-16,0 0-4 0,0 0 3 15,0 0-17-15,0 0 9 16,0 0-14-16,0 0 17 16,0 0-13-16,4 0 5 15,19 0 14-15,6 0 0 16,8 0 1-16,6 0-1 16,1 0 7-16,8 0-6 15,1 0 5-15,2 0-5 16,6 0 5-16,-3 0 8 15,2-4-5-15,-4 1 3 16,0-1-11-16,-6 1 1 16,0 1 6-16,-1-2-4 15,-3 0-3-15,-1 2 18 0,-3 0-13 16,-4 0 0 0,-5 2-5-16,-1 0-1 0,-5 0 1 15,-1 0-1-15,1 0 1 16,-2 0-1-16,-1 0 4 15,-2 0-3-15,1 2-2 16,-6 0 1-16,1 2 0 16,-5-2 0-16,-1 1-1 15,-6-2 1-15,1-1 0 16,-5 2 0-16,-2-2 0 16,2 0 0-16,-2 0 0 15,0 0 7-15,0 0-7 0,0 0-63 16,-35 0-127-1,-5 0-615-15,-2 0-714 0</inkml:trace>
  <inkml:trace contextRef="#ctx0" brushRef="#br0" timeOffset="50074.2">4946 3917 580 0,'0'0'359'15,"0"0"241"-15,0 0-376 16,0 0-69-16,0 0 21 15,0 0 17-15,0 0-19 0,-18-3 21 16,16 3-25-16,2-1-13 16,0 1-57-16,0 0-30 15,0 0-32-15,11 0-5 16,15 0 63-16,8 0-10 16,7 0-8-16,5-3-40 15,5 3-7-15,5 0-25 16,7 0 9-16,3 0-14 15,5 0 8-15,6 4-7 16,-4-1 11-16,-2 0-1 16,-2-3-11-16,-9 0 10 15,-4 0-10-15,-5 0 3 16,-7 4-4-16,-3 0 0 16,-5 0 0-16,-5 2 0 15,0 0 1-15,-4 0-1 0,0-2 1 16,-6 1-1-16,-2-1 2 15,-4-3 4-15,-4-1-7 16,-4 2 1-16,-3-2 0 16,-2 0 0-16,1 0 0 15,-3 0 6-15,0 0 8 16,0 0 20-16,0 1-14 16,0-1-1-16,0 0-18 15,0 0 5-15,0 0-5 16,0 0-1-16,0 0 0 15,0 0 1-15,0 0 3 16,0 0-3-16,0 0-2 0,0 0 2 16,0 0-2-16,0 0 1 15,0 3-48-15,0 1-141 16,0 0-394-16,-11-2-616 0</inkml:trace>
  <inkml:trace contextRef="#ctx0" brushRef="#br0" timeOffset="66129.61">2784 6745 801 0,'0'0'1032'16,"0"0"-532"-16,0 0-335 15,0 0 76-15,0 0-7 0,0 0-120 16,-40 89-44-16,18-27 61 15,-2 12-63-15,-3 10-17 16,2 3-42-16,1-1 3 16,1-4 26-16,2-9-4 15,2-8-20-15,6-10-7 16,4-10-1-16,5-10-5 16,-1-11-1-16,5-6 0 15,0-10 0-15,0-4-87 16,0-4-121-16,16-8-144 15,13-14-303-15,-3-9-198 0</inkml:trace>
  <inkml:trace contextRef="#ctx0" brushRef="#br0" timeOffset="66513.31">3060 7128 1482 0,'0'0'752'15,"0"0"-436"-15,0 0-156 16,0 0 40-16,0 0-83 16,0 0-96-16,0 0-15 15,-79 99 0-15,75-57 1 16,1 4 4-16,3-4-10 16,0-2-2-16,3-6-4 15,9-6 5-15,9-6-9 16,-2-8 8-16,4-6 1 15,-1-8 0-15,1 0 2 0,-6-4-1 16,4-20 9 0,-6-6 8-16,1-6 38 0,-3-4 2 15,-7 2 10-15,-1-1-22 16,-5 5 18-16,0 1-23 16,0 2-28-16,-5 1 0 15,-6 7-12-15,-2 0-2 16,0 5-15-16,2 12-80 15,-10 6-187-15,4 19-462 16,1 4-897-16</inkml:trace>
  <inkml:trace contextRef="#ctx0" brushRef="#br0" timeOffset="66994.13">3438 7244 1654 0,'0'0'824'16,"0"0"-670"-16,0 0-91 15,0 0-50-15,0 0-13 16,0 0 0-16,0 0 5 16,31 84-4-16,-18-67 0 15,-2 3-1-15,3-3 8 16,1 0-7-16,5-3-1 0,5-2 1 15,2-2 1 1,2-6 7-16,2-4-9 0,0 0 12 16,-2-10-5-16,-3-14 62 15,-3-3 44-15,-5-9 7 16,-5-1-29-16,-7-1 1 16,-6-2-10-16,0-2-22 15,0-1-6-15,-15 5-24 16,-5 4 1-16,0 11 8 15,2 6 6-15,-2 11-15 16,0 6-4-16,-2 0-26 16,-3 2 0-16,0 12-2 15,4 5-9-15,-2-4 10 16,7-1-5-16,5-2 4 16,3-2-5-16,1 0 6 15,2 1-43-15,3 2-100 16,0 7-158-16,-3 1-375 0,1-7-692 0</inkml:trace>
  <inkml:trace contextRef="#ctx0" brushRef="#br0" timeOffset="74171.31">9618 6166 1735 0,'0'0'485'0,"0"0"-355"0,0 0 79 15,0 0 9-15,0 0-43 16,-73-112-54-16,52 101-9 15,2 6-28-15,-4 1-27 16,-1 4-23-16,1 0-20 16,1 1-13-16,0 18-1 15,-1 2 0-15,6 8-9 16,-1 7 8-16,5 2-5 16,3 1 5-16,6 0 1 15,4-3-6-15,0-6 4 16,0-5-8-16,16-5-6 15,1-9-13-15,4-7 11 0,3-4-3 16,3 0 21-16,-1-4 0 16,-1-11 0-16,-5-6 1 15,-5 3 8-15,-3-2 1 16,-5 4-9-16,-5 0 17 16,-2 4 4-16,0 2 12 15,0 4-1-15,0 2 14 16,0 2-17-16,0 2 0 15,0 0-15-15,0 0-14 16,0 0-1-16,-5 0-6 16,-8 10-9-16,-5 16 3 15,-6 11 12-15,-5 12-5 16,-3 9 5-16,5 5 0 0,6-5-1 16,7-2 0-1,5-8-11-15,7-10 4 0,2-6-2 16,0-7 10-16,7-10-14 15,6-5 14-15,5-1-12 16,7-8-35-16,8-1-78 16,29-7-149-16,-6-17-365 15,-3-5-626-15</inkml:trace>
  <inkml:trace contextRef="#ctx0" brushRef="#br0" timeOffset="74817.84">9798 6173 1704 0,'0'0'722'16,"0"0"-556"-16,0 0 10 0,0 0-15 15,0 0-113-15,0 0-48 16,0 0-23-16,-2 55 22 16,2-19 1-16,0 4 1 15,0 3 5-15,0-5-6 16,5-5 0-16,8-4-6 16,-2-9 5-16,2-8 1 15,3-7-2-15,-1-5-4 16,1 0 6-16,5-21 15 15,-2-10-9-15,-1-4 1 16,0-3-6-16,-4-1 9 0,-8 5-9 16,1 8 6-16,-5 6-6 15,-2 6 26-15,0 8 40 16,0 3-3-16,0 3-43 16,0 0-21-16,0 3-12 15,0 13-25-15,0 8 35 16,0 7-2-16,0 2 4 15,0 6 1-15,7-4 5 16,0-2-1-16,3-7-5 16,4-4 0-16,4-7-45 15,4-2-121-15,14-13-151 16,-5 0-289-16,-4-9-513 0</inkml:trace>
  <inkml:trace contextRef="#ctx0" brushRef="#br0" timeOffset="75395.03">10247 6236 717 0,'0'0'1319'0,"0"0"-765"16,0 0-450-16,0 0 102 16,0 0-68-16,0 0-107 15,0 0-30-15,-54 52-1 0,54-18 9 16,0-2-9-1,0-4 0-15,4-3-5 0,10-10 4 16,-1-5 2-16,2-6-1 16,1-4 18-16,-1 0-1 15,-1-9 29-15,-1-14 56 16,-1-4 7-16,-3-2-49 16,-7-3-10-16,-2 2-23 15,0 3 3-15,-2 2-11 16,-9 5-13-16,-3 6-6 15,3 8-21-15,-9 12-93 16,5 20-264-16,-1 2-635 0</inkml:trace>
  <inkml:trace contextRef="#ctx0" brushRef="#br0" timeOffset="76498.06">12009 6164 651 0,'0'0'1073'0,"0"0"-510"16,0 0-348-16,0 0 31 15,0 0-7-15,0 0-133 16,0 0-91-16,-2 6-2 0,2 20-13 15,0 8 47 1,0 4 53-16,0 3-28 0,0-2-24 16,-5-2-15-16,-2-4-18 15,-2-3-5-15,3-6-10 16,2-5 7-16,1-9-5 16,1-4 2-16,2-6-4 15,0 0 29-15,0-4-1 16,0-20-17-16,0-7-11 15,7-7-72-15,8-2 1 16,5 6 16-16,-2 7 36 16,-3 9-4-16,-1 7 13 15,-1 7-38-15,3 4-26 16,2 0-16-16,2 6 13 16,7 12 48-16,0 6 17 0,4 0 11 15,2-2-12-15,1-1-44 16,1-9-44-16,-1-8 44 15,-1-4 34-15,-6-4 23 16,-5-18 1-16,-9-6 20 16,-8-5 25-16,-5-1 23 15,0-2 20-15,-9 3-12 16,-11 2 12-16,-5 5-15 16,-1 4-16-16,1 7 10 15,3 8-13-15,1 7-15 16,2 0-35-16,-2 24-5 15,1 12-8-15,5 8 2 16,6 6 6-16,9 0-1 16,0-2 1-16,20-6-1 0,13-5-5 15,10-13 0-15,3-10 5 16,4-10-3-16,1-4 3 16,-2-4-6-16,-2-16-42 15,-5-4-72-15,-4 0-84 16,-3-8-109-16,-8 10-300 15,-11 1-368-15</inkml:trace>
  <inkml:trace contextRef="#ctx0" brushRef="#br0" timeOffset="77338.78">12720 6300 116 0,'0'0'1050'15,"0"0"-823"-15,0 0-112 0,0 0 116 16,0 0 17-16,0 0-56 15,-29 135-47-15,18-99 12 16,-1-2-71-16,3-5-26 16,3-10-33-16,-1-5-11 15,5-8-16-15,2-6 11 16,0 0 8-16,0-2 127 16,0-18 14-16,5-8-60 15,12-9-77-15,5-2-23 16,3 1 5-16,0 3-5 15,-2 8 0-15,0 7 0 16,-5 9-1-16,-5 6-12 16,-2 5 0-16,1 0-2 0,-1 9 0 15,-3 7 14 1,2 1-5-16,-2 0-2 0,-3 2 14 16,-1-4-6-16,0 2 0 15,0-6 1-15,-2-2 0 16,2-3 0-16,-2-3-1 15,0-3 0-15,0 0 0 16,3 0 0-16,1 0 13 16,8-11-12-16,9-7 8 15,3-3-9-15,7-1 0 16,-2 3 0-16,-4 2-2 16,-4 7 2-16,-10 6-16 0,-6 4-2 15,-3 0-12 1,-2 0 20-16,-2 0-7 15,3 4 5-15,-1 8 4 0,0 3 8 16,2 3 1-16,0-1-1 16,2 2 5-16,0-3-4 15,1-4-2-15,1-5 2 16,0-1-2-16,0-3-3 16,3-3 4-16,3 0 0 15,6 0 1-15,2-10 7 16,5-5-8-16,-2 1 6 15,-4 0-4-15,-5 2-4 16,-5 6 4-16,-7 2 1 16,-1 3-2-16,-3 1 7 15,0 0-7-15,0 0 13 0,0 0-3 16,0 0-10-16,0 0-2 16,0 0 9-16,0 0-14 15,0 0 7-15,0 0-1 16,0 0 0-16,0 0 2 15,0 0-2-15,0 0 1 16,0 0 8-16,0 0-8 16,0 0 10-16,0 0-11 15,0-3 12-15,0 3-11 16,0 0-1-16,0 0-23 16,0 0-109-16,0 0-252 15,-3 0-863-15</inkml:trace>
  <inkml:trace contextRef="#ctx0" brushRef="#br0" timeOffset="78506.23">13457 6284 20 0,'0'0'1536'0,"0"0"-1052"0,0 0-323 15,0 0-37-15,0 0-57 16,0 0-60-16,0 0-7 16,-9 40 21-16,2-8 87 15,3 3-29-15,-1-5-30 16,3-4-32-16,2-5-7 16,0-4-9-16,0-8 0 15,0 0-1-15,0-5-23 16,0-4-160-16,0-4-132 15,2-15-55-15,1-8-1065 0</inkml:trace>
  <inkml:trace contextRef="#ctx0" brushRef="#br0" timeOffset="78637.48">13517 6034 162 0,'0'0'56'0,"0"0"673"0,0 0-729 15,0 0-42-15,0 0-307 16,0 0-39-16</inkml:trace>
  <inkml:trace contextRef="#ctx0" brushRef="#br0" timeOffset="79801.77">13736 6291 165 0,'0'0'766'16,"0"0"-236"-16,0 0-330 16,0 0 79-16,0 0 4 15,12-111-66-15,-12 90-61 16,0 0-7-16,-12 0 4 15,-5 6-12-15,-2-1-74 16,-1 2-25-16,0 2 3 16,2 2 8-16,2 3-10 15,1 6-5-15,4-2-3 16,-1 3-17-16,-1 0-10 0,-1 8-8 16,-3 18-1-16,-1 11-8 15,-2 12 9-15,0 6 0 16,6 5-2-16,3-4 2 15,7-4-6-15,4-9 5 16,0-9-3-16,0-8 3 16,2-10-10-16,7-8 11 15,5-6-14-15,1-2 2 16,5 0 12-16,5-20 15 16,4-10-2-16,0-6-13 15,0-4 0-15,-7 5-6 16,-4 5 5-16,-5 10 2 0,-7 6-2 15,-3 8 2-15,-3 4-1 16,0 2 0-16,0 0-6 16,0 0-6-16,0 4-24 15,0 12 9-15,0 6 16 16,0 6 11-16,3 2 0 16,-1 2 8-16,2-3-8 15,3-5 0-15,3-6 0 16,2-7-10-16,3-6 4 15,6-5-42-15,3-6 35 16,7-20 12-16,5-10 0 16,-1-8 1-16,1 0-1 15,-7 3 1-15,-4 9 0 0,-10 11-1 16,-6 10 2-16,-6 7-2 16,-1 4 0-16,-2 0 0 15,2 12-34-15,2 5 35 16,-2 4-1-16,0 3 1 15,1 0 6-15,-1 0-6 16,0-1-27-16,3-2-217 16,-3-10-267-16,-2-11-137 15,0 0-305-15,0-27 308 0</inkml:trace>
  <inkml:trace contextRef="#ctx0" brushRef="#br0" timeOffset="80178.3">14112 6130 303 0,'0'0'133'16,"0"0"872"-16,6-120-625 0,-6 82-107 15,0 11-15-15,0 11-47 16,0 10-71-16,0 6-140 16,0 0-13-16,6 11-197 15,2 14 124-15,1 11-28 16,3 8-77-16,-4 7 68 16,3-1 35-16,1 0 31 15,-4-6 40-15,1-6 12 16,-7-7 5-16,-2-12 33 15,0-5 39-15,0-9 44 16,0-5 80-16,0 0 69 16,-6 0 12-16,1 0-5 15,3-5-129-15,-2-3-50 16,2 2-26-16,2 0-7 16,0 0-16-16,0 5-10 0,0 1-32 15,0 0-2-15,0 0-22 16,0 2-4-16,4 14 19 15,7 1 1-15,0 3-5 16,3 1-55-16,-1 1-73 16,3 0-156-16,-1-7-206 15,-6-5-172-15,0-10-549 0</inkml:trace>
  <inkml:trace contextRef="#ctx0" brushRef="#br0" timeOffset="81115.49">14649 5789 1528 0,'0'0'697'0,"0"0"-347"16,0 0 36-16,0 0-194 15,0 0-159-15,0 0-26 16,0 0-7-16,-9 142 18 16,0-70 15-16,-2 4-6 15,-3-1-9-15,4-12-9 16,1-10-8-16,7-14-1 15,-1-16-2-15,1-11 1 16,-3-9-12-16,-3-3 13 16,-11-6 0-16,-2-15-5 0,-6-5-8 15,0 0-11 1,0 2 9-16,5 4 4 0,4 7 10 16,4 11 1-16,6 2-1 15,1 2-41-15,1 23 12 16,4 5 18-16,2 4 5 15,0 0-59-15,8-5-133 16,17-11-75-16,11-8-78 16,1-10-21-16,5-2-7 15,-3-20 119-15,-10-9 173 16,-12 1 88-16,-8 2 201 16,-9 9 137-16,0 4 37 15,0 9-83-15,0 6-135 16,0 0-117-16,0 0-40 15,0 10-15-15,3 3 15 0,8 4-6 16,4-3 5-16,3-2-8 16,5-5 9-16,-2-4 1 15,0-3 0-15,-3 0 11 16,-7-4 6-16,-5-8 38 16,-6-2 62-16,0 0-5 15,0 3-14-15,-6 0-23 16,-3 7-13-16,-3 4-42 15,1 0-21-15,3 0-9 16,-4 12-6-16,5 8-1 16,3 2 10-16,4 0-2 15,0 0-11-15,0-1-83 16,23-7 3-16,6-5 61 16,11-9 9-16,4 0 29 15,3-5-2-15,1-17 2 0,0-7-12 16,-9-3 6-16,-5 2-12 15,-9 0 3-15,-5 8 15 16,-9 6 10-16,-7 6 37 16,0 6 2-16,-1 4-37 15,0 0-12-15,1 8-30 16,0 12 23-16,3 4 7 16,-1 6 1-16,-2 2 0 15,2 2 7-15,-4-4-7 16,-2-2 4-16,0-3-5 0,0-7-7 15,0-5-18 1,0-7 25-16,-8-1 0 0,0-5 9 16,-1 0 28-16,1 0 36 15,2-5 47-15,4-7-29 16,2-3 3-16,5-3-25 16,21-9-12-16,15-1-42 15,12-4-4-15,30 1-11 16,-15 6-160-16,-14 6-496 0</inkml:trace>
  <inkml:trace contextRef="#ctx0" brushRef="#br0" timeOffset="86483.06">4489 6840 679 0,'0'0'1191'0,"0"0"-804"16,0 0-140-16,0 0 57 15,0 0-17-15,0 0-120 16,-9-11-79-16,7 11-51 16,-1 0-16-16,1 0-21 15,0 0-7-15,-2 0-16 16,-1 9-1-16,-9 13 6 16,-5 16 11-16,-14 23 7 15,-15 16 30-15,-7 15-5 16,-6 7-17-16,-1-1 7 15,2-8-9-15,7-6-6 16,1-8 0-16,8-7 0 0,1-6 5 16,4 0-4-1,-1-1 5-15,-3 0-4 0,3 1-2 16,5-5 0-16,3-6 0 16,10-8-14-16,7-8-203 15,9-7-106-15,6-6-235 16,0-13-305-16</inkml:trace>
  <inkml:trace contextRef="#ctx0" brushRef="#br0" timeOffset="87137.73">4527 7391 150 0,'0'0'2005'0,"0"0"-1362"15,0 0-458-15,0 0 71 16,0 0-72-16,0 0-124 15,0 0-55-15,9-26-5 16,17 24 0-16,8 2 24 16,3 0-18-16,0 0 3 0,-6 2-8 15,-4 8-2 1,-5 1-6-16,-4 2 7 0,-7-1-8 16,-3 1 7-16,-8-2-8 15,0 6 9-15,0 3 12 16,-21 5 10-16,-15 7 46 15,-9 5-34-15,-7-1-11 16,0 0-22-16,0-4 14 16,6-6-14-16,7-6 7 15,10-6-1-15,10-4-7 16,7-3 10-16,5-5-9 16,5-2 6-16,2 0-6 15,0 0-2-15,0 0-6 16,0 0-2-16,11 0-27 15,18 0-7-15,18 0 43 0,9 0 21 16,11 0-3 0,2 0 1-16,-3 4 1 0,-3-3-11 15,-7 2 3-15,-11 0-11 16,-12-3 0-16,-11 1 4 16,-8-1-4-16,-8 0-2 15,-4 0 2-15,0 0 8 16,-2 0-9-16,5 3 0 15,-5 11-179-15,0 2-407 16,0 0-659-16</inkml:trace>
  <inkml:trace contextRef="#ctx0" brushRef="#br0" timeOffset="90973.62">9774 7070 1770 0,'0'0'745'0,"0"0"-612"0,0 0 10 16,0 0-15-16,0 0-83 15,0 0-45-15,0 0-20 16,0 27 20-16,0-6 11 16,-7 3 25-16,-1-2 44 15,-1-1-6-15,1-6-43 16,2-4 17-16,4-5-13 15,0-6-1-15,2 0-8 16,0 0-9-16,0 0 3 16,0 0-14-16,0 0-6 15,0 0 0-15,8 5-17 16,15 6-17-16,8 5 34 16,7 4-1-16,3 2 1 15,-6 0 0-15,-6 1-8 0,-10 2-1 16,-9-1-9-16,-10 0 11 15,0 2 7-15,-20 2 9 16,-16 1 0-16,-9 1 13 16,-1-2-8-16,-4-4-7 15,4-6 5-15,-1-4-11 16,3-7-2-16,1-4-24 16,3-3-108-16,-2-23-199 15,11-7-368-15,8-4-341 0</inkml:trace>
  <inkml:trace contextRef="#ctx0" brushRef="#br0" timeOffset="91146.82">9719 7103 1399 0,'0'0'259'15,"0"0"-1"-15,0 0-32 16,142-37-121-16,-93 30-50 15,0 4-40-15,-4 3-15 16,-14 14-144-16,-14 4-635 0</inkml:trace>
  <inkml:trace contextRef="#ctx0" brushRef="#br0" timeOffset="91589.74">10291 7305 789 0,'0'0'1278'16,"0"0"-776"-16,0 0-387 15,0 0 107-15,0 0-117 16,0 0-97-16,0 0-7 15,-60 77 11-15,55-34-11 16,3-1-1-16,2-2 1 16,0-4-2-16,13-5-3 15,10-9 4-15,1-8-9 0,8-8 3 16,1-6 6-16,0-3 17 16,3-20 23-16,-7-11 25 15,-2-6 34-15,-7-4-36 16,-11-3 7-16,-7 3 0 15,-2 1 1-15,-5 8-13 16,-19 3 7-16,-3 5-20 16,-4 12-30-16,2 8-15 15,0 7-3-15,0 0-5 16,5 14-22-16,3 8-99 16,-1 19-167-16,7-8-279 15,3-2-351-15</inkml:trace>
  <inkml:trace contextRef="#ctx0" brushRef="#br0" timeOffset="93674.75">13752 7249 922 0,'0'0'1223'0,"0"0"-895"0,0 0-169 16,0 0 111-1,0 0-12-15,0 0-92 0,-66-63-57 16,55 63-31-16,1 0 17 15,-7 0-47-15,0 0-17 16,-5 13-22-16,-3 10-7 16,0 10-1-16,4 7 0 15,0 1-1-15,7 5-11 16,10 0 10-16,4-7-9 16,0-3 10-16,4-6-12 15,15-3 10-15,5-5-7 16,5-7-1-16,5-6-1 15,1-5 1-15,5-4 8 16,1 0-7-16,-1-8 8 16,-5-11 0-16,-6-4 1 0,-4-4 1 15,-6 0 8-15,-5-4-3 16,-7 1-5-16,-7 2 14 16,0-3-14-16,0 2 16 15,-21 1-17-15,0 2 14 16,-6 4-13-16,-4 8 6 15,2 8-7-15,-5 6-12 16,3 0-3-16,2 6-94 16,-4 24-143-16,8-3-332 15,2-6-285-15</inkml:trace>
  <inkml:trace contextRef="#ctx0" brushRef="#br0" timeOffset="97003.02">2792 8587 327 0,'0'0'1523'16,"0"0"-1226"-16,0 0-229 16,0 0 84-16,0 0-14 15,-50 121-37-15,28-71-31 16,0-1 6-16,2-9 12 15,1-8-30-15,6-12 29 16,3-6 13-16,4-6 4 16,2-4-37-16,4-4-5 15,0 0-22-15,0 0-16 0,0 0-14 16,0 0-10 0,0 0-1-16,4 1-25 0,15 8 10 15,5 3 16 1,8 7 1-16,3 3 0 0,1 2-1 15,-3 2-1-15,-6-1-11 16,-7 0 6-16,-9-6-8 16,-11 4 8-16,0-2 6 15,-20 6 21-15,-20 1 9 16,-12 4 3-16,-7 0-15 16,-3-3-5-16,-2-8-8 15,7-7-5-15,8-8-40 16,9-6-92-16,22-24-140 0,9-12-278 15,9-8-244-15</inkml:trace>
  <inkml:trace contextRef="#ctx0" brushRef="#br0" timeOffset="97156.17">2667 8805 660 0,'0'0'937'16,"0"0"-360"-16,0 0-396 15,0 0 119-15,0 0-115 16,0 0-106-16,0 0-60 15,138-74-19-15,-80 74-1 16,33 0-126-16,-10 4-395 16,-15 4-420-16</inkml:trace>
  <inkml:trace contextRef="#ctx0" brushRef="#br0" timeOffset="97483.34">3212 8813 1058 0,'0'0'1217'0,"0"0"-976"16,0 0 45-16,0 0 7 16,0 0-197-16,0 0-78 15,0 0-18-15,-98 118 0 16,98-78 0-16,0 1-1 16,7-7 0-16,13-9-11 15,0-6 0-15,4-9-30 16,3-9-9-16,-4-1 21 15,-1-9 30-15,-2-17 13 0,-6-5 25 16,-4-5 11-16,-5 0 20 16,-5 4 15-16,0 4 9 15,-3 4-5-15,-9 8-47 16,-5 4-8-16,2 6-27 16,-1 4-6-16,3 2-67 15,-7 6-117-15,5 10-192 16,1 1-468-16</inkml:trace>
  <inkml:trace contextRef="#ctx0" brushRef="#br0" timeOffset="97812.57">4251 8416 1602 0,'0'0'967'0,"0"0"-789"16,0 0 58-16,0 0-70 15,-125 104-54-15,67-20-15 16,-25 30-7-16,-23 33-1 16,-15 7-17-16,1-7-18 15,11-17-12-15,29-32-9 16,17-21-17-16,19-23 8 15,10-12-18-15,0-2 6 16,3-4-12-16,4-3 0 0,10-10 0 16,11-9-39-16,6-6-138 15,0 2-181-15,15-4-295 16,3-6-252-16</inkml:trace>
  <inkml:trace contextRef="#ctx0" brushRef="#br0" timeOffset="98406.23">4248 9149 1592 0,'0'0'1081'0,"0"0"-897"16,0 0-90-16,0 0 6 16,0 0-88-16,0 0 4 15,0 0 11-15,119 33 17 16,-90-16-13-16,-5 0-4 16,-6-1-9-16,-8 1-4 15,-2-2 1-15,-8 1 10 16,0 3 33-16,-14 2 20 15,-13 5 9-15,-6 4-49 16,-5 2-7-16,-2-3-10 0,3-5 21 16,0-6 5-1,6-4-11-15,7-6 24 0,4-2-17 16,6-5 7-16,8 2-1 16,1-3 2-16,3 0-31 15,2 0 1-15,0 0-12 16,0 0-9-16,0 0-8 15,2 0-17-15,16 0-1 16,14 0 20-16,7 0 5 16,9 0 2-16,4 0-2 15,2 6 2-15,-4 1-1 16,-4-2 6-16,-11-2-4 16,-6 2-3-16,-8-4 1 15,-10 2 0-15,-5-3 0 0,-3 2-6 16,-1-2 4-16,5 0 1 15,4 4-49-15,9 2-62 16,20 8-184-16,-5 0-247 16,-4-4-466-16</inkml:trace>
  <inkml:trace contextRef="#ctx0" brushRef="#br0" timeOffset="102025.77">9576 8691 1058 0,'0'0'1049'0,"0"0"-734"15,0 0-239-15,0 0 12 16,0 0-26-16,0 0 32 15,0 0 9-15,122 2-42 16,-72 9-13-16,-4 6-1 16,-4 3-26-16,-5 0-15 15,-8 1-6-15,-10-2 1 0,-5-1-1 16,-12 0 1-16,-2 2 20 16,-7 2-3-16,-27 8 43 15,-8 4 16-15,-7-2-34 16,-2 0-23-16,6-7-8 15,7-6 21-15,7-7 5 16,7-4 19-16,6-4-4 16,7-1 10-16,6-2 7 15,3-1-10-15,2 0-48 16,0 0-12-16,0 0-25 16,9 0-19-16,15 0 35 15,12 0 9-15,9 0 11 16,6 0-11-16,5 0 10 15,-1 0-10-15,3 3-92 16,18 1-159-16,-16 0-227 0,-11-4-238 16</inkml:trace>
  <inkml:trace contextRef="#ctx0" brushRef="#br0" timeOffset="102513.17">10336 8635 1455 0,'0'0'968'16,"0"0"-808"-16,0 0-103 0,0 0-18 16,0 0-11-16,0 0 17 15,-23 120 23-15,13-80-15 16,0-6-24-16,1-6-6 15,3-9-22-15,2-4 11 16,0-9-12-16,2-2 9 16,2-4 4-16,0 0 50 15,0 0-15-15,0 0-12 16,0 0-18-16,0 0-14 16,8 0-4-16,7 0-1 15,10 0 1-15,6 0 0 16,4 2 0-16,1 13-4 15,-1 4 4-15,-4 7-9 16,-4 0 3-16,-6 4-3 0,-11 1 9 16,-7-2 3-16,-3-1-2 15,-11 1 17-15,-20-2-3 16,-9 2 28-16,-7-3-5 16,-7-1-7-16,-3-4-18 15,-6-3-12-15,3-6-2 16,0-6-68-16,8-6-111 15,-4-10-144-15,15-14-338 16,9-8-354-16</inkml:trace>
  <inkml:trace contextRef="#ctx0" brushRef="#br0" timeOffset="102678.27">10328 8688 1337 0,'0'0'404'0,"0"0"-123"0,0 0-40 16,152-7-115-16,-98 7-90 16,8 1-36-16,-10 13-71 15,-15 1-606-15</inkml:trace>
  <inkml:trace contextRef="#ctx0" brushRef="#br0" timeOffset="113764.99">13933 8795 1687 0,'0'0'914'16,"0"0"-595"-16,0 0 33 0,0 0-78 16,0 0-57-16,0 0-64 15,-21-40-24-15,19 40-78 16,0 0-51-16,-2 0 0 15,0 0 0-15,0 0 0 16,-5 0 0-16,-5 0 0 16,1 8 0-16,-7 4 0 15,0 8 0-15,-2 9 0 16,-3 4 0-16,6 7-3 16,-2 4-12-16,7 0 6 15,8 0 2-15,2 1-6 16,4 0 12-16,0-2-6 15,2-1 6-15,14-3-8 0,1-4 9 16,8-6-9 0,2-4 9-16,4-8-8 15,0-8 1-15,5-7 6 0,-3-2-6 16,2-10 5-16,-1-14 4 16,0-9 4-16,-6-9-5 15,-3-2-1-15,-5 0 0 16,-7-3 2-16,-5-1 6 15,-8-1-7-15,0 4 6 16,0 2-6-16,-12 5 9 16,-3 4-9-16,-3 1 5 15,-5 6-6-15,4 3 1 16,-4 4-1-16,0 6 0 0,0 5-1 16,0 8 2-1,-4 1-2-15,3 0-15 0,1 0-8 16,6 7-75-16,3 2-72 15,-3 2-147-15,3-2-402 16,1-2-751-16</inkml:trace>
  <inkml:trace contextRef="#ctx0" brushRef="#br0" timeOffset="115703.8">2580 10441 929 0,'0'0'1303'0,"0"0"-838"0,0 0-407 16,0 0 5-16,0 0-6 15,0 0 59 1,106 18-23-16,-68-3-51 0,-2-2-5 16,-7 6-17-16,-5-1-5 15,-8-5-15-15,-5 1 14 16,-9-3-4-16,-2-2 16 15,0 6 47-15,-25 0 38 16,-12 8-20-16,-7 2-53 16,-8-2-11-16,4-3-18 15,-2-5 9-15,8-2-18 16,6-5 2-16,10-4-1 16,8-2 5-16,9 0 3 15,5-2-9-15,4 0 2 16,0 0 4-16,0 0-12 0,0 0 1 15,6 4-8 1,21 0-14-16,9 2 26 0,10 0 0 16,8-5 2-16,2-1-2 15,2 0-9-15,2 0-107 16,9 0-351-16,-14-4-140 16,-17-5-596-16</inkml:trace>
  <inkml:trace contextRef="#ctx0" brushRef="#br0" timeOffset="116138.16">3177 10361 345 0,'0'0'2017'0,"0"0"-1654"15,0 0-215-15,0 0-27 16,0 0-78-16,0 0-35 15,0 0 5-15,-45 102 17 16,29-64-5-16,1-4 4 16,-1-4-23-16,5-5 10 15,5-12-16-15,1-4 9 16,2-6-9-16,3-3 9 16,0 0 0-16,0 0-3 15,0 0-3-15,3 0-3 16,17-8-1-16,9 2 1 15,4 2-1-15,3 4-11 16,-3 0-9-16,1 0 4 0,-8 18-4 16,-5 4 14-16,-10 3-8 15,-7 3 15-15,-4 4 0 16,-9-3 5-16,-18 7 17 16,-8-5 46-16,-7 0-28 15,-3-2-16-15,-1-4-14 16,-4-3-10-16,6-7-25 15,-10-15-194-15,14 0-233 16,11-15-307-16</inkml:trace>
  <inkml:trace contextRef="#ctx0" brushRef="#br0" timeOffset="116296.94">3130 10331 1587 0,'0'0'750'16,"0"0"-568"-16,0 0 55 15,0 0-103-15,0 0-129 16,0 0-5-16,138-32-36 16,-51 48-195-16,-12 0-321 15,-5-6-337-15</inkml:trace>
  <inkml:trace contextRef="#ctx0" brushRef="#br0" timeOffset="116587.04">4035 10193 1807 0,'0'0'928'0,"0"0"-687"16,0 0-27-16,0 0-78 16,0 0-97-16,-76 116 45 15,14-22 25-15,-25 31-22 16,-23 23-45-16,10-12-16 15,17-27-1-15,27-37-8 16,19-24-1-16,-3 4-16 16,-2-2 10-16,-3 0-9 15,9-10-1-15,7-11 0 16,9-8-6-16,9-3-44 16,11-7-149-16,0-5-323 15,0-6-361-15</inkml:trace>
  <inkml:trace contextRef="#ctx0" brushRef="#br0" timeOffset="117091.48">4180 10734 2000 0,'0'0'821'0,"0"0"-724"16,0 0 29-16,0 0-47 15,0 0-46-15,0 0-32 16,0 0 9-16,118 34-10 0,-99-18 0 16,0 4 1-16,-9 0-1 15,-3 2 8-15,-7 0-8 16,0 0 19-16,-15 2 41 16,-14 1 42-16,-7 0-39 15,-7 0-8-15,-1-6-10 16,-3-1 14-16,5-3 4 15,2-5-9-15,7-4 13 16,8 1-14-16,5-6 10 16,9-1-9-16,7 0-2 15,1 0-26-15,3 0-16 16,0 0-2-16,0 0-8 16,3 0-1-16,20 0-26 15,14 0 26-15,13 2 1 16,11 2 0-16,5 0 0 0,4 2 0 15,-3 0 0-15,-5 0 0 16,-8-4 0-16,-14 0 2 16,-14 0-10-16,-13-2 14 15,-8 0-6-15,-3 0 2 16,-2 0 13-16,2 2-15 16,8 11-64-16,-2-1-414 15,1-1-814-15</inkml:trace>
  <inkml:trace contextRef="#ctx0" brushRef="#br0" timeOffset="120003.86">9627 10217 1527 0,'0'0'716'15,"0"0"-439"-15,0 0 40 16,0 0-84-16,0 0-140 16,0 0-51-16,0 0-12 15,0-13 6-15,0 13-4 16,-2 0-11-16,2 0 2 16,0 4-15-16,0 19 46 15,0 8 0-15,-3 12-5 16,-1 7-14-16,-3 2 4 0,1-2-11 15,-1-4-8-15,0-3-4 16,0-10-15-16,3-3 10 16,0-3-10-16,-1-7 6 15,3-7-6-15,0 2 4 16,0-5-5-16,-1 2 6 16,1 0-6-16,-3 2 0 15,5-3-1-15,0-3 1 16,0 1-64-16,5-7-197 15,11-2-394-15,4 0-331 0</inkml:trace>
  <inkml:trace contextRef="#ctx0" brushRef="#br0" timeOffset="120652.93">10144 10144 1011 0,'0'0'1295'16,"0"0"-796"-16,0 0-359 16,0 0 124-16,0 0-109 15,0 0-89-15,0 0-64 16,26-10-1-16,3 16 6 16,7 12 19-16,3 2-7 15,-4 6-17-15,-4 4 11 16,-4 1-12-16,-8-2 7 15,-2 3-7-15,-13-1 6 16,-4-1-7-16,0 2 12 16,-21-2 21-16,-10-3 9 15,-4 0 4-15,-3-5-16 16,-2-1 14-16,4-8-14 0,5-3 16 16,5-4-14-16,8-2 8 15,9-4 5-15,1 0-16 16,8 0-11-16,0 0-17 15,0 0 6-15,0 0-6 16,0 0-2-16,25 3-22 16,13 1 22-16,16 0-1 15,8-1 2-15,0 4 1 16,-1-4 1-16,-8 3 9 16,-9-2-10-16,-7-2 6 15,-16 1-6-15,-5-3-2 16,-7 1 2-16,-2-1-2 0,-1 0 1 15,4 5-38-15,9 7-151 16,1 1-307-16,-3-6-506 0</inkml:trace>
  <inkml:trace contextRef="#ctx0" brushRef="#br0" timeOffset="124642.23">13816 10010 717 0,'0'0'1181'0,"0"0"-699"15,0 0-332-15,0 0 152 16,0 0-46-16,0 0-61 0,0 6-8 16,0-6-75-1,0 2-59-15,0 0-35 0,0-2 0 16,0 2-17-16,0 2 9 16,0 4-10-16,0 8-13 15,-2 12-30-15,-5 18 43 16,-2 12 25-16,-2 13-5 15,-5 2 1-15,1-2-12 16,-1-5 1-16,3-8-9 16,-3-5 8-16,5-8 7 15,-1-8-5-15,6-9 0 16,1-11-10-16,1-5 5 16,4-5-5-16,0-5 3 15,0-2-3-15,0 0-1 16,0 0 0-16,0 0 1 0,0 0-1 15,0 0-57-15,9-2-217 16,3-11-533-16</inkml:trace>
  <inkml:trace contextRef="#ctx0" brushRef="#br0" timeOffset="127782.64">2499 11935 1182 0,'0'0'650'0,"0"0"-483"15,0 0-62 1,0 0 74-16,-33 133-74 0,22-87-19 16,5-1-31-16,-2 2-19 15,4-3-24-15,0-5-5 16,1-6-1-16,-3-1-5 15,2-3 4-15,-2-6-5 16,2 7-41-16,2-5-274 16,2-9-548-16</inkml:trace>
  <inkml:trace contextRef="#ctx0" brushRef="#br0" timeOffset="128204.01">2815 11972 1692 0,'0'0'518'0,"0"0"-481"0,0 0 57 15,0 0 77-15,0 0-27 16,0 0-30-16,139 80-5 16,-112-57-21-16,-6 2-42 15,-4-2-7-15,-7 4-17 16,-4-4 2-16,-6 4 5 15,0 1 41-15,-21-3 59 16,-8 5-33-16,-4-9-54 16,-3-1-18-16,3-4-3 15,4-6 0-15,9-4 10 0,3-2-17 16,11-4-1 0,2 2-13-16,4-2 0 0,0 0 0 15,0 0-11-15,0 2-17 16,2 2-22-16,18 2 5 15,11 4 44-15,11 0 1 16,8-1 6-16,4 0 6 16,3-3-12-16,-1-2 1 15,-1-2-1-15,1-2-15 16,13 0-265-16,-15-12-384 16,-14-2-488-16</inkml:trace>
  <inkml:trace contextRef="#ctx0" brushRef="#br0" timeOffset="128537.79">3883 11762 2158 0,'0'0'553'0,"0"0"-481"15,0 0 131-15,0 0-47 16,-81 139-24-16,33-68 13 16,-6 10-39-16,-6 3-64 15,-15 20-21-15,6-8-12 16,-5 1 23-16,1 0-20 16,12-21 6-16,-1 0-12 0,8-14 3 15,10-14-8-15,5-9-1 16,8-7-1-16,4-9-9 15,8-4-2-15,5-6-32 16,8-6-128-16,6-7-289 16,0 0-286-16,16-17-491 0</inkml:trace>
  <inkml:trace contextRef="#ctx0" brushRef="#br0" timeOffset="129101.72">3825 12256 1692 0,'0'0'763'0,"0"0"-683"0,0 0-43 16,0 0 51-16,0 0 12 16,0 0 31-16,120 34-30 15,-95-16-25-15,-2 4-24 16,-8 0-7-16,-5 3-6 15,-2-4-4-15,-8 3 5 16,0 0 44-16,-8 1 12 16,-13 1 6-16,-10 2-23 15,-7-2-26-15,-9-5-13 16,-3-2-4-16,0-7 2 16,2-4-28-16,7-5 5 15,7-2-15-15,12-1 0 0,9 0 0 16,5 0 0-16,4 0-1 15,4 0-14-15,0 0 13 16,0 0-23-16,0 1-10 16,22 4-43-16,14 1 29 15,18 0 49-15,10-2 3 16,7 0 18-16,6-4-3 16,-2 0 10-16,-3 0-14 15,-8 0-3-15,-7 0-10 16,-12 0 4-16,-11 0-5 15,-14 0 1-15,-9 0-1 16,-7 0 6-16,-4 0 26 16,0 0-2-16,0 0 10 0,0 0-20 15,0 0-2 1,0 0-12-16,0 0-1 0,0 0-4 16,0 0-2-16,0 0-79 15,-10 4-300-15,-7-2-626 0</inkml:trace>
  <inkml:trace contextRef="#ctx0" brushRef="#br0" timeOffset="130514.11">10331 11610 461 0,'0'0'1054'16,"0"0"-573"-16,0 0-333 15,0 0 87-15,0 0-25 16,0 0-88-16,0 0-28 16,0-4 21-16,0 4-3 0,-5 0 2 15,1 6-21 1,-5 10-3-16,-5 10 31 0,-5 14 80 16,-8 13-105-16,-6 11-47 15,-5 1-16-15,2 6-22 16,0-3-3-16,5-4-7 15,2 1 6-15,7-7-6 16,4-2-2-16,10-4-7 16,3-6 8-16,5-4-2 15,0-7-4-15,11-7 6 16,9-6-15-16,6-7 7 16,5-9-10-16,4-6 9 15,2 0-6-15,1-20 8 16,-2-10 1-16,-7-2 6 15,-7-1 0-15,-9 0 0 0,-5 1 11 16,-6 2-11 0,-2-2 14-16,0 2-14 0,-12 1 12 15,-3 8-10-15,-1 5 11 16,3 3 10-16,-3 10-2 16,1 3-17-16,-4 0-4 15,4 0-1-15,-3 0-8 16,3 0 8-16,1 0-101 15,5 0-90-15,7 2-275 16,-2-1-393-16</inkml:trace>
  <inkml:trace contextRef="#ctx0" brushRef="#br0" timeOffset="132370.9">13842 11728 637 0,'0'0'1406'16,"0"0"-913"-16,0 0-205 15,0 0-16-15,0 0-65 16,0 0-67-16,0 0-75 16,-104 15-10-16,79 3 2 15,-2 5-13-15,3 5-16 16,0 5-20-16,1 5 3 16,3 1-10-16,5 5 3 15,4 2-4-15,1-2-2 16,8 0 1-16,2-4-7 0,0-2 8 15,4-4-6 1,12-5 6-16,7-6-12 0,1-4 12 16,5-8-15-16,4-8 15 15,8-3 1-15,-1 0 6 16,2-13 1-16,-2-11-7 16,-4-6 11-16,-3-4-12 15,-6 0 14-15,-7-2-14 16,-4 1 13-16,-8 2-11 15,-3-2 8-15,-5 1-2 16,0-2-2-16,0-1 0 16,-11 6 0-16,-10 3 9 15,0 4-2-15,-4 6 9 16,0 4-21-16,1 6-2 16,-1 4-7-16,3 4-4 0,0 0-3 15,-1 9-67-15,10 21-137 16,7-3-305-16,4-4-349 0</inkml:trace>
  <inkml:trace contextRef="#ctx0" brushRef="#br0" timeOffset="133938">2858 13328 211 0,'0'0'1533'16,"0"0"-1154"-16,0 0-141 15,0 0 22-15,0 0-95 16,0 0-81-16,-72 83 42 0,51-49-23 16,-6 2-60-16,0-1-19 15,-2 4-22-15,-2 3 14 16,2 1-8-16,0 3-7 16,6-2-1-16,6 0 0 15,8 0-2-15,4-2-1 16,5-4 2-16,0-3-11 15,0-6 10-15,16-7-11 16,7-4 3-16,6-5 10 16,6-7 1-16,3-6 12 15,-1 0-7-15,-3-5 12 16,-5-9-17-16,-7-2 16 0,-9 1-16 16,-5-4 29-1,-8-3 15-15,0 0 10 0,-8-2-6 16,-9 4-14-16,-8 2-23 15,1 5-12-15,2 4-1 16,2 1-14-16,4 6 1 16,5 2-2-16,0 0-57 15,-3 10-206-15,3 5-357 16,1-4-287-16</inkml:trace>
  <inkml:trace contextRef="#ctx0" brushRef="#br0" timeOffset="134439.14">3513 13381 1420 0,'0'0'826'0,"0"0"-686"16,0 0 31-16,0 0-7 16,0 0 61-16,-42 144 12 15,15-83-71-15,-6 6-25 16,-3 7-83-16,-4 5-25 16,-4-2-27-16,1-3 15 15,1-3-1-15,0-8 2 16,3-9-14-16,3-10 2 15,3-8-9-15,4-8 0 16,2-2-1-16,4-6 0 16,0-3-1-16,7-1-27 15,5-9-94-15,11-7-182 16,0 0-305-16,2 0-178 0</inkml:trace>
  <inkml:trace contextRef="#ctx0" brushRef="#br0" timeOffset="134928.92">3493 13790 985 0,'0'0'1019'16,"0"0"-870"-16,0 0 102 16,0 0-19-16,136-10-83 15,-82 10-3-15,-4 3-71 16,0 10-27-16,-12 3-17 0,-9 2 1 15,-11-2-17-15,-10 2 19 16,-8 2 19-16,0 4 69 16,-16 7-3-16,-17 2-5 15,-9 3-38-15,-7-1-31 16,2-6 2-16,2-4-14 16,5-7-9-16,9-6-9 15,7-4 3-15,6-2-18 16,9-4 10-16,2-2-10 15,7 2 0-15,0-2 0 16,0 0-2-16,0 0-7 16,0 0-27-16,12 2-19 15,16 4-2-15,19 0 57 0,11 0 7 16,11 1 14 0,0-2-9-16,-4-1 29 0,-10-2-2 15,-12-2-27-15,-14 0 5 16,-11 0-16-16,-10 0 6 15,-6 0-6-15,-2 0 16 16,0 0-16-16,0 0-1 16,4 0-24-16,6 0-274 15,1-5-471-15,-3-7-1445 0</inkml:trace>
  <inkml:trace contextRef="#ctx0" brushRef="#br0" timeOffset="137353.57">9961 13240 314 0,'0'0'1228'0,"0"0"-723"15,0 0-281-15,0 0 77 16,0 0-82-16,0 0-134 15,31-24 5-15,3 20-30 16,6 0-26-16,4 4-18 16,1 0 13-16,-3 0-22 15,-2 8 8-15,-3 10-1 16,-8 2-2-16,-8 3-12 0,-5 2 1 16,-9 1 0-16,-7 5 7 15,0 3 35-15,-25 0 10 16,-13 3-4-16,-7-8-28 15,-1-3 7-15,-3-8-20 16,7-6-1-16,4-8-1 16,11-4-5-16,7 0 0 15,9 0-1-15,4 0 7 16,5 0-7-16,2 0 0 16,0-1-1-16,11-8-5 15,20-1-15-15,11-2 15 16,12 0 6-16,4 8 0 0,-4 4 0 15,-4 0-4-15,-9 3 3 16,-8 10 2-16,-11 3-2 16,-6-1 2-16,-7 2-1 15,-9-3 7-15,0 3 13 16,-7 1 35-16,-18 0-19 16,-8-1-4-16,-2-2-23 15,-5-3 7-15,-5-5-16 16,1 0 13-16,-1-7-13 15,5 0 0-15,4 0 0 16,9 0 0-16,5 0-1 16,7 0-10-16,3 0 10 15,5 0-7-15,3 0 8 0,2 0-13 16,0 0 2 0,2 0-4-16,-2 0-6 0,2 0 5 15,0 0-168-15,0 0-564 0</inkml:trace>
  <inkml:trace contextRef="#ctx0" brushRef="#br0" timeOffset="138291.76">13740 13203 889 0,'0'0'1285'15,"0"0"-1008"-15,0 0 22 16,0 0-51-16,0 0-139 16,0 0-73-16,-129 95 3 15,108-48 32-15,4 1 30 16,5 2-45-16,6-2-16 0,4-2-25 16,2-6-6-16,2-2-8 15,16-6-1-15,9-3-1 16,9-9-7-16,5-11 8 15,9-9-8-15,3 0 8 16,0-18 6-16,1-14 1 16,-10-8-6-16,-7-2 7 15,-11-2 2-15,-10 0-8 16,-12-2 14-16,-4 0-10 16,0 0 9-16,-20 1 11 15,-9 5 13-15,-3 8 3 16,-1 10-2-16,0 8-15 15,-1 9-25-15,3 5-9 16,0 0-15-16,2 0-54 16,0 15-161-16,10 3-315 15,0 0-449-15</inkml:trace>
  <inkml:trace contextRef="#ctx0" brushRef="#br0" timeOffset="139469.51">2630 14679 1989 0,'0'0'389'15,"0"0"-53"-15,0 0-98 16,0 0-148-16,0 0-83 16,0 0-6-16,75 42 12 15,-31-20 17-15,1 6 31 16,-3-5-13-16,-5 7-9 15,-5-2-27-15,-10 1-3 16,-6 1-9-16,-11-2 1 16,-5-1 11-16,-8 2 25 15,-20 1 42-15,-13-8-19 16,-3-3 11-16,-5-2-19 16,2-13 10-16,7-4-35 15,8 0-11-15,11 0-5 16,9 0-11-16,6 0 6 15,6 0-6-15,0 0-15 0,0 0-34 16,20 0 17-16,7 0 20 16,6 10 12-16,1 4-1 15,-1 2 0-15,-6 3-6 16,-6-2-2-16,-7 2 8 16,-7-5-8-16,-7-1 9 15,0 4 0-15,-13-3 23 16,-18 4 4-16,-8 4 8 15,-7 0-2-15,-6 0-3 16,-4-5-5-16,3 2-23 16,0-9 8-16,5-1-9 15,7-5-1-15,7-4-6 16,7 0-16-16,10 0-17 0,5 0-9 16,12-4-120-16,0-5-151 15,9-5-525-15</inkml:trace>
  <inkml:trace contextRef="#ctx0" brushRef="#br0" timeOffset="139849.38">3353 14684 1538 0,'0'0'864'0,"0"0"-736"0,0 0 125 16,0 0 31-16,-47 154-49 15,18-81-64-15,-5 5-23 16,-3 2-61-16,-5-2-45 15,-3-3-10-15,-2-7-10 16,-2-2-8-16,3-8-5 16,0-10-9-16,9-6 8 15,6-6-8-15,4-5-1 0,6-5-8 16,6-5-21-16,4-6-125 16,11-5-151-16,0-2-350 15,3-8-258-15</inkml:trace>
  <inkml:trace contextRef="#ctx0" brushRef="#br0" timeOffset="140377.04">3480 14997 1458 0,'0'0'844'16,"0"0"-739"-16,0 0 60 15,0 0-4-15,0 0-22 16,143-2-31-16,-106 16-31 0,-1 2-17 16,-7 2 3-16,-9 0-22 15,-7 0-11-15,-8 5 1 16,-5-6 59-16,0 5 24 16,-18 2 4-16,-11 2-29 15,-9 5-43-15,-2-7-5 16,-2 0-4-16,-1-3 23 15,3-4-13-15,7-1-25 16,8-10-8-16,8 1-13 16,7-3 9-16,4-4-9 15,4 0-2-15,2 0 1 16,0 0-1-16,0 0-9 16,0 2-6-16,4 1-11 0,21 3-11 15,10 2 37 1,14 0 1-16,12-2 4 0,10 3-2 15,4-9 14-15,1 0-7 16,-7 0 11-16,-11 0-19 16,-16 0 11-16,-11 0-5 15,-12 0-6-15,-11 0 6 16,-4 0-7-16,0 0 29 16,-4 0-5-16,0 0-2 15,0 0-16-15,0 0-6 16,0 0-7-16,0 0-176 15,0 0-356-15,-4 0-340 0</inkml:trace>
  <inkml:trace contextRef="#ctx0" brushRef="#br0" timeOffset="142315.96">10220 14418 439 0,'0'0'1435'0,"0"0"-794"16,0 0-461-16,0 0 47 15,0 0-76-15,0 0-97 16,-5 19-48-16,5 16 83 15,-4 5 86-15,-5 18-37 0,0 5-2 16,-4 6-61-16,-1 6-33 16,-1-1-19-16,1-3-2 15,1-8 1-15,1-9-7 16,4-10-4-16,1-14-4 16,3-10 10-16,2-7-16 15,0-7 14-15,-2-4-14 16,4-1 8-16,0-1-9 15,0 0 6-15,0 0-5 16,0 0-1-16,0 0 0 16,0 0-7-16,0 0 6 15,0-6-74-15,0-20-161 16,0-1-480-16,0 0-413 0</inkml:trace>
  <inkml:trace contextRef="#ctx0" brushRef="#br0" timeOffset="145018.48">13923 14275 1343 0,'0'0'842'0,"0"0"-683"0,0 0-49 16,0 0 58-16,0 0-111 15,0 0-38-15,22 46 156 16,-13-12-65-16,-1 7-40 15,0 4-20-15,-6 10 5 16,-2 5-22-16,0 4-7 16,0 0-2-16,-12 4-12 15,1-8 0-15,1-4 1 16,0-9 28-16,4-13-22 16,1-11 0-16,3-10-18 15,2-7 13-15,0-4-13 16,0-2 7-16,0 0 1 15,-2 0 4-15,-12 0-13 16,1 0-89-16,-9-2-814 0</inkml:trace>
  <inkml:trace contextRef="#ctx0" brushRef="#br0" timeOffset="146327.97">2570 16234 895 0,'0'0'873'0,"0"0"-402"15,0 0-339-15,0 0 0 0,0 0-32 16,0 0 8-16,0 118 97 16,0-65-93-16,3 4-67 15,-3-2-12-15,0-5-6 16,0-6 1-16,0-7-1 15,0-8-4-15,0-10-10 16,0-6-1-16,0-4-3 16,0-4-8-16,0-1 4 15,0-4-4-15,0 0-2 16,0-1-121-16,7-16-171 16,1-6-443-16</inkml:trace>
  <inkml:trace contextRef="#ctx0" brushRef="#br0" timeOffset="146647.04">3141 16156 988 0,'0'0'849'0,"0"0"-545"15,0 0-75-15,0 0 85 16,0 0-146-16,0 0-98 15,0 0 116-15,-25 102 7 16,6-43-112-16,-8 15-42 16,-6 8-27-16,-8 1-12 15,-1 3 1-15,-3-10 4 0,1-8-4 16,2-11 6 0,3-8-7-16,4-10 1 0,3-10-2 15,6-8 1-15,4 2-1 16,4-7-9-16,3-2-14 15,1-4-17-15,12-2-222 16,2-8-364-16,0 0-307 0</inkml:trace>
  <inkml:trace contextRef="#ctx0" brushRef="#br0" timeOffset="147179.84">3291 16445 631 0,'0'0'1201'0,"0"0"-1034"16,0 0 33-16,0 0 38 15,116 0-73-15,-79 14-70 16,-1 8 26-16,-5 3-30 16,-9 0-29-16,-9 5-7 15,-8 2 2-15,-5 0 51 16,-5 6 0-16,-21-2-2 15,-6-4-30-15,-5 0-14 16,-3-5-11-16,-1-5-17 16,3-4-4-16,3-6-16 15,6-6-1-15,6 2-12 16,8-8 6-16,7 0-6 0,2 0 0 16,4 0 0-16,2 0-1 15,0 0 0-15,0 0-12 16,0 4-1-16,8-2-47 15,18 2-3-15,14 4 58 16,18-1 5-16,9-1 11 16,11-1 13-16,2-1 13 15,1-4-8-15,-8 0 5 16,-11 0-16-16,-14 0 2 16,-17 0-19-16,-16 0 6 15,-9 0-1-15,-4 0 9 16,-2 0 3-16,0 0 2 15,0 0-2-15,0 0-12 0,0 0 4 16,0 0-10 0,0 0 11-16,0 0-11 0,-6 0-16 15,-11 0-269-15,-8 0-852 16</inkml:trace>
  <inkml:trace contextRef="#ctx0" brushRef="#br0" timeOffset="148817.12">9961 15954 1024 0,'0'0'1188'0,"0"0"-971"16,0 0 64-16,0 0-7 16,0 0-65-16,-113 39-102 15,97-16-67-15,5 4-4 0,0 6 13 16,6 5-7-16,5 2-22 15,0-2-7-15,0 1-12 16,9 1 4-16,9-9-4 16,2-3 3-16,3-2-4 15,4-3-1-15,1-5 1 16,1-10-9-16,4-4 9 16,1-4 0-16,0 0 15 15,-1-21-14-15,0-6 18 16,-4-5-7-16,-4-7 3 15,-6 3-6-15,-3 5 0 16,-5-6 0-16,-4 7-2 16,-3 3 14-16,-4-6 12 15,0 3 14-15,-2 0 5 16,-15-2-11-16,-4 4-29 0,-3 1-5 16,0 5-7-16,-1 4-3 15,0 5 3-15,3 4-16 16,-1 1 8-16,4 6-11 15,1 0 8-15,3 2-6 16,-2 0 16-16,2 0-16 16,1 2-1-16,1 4 16 15,0 3-46-15,0 1-114 16,4 1-184-16,-1-5-595 0</inkml:trace>
  <inkml:trace contextRef="#ctx0" brushRef="#br0" timeOffset="149521.53">9856 16731 978 0,'0'0'1124'0,"0"0"-659"15,0 0-311-15,0 0 107 16,0 0-132-16,0 0-87 15,0 0 1-15,69-4 111 16,-28 4-28-16,7 4-22 16,8 5-38-16,2-3-39 15,3 2 1-15,-3 1-14 16,0 0 1-16,-10 3-14 0,-5-6 5 16,-12-3-6-16,-11 6 0 15,-6-9 0-15,-8 2-33 16,-6-2-77-16,0 0-56 15,-14 0-69-15,-15 0-346 16,-6 0-699-16</inkml:trace>
  <inkml:trace contextRef="#ctx0" brushRef="#br0" timeOffset="149862.26">9990 16884 380 0,'0'0'1454'16,"0"0"-819"-16,0 0-416 15,0 0 56-15,0 0-139 0,0 0-93 16,0 0 22-16,29 8 122 16,-2-8-37-16,4 4-41 15,0-4-58-15,5 4-13 16,2-4-16-16,2 2-13 16,0 2 6-16,-3 0-14 15,2-4 10-15,-3 4-10 16,-7-4 5-16,-5 0-6 15,-9 0 0-15,-4 0 0 16,-6 0 0-16,-2 0 1 16,-1 4 0-16,-2-4 11 15,0 0-12-15,0 0 7 16,0 0-7-16,0 0 5 0,0 0-5 16,0 0-15-1,0 0-106-15,0 0-133 0,0 0-290 16,0 0-342-16</inkml:trace>
  <inkml:trace contextRef="#ctx0" brushRef="#br0" timeOffset="160326.59">13804 15775 93 0,'0'0'1079'16,"0"0"-698"-16,0 0-168 15,0 0 35-15,0 0-26 16,0 0-105-16,0-21-39 16,0 21-2-16,0 0 7 15,0 0-14-15,0 0-16 16,0 0 17-16,0 0-2 16,0 0 11-16,0 0-16 15,0 0-15-15,0 0-23 16,0 0-3-16,0 0-7 15,0 0-9-15,0 0 5 16,0 0-11-16,0 0 10 16,0 0-9-16,0 0 8 0,0 0-9 15,0 0 1-15,0 0-1 16,0 0 0-16,0 0-1 16,0 2 0-16,0 17-18 15,0 8 7-15,0 8 12 16,5 11 10-16,0 7 23 15,-1 1-15-15,-4 4 3 16,0-4 0-16,0 0 2 16,0-2 1-16,0-6-15 15,0-2 13-15,0-8-13 16,0-2 6-16,0-1-6 16,0-7 9-16,0-4-6 15,0-4 3-15,-2-4 0 0,2-6-14 16,-2-2 14-1,2-6-15-15,0 0 11 0,0 0-11 16,0 0 10-16,0 0-9 16,0 0 0-16,0 0 5 15,0 0-5-15,0 0-1 16,0-22-66-16,0-4-305 16,0-6-798-16</inkml:trace>
  <inkml:trace contextRef="#ctx0" brushRef="#br0" timeOffset="211298.11">14895 14574 137 0,'-50'153'195'0,"1"-1"-136"15,13-50-59-15,9-29-14 16,12-30-12-16,1-15 26 16,3-1 4-16,3-3 19 15,-4-7 7-15,6-11 71 16,-3-1 58-16,-4-5-159 15,-5 0 0-15,-3-8 3 16,-3-2 59-16,0-7-32 16,-9-3-30-16,8 3-46 15,5 4-197-15</inkml:trace>
  <inkml:trace contextRef="#ctx0" brushRef="#br0" timeOffset="213993.01">14723 17138 36 0,'0'0'1469'0,"0"0"-839"16,0 0-365-16,0 0 36 16,0 0 40-16,0 0-71 15,0 0-64-15,-3-14-119 16,3 14-39-16,0-4-25 16,0-1-2-16,-2-8 10 15,-2-9-4-15,0-10-24 16,-2-8 6-16,2-10-18 0,0-6 8 15,1-4 1 1,-1-6-22-16,2-6-16 0,-2-5 13 16,2-2 7-16,-1-7 12 15,-2 7-11-15,3-6 8 16,0 10-25-16,0-2-22 16,2 5 5-16,-3 2 32 15,3 6 18-15,-2 3 1 16,0 3 1-16,0 3-1 15,0 1-2-15,2 1-56 16,0-4 2-16,0 7-8 16,0-4 15-16,0 2 25 15,0 6 7-15,0-4-5 16,0 6 20-16,0 1 2 16,0 7-26-16,0 2 26 0,0 4-13 15,0 4 2 1,0 2-14-16,0 0 1 0,0 0 10 15,0-2 1-15,0-2 1 16,0-4-7-16,0-2 18 16,2-2-8-16,0 1 8 15,0 4-15-15,0-1 16 16,3 1-1-16,-1 3-16 16,1-6 4-16,0 2-4 15,3-2 11-15,1-4-18 16,1 0 23-16,-2-4-14 15,1 1 15-15,-1 1-16 0,-2 1 15 16,0 2 0-16,-1 3-5 16,-1 0 5-16,0 0-9 15,0-2 9-15,2-2-5 16,-2 3 5-16,-2 4 2 16,3 1-1-16,-1 2 0 15,-2 2-10-15,2-1-26 16,-1 0-4-16,2-2 10 15,-1 0-30-15,0 0 36 16,1-1 12-16,-1 0 11 16,3 0 1-16,-5 1-11 15,3 4-8-15,-1-1 18 16,1 2-17-16,-1-1 6 16,2 2 12-16,3-8-36 15,1-1 35-15,-2-4 2 0,1-2-7 16,1 0 9-16,-2-2-3 15,-1 1 0-15,-3-3 0 16,0 1 0-16,2-1-18 16,-4-4-28-16,-2-4-52 15,0-3 62-15,0-3-1 16,0-2-3-16,0-2 24 16,0 0-18-16,-2-5 25 15,-6-1 0-15,2-1-61 16,-5-6 42-16,1 0-27 15,-1 4 22-15,1 0-1 16,0 7 6-16,1 4 28 16,3 1 9-16,-1 6 12 0,-2 1 1 15,2 1-22-15,3 4-14 16,0-1-53-16,-1 2 38 16,1 1 15-16,0 2 14 15,1 4 2-15,-2 5 7 16,3 1 1-16,0 4-10 15,-2 1 9-15,2-1-9 16,-1 3 5-16,1 3-4 16,0-1 6-16,0 3 2 15,0 1 10-15,-4 2 8 16,4-2-5-16,-2-2-3 16,2 2-9-16,-2-4-10 0,1 2-6 15,1-1-10 1,0-1-7-16,0-1-11 0,0-4-7 15,0-1 13-15,-2-2-16 16,0-2 28-16,0 0 15 16,-3-2 2-16,1 0-2 15,-4-4 1-15,4 0-61 16,-3-1 49-16,3-2 12 16,-4-1 0-16,4-4-1 15,-3-3-22-15,3 1 11 16,-4-1 11-16,1 2-1 15,-1 0 2-15,1 0 2 16,-1-1 3-16,-1 1-5 0,0 1-1 16,0-4-10-16,0 0-4 15,2-4-11-15,0 0 5 16,0 2 21-16,3 2-11 16,-4 2 10-16,4-1-12 15,-1 5 12-15,1 0 1 16,-1 2-6-16,2 0-16 15,1 2 22-15,-1 2 44 16,1 2-3-16,2 5 4 16,-2-1-29-16,1 2-16 15,-1-2-44-15,1-1-33 16,-1-2-69-16,2-1 78 16,2 0 36-16,0 0 4 15,0-1 28-15,0 4 6 16,0-2 10-16,0 2-16 0,0-4 10 15,0 1-10-15,0-2-2 16,2 0 1-16,2 1-9 16,1-1-9-16,0 1-17 15,-3-2 30-15,-2 3-10 16,0 3 14-16,2-2 2 16,-2 1 0-16,0-2-4 15,0-2 3-15,2 0-20 16,0-4 7-16,3-2-11 15,-3 2 14-15,0-2 9 16,0 1-2-16,0 3 4 16,-2 1-19-16,3-3 18 0,-3 3 1 15,2-1-42 1,1-2-26-16,1-1 39 16,0 0-35-16,3 0 8 0,-1 2 37 15,2 0 18-15,-4 2-8 16,-2 4-11-16,0-1 20 15,0 3 0-15,1 4 9 16,-3 1 18-16,2 0 9 16,-2-1-36-16,2 5-13 15,-2-2-23-15,2 5 23 16,2-4 5-16,-1 3-66 16,2 2 72-16,-3 0 2 15,2 4-23-15,1 0 21 16,-1-1 4-16,0 0-4 15,3-3-2-15,0-2-58 0,0-2-68 16,1-2 82-16,2-2-24 16,-1 0-46-16,-1-1 34 15,1 1 6-15,0 0 22 16,-4 3 37-16,-1 2 18 16,-2-1-64-16,0 2 41 15,-2-14 25-15,2-4-1 16,-2 0 0-16</inkml:trace>
  <inkml:trace contextRef="#ctx0" brushRef="#br0" timeOffset="214331.42">14602 7235 10 0,'0'0'57'15,"0"0"-8"-15,-93 128-18 16,59-84-2-16,5 2-22 16,-2 0-5-16,4-3 18 15,0-3 2-15,6-9-4 0,2-4-8 16,7-10-8-1,4-4 9-15,4-7-8 0,2-2-2 16,2-4 1-16,0 2-1 16,0-2 0-16,0 0-1 15,0 0-6-15,0 0-38 16,-3 2 19-16,3 2-105 16,0-2 59-16</inkml:trace>
  <inkml:trace contextRef="#ctx0" brushRef="#br0" timeOffset="-213742.86">14554 7258 1145 0,'0'0'712'15,"0"0"-542"-15,0 0 14 16,0 0 3-16,0 0-57 15,0 0-23-15,2-27 60 0,0 18 20 16,-2 2 2 0,0-1-41-16,0 0-15 0,0 1-29 15,0 3-31 1,0-2-8-16,0 2-35 0,0-2-8 16,0 1-22-16,0 1 5 15,0 0-4-15,2 2 0 16,-2-1 11-16,0 3 6 15,0 0 10-15,0 0-14 16,0 0 7-16,0 0-15 16,0-1 9-16,0 1-14 15,0 0 14-15,0 0-4 16,0 0 4-16,0 0 9 16,0 0 3-16,0 0-6 15,0 4-21-15,-6 10-1 0,-6 7-14 16,-7 16 15-1,-4 5 1-15,-2 6 0 0,-2 2-1 16,3 0 0-16,-3 0 0 16,3-3 0-16,2-6 7 15,1-5-6-15,4-7-2 16,1-5 8-16,3-4-8 16,-5-2 1-16,3 1 0 15,-6 0 0-15,1 2-63 16,2 0-135-16,5 12-172 15,6-8-309-15,5-4-406 0</inkml:trace>
  <inkml:trace contextRef="#ctx0" brushRef="#br0" timeOffset="-213142.88">14577 7153 773 0,'0'0'894'16,"0"0"-288"-16,0 0-330 16,0 0 68-16,0 0-61 15,0 0-90-15,0 0-76 16,-8-26-13-16,8 26-23 16,0 0 1-16,0 0-13 15,0 0-10-15,0 0-17 16,-2 0-23-16,2 0-8 15,0 0-10-15,0 0-2 16,0 0-12-16,0 4 6 16,6 9-8-16,17 10 15 15,6 7 9-15,6 4-9 0,3 4 7 16,3 2-7-16,-2 0 7 16,-1 4-5-16,-2-2 5 15,-3 2-7-15,-2-1 6 16,-2-5-5-16,-4-2-1 15,-5-2 5-15,-3-7-4 16,0 0-2-16,-5-7 2 16,-2-4-7-16,-3-4 8 15,-3-6-3-15,-2-4 2 16,-2-2-1-16,0 0 6 16,0 0-6-16,0 0-19 15,-13 0-91-15,-7-6-361 16,-3-4-471-16</inkml:trace>
  <inkml:trace contextRef="#ctx0" brushRef="#br0" timeOffset="-212076.01">14620 7238 45 0,'0'0'917'0,"0"0"-372"0,0 0-281 15,0 0-44-15,0 0-43 16,0 0-44-16,0 0-2 15,0-13 4-15,0 10 0 16,-2 2 22-16,0 1-16 16,0 0-17-16,-1 0-46 15,3 0-14-15,-2 0-43 16,2 0-21-16,0 0-12 16,0 10-10-16,0 6 22 15,0 4 1-15,2 1 6 16,5 4-7-16,-5-2 3 0,1 6 3 15,-1-1-7-15,-2 3 2 16,0 0 0-16,0 2 0 16,0-2 0-16,0 0 6 15,0-6-6-15,0 0-2 16,2-9 7-16,-2-2-8 16,0-4 3-16,0-1-1 15,0-6 1-15,0 1-1 16,0 0 1-16,0-1-1 15,0 0 0-15,0-1 1 16,0-2-2-16,0 0 3 16,0 0-3-16,0 0 2 15,2 0-1-15,-2 0 5 16,0 0-4-16,0 0-2 16,0 0 2-16,0 0-2 0,0 0 2 15,0 0 4 1,0 0-5-16,0 0 0 0,0 0 0 15,0 0 1-15,0 0 5 16,0 0-6-16,0 0-22 16,-9 14-131-16,-15 0-133 15,-5 0-999-15</inkml:trace>
  <inkml:trace contextRef="#ctx0" brushRef="#br0" timeOffset="-198674.79">20415 4831 1587 0,'0'0'863'0,"0"0"-519"16,0 0-132-16,0 0-5 15,0 0-141-15,-20-30-41 16,20 30-25-16,0 0 0 16,-2 0-8-16,2 0 1 15,-2 0-20-15,2 10-2 16,0 13-16-16,0 14-1 16,0 6 40-16,-5 10 6 15,1 3 9-15,-2 2 1 16,-4 0 10-16,1 1-19 15,1-8 50-15,-2-2-9 16,1-9-15-16,1-6-11 16,4-8-10-16,-4-2 7 15,2-2-13-15,-1 1 0 16,-8 19-6-16,3-7-192 0,1-9-668 0</inkml:trace>
  <inkml:trace contextRef="#ctx0" brushRef="#br0" timeOffset="-198208.7">21207 4823 1367 0,'0'0'1195'16,"0"0"-913"-16,0 0-80 15,0 0 0-15,0 0-113 16,0 0-81-16,0 0-8 15,-27 33 0-15,27-7 0 16,0 6 0-16,0 7 0 16,0 3 2-16,0 4-2 15,0 2 14-15,-2 4-13 0,2 0 17 16,0 0-11-16,0-5 13 16,0-10-19-16,0-2 11 15,0-11-11-15,0-6 0 16,0-8 5-16,2-3-5 15,0-4-2-15,2-1-2 16,1 0-50-16,3-2-191 16,2 0-284-16,-4 0-412 0</inkml:trace>
  <inkml:trace contextRef="#ctx0" brushRef="#br0" timeOffset="-197331.4">22030 4959 1388 0,'0'0'761'0,"0"0"-415"0,0 0-155 15,0 0 97-15,0 0-58 16,0 0-129-16,0 0-48 15,-91-41-39-15,74 54-1 16,-8 10-13-16,0 8 6 16,-2 5-6-16,4 4 0 15,0 4 0-15,5 2 1 16,7-2-7-16,5-1 14 0,6-5-16 16,0-4 4-1,2-4 4-15,17-6-6 0,6-4 5 16,2-6-10-16,4-6 11 15,2-5 12-15,1-3-12 16,-1-3 10-16,-2-15-10 16,-2-4 17-16,-4-4-16 15,-5-4 12-15,-5-4-11 16,-5-3 5-16,-6-4 10 16,-4-2-16-16,0 1 21 15,-9 4-8-15,-6 4 7 16,-2 6-21-16,5 7 2 15,-1 6-2-15,1 5-1 0,5 2-35 16,1 8-93 0,-6 0-190-16,3 10-472 0,3 0-492 15</inkml:trace>
  <inkml:trace contextRef="#ctx0" brushRef="#br0" timeOffset="-196837.89">22616 5320 1237 0,'0'0'641'16,"0"0"-556"-16,0 0-60 16,0 0-3-16,0 0 33 15,0 0-8-15,0 0 98 0,89 3 0 16,-68-3-11-16,-1-3 46 15,0-11-6-15,0-7-42 16,0 0-41-16,0-4-20 16,-2-3-32-16,-5-2 1 15,-4-2-13-15,-6-6 9 16,-3-2 6-16,-3-3-6 16,-17 0 21-16,-4 6-38 15,-1 7 4-15,-2 13-1 16,3 5 28-16,2 5-44 15,-1 7-6-15,-2 0-6 16,-4 13-9-16,0 13 9 0,-2 7 3 16,0 8-3-1,9 5 0-15,4-1 5 0,12 3-23 16,4-3 22-16,2-4-6 16,0-8 8-16,15-7 0 15,5-7 0-15,7-10 0 16,2-6 0-16,11-3 13 15,7-12-12-15,10-13-1 16,28-13-148-16,-13 6-415 16,-12 2-743-16</inkml:trace>
  <inkml:trace contextRef="#ctx0" brushRef="#br0" timeOffset="-196430.98">23568 4667 1320 0,'0'0'1270'16,"0"0"-1013"-16,0 0-156 15,0 0-14-15,0 0-87 0,0 0 21 16,0 147 45-16,0-84 33 16,0 2-45-16,0 0 19 15,0-3-22-15,0-3-36 16,0-8 6-16,0-4-21 15,0-7 15-15,0-4-13 16,0-6-4-16,0-3 8 16,0-8-7-16,0 1 1 15,0-2-61-15,0-2-210 16,2-2-382-16,10-6-560 0</inkml:trace>
  <inkml:trace contextRef="#ctx0" brushRef="#br0" timeOffset="-195964.45">24370 5276 1602 0,'0'0'587'0,"0"0"-434"16,0 0 72-16,0 0 32 15,0 0-91-15,4-121 0 16,-4 95-39-16,0 0 20 0,-15 1-42 16,-5-5-47-16,-7 3-23 15,-2 3 4-15,-2 4 33 16,3 6-44-16,1 5-16 15,2 8-12-15,2 1 0 16,-1 0-23-16,2 8 14 16,-3 15-13-16,1 6 8 15,1 5 1-15,6 4-1 16,5 0 13-16,8-2-16 16,4-4 17-16,0-1-13 15,14-10 13-15,7-3-11 16,6-6 11-16,4-7 9 15,10-5 0-15,5 0-9 0,10-11 0 16,31-4-125-16,-16 1-343 16,-8 2-489-16</inkml:trace>
  <inkml:trace contextRef="#ctx0" brushRef="#br0" timeOffset="-195514.97">25049 5311 1611 0,'0'0'512'0,"0"0"-347"16,0 0 80-16,19-108 49 16,-17 78-82-16,-2 0-61 15,0-2-20-15,0 0-4 16,-13 0-24-16,-3 2-49 15,-5 5 23-15,4 8-17 16,1 3-5-16,1 7-46 16,-3 6-9-16,0 1-6 15,-4 0-7-15,-3 14-4 16,0 10-2-16,0 4 8 16,0 6-10-16,4 5 21 15,8 3-19-15,4 0 17 16,7-5-14-16,2-1 15 0,0-6-6 15,14-7-2 1,5-8 8-16,4-6-2 0,3-7 3 16,3-2 1-16,5-2 18 15,3-18-18-15,3-8 14 16,-1-1-14-16,-4 2 5 16,-6 0-6-16,-6 8-40 15,-12-2-95-15,-9 9-323 16,-2 0-477-16</inkml:trace>
  <inkml:trace contextRef="#ctx0" brushRef="#br0" timeOffset="-185290.83">17571 4648 1232 0,'0'0'638'15,"0"0"-356"-15,0 0 11 16,0 0-16-16,0 0-192 16,0 0-60-16,-6-31-14 15,6 31-10-15,0 0-2 16,-2 0-3-16,0 9 2 16,2 11-28-16,0 14 6 15,-2 12 24-15,-3 8 2 16,-1 7 10-16,-8-1 0 0,1 0 22 15,-5-4-19 1,3-8 8-16,-3-4-6 0,-2-6 7 16,2-4-13-16,0-2 2 15,0-6-6-15,8-1-7 16,4 0-6-16,6-7-284 16,0-5-495-16</inkml:trace>
  <inkml:trace contextRef="#ctx0" brushRef="#br0" timeOffset="-184850.92">17900 4856 1637 0,'0'0'649'15,"0"0"-365"-15,0 0-1 16,0 0-6-16,0 0-166 15,0 0-92-15,0 0-19 16,-23-22-18-16,17 41-24 16,-3 9 8-16,-2 9 14 15,-1 8 19-15,6 1-5 16,4 2 5-16,2-4-5 16,0-2 5-16,4-4-5 15,16-8 0-15,2-6-1 16,5-10 7-16,4-11 7 15,8-3-5-15,3-21 19 0,4-17-12 16,-1-8 6-16,-3-4-15 16,-6-6 10-16,-12-1-9 15,-10-4 10-15,-14 2-5 16,0 4-6-16,-12 7 11 16,-14 13-10-16,-8 12 34 15,-3 8-34-15,-5 13-1 16,-1 2-18-16,1 6-6 15,6 13-166-15,9 18-169 16,9-5-275-16,9-6-300 0</inkml:trace>
  <inkml:trace contextRef="#ctx0" brushRef="#br0" timeOffset="-184421.87">18415 4864 1388 0,'0'0'878'16,"0"0"-580"-16,0 0-111 15,0 0-43-15,0 0-118 16,0 0-17-16,0 0 0 16,-61 127 1-16,48-73 14 15,4 0-10-15,9 0-5 16,0-4-9-16,2-5 0 15,18-8 0-15,5-8 0 16,4-9-3-16,7-10 9 16,1-10-2-16,10-2-4 0,6-26 21 15,5-13 7-15,2-9 17 16,-1-6-3-16,-10 0-27 16,-14 0 27-16,-12 2 29 15,-17 0 26-15,-6 4 8 16,-11 1-45-16,-18 10-47 15,-5 10 0-15,-1 10-13 16,-1 15-12-16,-1 4 0 16,1 0-25-16,-2 19 8 15,4 6-26-15,7 1-69 16,6 6-254-16,7-6-371 16,7-7-381-16</inkml:trace>
  <inkml:trace contextRef="#ctx0" brushRef="#br0" timeOffset="-183413.88">18702 5444 616 0,'0'0'1047'0,"0"0"-375"15,0 0-455-15,0 0-113 16,0 0-53-16,0 0-39 15,0 0 42-15,-38 144 23 16,25-97-22-16,-3-3-10 16,3-6-30-16,-1-4-4 0,3-4-11 15,3-2-6 1,6-3-165-16,2-2-192 0,0-7-347 16,12-5-590-16</inkml:trace>
  <inkml:trace contextRef="#ctx0" brushRef="#br0" timeOffset="-183084.15">18945 5586 12 0,'0'0'1859'0,"0"0"-1383"16,0 0-382-16,0 0-26 15,0 0-67-15,0 0 7 16,0 0-8-16,-29 114 6 15,26-83-5-15,3-5-2 0,0-4-9 16,0-6 10-16,7-4-7 16,3-6 7-16,0-2 0 15,-1-4 2-15,3 0 8 16,1-2-1-16,1-16 30 16,1-1 6-16,-5-6 28 15,2 1-26-15,-5-2 2 16,-3 2-16-16,-2 2-16 15,-2 4-4-15,0 6-13 16,0 5 0-16,-25 7-183 16,2 0-388-16,0 0-660 0</inkml:trace>
  <inkml:trace contextRef="#ctx0" brushRef="#br0" timeOffset="-182648.07">19533 5231 1075 0,'0'0'1148'16,"0"0"-835"-16,0 0-170 15,0 0-22-15,0 0-78 16,0 0-17-16,0 0 62 15,74 7 13-15,-41-7-30 16,-2 0-46-16,1 0-12 16,-6 0-12-16,-4 0-2 15,-2 1-6-15,-1-1-71 16,-6 0-149-16,-3 0-86 16,0 0-39-16,-10 4 37 0,0-2 26 15,0 1-232-15</inkml:trace>
  <inkml:trace contextRef="#ctx0" brushRef="#br0" timeOffset="-181621.79">19491 5203 825 0,'0'0'940'0,"0"0"-570"16,0 0-81-16,0 0-7 16,0 0-82-16,0 0-77 15,0 0-9-15,-14-12-3 16,14 12 4-16,0 0-54 16,0 0-25-16,14-2-35 15,15-2 8-15,4 0-8 16,7 2 7-16,1 1-4 15,-4 1-2-15,-1 0-3 16,-5 0 2-16,-2 0-1 16,-10 0 6-16,-2 0-5 15,-9 0 0-15,0 0-1 0,-6 0 7 16,0 0 1-16,-2 0 11 16,0 0-11-16,0 0 4 15,0 0-12-15,-2 0-75 16,-27 1-250-16,0 9-546 15,-2 3-685-15</inkml:trace>
  <inkml:trace contextRef="#ctx0" brushRef="#br0" timeOffset="-181387.77">19375 5410 671 0,'0'0'1396'0,"0"0"-908"0,0 0-334 15,0 0 50-15,0 0-94 16,0 0 3-16,0 0 85 16,98 4-93-16,-58-2-62 15,-2 2-22-15,-5-1 0 16,-4 0-20-16,-2 1 7 16,-2 0-7-16,1-2-1 15,23-2 0-15,-7 0-141 16,1 0-549-16</inkml:trace>
  <inkml:trace contextRef="#ctx0" brushRef="#br0" timeOffset="-180264.4">25344 5234 901 0,'0'0'140'0,"0"0"622"16,0 0-370-16,0 0-155 15,0 0-92-15,0 0-91 16,0 0-32-16,-4 0-10 16,6 0 6-16,11 8 75 0,5 3-58 15,2 3-3-15,-2 1-31 16,-2 3 13-16,-3-2-13 15,-5 2 7-15,0 0-2 16,-8 0 13-16,0-2 14 16,0 2-9-16,0-5 12 15,-16 2 6-15,-3-3 21 16,-4-2-21-16,-2-4 1 16,-2-2-31-16,2-1 0 15,3-3-3-15,9 0-8 16,2 0 6-16,4 0-5 0,4 0-4 15,3 0 8 1,0 0-13-16,0 0 1 0,0 0 0 16,0 3-20-16,0 3-23 15,16 4-14-15,11 2 52 16,11 0 10-16,11 2 2 16,8-2 11-16,4-1-11 15,17 12-2-15,-15-2-109 16,-19-2-599-16</inkml:trace>
  <inkml:trace contextRef="#ctx0" brushRef="#br0" timeOffset="-168224.9">18631 7056 902 0,'0'0'1543'0,"0"0"-1162"15,0 0-218-15,0 0-90 16,0 0-53-16,0 0-2 16,-83-76-18-16,63 76 0 15,-4 0-21-15,-7 0 9 16,-5 19-31-16,-5 4-8 16,2 8 29-16,5-2-2 15,9-1 23-15,8-3-14 16,8-10 14-16,6-1-19 15,3-6 10-15,0-2-12 0,0 1-1 16,17-4 2-16,14 3 17 16,15-1 4-16,12 0 1 15,11 0 24-15,-1 3 2 16,-6 0-6-16,-16 5-19 16,-10 2 8-16,-14 1-9 15,-13-2 0-15,-9 2 18 16,0 2 10-16,-22 1 29 15,-23 8 5-15,-11 1-18 16,-10 0-36-16,1 0-2 16,5-3-7-16,6-5 0 15,14-5 0-15,9-5-5 16,9-2 4-16,9-4-6 16,8-4 6-16,3 0-7 0,2 0 8 15,0 0-13 1,2 0-19-16,23 0-18 0,15-12 30 15,16-2 20-15,10 0-1 16,5 3 1-16,-2 2 1 16,-9 3 0-16,-10 6-1 15,-10 0 0-15,-13 0 0 16,-11 3-6-16,-6 5 5 16,-3 1-7-16,-3 1 7 15,-4 0 1-15,2 0-6 16,-2-1 5-16,0 1 0 15,0-3-19-15,0 1-106 16,-8 1-206-16,-1-8-427 0</inkml:trace>
  <inkml:trace contextRef="#ctx0" brushRef="#br0" timeOffset="-168045.89">19163 6685 2331 0,'0'0'583'16,"0"0"-475"-16,0 0-60 16,0 0-30-16,0 0-18 15,0 0-16-15,0 0-304 16,-31 31-28-16,18 26-291 0,-5 2-304 16</inkml:trace>
  <inkml:trace contextRef="#ctx0" brushRef="#br0" timeOffset="-167559.37">19123 7194 682 0,'0'0'381'0,"0"0"209"0,0 0-5 16,0 0-212-16,0 0-99 15,123-100-110-15,-113 67-71 16,-7 6-52-16,-3 3-14 16,0 4-2-16,-11 10-14 15,-10 6-11-15,-5 4-20 16,-2 12 8-16,-7 22-22 15,0 8 2-15,1 7 8 16,10 1 6-16,6-4-1 16,12-8-5-16,6-11 2 0,0-10-2 15,0-11 13 1,15-6 11-16,5 0 8 0,2-9 7 16,3-14 25-16,-1-4-15 15,-3 2-2-15,-6 4-10 16,-5 6-5-16,-6 9 2 15,-4 6-10-15,2 0 0 16,0 21-39-16,0 16 33 16,0 11 6-16,3 11 5 15,-1 10-5-15,-2 4 2 16,0 1 8-16,-2-2-8 16,0-8 19-16,0-9-8 15,0-12 10-15,-2-11-7 0,-13-9 44 16,-10-10 8-16,-4-4 11 15,-8-4-34-15,-8-3-33 16,-2-2-12-16,-6 0 0 16,1-7-1-16,4-13-53 15,6-26-94-15,15 5-213 16,17-4-391-16</inkml:trace>
  <inkml:trace contextRef="#ctx0" brushRef="#br0" timeOffset="-167190.02">19520 7122 1714 0,'0'0'629'0,"0"0"-564"0,0 0-45 16,0 0 42-16,0 0 50 16,0 0-36-16,8 131-14 15,-8-105-38-15,0-6-13 16,0-6-3-16,0-8-8 15,0-4 11-15,0-2-4 16,5 0 29-16,4-2-9 16,4-16-5-16,10-8-22 15,6-8-1-15,6-3-1 16,1 4-6-16,-5 4 7 16,-6 14 1-16,-8 8 0 15,-5 7 0-15,-4 0 3 16,1 21 25-16,-3 6 71 0,4 9-50 15,-3 4-10-15,-3 1-6 16,0 2-21-16,-2-4-7 16,4-1-5-16,20-8-181 15,0-10-494-15,8-14-1237 0</inkml:trace>
  <inkml:trace contextRef="#ctx0" brushRef="#br0" timeOffset="-166500.81">20150 7292 2046 0,'0'0'587'15,"0"0"-413"-15,0 0-100 16,0 0-49-16,0 0-25 16,165 3 26-16,-96-3-14 15,0 0 0-15,-4 0-6 16,-10 0 27-16,-5 0 0 16,-12 0-24-16,-7 0-1 15,-11 0-7-15,-5 0-2 16,-8 0-45-16,-3 0-213 15,-4-7-369-15</inkml:trace>
  <inkml:trace contextRef="#ctx0" brushRef="#br0" timeOffset="-166318.66">20493 7080 1685 0,'0'0'650'16,"0"0"-526"-16,0 0-109 15,0 0 164-15,0 0-106 16,5 151-42-16,4-99-22 16,-1-3-3-16,4 18-6 15,-3-13-171-15,-7-10-413 0</inkml:trace>
  <inkml:trace contextRef="#ctx0" brushRef="#br0" timeOffset="-165343.86">21104 7003 643 0,'0'0'1248'16,"0"0"-1069"-16,0 0-112 15,0 0 143-15,9 119-36 16,-7-74-103-16,-2-1-31 15,0-4-25-15,0-6 3 16,0-2 0-16,-5-8 6 0,-6-4 0 16,3-6-14-16,3-7 5 15,3-3-14-15,2-4 14 16,0 0 3-16,0-11 9 16,17-15-26-16,10-10-1 15,9-6-1-15,7-4-9 16,-1 3 8-16,-5 10-7 15,-6 8 8-15,-6 14-7 16,-4 8 8-16,-6 3-13 16,-5 3 7-16,2 15 6 15,-5 5 0-15,-3 4-1 16,-4-1 2-16,0 2 6 0,0-5-6 16,0-4-2-1,0-8 1-15,0-2-1 0,0-7 2 16,0-2 4-16,0 0 16 15,0-16-9-15,18-14-12 16,7-8 0-16,8-5-1 16,3 3 1-16,-1 2-1 15,-1 10 2-15,-5 9 0 16,-9 6-1-16,-5 9 0 16,-3 4 0-16,-3 0 1 15,-1 19 3-15,-4 6-3 16,1 10 3-16,-5 5-3 15,0 3-2-15,0 1-51 16,0 3-225-16,0-13-234 16,7-13-344-16</inkml:trace>
  <inkml:trace contextRef="#ctx0" brushRef="#br0" timeOffset="-164428.03">22157 7061 1113 0,'0'0'408'0,"0"0"-49"16,0 0 14-16,14-102-66 16,-14 83-86-16,0 9-31 15,-6 8-47-15,-13 2-71 16,-3 0-55-16,-7 22-17 16,-7 10 0-16,-1 8-7 15,1 4 5-15,5 4-10 0,8-2 6 16,8-3-1-16,6-10-4 15,9-6 4-15,0-11-10 16,0-9 7-16,5-7-12 16,12 0 21-16,6-9 2 15,6-17-1-15,4-10 0 16,1-4-16-16,-3-3-14 16,-2 3 2-16,-7 8 27 15,-7 6-2-15,-6 12 1 16,-4 5 4-16,-5 8-4 15,0 1-1-15,0 1-22 16,0 20 2-16,0 8 22 16,0 7 0-16,0 3 2 15,0 3-2-15,0-5 1 0,18-5 0 16,4-10-7-16,7-10 7 16,9-8 0-16,9-4 1 15,8-11 8-15,5-21-7 16,0-6 6-16,-6-6-7 15,-10 2 10-15,-15 2-3 16,-11 2 34-16,-13 1 40 16,-5 1 18-16,0 9-20 15,-17 4 8-15,-4 10-33 16,-1 12-43-16,-5 1-12 16,-4 13-21-16,-3 19 4 15,3 8 2-15,2 6-13 16,10 2-32-16,7-3 38 0,12-5 8 15,0-10-2 1,8-9 10-16,15-10 6 0,8-11 4 16,5 0-3-16,0-25 15 15,2-7-10-15,-5-4 5 16,-6 0-10-16,-8 6 6 16,-5 7 4-16,-7 8-2 15,-7 7 37-15,0 8-13 16,0 0-33-16,0 0-2 15,0 18-28-15,0 14 16 16,0 8 14-16,0 9 1 16,0 5 0-16,0 3-1 15,0 1 1-15,0 1-2 0,0-1 3 16,0-1-4-16,0-7 4 16,0-6-2-16,-11-6 0 15,-5-8 6-15,-3-6 10 16,-6-6 16-16,-4-4 47 15,-9-6 28-15,-5-6-17 16,-5-2-65-16,-4 0-11 16,-2-16-14-16,-1-10 0 15,4-6-29-15,-14-31-107 16,16 9-236-16,9 0-582 0</inkml:trace>
  <inkml:trace contextRef="#ctx0" brushRef="#br0" timeOffset="-157086.81">21201 7844 1279 0,'0'0'607'15,"0"0"-531"-15,0 0-51 16,0 0-25-16,0 0-26 15,0 0 26-15,92 20 0 0,-30-12-3 16,14 2 9-16,24 1-8 16,29 0 4-16,30 3 8 15,12 0 50-15,-6 1-20 16,-31-4 27-16,-44-4 0 16,-26-4 27-16,-15 0-33 15,-4 1-18-15,-6-3-19 16,-3 4-2-16,-16-5-15 15,-11 1-1-15,-5-1-4 16,-4 0-1-16,-21 6-1 16,-18-1-7-16,-7-1-335 0</inkml:trace>
  <inkml:trace contextRef="#ctx0" brushRef="#br0" timeOffset="-156824.1">21463 8063 1731 0,'0'0'348'16,"0"0"-225"-16,0 0-79 15,0 0-19-15,0 0-25 16,0 0-15-16,0 0-12 16,58 0 26-16,-2-6 1 15,15-2 0-15,11 2 1 16,10-1 11-16,3 6 26 0,5-2-8 15,3 3 8 1,-2 0-7-16,-1 0 5 0,-3 0-15 16,17 0 5-16,-22 0-26 15,-28 0-222-15</inkml:trace>
  <inkml:trace contextRef="#ctx0" brushRef="#br0" timeOffset="-155663.86">25612 9966 2061 0,'0'0'358'0,"0"0"-265"15,0 0-69-15,0 0-24 16,0 0-29-16,0 0 14 16,-3 156 15-16,3-85 5 15,0 7-5-15,0 2 7 16,0 0 18-16,-3-2 30 15,-1-8 12-15,0-5-19 16,-1-9-9-16,-1-7-23 0,2-9 8 16,-1-5-11-1,2-8 4-15,-3-2-7 0,3-5 2 16,3-2-12-16,0-7-173 16,9-10-575-16</inkml:trace>
  <inkml:trace contextRef="#ctx0" brushRef="#br0" timeOffset="-155277.45">26493 9988 1475 0,'0'0'1115'16,"0"0"-831"-16,0 0-120 15,0 0-128-15,0 0-36 16,0 0-66-16,0 0 17 16,-4 100 40-16,4-44 9 15,0 11 1-15,0 4-1 16,0 8 8-16,0-5 4 15,0 0 13-15,0-8 13 16,-2-8 2-16,0-9-3 16,2-11-31-16,0-8 4 15,-3-10-9-15,1-3-1 0,-2-3 1 16,-6 3 7 0,2 2-8-16,6 10-2 0,2-2-334 15,0-10-554-15</inkml:trace>
  <inkml:trace contextRef="#ctx0" brushRef="#br0" timeOffset="-154796.79">27572 10439 1332 0,'0'0'842'0,"0"0"-586"16,0 0 21-16,0 0 32 15,-84-105-102-15,68 95-85 16,-3 3-77-16,2 7-45 16,-5 0-1-16,-5 7-8 15,-5 16-17-15,-7 11 11 16,-1 9-11-16,1 4 9 15,6 6 5-15,11-2-9 16,6 2 20-16,14-3-8 16,2-4 8-16,0-8-3 15,23-7 3-15,6-10 1 16,6-7 0-16,11-8 1 0,6-6 8 16,4 0 38-16,2-22-12 15,-2-8 10-15,-8-6-22 16,-8-3 1-16,-11 0-15 15,-9 0 10-15,-13 2-8 16,-7-2 4-16,0 4-10 16,-17 0-4-16,-8 5-2 15,-4 9-14-15,2 14-17 16,-2 7-224-16,9 1-437 16,7 12-493-16</inkml:trace>
  <inkml:trace contextRef="#ctx0" brushRef="#br0" timeOffset="-154376.37">28253 10656 682 0,'0'0'770'16,"0"0"-625"-16,0 0 109 15,0 0 42-15,0 0-101 16,0 0-21-16,135 7-6 15,-114-17 17-15,0-7 2 16,-3-7-39-16,-3-5-29 16,-3-3-39-16,-6-1-14 15,-6-9 0-15,0-2-19 0,-10-3-28 16,-11-1-10-16,-6 5-9 16,-2 10-11-16,2 10 1 15,2 16-16-15,-4 7 10 16,-2 6-22-16,-6 22 7 15,-1 10-17-15,2 4-6 16,3 6 36-16,8-2 7 16,7 0 11-16,12-3-11 15,6-3 10-15,0-7-7 16,10-5 7-16,15-6 2 16,9-10 6-16,6-7-5 15,9-5 16-15,9-9-18 16,31-32-39-16,-16 2-568 15,-8 3-1230-15</inkml:trace>
  <inkml:trace contextRef="#ctx0" brushRef="#br0" timeOffset="-153975.93">29113 9847 1333 0,'0'0'959'16,"0"0"-668"-16,0 0-206 0,0 0-23 15,-8 104 264-15,1-15-175 16,-9 31-88-16,-1-1-28 16,-1-13-17-16,0-16 20 15,2-23-27-15,3 3 11 16,-1 4-1-16,6-11 20 16,4-13-22-16,1-10-2 15,1-15-16-15,2-5-1 16,0-10 0-16,0-4 0 15,0-2-67-15,5 0-243 0,5-2-376 16,1 0-425-16</inkml:trace>
  <inkml:trace contextRef="#ctx0" brushRef="#br0" timeOffset="-153573.04">30009 10672 87 0,'0'0'1677'0,"0"0"-1351"0,0 0-35 16,5-125 38-1,-5 91-54-15,0 2-115 0,-9-2 36 16,-13 2-60-16,-7 2 1 15,-4 4-53-15,-6 8-38 16,-3 11-46-16,-5 7-4 16,-4 4-7-16,0 21-8 15,1 9 5-15,6 1-7 16,6 4 11-16,9 2-7 16,11-6 17-16,7 1-12 15,9-6 11-15,2-1-5 16,0-5-8-16,23-4 14 15,8-6 0-15,13-7 1 0,14-7 0 16,9 0 6 0,9-4-7-16,35-25-89 0,-20 1-568 15,-12 1-501-15</inkml:trace>
  <inkml:trace contextRef="#ctx0" brushRef="#br0" timeOffset="-153181.53">30669 10672 631 0,'0'0'1389'0,"0"0"-1195"16,0 0 10-16,0 0 63 15,60-130-106-15,-51 95-36 0,-7-1 35 16,-2-4 34-16,0-4-79 15,-15 2-22-15,-8 4 4 16,-1 10-2-16,-1 10-53 16,-4 8-36-16,-2 10-6 15,-3 0-20-15,-5 20 19 16,-1 14-16-16,-1 8 16 16,6 10-29-16,5 2 12 15,11 6 8-15,7-2 9 16,12 0 0-16,0-3 0 15,16-9 1-15,13-10 0 16,9-12 0-16,6-13 1 0,8-11 5 16,4-2-5-1,4-29-1-15,2-30-33 0,-13 10-326 16,-25-2-478-16</inkml:trace>
  <inkml:trace contextRef="#ctx0" brushRef="#br0" timeOffset="-138510.35">18394 8095 1935 0,'0'0'588'16,"0"0"-398"-16,0 0 79 15,0 0-40-15,0 0-158 16,0 0-71-16,-4 0 0 16,4 0-16-16,2 0 14 15,21 0 2-15,12 0 2 16,19 0-1-16,15 0 14 0,33 0 2 16,39 0 11-16,41-2 17 15,24-6-30-15,-8-3-15 16,-22-6 0-16,-54 5 40 15,-38 3-20-15,-30 4 13 16,-23 3-15-16,-2 2-8 16,-4 0-8-16,-5 0-2 15,-11 0 6-15,-5 0-5 16,-2 0-2-16,-2 0 2 16,0 0-2-16,0 0-4 0,0 0-58 15,-62 0-91 1,0 0-359-16,-17 3-930 0</inkml:trace>
  <inkml:trace contextRef="#ctx0" brushRef="#br0" timeOffset="-138194.24">18223 8163 1107 0,'0'0'1060'0,"0"0"-668"16,0 0-195-16,0 0-3 15,0 0-70-15,0 0-103 0,0 0 14 16,154 0 10-16,-25-2 6 16,35 0-15-16,13 0 9 15,-8-2 16-15,-20 0-34 16,-17-4-17-16,-19 2-8 15,-24 0 31-15,-24 1-5 16,-16 3-7-16,0-1-21 16,0 2 0-16,11 1 0 15,-18 0-276-15,-15-5-518 0</inkml:trace>
  <inkml:trace contextRef="#ctx0" brushRef="#br0" timeOffset="-131760.14">24687 9938 1273 0,'0'0'969'15,"0"0"-505"-15,0 0-310 16,0 0 71-16,0 0-49 15,0 0-116-15,-8-10-17 16,8 16-19-16,-2 16 3 0,0 12-12 16,0 16 10-16,-4 27-1 15,-1 2-4-15,1 13 13 16,-6 9-14-16,3-9 22 16,-3 10-10-16,2-5 7 15,1-13-19-15,3-9 23 16,-2-18-15-16,6-14-4 15,0-18-2-15,0-8-21 16,2-11 15-16,0-4-15 16,0-2 23-16,0 0-22 15,0 0 17-15,0 0-17 16,0 0 8-16,0 0-7 16,0 0-1-16,0 0 2 0,0 0-3 15,-15 1-39 1,-4 6-219-16,-5-7-770 0</inkml:trace>
  <inkml:trace contextRef="#ctx0" brushRef="#br0" timeOffset="-120850.46">16432 2863 2192 0,'0'0'595'0,"0"0"-474"16,0 0 84-16,0 0-43 15,0 0-74-15,0 0-67 16,-12-2-9-16,12 2 0 16,0 15 72-16,0 4 20 15,0 12-4-15,0 9-19 16,0 11-25-16,0 26-1 16,-6 25-25-16,-5 29 11 15,-1-7-7-15,1-20-1 16,1 4-16-16,-2 0-16 15,-1 13 19-15,-1-3 1 0,1-33-10 16,7-35-11-16,-2-13 0 16,2 4 0-16,-1-3 0 15,1-4 0-15,4-12 0 16,2-10 0-16,0-6 0 16,0-5 0-16,0-1 0 15,0 0 0-15,0 0 0 16,0 0 0-16,0-2-29 15,0-19-101-15,17-44-218 16,3 8-369-16,-5-16-368 0</inkml:trace>
  <inkml:trace contextRef="#ctx0" brushRef="#br0" timeOffset="-119709.95">16601 2599 1540 0,'0'0'831'0,"0"0"-549"15,0 0-3-15,0 0-21 16,0 0-120-16,0 0-71 16,0 0-39-16,0-4 14 0,0 4-6 15,2 0 8-15,14 0 41 16,8 1 34-16,7 5-26 16,12 0-38-16,5 0-8 15,8-1-28-15,11-1 4 16,5 1-2-16,5-2-2 15,2 1-5-15,-2-2-5 16,0 2 0-16,-4 0-8 16,-7 0 10-16,-3-1-10 15,-3 2-2-15,-4 1 9 16,2 0-8-16,2-2 18 16,2 0-18-16,1 0 0 0,1 0 0 15,1 0 0-15,-3 1 0 16,3 0 0-16,-5 0 0 15,0 2 0-15,-4-1 0 16,-9-2 0-16,-5 0 0 16,-8 0 0-16,-8 0 0 15,-5-2 0-15,-2 2 0 16,-3-2 0-16,-1 2 0 16,4 0 0-16,-2-1 0 15,3 2 0-15,5-1 0 16,2-2 0-16,4 2 0 15,0-2 0-15,-4-2 0 16,-5 0 0-16,-6 2 0 0,-3-2 0 16,-5 0 0-1,0 0 0-15,-4 0 0 0,3 0 0 16,-3 0 0-16,0 0 0 16,0 0 0-16,4 0 0 15,-4 0 0-15,1 0 0 16,-3 0 0-16,-2 0 0 15,0 0 0-15,0 0 0 16,0 0 0-16,0 0 0 16,0 0 0-16,0 0 0 15,0 0 0-15,0 0 0 16,0 2 0-16,0 0 0 16,0 4 0-16,0 4 0 15,0 10 0-15,0 13 0 16,-5 6 0-16,-1 16 0 0,-2 6 0 15,2 10 0-15,0 3 0 16,-3 3 0-16,2 4 0 16,2-5 0-16,1 0 0 15,0-3 0-15,-1-4 0 16,1-2 0-16,0-4 0 16,-1-3 0-16,2-4 0 15,1 0 0-15,0-1 0 16,0-4 0-16,2-4 0 15,-3-3 0-15,1-8 0 16,2-3 0-16,-2-5 0 16,0-3 0-16,2-6 0 0,-2 0 0 15,2-5 0-15,-2-2 0 16,2-2 0-16,0-5 0 16,0 2 0-16,0-3 0 15,0-2 0-15,0-2 0 16,0 2 0-16,0-2 0 15,0 0 0-15,0 0 0 16,0 0 0-16,0 8-138 16,-5 1-171-16,-9-5-434 0</inkml:trace>
  <inkml:trace contextRef="#ctx0" brushRef="#br0" timeOffset="-119065.35">16398 4349 1202 0,'0'0'792'16,"0"0"-527"-16,0 0-50 16,0 0 15-16,0 0-40 15,0 0-36-15,0 0 35 16,136-32-34-16,-69 22-26 16,13 4-33-16,27 1-6 15,32 5-9-15,29 0-22 16,22 0-14-16,1 2-21 0,-6 3 10 15,-22-3-22-15,-9 2 8 16,-31-2-20-16,-30 0 8 16,-24-2-8-16,-15 2 1 15,-6 0 5-15,-3 2-6 16,-9-2 0-16,-18 0 1 16,-12-2-1-16,-3 0 0 15,-3 0 46-15,0 0 6 16,0 0-52-16,0 0 0 15,0 0 0-15,0 0 0 16,0 0 0-16,0 0 0 16,0 0 0-16,0 0 0 15,-16 0-110-15,-2 0-247 0,-6 0-581 16</inkml:trace>
  <inkml:trace contextRef="#ctx0" brushRef="#br0" timeOffset="-92807.36">24424 11281 75 0,'0'0'142'0,"0"0"779"16,0 0-588-16,0 0-42 15,0 0-14-15,8 2-30 16,-8-2-48-16,0 0-41 15,0-2 6-15,0 2-28 16,0-2-6-16,0 2-30 16,0 0 7-16,0 0-30 15,0 0 9-15,0-1-28 16,0 1-17-16,-2-3-17 16,-4 1-23-16,-5 0 2 0,1 2 3 15,4 0-11-15,-1-2 13 16,3 2-14-16,2 0 7 15,2 0-1-15,0 0 0 16,0 0 0-16,0 0 0 16,0-1-6-16,0 1 0 15,15 0 5-15,10-3-7 16,6 2 8-16,6-1 0 16,4-1 0-16,-5 3 0 15,-3 0 0-15,-4 0 1 16,-6 0-7-16,-4 0 9 15,-1 0-11-15,-1 0 13 16,2 0-6-16,-2 0 1 0,1 0-27 16,-2 0-50-1,-7 0-57-15,-9 0-140 0,-9 0-232 16,-15 3-279-16</inkml:trace>
  <inkml:trace contextRef="#ctx0" brushRef="#br0" timeOffset="-92594.7">24446 11422 608 0,'0'0'1283'16,"0"0"-689"-16,0 0-443 0,0 0 9 16,0 0 3-1,0 0-90-15,0 0-48 0,80 0 56 16,-51 0-36-16,2 0-21 15,2 0-23-15,15 1-1 16,-11 4-87-16,-3-5-513 0</inkml:trace>
  <inkml:trace contextRef="#ctx0" brushRef="#br0" timeOffset="88519.61">24440 12475 1625 0,'0'0'598'16,"0"0"-467"-16,0 0-25 16,0 0 28-16,0 0-52 15,0 3-61-15,0 13 46 16,0 11 60-16,0 7-18 15,0 10-51-15,-6 8-35 16,2 6 4-16,-2 8 0 0,-1 5 8 16,1 1-34-16,-4 4 7 15,4-2 31-15,-1-3-2 16,3-7-19-16,-1-9-4 16,0-4-3-16,1-11-10 15,2-4 1-15,-3-6 5 16,1-4-8-16,2-2 7 15,-2-4-6-15,1-2 0 16,1-6 0-16,2-2 0 16,0-6 1-16,0-2-2 15,0 0 9-15,0-2-11 16,0 0 10-16,0 0-3 16,0 0-2-16,0 0 7 0,0 0-9 15,0 0 0-15,0 0 1 16,0 0 0-16,0 0-1 15,-20 6 0-15,-5-2-267 16,-6-1-903-16</inkml:trace>
  <inkml:trace contextRef="#ctx0" brushRef="#br0" timeOffset="91913.2">25774 12715 348 0,'0'0'1113'16,"0"0"-600"-16,0 0-281 16,0 0 53-16,0 0-32 15,0 0-91-15,2-34-27 16,-2 32 22-16,0-2-35 16,0 1-84-16,0 2-14 15,-6-4-22-15,-4 4-2 16,-1-3 0-16,-4 1 0 15,-1 3-12-15,1 0-12 16,-3 0 2-16,3 0-20 16,-4 0 11-16,1 3-8 0,-1 11 7 15,-6 8-31 1,-2 3 44-16,2 9-2 0,1-3 15 16,4 1 5-16,4 2-9 15,3 0 10-15,5 5-3 16,-2-1-4-16,6 0 14 15,2 1-13-15,2 0 8 16,0-5-2-16,6-2 0 16,10-6 0-16,6-2 8 15,2-6-8-15,5-4 29 16,5-3-11-16,1-7 27 16,4-4-26-16,-4 0 28 15,1-4-31-15,-3-13 14 16,1-5-3-16,-5-4-6 0,0-4 6 15,-3-2-20-15,-3-4 17 16,-4-1-23-16,-5-5 23 16,-5-3-23-16,-5-4 12 15,-4-4-13-15,0 0-1 16,-2 3-5-16,-13 8-20 16,-3 6 14-16,0 8-12 15,-2 6 15-15,2 6-26 16,-2 2 15-16,2 3-19 15,0 5 9-15,3 3-19 16,1 3-7-16,-1 0-217 16,2 9-377-16,3 2-362 0</inkml:trace>
  <inkml:trace contextRef="#ctx0" brushRef="#br0" timeOffset="92559.49">26711 12808 212 0,'0'0'1835'0,"0"0"-1371"16,0 0-267-16,0 0 94 15,0 0-78-15,0 0-132 16,0 0-48-16,-81-43-4 16,60 51-28-16,-1 8 5 15,2 4 1-15,-2 4-13 16,1 4 7-16,2 5-2 15,-1 1 1-15,3 4 0 16,7-2-1-16,5-2 0 16,5-4-5-16,0-5 8 15,0 0-8-15,13-5 12 16,6-3-14-16,3-8 10 16,7-3-2-16,5-6 0 0,1 0 1 15,5-6 8-15,0-12-8 16,-2-8 10-16,-2-1-11 15,-5 0 16-15,-4 2-16 16,-6-2 16-16,-2 4-4 16,-6-2 29-16,-4-2-4 15,-5-2-13-15,-4-3 8 16,0-5-22-16,0 0 4 16,-16 0-8-16,-1 5-12 15,1 7 4-15,-1 6 1 0,3 9-13 16,1 3 2-1,2 4-7-15,-3 3-20 0,1 0 18 16,-3 0-20-16,-4 0 26 16,-2 0-18-16,-9 0-172 15,4 8-348-15,5-6-616 0</inkml:trace>
  <inkml:trace contextRef="#ctx0" brushRef="#br0" timeOffset="94157.44">27503 12572 1313 0,'0'0'642'0,"0"0"-396"15,0 0 56-15,0 0-7 16,0 0-77-16,0 0-148 16,0 0-43-16,0-13-27 15,-2 13-5-15,-1 0-20 16,1 10-26-16,-2 16-7 16,0 16-14-16,-6 12 63 15,1 8 9-15,-1 4-3 16,0 1 9-16,1-6-6 15,3-5 0-15,-1-3-1 16,2-9 1-16,1-5 0 16,0-7-8-16,1-7 18 0,-1-3-15 15,2-4 11 1,0-3-7-16,2-5 1 0,0-5 0 16,0 0 0-16,0-4 1 15,0-1-2-15,0 0 7 16,0 0-5-16,0 0 1 15,0 0 8-15,0 3-10 16,0 2 6-16,0 2-6 16,0-7-708-16</inkml:trace>
  <inkml:trace contextRef="#ctx0" brushRef="#br0" timeOffset="94926.75">28338 12651 1741 0,'0'0'638'0,"0"0"-355"16,0 0-21-16,0 0-93 15,0 0-169-15,0 0-10 16,0 0-8-16,2 142-18 16,-2-76 35-16,0 3-6 15,0 0-1-15,0 0 16 0,0-5-6 16,0-8-1 0,0-3 4-16,0-12-5 0,0-9 11 15,0-7 3-15,0-10-13 16,0-6 16-16,0-5-17 15,0-4 15-15,0 0-14 16,0 0 28-16,0 0-17 16,-4 0-5-16,-7 0-7 15,-5 0-694-15</inkml:trace>
  <inkml:trace contextRef="#ctx0" brushRef="#br0" timeOffset="95427.98">29045 12766 1905 0,'0'0'619'0,"0"0"-394"16,0 0 90-16,0 0-60 15,0 0-176-15,0 0-79 16,0 0-19-16,-132 0-14 16,99 42 12-16,2 2 20 15,4 6-34-15,7 0-1 16,9 0 9-16,6-2 27 0,5-2-5 16,5-8 5-16,19-6 0 15,12-9 1-15,12-9 20 16,10-14 1-16,12 0 25 15,3-20-15-15,1-15 12 16,-12-7-13-16,-8 0-5 16,-12-2-7-16,-13 4 8 15,-11 1 15-15,-12 1-12 16,-6 0 0-16,0-2-24 16,-15-2 2-16,-9 2-7 15,-8 5-2-15,1 8-24 16,0 11 3-16,-2 10-20 15,-3 6-14-15,-2 7 1 0,-2 18 5 16,4 6 26-16,9 3-119 16,9-5-233-16,9-5-356 15,9-12-613-15</inkml:trace>
  <inkml:trace contextRef="#ctx0" brushRef="#br0" timeOffset="95729.4">30067 12677 1637 0,'0'0'937'0,"0"0"-776"16,0 0-4-16,0 0-55 15,0 0 26-15,0 0-41 16,-67 146 0-16,47-97-63 16,-2 2-2-16,2 2-21 15,3-1 0-15,3-2-1 16,3-4 6-16,5 1-12 16,0-6-3-16,0 18-136 15,-1-11-196-15,1-15-429 0</inkml:trace>
  <inkml:trace contextRef="#ctx0" brushRef="#br0" timeOffset="95984.45">30977 12562 1305 0,'0'0'1294'16,"0"0"-1005"-16,0 0-195 16,0 0-67-16,0 103 82 15,0-33-37-15,-9 10 0 16,-7 7-27-16,-2 1-24 16,-2-4-14-16,-2-4-14 0,-20 19-23 15,6-21-281 1,-2-18-590-16</inkml:trace>
  <inkml:trace contextRef="#ctx0" brushRef="#br0" timeOffset="97659.88">22244 8653 1185 0,'0'0'819'15,"0"0"-666"-15,0 0 54 16,2 114 38-16,4-57-33 16,-2 10-75-16,2 8-69 15,1 9-22-15,-1 6-19 16,4 20-27-16,-3-10 16 16,3 0-14-16,4 1 88 15,1-21-44-15,8 10-7 0,2-8-28 16,6-7-2-1,6-9 17-15,10-6 4 16,11-10 11-16,12-10-14 0,27-6 31 16,35-13-11-1,34-20 14-15,13-1-23 0,-28-7 2 16,-41-12-4-16,-48 12-21 16,-20 0-3-16,-6 3-10 15,-7-1-4-15,-7 3 14 16,-13-1-13-16,-7 0 2 15,-2-3-2-15,0-3-5 16,-11-15-254-16,-16 0-425 16,-6-5-562-16</inkml:trace>
  <inkml:trace contextRef="#ctx0" brushRef="#br0" timeOffset="97942.2">23381 9768 1227 0,'0'0'1427'0,"0"0"-1172"16,0 0-163-16,0 0 8 15,0 0 35-15,149 47-16 16,-82-19-12-16,2 7-34 16,-2-4-13-16,-12 4-36 15,-10-5 9-15,-14-3-27 16,-10-2 5-16,-8-5-11 15,-9 0 8-15,-4 1 16 0,0-4-12 16,0 5 9 0,-20 2-21-16,-16 10 4 0,-20 14-4 15,-81 51-94-15,10-11-375 16,-7-1-485-16</inkml:trace>
  <inkml:trace contextRef="#ctx0" brushRef="#br0" timeOffset="98701.42">23009 13056 834 0,'0'0'1342'0,"0"0"-864"16,0 0-226-16,0 0 30 15,0 0-134-15,0 0-82 16,0 0-3-16,-27 0-8 16,49 0-13-16,18 0-24 15,14 0 21-15,13 0-16 16,13 0 4-16,5 0-15 15,3 0 3-15,-1 2-9 16,-4 2-6-16,-12-4 6 16,-11 0 0-16,-12 0-12 15,-17 0 6-15,-14 0-26 0,-17 0-148 16,0 0-184 0,-2 0-479-16</inkml:trace>
  <inkml:trace contextRef="#ctx0" brushRef="#br0" timeOffset="99008.2">23628 12916 199 0,'0'0'2061'0,"0"0"-1416"0,0 0-374 16,0 0-68-1,0 0-68-15,0 0-93 0,0 0 0 16,91-7 39-16,-41 7-63 15,0 17-3-15,0 1-13 16,-3 4-1-16,-7 2 8 16,-5-2-8-16,-8 2 0 15,-4-4 5-15,-8-2-5 16,-4-3-1-16,-6-4 0 16,-5-1 8-16,0 0-14 15,-2 4 13-15,-27 6-6 16,-16 10-1-16,-51 22-8 15,9-5-230-15,-5-14-698 0</inkml:trace>
  <inkml:trace contextRef="#ctx0" brushRef="#br0" timeOffset="99635">19362 12725 909 0,'0'0'1505'16,"0"0"-1132"-16,0 0-237 16,0 0-37-16,0 0 3 15,-54 153-17-15,50-87-53 16,-1 4-1-16,1 2-25 16,1-4 3-16,-1-6-1 15,1-3-11-15,3-9 3 16,0-9-86-16,3-8-162 0,13-11-372 15,-3-16-272-15</inkml:trace>
  <inkml:trace contextRef="#ctx0" brushRef="#br0" timeOffset="99835.93">19956 12356 1892 0,'0'0'534'0,"0"0"-340"16,0 0-113-16,0 0 26 15,0 0-80-15,0 0-27 16,-87 122-28-16,50-22-127 16,3-13-197-16,10-11-364 0</inkml:trace>
  <inkml:trace contextRef="#ctx0" brushRef="#br0" timeOffset="100208.95">20193 13014 1905 0,'0'0'662'0,"0"0"-411"15,0 0-31-15,0 0 4 16,0 0-122-16,0 0-72 15,0 0-30-15,-68-38 6 16,57 59-12-16,3 6 10 0,3-1-10 16,5 2 9-16,0 0-10 15,5-1 5-15,12 0 2 16,3-1-1-16,1-4-6 16,-6 0 5-16,-1-5-9 15,-8-7 10-15,-4-2-1 16,-2-2 2-16,-6 0 23 15,-25 1 41-15,-14 6-35 16,-8-1-14-16,-5 0-2 16,4-2-11-16,5-2 10 15,11 0-12-15,11-3-24 16,14 2-123-16,13-7-144 0,7 0-404 16,15 0-550-16</inkml:trace>
  <inkml:trace contextRef="#ctx0" brushRef="#br0" timeOffset="100525.53">21045 13033 532 0,'0'0'1199'16,"0"0"-865"-16,0 0-76 15,0 0-7-15,0 0-63 0,-117-27-120 16,79 54-7 0,-4 8-8-16,-4 9 19 0,7 2-11 15,5 3 3-15,12-3-16 16,9-6-21-16,11-5-16 16,2-8-11-16,2-7 0 15,18-8 1-15,9-8-7 16,9-4 12-16,10-2-12 15,8-18-33-15,23-16-143 16,-15 4-387-16,-13 2-599 0</inkml:trace>
  <inkml:trace contextRef="#ctx0" brushRef="#br0" timeOffset="101237.55">21213 13243 626 0,'0'0'1100'0,"0"0"-774"0,0 0-94 16,0 0-71-16,0 0-20 16,0 0-34-16,0 0 4 15,-67-87-11-15,43 84-6 16,-3 3-37-16,-2 0-17 16,0 9-23-16,4 12 13 15,6 0-29-15,9 2 2 16,10-3-3-16,0-2-8 15,4-5-14-15,21-7-26 16,6-6 8-16,10 0 11 0,8-15 28 16,2-10 2-16,1-1-2 15,-6-2 4-15,-6 4-4 16,-7 4 2-16,-4 4-1 16,-8 4 0-16,-3 6 0 15,-3 4-1-15,-1 2-11 16,-1 0 10-16,0 0-15 15,1 14 16-15,-4 1-8 16,4 0 9-16,-1 2 0 16,-2-4 0-16,1 1 0 15,-4-1 0-15,1-3-6 16,1-4 1-16,-4 0 4 16,-2-5-10-16,3-1-4 15,-1 0-12-15,6 0-8 16,1-7 29-16,3-12 6 0,-1 0 3 15,1-6-1-15,-1 0 5 16,-3-4-7-16,-3 3 28 16,-3 2-8-16,-4 3 53 15,-2 2 21-15,0 7 19 16,0 6 35-16,0 1-25 16,0 4-47-16,0 1-59 15,0 0-17-15,-8 22-14 16,-3 12 14-16,-3 16-5 15,3 12 5-15,2 13 6 16,9 5-6-16,0 0 0 16,0-4 7-16,0-8-11 15,0-9 10-15,3-14-9 0,-3-10 9 16,0-9-12-16,0-8 4 16,0-8-77-16,-3-5-72 15,-21-5-189-15,4-2-356 16,1-21-667-16</inkml:trace>
  <inkml:trace contextRef="#ctx0" brushRef="#br0" timeOffset="101493.46">21903 13028 360 0,'0'0'1464'15,"0"0"-1086"-15,0 0-96 16,0 0-193-16,0 0-53 0,0 0-2 15,0 0 34-15,110 38 34 16,-97-14 2-16,-11 2-47 16,-2-2 25-16,-2 2 16 15,-23 2 1-15,-6 0-47 16,-9 1-32-16,0-2-16 16,-2 2-4-16,4-3-31 15,5 0-196-15,4-7-140 16,6-6-272-16,12-11-427 0</inkml:trace>
  <inkml:trace contextRef="#ctx0" brushRef="#br0" timeOffset="102033.93">22146 12651 1068 0,'0'0'773'15,"0"0"-392"-15,0 0-80 16,0 0-85-16,0 0-168 15,0 0-36-15,0 0 15 16,9 114 22-16,-9-54 54 16,0 6-27-16,0-1-26 15,0-3-28-15,-2-10-17 16,2-8-4-16,0-10-2 16,0-10-13-16,0-10 13 15,0-7-47-15,0-7 6 16,7 0 17-16,2-3 10 15,4-13 15-15,3-2-3 0,-5 1 2 16,1 5 2-16,-8 3-2 16,0 7 1-16,3 2 0 15,-1 0-35-15,8 0 23 16,1 2 11-16,6 4 1 16,3-2-6-16,0-4 14 15,1 0-5-15,-5 0-2 16,-5-12 11-16,-1-7-6 15,-7-2 9-15,-7-1-13 16,0 2 11-16,0 2-1 16,-3 4 15-16,-7 6 40 15,-2 5-50-15,1 3 1 16,-3 0-17-16,-3 21-2 0,1 6 1 16,3 4 0-1,4 3 1-15,7-2-1 0,2 0 0 16,0-6 1-16,2-6-2 15,13-6-5-15,6-3 5 16,16-11-128-16,-5 0-143 16,-1-18-648-16</inkml:trace>
  <inkml:trace contextRef="#ctx0" brushRef="#br0" timeOffset="104344.4">19304 14646 2102 0,'0'0'291'16,"0"0"-13"-16,0 0-160 15,0 0-79-15,0 0-6 16,0 0 89-16,137 81-60 15,-87-56-10-15,-8 0-27 16,-11-4 1-16,-9-1-17 16,-9-1 0-16,-7-1-9 15,-6 1 0-15,-10 12 11 16,-30 5 13-16,-13 8 25 16,-14-2-26-16,0-4 4 15,7-6-27-15,11-6 15 16,11-12-15-16,15-4 0 15,10-3-1-15,9-6 2 0,4 3-7 16,0 0 3-16,0 5 2 16,20 1-8-16,9 1 8 15,14 1 2-15,10 1 0 16,10-9 7-16,3 0-8 16,26-4-84-16,-19-4-301 15,-11-10-417-15</inkml:trace>
  <inkml:trace contextRef="#ctx0" brushRef="#br0" timeOffset="104552.32">19914 14453 1854 0,'0'0'540'0,"0"0"-387"15,0 0-115-15,0 0-26 16,0 0-12-16,0 0-28 16,-49 136-187-16,38-85-135 15,-1-7-687-15</inkml:trace>
  <inkml:trace contextRef="#ctx0" brushRef="#br0" timeOffset="104931.29">20235 14851 1410 0,'0'0'768'0,"0"0"-567"16,0 0-22-16,0 0 49 16,0 0-120-16,0 0-72 15,-121-4-36-15,111 25 11 16,0 4-10-16,6 4-2 15,4-2 0-15,0-4 1 16,2 4 1-16,14-1-1 16,1 1 5-16,6-4-4 15,-3 4-2-15,1-10 2 16,-6 1-7-16,-5-6 12 16,-2-2-7-16,-6-4 2 15,-2 1 12-15,0-3 56 0,-14 2 67 16,-13 2-30-16,-8 1-67 15,-5 0-13-15,-5 1-25 16,-1-6 6-16,-2 0-7 16,6-4-30-16,-2 0-139 15,13 0-209-15,8-17-569 0</inkml:trace>
  <inkml:trace contextRef="#ctx0" brushRef="#br0" timeOffset="105203.83">20709 14909 1778 0,'0'0'493'0,"0"0"-302"15,0 0-46-15,0 0-83 16,0 0-23-16,0 0-30 15,-125 138 16-15,119-98-16 16,4-8 5-16,2-4-13 16,0-6 0-16,20-5-1 15,9-7 0-15,11-7-14 16,33-3-29-16,-9-8-81 16,-3-6-458-16</inkml:trace>
  <inkml:trace contextRef="#ctx0" brushRef="#br0" timeOffset="105757.99">21149 15105 1341 0,'0'0'282'15,"0"0"48"-15,0 0-30 16,0 0-103-16,0 0-45 15,0 0-100-15,0 0-38 16,-104-44-13-16,94 62-2 16,1 5-5-16,7-2 6 0,2-3-22 15,0 0-51-15,6-4-36 16,9-1 29-16,8-12-22 16,2 2 11-16,2-3 52 15,4 0 26-15,2-8 12 16,3-11 2-16,-1 2-2 15,1-2 1-15,-3 0 0 16,-2-2 1-16,-2 0 5 16,-6 2 20-16,-1-3 5 15,-7 1 20-15,-1 2-1 16,-7 5 30-16,-3 5 33 16,-2 9 6-16,-2 0-48 15,0 0-31-15,0 13-14 0,0 20-2 16,0 14 47-16,-6 30 1 15,-5 34 19-15,9 29-4 16,2-15 13-16,0-18-67 16,15-35-13-16,1-24-20 15,1 6 1-15,-1-6 4 16,-1-2-4-16,-4-14-2 16,-5-16-34-16,-6-11-31 15,0-5 21-15,0-5-42 16,-17-21-252-16,-3-46-174 15,3 5-197-15,1-8-660 0</inkml:trace>
  <inkml:trace contextRef="#ctx0" brushRef="#br0" timeOffset="105968.12">21514 15141 715 0,'0'0'537'0,"0"0"23"16,0 0-370-16,0 0-28 15,0 0 3-15,0 0-68 16,0 0-36-16,120-45 31 15,-102 51 30-15,-5 5-6 16,-1 3-13-16,-10 5-37 16,-2-2-28-16,0 2 3 15,-16-2-15-15,-13 2 1 16,-7-1-27-16,-6 0-18 16,-16 0-197-16,12-4-324 15,9-10-429-15</inkml:trace>
  <inkml:trace contextRef="#ctx0" brushRef="#br0" timeOffset="106477.57">21853 14584 1453 0,'0'0'651'16,"0"0"-301"-16,0 0-110 15,0 0-127-15,0 0-101 16,0 0 3-16,2 114-13 15,-2-46 7-15,0 4 0 16,0 5-9-16,-2-7 0 16,2-12-6-16,0-12-9 0,11-16-57 15,9-16-47-15,2-10-57 16,2-4 56-16,3-14 67 16,0-18 29-16,-2-1 23 15,-8-4 1-15,-5 7 5 16,-8 7 12-16,-4 10 49 15,0 7 6-15,0 6 1 16,0 0-73-16,2 5-25 16,5 9 16-16,3 7 3 15,7-1-13-15,3-2-44 16,4-2-6-16,3-10-7 16,-1-3 30-16,-3-3 21 15,-8 0 25-15,-5-13 9 16,-10-1 96-16,0-3 23 0,0 0 40 15,-6 3 16-15,-2 5-22 16,-1 7-70-16,1 2-65 16,-2 0-24-16,-1 15-3 15,0 8 0-15,2 0-9 16,4 2-8-16,5-6-61 16,0-1-137-16,32-10-136 15,5-3-231-15,10-5-262 0</inkml:trace>
  <inkml:trace contextRef="#ctx0" brushRef="#br0" timeOffset="106844.58">22530 15025 770 0,'0'0'1411'0,"0"0"-1028"15,0 0-65-15,0 0-122 0,0 0-117 16,0 0-22-1,123-14 60-15,-50 14-14 0,12 0-20 16,6 0-47-16,5 0 3 16,2 4-29-16,2-4 8 15,0 0-18-15,1 0 1 16,-6-11-1-16,-7-8-19 16,-20 0-143-16,-24 8-378 15,-23 1-271-15</inkml:trace>
  <inkml:trace contextRef="#ctx0" brushRef="#br0" timeOffset="107138.65">23461 14812 530 0,'0'0'1613'15,"0"0"-1020"-15,0 0-360 0,0 0-79 16,0 0-60-16,0 0 30 15,171 17-11-15,-108 1 1 16,-1 9-48-16,-4 4-23 16,-11-1-11-16,-9-3-10 15,-13 0-12-15,-10-5-9 16,-6-4-2-16,-6 0 10 16,-3 0-10-16,0 0 2 15,-5 1 6-15,-19 2-7 16,-12 2 0-16,-13 4-39 15,-38 4-189-15,11-9-474 16,4-14-1112-16</inkml:trace>
  <inkml:trace contextRef="#ctx0" brushRef="#br0" timeOffset="111239.39">24735 14522 1864 0,'0'0'538'15,"0"0"-290"-15,0 0 18 16,0 0-111-16,0 0-120 16,0 0-35-16,0 0-41 15,-17 62 35-15,3-5-3 16,-3 14 9-16,-6 14 0 15,-1 5 20-15,-3 2 8 16,4-6-11-16,6-14-7 16,3-10-9-16,8-18 7 15,1-15-2-15,5-11-2 0,0-6-3 16,0-10-1-16,0-2 2 16,0 0 4-16,0 0-6 15,2-2-54-15,12-13-317 16,-1-6-907-16</inkml:trace>
  <inkml:trace contextRef="#ctx0" brushRef="#br0" timeOffset="111689.65">25870 15119 1741 0,'0'0'561'16,"0"0"-420"-16,0 0 106 16,6-107-54-16,-6 74-42 15,0-1-78-15,0-2 50 16,-11 1-27-16,-9 8 14 15,-5 1-44-15,-1 3-31 16,-5 5-20-16,0 9-15 16,4 0 0-16,2 9 0 15,1 0-1-15,1 9-30 0,-1 14 3 16,0 13-11 0,1 6 24-16,5 4-2 0,7 2 2 15,7-6 14-15,4-3-17 16,0-3 9-16,18-11-9 15,8-4 16-15,7-9 4 16,8-6 2-16,3-6 7 16,3 0 11-16,2-15-22 15,7-6-10-15,-11 6-248 16,-12-2-541-16</inkml:trace>
  <inkml:trace contextRef="#ctx0" brushRef="#br0" timeOffset="112087.29">26701 15119 1324 0,'0'0'840'0,"0"0"-729"15,0 0 139-15,37-126-111 16,-23 82-57-16,-5 0-17 15,-5-2 79-15,-4 3 25 16,0 1-10-16,-20 4-31 16,-6 4-60-16,-5 4-26 15,-4 8-32-15,4 11-2 16,3 6-7-16,-1 5-2 0,-5 7-14 16,-6 24-8-1,-4 11 5-15,-3 15-24 0,3 1-12 16,8 4-4-16,11-2 42 15,14-3 5-15,8-11 4 16,3-11 2-16,6-5 4 16,13-13 0-16,6-7 1 15,8-9 1-15,7-1-1 16,9-6 13-16,20-24-13 16,-13 2-219-16,-6-3-710 0</inkml:trace>
  <inkml:trace contextRef="#ctx0" brushRef="#br0" timeOffset="112719.77">27387 14654 1356 0,'0'0'1006'0,"0"0"-779"15,0 0-91-15,0 0-47 16,0 0-7-16,0 0 35 15,0 148-36-15,-3-85-56 16,-3 1 11-16,-5-2 2 16,-1-1-13-16,2-8 4 15,-1-11-28-15,-1-3 14 16,6-3-14-16,-3-6-2 16,-5 11-71-16,3-5-235 0,-3-9-418 15</inkml:trace>
  <inkml:trace contextRef="#ctx0" brushRef="#br0" timeOffset="113057.62">28296 14604 1422 0,'0'0'1262'0,"0"0"-895"15,0 0-80-15,0 0-122 0,0 0-136 16,0 0-29 0,0 0-11-16,-12 126 3 0,2-58 7 15,-1 11-16-15,1 2 17 16,4-6 0-16,1-6 6 15,1-16-4-15,2-4 3 16,0-13-5-16,-2-4 0 16,-4-2-6-16,-18-8-224 15,1-9-361-15,1-4-699 0</inkml:trace>
  <inkml:trace contextRef="#ctx0" brushRef="#br0" timeOffset="113635.95">29214 14639 1883 0,'0'0'732'0,"0"0"-536"15,0 0-16-15,0 0-92 0,0 0-49 16,0 0 19-16,-2 155 34 16,-7-84-27-16,-2 9-11 15,-3 0-22-15,1 0-5 16,0-12-5-16,3-7-22 16,4-11 9-16,4-14-8 15,2-10-2-15,0-6-4 16,0-3-88-16,0-14-148 15,0-2-234-15,0-1-282 0</inkml:trace>
  <inkml:trace contextRef="#ctx0" brushRef="#br0" timeOffset="114262.5">30201 14899 1565 0,'0'0'546'15,"0"0"-316"-15,0 0 38 0,0-106-48 16,-14 79-70 0,-3 4-2-16,-3 2-45 0,-5 7-37 15,-4 2-6-15,-2 10-17 16,-9 2-4-16,-5 8-28 15,-4 20 14-15,0 8-11 16,7 9 10-16,4-1-15 16,9 2-2-16,11 2-7 15,10-8-4-15,8-4 3 16,0-7-16-16,15-8 16 16,18-7 1-16,10-6 0 15,15-8 0-15,9 0 13 16,8-14-13-16,6-11-42 15,33-21-258-15,-21 11-384 16,-13-1-970-16</inkml:trace>
  <inkml:trace contextRef="#ctx0" brushRef="#br0" timeOffset="114653.33">31058 14985 1342 0,'0'0'538'0,"0"0"-255"0,0 0 38 16,45-130-71-16,-42 99-60 15,-3-3-81-15,0 5 30 16,-7-2-35-16,-11 3 5 15,-5 5-55-15,-5 4-12 16,-3 9-23-16,-10 10 11 16,-5 0-24-16,-10 18-5 15,-2 12 4-15,0 12-4 16,10 8-2-16,9 7-1 16,15-5 1-16,15-2-15 15,9-4 15-15,18-10-1 16,24-12 2-16,14-10 1 15,10-14-1-15,3 0 0 0,8-26-59 16,-22-6-300 0,-19-2-974-16</inkml:trace>
  <inkml:trace contextRef="#ctx0" brushRef="#br0" timeOffset="143775.12">21505 15727 201 0,'203'10'95'0,"4"-2"-78"15,-71-4-5-15,-34 1-12 16,-42-5 0-16,-33 0-27 0</inkml:trace>
  <inkml:trace contextRef="#ctx0" brushRef="#br0" timeOffset="144120.61">20607 15583 67 0,'0'0'98'16,"0"0"-36"-16,136-12 0 15,-67 6-19-15,11 3-7 16,5 3-6-16,4 0-12 15,-2 0-5-15,-2 0-12 0,-10 0 6 16,-10-1-7-16,-14 1 0 16,-9 0 1-16,-11-4 0 15,-8-1 0-15,-8 5-1 16,-5-4 0-16,-6 4 1 16,-4 0 0-16,0 0 0 15,0 0 2-15,0 0-3 16,-4 0-58-16,-6 0-162 0</inkml:trace>
  <inkml:trace contextRef="#ctx0" brushRef="#br0" timeOffset="145580.65">19611 15793 77 0,'0'0'180'0,"0"0"-70"15,0 0 4-15,0 0-22 16,0 0-40-16,-131-4 0 0,111 4-18 16,-1 0-19-16,-1 0 28 15,2-6 15-15,-2 0-2 16,-1 0-28-16,2-3-2 15,-2 3 1-15,3-1 6 16,-2-3-4-16,4 2 57 16,0-2-39-16,5 1-3 15,2 6 64-15,3-2 0 16,4 0 11-16,0-3 18 16,2 0 1-16,-1 2 19 15,1-3 7-15,0 3 8 16,-2 3 16-16,2-1 44 15,0 0-57-15,-2 4-105 16,4 0-55-16,0 0 3 0,0 0-18 16,-2 0 1-16,2 0-1 15,0 0 0-15,0 0-1 16,0 4-9-16,16 3 9 16,18 10 2-16,15 5-1 15,18 4 1-15,28 3 5 16,41 4 8-16,47-7 8 15,31-8 9-15,16-9 59 16,-1-9-15-16,-9 0-39 16,8-3 21-16,-1-7-30 15,-7-3-6-15,-14 3 6 16,-31 6-2-16,-45 0 8 16,-41 4-9-16,-36 0-3 15,-14-5-21-15,-4 5 15 16,1 0-14-16,-5 0 27 0,-7-4-26 15,-4 4 29-15,0 0-20 16,3 0-4-16,4 0-2 16,6 0 2-16,5 0-14 15,-1 0 16-15,-3 0-18 16,-7 0 16-16,-7 0-13 16,-9 0 7-16,-5 0-1 15,-4 4 0-15,0-4 1 16,-2 0-2-16,0 0 9 15,0 0-16-15,0 0 16 16,0 0-14-16,0 0 12 0,0 0-7 16,0 0 1-16,0 0 0 15,-2 0 0-15,-25 6-5 16,-56 1-83-16,2 2-441 16,-8-9-631-16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6:01:06.742"/>
    </inkml:context>
    <inkml:brush xml:id="br0">
      <inkml:brushProperty name="width" value="0.05292" units="cm"/>
      <inkml:brushProperty name="height" value="0.05292" units="cm"/>
      <inkml:brushProperty name="color" value="#FF0000"/>
    </inkml:brush>
  </inkml:definitions>
  <inkml:trace contextRef="#ctx0" brushRef="#br0">2229 6832 1657 0,'0'0'1032'0,"0"0"-541"15,0 0-347-15,0 0 82 16,0 0-93-16,0 0-119 0,3 15-14 15,15-10-36-15,6 2 36 16,8-3 10-16,3 2 5 16,-1-2 8-16,1-1-17 15,-4-1 0-15,-2 0-6 16,0-2-171-16,-6 0-520 16,-12 2-653-16</inkml:trace>
  <inkml:trace contextRef="#ctx0" brushRef="#br0" timeOffset="164.03">2216 7132 1940 0,'0'0'931'0,"0"0"-762"16,0 0 26-16,0 0-55 0,0 0-98 16,0 0-16-16,0 0-7 15,132 10-19-15,-54-10-67 16,-11 0-453-16,-7 0-660 0</inkml:trace>
  <inkml:trace contextRef="#ctx0" brushRef="#br0" timeOffset="3737.71">3646 6709 2155 0,'0'0'918'0,"0"0"-794"16,0 0 159-16,0 0-52 15,0 0-147-15,-62 119-66 16,-5-19-3-16,1 4 2 16,1-5-1-16,11-13-2 15,15-24-5-15,-3 6 7 16,1-2-15-16,12-16 7 16,9-14-8-16,11-16 0 15,7-11 0-15,2-9 1 16,0-11 8-16,22-47 0 15,34-56 15-15,22-53-24 16,4-11 5-16,-13 24-4 0,-26 51-1 16,-23 53 1-16,-7 20 6 15,-4 6-5-15,-2 4-2 16,-1 10 0-16,-1 10 1 16,6 4-2-16,10 32-61 15,12 34 48-15,13 40 9 16,6 39 5-16,-8-9 14 15,-13-25 7-15,-13-37-12 16,-7-30 1-16,3 2-9 16,-3 2 0-16,-3-3-1 15,-2-16-73-15,-4-19-179 16,-2-11-347-16,0-3-257 0</inkml:trace>
  <inkml:trace contextRef="#ctx0" brushRef="#br0" timeOffset="3912.86">3361 7003 2215 0,'0'0'775'15,"0"0"-641"-15,0 0 69 16,0 0-73-16,0 0-130 16,0 0-23-16,0 0 22 15,103 51-26-15,-14-33-140 16,-11-4-179-16,-5-9-486 0</inkml:trace>
  <inkml:trace contextRef="#ctx0" brushRef="#br0" timeOffset="4066.74">4061 7034 2078 0,'0'0'866'0,"0"0"-767"15,0 0-68-15,0 0 11 16,125-12-24-16,-60 6-7 15,10-1-11-15,24-5-73 16,-20 3-276-16,-18-1-450 0</inkml:trace>
  <inkml:trace contextRef="#ctx0" brushRef="#br0" timeOffset="4259.22">4298 6738 2023 0,'0'0'693'0,"0"0"-627"16,0 0 94-16,-68 171 27 16,57-88-76-16,7 11-69 15,4 2-26-15,0-15-11 16,11 3-5-16,20 8-173 16,-4-25-362-16,-2-20-497 0</inkml:trace>
  <inkml:trace contextRef="#ctx0" brushRef="#br0" timeOffset="4475.39">4874 6705 2314 0,'0'0'783'16,"0"0"-663"-16,0 0-75 15,0 0-44-15,0 0 6 16,-4 137 38-16,4-70-33 15,0 4-4-15,0 2-8 16,0-6 0-16,0-2 0 16,0-8-78-16,-11-8-220 15,2-15-445-15,2-17-1333 0</inkml:trace>
  <inkml:trace contextRef="#ctx0" brushRef="#br0" timeOffset="4913.39">4941 6735 1759 0,'0'0'667'0,"0"0"-523"0,0 0 129 16,41-122-18-16,-22 110-112 15,10 12-110-15,8 0-12 16,7 14-6-16,2 12-6 16,1 6 8-16,-5 4-17 15,-11 2 6-15,-10 3-5 16,-15-1 7-16,-6-2-2 15,-13-1 7-15,-22-4 19 16,-10-3 29-16,-9-4 29 16,3-4-21-16,2-8-12 15,9-4-37-15,11-4 1 16,13-3-9-16,10-3 4 0,6 0-13 16,0 0-3-16,26 0-36 15,12 0 2-15,16 0 32 16,6 6-10-16,5 13 11 15,-5 8-13-15,-6 6 13 16,-13 3-15-16,-11 0 9 16,-14-4 7-16,-14-1 1 15,-2-3 32-15,-21-2 50 16,-16-2 26-16,-17 0-40 16,-11-2-39-16,-15-6-30 15,-27-6-69-15,-57-10-162 16,19-16-396-16,0-11-655 0</inkml:trace>
  <inkml:trace contextRef="#ctx0" brushRef="#br0" timeOffset="5242.85">2896 6531 1672 0,'0'0'632'0,"0"0"-524"16,0 0 123-16,-145 0 82 15,103 5-105-15,0 18-95 16,-1 10 5-16,-1 20-69 15,-3 27-4-15,7 35-19 16,17 29-8-16,19-10-18 16,4-23 0-16,27-33-1 15,13-24-6-15,69 24-163 16,-7-11-395-16,10-12-195 0</inkml:trace>
  <inkml:trace contextRef="#ctx0" brushRef="#br0" timeOffset="5585.42">5578 6447 2376 0,'0'0'784'0,"0"0"-736"16,0 0-25-16,123 122 161 16,-63-52-19-16,3 30-14 0,-10 21-50 15,-19-7-13 1,-14-14-22-16,-20-17 9 0,-5-22-40 16,-19 2-35-16,-12-2 0 15,-9-8 0-15,-6-12 0 16,-7-5 0-16,-9-11 0 15,-2-6 0-15,3-7 0 16,10-7 0-16,6-5-167 16,17-9-473-16,14-13-1151 0</inkml:trace>
  <inkml:trace contextRef="#ctx0" brushRef="#br0" timeOffset="5824.6">6746 6551 1945 0,'0'0'1298'0,"0"0"-1068"16,0 0-33-16,-169 121 5 16,107-20-100-16,6 43-15 15,13 13-52-15,24-9-35 16,14-34 0-16,5-39 0 15,0-19 0-15,5-7 0 16,37 21-39-16,0-12-219 16,7-10-513-16</inkml:trace>
  <inkml:trace contextRef="#ctx0" brushRef="#br0" timeOffset="6477.67">7958 6749 823 0,'0'0'1603'0,"0"0"-955"0,0 0-371 16,0 0-23-16,0 0-79 15,0 0-118-15,-127-24-48 16,85 27-9-16,-5 25-14 16,-4 13 2-16,2 21-8 15,2 7 14-15,11 12-6 16,14-6 11-16,18-2-5 15,4-12-4-15,15-14 4 16,25-13-9-16,18-14 9 16,18-15 0-16,29-8-60 15,42-49-224-15,-20 0-424 0,-20-6-803 16</inkml:trace>
  <inkml:trace contextRef="#ctx0" brushRef="#br0" timeOffset="6681.76">8535 6734 2399 0,'0'0'679'0,"0"0"-587"15,0 0 135-15,-77 120-72 16,56-48-37-16,3 11-49 16,5 5-36-16,4-3-17 15,2-6-16-15,0-12-1 16,3-13-52-16,2-8-139 0,2-17-359 15,0-11-245-15,0-15-787 16</inkml:trace>
  <inkml:trace contextRef="#ctx0" brushRef="#br0" timeOffset="6951.6">8531 6722 2016 0,'0'0'810'16,"0"0"-484"-16,0 0 14 15,0 0-199-15,0 0-138 16,0 0-3-16,0 0 0 16,170 130 8-16,-104-73 0 0,-3 4 13 15,-7 1 0 1,-15 0-6-16,-11-6-5 0,-18-6 10 16,-12-6 20-16,-2-5 25 15,-31-3 8-15,-19 2-22 16,-12 0-19-16,-11-4-23 15,-6-4-9-15,1-8-39 16,-11-22-198-16,19 0-284 16,19-12-534-16</inkml:trace>
  <inkml:trace contextRef="#ctx0" brushRef="#br0" timeOffset="7126.04">9260 6244 2552 0,'0'0'519'0,"0"0"-454"0,0 0 16 15,0 0-80-15,-106 137-1 16,60-29-154-16,7-13-407 16,4-12-448-16</inkml:trace>
  <inkml:trace contextRef="#ctx0" brushRef="#br0" timeOffset="7306.27">9260 7094 38 0,'0'0'1859'0,"0"0"-1375"15,0 0 56 1,185 6-62-16,-94-6-228 0,7-12-82 16,-2-2-109-16,-16 4-31 15,-15 5-28-15,-19 2-20 16,-19 3-151-16,-21 0-184 15,-6-2-437-15,0-2-312 0</inkml:trace>
  <inkml:trace contextRef="#ctx0" brushRef="#br0" timeOffset="7463.64">9613 6822 1709 0,'0'0'645'0,"0"0"-578"15,0 0 29-15,-6 144 116 0,6-74-121 16,0 12-61-16,13 31-30 16,7-20-175-16,3-20-962 0</inkml:trace>
  <inkml:trace contextRef="#ctx0" brushRef="#br0" timeOffset="7897.46">10558 6800 1987 0,'0'0'782'16,"0"0"-530"-16,0 0 71 15,0 0-77-15,0 0-84 16,-145-61-75-16,101 61-57 15,-1 10-30-15,-3 25-3 16,-4 10 2-16,8 14-9 0,5 7 9 16,18 2-11-16,11-2 6 15,10-4 4-15,16-9-10 16,26-14 3-16,16-12-7 16,15-11-29-16,62-16-128 15,-22 0-171-15,-6-10-416 0</inkml:trace>
  <inkml:trace contextRef="#ctx0" brushRef="#br0" timeOffset="8213.79">10937 6314 2256 0,'0'0'721'0,"0"0"-594"15,0 0 38-15,0 0-92 0,0 0-73 16,0 0-10-16,-123 153-197 16,79-78-296-16,3-4-318 0</inkml:trace>
  <inkml:trace contextRef="#ctx0" brushRef="#br0" timeOffset="8423.85">11026 6643 178 0,'0'0'2555'0,"0"0"-1990"15,0 0-498-15,0 0-36 16,0 0-23-16,0 106 32 16,4-45 2-16,1 11-24 15,-3 5-17-15,-2 0-1 0,0 0-12 16,0 13-256-16,-7-22-497 15,-3-18-1416-15</inkml:trace>
  <inkml:trace contextRef="#ctx0" brushRef="#br0" timeOffset="8699.27">11207 6716 2264 0,'0'0'609'0,"0"0"-539"16,0 0 39-16,0 0 80 16,169 45 8-16,-95-13-71 15,-1 11-60-15,-6 5-25 0,-12 6-23 16,-9 0 0-16,-17 1-17 16,-14-5 14-16,-15-3-14 15,0 0 20-15,-31-3 21 16,-19-4 6-16,-14-4-30 15,-7-6-18-15,-8-8-42 16,-29-22-267-16,18-6-415 16,10-22-1188-16</inkml:trace>
  <inkml:trace contextRef="#ctx0" brushRef="#br0" timeOffset="8969.4">11851 6427 2022 0,'0'0'304'0,"0"0"260"16,185 130-239-16,-104-53-159 15,4 20 13-15,-8 26-47 16,-25-10-42-16,-20-10-32 16,-27-13 28-16,-5-19-10 15,-29 7-11-15,-16 2-36 16,-11-10-29-16,-4-13 0 15,-3-12 0-15,3-13 0 16,5-9 0-16,4-9 0 16,7-11-63-16,1-3-182 15,11-11-365-15,6-9-600 0</inkml:trace>
  <inkml:trace contextRef="#ctx0" brushRef="#br0" timeOffset="11794.28">13435 7489 2162 0,'0'0'636'0,"0"0"-364"15,0 0 72-15,0 0-141 16,0 0-139-16,0 0-31 16,0 0-25-16,-78-32-7 15,78 32-1-15,4 0-8 16,23 0-7-16,15 0 6 0,16 0 7 16,15 0 3-16,8-4-2 15,6 0 1-15,0 0-9 16,13-5-126-16,-22 4-487 15,-25-2-748-15</inkml:trace>
  <inkml:trace contextRef="#ctx0" brushRef="#br0" timeOffset="11971.22">13798 7253 1846 0,'0'0'860'0,"0"0"-742"15,0 0-29-15,-46 148 77 0,40-74-92 16,6 8-49 0,0 3-15-16,34 26-10 0,-3-23-259 15,-2-22-459-15</inkml:trace>
  <inkml:trace contextRef="#ctx0" brushRef="#br0" timeOffset="12410.97">15068 7028 1460 0,'0'0'1528'16,"0"0"-1166"-16,0 0-170 0,0 0-102 16,0 0-90-1,0 0-17-15,-76 153 2 0,37-63 8 16,-7 6 7-16,0 4-1 15,1-6 1-15,3-6 5 16,9-13-4-16,8-15-2 16,11-17 1-16,8-21-1 15,6-18-17-15,6-7 17 16,37-50-11-16,28-41 3 16,20-46 8-16,5-20-4 15,-9-1 5-15,-22 36 1 16,-25 40 14-16,-14 35-9 15,-10 24 19-15,-7 8 40 16,0 10-25-16,0 8-40 0,2 12 0 16,7 50-45-1,2 11 26-15,7 13 19 0,4 9 0 16,-2-17 0-16,4 8 1 16,1-13-1-16,-1-11 0 15,-4-9-1-15,-11-9-169 16,-7-12-397-16,-11-19-383 0</inkml:trace>
  <inkml:trace contextRef="#ctx0" brushRef="#br0" timeOffset="12573.12">15017 7319 1300 0,'0'0'1324'0,"0"0"-1133"0,0 0-147 16,0 0-44-16,0 0 0 15,117 34-28-15,-14-30-188 16,-11-2-361-16,-15-2-993 0</inkml:trace>
  <inkml:trace contextRef="#ctx0" brushRef="#br0" timeOffset="12751.72">15780 7010 1119 0,'0'0'1231'0,"0"0"-926"16,0 0-232-16,0 0 84 0,-68 161-11 16,53-83-83-1,1 5-38-15,5 0-19 0,3-5-6 16,-4 17-95-16,3-22-273 16,-1-21-456-16</inkml:trace>
  <inkml:trace contextRef="#ctx0" brushRef="#br0" timeOffset="13198.84">15843 6954 1445 0,'0'0'675'0,"0"0"-329"16,0 0-263-16,0 0 24 15,0 0-50-15,157-12 23 0,-109 44 1 16,-1 5-29-16,-7 5-2 15,-11-3-5-15,-14-3-17 16,-12-1 33-16,-3-6 20 16,-24 0 15-16,-19-6 60 15,-13-4-48-15,-3-5-48 16,-1-6-38-16,6-2-14 16,14-5-2-16,15 2-6 15,14-3 9-15,8 0-9 16,3 0 0-16,5 0 0 15,26 0-24-15,20 0 0 16,16 6 23-16,12 8-1 16,2 3-5-16,-9 6 7 0,-11 4-9 15,-17 2 7 1,-20 1 1-16,-13-4-1 0,-11 0 4 16,-6 0 13-16,-28-2 61 15,-17 0-2-15,-14 1-34 16,-12-1-28-16,-12-4-4 15,-5-6-8-15,0-4-7 16,-15-10-148-16,27-8-303 16,14-16-574-16</inkml:trace>
  <inkml:trace contextRef="#ctx0" brushRef="#br0" timeOffset="13350.82">16815 6603 16 0,'0'0'2313'0,"0"0"-2026"16,-119 82-214-16,40-4-73 15,13-7-203-15,9-7-905 0</inkml:trace>
  <inkml:trace contextRef="#ctx0" brushRef="#br0" timeOffset="14133.24">2292 8815 2169 0,'0'0'934'16,"0"0"-771"-16,0 0-63 0,0 0-10 16,0 0-58-16,0 0-32 15,157-46 12-15,-82 26-12 16,2 3 0-16,6 11-156 16,-20 5-424-16,-32 1-681 0</inkml:trace>
  <inkml:trace contextRef="#ctx0" brushRef="#br0" timeOffset="14297.35">2127 9166 861 0,'0'0'1765'0,"0"0"-1434"16,0 0-242-16,0 0-22 15,0 0-43-15,150-42-24 16,-19 22-23-16,-13 6-292 15,-8-1-580-15</inkml:trace>
  <inkml:trace contextRef="#ctx0" brushRef="#br0" timeOffset="15047.08">4353 9042 1058 0,'0'0'1409'0,"0"0"-888"0,0 0-331 15,0 0 13-15,0 0-96 16,0 0-85-16,0 0-16 16,-36 94 0-16,12-18 6 15,-5 11 10-15,1 1-21 16,-1 0-1-16,2-8 0 15,4-10 7-15,5-13-6 16,5-14-1-16,6-17 0 0,7-14-1 16,0-12 1-16,0-3 8 15,13-52 52-15,30-53 13 16,18-58-55-16,7-22-16 16,-3 7-2-16,-17 44 1 15,-21 57 0-15,-9 32 10 16,-11 18-5-16,-1 6 4 15,2 7-9-15,-6 6 9 16,4 11-10-16,5 10-8 16,7 32-86-16,16 32 64 15,6 36 22-15,3 31 8 16,-10-9 1-16,-14-26 0 16,-5-32 8-16,-7-20-8 15,3 0 12-15,2 1-12 16,-1-3-1-16,-4-9-185 0,-5-18-436 15,-2-13-172-15</inkml:trace>
  <inkml:trace contextRef="#ctx0" brushRef="#br0" timeOffset="15222.31">4382 9218 573 0,'0'0'1813'0,"0"0"-1314"16,0 0-218-16,0 0-104 15,0 0-129-15,0 0-48 16,0 0-21-16,56-6 15 0,2 16 0 16,48 0-108-1,-9-2-238-15,-13-8-403 0</inkml:trace>
  <inkml:trace contextRef="#ctx0" brushRef="#br0" timeOffset="15483.97">5503 8835 1733 0,'0'0'917'0,"0"0"-727"16,0 0 139-16,-141-36-31 16,106 36-142-16,-1 16-99 15,-1 20-48-15,-2 12-9 16,4 6-6-16,6 3-3 0,11-4-8 15,9 0 7-15,9-3 9 16,0-4-12-16,22-7 12 16,18-2-8-16,16-11-128 15,51-16-195-15,-13-8-360 16,-5-2-421-16</inkml:trace>
  <inkml:trace contextRef="#ctx0" brushRef="#br0" timeOffset="15946.09">6027 8635 2076 0,'0'0'799'15,"0"0"-538"-15,0 0-33 16,0 0-110-16,0 0-80 16,-41 122-29-16,19-36 9 15,0 10-9-15,1 0 3 16,4-3-12-16,5-9 7 15,8-9-7-15,4-8-180 16,2-18-364-16,10-26-323 0</inkml:trace>
  <inkml:trace contextRef="#ctx0" brushRef="#br0" timeOffset="16235.26">6031 8554 2316 0,'0'0'748'16,"0"0"-641"-16,0 0-70 16,0 0-11-16,116 46 96 15,-49 3-23-15,4 10-15 16,2 9-42-16,-8 1-6 16,-7-2 6-16,-16-8-13 15,-13-5-10-15,-13-5 1 16,-14-5-4-16,-2-2 10 0,-29 2 10 15,-22 2-2-15,-16 0-5 16,-13-2-23-16,-7-6-6 16,4-8-3-16,8-10-53 15,-10-20-202-15,20 0-381 16,17-10-675-16</inkml:trace>
  <inkml:trace contextRef="#ctx0" brushRef="#br0" timeOffset="16415.75">6940 8131 447 0,'0'0'2248'0,"0"0"-1928"16,0 0-256-16,0 0-44 0,-69 111-13 15,33-47-7-15,-17 46-65 16,11-16-281-16,2-16-322 0</inkml:trace>
  <inkml:trace contextRef="#ctx0" brushRef="#br0" timeOffset="16866.66">7041 9428 570 0,'0'0'1796'0,"0"0"-1233"0,0 0-379 15,0 0-12-15,0 0-93 16,164-29 11-16,-23 4 32 15,-3 1-44-15,-22 8-42 16,-43 6-14-16,-26 6-21 16,2 0-1-16,0 2-26 15,-7 2-196-15,-22 0-374 16,-15 0-194-16,-5 0-892 0</inkml:trace>
  <inkml:trace contextRef="#ctx0" brushRef="#br0" timeOffset="17039.93">7546 9112 620 0,'0'0'1445'15,"0"0"-1203"-15,0 0-153 16,-29 108 66-16,20-46-44 16,5 10-59-16,4 6-40 15,0 2-12-15,11 13-85 16,9-22-449-16,4-14-696 0</inkml:trace>
  <inkml:trace contextRef="#ctx0" brushRef="#br0" timeOffset="17392.54">8522 9038 1048 0,'0'0'1121'0,"0"0"-850"16,0 0-153-16,0 0 152 16,13 118-8-16,-4-54-88 0,2 6-104 15,-4 4-40 1,2-1-24-16,-2-5-6 0,-3-4-18 16,-4 4-177-16,0-18-391 15,-9-18-603-15</inkml:trace>
  <inkml:trace contextRef="#ctx0" brushRef="#br0" timeOffset="17810.25">8695 9013 1620 0,'0'0'583'0,"0"0"-524"15,0 0 57 1,119 49 56-16,-70-18-74 0,-5 4-52 15,-8-3-17-15,-14-2-19 16,-13-7 13-16,-9 0 17 16,-17 1 112-16,-29-2 92 15,-14 2-109-15,-9-2-77 16,5-6-35-16,8-4-5 16,18-4-18-16,16-5 15 15,15-3 3-15,7 0-6 16,2 0-12-16,27 1-22 15,13 3 14-15,12 5 8 16,4 4-1-16,-2 3-7 0,-10 2 8 16,-9 0-6-1,-13 1 5-15,-10-5 2 0,-12-3-1 16,-2 0 27-16,-5-1 23 16,-22 4 29-16,-8 5-28 15,-12 4-25-15,0-3-25 16,4-2-1-16,6-4-50 15,8-2-140-15,8-6-359 16,13-6-337-16</inkml:trace>
  <inkml:trace contextRef="#ctx0" brushRef="#br0" timeOffset="18044.41">9466 8981 1989 0,'0'0'665'0,"0"0"-408"15,0 0 74-15,0 0-93 16,0 0-124-16,-135 4-69 16,101 43-35-16,1 13-2 15,2 11-8-15,8 6-7 16,12-1 6-16,11-4-13 16,0-7 14-16,18-13-12 15,15-10-9-15,12-15-109 16,44-27-128-16,-9 0-202 15,-4-21-244-15</inkml:trace>
  <inkml:trace contextRef="#ctx0" brushRef="#br0" timeOffset="18315.41">9997 8801 1510 0,'0'0'1125'0,"0"0"-900"16,-95 173 115-16,54-54-95 16,12-5-140-16,14-11-72 15,12-20-21-15,3-26-4 0,0 1-8 16,11 1-13-16,0-15-101 15,1-18-217-15,-6-10-322 16,-1-16-202-16</inkml:trace>
  <inkml:trace contextRef="#ctx0" brushRef="#br0" timeOffset="18571.66">10028 8874 1617 0,'0'0'873'15,"0"0"-751"-15,0 0-67 16,0 0 156-16,123 52-44 16,-68-10-28-16,1 9-5 15,0 9-18-15,-9 7-26 16,-9-1-25-16,-12-4-31 0,-15-4-10 16,-11-5-4-16,0-6-8 15,-24 2 15-15,-16-5-6 16,-12-4-2-16,-6-2-13 15,-2-6-6-15,-28-10-103 16,14-10-218-16,5-12-526 16</inkml:trace>
  <inkml:trace contextRef="#ctx0" brushRef="#br0" timeOffset="18758.18">10937 8226 965 0,'0'0'1864'16,"0"0"-1583"-16,0 0-225 15,0 0-55-15,-46 128 0 16,9-33-1-16,-18 38-184 16,6-19-323-16,-1-13-657 0</inkml:trace>
  <inkml:trace contextRef="#ctx0" brushRef="#br0" timeOffset="18914.77">10939 9260 61 0,'0'0'1783'0,"127"0"-1301"0,-2-10-100 16,36-8-49 0,-13 2-123-16,-34 4-100 0,-45 8-69 15,-38 4-41-15,-8 0-173 16,-7 0-414-16,-14 4-418 0</inkml:trace>
  <inkml:trace contextRef="#ctx0" brushRef="#br0" timeOffset="19058.78">11390 9074 1487 0,'0'0'544'16,"0"0"-487"-16,-12 114-5 15,12-12-48-15,0-11-4 16,9-15-853-16</inkml:trace>
  <inkml:trace contextRef="#ctx0" brushRef="#br0" timeOffset="19642.4">13081 8865 1245 0,'0'0'1145'0,"0"0"-633"0,0 0-431 16,0 0 45-16,0 0 42 15,-41 136-5-15,1-30-87 16,-18 31-41-16,0-7-7 16,10-23-16-16,12-35 15 15,11-26 3-15,1 2-4 16,-1-4-8-16,6-6-18 15,5-16 9-15,9-13-9 0,5-9 9 16,0-15 3-16,13-48 34 16,26-45-46-16,14-60-7 15,9-20 1 1,-2 3 0-16,-12 39 5 0,-15 56 1 16,-11 36 5-16,-7 22-5 15,-3 9 12-15,-5 10-11 16,4 10-1-16,0 9 0 15,11 48-64-15,11 40 32 16,12 42 22-16,4 14 10 16,-4-6 0-16,-10-15 11 15,-8-38 7-15,-7-20-5 16,-9-21-11-16,-4-8-2 16,-5 0-35-16,-11 8-239 15,-20-7-380-15,-8-24-407 0</inkml:trace>
  <inkml:trace contextRef="#ctx0" brushRef="#br0" timeOffset="19810.49">12840 9388 1996 0,'0'0'875'0,"0"0"-693"16,0 0-110-16,0 0-64 15,0 0-7-15,0 0 5 16,129 55-6-16,-71-27-46 15,17-2-272-15,-14-6-401 16,-12-11-705-16</inkml:trace>
  <inkml:trace contextRef="#ctx0" brushRef="#br0" timeOffset="20099.83">14049 9116 2177 0,'0'0'612'0,"0"0"-368"16,-118-24-32-16,70 24 70 16,1 21-135-16,-2 26-95 0,0 15-35 15,7 15-4-15,11 5-13 16,14 0 9-16,17-4-9 15,3-8 9-15,30-12-9 16,19-12 0-16,14-14-7 16,15-17-41-16,46-17-155 15,-19-23-387-15,-16-13-616 0</inkml:trace>
  <inkml:trace contextRef="#ctx0" brushRef="#br0" timeOffset="20290.09">14517 8474 1962 0,'0'0'829'16,"0"0"-696"-16,0 0-99 16,0 0-5-16,-66 132-22 15,43-57-7-15,-8 31-90 16,7-18-212-16,-1-18-374 0</inkml:trace>
  <inkml:trace contextRef="#ctx0" brushRef="#br0" timeOffset="20492.28">14664 8881 2072 0,'0'0'516'0,"0"0"-450"0,25 138 146 15,-4-31 12-15,-2-1-76 16,-3-8-88-16,-7-10-31 16,-7-18-16-16,-2 9-13 15,0 1-42-15,-21-8-289 16,-2-22-397-16,-2-26-930 0</inkml:trace>
  <inkml:trace contextRef="#ctx0" brushRef="#br0" timeOffset="20757.08">14698 9074 165 0,'0'0'2138'15,"0"0"-1850"-15,0 0-221 16,0 0 117-16,156 38-39 16,-82 0-54-16,1 11 30 15,-4 3-32-15,-11 4-12 16,-15 4-26-16,-16-6-6 15,-20-3-6-15,-9-4-1 16,-22-3 10-16,-25-4 24 16,-17-4-3-16,-13-1-54 15,-4-4-15-15,0-1-24 16,4-3-111-16,-6-4-208 16,18-8-451-16,18-9-617 0</inkml:trace>
  <inkml:trace contextRef="#ctx0" brushRef="#br0" timeOffset="20898">15449 9541 307 0,'0'0'1724'15,"125"-24"-1541"-15,-43 15 192 16,11 4-84-16,-1 5-206 16,-10 0-85-16,-11 0-180 15,-21 2-525-15,-25-2-1065 0</inkml:trace>
  <inkml:trace contextRef="#ctx0" brushRef="#br0" timeOffset="21056.52">15680 9314 1234 0,'0'0'974'0,"0"0"-811"0,-35 123-46 16,26-49 26-16,9 40-143 15,0-18-57-15,20-17-685 0</inkml:trace>
  <inkml:trace contextRef="#ctx0" brushRef="#br0" timeOffset="21437.62">16763 8975 550 0,'0'0'2198'16,"0"0"-1691"-16,0 0-406 15,0 0-35-15,0 0-34 0,0 132 68 16,-4-53-53 0,-3 9-25-16,-1 1-14 0,-2-6-8 15,2-8 6-15,-1-11-12 16,0-12-12-16,2-10-149 15,-6-18-321-15,-1-12-120 16,1-12-152-16</inkml:trace>
  <inkml:trace contextRef="#ctx0" brushRef="#br0" timeOffset="21872.61">16746 9013 649 0,'0'0'1458'0,"0"0"-1097"15,0 0-194-15,0 0 57 16,113 0-26-16,-74 20-46 0,-6 4-85 16,-4 5-29-16,-12-3-13 15,-7 0-7-15,-10-2 15 16,0 0 3-16,-31 0 52 16,-17 2-11-16,-8 0-34 15,-6-4-31-15,4-5-1 16,10-2-11-16,16-5-1 15,14-4 0-15,14-1-32 16,4-2-46-16,15 3-115 16,26-1 127-16,19 7 57 15,11 1 9-15,5 1 2 16,-9 4 4-16,-14 2 1 16,-17 2 1-16,-14-4 17 0,-15 1 9 15,-7-1 60 1,-7 2 13-16,-25 2 47 0,-12 5-69 15,-12-2-40-15,-2 0-28 16,0-6-14-16,8-3 4 16,9-1-6-16,8-8 0 15,10-1-79-15,6-2-119 16,1-4-154-16,5 0-342 16,5-9-970-16</inkml:trace>
  <inkml:trace contextRef="#ctx0" brushRef="#br0" timeOffset="22149.56">17586 9097 2141 0,'0'0'391'0,"0"0"-124"16,-119-26-44-16,73 26 97 15,-1 7-154-15,1 28-94 16,-4 21-34-16,6 15 19 16,8 11-26-16,12 2-8 15,16 3-22-15,8-9 8 16,19-10-8-16,23-10-1 0,16-16-1 16,14-13-21-1,41-26-112-15,-16-3-318 0,-12-11-406 16</inkml:trace>
  <inkml:trace contextRef="#ctx0" brushRef="#br0" timeOffset="22347.87">18174 8460 1610 0,'0'0'1320'16,"0"0"-1151"-16,0 0-120 15,0 0-26-15,0 0-13 16,-58 158-9-16,27-73-1 16,-3 3-29-16,-8 16-260 0,7-23-331 15,6-22-449-15</inkml:trace>
  <inkml:trace contextRef="#ctx0" brushRef="#br0" timeOffset="22527.77">18250 8976 804 0,'0'0'1649'0,"0"0"-1369"16,0 0-151-16,26 106 80 15,-14-32-79-15,1 10-58 16,-2 8-36-16,-4-2-25 16,-3-4-11-16,-4-6-26 0,-4 6-194 15,-19-23-432-15,-4-22-432 16</inkml:trace>
  <inkml:trace contextRef="#ctx0" brushRef="#br0" timeOffset="22795.02">18461 9056 2127 0,'0'0'392'16,"0"0"-274"-16,118 4 156 15,-46 22-84-15,3 10-68 16,-2 8-20-16,-5 8-53 16,-17 0 12-16,-14-2-29 0,-16-2-14 15,-19-3-6-15,-2-4 4 16,-36 2 55-16,-22-2 11 16,-17 2-28-16,-10-3-42 15,0-4-12-15,6-6-90 16,-6-5-142-16,25-8-321 15,12-11-369-15</inkml:trace>
  <inkml:trace contextRef="#ctx0" brushRef="#br0" timeOffset="22947.98">19038 9404 468 0,'0'0'1523'15,"176"-23"-1257"-15,-13 14 49 16,26 7 164-16,-8 2-375 0,-47 0-64 15,-50 11-40-15,-20 2-115 16,-27-3-382-16,-20-6-511 0</inkml:trace>
  <inkml:trace contextRef="#ctx0" brushRef="#br0" timeOffset="23121.26">19593 9207 1898 0,'0'0'552'16,"0"0"-496"-16,-33 196 148 15,26-94-92-15,7-2-80 0,21 14-32 16,16-37-474 0,19-10-1298-16</inkml:trace>
  <inkml:trace contextRef="#ctx0" brushRef="#br0" timeOffset="23711.37">21322 8700 1868 0,'0'0'1005'0,"0"0"-802"15,0 0-104-15,0 0 12 16,-40 143 61-16,-4-35-104 15,-1 1-23-15,3-7-23 16,4-15 4-16,9-22-25 16,-2 6 20-16,0-3-12 15,8-16 0-15,7-19 0 16,7-14-8-16,7-17 8 0,2-2-7 16,0-18 26-16,7-29 50 15,24-37-61-15,16-48-17 16,13-50 0-16,3-17-1 15,-10 34 0-15,-17 51 0 16,-19 64-4-16,-5 31 4 16,-5 8 2-16,1 11-2 15,5 5-2-15,12 52-61 16,12 50 23-16,15 39 34 16,4 14 6-16,-7-7 1 15,-11-39 27-15,-11-38-6 16,-10-22 13-16,1-10-26 15,0-1 5-15,-2-2-13 0,-3-4-83 16,-13-24-235 0,-22-10-380-16,-11-3-300 0</inkml:trace>
  <inkml:trace contextRef="#ctx0" brushRef="#br0" timeOffset="23865.59">21051 9066 2099 0,'0'0'873'0,"0"0"-705"16,0 0-137-16,0 0-31 16,0 0-3-16,0 0 3 15,162 0 0-15,-62 0-54 0,-15-3-291 16,-14-14-519-16</inkml:trace>
  <inkml:trace contextRef="#ctx0" brushRef="#br0" timeOffset="24067.95">21723 8578 798 0,'0'0'1446'15,"0"0"-1195"-15,0 0-158 16,-36 154 237-16,7-35-64 16,0 29-115-16,8 4-43 15,7-25-69-15,7-37-18 16,7-32-20-16,0-9-1 15,0 1-122-15,0-8-247 16,0-10-487-16,0-26-757 0</inkml:trace>
  <inkml:trace contextRef="#ctx0" brushRef="#br0" timeOffset="24559.72">21787 8613 538 0,'0'0'1609'15,"0"0"-1102"-15,0 0-373 16,0 0-16-16,0 0 53 16,150-9-54-16,-103 31-51 15,-1 6 1-15,-3 3 26 16,-7-1-27-16,-9 2-26 16,-10 0-26-16,-8-4 4 0,-9 2-12 15,0-2 13-15,-24 2-18 16,-19 4 19-16,-8-1-8 15,-7-2-6-15,2 0-1 16,12-9-4-16,11-6 4 16,12-7-5-16,15-6 0 15,4-3 0-15,2 0 0 16,0 0 1-16,17 0 4 16,24 0-5-16,14 0-1 15,15 0 0-15,5 0 2 16,0 8 5-16,-7 14-6 15,-13 4 0-15,-10 4 6 16,-12 0-4-16,-12 0 13 0,-11-4 0 16,-10 0-6-1,0-2-3-15,-20 0 24 0,-24 2 9 16,-21 2 18-16,-13 1-21 16,-9-4-3-16,1-4-32 15,7-7 8-15,13-9-9 16,10-2-6-16,12-3-53 15,5-13-118-15,17-8-340 16,8-16-403-16</inkml:trace>
  <inkml:trace contextRef="#ctx0" brushRef="#br0" timeOffset="24764.41">23040 8174 1910 0,'0'0'1109'0,"0"0"-850"16,0 0-196-16,0 0 79 15,-73 142-56-15,42-76-59 16,4 6-11-16,0 0-16 16,-15 26-38-16,8-18-242 15,-6-19-644-15</inkml:trace>
  <inkml:trace contextRef="#ctx0" brushRef="#br0" timeOffset="33305.31">20794 10175 1360 0,'0'0'1042'16,"0"0"-819"-16,0 0-96 15,0 0 158-15,0 0-44 16,-15-7-97-16,15 7-59 16,0 0-43-16,29 0 11 15,40 0 29-15,55-1 41 16,59 1-19-16,29 0-58 15,6 0-23-15,-8 9-10 16,-12 3 5-16,7-4-17 16,7-8 11-16,2 0-12 0,-6-6 0 15,-11-13-6 1,-22-2 6-16,-21 5 1 0,-36 4-1 16,-35 4 5-16,-29 4-4 15,-21 0 3-15,-8-1-3 16,-6 4-1-16,-3-5 12 15,-7 0 42-15,0-2-54 16,2-6 0-16,5-3 0 16,2-4 0-16,-1-6 0 15,3 0 0-15,1-7 0 16,-2-7 0-16,6-11 0 16,0-10 0-16,6-28 0 15,-2-38 0-15,-2-39 0 0,-8-15 0 16,-11 2 0-16,-8 10 0 15,0 13 0-15,0 4 0 16,0 2 0-16,-6 12 0 16,2 3 0-16,-2 7 0 15,-3 0 0-15,2 19 0 16,0 26-29-16,3 22 7 16,-3 16 20-16,1-2-22 15,-4-2 8-15,-3 0-8 16,2 8 13-16,0 9 2 15,0 8-4-15,4 4 11 16,0 9-7-16,3 4 8 16,1 2 2-16,1 3-3 15,0 0 3-15,2-1-2 0,-2 0 1 16,0-1-1-16,-3 2 0 16,1-1-13-16,-5 0 13 15,-7-5-16-15,-10 0 2 16,-12-2-8-16,-14 0 4 15,-16-2-16-15,-35 1 11 16,-37 2 5-16,-39 10-13 16,-19 0-1-16,2 10 0 15,11 17 18-15,22 0-19 16,12 0 25-16,11-4-15 16,26-6-11-16,27-5 28 15,24-2 5-15,12-3 2 16,-2-1-1-16,-5 5 0 15,-6-1-4-15,3 0 4 16,-1 2-13-16,-2 2 6 0,1 2-5 16,-1 1 5-16,0-2 7 15,7 1-4-15,1-1 5 16,5-4 0-16,11-1 0 16,9-3 1-16,6-2-1 15,7-1 1-15,5 1-1 16,0-4 0-16,-1 1 0 15,3 1 0-15,-3-1 0 16,4-1-1-16,3 2 1 16,1-3-1-16,2 0 1 0,2 0-1 15,2 0 0-15,0 0 1 16,0 0-1-16,0 0 1 16,0 0 0-16,0 0-1 15,0 0 1-15,0 0 0 16,0 1-1-16,0-1 0 15,0 0 1-15,0 0-1 16,0 0 0-16,0 0 1 16,0 0-5-16,0 0 4 15,0 0 1-15,-4 0 0 16,0 0 0-16,-5 0-1 16,-3 0 1-16,1 0-8 15,1 0 7-15,5 0 0 0,0 0 1 16,3 0-1-1,2 0 0-15,0 0 1 0,0 0-1 16,0 0 1-16,0 0 0 16,0 0-6-16,0 0 5 15,-2 0-5-15,-3 3-13 16,-3 15-2-16,-8 15-21 16,-2 14 36-16,-2 13 6 15,-2 11 4-15,2 11-4 16,0 3 12-16,5 8 22 15,-4 17-1-15,4 22 3 16,1 21-9-16,4 1 32 16,3-28-5-16,2-31-14 15,5-33-26-15,-2-8-4 16,-1 8 22-16,1 7 28 16,-2 6-15-16,0-4-14 0,-1-6-2 15,-1-8-17-15,-2-3 13 16,2-6-10-16,0-3 15 15,-1-4-15-15,2 0-3 16,-2-1-6-16,3-2-5 16,2-2 5-16,0-3-5 15,0-2 7-15,2-2-7 16,0-8 18-16,0-3-13 16,-3-6 2-16,3-2-8 15,0 2 1-15,-2 2 1 16,0 4-2-16,-2 9 8 0,-2 0-7 15,2 4 8 1,0-1-8-16,-1-2 14 0,1-6-14 16,2-4 7-16,2-5-7 15,0-7 0-15,0-4 8 16,0-2-9-16,0 3 0 16,0-3 0-16,0 0 0 15,0 0 0-15,0 0 0 16,-2 0 0-16,2 0 0 15,0 0 0-15,0 0 0 16,0 0 0-16,0 0 0 16,0 0 0-16,0 0 0 15,0 0 0-15,0 0 0 0,0 0 0 16,0 0 0 0,0 2 0-16,0 2 0 0,0 2 0 15,0 4 0-15,0 2 0 16,0 1 0-16,0 4 0 15,0-3 0-15,0-2 0 16,0-2 0-16,0-4 0 16,0-2 0-16,0-4 0 15,0 3 0-15,0-3 0 16,0 0 0-16,0 0 0 16,0 0 0-16,0 0 0 15,0 0 0-15,0 0 0 16,0 0 0-16,0 0-8 15,-14 0-145-15,-5-5-400 16,-8-8-501-16</inkml:trace>
  <inkml:trace contextRef="#ctx0" brushRef="#br0" timeOffset="39682.68">4103 10176 742 0,'0'0'1859'0,"0"0"-1396"16,0 0-277-16,0 0-27 15,0 0-110-15,0 0-37 0,-24-27-12 16,24 27-1-1,0 0-10-15,0 0-16 0,0 0 0 16,0 0 3-16,24 0-1 16,19 0 24-16,20 0 1 15,37 0 1-15,45 0 7 16,34 0 26-16,18 0-7 16,-8 0 8-16,-15 0 5 15,-18-3-7-15,-9-3 3 16,-23 3-1-16,-25-2 20 15,-26 5-38-15,-6 0-8 16,12 0-8-16,5 0 42 16,8 0-16-16,-10 0-13 15,-6 0 4-15,-9 0-6 16,-9 0 4-16,-6 0-14 0,-7 0 19 16,-9 0-20-1,-7-1 14-15,-9-2-13 0,-2 1 10 16,-7 0-12-16,-2 2 0 15,-3 0 0-15,-1-2 1 16,-1 2-2-16,4-2 2 16,-2 0 0-16,3 1-1 15,-1-4 10-15,6 1-8 16,-1 0 7-16,1 0-2 16,-1-2 1-16,-2 2-5 15,-2 1 3-15,0-2-9 16,0 1 9-16,-2 2-12 15,-3 0 7-15,3 0-1 16,2 0 0-16,2-2 0 16,0 0 1-16,2-2 0 0,3-1 1 15,-1 1 0-15,-1 0-3 16,-3-1 2-16,1 3 3 16,-4-2-3-16,1 0 6 15,2-8 12-15,5-2 2 16,-1-9-7-16,5-6-14 15,1-7 9-15,1-6-9 16,0-10 8-16,-2-5-7 16,-3-5 3-16,0 0-4 15,-7 3-6-15,-2 5 5 16,-6 6-10-16,-2 6 11 16,0 1 0-16,0 6-1 0,0-1 1 15,0-2 0-15,0-2-18 16,-2-3 1-16,-4-3-4 15,2 3-1-15,0 1 11 16,-3 1-11-16,3 5 22 16,-2 2-2-16,-4 0-4 15,4 1 7-15,-3-4-2 16,-1 1 1-16,4 2-6 16,1 3-1-16,1 4-10 15,0 0 5-15,0 2-6 16,1-6 6-16,-2-1-7 15,1-2-2-15,2-3 0 16,-5 1 9-16,3 3 1 0,0 0 5 16,1 4 6-16,-2-2-8 15,3 3 7-15,2-1-7 16,-2 2 6-16,2 1-16 16,0 2 17-16,0 4-6 15,-2 0 1-15,2 0 5 16,0-2 1-16,0 0-1 15,0-3 1-15,0 1-6 16,0 2-9-16,0 5 14 16,0 4-14-16,0 4 13 15,0 5 1-15,0 1-6 16,0 3 6-16,0 1-3 16,0 1 3-16,0 0 0 15,0 0 1-15,0 0-10 16,0 0 9-16,0 0-6 0,0 0 1 15,0 0 6-15,0 0-11 16,0 0 11-16,0 0-11 16,-3 0 11-16,3 0-10 15,0 0 10-15,-2 0-7 16,2 0 6-16,-4 0-5 16,-5 0-9-16,-7 0 9 15,-8 0-21-15,-14 0-15 16,-8 0 15-16,-8 0-11 15,-4 0 13-15,-5 0 10 16,-1 0-10-16,-5 1 5 16,-5 7-8-16,1 1-1 0,4-4 1 15,1 4-11-15,9-5 15 16,5 0 3-16,3-1 6 16,2 0-32-16,0-2 21 15,2 2 3-15,-2-2 5 16,2 1-3-16,-1 1 8 15,0-3 13-15,4 2 0 16,-1-1 0-16,1-1 1 16,4 3 0-16,4-3-1 15,5 0 0-15,-1 2-1 16,3-2-32-16,-2 1 6 16,0 2-25-16,-2 1 22 15,-3-3 1-15,1 4 12 0,1-3-3 16,-1 0 13-16,1-1-7 15,1-1 2-15,2 3 12 16,0-3-5-16,0 1 4 16,-1 3-13-16,-2 1 12 15,-4 0-20-15,-1 2-8 16,-1 1-1-16,-1-2 16 16,1 0-3-16,0 0 3 15,2-4 14-15,0 2-10 16,3-3 5-16,1 2-8 15,1-1 8-15,4-2-1 16,4 1-2-16,1-1 1 16,0 0-2-16,-1 3 1 0,0-3 0 15,-2 0 0 1,3 0 0-16,-3 0-5 0,3 0-3 16,2 0 10-16,6 1-8 15,3-1 3-15,4 0 5 16,3 0-5-16,0 0 11 15,2 0-10-15,2 2 4 16,0-2-5-16,2 3 0 16,-3-1-8-16,-1 0 6 15,-4 6-26-15,-6 6 6 16,-2 7 18-16,-4 10 5 16,-2 9 10-16,0 8 1 15,-1 8 0-15,3 5 6 0,1 1 25 16,3 1 12-1,5-5 12-15,1 3-21 0,4-1-24 16,1 0-2-16,1-1 5 16,2-1 26-16,-2-4-8 15,-2 0 3-15,0 1 6 16,1-4 3-16,-1 1-16 16,2 1-8-16,-3 1 8 15,2 2 5-15,1 0 20 16,-1 4 16-16,1-2-5 15,2 1-24-15,0-2-6 16,2-6-17-16,0-2 4 0,0-8-5 16,0-1 1-1,0-3-4-15,0-5-11 0,0 0 9 16,0-5 9-16,0 2 8 16,0-1-6-16,0-2 2 15,0 2-4-15,0 0-5 16,0-1 1-16,0-2-3 15,0 0 6-15,0 0-12 16,0-3 2-16,2 0-7 16,0-3 7-16,0-6-6 15,-2-1 7-15,2-6-2 16,-2-3-6-16,0-3 8 16,2 0-9-16,-2 0 10 15,0 0-2-15,0 0 1 16,0 0-8-16,3 0 10 0,-1 0-11 15,0-11-279 1,-2-6-832-16</inkml:trace>
  <inkml:trace contextRef="#ctx0" brushRef="#br0" timeOffset="42486.62">7945 10225 1729 0,'0'0'923'15,"0"0"-696"-15,0 0-22 16,0 0 42-16,0 0-46 16,0 0-77-16,20-44-77 15,24 30-11-15,14 1 10 16,13 5 16-16,12 2-31 15,21 6 5-15,35 0 0 16,34 0-7-16,15 16-8 0,-6-1 6 16,-14-5-2-16,-21-3-13 15,-1-2 20-15,-3-4-32 16,-22-1 0-16,-28 0 0 16,-24 0 0-16,-15 0 0 15,2 0 0-15,0 0 0 16,-8 0 0-16,-15 0 0 15,-8 0 0-15,-11 2 0 16,-3 1 0-16,0 1 0 16,0 0 0-16,7 0 0 15,2 2 0-15,3-1 0 16,6-1 0-16,6-1 0 16,5-3 0-16,9 0 0 0,2 0 0 15,3 0 0 1,-5-3 0-16,-5-2 0 0,-4-1 0 15,-5-1 0-15,-3-1 0 16,-6 2 0-16,-5-1 0 16,-3-4 0-16,-3 3 0 15,-1-4 0-15,-1-4 0 16,2-4 0-16,3-7 0 16,3-10 0-16,-2-7 0 15,4-6 0-15,-1-8 0 16,-2-3 0-16,0-3 0 15,-2-3 0-15,-3-6 0 16,-6-5 0-16,1-20 0 0,-4-19 0 16,-1 7 0-1,-3 12 0-15,0 13 0 0,-2 21 0 16,2-7 0-16,-2-10 0 16,2 5 0-16,0-3 0 15,6-2 0-15,0 0 0 16,3-5 0-16,3-1 0 15,-1 6 0-15,-1 4-15 16,-4 12 3-16,-3 4-3 16,-3 9 1-16,-2 4-1 15,0 2-9-15,0 6 6 16,0 4-3-16,0 3 14 16,0 5-11-16,-2 5 16 15,0 4-10-15,2 3 11 0,-3 1 0 16,-1 2-7-16,0-1-1 15,-2-3-3-15,0 4 6 16,0 1-12-16,1 4 11 16,-1 0-8-16,0 4 14 15,0 2-11-15,-5-1 6 16,-7 0-14-16,-9-1-10 16,-8 0 8-16,-14 2-16 15,-11 2 11-15,-14 0-15 16,-12 0 20-16,-8 4 8 15,-2 8 14-15,2 2 1 16,5 2-1-16,7-2-11 16,6 2-29-16,5-2 19 0,4 0 0 15,5-2 20-15,4 2-6 16,4-4 6-16,3 0 1 16,4-3 0-16,1 2-1 15,-1-5-9-15,-1 2-4 16,2-2-5-16,1 0 19 15,5 0-12-15,5 1 11 16,3 1-17-16,3-1 6 16,2 1 0-16,1 0 6 15,-1 2 5-15,5-2-6 16,0 0 7-16,1-1 0 16,4 1 0-16,-1-3 0 15,3 1-1-15,-1 0 1 16,0 1 0-16,0-1 0 15,1-1 0-15,-1 1-1 16,-1 0-3-16,-1 3 4 16,-5-4 0-16,2 3 1 0,-2-1-1 15,-2 0-1-15,3 1 0 16,-2-2-6-16,-1 3 6 16,-2-3 1-16,3-2 0 15,1 2 0-15,0-3 0 16,-2 2-1-16,-2-2-8 15,-4 1-2-15,-7 1 10 16,-5-3-11-16,-1 2-3 16,-3 2 14-16,5-1-38 15,0 4 21-15,5-1-9 0,6-1 21 16,5 2-5-16,8-3 10 16,5-1 1-16,3 0-1 15,6-2-7-15,0-1-4 16,4 2 12-16,0-2-4 15,0 0 3-15,0 0 2 16,0 0-1-16,-2 0 0 16,2 3 0-16,-2 0 0 15,-5 11-13-15,-5 10-31 16,-3 18 5-16,-3 10 39 16,-5 17 0-16,4 10 8 15,-1 7 43-15,2 24-24 16,4-10-9-16,6 5 27 0,-1-1 25 15,4-18-27 1,1 15 7-16,-1-5-4 0,3-4 2 16,-2-2-10-16,-1-6 4 15,1-4-14-15,-1-6-2 16,1-5 5-16,-1-9 1 16,1-3 4-16,0-10-5 15,-1-5-1-15,3-3-12 16,0-7 3-16,2-3-13 15,-3-4 4-15,3-6-12 16,-2-2 1-16,2 1 6 16,-2 0-6-16,2 2-2 15,0 5 2-15,0 0-1 0,0 2 0 16,0 4 0 0,0-5 1-16,0-3 0 0,0-5 0 15,2-7-1-15,-2-4 6 16,2-6-5-16,-2-1 11 15,0 0-12-15,0 0 14 16,0 0-13-16,0 0 11 16,0 0-12-16,0 0 6 15,0 0-6-15,-11-10-88 16,-16-5-269-16,-2-11-606 0</inkml:trace>
  <inkml:trace contextRef="#ctx0" brushRef="#br0" timeOffset="87387.89">5088 10409 424 0,'0'0'518'0,"0"0"-443"16,0 0 538-16,0 0-415 16,-4-10-57-16,4 8 21 15,0 0-52-15,0 2-53 0,0 0-36 16,0 0-14-1,0 0-5-15,0 0-2 0,0 0 0 16,0 0 0-16,0 0-14 16,0-2-20-16,0 2 16 15,0-2 10-15,-2-2 8 16,-3-1 1-16,3 2 0 16,-2-2 11-16,0-1 19 15,-2-1 53-15,4 3 31 16,0 2 20-16,2 0 5 15,-2 2 12-15,2 0-10 16,0 0-20-16,-2 0-16 0,2 0-7 16,0 0 1-1,0 0-41-15,0 0-31 0,0 2-28 16,27 19 0-16,22 16-9 16,20 9 9-16,18 10 8 15,11 4 1-15,4-2 24 16,-2-3 36-16,-11-9-8 15,-8-6-22-15,-15-10 3 16,-12-6-19-16,-14-8-2 16,-9-6-11-16,-10-2-2 15,-9-6-3-15,-5-2-4 16,-2 0-2-16,-5 0-11 16,-9-24-86-16,-13-9-230 15,-7-8-734-15</inkml:trace>
  <inkml:trace contextRef="#ctx0" brushRef="#br0" timeOffset="87576.73">5875 10158 2299 0,'0'0'557'0,"-143"111"-436"16,56-39 52-16,-11 11-56 15,25-18-73-15,1 8-40 16,-3 15-4-16,19-22-278 16,10-12-582-16</inkml:trace>
  <inkml:trace contextRef="#ctx0" brushRef="#br0" timeOffset="89859.85">12849 10231 2158 0,'0'0'512'0,"0"0"-454"0,0 0-27 15,0 0-30-15,0 0-1 16,0 0-7-16,51 50 7 16,9-22 2-16,18 1 20 15,13 1 20-15,27-9 13 16,25-1 2-16,26-10-12 16,16-10 6-16,-4 0-1 15,-9-18-9-15,-23-15 17 16,-11-9 11-16,-29 3-30 15,-22-1-9-15,-20 5-15 16,-4-2-13-16,10-14 21 16,9-11-17-16,10-12 10 15,-6-5-14-15,-8-5 13 0,1-20-14 16,-12-24 8-16,-15-25-8 16,-11 0-1-16,-24 23 0 15,-12 39-5-15,-5 31 5 16,0 1-3-16,-24-27 2 15,-19-31 1-15,-30-26-1 16,-8 14-43-16,2 29-36 16,4 31-21-16,-8 17-7 15,-42-6 35-15,-41-3-8 16,-32 4-11-16,2 20 57 16,6 16 33-16,20 12-164 15,10 8 68-15,14 1 6 0,10 1 16 16,29 16 2-1,18-1 11-15,24 0 15 0,7 3 13 16,-10 12 4-16,-15 11 12 16,-9 14 9-16,1 13 4 15,2 11 6-15,-7 23 13 16,0 24-13-16,16-11 1 16,17-11 6-16,24-17-5 15,16-18-1-15,6 10 21 16,3 10-4-16,12 1-2 15,2-3 23-15,12-1-10 16,19-5 11-16,11-2 13 16,11-2 12-16,10 1-10 0,8 0 14 15,36 48-31 1,-21-21-38-16,-12-14-700 0</inkml:trace>
  <inkml:trace contextRef="#ctx0" brushRef="#br0" timeOffset="90807.31">16819 10051 2148 0,'0'0'509'0,"0"0"-381"15,0 0 115-15,0 0-67 16,0 0-111-16,0 0-43 0,43 53 10 15,8-20 57 1,17 5-51-16,31 8-2 0,39 4 19 16,45-4-1-16,28-16-19 15,8-20 1-15,-1-10 16 16,-15-31-2-16,-7-14-7 16,-15-10-7-16,-42 1 3 15,-36 6-13-15,-32 4 13 16,-10 1-32-16,7-14 29 15,4-14-22-15,8-26-1 16,-8-36-2-16,-17-45-10 16,-24-22-1-16,-31-4-13 15,-19 6 12-15,-44 24-29 0,-26 15-30 16,-20 15-4 0,-18 28-41-16,-29 19 13 0,-23 19 17 15,-16 18 48-15,-13 18-70 16,8 16-5-16,10 22 3 15,10 4 2-15,13 33 1 16,13 21 24-16,29 11 18 16,7 29 2-16,16 18 24 15,12 21 13-15,8 27 14 16,33-13-7-16,25-7 8 16,24-14 21-16,0-27 3 15,22-18 4-15,3-23 22 16,8-3-5-16,7 6-5 15,18 29-40-15,-7-10-115 16,-15-20-715-16</inkml:trace>
  <inkml:trace contextRef="#ctx0" brushRef="#br0" timeOffset="94171.18">21233 9842 1925 0,'0'0'553'0,"0"0"-376"16,0 0-13-16,0 0 56 15,0 0 15-15,0 0-90 16,0 0-67-16,-16-24-57 16,16 25-9-16,19 20-11 15,14 7 18-15,15 8 26 16,19 6 3-16,34 12 0 15,39 6-2-15,47 0-13 16,25-12-21-16,4-23 14 0,-6-25-13 16,-26-9 11-16,1-25-18 15,-8-6 3-15,-11-6 6 16,-12-2-14-16,-17-5 13 16,-27 3-14-16,-22 2 15 15,-20 4-14-15,-3-6 12 16,20-30-11-16,17-37 23 15,8-39-2-15,-21-6-13 16,-31 3-5-16,-34 9-4 16,-24 10-2-16,0-9-6 15,-40 1 6-15,-16 7-53 16,-4 32-12-16,3 24-9 16,1 23 4-16,-2 10 5 15,-16-6 2-15,-33-13-14 0,-36-11 37 16,-28 4-5-16,-10 13-41 15,1 21 24-15,15 21 14 16,9 15 17-16,-3 8 13 16,1 0-59-16,-4 14 57 15,2 10 14-15,10 2 6 16,28 0-4-16,28 1-13 16,23-6-13-16,7 8 30 15,-15 8-4-15,-8 12 5 16,-13 9 6-16,2 7-6 15,3 3 12-15,3 5-12 16,5 4 0-16,4 7 0 0,2 22 0 16,4 28 0-16,19 27 15 15,23 4-5 1,35-12-1-16,25-22 3 0,30-37 42 16,43 1 28-16,27-16-23 15,24-10-7-15,22 3-52 16,-7-28-30-16,-45-16-477 15,-27-14-1099-15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6:03:44.405"/>
    </inkml:context>
    <inkml:brush xml:id="br0">
      <inkml:brushProperty name="width" value="0.05292" units="cm"/>
      <inkml:brushProperty name="height" value="0.05292" units="cm"/>
      <inkml:brushProperty name="color" value="#FF0000"/>
    </inkml:brush>
  </inkml:definitions>
  <inkml:trace contextRef="#ctx0" brushRef="#br0">16516 6069 1837 0,'0'0'651'0,"0"0"-511"16,0 0 9-16,0 0 11 16,0 0-90-16,0 0-54 15,-4 6-16-15,4-2-9 16,18 1 9-16,7-1 10 0,8 1 11 16,5 2 1-1,10-1 7-15,10-1-8 0,12 3-12 16,7 1-4-16,28-1-4 15,27-2 59-15,30-2 8 16,17-2-23-16,-6-2-8 16,-8 0 9-16,-13-6 1 15,-8-6-5-15,-3-1-8 16,-10 5-1-16,-6-1 0 16,-22 2-12-16,-17 4 12 15,-18 1-22-15,-4 2 14 16,9 0-16-16,14 0 29 15,9 0-13-15,2 0 4 16,18 0-7-16,22 0-14 16,-10 0-1-16,-16 0 23 0,-11 0 2 15,-23 0-10-15,13-2-1 16,7 0-9-16,-2-3 8 16,-5 1-8-16,1 1 3 15,-5 3 3-15,-2 0-8 16,-3 0-9-16,0 0 5 15,3 6 7-15,6 6-12 16,5 0 17-16,0 0-11 16,0 0 11-16,-9 0-3 15,-11-2-6-15,-12 1-7 16,-11-3-2-16,-6 1 9 16,-2-1-9-16,0-2 0 15,3 0 0-15,4 1 0 16,8-1 0-16,4-1 0 15,1 1 0-15,-1 0 0 0,-3 2 0 16,-10-2 0-16,-7 1 0 16,-5-1 0-16,-15-3 0 15,-4 1 0-15,-11-4 0 16,-2 1 0-16,-5-1 0 16,-2 0 0-16,2 3 0 15,-2-3 0-15,0 0 0 16,0 0 0-16,0 0 0 15,0 0 0-15,0 0 0 16,0 0 0-16,0 0 0 0,0 0 0 16,0 0 0-1,0 0 0-15,5 0 0 0,3 0 0 16,11 0 0-16,10 0 0 16,8 0 0-16,10 0 0 15,2-4 0-15,22-9-3 16,-13 0-456-16,-15 1-733 0</inkml:trace>
  <inkml:trace contextRef="#ctx0" brushRef="#br0" timeOffset="12013.7">11868 4992 1716 0,'0'0'604'0,"0"0"-459"0,0 0 187 15,0 0 6-15,0 0-127 16,0 0-145-16,-22 5-36 16,22-5-29-16,0 0 8 15,0 0-9-15,0 0-1 16,0 1-11-16,22 2 1 15,21 1 11-15,19 2 0 16,41 0 23-16,46 2-2 16,49 2 4-16,25-3 2 15,4 2 15-15,-4-5-18 16,-29-2 20-16,-16 0-16 16,-37-2 25-16,-41 0-11 15,-32 0-30-15,-9 0 3 16,-1 0-9-16,-3 0 6 0,-1 0-2 15,-20 0 5-15,-15 0-14 16,-7 0 6-16,-8 2-5 16,-2-2 4-16,-2 0 3 15,2 0-8-15,-2 0 8 16,0 0-9-16,0 0 5 16,0 0-4-16,0 0 0 15,0 0 0-15,-6 0 9 16,-25 0-10-16,-77 0-144 15,6-2-593-15,-16 0-1546 0</inkml:trace>
  <inkml:trace contextRef="#ctx0" brushRef="#br0" timeOffset="12516.04">11641 5021 1458 0,'0'0'1572'15,"0"0"-1295"-15,0 0-191 16,0 0-56-16,136-8-21 16,31-8-8-16,39 3 5 15,18 2 4-15,-8 11 7 0,-20 0 19 16,-2 4-11-1,5 10 14-15,-4 2-10 0,-14-4-5 16,-17-2 3-16,-34-3 33 16,-34-1-42-16,-29 0-17 15,-16-1 14-15,-2-1-4 16,-2 2 4-16,-3 0-15 16,-15-2 17-16,-10-2-7 15,-9 1 4-15,-5-3-2 16,-3 0-5-16,0 0 7 15,-2 0-13-15,0 0 9 16,0 0-10-16,0 0 5 16,0 0-4-16,0 0-1 15,0 0 0-15,0 0 0 16,0 0 0-16,0 0 1 0,0 0-1 16,0 0 1-16,0 0-2 15,0 0 2-15,0 0-1 16,0 0 1-16,0 0-1 15,0-11-130-15,0-1-710 0</inkml:trace>
  <inkml:trace contextRef="#ctx0" brushRef="#br0" timeOffset="28949.23">12724 3319 1901 0,'0'0'786'16,"0"0"-558"-16,0 0 58 15,0 0-16-15,0 0-162 16,-13 0-80-16,13 0-20 16,0 0-8-16,0 0-1 15,13 0-8-15,14 0 9 16,8 1 0-16,3 2 0 16,5 2 1-16,-3 5 0 0,-3 3 0 15,2 5 0 1,-8 0-1-16,-5-1 1 0,-3 4-2 15,-7-3 0 1,-8 0 1-16,-3-2-2 0,-5 2 2 16,0 4 1-16,-16 3 0 15,-18 6 28-15,-10 3-7 16,-8-2 4-16,0 0-19 16,-4-1 4-16,6-7-5 15,4-4 3-15,7-2 1 16,8-6 5-16,10-4-4 15,7-3-10-15,7-2 14 16,3-3-13-16,4 0 5 16,0 0-7-16,0 0 1 15,0 0 1-15,0 0-2 0,0 0 0 16,0 0-1 0,0 0 0-16,0 0-15 0,6 0-7 15,21 4-11-15,15 0 28 16,18 0 6-16,12-1 0 15,6 0 6-15,0-3 3 16,-7 0 15-16,-8 0-17 16,-14 0-2-16,-11 0-5 15,-7 0 0-15,7 0-7 16,-7-3-205-16,-11-4-613 0</inkml:trace>
  <inkml:trace contextRef="#ctx0" brushRef="#br0" timeOffset="29566.47">13513 2963 1520 0,'0'0'1364'0,"0"0"-1062"16,0 0-157-16,0 0-30 0,0 0-80 16,0 0-30-16,0 0-4 15,56 54 4-15,-41-35-5 16,-1-3 8-16,-8-2-8 15,-3-4 7-15,-3 0 2 16,0 0 3-16,-3 0 20 16,-15 0 17-16,-4 0 1 15,-2 0-23-15,3-2-6 16,5-2-20-16,6-4 11 16,5-2-11-16,3 0 0 15,2 0 4-15,0 0-5 16,0 0-9-16,0 2-15 15,2 2 2-15,13 4-14 0,6 2 35 16,3 6 1-16,-1 1 1 16,-4 0-1-16,-2-1 1 15,-9 1 0-15,-6-6-1 16,0-3 9-16,-2 1-3 16,0-5 27-16,-6 1 22 15,-14-3 2-15,-4 2-27 16,-3-2-10-16,2-2-11 15,3 0-9-15,7 0 9 16,-1 0-9-16,3 0 0 16,3-8-15-16,4 0-10 15,6-7-35-15,0 1-219 16,13 1-880-16</inkml:trace>
  <inkml:trace contextRef="#ctx0" brushRef="#br0" timeOffset="29868.39">13937 3451 1803 0,'0'0'1165'0,"0"0"-918"0,0 0-126 16,0 0-31-16,0 0-58 15,0 0 4-15,131 3 15 16,-83-3-33-16,-3 0-8 16,-5 0-10-16,-7 0-31 15,-8 0-246-15,-7 0-477 16,-15 0-624-16</inkml:trace>
  <inkml:trace contextRef="#ctx0" brushRef="#br0" timeOffset="30016.48">13939 3657 1860 0,'0'0'840'16,"0"0"-616"-16,0 0-48 0,0 0-80 15,0 0-64-15,0 0-25 16,140 2-7-16,-14-6-31 15,-10 0-307-15,-9-2-487 0</inkml:trace>
  <inkml:trace contextRef="#ctx0" brushRef="#br0" timeOffset="30563.16">15549 3264 98 0,'0'0'2209'0,"0"0"-1693"16,-64-101-265-16,33 59 41 15,-3 9-89-15,-4 7-32 0,0 8-78 16,-2 10-42-16,0 8-35 16,0 0-16-16,4 16 0 15,3 9-6-15,6 8 0 16,7 1-1-16,11 4-10 15,9 0 1-15,0 2 8 16,16 1-7-16,19-1 15 16,12 0 0-16,6 0 0 15,5 0 0-15,1-3-1 16,-4 0-5-16,-6-1 5 16,-6-2 0-16,-12-4 0 15,-12-3 1-15,-9-1-1 0,-10-5 1 16,0 2 9-16,-27-3 11 15,-8-1-5-15,-13-2 6 16,-8-3 6-16,-2-9-9 16,-2-5 12-16,3 0-6 15,6-7-8-15,11-14-10 16,9-1 0-16,12-6-6 16,17-6 5-16,2-8-5 15,36-8-13-15,22-7 5 16,13-1 8-16,7-1 0 15,0 3-7-15,-4 3 6 16,-14 9-8-16,-9 6 9 16,-8 2-1-16,-10 5-8 15,2-6-75-15,-10 7-256 16,-12 2-704-16</inkml:trace>
  <inkml:trace contextRef="#ctx0" brushRef="#br0" timeOffset="36607.06">7637 8069 2383 0,'0'0'681'0,"0"0"-501"15,0 0-23-15,0 0-96 16,0 0-52-16,0 0-9 15,-29 32-43-15,2 32 22 16,-15 34 21-16,-18 35 0 16,-11 14 0-16,9-23 1 15,12-30 5-15,17-31-6 0,4-13 9 16,0 2-8 0,2 1 8-16,5-7-9 0,9-18 1 15,8-15 0-15,5-13 5 16,0-6 5-16,29-53 16 15,32-60 19-15,32-60-40 16,7-24-1-16,-6 10-4 16,-30 55 6-16,-28 57-6 15,-16 34-1-15,-9 14 0 16,-1 6-9-16,-4 4 8 16,1 8-4-16,-7 10 4 15,0 5-6-15,2 0-6 16,4 25-35-16,8 19-45 0,5 20 73 15,6 33 20 1,0 28 14-16,2 24-14 0,-3 2 50 16,-4-33-2-16,-4-34-15 15,-5-36-15-15,3-15-2 16,-1 3-14-16,0-5-1 16,3 0-1-16,-1-13-162 15,-4-11-408-15,-8-7-341 0</inkml:trace>
  <inkml:trace contextRef="#ctx0" brushRef="#br0" timeOffset="36776.42">7479 8520 1852 0,'0'0'672'0,"0"0"-600"15,0 0-54-15,0 0-18 16,0 0 0-16,171 38 8 15,-19-36-8-15,-14-2-332 16,-8 0-687-16</inkml:trace>
  <inkml:trace contextRef="#ctx0" brushRef="#br0" timeOffset="37084.85">9814 8151 586 0,'0'0'2157'16,"0"0"-1796"-16,0 0-241 15,0 0 18-15,0 0-105 16,0 0-32-16,-60 165 16 15,44-87-17-15,-1 25 9 16,-1-7-8-16,3-2 0 16,-2-2 0-16,5-22 5 15,0-1-6-15,5-13-109 16,7-12-255-16,0-16-278 16,0-21-429-16</inkml:trace>
  <inkml:trace contextRef="#ctx0" brushRef="#br0" timeOffset="37577.68">9812 8175 1661 0,'0'0'815'0,"0"0"-665"16,0 0 91-16,0 0-29 16,0 0-112-16,138-40-52 15,-84 48 3-15,-1 17-6 16,-2 6-32-16,-8 5-5 15,-10 3-8-15,-13 0 6 16,-11 2 14-16,-9-3 13 16,-2 0 3-16,-25-5 13 0,-11 1 8 15,-6-11-16-15,-4-3-11 16,2-6-17-16,6-6 1 16,5-4-8-16,12-2-5 15,7-2 9-15,10 0-8 16,6 0 10-16,0 0-12 15,0 0-1-15,20 0-20 16,20 0 0-16,20 0 9 16,11 0 12-16,7 10-6 15,-2 13 0-15,-14 11 5 16,-15 3 0-16,-15 2 0 16,-17-3 1-16,-15-2 7 0,0-4 14 15,-27-3 33-15,-19 3 9 16,-19-5-21-16,-11 0-17 15,-6-6-8-15,-3-1-8 16,2-5-9-16,12-6 0 16,13-3-15-16,16-2-11 15,22-2-14-15,28-10-80 16,29-12-438-16,16-6-960 0</inkml:trace>
  <inkml:trace contextRef="#ctx0" brushRef="#br0" timeOffset="37818.3">11416 8222 2199 0,'0'0'656'0,"0"0"-484"0,-158-13 123 16,86 13-85-16,6 29-72 15,1 16-102-15,5 18-31 16,8 11-5-16,17 10-6 15,12 0-5-15,21-1 11 16,2-7-15-16,34-12 8 16,46-10 1-16,63-18 6 15,82-28-14-15,-20-8-289 16,-11-4-951-16</inkml:trace>
  <inkml:trace contextRef="#ctx0" brushRef="#br0" timeOffset="39063.6">12902 7684 1467 0,'0'0'719'16,"0"0"-406"-16,0 0-99 15,0 0-125-15,0 0-87 16,0 0 14-16,-18 154 28 0,18-79 12 16,0 6 9-16,0 7-23 15,0 21 10-15,2 28 6 16,6 34-2-16,0 8 20 15,-1-2-44-15,-1-11 35 16,-4-18-4-16,-2 7 9 16,0 2-11-16,0-1 2 15,0-4 48-15,0 1-51 16,-4 5-46-16,0 3 49 16,2-7-6-16,2-1-26 0,0-5 23 15,0 0-36 1,0 5 23-16,0 1-21 0,0-4-20 15,0 1 0 1,0 3 0-16,0-8 0 0,0-3 0 16,0-6 0-16,0-7 0 15,0 4 0-15,0-4 0 16,0 5 0-16,0-2 0 16,0-4 0-16,0 2 0 15,0-5 0-15,0-5 0 16,0-5 0-16,0-18 0 15,4-19 0-15,-2-18 0 16,0-4 0-16,4 10 0 16,-4 12 0-16,2 11 0 15,0 0 0-15,-2 3 0 0,1-1 0 16,1 4 0-16,0-8 0 16,1 0 0-16,0-6 0 15,-3-3 0-15,0-5 0 16,0 3 0-16,-2-6 0 15,0 2 0-15,0 1 0 16,0-3 0-16,3 2 0 16,1-3 0-16,2-2 0 15,6 3 0-15,-1-5 0 16,0 0 0-16,0 2 0 16,0-4 0-16,0 3 0 15,-1 3 0-15,-4 2 0 16,1-4 0-16,-5 6 0 15,0-7 0-15,0 1 0 16,3-10 0-16,-3-12 0 0,5-6 0 16,-1-9-87-16,15-6-249 15,-4-11-433-15,3-14-484 0</inkml:trace>
  <inkml:trace contextRef="#ctx0" brushRef="#br0" timeOffset="40010.18">14986 7452 821 0,'0'0'865'0,"0"0"-732"0,0 0-60 16,0 0 142-16,0 0-77 15,0 0-84-15,-85 0-26 16,83 0 76-16,-2 0 61 16,1 0 38-16,-2 0 0 15,3 0-16-15,-2 0-49 16,-3 0-57-16,-2 1-41 16,-4 1-26-16,-5 0-10 15,-2 2-3-15,-3 1-2 16,0 1 1-16,-2-3 0 15,2 0 0-15,1 0 1 16,2-1 0-16,-2 0 0 16,1 1 4-16,4-2-4 0,-1-1-2 15,0 0 1-15,3 3-1 16,-1-3 2-16,3 0-1 16,2 0 2-16,1 0-2 15,4 0 5-15,4 0-4 16,2 0-2-16,0 0 0 15,0 0 0-15,0 0-20 16,10 0-9-16,27 0 0 16,32 0 26-16,39-14 4 15,6-5 1-15,-6-1 13 16,-13 5-5-16,-26 0 6 16,-2 3-14-16,-5 0 18 0,-22 2-18 15,-15 4 0 1,-13 2-1-16,-12 4-44 0,-21 0-251 15,-14 7-669-15</inkml:trace>
  <inkml:trace contextRef="#ctx0" brushRef="#br0" timeOffset="40237.91">14623 7452 1005 0,'0'0'1118'16,"0"0"-615"-16,0 0-433 15,0 0-7-15,-27 108 188 16,27-40-100-16,0 11-91 0,2 8-33 16,9 0 16-1,-2-3-13-15,0-8 1 0,-5-8-29 16,0-5-1-16,-1-11-1 16,-3-7 0-16,7 2-72 15,0-13-278-15,-3-16-492 0</inkml:trace>
  <inkml:trace contextRef="#ctx0" brushRef="#br0" timeOffset="40419.48">14627 7950 1362 0,'0'0'1175'0,"0"0"-567"15,0 0-436-15,0 0-90 16,0 0-58-16,0 0-18 0,135-6 0 15,-50 6 4-15,7 0-9 16,35 0-2-16,-24 0-32 16,-26 0-671-16</inkml:trace>
  <inkml:trace contextRef="#ctx0" brushRef="#br0" timeOffset="41482.19">7704 9557 1345 0,'0'0'1184'0,"0"0"-893"15,0 0 24-15,0 0-12 16,0 0-209-16,0 0-59 15,-80 14-29-15,51 0-6 16,-7 10-7-16,0 6-1 16,1 10-1-16,4 6-22 15,6 7 20-15,8-2 1 0,12 0 4 16,5-5-9 0,9-10 3-16,22-10 3 0,13-14 9 15,12-12 8-15,2-7-1 16,-2-29 10-16,-7-3-7 15,-11-7 8-15,-16 2 11 16,-13-1 14-16,-9 1-4 16,0 4-15-16,-4 3-23 15,-14 4-1-15,-3 7 0 16,2 4 0-16,1 8-9 16,1 4-16-16,3 10-23 15,5 6-235-15,-1 7-686 0</inkml:trace>
  <inkml:trace contextRef="#ctx0" brushRef="#br0" timeOffset="42089.9">9580 9757 97 0,'0'0'1699'15,"0"0"-1068"-15,0 0-391 16,0 0 94-16,0 0-118 16,0 0-79-16,0 0-36 15,-42-76 4-15,35 66-17 16,-4 1-7-16,-2-2-42 15,-7 3-21-15,-5 0-15 0,-6 4-3 16,-5 2-1-16,-1 2-21 16,-3 0 20-16,-1 10-26 15,3 8 10-15,5 6 0 16,6 4 4-16,5 2-5 16,9 5 1-16,8 3 1 15,5 0 2-15,0-1 6 16,27-5 1-16,13-2 8 15,12-13 0-15,5-11 1 16,10-6 1-16,0-2 10 16,0-19-3-16,-3-10 1 15,-6-1-1-15,-6-4-9 16,-6 1 0-16,16-6-68 16,-12 4-246-16,-8 5-592 0</inkml:trace>
  <inkml:trace contextRef="#ctx0" brushRef="#br0" timeOffset="42518.25">11300 9850 1795 0,'0'0'593'0,"0"0"-477"15,0 0 221-15,-16-119-106 16,1 85-82-16,-5 0 3 16,-7 2-21-16,-11 4-25 15,-2 1-2-15,-7 6-32 16,3 9-35-16,-3 7-35 15,1 5-2-15,-2 13-11 16,4 15-5-16,4 11-11 16,7 6-2-16,13 1 17 15,15 1-3-15,5-2 6 16,9-6 0-16,20-5 9 16,9-8-5-16,5-10 5 15,1-8 2-15,-2-8 5 0,1 0-7 16,-4-8 0-16,19-30-133 15,-11 3-436-15,-9 2-668 16</inkml:trace>
  <inkml:trace contextRef="#ctx0" brushRef="#br0" timeOffset="50942.13">11057 10483 1081 0,'0'0'935'0,"0"0"-723"15,0 0 49-15,0 0-89 16,0 0-120-16,0 0-40 16,-8 76 84-16,8-39 41 15,0 0-20-15,0 6 3 16,0-1-27-16,0-3-41 15,0 0-25-15,0-5-9 16,0-2-17-16,0-4 7 16,0 0-8-16,0-2-1 0,0 17-179 15,0-9-195 1,2-8-433-16</inkml:trace>
  <inkml:trace contextRef="#ctx0" brushRef="#br0" timeOffset="51528.14">10941 11412 348 0,'0'0'2069'0,"0"0"-1604"15,0 0-214-15,0 0 5 16,0 0-133-16,0 0-86 16,-115 104 20-16,88-58-24 15,5 8-19-15,6 4-14 16,7 1 1-16,7-1 1 0,2-6-2 16,4-6 0-16,21-10 1 15,8-10-2-15,9-12 2 16,8-14 4-16,1 0-4 15,2-28 8-15,-1-12 1 16,-7-10 4-16,-10-4-7 16,-8-5 4-16,-10 6 35 15,-12-2 10-15,-5 5-10 16,-5 4-34-16,-22 5 3 16,-4 3-14-16,-2 10-1 15,-3 8-8-15,-1 11-4 16,-1 9-7-16,-5 0-25 15,1 22-17-15,2 24-92 16,9-5-324-16,9-4-403 0</inkml:trace>
  <inkml:trace contextRef="#ctx0" brushRef="#br0" timeOffset="51852.49">11176 12341 967 0,'0'0'1346'0,"0"0"-1030"0,0 0-179 15,0 0 44-15,0 0-36 16,-71 131-39-16,65-72-23 16,4 3 11-16,-2 0-54 15,0-2-13-15,-1-4-21 16,1-6-6-16,2-3-9 16,-10 7-226-16,6-10-445 15,-3-10-947-15</inkml:trace>
  <inkml:trace contextRef="#ctx0" brushRef="#br0" timeOffset="52563.8">10821 13586 1861 0,'0'0'534'15,"0"0"-223"-15,0 0 58 16,0 0-110-16,0 0-108 16,0 0-8-16,0 0-13 0,-42-13-38 15,31 13-67-15,-1 14-25 16,-3 10-7-16,-1 11-2 16,5 6 8-16,9 2-13 15,2-1 5-15,7-6-1 16,20-5 9-16,12-6 1 15,9-15 0-15,4-10 0 16,6 0-2-16,-2-18 2 16,-4-14 0-16,-4-6 2 15,-9-2-2-15,-8-3 0 16,-11 4 0-16,-11-2 1 16,-9 4 6-16,0 0-6 15,-20 3 8-15,-14 4 0 0,-5 6 11 16,-6 8-20-1,-7 14 0-15,-1 2-8 0,-1 8 7 16,1 13-17-16,6 2-78 16,7 3-74-16,-7 6-194 15,10-3-344-15,6-8-540 0</inkml:trace>
  <inkml:trace contextRef="#ctx0" brushRef="#br0" timeOffset="52812.5">11062 14258 2428 0,'0'0'523'0,"0"0"-434"16,0 0 113-16,-20 103-57 15,15-50-88-15,3-1-33 16,2 2-12-16,0 0-12 16,0 5 0-16,2 12-69 15,10-9-412-15,-8-10-671 0</inkml:trace>
  <inkml:trace contextRef="#ctx0" brushRef="#br0" timeOffset="53503.75">11006 15154 1094 0,'0'0'1316'0,"0"0"-964"15,0 0-106-15,0 0 106 16,0 0-193-16,0 0-99 0,0 0-33 16,-107 5-15-16,89 23 0 15,3 11 7-15,3-2-18 16,10 4 9-16,2-4-9 16,12 1-1-16,19-13 1 15,7-5-1-15,9-8 0 16,3-12 6-16,0 0-5 15,-4-13 0-15,-5-19 11 16,-8 1-6-16,-9-9 4 16,-8 0-8-16,-12-8 11 15,-4 2-5-15,-2-7 2 16,-18 7 1-16,-4 6-2 0,-1 14-8 16,-4 13 0-1,-2 13-1-15,-4 0-79 0,-15 39-181 16,13 1-390-16,1-4-439 0</inkml:trace>
  <inkml:trace contextRef="#ctx0" brushRef="#br0" timeOffset="53743.67">11130 15873 1491 0,'0'0'1225'0,"0"0"-1004"16,0 0-2-16,-4 153-1 15,2-83-114-15,2 11-22 16,0 0-50-16,0-5-20 16,0-1-11-16,0-11-2 15,0 6-55-15,2-15-207 16,0-24-562-16</inkml:trace>
  <inkml:trace contextRef="#ctx0" brushRef="#br0" timeOffset="59310.69">9542 10722 333 0,'0'0'1917'0,"0"0"-1589"15,0 0-122-15,0 0 114 16,0 0-148-16,0 0-133 16,-84-13-39-16,59 30-4 15,-4 13-13-15,0 10-7 16,-2 10 14-16,7 4-5 16,3 3-2-16,11 1 16 0,4-4-7 15,6-4 8 1,0-5 0-16,16-8 1 0,7-7 0 15,4-10-1-15,4-7 0 16,2-12 1-16,7-1 17 16,2-16 11-16,3-19 54 15,-5-10-47-15,-4-6-13 16,-12-3-22-16,-13-3 14 16,-11 0-14-16,0 3 10 15,-21 4-11-15,-11 8 0 16,-4 8-9-16,-2 10-24 15,3 8 2-15,4 6 1 16,-1 6 2-16,3 4-8 16,2 0-8-16,-12 35-23 15,5 4-168-15,1-5-607 0</inkml:trace>
  <inkml:trace contextRef="#ctx0" brushRef="#br0" timeOffset="59819.24">9460 11616 38 0,'0'0'2129'16,"0"0"-1605"-16,0 0-357 0,0 0 111 16,0 0-113-16,0 0-94 15,0 0-56-15,-40 6-15 16,33 26-11-16,-2 12 11 15,-4 12 1-15,2 9-1 16,-3-1 2-16,3 0-1 16,5-2-2-16,6-2-77 15,0 15-259-15,0-17-413 16,2-10-872-16</inkml:trace>
  <inkml:trace contextRef="#ctx0" brushRef="#br0" timeOffset="60098.04">9474 12595 1835 0,'0'0'986'16,"0"0"-683"-16,0 0-68 15,0 0-34-15,0 0-135 16,0 0-66-16,0 0-3 16,-29 30-3-16,24 6 6 15,-4 8 1-15,0 9 1 0,-2 0-2 16,-1 8-75-16,0 23-263 16,-2-14-318-16,3-6-666 0</inkml:trace>
  <inkml:trace contextRef="#ctx0" brushRef="#br0" timeOffset="60629.41">9511 13686 1401 0,'0'0'1007'0,"0"0"-751"15,0 0 52-15,0 0-34 16,-129-28-120-16,111 28-61 16,0 0-57-16,1 18-14 15,-2 8-21-15,4 11 1 16,3 2-2-16,8 3-6 16,4-2 6-16,2-2-11 0,21-8 10 15,8-6-11-15,4-12 11 16,6-12-14-16,3 0 6 15,-2-23 9-15,-1-14 8 16,-5-9 0-16,-7-4-7 16,-12-2 15-16,-12 1 17 15,-5 8 23-15,-3 3 10 16,-18 5 3-16,-6 13-47 16,-5 9-10-16,-1 13-12 15,-2 0-15-15,1 21-141 16,-13 32-209-16,12-6-455 15,6-2-948-15</inkml:trace>
  <inkml:trace contextRef="#ctx0" brushRef="#br0" timeOffset="61063.45">9603 14562 546 0,'0'0'1367'16,"0"0"-994"-16,0 0-220 0,0 0 88 16,53-109-89-1,-40 82-79-15,-4 0 41 0,-7 1 63 16,-2 2 2-16,-2-2-53 15,-15 2 5-15,-10 0-55 16,-2 2-13-16,-2 8-18 16,-1 4-15-16,1 10 6 15,0 0-30-15,-4 10-6 16,-4 20-3-16,-1 9 2 16,3 5 1-16,5 1-2 15,10 4-5-15,11-5-5 16,11 0 4-16,0-12-2 15,6-5 1-15,19-6-15 16,4-8 4-16,7-11-11 16,3-2 22-16,7-13-60 0,16-24-80 15,-11-1-218 1,-13 5-537-16</inkml:trace>
  <inkml:trace contextRef="#ctx0" brushRef="#br0" timeOffset="61490.59">9529 15341 314 0,'0'0'1867'0,"0"0"-1361"15,0 0-264-15,0 0 39 16,0 0-121-16,0 0-111 0,0 0-49 16,-47-12 0-16,47 43 4 15,0 11 31-15,5 10 4 16,-5-2-30-16,0 7 3 16,0-3-12-16,0 4-66 15,0 18-262-15,0-10-452 16,-11-12-1124-16</inkml:trace>
  <inkml:trace contextRef="#ctx0" brushRef="#br0" timeOffset="61720.12">9442 16248 1185 0,'0'0'1103'0,"0"0"-567"0,0 0-489 16,0 0 15-16,9 108 55 16,0-49-50-16,2 3-32 15,-2 9-7-15,-2-8 1 16,-3-1-20-16,-4 14-9 16,0-13-221-16,0-19-528 0</inkml:trace>
  <inkml:trace contextRef="#ctx0" brushRef="#br0" timeOffset="68437.94">7814 10843 1134 0,'0'0'1127'0,"0"0"-786"15,0 0-213-15,-119-29 162 16,93 29-211-16,3 2-79 16,-2 25-48-16,-1 12-1 15,-1 16 22-15,3 5 14 16,6 2 12-16,9-3-4 15,9-9 5-15,0-9 0 16,14-7 0-16,12-9 1 16,12-10 10-16,6-9 13 15,8-6 39-15,1-11-3 16,1-20-6-16,-7-9 10 0,-10-8-20 16,-10-2-13-1,-14-2-22-15,-11 2 10 0,-2 1-18 16,-6 8-1-1,-14 6 0-15,-4 7-16 0,-1 8-2 16,-2 10-15-16,-4 6-4 16,-2 4-28-16,-23 20-104 15,10 10-487-15,0 0-459 0</inkml:trace>
  <inkml:trace contextRef="#ctx0" brushRef="#br0" timeOffset="68939.2">7687 11825 1517 0,'0'0'773'0,"0"0"-475"16,0 0-122-16,0 0 115 16,0 0-78-16,0 0-137 15,-123-34-55-15,107 65-20 0,-4 12-2 16,2 7 1-16,2 4 0 15,10-2-1-15,4-4 0 16,2-5 0-16,4-11-11 16,21-8 12-16,8-14-11 15,5-10 11-15,7-5 0 16,1-27 12-16,-1-7-6 16,-9-5 29-16,-7-5 20 15,-12 2 19-15,-12-1-10 16,-5-1-43-16,0 5-7 15,-11 1-13-15,-7 12-2 16,0 6-15-16,-2 11-3 16,-2 10-7-16,-3 4-13 0,-20 27-57 15,3 9-401-15,2 0-324 0</inkml:trace>
  <inkml:trace contextRef="#ctx0" brushRef="#br0" timeOffset="69428.32">7753 12833 1302 0,'0'0'653'15,"0"0"-465"-15,0 0 13 16,0 0 16-16,0 0-93 16,0 0-44-16,0 0 29 15,36-44-9-15,-25 21 29 16,-5-2-18-16,-6-1 4 16,0-4-15-16,0-2-13 15,-13-5-16-15,-14 2-38 16,-2 1 4-16,-4 3-26 15,0 12-2-15,-1 8-9 16,3 11-9-16,2 0-15 16,-4 21-14-16,-1 13 5 15,3 9 2-15,2 6 16 16,9 3-5-16,7 0 20 0,9-6-8 16,4-4 7-16,4-6-4 15,21-7 5-15,6-13 0 16,6-10 0-16,5-6 8 15,6-9-7-15,0-18 19 16,-1-10-19-16,-5 1-1 16,-10-2-13-16,-14 10-281 15,-16 6-602-15</inkml:trace>
  <inkml:trace contextRef="#ctx0" brushRef="#br0" timeOffset="69948.45">7780 13465 68 0,'0'0'2053'0,"0"0"-1435"15,0 0-416-15,0 0-51 16,0 0-66-16,0 0-52 15,0 0-16-15,-47 132 32 0,38-67-20 16,3-1-19-16,1-1-2 16,0-2-8-16,1 3 0 15,-9 24-69-15,1-13-280 16,-1-15-462-16</inkml:trace>
  <inkml:trace contextRef="#ctx0" brushRef="#br0" timeOffset="70242.24">7811 14633 1609 0,'0'0'1082'0,"0"0"-740"16,0 0-170-16,0 0 16 16,0 0-122-16,0 0-66 15,0 0-2-15,-18 57 1 16,12 1 1-16,-6 12 0 16,-1 13-15-16,-2 5-144 15,-12 28-157-15,2-25-482 16,5-15-817-16</inkml:trace>
  <inkml:trace contextRef="#ctx0" brushRef="#br0" timeOffset="70610.35">7693 15665 1242 0,'0'0'1317'16,"0"0"-1013"-16,0 0-196 16,0 0-33-16,0 0-56 15,0 0-3-15,-8 124-14 16,2-70 5-16,4 5-7 16,0 2-32-16,-9 24-162 15,3-13-175-15,-4-13-446 0</inkml:trace>
  <inkml:trace contextRef="#ctx0" brushRef="#br0" timeOffset="70880.07">7608 16525 1468 0,'0'0'1280'0,"0"0"-962"15,0 0-179-15,0 0-25 16,0 0-62-16,0 0-41 0,0 0-11 16,-2 134 5-16,2-62-4 15,0-1-2 1,-2 33-37-16,-4-24-206 0,-4-14-463 0</inkml:trace>
  <inkml:trace contextRef="#ctx0" brushRef="#br0" timeOffset="102208.03">6742 9162 780 0,'0'0'1438'16,"0"0"-1267"-16,0 0-119 16,0 0-17-16,0 0-4 15,0 0-23-15,-9 0 0 16,9 0-7-16,-2 0 0 0,2 0-1 15,0 1 1 1,0-1 0-16,0 0-1 0,0 3 0 16,0-3 1-16,0 0-2 15,0 0 1-15,0 0 0 16,0 0-8-16,9 2 1 16,8-1 6-16,10 6 0 15,6-1 1-15,8 0 0 16,3 0 5-16,8-1 22 15,1-3 35-15,6 1-5 16,4-3-4-16,2 0-35 16,2 0-10-16,0 0 2 15,-5 2-9-15,-2-1 10 16,-6 4 1-16,-1-1 11 16,-2 0-6-16,5 0 7 0,4 0 3 15,3 0 10-15,1-4-10 16,-1 0 3-16,-1 0 10 15,-2 0-16-15,-4 0 24 16,-7-2-23-16,-2-4-4 16,-7 2-15-16,-7 0 3 15,-2 0-9-15,-2 2 0 16,-4 2 0-16,2-3 0 16,0 3 9-16,4-1-8 15,2-4 17-15,5 4-6 16,-1-5 26-16,-1 2-19 15,0 0 10-15,-4 0-14 16,-3 0-2-16,-4 2-2 0,-2 0-11 16,-5 0 7-16,-1 2-6 15,4-3-2-15,1 3 2 16,7-1-2-16,7-1 0 16,2-2 1-16,4-1 0 15,1 2 1-15,-2-2-2 16,-1-2 2-16,-1 1 19 15,-6 2-19-15,-4 0 10 16,-5 0-10-16,-4 2 5 16,1 2-6-16,0-3 0 15,2 2 8-15,4-1-8 16,4-2 12-16,9-1-11 16,3-1 12-16,3 1-4 15,3-3 6-15,-4 2-15 16,2 2 6-16,-5 0-4 0,3-1-2 15,-5 4 9 1,0-1-9-16,0-1 5 0,0 3-4 16,-2-1-1-16,2 1 1 15,0-2 5-15,0-1-5 16,2-1 5-16,3 2 4 16,-1-2-2-16,1 3 2 15,-3 1-10-15,4 0 0 16,-4 0 1-16,-5 0-1 15,3 0 0-15,-4 0 0 0,2 0 1 16,2 0 0-16,0 0 5 16,3 0 1-1,1 0 8-15,1 0-14 16,1 0 11-16,1 0-12 0,2 0 8 16,-2 0-7-16,2 0-1 15,-2 0 6-15,-3 0-6 16,1 0 6-16,-1 0-6 15,-1 0 11-15,1 4-10 16,1-1 16-16,-3 1-5 16,2 1 0-16,6 1-12 15,4 1 0-15,6 0 5 16,6-3-4-16,8 0 13 16,4-2-2-16,2-1 12 15,2 2-23-15,-1-2 7 0,-4 2 1 16,0-3 6-16,-6 1-9 15,0 2-6-15,-1 0 6 16,-2 2-5-16,1-1 9 16,2-1-10-16,5 2 12 15,2-3 2-15,5 2 7 16,4-4-11-16,2 0 7 16,5 0-2-16,3 0-14 15,1 0 27-15,0 0-1 16,-2 0-5-16,-3 0-21 15,4 0 6-15,18 0-1 16,30 0-3-16,32 0 4 16,5 0-1-16,-9-6 15 15,-17 1-19-15,-21 2 19 16,-8 3-15-16,-19 0 7 16,-21 0-11-16,-20 0 16 0,-7 0-17 15,8 0 8-15,7 2 1 16,8 2-9-16,-3 2 7 15,0-2-2-15,-2 0 6 16,2-2-12-16,1 2 15 16,-2 0-8-16,2-1 2 15,-4-3-3-15,0 1-4 16,-11-1 8-16,-5 0-9 16,-10 0 22-16,-15 0-23 15,-12 0 0-15,-11 0 0 16,-6 0 0-16,-5 0 0 0,-2 0 0 15,0 0 0-15,0 0 0 16,0 0 0-16,0 0 0 16,0 0 0-16,2 0 0 15,-2 0 0-15,2 0 0 16,0 0 0-16,4 0 0 16,-2 0 0-16,5 0 0 15,-1 0 0-15,4 0 0 16,5 4 0-16,4 2 0 15,3 0 0-15,1 0 0 16,-8 0 0-16,-3-4 0 16,-9 0 0-16,-3 0 0 15,0-2 0-15,0 2 0 0,-2 12-32 16,2-1-289 0,-2 0-656-16</inkml:trace>
  <inkml:trace contextRef="#ctx0" brushRef="#br0" timeOffset="124147.01">14816 9574 1443 0,'0'0'1216'16,"0"0"-762"-16,0 0-231 15,0 0-7-15,0 0-139 16,0 0-64-16,-9-19-11 16,7 19-2-16,2 2-2 15,0 15-26-15,0 4 2 16,0 13 14-16,5 8 12 16,1 8 6-16,3 3-6 15,-2 1 8-15,0 1-7 16,-1-2-2-16,-2-3 1 15,1-6 0-15,-1-6 1 16,1-7 11-16,-3-8 2 0,1-8-13 16,-1-6 15-16,-2-5-15 15,2-1 6-15,-2-3-6 16,0 0 2-16,0 0-2 16,0 0-1-16,0 0 1 15,0 0-1-15,0 0 0 16,4 1 0-16,-2 9-12 15,-2 14-58-15,0 0-463 16,0-7-646-16</inkml:trace>
  <inkml:trace contextRef="#ctx0" brushRef="#br0" timeOffset="132900.04">9190 13184 796 0,'0'0'1021'0,"0"0"-498"16,0 0-270-16,0 0 39 16,0 0-26-16,-11 0-86 15,11 0-75-15,0 0-81 16,0 0-15-16,0 0-9 15,0 0-6-15,0 0-3 0,0 0-6 16,18 0 15-16,8 0 0 16,15 0 21-16,15 0-2 15,28 0 14-15,36-1-4 16,36-14 2-16,14 0 4 16,-3-5-10-16,-14-1 2 15,-16-1 8-15,-6 2 2 16,-19 6-10-16,-26 2 6 15,-18 8-25-15,-16 3 10 16,9 1-9-16,1 0-2 16,8 0-6-16,-8 0 6 15,-5 1 10-15,1 0-10 16,-2-1 13-16,-2 0 5 16,-6 0 22-16,-5-2-26 15,-9-4-2-15,-10-1-18 0,-9 3 0 16,-6 2 0-16,-6 2-1 15,-3 0 0-15,0 0 6 16,0 0-12-16,0 0 8 16,0 0-4-16,0 0 2 15,0 0 0-15,0 0 0 16,0 0-5-16,0 0 4 16,0 0 1-16,0 0-1 15,0 0 2-15,0 0-7 16,0 0 3-16,0 0 2 15,0-2-18-15,-16 0-89 16,-11 0-466-16,-13-4-477 0</inkml:trace>
  <inkml:trace contextRef="#ctx0" brushRef="#br0" timeOffset="133982.78">9175 13271 811 0,'0'0'123'0,"0"0"423"16,0 0 16-16,0 0-248 15,0 0-23-15,0 0-13 16,0 0-19-16,-7 0-83 16,7 0-51-16,0 0-83 15,0 0-24-15,0 0-11 16,0 0-7-16,0 0 0 15,0 0-1-15,0 0 1 16,18 0-10-16,6 0 9 16,10 0-1-16,5 0 1 15,9-2 1-15,8-2 1 16,4-3 17-16,6 0-11 16,3-1 8-16,2-2-7 15,6 2 4-15,-4 1-11 0,3 0 22 16,1 3-14-16,-2 0-8 15,0 1 20-15,-1 1-15 16,-3 0 11-16,2-1-16 16,1-1 24-16,-3-1-14 15,-4 1 16-15,-3 1-18 16,-3-2 1-16,-10 4 8 16,-2 1-10-16,-4 0 1 15,-5 0-8-15,3 0 16 16,-6 0-5-16,3 0 8 15,2 0 4-15,1 3-6 16,1 0-9-16,1-3-3 16,-1 0 2-16,-1 0-7 0,-3 0-1 15,-5 0 0 1,-1 0 6-16,-5 0-6 0,-2 0 0 16,-5 0 0-16,-7 0 1 15,-1 0-1-15,-1 0 0 16,0 1 1-16,1-1-1 15,1 2 6-15,1-2 8 16,-3 0 2-16,1 0-14 16,-5 0 14-16,-1 0-5 15,0 0-5-15,-4 0 1 16,-2 0-6-16,-2 0 6 16,2 0-5-16,-2 0-3 15,0 0 2-15,0 0-1 0,0 0 0 16,0 0 0-16,0 0 1 15,0 0-1-15,0 0 0 16,0 0 6-16,0 0-8 16,0 0 4-16,0 0-4 15,0 0 3-15,0 0-1 16,0 0 1-16,0 0-1 16,0 0 0-16,-20 0-19 15,1 0-92-15,-10 0-704 0</inkml:trace>
  <inkml:trace contextRef="#ctx0" brushRef="#br0" timeOffset="138865.74">15061 12296 1655 0,'0'0'745'0,"0"0"-373"16,0 0-107-16,0 0 44 15,0 0-88-15,0 0-113 16,0 0-45-16,-2-44-42 16,2 44-21-16,0 1-6 15,0 24-15-15,0 11 14 16,0 14 7-16,0 13 1 0,0 3 6 15,0 0 2-15,0-4-9 16,0-4 7-16,0-8-5 16,0-10 7-16,0-12-9 15,0-7 1-15,0-11-1 16,0-5 0-16,0-5 0 16,0 0 8-16,0-1 14 15,0-25 28-15,20-35 13 16,9-39-56-16,-1-4-4 15,-5 3-3-15,-5 17 0 16,-11 30-6-16,-1 4 5 16,-1 6 0-16,-5 18 2 0,2 12-3 15,-2 8 3-15,0 6-2 16,0 0-14-16,0 0 1 16,0 6-23-16,0 22-31 15,0 12 44-15,0 15 18 16,0 10 5-16,0 7 2 15,0 1 6-15,0-2-6 16,0-6 15-16,-2-9-16 16,-3-12 9-16,3-12-9 15,2-10 0-15,0-7-1 16,0-10 2-16,0-1-2 16,0-1 2-16,0 2-2 15,0 4-191-15,-9-4-429 0,-4-3-500 16</inkml:trace>
  <inkml:trace contextRef="#ctx0" brushRef="#br0" timeOffset="141041.38">15148 12346 424 0,'0'0'94'15,"0"0"37"-15,0 0 659 16,0 0-545-16,0 0-88 16,0 0 14-16,0-44 3 15,0 36-12-15,0 3-30 16,0 0 12-16,0 1 17 0,0 4-16 16,0-2-55-1,0 2-18-15,0 0-32 0,0-2-11 16,0 2-8-16,0 0-15 15,0 0 4-15,0 0-10 16,0 0 9-16,0 0-8 16,0 0 11-16,0 0-11 15,0 0 11-15,0-2 1 16,0 0 25-16,0 0 45 16,0-2 6-16,0 2-10 15,0 2-29-15,0-2-2 16,0 2-17-16,0-2 14 15,0 0-9-15,0-3 8 16,0 4-19-16,0-1-19 16,-2 2 2-16,2 0-7 0,-2 0-2 15,2 0 0-15,-2 0 1 16,-4 0-15-16,-2 8-2 16,-3 10 2-16,-5 8 8 15,1 6 7-15,1 6-8 16,5 2 8-16,7 1-11 15,2-4 11-15,0-2-15 16,0-7 14-16,9-9-5 16,0-2 5-16,0-9-5 15,0-6 5-15,2-2 0 16,2-2 1-16,10-20 2 16,2-10-1-16,-2-10-1 0,0-6 1 15,-7-2 0-15,-5-1 0 16,-5 9 1-16,-4 8 8 15,-2 11-10-15,0 11 12 16,0 11-11-16,0 1-1 16,0 0-3-16,0 16-8 15,0 14 1-15,-4 10 10 16,-5 6 0-16,-2 4 0 16,2-1 0-16,3-4 1 15,-1-6-7-15,5-10 7 16,-3-4-2-16,3-12 1 15,2-4-1-15,0-7-1 16,0-2 2-16,-3 0 0 0,1-5 2 16,-2-16 5-1,-3-14-5-15,-1-16-4 0,-6-30-1 16,3-1 2-16,-3-6 0 16,3 4-6-16,3 30 5 15,0 9 2-15,4 22 12 16,2 12-3-16,2 11-9 15,0 0 0-15,-2 26-1 16,2 18-17-16,-5 17 18 16,-1 17-1-16,-1 7 1 15,-2 7 7-15,0-6-1 16,3-6 9-16,1-10-15 16,3-12 9-16,0-13-9 0,2-12 12 15,0-11-12 1,0-8 6-16,0-5-6 0,0-7 0 15,0-2-1-15,0 1-23 16,0 1-122-16,0 1-408 16,0-3-833-16</inkml:trace>
  <inkml:trace contextRef="#ctx0" brushRef="#br0" timeOffset="143189.29">7938 15187 182 0,'0'0'141'0,"0"0"-77"0,0 0 28 16,0 0-27-16,0 0 84 16,0 0-90-16,0 0 16 15,-134-5-33-15,110-1 3 16,0-1-18-16,-3 1 93 15,2 2-72-15,0 4-38 16,4 0-3-16,0 0 0 16,3 0 9-16,1 0-4 15,1 0 156-15,-2 4 85 16,2 1-138-16,1-5-7 16,-1 0 35-16,3 0 110 15,-1 0-162-15,6 0-24 16,1 0 35-16,3 0 23 15,0 0-10-15,0 0 10 16,4 0 22-16,-2 0-49 0,0 0-42 16,0 0-40-16,-2 0-3 15,-3 0-12-15,-4 4-1 16,-2 0 1-16,-3 2-1 16,-2-2 1-16,3 0-1 15,-1-3 1-15,3 4-1 16,1-2 1-16,4 2-1 15,1-5 1-15,1 1-1 16,3-1 1-16,0 3-1 16,3-3 1-16,0 0-1 15,0 0 0-15,0 0-1 16,0 0 1-16,0 0 0 16,0 1-11-16,10 3 10 0,17 1-4 15,8 3 5 1,14-7 1-16,11 2 1 0,12-3 11 15,10 0-13-15,5 0 30 16,4 0-9-16,-2 0 17 16,1 0-11-16,-5-3-8 15,-4-2 8-15,-4 1-6 16,-6-5 3-16,-7 4-12 16,1-3-8-16,-5-1-4 15,-2 4-12-15,0-4-19 16,-4 1 25-16,-2 2 6 15,-2-4 46-15,-1 7 8 16,0-2-12-16,0 1-13 16,-3 0-19-16,-3 3-2 0,-7 1-7 15,-3-3-1-15,-2 3 1 16,3-2 0-16,-3 0 0 16,4 2-1-16,-1-2 1 15,-1 2-1-15,0 0 7 16,-1 0-7-16,-1 0 11 15,0 0-10-15,0 0 16 16,6 0-16-16,-4 0 9 16,2 0 8-16,3-4 2 15,-2-2 2-15,1 1-10 16,2 2 6-16,-4 0-17 0,1-3 6 16,-5 3-6-1,0 1-1-15,-2 0 0 0,2 0 1 16,3 2-1-16,-1-4 1 15,3-2 13-15,2-2-12 16,-2 0 14-16,-1-1-16 16,1 0 2-16,-1 1-1 15,-1 2-1-15,1-2 0 16,2 2 0-16,-2 0 6 16,3 1-5-16,-3-2-1 15,-1 3 7-15,-1 0-3 16,-2 0-3-16,0-2-1 15,3-1 1-15,2 1 6 16,6-1 8-16,4-1-4 16,8-4 2-16,4 0-11 0,2-4 14 15,-2 2-10-15,-2 0 3 16,-3 2-9-16,-6 2 1 16,-3 1-1-16,-3 8 0 15,-1 1 0-15,-2 0 1 16,-3 0-2-16,2 0 2 15,-6 0 7-15,2 0-8 16,0 0 14-16,1 0-5 16,-3 0 4-16,-4 0-2 15,-8 0-11-15,-5 0 5 16,-5 0-4-16,-7 0-2 16,0 0 7-16,-2 0-12 0,0 0 14 15,0 0-7 1,0 0-1-16,0 0 1 0,0 0-1 15,0 0 0-15,0 0 2 16,0 0-1-16,0 0-2 16,0 0-7-16,-42 20-25 15,-12 6-271-15,-14 4-887 0</inkml:trace>
  <inkml:trace contextRef="#ctx0" brushRef="#br0" timeOffset="146115.95">15264 14105 2169 0,'0'0'674'0,"0"0"-481"0,0 0 5 16,0 0-11-1,0 0-123-15,0 0-55 0,0 0 0 16,3 19-9-16,5 26 15 16,-1 8 17-16,-3 10 7 15,0-1 7-15,-4 5-7 16,0-9-25-16,0-2-3 15,0-10-10-15,0-6-1 16,0-13 1-16,0-8-1 16,0-7 0-16,0-10 1 15,0-2 5-15,3 0-5 16,4-12 28-16,-1-21 19 16,5-22-27-16,3-16-21 0,-1-10 13 15,-3-4-12 1,-6 6-1-16,-4 16 0 0,0 19 0 15,0 17 11-15,0 14-10 16,0 9 22-16,0 4-22 16,0 0-1-16,0 0-5 15,0 0-1-15,0 12-22 16,2 4 14-16,0 10 14 16,-2 6-5-16,0 4 4 15,-14 22-121-15,-15-8-339 16,-6-10-569-16</inkml:trace>
  <inkml:trace contextRef="#ctx0" brushRef="#br0" timeOffset="147685.99">7350 15993 842 0,'0'0'145'16,"0"0"-77"-16,0 0 543 16,0 0-285-16,0 0-95 15,0 0-52-15,-7 15 2 16,7-15 3-16,-2 0-34 15,2 4-93-15,0-4-33 16,0 0-22-16,0 1 4 16,0 2-6-16,0 3 1 15,0-2 2-15,0 4-2 0,0 1-2 16,-3 2 2-16,-1 5-1 16,-2-2 0-16,-3 4 0 15,-1 0 1-15,2-7-1 16,1-5 1-16,3 3-1 15,2-5 8-15,0-4-7 16,2 0 12-16,0 0-11 16,0 0 9-16,0 0-10 15,0 0 0-15,0 0 0 16,0 0 0-16,0 0 2 16,19 0-1-16,10 0 7 15,14 0 34-15,10 0 5 16,7 0-13-16,9 0 11 15,7 0-2-15,2-4-4 16,4 0-16-16,-1-4-11 0,-1 3 8 16,-4 0-20-16,-5 1 2 15,-2 4 3-15,-2-4-5 16,0 2 19-16,-2 2 1 16,-3-2 6-16,2 0-14 15,-1-2 5-15,1 4-1 16,-1-4 5-16,-1-2-21 15,-4 2 15-15,-4-1-5 16,-4 5-5-16,0-3 0 16,-4 3 4-16,-1-4-2 15,-3 3-2-15,1-2 6 16,-1 1-11-16,0-2 14 16,5 0-7-16,0-4 4 0,-2 2-6 15,-1 2 10-15,-1-4-5 16,-3 2-5-16,-1-2 6 15,0 4-12-15,-3 0 8 16,-1-1-7-16,-2 4 4 16,3-3-5-16,1-5 6 15,6 6-6-15,6-3 6 16,5-4-5-16,4 2 16 16,2-1-1-16,2-5-10 15,3 5 6-15,-1-4-6 16,1 1 14-16,-1 2-10 15,-1 1 0-15,-5 5-10 16,-2-5-2-16,-5 5 2 0,-2 0-4 16,-2 2 3-16,-1-2 2 15,1 4-2-15,2 0 2 16,0-4-1-16,-5 4 0 16,-3 0 1-16,-7 0-1 15,-8 0 1-15,-8 0-1 16,-7 0 1-16,-6 0-2 15,-3 0 10-15,-2 0-10 16,0 0 1-16,0 0 0 16,0 0-15-16,-60 0-90 15,-3 0-477-15,-15 0-575 0</inkml:trace>
  <inkml:trace contextRef="#ctx0" brushRef="#br0" timeOffset="149439.92">15360 15209 1949 0,'0'0'672'16,"0"0"-439"-16,0 0-48 16,0 0-34-16,0 0-76 15,0 0-63-15,0 0 15 0,-18 115 19 16,7-56-10-16,-1-6-6 15,4 5-3-15,-1-12-1 16,3-2-16-16,0-10 4 16,2-5-13-16,0-8 8 15,4-10-8-15,0-5-1 16,0-6 0-16,0 0 8 16,0 0 11-16,0-17 16 15,0-14 25-15,0-9-50 16,4-13-2-16,3-5-7 15,-2-4-1-15,-3 4 1 16,-2 8-1-16,0 14 6 16,0 10 14-16,0 15 31 15,0 4-6-15,0 7-8 16,0 0-28-16,0 0-9 0,0 7-13 16,0 18 5-16,0 9 7 15,0 5 1-15,0 4 0 16,0 2 0-16,0-6 0 15,0-3 0-15,0-6 5 16,0-7-5-16,0-9-1 16,0-11 0-16,0 2 1 15,0-5 1-15,0 0 0 16,0-5 17-16,0-21-7 16,2-10 1-16,4-18-11 15,3-14-1-15,-5-6 0 16,0-2 0-16,-2 13 0 15,-2 15 1-15,0 21 0 0,0 12 1 16,0 11 7-16,0 4-9 16,0 0-2-16,2 0-13 15,0 19 6-15,0 8 2 16,0 9 7-16,1 8 0 16,-3 5 0-16,0-3 5 15,0 2-4-15,0-4 5 16,0-7-5-16,0-8 4 15,0-5-5-15,0-8 0 16,0-6 0-16,0-6 0 16,0 1 0-16,0-5-1 15,0 6-30-15,0 1-196 16,-5-7-486-16</inkml:trace>
  <inkml:trace contextRef="#ctx0" brushRef="#br0" timeOffset="152958.29">13100 15973 722 0,'0'0'124'0,"0"0"-57"15,0 0 489-15,0 0-256 16,0 0-105-16,0 0-7 16,0 0-17-16,0 0-14 15,-2 0-20-15,2 0-16 0,0 0-14 16,0 0-8-16,0 0-8 15,0 0-10-15,0 0-11 16,0 0-14-16,0 0-2 16,0 0-16-16,0 0-9 15,0 0-16-15,0 0-2 16,0 4-11-16,-2 9-9 16,2 1 0-16,-2 12 7 15,2 6 1-15,0 8 2 16,0 0-1-16,0 4 0 15,0 4 17-15,0 6 5 16,6 5 17-16,-1 5-7 16,0 6-22-16,1-3 3 0,-1 0-12 15,-3-1 30 1,2-7-9-16,0-6 7 0,-2-9-17 16,2 0 0-16,0-7-3 15,-2-5 0-15,0-2 1 16,0-10-2-16,1-3 4 15,-1-4-11-15,-2-5 6 16,2-6-7-16,-2 2 6 16,0-4-5-16,0 0 0 15,0 0 8-15,0 0-8 16,0 0-1-16,-4 0-163 16,-15 0-479-16</inkml:trace>
  <inkml:trace contextRef="#ctx0" brushRef="#br0" timeOffset="163108.54">15375 10637 1243 0,'0'0'1109'0,"0"0"-843"15,0 0 97-15,0 0-91 16,0 0-106-16,0 0-31 16,-62-18-61-16,42 18 13 0,-2 0-56 15,-3 0-14-15,-2 3-17 16,-2 11-1-16,-2 6 0 16,-2 6-8-16,2 4 9 15,2 7-10-15,4 1 9 16,5 3-7-16,6 3 7 15,8-2-7-15,6-2 8 16,0-4-2-16,4-2 1 16,21-7-5-16,11-5 1 15,6-6 5-15,7-8 0 16,5-8 8-16,2 0-7 16,-4-26 0-16,-2-8 5 15,-6-6 0-15,-10-3 0 16,-10-1-4-16,-10-2 11 15,-14 0-2-15,0 0 8 0,-16-2-10 16,-15 4 6-16,-7 8-14 16,0 5 6-16,-3 11-7 15,2 9-1-15,-3 4 0 16,-6 7-19-16,-2 0-17 16,-2 4-26-16,-14 26-96 15,12-3-342-15,12-4-337 0</inkml:trace>
  <inkml:trace contextRef="#ctx0" brushRef="#br0" timeOffset="163694.56">15179 11351 2165 0,'0'0'366'0,"0"0"-4"16,0 0 16-16,0 0-233 15,0 0-52-15,0 0-48 16,-131-4-35-16,109 26-10 16,-3 9-1-16,5 3-6 15,4 2 6-15,8 2 0 16,8 0-5-16,0-1 5 15,15-4-5-15,16-3 6 16,7-8-8-16,7-9 7 16,3-11 2-16,2-2 6 15,-6-9-7-15,-5-15 9 16,-8-4-1-16,-8-4 1 16,-2-2 4-16,-7-2 2 0,-8 2 54 15,-6-2 12-15,0 2-7 16,-8 0-32-16,-13 5-9 15,1 8-20-15,-3 4 2 16,2 9-15-16,-4 7 0 16,-4 1-13-16,-7 0-53 15,-17 23-164-15,4-2-367 16,8-3-608-16</inkml:trace>
  <inkml:trace contextRef="#ctx0" brushRef="#br0" timeOffset="164872.44">15277 13357 1166 0,'0'0'1228'0,"0"0"-653"16,0 0-307-16,0 0 1 15,0 0-41-15,0 0-141 16,-42-26-73-16,28 26-14 16,-1 2-6-16,-5 20-5 15,-5 12-19-15,0 8 21 16,6 8-4-16,3-2 11 15,10 0-4-15,6-2-1 16,0-1 1-16,13-10-5 16,11-2 10-16,7-3-11 15,8-12 11-15,3-5-2 16,4-8 3-16,2-5 9 16,-1-11 15-16,-3-14 5 15,-4-14-11-15,-5-1 6 16,-8-3-17-16,-9-1 14 0,-11 2-12 15,-7-2 12-15,0 2-21 16,-2 5 6-16,-17 7-5 16,0 6 0-16,-1 8 2 15,-1 6-3-15,2 6-1 16,-4 4-27-16,-2 0 5 16,-1 1-8-16,-6 19-1 15,-1 3-10-15,-9 11-91 16,9-4-501-16,6-8-836 0</inkml:trace>
  <inkml:trace contextRef="#ctx0" brushRef="#br0" timeOffset="166608.09">15302 16142 914 0,'0'0'1460'0,"0"0"-984"0,0 0-267 16,0 0 79-16,0 0-68 16,-114-40-109-16,79 40-70 15,-3 12-41-15,-5 16-1 16,1 9-11-16,2 10-6 15,7 7 17-15,6 9-13 16,13 3 14-16,12-7-10 16,2 0 9-16,18-11-9 15,18-8 2-15,13-13 2 16,11-18 6-16,7-9 1 16,2-5 5-16,0-30 12 15,-7-11-6-15,-8-7 12 0,-12 0-7 16,-18-1 14-16,-13 5 46 15,-11 4-19-15,-2 1-29 16,-27 3-14-16,-7 1-15 16,-3 10 0-16,-5 8-9 15,1 12-14-15,1 6 5 16,-3 4-28-16,0 0-13 16,-6 0-25-16,9 0-486 15,9-10-879-15</inkml:trace>
  <inkml:trace contextRef="#ctx0" brushRef="#br0" timeOffset="188795.24">17781 9406 841 0,'0'0'1417'16,"0"0"-1107"-16,0 0-131 15,0 0 1-15,0 0-105 16,0 34-73-16,0 1-2 16,0 9 113-16,-6 8-45 15,-15 6-7-15,-10 0-22 16,-11 2 15-16,-6-1-26 16,-8-6 2-16,2-5-10 15,7-6-1-15,12-15-11 16,13-9-8-16,10-8 0 0,12-10 0 15,0 0 8-15,12-16 1 16,21-22 24-16,20-12-33 16,13-10-1-16,5 1-11 15,-3 9 11-15,-7 14-5 16,-17 12-2-16,-15 10 8 16,-9 10-12-16,-4 4 4 15,-5 0-4-15,-2 4 6 16,-1 8-6-16,-2 4 11 15,-4 4-13-15,-2 0 14 16,0 2-1-16,0 2 2 16,0-6-1-16,-2-1 1 15,-4-8-2-15,4-5 1 16,2-4 0-16,0 0 2 16,8-7 16-16,18-20-12 0,10-9-5 15,12-8-1-15,4 1 1 16,2 2-1-16,-8 7 0 15,-8 8-1-15,-7 9 2 16,-11 8-2-16,-4 6 1 16,-7 3-9-16,-3 0 1 15,3 12 0-15,-2 13 7 16,-2 9 2-16,-5 8 10 16,0 6-10-16,0 6 21 15,0-1-13-15,-7-3-3 16,4-6-6-16,3-10-1 15,0-6 1-15,0-10-6 16,18-8 5-16,40-10-139 0,-2-8-244 16,0-14-496-16</inkml:trace>
  <inkml:trace contextRef="#ctx0" brushRef="#br0" timeOffset="189265.28">18566 9880 1837 0,'0'0'630'0,"0"0"-423"16,0 0 90-16,0 0-62 15,0 0-157-15,0 0-72 16,0 0 0-16,-71 52-6 16,51-22 46-16,4 4-5 15,3-4-13-15,6 0-13 16,7-4-3-16,0-2-12 16,0-2 7-16,15-4-6 15,10-6 26-15,6-6-1 16,7-6-7-16,3 0 23 15,3-15-12-15,-4-12 0 16,-7-2-10-16,-8-2 7 16,-9 1-12-16,-10 4 12 0,-6-2-20 15,0 4 5-15,-4 4-12 16,-12 2-1-16,-1 8-7 16,-2 3-7-16,-1 4 2 15,-2 3-19-15,-4 0-4 16,-4 0-6-16,4 0-64 15,5 0-496-15,8-9-749 0</inkml:trace>
  <inkml:trace contextRef="#ctx0" brushRef="#br0" timeOffset="190798.75">19428 9689 1279 0,'0'0'931'0,"0"0"-466"0,0 0-375 16,0 0 28-1,0 0-27-15,0 0-90 0,49 26 9 16,-18-17 81-16,0-2-22 15,-4-1-49-15,-2-1-13 16,-9-2-7-16,-10 12-196 16,-6-1-317-16,0-3-245 0</inkml:trace>
  <inkml:trace contextRef="#ctx0" brushRef="#br0" timeOffset="190964.86">19308 9918 722 0,'0'0'1615'0,"0"0"-1136"0,0 0-312 16,0 0-5-16,0 0-117 16,0 0-17-16,0 0-11 15,131 0-17-15,-90 0 0 16,16 4-114-16,-8 0-356 16,-4-4-347-16</inkml:trace>
  <inkml:trace contextRef="#ctx0" brushRef="#br0" timeOffset="192351.19">20295 9643 1778 0,'0'0'634'16,"0"0"-375"-16,0 0 11 16,0 0-77-16,0 0-103 15,0 0-86-15,0 0 5 16,-40 82-9-16,20-32 120 15,-5 8-50-15,-2 8-50 16,3-3 22-16,-2-1-20 16,3-2-1-16,1-6-15 15,4-10 2-15,4-11-8 16,8-11 0-16,2-10 2 0,4-8-2 16,0-4 17-16,0-2 32 15,0-27 29-15,17-21-36 16,19-35-28-16,13-43-13 15,0 6-2-15,-5 10-7 16,-8 24-14-16,-14 36 10 16,-1 5-18-16,-4 8 18 15,-7 19-1-15,-4 12 12 16,-6 5 1-16,2 3 0 16,0 0-15-16,9 11-20 0,5 21-28 15,9 12 45 1,4 14 18-16,2 10 11 0,-2 2 17 15,-3 3-11-15,1-7 14 16,-2-5-5-16,-3-6-1 16,-5-12-7-16,0-10-17 15,-7-7 0-15,-3-10-1 16,-4-6-11-16,-3-7-104 16,-10-3-152-16,-11-9-230 15,-6-13-561-15</inkml:trace>
  <inkml:trace contextRef="#ctx0" brushRef="#br0" timeOffset="192510.84">20243 9829 1702 0,'0'0'717'0,"0"0"-567"16,0 0-83-16,0 0-14 15,0 0-40-15,0 0-3 16,133 7-10-16,-83-19-201 15,-7-5-521-15</inkml:trace>
  <inkml:trace contextRef="#ctx0" brushRef="#br0" timeOffset="192712.35">20827 9240 2288 0,'0'0'654'0,"0"0"-518"0,0 0-44 16,0 0-92-16,0 0-22 15,0 0 14-15,-50 111-111 16,25-49-144-16,5-12-274 16,4-8-268-16</inkml:trace>
  <inkml:trace contextRef="#ctx0" brushRef="#br0" timeOffset="192907.54">20912 9521 1984 0,'0'0'803'0,"0"0"-634"15,0 0-39 1,0 0-80-16,0 0 17 0,-27 147 68 16,12-82-48-16,-5 5-66 15,2 1-9-15,-4-1-11 16,-1-2-2-16,-1-6-16 15,-1-8-158-15,1-10-284 16,8-13-148-16,8-19-312 0</inkml:trace>
  <inkml:trace contextRef="#ctx0" brushRef="#br0" timeOffset="193364.49">20919 9624 1540 0,'0'0'632'15,"0"0"-336"-15,0 0-10 0,0 0-95 16,0 0-143-16,0 0-33 16,0 0 3-16,132-9 31 15,-104 25 16-15,-6 2-26 16,-8 1-6-16,-9 0-18 16,-5 3 3-16,-3 0-5 15,-26 3 16-15,-8-2 1 16,-6 1-1-16,3-3-15 15,5-8-13-15,8-3 10 16,11-3-11-16,7-5 6 16,7-2-6-16,2 0 0 15,0 0-8-15,4 0-1 16,19 1-1-16,6 4 9 16,8 2 1-16,3 7-1 15,1 4-1-15,-8 7 2 0,-4 0 5 16,-7 4-4-16,-6-2 16 15,-10 0-16-15,-3-4 13 16,-3 0-1-16,0-4 14 16,-18-6 23-16,-6-1 32 15,-12-2-19-15,-5-1-40 16,-5-3-13-16,-3-5-10 16,-2-1-6-16,4 0-116 15,-5-10-257-15,15-6-460 16,10-2-918-16</inkml:trace>
  <inkml:trace contextRef="#ctx0" brushRef="#br0" timeOffset="193675.19">21440 9370 1996 0,'0'0'635'0,"0"0"-378"15,0 0-52 1,0 0-85-16,0 0-120 0,0 0 3 15,0 0-3-15,-42 79 0 16,30-43-25-16,-3 14-219 16,4-10-317-16,2-8-439 0</inkml:trace>
  <inkml:trace contextRef="#ctx0" brushRef="#br0" timeOffset="193942.78">21764 9649 1962 0,'0'0'742'0,"0"0"-445"0,0 0-29 16,0 0-34-16,0 0-161 16,-114 8-53-16,58 28-19 15,-7 8 19-15,1 11 1 16,8 0 6-16,15-1-20 15,14-1-6-15,18-7-1 16,7-8-8-16,16-4 7 16,26-10-14-16,21-10 9 15,55-14-73-15,-12 0-203 16,-8-14-614-16</inkml:trace>
  <inkml:trace contextRef="#ctx0" brushRef="#br0" timeOffset="196028.76">17664 10707 1758 0,'0'0'679'15,"0"0"-447"-15,0 0-58 0,0 0-21 16,0 0-98-16,0 0-43 16,0 0 37-16,0 69 47 15,0-35-42-15,0 5-31 16,-16 2-10-16,-4 1-5 16,-6 1 20-16,-3-3 3 15,0-8-7-15,4-8-22 16,9-6-1-16,5-10 0 15,9-8-1-15,2 0 15 16,2-16-15-16,25-21-45 16,15-10-78-16,14-11 45 15,6 0 21-15,5 1 36 16,-5 13 15-16,-12 13 6 0,-11 10-1 16,-10 11 1-1,-8 10 0-15,-8 0-19 0,-1 16 18 16,-8 10 1-16,-2 7 21 15,-2 4 5-15,0 3 8 16,-12 0-2-16,-5-1-16 16,-1-7 1-16,5-9-17 15,1-3 1-15,8-13 0 16,2-6 9-16,2-1 5 16,0-1 18-16,2-22 102 15,18-9-107-15,9-12-28 16,7-4-5-16,3 1 4 15,0 6 2-15,-6 7 4 16,-6 12-5-16,-9 8 7 16,-5 8-6-16,-6 6 10 0,-5 0-11 15,0 4-14-15,0 18 14 16,1 6 0-16,-3 5 9 16,0 6-9-16,0 4 12 15,-3-4-12-15,-5 4 0 16,-2-6 0-16,4-1 0 15,1-5-142-15,5-11-334 16,11-10-241-16,12-10-390 0</inkml:trace>
  <inkml:trace contextRef="#ctx0" brushRef="#br0" timeOffset="196197.28">18562 10908 1818 0,'0'0'902'0,"0"0"-641"15,0 0-150-15,0 0-36 16,0 0-75-16,0 0 1 16,0 0 0-16,0 107-1 15,0-51-229-15,-4-9-384 16,-8-8-349-16</inkml:trace>
  <inkml:trace contextRef="#ctx0" brushRef="#br0" timeOffset="196893.65">17708 11616 1846 0,'0'0'632'16,"0"0"-366"-16,0 0-4 16,0 0-101-16,0 0-119 15,0 0-31-15,0 0 19 16,5 37 31-16,-1-12-27 0,0 4-8 15,-4 1-20-15,0-2 6 16,0-2-11-16,0-6 5 16,0-9-5-16,0-2 0 15,0-7 4-15,0-2 7 16,0 0 14-16,10-17-17 16,9-12-9-16,10-11-32 15,7-4 7-15,2-1 19 16,0 9 1-16,-7 10-1 15,-6 10 8-15,-10 10-4 0,-3 6-13 16,-4 0-1 0,-3 13 2-16,-1 8 14 0,-4 5 0 15,0 2 2-15,0 3 13 16,0-7-14-16,0-4 11 16,-2-9-12-16,0-5 9 15,2-6-9-15,0 0 33 16,0-1 68-16,8-19 28 15,13-9-87-15,3-4-36 16,5-1-1-16,3 3-4 16,-6 8 9-16,-4 6-9 15,-6 7 20-15,-3 8-20 16,-3 2-1-16,-2 0-11 16,3 14 2-16,1 8 8 15,-4 4-11-15,1 4 11 0,-2 2-12 16,-5 2-110-16,-2 2-237 15,0-8-418-15,0-7-1071 0</inkml:trace>
  <inkml:trace contextRef="#ctx0" brushRef="#br0" timeOffset="197210.13">18412 11683 2060 0,'0'0'594'15,"0"0"-518"-15,0 0 127 16,0 0-7-16,0 0-89 16,121 39-40-16,-100-21-13 0,-5-1-36 15,-5-2-6-15,-5 0-11 16,-6-1 13-16,0 0-13 16,-4 2 16-16,-13 4 4 15,-3-2 49-15,0 0-25 16,2-6-16-16,5-2-28 15,8-5 1-15,3-4 5 16,2 0-7-16,0-1 7 16,4 0-7-16,19 3-12 15,14 0 3-15,15 1-14 16,21 9-194-16,-8-1-504 16,-20-1-1654-16</inkml:trace>
  <inkml:trace contextRef="#ctx0" brushRef="#br0" timeOffset="197809.21">17953 12400 2181 0,'0'0'655'16,"0"0"-460"-16,0 0-169 0,0 0-26 16,0 0 0-1,0 0 0-15,-8 119 26 0,3-90 41 16,-2 0-28-16,0-7-10 16,1-6-22-16,2-6 7 15,4-7-13-15,0-3 15 16,0 0-4-16,0 0 12 15,0-13-4-15,13-13-20 16,11-6-49-16,8-4 22 16,1 4 26-16,-6 4-7 15,-5 11 8-15,-7 12-1 16,-6 5-14-16,-4 0-15 16,0 22 28-16,-3 6 2 15,-2 2 6-15,0 2 18 16,0-5-7-16,0-2-1 0,-5-9-16 15,3-8 7 1,2-7-6-16,0-1 18 0,0 0 54 16,2-17 2-16,16-11-56 15,11-7-18-15,6-2 0 16,6 1-1-16,-3 5 0 16,-5 8 2-16,-8 8-2 15,-10 9 10-15,-6 6-10 16,-2 0-4-16,-3 8 4 15,3 12 17-15,-5 5-16 16,0 3 9-16,-2-1-10 16,0 4 0-16,-22 5-140 15,0-10-377-15,-1-6-504 0</inkml:trace>
  <inkml:trace contextRef="#ctx0" brushRef="#br0" timeOffset="198179.24">18477 12522 1408 0,'0'0'723'16,"0"0"-567"-16,0 0 62 15,0 0 51-15,0 0-162 16,0 0-73-16,120 56-8 16,-113-39 2-16,-7-3 28 15,0-2 42-15,0-2-8 16,-2 0 39-16,-9-2-57 15,-3-2-38-15,5 0-23 0,5-2-11 16,2-3 0-16,2-1-6 16,0 3 5-16,0-1-10 15,0 2-4-15,6 2 14 16,7 4-5-16,3 2 12 16,-1 0-9-16,-1 0 4 15,-3 0-1-15,-4-2 0 16,-5-1 0-16,-2-3 1 15,0-4 0-15,-2 3 20 16,-18 2 2-16,-9-2-4 16,-27 9-19-16,5-2-187 15,4-2-565-15</inkml:trace>
  <inkml:trace contextRef="#ctx0" brushRef="#br0" timeOffset="198806.55">17949 13337 2097 0,'0'0'652'0,"0"0"-464"16,0 0-150-16,0 0-26 0,0 0 40 15,-27 112-6-15,16-68-2 16,-5-2 7-16,3-8-8 16,2-12-31-16,4-5 3 15,3-10-13-15,4-4 4 16,0-3 15-16,0 0 4 15,0-13 6-15,17-13-31 16,12-6-6-16,2-6-12 16,4 4 18-16,-4 4 0 15,-8 10 0-15,-6 10 0 16,-7 10 0-16,-3 0-18 16,0 14 18-16,-2 12 4 0,-5 4 8 15,0 1 15-15,0-4-8 16,0-5-5-16,0-8-13 15,-3-6 6-15,3-6-1 16,0-2 12-16,0-3 17 16,11-22 10-16,16-9-32 15,9-6-13-15,3 0 0 16,0 7 1-16,-8 6 0 16,-11 12 6-16,-4 14-5 15,-8 1-1-15,-1 0 5 16,-3 16 16-16,-1 6-7 15,-1 4 23-15,-2 3-14 16,0-2-8-16,0-2-15 0,0-2-1 16,-11 2-112-1,-2-7-337-15,1-7-479 0</inkml:trace>
  <inkml:trace contextRef="#ctx0" brushRef="#br0" timeOffset="199004.47">18444 13451 1073 0,'0'0'1320'0,"0"0"-1043"16,0 0-236-16,0 0-27 15,0 0-7-15,0 0 1 16,0 0-8-16,71 102 6 16,-36-94 9-16,6-8-2 0,-1 0 5 15,-3-6-18 1,8-28-84-16,-9 4-233 0,-9 0-412 0</inkml:trace>
  <inkml:trace contextRef="#ctx0" brushRef="#br0" timeOffset="199162.05">18760 13339 1699 0,'0'0'572'16,"0"0"-342"-16,0 0-13 15,0 0-145-15,0 0-72 16,0 0-4-16,0 0 4 15,-13 106 0-15,11-62 0 16,-1 31-34-16,3-13-305 16,0-6-1027-16</inkml:trace>
  <inkml:trace contextRef="#ctx0" brushRef="#br0" timeOffset="199807.13">18026 14030 1011 0,'0'0'1529'0,"0"0"-1034"16,0 0-312-16,0 0-96 16,0 0-75-16,0 0-11 15,0 0 6-15,-6 117 32 16,-11-65-3-16,-6-8-5 16,3-2-19-16,3-8-3 15,3-12-8-15,5-5 0 16,5-11-1-16,4-6 1 15,0 0-2-15,4-17-24 16,19-15 7-16,8-4-7 16,4-12 16-16,5 6 9 0,0 4 0 15,-9 9 17 1,-8 16 10-16,-7 9-22 0,-8 4-5 16,-3 10 0-16,-3 16 0 15,-2 10 15-15,0-2-2 16,-5 4 4-16,-11-4-8 15,6-9-8-15,1-12 5 16,5-7-5-16,4-6 11 16,0 0 3-16,8-18-5 15,17-12-10-15,8-4-6 16,3 0 0-16,-3 4 6 16,-6 13 9-16,-12 6 8 15,-5 11-1-15,-8 0-16 16,-2 16 1-16,0 10 15 15,0 8 13-15,0 2-16 0,0-2 1 16,-7-6-14 0,0-3-103-16,7-16-204 0,0-5-444 15,0-4-433-15</inkml:trace>
  <inkml:trace contextRef="#ctx0" brushRef="#br0" timeOffset="200048.57">18466 14227 895 0,'0'0'1223'0,"0"0"-699"16,0 0-485-16,0 0-20 16,0 0 45-16,0 0-19 15,15 122-18-15,-4-92-3 0,1-4 16 16,-1-8-9-16,-3-4 26 16,0-5 12-16,-6-6 7 15,-2 1 5-15,0-4 39 16,0 0-33-16,0 5-54 15,-5 1-20-15,-15 6-13 16,-7 1 0-16,-13-9-296 16,5 0-390-16,6-4-1064 0</inkml:trace>
  <inkml:trace contextRef="#ctx0" brushRef="#br0" timeOffset="200165.44">18548 14229 1837 0,'0'0'728'15,"0"0"-549"-15,0 0-59 0,0 0-38 16,183-21-82-16,-119 21-82 16,-8 1-493-16</inkml:trace>
  <inkml:trace contextRef="#ctx0" brushRef="#br0" timeOffset="200782.72">17997 15218 1260 0,'0'0'1325'0,"0"0"-868"0,0 0-418 16,0 0-18-16,6 119 82 15,-6-72-50-15,-14 2-25 16,-7-2-16-16,2-11-4 16,3-9 1-16,7-9-8 15,5-17 10-15,4-1 3 16,0-1-14-16,4-30-14 15,21-1-48-15,8-12 34 0,5 4 20 16,2 0 3-16,-6 9 5 16,-8 14 0-16,-6 7 1 15,-9 10 1-15,-6 0 4 16,-5 13-6-16,0 14 18 16,-5 4 30-16,-12 5-1 15,-3-1-8-15,4-13-22 16,3-4-11-16,8-12-5 15,5-6 1-15,0 0 23 16,18-24-11-16,14-6-8 16,7-2-5-16,6-3-1 15,-5 8 0-15,-6 5 0 16,-12 14 6-16,-11 8-5 16,-7 0-1-16,-4 11 9 15,0 16 36-15,0 5 4 0,0 2-16 16,0-2-25-16,-4-4-8 15,2-6-30-15,2-5-194 16,0-8-483-16,6-9-867 0</inkml:trace>
  <inkml:trace contextRef="#ctx0" brushRef="#br0" timeOffset="201104.27">18591 15302 879 0,'0'0'2102'0,"0"0"-1882"16,0 0-171 0,0 0 26-16,0 0-32 0,-83 134-23 15,72-90-19-15,2 0 6 16,2-3-6-16,5-9 3 16,2-8-4-16,0-8 0 15,7-10 0-15,13-6 0 16,9-2 10-16,6-21-1 15,1-12 1-15,-7 0-9 16,-11-1 22-16,-11 4 50 16,-7 6 28-16,0 5-17 15,-25 6-11-15,-6 11-41 16,-7 4-32-16,0 4-6 16,-2 14-25-16,2 8-227 15,11-2-440-15,8-6-615 0</inkml:trace>
  <inkml:trace contextRef="#ctx0" brushRef="#br0" timeOffset="201790.87">17953 16368 1141 0,'0'0'1038'16,"0"0"-424"-16,0 0-442 16,0 0-21-16,0 0 3 15,0 0-95-15,0 0-21 16,47 69 0-16,-47-25 14 16,-7 6 10-16,-6-6-13 0,-1-13-22 15,6-10-21 1,3-11 6-16,5-10-11 0,0 0 18 15,15-22-19-15,17-18-5 16,11-14-13-16,3 0 4 16,3 2 14-16,-9 8 1 15,-11 16 0-15,-11 9 0 16,-9 12 17-16,-9 7-18 16,0 12 0-16,0 15 0 15,-18 8 9-15,3 3 3 16,-1-5-12-16,7-10 0 15,9-17-10-15,0-6 10 16,6-4-15-16,23-24 9 16,10-13 6-16,3 2 7 15,-2-2 24-15,-9 14 17 0,-8 6 39 16,-11 15 2-16,-2 6-43 16,-3 0-35-16,-3 14 8 15,2 17 8-15,2 5 2 16,-4 8-19-16,3-4-1 15,-3 0-9-15,0-2-10 16,-4 10-102-16,0-12-194 16,0-10-485-16</inkml:trace>
  <inkml:trace contextRef="#ctx0" brushRef="#br0" timeOffset="202142.05">18651 16487 1422 0,'0'0'1550'0,"0"0"-1193"16,0 0-227-16,0 0-36 16,0 0-17-16,0 0 8 15,0 0-11-15,96 30 26 16,-65-20 5-16,2 2-37 15,-6-8-34-15,-5 2-34 16,-4-1 0-16,-9-3 0 16,-5 3 0-16,-2-5 0 0,-2 4 0 15,0-2 0 1,0 10 0-16,0 2 0 0,-6 12 0 16,-10 6 0-16,-4 9 0 15,0-2 0-15,2-2 0 16,2-1 0-16,-5 3-57 15,5-3-393-15,-5-19-795 0</inkml:trace>
  <inkml:trace contextRef="#ctx0" brushRef="#br0" timeOffset="204411.19">24434 8394 1810 0,'0'0'910'15,"0"0"-541"-15,0 0-237 16,0 0 16-16,133 5 21 16,-46-5-104-16,10 0-29 15,-1 0-14-15,-9 0-2 16,-20 0-20-16,-23 0 0 15,-17 1-17-15,-16 3-152 16,-20 5-320-16,-20 4-200 16,-9-7-392-16</inkml:trace>
  <inkml:trace contextRef="#ctx0" brushRef="#br0" timeOffset="204650.07">24524 8329 1984 0,'0'0'720'15,"0"0"-507"-15,0 0 39 16,0 0-105-16,0 0-124 16,-13 131 30-16,13-15 7 15,0 30-33-15,0 11-20 16,0-29 7-16,0-31 19 16,0-38-32-16,-3-2 10 15,-1 1-11-15,4 4-2 0,0 1-10 16,0-16-45-16,0-15-179 15,0-17-271-15,0-13-173 16,0-2-356-16</inkml:trace>
  <inkml:trace contextRef="#ctx0" brushRef="#br0" timeOffset="204838.16">24359 9019 2250 0,'0'0'556'16,"0"0"-384"-16,0 0 50 0,0 0-113 16,136-16-6-16,-69 10-68 15,2 1-20-15,-4 5-15 16,22 0-120-16,-16 5-355 16,-9 4-367-16</inkml:trace>
  <inkml:trace contextRef="#ctx0" brushRef="#br0" timeOffset="205051.28">25504 8909 2455 0,'0'0'728'0,"0"0"-610"16,0 0-4-16,0 0-8 0,137-24-47 15,-87 21-41-15,-5 3-18 16,-5 0-10-16,0 3-198 16,-9 7-338-16,-15-2-428 0</inkml:trace>
  <inkml:trace contextRef="#ctx0" brushRef="#br0" timeOffset="205203.34">25549 9083 717 0,'0'0'2088'16,"0"0"-1746"-16,0 0-228 16,0 0 34-16,0 0-77 15,142 24-32-15,-70-19-39 0,32 2-26 16,-19-2-302-16,-16-1-734 16</inkml:trace>
  <inkml:trace contextRef="#ctx0" brushRef="#br0" timeOffset="-207493.68">27173 8889 1654 0,'0'0'838'0,"0"0"-700"0,0 0-23 16,0 0-33-1,11 14-82-15,-8 12 11 0,-3 4-10 16,0 8 12-16,-3 4 11 16,-19 5 11-16,-5-3 1 15,-4 0-21-15,0-8 5 16,4-8-19-16,7-9 6 15,9-8-6-15,8-9 6 16,3-2-1-16,0-8 14 16,7-22 12-16,18-14-18 15,10-8-7-15,8-6-7 16,3 5 0-16,-3 9 2 16,-9 14-3-16,-11 14 1 15,-7 10 0-15,0 6-13 16,-2 0-9-16,1 2 16 0,-1 14-5 15,-4 0 10-15,-1 2-10 16,-6 2 10-16,-1-2 2 16,-2 2 4-16,0-3 1 15,0-5-5-15,0-6 0 16,0-5 0-16,5-1-2 16,12-7 2-16,10-22 29 15,8-9-14-15,8-6-1 16,-1 2-14-16,-4 6 6 15,-14 12 2-15,-5 10-8 16,-13 8-1-16,-4 6 0 16,-2 0-1-16,0 2-15 15,2 16-14-15,1 8 24 16,-1 8 6-16,-2 8 11 16,0 4-10-16,0 4 0 0,0-2-1 15,0-3 0-15,8-1-334 16,13-14-406-16,6-14-261 0</inkml:trace>
  <inkml:trace contextRef="#ctx0" brushRef="#br0" timeOffset="-207218.93">27879 9066 1833 0,'0'0'653'0,"0"0"-351"16,0 0 32-16,0 0-214 15,0 0-120-15,0 0-8 16,0 0 7-16,-11 84-10 0,11-52 11 15,7-2-17 1,13-8-4-16,2-6 20 0,7-12 1 16,0-4 10-16,-2-4 20 15,0-20 17-15,-7-6-11 16,-7-3-7-16,-9 2-8 16,-4 0 0-16,0 5-20 15,-15 7-1-15,-7 6-5 16,-8 8 5-16,-5 5-26 15,-3 0-62-15,1 22-151 16,8-3-615-16,10-2-811 0</inkml:trace>
  <inkml:trace contextRef="#ctx0" brushRef="#br0" timeOffset="-206998">28336 8974 1676 0,'0'0'1370'0,"0"0"-1164"16,0 0-146-16,0 0-60 15,0 0 6-15,174 0-4 16,-99 0 15-16,6 0-16 16,-10 0 12-16,-13 0-13 15,-12 0-1-15,-7-3-96 0,-14 1-522 16,-15-4-778-16</inkml:trace>
  <inkml:trace contextRef="#ctx0" brushRef="#br0" timeOffset="-206833.54">28652 8711 2531 0,'0'0'561'15,"0"0"-457"-15,0 0-74 16,-21 118-30-16,18-46 6 15,3 10 3-15,0 4-3 16,22 23-6-16,5-21-286 16,0-17-736-16</inkml:trace>
  <inkml:trace contextRef="#ctx0" brushRef="#br0" timeOffset="-202215.53">19564 12472 1527 0,'0'0'811'0,"0"0"-444"0,0 0-81 15,0 0-44-15,0 0-191 16,0 0-51-16,-29 12-45 16,56-10 45-16,6 2 0 15,8-1 18-15,1-2 15 16,0 2-15-16,-1 1-17 15,-6 2 1-15,-2 6-2 16,-10 0-462-16,-14-4-587 0</inkml:trace>
  <inkml:trace contextRef="#ctx0" brushRef="#br0" timeOffset="-202055.64">19531 12721 2218 0,'0'0'667'0,"0"0"-549"15,0 0-46-15,0 0-38 16,0 0-22-16,126 1-9 16,-63-7-3-16,42-2-146 15,-16-1-533-15,-9 1-979 0</inkml:trace>
  <inkml:trace contextRef="#ctx0" brushRef="#br0" timeOffset="-201503.7">20845 12326 2638 0,'0'0'704'0,"0"0"-539"15,0 0-101-15,0 0-64 16,0 0-19-16,0 0-1 15,-60 113 20-15,33-51 18 16,-4 3-12-16,-2 2-5 16,4-3 10-16,0-3-10 15,6-10-2-15,4-8-7 16,5-9 8-16,7-12-11 0,3-8 1 16,2-6-5-16,2-6 8 15,0-2 7-15,0 0 1 16,0-13 20-16,13-16-9 15,9-15-11-15,10-15 1 16,7-9-2-16,9-8 0 16,2-5-2-16,0 2 2 15,-3 2-1-15,-5 8 0 16,-9 8 2-16,-6 11-2 16,-6 14 2-16,-11 12-2 15,-3 10 2-15,-5 9 0 16,-2 5-1-16,2 0 0 15,0 15-9-15,6 19-50 0,3 16 50 16,-1 14 9 0,4 10 0-16,1 3 1 0,4-4 6 15,-2-4 8-15,1-8 10 16,0-14-11-16,0-11-14 16,-5-8 0-16,-4-7 0 15,0-9-69-15,-3-5-401 16,-6-7-370-16</inkml:trace>
  <inkml:trace contextRef="#ctx0" brushRef="#br0" timeOffset="-201321.92">20621 12578 2162 0,'0'0'758'0,"0"0"-594"0,0 0-98 15,0 0-60-15,0 0 6 16,0 0-12-16,206 9-7 16,-123-13-269-16,-8-10-465 0</inkml:trace>
  <inkml:trace contextRef="#ctx0" brushRef="#br0" timeOffset="-201119.25">21545 12019 2299 0,'0'0'598'0,"0"0"-522"16,0 0-25-16,0 0 4 16,0 0-43-16,-128 154-12 15,105-91-114-15,-16 25-158 16,10-16-377-16,3-10-583 0</inkml:trace>
  <inkml:trace contextRef="#ctx0" brushRef="#br0" timeOffset="-200930.68">21487 12404 2015 0,'0'0'694'0,"0"0"-480"16,0 0-156-16,0 0-44 0,0 0 17 15,0 133 2-15,0-79-32 16,2 0 6-16,1-2-7 16,-3-8-84-16,0 2-179 15,0-14-204-15,0-12-300 0</inkml:trace>
  <inkml:trace contextRef="#ctx0" brushRef="#br0" timeOffset="-200461.16">21560 12471 1553 0,'0'0'531'16,"0"0"-370"-16,0 0-7 0,0 0 33 15,117-77-126-15,-73 77-28 16,3 0 68-16,-1 6-43 16,-1 15-29-16,-5 2-17 15,-9 4-2-15,-8 0-4 16,-15 0 1-16,-8-1 4 15,0-5 67-15,-15 2 41 16,-16-4 12-16,-7-5-36 16,-7-1-23-16,3-5-6 15,2-2-16-15,8-3-22 16,10-3-10-16,9 0 27 16,9 0-15-16,4 0-27 15,0 0-3-15,2 0-21 0,20-3 5 16,10-1 16-1,7 4-1-15,6 0-5 0,4 0 0 16,0 15-1-16,-7 8 6 16,-4-1-1-16,-9 2-7 15,-13 0 3-15,-9-2-6 16,-7-1 12-16,-3-4 12 16,-23 1 41-16,-14 1-10 15,-12-3 8-15,-8-1-24 16,-2-2-3-16,-1-4-24 15,7 1 0-15,10-3-9 16,17-7-109-16,13 0-340 16,14 0-411-16</inkml:trace>
  <inkml:trace contextRef="#ctx0" brushRef="#br0" timeOffset="-200227.8">22452 12398 2536 0,'0'0'689'0,"0"0"-501"16,0 0 25-16,0 0-118 15,-131 23-79-15,85 24-14 16,2 13-3-16,11 7 1 16,13-1-15-16,17-8-9 15,3-8 22-15,21-11-5 16,19-11-10-16,16-12 17 15,60-16-14-15,-12 0-184 0,-4-23-447 16</inkml:trace>
  <inkml:trace contextRef="#ctx0" brushRef="#br0" timeOffset="-198968.28">29586 8713 1016 0,'0'0'1279'0,"0"0"-1080"0,0 0-148 16,0 0 218-16,0 0-152 15,0 138-75-15,0-86-11 16,-14-2 30-16,-1 3-34 15,-7-6-10-15,-1 0 10 16,0-7-9-16,2-6-17 16,5-9 17-16,7-12-17 15,7-7 5-15,2-6-6 16,0 0 0-16,9-17 9 0,16-16 19 16,10-11-19-16,6-6-9 15,-1 1 0-15,-7 13 1 16,-8 13 7-16,-10 8-7 15,-3 9-1-15,-2 6-4 16,-1 0 3-16,3 0-13 16,-1 0 13-16,1 10-1 15,0 4-7-15,-1 2 9 16,-2 5-12-16,-2 2 10 16,-3 1-11-16,-1 1 13 15,-1-6 0-15,2-6 0 16,5-11-24-16,11-2-12 15,13-16 36-15,19-20 6 16,10-11 1-16,9 0-6 16,-6 0 6-16,-9 10-6 0,-19 16 32 15,-14 9-11 1,-14 10-13-16,-5 2-9 0,-4 2-16 16,0 18 4-16,0 10 12 15,0 10 11-15,0 9-10 16,-7 2 22-16,-1 3-22 15,-4 2-1-15,10 7 0 16,2-13-275-16,0-13-546 0</inkml:trace>
  <inkml:trace contextRef="#ctx0" brushRef="#br0" timeOffset="-198540.76">30538 9012 2309 0,'0'0'456'0,"0"0"-404"16,0 0 119-16,0 0-16 15,148 48-32-15,-100-20-69 16,-13 0-26-16,-8 0-20 16,-12-3-7-16,-10 0 5 15,-5-6 5-15,-9-2 26 16,-20-3 8-16,-7-2 0 15,1-2-24-15,4-4-3 16,8-2-17-16,10-4 4 0,9 0-4 16,4 0-2-1,0 0-3-15,0 0-17 0,6 2 4 16,9 2 7-16,8 2 10 16,2 5 0-16,-1 2 5 15,-1 3-4-15,-6 0-1 16,-6-2 0-16,-2-2 6 15,-4-1-6-15,-3-4 2 16,-2-5 3-16,0 2-4 16,-7 1 6-16,-22-1 11 15,-20 6 21-15,-20-1-39 16,-60 6-53-16,17-2-553 16,2-2-920-16</inkml:trace>
  <inkml:trace contextRef="#ctx0" brushRef="#br0" timeOffset="-198124.65">26783 10275 2126 0,'0'0'918'15,"0"0"-809"-15,0 0-43 16,0 0 3-16,150-38-41 16,-93 27-17-16,3 3-5 15,-6 2-6-15,8 1-53 0,-14-2-269 16,-17 1-558-16</inkml:trace>
  <inkml:trace contextRef="#ctx0" brushRef="#br0" timeOffset="-197944.18">26997 9968 2357 0,'0'0'667'0,"0"0"-504"16,0 0-55-16,0 0-103 15,-64 152-5-15,54-73-14 16,6 4 6-16,4 6 7 16,0 19-7-16,4-22-258 0,10-15-632 15</inkml:trace>
  <inkml:trace contextRef="#ctx0" brushRef="#br0" timeOffset="-196914.87">19499 14259 2056 0,'0'0'768'15,"0"0"-557"-15,0 0-3 16,0 0-136-16,0 0-54 15,0 0-12-15,0 0-5 0,148-14-1 16,-99 4 1-16,-7 2-1 16,-6 3 0-16,-10 5-8 15,-10 0-9-15,-16 3-243 16,0 11-520-16,-22 0-509 0</inkml:trace>
  <inkml:trace contextRef="#ctx0" brushRef="#br0" timeOffset="-196768.74">19489 14468 1855 0,'0'0'868'0,"0"0"-698"15,0 0-92-15,0 0 48 16,0 0-32-16,126-13-70 0,-84 7-24 16,4 4-52-1,-13 2-496-15,-16 0-693 0</inkml:trace>
  <inkml:trace contextRef="#ctx0" brushRef="#br0" timeOffset="-192291.22">21220 14002 859 0,'0'0'1521'0,"0"0"-1142"15,0 0-73-15,0 0-154 16,0 0-110-16,0 0-42 16,0 0-2-16,-42 5-22 15,26 31-24-15,-11 16 48 16,-9 17 11-16,-4 6-1 15,-5 5 1-15,3-3-5 16,5-5 0-16,3-6-5 16,7-11-2-16,7-10 2 15,7-11-3-15,4-12 2 16,6-10 0-16,3-10 0 16,0-2 0-16,0-4 10 15,6-28 47-15,22-36-15 16,17-39-41-16,1-3 8 0,-1 6-9 15,-5 12 0-15,-13 32 0 16,-2 5 0-16,-1 5-6 16,-11 18 0-16,-4 19 6 15,-7 7-7-15,0 6 6 16,6 0-13-16,2 19-30 16,11 19-16-16,4 18 44 15,6 19 14-15,-5 5 2 16,-2 2 1-16,-1 0 33 15,-3-9 4-15,-3-13-23 16,0-7-2-16,-4-15-12 16,-3-9 5-16,-2-8-6 15,-6-12 0-15,0-5-65 0,-2-4-161 16,0-18-108-16,-6-4-688 0</inkml:trace>
  <inkml:trace contextRef="#ctx0" brushRef="#br0" timeOffset="-192140.32">21086 14368 1903 0,'0'0'578'0,"0"0"-517"16,0 0-61-16,0 0-7 16,0 0 6-16,136 34-17 0,-78-28-240 15,-9-5-666-15</inkml:trace>
  <inkml:trace contextRef="#ctx0" brushRef="#br0" timeOffset="-191922.47">21752 14072 2324 0,'0'0'594'16,"0"0"-443"-16,0 0-1 15,0 0-101-15,-73 144-22 16,54-79-26-16,2 3 0 16,1-2-1-16,1-1 0 15,-3-11-100-15,-2 3-126 0,4-12-340 16,3-19-347-16</inkml:trace>
  <inkml:trace contextRef="#ctx0" brushRef="#br0" timeOffset="-191473.35">21708 14051 1655 0,'0'0'529'0,"0"0"-375"16,0 0 5-16,0 0-70 16,0 0-24-16,0 0 34 15,140 82-25-15,-118-46-14 0,-4 0-24 16,-9-2-5-16,-9-8-1 15,0-2 39-15,-9-4 76 16,-18-6 8-16,-4 0-87 16,-4-8-33-16,-1 0-21 15,2-3-5-15,10-3 1 16,6 0-7-16,9 0-2 16,5 0 7-16,4 0-12 15,0 0-3-15,0 0-12 16,15 0-12-16,12 7 11 15,13 7 22-15,7 0 0 16,4 8 1-16,-4 5-1 16,-5 1-2-16,-11 1-4 0,-11-4 6 15,-13-3-3 1,-7-2 3-16,0-4 30 0,-19-1 38 16,-15 0-4-16,-9-1-46 15,-8 0-3-15,-4-2-14 16,-3-2-1-16,2-4-18 15,4-8-140-15,19-17-361 16,14-8-487-16</inkml:trace>
  <inkml:trace contextRef="#ctx0" brushRef="#br0" timeOffset="-191311.13">22347 13839 2388 0,'0'0'674'0,"0"0"-578"0,0 0-60 16,0 0-30-16,0 0-6 16,-89 132-215-16,83-73-278 15,3-2-187-15</inkml:trace>
  <inkml:trace contextRef="#ctx0" brushRef="#br0" timeOffset="-191046.19">22784 14187 2230 0,'0'0'751'0,"0"0"-420"15,0 0-113-15,0 0-144 0,0 0-74 16,-143-46-2 0,95 83-10-16,-13 16-4 15,-3 13 8-15,0 2-1 0,16 4 8 16,15-6-17-16,14-5 2 15,19-9-4-15,0-10 14 16,32-10-7-16,15-10 13 16,13-16 6-16,5-6-5 15,-1 0 14-15,11-27-15 16,-19 8-198-16,-18-3-802 0</inkml:trace>
  <inkml:trace contextRef="#ctx0" brushRef="#br0" timeOffset="-189508.65">19782 15504 1016 0,'0'0'232'0,"0"0"397"16,0 0-386-16,0 0 81 16,0 0-44-16,154-6-192 15,-100 2-48-15,-1 4-8 16,-2 0-6-16,-6 0-25 16,-12 0-1-16,-14 18-48 15,-11-1-289-15,-8 1-530 0</inkml:trace>
  <inkml:trace contextRef="#ctx0" brushRef="#br0" timeOffset="-189354.72">19842 15771 1932 0,'0'0'720'16,"0"0"-608"-16,0 0-42 15,0 0-4-15,0 0-38 16,143-17-28-16,-45 17-11 15,-13 0-247-15,-12 0-445 0</inkml:trace>
  <inkml:trace contextRef="#ctx0" brushRef="#br0" timeOffset="-188357.27">21460 15410 2072 0,'0'0'648'0,"0"0"-408"0,0 0-9 16,0 0-197-16,0 0-34 15,0 0-19-15,-60 124 19 16,31-61 1-16,-4 2 14 15,0 0-15-15,1-7 12 16,5-8-11-16,7-10-1 16,5-10 0-16,3-8 0 15,10-13-1-15,2-9 2 16,0 0 7-16,0-21 15 16,14-21-1-16,17-32-22 15,3-7 1-15,1-4 0 16,0-5-1-16,-5 24 0 15,-1-1 0-15,-7 23 0 0,-9 19 1 16,-4 13-2-16,-2 12-4 16,2 0-5-16,9 27-32 15,4 17 25-15,4 14 10 16,1 11 7-16,0 9 12 16,0-2 15-16,-5-3 3 15,-2-8-29-15,-2-11-1 16,-5-12-6-16,-4-3-244 15,-2-20-341-15,-7-6-327 0</inkml:trace>
  <inkml:trace contextRef="#ctx0" brushRef="#br0" timeOffset="-188191.76">21407 15623 403 0,'0'0'1858'0,"0"0"-1582"15,0 0-240-15,0 0-36 16,0 0 0-16,0 0 0 16,147 39-34-16,-80-39-163 15,-3 0-394-15</inkml:trace>
  <inkml:trace contextRef="#ctx0" brushRef="#br0" timeOffset="-187988.98">22059 15310 2009 0,'0'0'556'0,"0"0"-466"15,0 0 19-15,-60 123 49 16,43-58-68 0,-1 8-65-16,5-1-17 0,1-6-8 15,3-9-1-15,1-7-142 16,1-7-88-16,2-15-368 15,5-16-369-15</inkml:trace>
  <inkml:trace contextRef="#ctx0" brushRef="#br0" timeOffset="-187539.78">22184 15258 986 0,'0'0'946'0,"0"0"-734"0,0 0-151 15,0 0-33-15,0 0 44 16,0 0-23-16,0 0-10 16,110 104 18-16,-104-79-9 15,-6-2-8-15,0 0 46 16,-11-6 117-16,-16 1-22 16,-6-2-81-16,-4-2-52 15,-2-5-12-15,3-4-27 16,5-1-1-16,9 1-1 15,7-5-7-15,8 0 9 16,7 0 6-16,0 0-15 16,0 0-6-16,19 3-18 0,13 7 23 15,6 4 1-15,9 9 6 16,0-1-5-16,-5 6-1 16,-5 2-4-16,-10-4 3 15,-8-4 2-15,-13-5-1 16,-4-2 39-16,-2-9 68 15,-4 2 72-15,-19 1-68 16,-8-7-59-16,-11 8-38 16,-7-1-8-16,-3-3-6 15,4-2-15-15,6 0-84 16,19-4-176-16,9 0-365 16,14 0-546-16</inkml:trace>
  <inkml:trace contextRef="#ctx0" brushRef="#br0" timeOffset="-187290.89">22842 15414 1984 0,'0'0'875'0,"0"0"-527"16,0 0-68-16,0 0-124 16,0 0-117-16,0 0-39 15,-132-24-13-15,98 58-5 16,-3 8 17-16,3 8 1 15,8 0-1-15,5-1-5 16,15-2 5-16,6 0-7 16,0-7 8-16,20-4-15 0,18-6-16 15,11-16-212-15,51-18-224 16,-11-22-207-16,-4-11-397 0</inkml:trace>
  <inkml:trace contextRef="#ctx0" brushRef="#br0" timeOffset="-187131.35">23285 15132 1932 0,'0'0'565'16,"0"0"-381"-16,0 0-39 16,0 0-105-16,0 0-40 0,-143 144-133 15,110-91-237 1,-3-8-994-16</inkml:trace>
  <inkml:trace contextRef="#ctx0" brushRef="#br0" timeOffset="-185804.48">27910 10124 1030 0,'0'0'1006'0,"0"0"-725"15,0 0-103-15,0 0-39 16,-82 110-63-16,58-63-46 16,-1 3-28-16,-2-2 11 15,0-6-13-15,3-6 8 16,4-8-8-16,4-10 6 0,7-6-5 16,7-8-1-1,2-4 0-15,0 0-2 0,11-20 2 16,16-10 36-16,6-10-17 15,3-2-18-15,0 6 5 16,-7 9-6-16,-11 10 1 16,-8 11-1-16,0 6-20 15,-6 2-4-15,3 19 0 16,-5 4 24-16,0 1 1 16,-2 2 23-16,0-5-24 15,0 0 6-15,0-9 5 16,0-3-11-16,0-9 6 0,0-2-6 15,0 0 13 1,4-5 7-16,15-21 39 16,7-12-33-16,12-10-17 0,4-4-9 15,3 3-1-15,-3 9-10 16,-8 15 2-16,-8 10 8 16,-7 12-15-16,-9 3 4 15,2 0-27-15,-3 15 17 16,-1 12 7-16,-1 3 15 15,-5 7 0-15,-2 5 1 16,0 3 1-16,-2 2-1 16,-11-6 0-16,-1 1-1 15,1-1-95-15,2-12-489 16,7-10-1068-16</inkml:trace>
  <inkml:trace contextRef="#ctx0" brushRef="#br0" timeOffset="-185548.51">28430 10397 1896 0,'0'0'656'16,"0"0"-440"-16,0 0-74 15,0 0-142-15,0 0-1 16,0 0 1-16,26 132 6 16,-11-86-6-16,4-2 9 15,-3-4-8-15,-3-5 7 16,-7-7 13-16,-1-4 1 15,-5-6 17-15,0 0-3 16,-11 0 15-16,-14-2 1 0,-10 2-13 16,-7-3-28-1,-8-6-11-15,-19-9-167 0,13-12-434 16,10-16-528-16</inkml:trace>
  <inkml:trace contextRef="#ctx0" brushRef="#br0" timeOffset="-185418.98">28414 10447 1592 0,'0'0'621'0,"0"0"-531"16,0 0 45-16,121-18-53 15,-59 18-82-15,43 2-12 16,-12 10-327-16,-10-2-973 0</inkml:trace>
  <inkml:trace contextRef="#ctx0" brushRef="#br0" timeOffset="-185224.51">29361 10439 2235 0,'0'0'571'0,"0"0"-454"16,0 0-17-16,0 0-88 16,0 0 9-16,176 23 0 15,-100-16-5-15,0 0-15 16,-8 0-1-16,-10-1-72 15,-2-6-203-15,-18 0-367 16,-16 0-983-16</inkml:trace>
  <inkml:trace contextRef="#ctx0" brushRef="#br0" timeOffset="-185044.58">29662 10291 1370 0,'0'0'668'0,"0"0"-599"15,0 0-1-15,0 0 56 16,-34 144 8-16,28-86-79 16,4 2-30-16,2-1-22 15,0-5-2-15,0 12-42 16,0-16-222-16,0-12-364 0</inkml:trace>
  <inkml:trace contextRef="#ctx0" brushRef="#br0" timeOffset="-184491.38">30201 10395 588 0,'0'0'1575'0,"0"0"-1353"16,0 0-195-16,0 0 4 15,0 0 85-15,0 0 14 16,-51 138 23-16,24-97-36 15,2-8-66-15,4-3-39 16,5-8-3-16,5-7-9 16,6-9-1-16,5-4-19 0,0-2-1 15,0 0-3-15,7-16 23 16,10-8-62-16,10-9 33 16,4-1 29-16,5 1-5 15,-3 4 6-15,-4 7 1 16,-4 7 6-16,-9 13-7 15,-5 2-1-15,-3 0-6 16,4 9 7-16,-1 11 12 16,0 2 0-16,-4 3 8 15,0-4-19-15,-3 0 8 16,-2-10-7-16,0-1 4 16,0-8-6-16,0-2 15 15,8 0 20-15,7-14 26 16,12-12-38-16,11-10-22 0,5 0-2 15,2 1 2-15,-9 6 9 16,-11 9 27-16,-14 8 23 16,-7 8-24-16,-6 4-22 15,0 0-14-15,3 0-17 16,-3 16-21-16,2 6 22 16,0 8 15-16,-2 6 1 15,0 7 0-15,0-1-8 16,0 16-5-16,0-12-300 15,0-12-542-15</inkml:trace>
  <inkml:trace contextRef="#ctx0" brushRef="#br0" timeOffset="-184181.27">30981 10491 2111 0,'0'0'626'16,"0"0"-355"-16,0 0-32 15,0 0-152-15,0 0-87 16,-98 110 0-16,69-49 0 16,6 3-7-16,10 0-17 15,13-3 10-15,0-6 14 16,24-11-1-16,15-13-8 16,5-18 9-16,3-13 12 15,-7 0 12-15,-7-19 55 16,-10-12-17-16,-10-1-5 0,-11 2-20 15,-2 2 1 1,0 4-37-16,-17 6-1 0,-6 7-9 16,-6 9-15-16,-17 2-29 15,5 1-507-15,3 6-772 0</inkml:trace>
  <inkml:trace contextRef="#ctx0" brushRef="#br0" timeOffset="-183360.98">25926 12368 1545 0,'0'0'1210'15,"0"0"-1055"-15,0 0-110 16,0 0 76-16,139 0-79 16,-76 0-33-16,-3 0 15 15,-6 0-23-15,-12 0-1 16,-24 13-108-16,-14 0-603 15,-6 1-1235-15</inkml:trace>
  <inkml:trace contextRef="#ctx0" brushRef="#br0" timeOffset="-183214.43">25749 12716 2218 0,'0'0'738'0,"0"0"-627"0,0 0-47 16,0 0-40-16,129 3-18 15,0-3-6-15,54 0-44 16,-22 0-446-16,-23 0-488 0</inkml:trace>
  <inkml:trace contextRef="#ctx0" brushRef="#br0" timeOffset="-182155.53">27424 12591 988 0,'0'0'1130'0,"0"0"-848"16,0 0-193-16,0 0 213 15,150-7-68-15,-78 4-167 16,-1-3-33-16,0 0 7 16,-7 3-11-16,-12-1-14 15,-12 3-16-15,-11-1-20 16,-13-9-248-16,-12 2-375 16,-4-3-424-16</inkml:trace>
  <inkml:trace contextRef="#ctx0" brushRef="#br0" timeOffset="-181677.24">27463 12504 1795 0,'0'0'708'15,"0"0"-596"-15,0 0-76 16,0 0 19-16,17 103 81 16,22-61-32-16,11 0-54 15,11-6 15-15,3-2 4 16,-1-8-24-16,-10-4-25 15,-13-3-20-15,-17-6-1 16,-17-2-6-16,-6 2-13 16,-17 8 20-16,-30 5 41 15,-20 9-19-15,-18 9-7 0,-9 4 3 16,-3 2 12-16,1 0 27 16,9-3-26-16,16-6-5 15,19-7-26-15,19-12 0 16,15-8-1-16,13-6 1 15,5-4-9-15,0-1-15 16,23 4-31-16,21-1 55 16,37 0 10-16,48-4 32 15,49-2 24-15,23 0-20 16,-5 0-5-16,-40-8-16 16,-54 4 8-16,-40-1-18 15,-28 5-6-15,-10 0-8 16,-5 0-1-16,-9-1 15 0,-5 1-4 15,-5 0 14 1,0 0-2-16,0-3 8 0,0 3-23 16,0-1-8-16,0-8-6 15,4 1-149-15,-4-2-691 0</inkml:trace>
  <inkml:trace contextRef="#ctx0" brushRef="#br0" timeOffset="-180782.71">28646 12789 228 0,'0'0'1841'15,"0"0"-1278"-15,0 0-524 16,0 0-20-16,0 0 163 16,-13 117-104-16,3-70-17 15,-1 6-28-15,-7-1 4 16,-1-4-17-16,-4-4-1 0,1-8-8 16,4-8 4-16,4-9-5 15,6-12-9-15,3-7 19 16,5 0-1-16,0-28 23 15,5-13-33-15,17-16-8 16,14-7 0-16,4 3-1 16,3 8 7-16,-10 13-6 15,-8 16-2-15,-12 16-5 16,-5 8-5-16,-1 0-29 16,0 15 26-16,0 12 4 15,-1 4 10-15,-4 4 0 16,-2-1 0-16,0-4 9 15,0-8-9-15,0-8 0 16,0-10 1-16,0-4 9 16,0-2 18-16,16-22 19 0,8-10-40 15,12-10-5-15,9-5-1 16,4 4-1-16,2 6 3 16,-2 11 3-16,-9 10-12 15,-5 10 3-15,-10 8 2 16,-2 0-11-16,-8 17 11 15,-4 2 1-15,-2 6 1 16,-5 1 17-16,-1 2-9 16,-3 0 9-16,0 0-18 15,0 0 7-15,0-2-6 16,-3-3-2-16,3-6-134 16,0-5-350-16,0-6-348 0</inkml:trace>
  <inkml:trace contextRef="#ctx0" brushRef="#br0" timeOffset="-180527.38">29865 12464 1452 0,'0'0'1190'15,"0"0"-996"-15,0 0 60 16,-141 22-59-16,85 25-133 15,-6 15-38-15,-5 14-23 16,5 9 9-16,8 2-10 0,12 0-7 16,15-5-5-16,14-3 3 15,13-4 3-15,0-11-6 16,25-10-118-16,44-11-68 16,-3-19-302-16,-1-14-182 0</inkml:trace>
  <inkml:trace contextRef="#ctx0" brushRef="#br0" timeOffset="-179962.43">30152 12708 1371 0,'0'0'1086'0,"0"0"-824"16,0 0-122-16,-121 51 92 15,82-7-109-15,-1 11-56 16,3 3-55-16,8-2 3 15,12-6-14-15,11-6-1 16,6-13-4-16,0-8-5 16,21-13 8-16,13-10 1 15,6 0 16-15,4-24 8 16,2-10-3-16,-7-4-11 16,-10-6 4-16,-8 1 41 15,-13-1 58-15,-8 2-62 0,0 6-38 16,-11 4-13-1,-7 12-15-15,-4 8-15 0,-11 12-168 16,3 4-462-16,6 10-585 0</inkml:trace>
  <inkml:trace contextRef="#ctx0" brushRef="#br0" timeOffset="-179796.93">30350 13058 887 0,'0'0'1413'0,"0"0"-1120"16,0 0-189-16,0 0 153 16,0 0-160-16,-31 136-73 0,20-96-24 15,-10 13-72 1,4-13-286-16,-1-10-534 0</inkml:trace>
  <inkml:trace contextRef="#ctx0" brushRef="#br0" timeOffset="-179368.86">30960 12605 1134 0,'0'0'1101'16,"0"0"-870"-16,0 0-164 15,0 0 76-15,0 0 21 16,119 90-53-16,-99-56-53 15,-5-4-10-15,-7-4-12 0,-8-5-8 16,0-8-4-16,-10-3 80 16,-13-2 20-16,-2-4-52 15,-4 1-43-15,2-1-28 16,8-2-2-16,11-2-55 16,4 0-42-16,4 1-28 15,0-1 27-15,2 6 18 16,13 3 54-16,3 2 26 15,2 6 1-15,-4 1 0 16,-3 2 8-16,-6-1 38 0,-3 0 15 16,-4-2 11-1,0-4 32-15,-4-3 36 0,-19 0 4 16,-12 2-36-16,-10 0-66 16,-8 2-31-16,-5 0-11 15,2 1-136 1,-2 0-198-16,16-1-427 0,13-8-597 15</inkml:trace>
  <inkml:trace contextRef="#ctx0" brushRef="#br0" timeOffset="-179203.4">31224 13076 1962 0,'0'0'966'0,"0"0"-874"16,0 0-64-16,0 0 81 0,-14 110-71 15,3-69-38-15,-4 1-5 16,-14 0-251-16,6-12-437 16,1-10-743-16</inkml:trace>
  <inkml:trace contextRef="#ctx0" brushRef="#br0" timeOffset="-178830.41">31868 12578 1023 0,'0'0'1739'0,"0"0"-1497"15,0 0-230-15,0 0-3 16,0 0-9-16,-2 111 7 16,-12-65-1-16,1-6 6 0,-1-4-12 15,1-10 0-15,0-7 0 16,3-7 9-16,4-7 0 15,6 0-8-15,0-4-1 16,0 2-2-16,0 1-13 16,9 1 11-16,9 7 4 15,-1 4 1-15,1 2 10 16,-2 4-11-16,-5 1 21 16,-7 1 14-16,-4-2 32 15,0-3 47-15,0 2 37 16,-18-3-23-16,-10-2-52 15,-10 0-40-15,-9-1-36 0,-9-4-30 16,-24-7-180-16,13-4-167 16,11 0-519-16</inkml:trace>
  <inkml:trace contextRef="#ctx0" brushRef="#br0" timeOffset="-178700.27">31825 12637 1147 0,'0'0'1119'15,"0"0"-929"-15,0 0-137 16,0 0-42-16,147-4-11 16,-95 35-286-16,-8 0-842 0</inkml:trace>
  <inkml:trace contextRef="#ctx0" brushRef="#br0" timeOffset="-178526.42">32259 13164 1350 0,'0'0'1194'16,"0"0"-1020"-16,0 0 83 16,-121 116-58-16,92-71-129 15,2-1-41-15,0-2-29 16,2-6-11-16,-8 4-146 16,6-11-295-16,4-8-274 0</inkml:trace>
  <inkml:trace contextRef="#ctx0" brushRef="#br0" timeOffset="-178147.46">32805 12599 2390 0,'0'0'684'15,"0"0"-523"-15,0 0-33 16,0 0-78-16,0 0 79 16,-147 172-44-16,92-87-11 15,1 5-32-15,5 0-23 16,16-2-1-16,10-8-17 16,17-12 0-16,6-13-1 15,2-17-10-15,25-20 1 16,16-18 9-16,1-2 13 0,5-30 7 15,-7-6-5-15,-11-7-6 16,-18 4 16-16,-13 5 50 16,0 5 8-16,-11 7-40 15,-15 10-34-15,-10 6-9 16,-6 6-30-16,-5 2-90 16,-7 6-193-16,14 8-360 15,11-4-443-15</inkml:trace>
  <inkml:trace contextRef="#ctx0" brushRef="#br0" timeOffset="-177875.71">32797 12852 1408 0,'0'0'1218'16,"0"0"-942"-16,0 0-164 15,0 0 165-15,140 92-100 16,-91-42-44-16,-7 6-46 15,-6 6-21-15,-10 0 23 16,-10-2-11-16,-13-1-35 16,-3-7-10-16,-21-8-3 15,-19-4 3-15,-13-8 3 16,-8-8-36-16,1-4 0 16,5-9 0-16,6-2 0 0,11-7-114 15,-9-2-158 1,11 0-390-16,5-8-720 0</inkml:trace>
  <inkml:trace contextRef="#ctx0" brushRef="#br0" timeOffset="-176155.23">26036 14597 2282 0,'0'0'676'0,"0"0"-534"16,0 0-54-16,0 0 2 16,0 0-70-16,0 0-4 15,143 0-14-15,-91 0 8 16,-6 0-10-16,-3 5-143 0,-14 3-367 16,-25 2-542-16</inkml:trace>
  <inkml:trace contextRef="#ctx0" brushRef="#br0" timeOffset="-176015.65">25957 14911 1046 0,'0'0'1373'0,"0"0"-878"16,0 0-441-16,0 0-42 16,0 0-6-16,218-34-6 15,-114 12-200-15,-8-3-446 0</inkml:trace>
  <inkml:trace contextRef="#ctx0" brushRef="#br0" timeOffset="-173307.68">27052 14534 1855 0,'0'0'671'16,"0"0"-411"-16,0 0-145 0,0 0-82 16,0 0-33-16,0 0-21 15,0 0-10-15,-66 116 31 16,19-12 2-16,-2 7 35 15,3-10 9-15,3-9-1 16,12-25-30-16,-1 7 9 16,1-1-12-16,9-15-11 15,9-14-1-15,6-18-7 16,3-12 7-16,4-10 0 16,0-4 1-16,0-14 0 15,15-24 36-15,20-37-25 16,15-43-6-16,12-39 10 15,-4 12-8-15,-16 26 2 0,-15 46-9 16,-16 34-1 0,1 9-21-16,-4 3 6 15,-1 6-8-15,-5 15 11 0,3 6-12 16,4 2-20-16,8 26-31 16,6 19 70-16,6 11 5 15,0 22 51-15,0 4-16 16,-7 10-28-16,0-8 4 15,-4-2 32-15,-3-13 9 16,-3-9-23-16,-6-12-29 16,-3-15-27-16,-3-10-190 15,0-8-309-15,0-12-74 0</inkml:trace>
  <inkml:trace contextRef="#ctx0" brushRef="#br0" timeOffset="-173144.17">26836 14933 1213 0,'0'0'912'16,"0"0"-697"-16,0 0-130 15,0 0-47-15,0 0-33 16,0 0-5-16,0 0 0 16,128 71-43-16,-73-67-271 15,-6-4-636-15</inkml:trace>
  <inkml:trace contextRef="#ctx0" brushRef="#br0" timeOffset="-172948.5">27476 14379 1654 0,'0'0'745'16,"0"0"-600"-16,0 0-139 15,0 0 7-15,0 0-26 16,0 0-9-16,-60 155-177 16,37-93-182-16,4-8-423 0</inkml:trace>
  <inkml:trace contextRef="#ctx0" brushRef="#br0" timeOffset="-172725.37">27598 14708 1810 0,'0'0'799'0,"0"0"-598"15,0 0-77-15,0 0-92 16,0 0 13-16,-35 160-18 16,17-83 1-16,-2 3-19 15,-2 0 3-15,1-9-12 16,4-7 0-16,-1-6-3 15,3-6-201-15,3-12-326 16,6-16-247-16</inkml:trace>
  <inkml:trace contextRef="#ctx0" brushRef="#br0" timeOffset="-172261.72">27576 14784 1600 0,'0'0'680'15,"0"0"-425"-15,0 0-6 16,0 0-168-16,0 0-63 16,0 0-10-16,0 0-7 15,114 53 14-15,-92-22-4 16,-7 0 11-16,-3-3-8 16,-10-1 4-16,-2-6 0 15,0-1 43-15,-16-4 68 16,-8 0-44-16,-2 0-37 0,-1-7-30 15,4-3 3-15,5-6-8 16,7 0 2-16,7 0-7 16,2 0 2-16,2 0-10 15,0 0-14-15,0 0 5 16,11 0-24-16,9 0 24 16,9 11-1-16,2 3 10 15,0 5-6-15,-4 2 4 16,-7-3-6-16,-4 4 7 15,-10-3-7-15,-6-2 8 16,0-4 19-16,-2 1 24 16,-18 0 18-16,-7 0-26 15,-7 2-8-15,-5 0-21 16,-3 0-5-16,-1-2-1 0,1-6-8 16,6-8-80-16,9-8-236 15,11-17-416-15,10-4-1365 0</inkml:trace>
  <inkml:trace contextRef="#ctx0" brushRef="#br0" timeOffset="-172083.96">28160 14466 732 0,'0'0'1740'15,"0"0"-1430"-15,0 0-164 0,0 0-47 16,0 0-77-1,-113 113-22-15,77-58-1 0,-2 32-153 16,6-15-376-16,11-10-185 0</inkml:trace>
  <inkml:trace contextRef="#ctx0" brushRef="#br0" timeOffset="-171855.37">28207 14899 2011 0,'0'0'652'16,"0"0"-423"-16,0 0 39 16,-116-2-134-16,80 32-121 15,1 14-13-15,-1 10-6 16,5 4-7-16,9-5 5 0,8-3-4 16,9-10-6-1,5-8 8-15,8-10-13 0,20 0 7 16,17-12-4-16,46-6-123 15,-8-4-401-15,-3 0-464 0</inkml:trace>
  <inkml:trace contextRef="#ctx0" brushRef="#br0" timeOffset="-170441.32">28637 14993 1309 0,'0'0'1033'0,"0"0"-663"0,0 0-261 16,0 0-14-16,0 0-63 15,0 0-11-15,127 22-3 16,-50-16 16-16,6-6-7 15,0 0-2-15,-8 4 1 16,-15-4-13-16,-12 0-13 16,-9 0-58-16,-10 0-261 15,-12-9-436-15</inkml:trace>
  <inkml:trace contextRef="#ctx0" brushRef="#br0" timeOffset="-170255.16">29005 14744 1597 0,'0'0'797'16,"0"0"-658"-16,0 0-72 15,0 0 27-15,-48 144 48 16,36-70-84-16,3 7-45 16,4-5-13-16,5-4 0 15,5 13-191-15,16-24-307 16,4-14-383-16</inkml:trace>
  <inkml:trace contextRef="#ctx0" brushRef="#br0" timeOffset="-169782.47">30019 14702 1972 0,'0'0'998'15,"0"0"-784"-15,0 0-71 16,0 0-143-16,0 0-6 16,-54 119 6-16,23-49 0 15,-11 10 1-15,-6 1-1 16,-1-6 13-16,5-9-13 16,6-11 1-16,11-16-1 15,11-10-1-15,12-12-6 16,4-16 0-16,0-1 1 0,6-10 6 15,23-30 21-15,10-12-20 16,7-17 10-16,6-11-11 16,0-10 7-16,-8 6-6 15,-7 5 6-15,-8 20 4 16,-10 18-11-16,-9 19 10 16,-5 16-9-16,-3 6-2 15,0 0-9-15,5 25-42 16,2 19-17-16,2 14 59 15,5 18 10-15,-3 4 16 16,3 0-1-16,-1-4 11 16,1-13-4-16,-3-13-20 15,1-11 6-15,-3-8-8 16,-5-14-128-16,1-15-323 0,-5-2-251 16,-2 0-844-16</inkml:trace>
  <inkml:trace contextRef="#ctx0" brushRef="#br0" timeOffset="-169600.24">29793 15008 2008 0,'0'0'770'16,"0"0"-690"-16,0 0-72 15,0 0-7-15,0 0-1 16,0 0 12-16,141 83-12 15,-73-72-88-15,-9-5-293 0,-12-6-529 0</inkml:trace>
  <inkml:trace contextRef="#ctx0" brushRef="#br0" timeOffset="-169361.35">30655 14447 1790 0,'0'0'981'0,"0"0"-874"0,0 0-7 16,0 0-68-16,0 0-32 15,0 0-39-15,-125 144-103 16,88-79-204-16,8-9-324 15,6-10-576-15</inkml:trace>
  <inkml:trace contextRef="#ctx0" brushRef="#br0" timeOffset="-169093.72">30879 14758 1362 0,'0'0'1327'0,"0"0"-1051"0,0 0-126 15,0 0-86-15,0 0-43 16,-58 137 35-16,26-64-8 16,-1 11-24-16,0-4 2 15,2-4-14-15,4-8-3 16,4-10-9-16,5-8-1 15,1-7-88-15,-2-8-172 16,6-11-284-16,5-12-237 0</inkml:trace>
  <inkml:trace contextRef="#ctx0" brushRef="#br0" timeOffset="-168614.47">30873 14837 876 0,'0'0'1118'0,"0"0"-850"16,0 0-206-16,0 0 60 15,0 0 2-15,0 0-49 16,0 0-11-16,106 114 34 16,-98-94-42-16,-3-2-3 15,-5-3 6-15,0-7 36 16,-13 5 54-16,-12-3 2 15,-6-2-63-15,-3 1-53 16,3-3-22-16,4-3-12 0,7-3 4 16,9 0-4-1,5 0-2-15,6 0-5 0,0 0-24 16,2 4-50-16,18 2-9 16,9 6 72-16,5 1 17 15,3 4-1-15,-1 3 1 16,-5 2-1-16,-8 0 1 15,-6 0 0-15,-8-3 0 16,-4-7 20-16,-5 1 15 16,0-4 33-16,-2 1 38 15,-19 4-31-15,-8-3-10 16,-8 4-37-16,-5-1-7 16,-8 0-20-16,1-3-1 0,2-2-14 15,8-7-111 1,10 2-92-16,10-4-322 0,13 0-314 0</inkml:trace>
  <inkml:trace contextRef="#ctx0" brushRef="#br0" timeOffset="-168364.49">31351 14985 2087 0,'0'0'725'16,"0"0"-375"-16,0 0-72 15,0 0-123-15,0 0-133 0,0 0-21 16,0 0-1 0,-114 76 0-16,74-32-1 0,7 5-7 15,6-4 7-15,12-4 1 16,9-5-6-16,6-6 0 16,0-3-5-16,16-4 4 15,13-5-11-15,13-6-48 16,66-12-175-16,-10 0-132 15,2 0-518-15</inkml:trace>
  <inkml:trace contextRef="#ctx0" brushRef="#br0" timeOffset="-168053.9">32001 15111 1270 0,'0'0'1403'15,"0"0"-1071"-15,0 0-211 16,0 0-28-16,0 0-2 15,0 0-16-15,158 2-50 16,-104 0-8-16,-8-2-17 16,-7 0-14-16,-10 0-114 0,2 0-188 15,-9 0-354-15,-6-7-707 16</inkml:trace>
  <inkml:trace contextRef="#ctx0" brushRef="#br0" timeOffset="-167881.59">32253 14847 833 0,'0'0'1507'15,"0"0"-1336"-15,0 0-85 16,-11 115 154-16,11-50-135 16,0 10-78-16,0-5-27 15,-2 20-17-15,0-18-296 16,-5-15-541-16</inkml:trace>
  <inkml:trace contextRef="#ctx0" brushRef="#br0" timeOffset="-167086.14">26935 16240 2097 0,'0'0'819'16,"0"0"-689"-16,0 0 23 16,0 0-129-16,0 0-9 15,-33 165-5-15,6-83 17 16,-6 10-6-16,-4-2 9 15,6-19-3-15,-3 5-14 16,3-13-4-16,7-11-7 16,4-15 23-16,6-7-17 0,8-16-2 15,6-9-6-15,0-5 17 16,0-13 5 0,6-27 16-16,15-18-31 0,8-36-6 15,10-37 0-15,0 6-1 16,-6 20 8-16,-7 22-7 15,-10 44 3-15,-5 3-3 16,1 10-2-16,-8 13 1 16,3 13-1-16,-1 4-14 15,10 28-89-15,11 34 76 16,9 40 25-16,-1 3 3 16,1-7 7-16,-5-13 25 15,-4-21-1-15,4-2 14 16,2 2-30-16,-6-9-14 15,-4-20-1-15,-8-9-112 0,-7-20-199 16,-2-6-291-16,-6-4 36 16</inkml:trace>
  <inkml:trace contextRef="#ctx0" brushRef="#br0" timeOffset="-166912.6">26830 16793 1674 0,'0'0'859'0,"0"0"-618"16,0 0-51-16,0 0-115 16,0 0-75-16,0 0 0 15,0 0 0-15,141 19-87 16,-37-19-181-16,-11 0-302 0,-6 0-314 16</inkml:trace>
  <inkml:trace contextRef="#ctx0" brushRef="#br0" timeOffset="-166687.43">27710 16388 1714 0,'0'0'1013'16,"0"0"-843"-16,0 0-109 15,0 0-32-15,-31 118 144 16,13-49-83-16,1 2-49 15,-2-4-31-15,6-8-10 16,-1-11-3-16,6-12-66 16,-1-5-96-16,-3-8-145 0,4-9-222 15,1-7-264-15</inkml:trace>
  <inkml:trace contextRef="#ctx0" brushRef="#br0" timeOffset="-166201.21">27730 16383 814 0,'0'0'1084'0,"0"0"-807"15,0 0-105-15,0 0-95 16,0 0-28-16,0 0-2 16,0 0 11-16,118 79-6 0,-100-42-10 15,-5 3-12-15,-6-8-2 16,-7-2 8-16,0-4 0 15,-5-2 33-15,-14-6 47 16,-8-4-5-16,-4 2-29 16,0-10-13-16,2 2-1 15,4-8-30-15,4 0-8 16,9 0 3-16,3 0 21 16,5 0 8-16,4 0-17 15,0 0-45-15,0 0-13 16,8 0-20-16,15 0 5 15,10 9 28-15,9 5 0 16,12 4-1-16,2 4-6 0,3 4 5 16,-3 2-2-1,-7 2 3-15,-11-9 1 0,-13 0-8 16,-15-5-4-16,-7-5 12 16,-3-4 32-16,-11 3 113 15,-20-2-38-15,-9 6-67 16,-8-6-17-16,-5 2-23 15,-2-6 0-15,-3-4-14 16,2 0-71-16,-6-22-128 16,14-6-318-16,15-2-279 0</inkml:trace>
  <inkml:trace contextRef="#ctx0" brushRef="#br0" timeOffset="-166013.62">28427 16048 2167 0,'0'0'864'0,"0"0"-759"15,0 0-56-15,0 0-49 16,0 0 10-16,-44 144-10 16,24-78-157-16,-7 24-160 15,7-11-340-15,7-15-431 0</inkml:trace>
  <inkml:trace contextRef="#ctx0" brushRef="#br0" timeOffset="-165767.66">28731 16418 2395 0,'0'0'539'0,"0"0"-295"0,0 0 30 16,0 0-171-16,0 0-90 15,-132 86-12-15,101-29-1 16,2 5 0-16,4-2 0 16,9-3 4-16,10-7-4 15,6-6-6-15,0-4-6 16,25-4 11-16,10-10-110 16,17-4-79-16,52-16-41 15,-10-2-274-15,-3-4-591 0</inkml:trace>
  <inkml:trace contextRef="#ctx0" brushRef="#br0" timeOffset="-165216.27">29618 16677 1000 0,'0'0'1545'0,"0"0"-1227"15,0 0-143-15,0 0-51 16,0 0-88-16,0 0-26 16,137 4 58-16,-54 7 27 15,6-7-32-15,-2-1-42 16,-5-3-10-16,-15 0-11 15,-16 0-72-15,-11-7-202 16,-15-8-334-16,-17 1-456 0</inkml:trace>
  <inkml:trace contextRef="#ctx0" brushRef="#br0" timeOffset="-165021.7">29952 16429 1149 0,'0'0'1291'0,"0"0"-1024"16,0 0-199-16,-25 158 187 16,25-82-111-16,0 4-83 15,0-7-32-15,9-5-28 16,4-10-1-16,1-6-5 16,10-2-140-16,-2-14-197 15,0-10-465-15</inkml:trace>
  <inkml:trace contextRef="#ctx0" brushRef="#br0" timeOffset="-164466.8">31072 16405 628 0,'0'0'1990'0,"0"0"-1537"16,0 0-336-16,0 0-24 0,0 0 42 16,-49 160 28-16,13-74-46 15,-3 6-24-15,-3-1-21 16,1-11-16-16,5-14-38 15,9-16-5-15,10-13-13 16,8-16 0-16,6-7 0 16,3-14 0-16,0 0 1 15,7-10-1-15,18-24 3 16,12-12-3-16,8-16 0 16,11-32-6-16,9-31 6 15,-7 5-6-15,-8 13 6 16,-9 18 1-16,-14 39 0 15,-3 6 4-15,-6 7-4 0,-9 24 12 16,-5 13-13-16,3 0 0 16,0 31-33-16,6 32 25 15,7 39 8-15,7 29 2 16,-2-7 19-16,-2-26-11 16,-2-34 16-16,-3-19-25 15,2 2 10-15,4 0-11 16,-1-3-1-16,-8-14-56 15,-3-7-123-15,-12-14-144 16,0-5-305-16,0-4-89 0</inkml:trace>
  <inkml:trace contextRef="#ctx0" brushRef="#br0" timeOffset="-164301.02">31025 16784 1088 0,'0'0'1347'0,"0"0"-1050"16,0 0-237-16,0 0-54 16,0 0 0-16,125 32-6 15,-26-28-108-15,-18 2-175 16,-9-6-552-16</inkml:trace>
  <inkml:trace contextRef="#ctx0" brushRef="#br0" timeOffset="-164099.29">31758 16418 1290 0,'0'0'1104'0,"0"0"-972"0,0 0-52 16,-29 121 118-16,8-45-68 16,-6 8-40-16,-4 1-29 15,2-3-41-15,2-12-16 16,2-8-4-16,7-16-100 15,0-11-166-15,5-12-301 16,6-14-181-16</inkml:trace>
  <inkml:trace contextRef="#ctx0" brushRef="#br0" timeOffset="-163645.83">31832 16535 1367 0,'0'0'404'15,"0"0"-294"-15,0 0-46 16,0 0 55-16,0 0-16 16,0 0-18-16,0 0 21 15,80 116-1-15,-78-104-12 16,-2 2 13-16,0-8 40 16,-15 7 34-16,-12-5-25 15,-8 1-93-15,-6 1-32 16,1 3-29-16,5-6-1 15,10-1 0-15,8-1-33 16,9-1-18-16,8-4-6 0,0 0 2 16,0 4-1-16,10-3 5 15,11 8 41-15,8 3 10 16,2 2 0-16,1 4 0 16,-3 3 9-16,-7 4 22 15,-1 0 49-15,-13 2 2 16,-3-5 30-16,-5 0 26 15,0-4 15-15,-23-4 24 16,-12 4-50-16,-10 0-47 16,-6-6-41-16,-5 2-19 15,3-4-20-15,8-2-16 16,5 1-110-16,11-9-101 16,18 0-245-16,8 0-181 15,3-12-599-15</inkml:trace>
  <inkml:trace contextRef="#ctx0" brushRef="#br0" timeOffset="-163408.86">32206 16655 1141 0,'0'0'1522'0,"0"0"-1278"16,0 0 44-16,0 0-68 15,0 0-145-15,-126 31-53 16,94 10-10-16,3 8 9 15,5 1 2-15,8-6 16 16,9 0-5-16,7-8-5 16,0-5-28-16,7 0-1 15,15-13-6-15,7-4-75 0,7-10-124 16,36-8-105-16,-8-17-346 16,-1-12-889-16</inkml:trace>
  <inkml:trace contextRef="#ctx0" brushRef="#br0" timeOffset="-163249.23">32681 16273 1228 0,'0'0'1433'0,"0"0"-1156"0,0 0-217 16,0 0-9-1,-21 118-11-15,2-28-40 0,3-17-77 16,-4-8-524-16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6:09:32.580"/>
    </inkml:context>
    <inkml:brush xml:id="br0">
      <inkml:brushProperty name="width" value="0.05292" units="cm"/>
      <inkml:brushProperty name="height" value="0.05292" units="cm"/>
      <inkml:brushProperty name="color" value="#FF0000"/>
    </inkml:brush>
  </inkml:definitions>
  <inkml:trace contextRef="#ctx0" brushRef="#br0">5146 7922 2121 0,'0'0'823'0,"0"0"-712"15,0 0-56-15,0 0-34 16,0 0-20-16,0 0-1 16,-2 0-19-16,2 3-7 15,4-1-18-15,17 6 17 16,10 0 27-16,9 3 24 16,9 2 2-16,7-4 7 0,6 1 17 15,1 1-8-15,-1-5-6 16,-5 2-26-16,-7-2-5 15,-13 1-5-15,-8-2-9 16,-10 2-10-16,-19 10-339 16,-7-1-229-16,-24-4-149 0</inkml:trace>
  <inkml:trace contextRef="#ctx0" brushRef="#br0" timeOffset="269.35">5131 8029 446 0,'0'0'1422'16,"0"0"-850"-16,0 0-319 16,0 0 8-16,0 0-184 15,0 0-77-15,0 0-17 0,-31-8-3 16,31 30-26-16,0 11 23 16,0 15 18-16,0 9 5 15,2 9 24-15,0 9 20 16,0 3-20-16,-2 2 13 15,3 2-18-15,-3-1-17 16,0-6 5-16,2-5-5 16,2-5 1-16,3-11-3 15,17-2-190-15,-1-16-479 16,-1-13-460-16</inkml:trace>
  <inkml:trace contextRef="#ctx0" brushRef="#br0" timeOffset="511.59">5287 8396 932 0,'0'0'1222'16,"0"0"-649"-16,0 0-358 15,0 0 2-15,0 0-157 16,0 0-60-16,0 0 0 15,-4-20-17-15,12 20-32 16,17 0 32-16,13 0 17 16,12 0 8-16,56 2-8 0,-13 6-96 15,-4-2-600-15</inkml:trace>
  <inkml:trace contextRef="#ctx0" brushRef="#br0" timeOffset="780.84">6523 8354 1317 0,'0'0'1450'0,"0"0"-1136"0,0 0-232 16,0 0-37-16,0 0-21 16,0 0-15-16,129 0-9 15,-84 0 0-15,10 0-118 16,-7 8-379-16,-17-1-381 0</inkml:trace>
  <inkml:trace contextRef="#ctx0" brushRef="#br0" timeOffset="961.05">6505 8580 2351 0,'0'0'595'16,"0"0"-417"-16,0 0-31 0,0 0-98 16,0 0-48-1,0 0 20-15,0 0 0 0,127-31-21 16,-48 25-170-16,-13 3-408 15,-8 1-568-15</inkml:trace>
  <inkml:trace contextRef="#ctx0" brushRef="#br0" timeOffset="8902.5">8593 8285 2241 0,'0'0'877'16,"0"0"-640"-16,0 0 72 15,0 0-194-15,0 0-67 16,0 0-40-16,-18-11-8 15,7 19-14-15,-9 22 8 0,-14 20-4 16,-10 20 10 0,-12 16 0-16,-2 6 1 0,2-2 7 15,8-8-8-15,10-13 6 16,7-17-5-16,13-16-2 16,7-13-5-16,6-10 6 15,5-9 0-15,0-4 1 16,0-5 5-16,25-44 0 15,30-55 29-15,26-54-28 16,6-19 2-16,-12 24-9 16,-25 53-12-16,-29 53 11 15,-9 24-1-15,-1 5 1 16,-5 4 1-16,-1 5 0 16,-3 9-5-16,1 0 5 0,6 4-29 15,6 29-64-15,7 15 60 16,7 14 33-16,3 12 0 15,-1 9 16-15,-2-3 3 16,0-2-11-16,-2-8-8 16,-1-6-8-16,4-11 8 15,-5-9-75-15,-2-12-229 16,-7-11-471-16,-14-14-496 0</inkml:trace>
  <inkml:trace contextRef="#ctx0" brushRef="#br0" timeOffset="9085.15">8359 8462 1879 0,'0'0'786'0,"0"0"-588"0,0 0 19 16,0 0-96-16,0 0-107 16,0 0-14-16,0 0-6 15,89 32 6-15,-27-20 0 16,37-11-170-16,-13-1-325 15,-12 0-766-15</inkml:trace>
  <inkml:trace contextRef="#ctx0" brushRef="#br0" timeOffset="9303.61">9159 7786 1644 0,'0'0'1254'0,"0"0"-1029"16,0 0-123-16,0 0-53 15,0 0-37-15,0 0-12 16,-96 157 0-16,74-92-60 16,-12 24-250-16,10-18-463 15,4-15-707-15</inkml:trace>
  <inkml:trace contextRef="#ctx0" brushRef="#br0" timeOffset="9497.43">9295 8155 1807 0,'0'0'1217'0,"0"0"-1028"16,0 0-150-16,0 0-20 15,-16 114 17-15,5-47-15 16,3 7-14-16,-4 4-6 15,3 2-1-15,3-5 0 16,-1-7-39-16,4 0-192 16,3-21-289-16,-2-18-294 0</inkml:trace>
  <inkml:trace contextRef="#ctx0" brushRef="#br0" timeOffset="9960.64">9335 8113 1879 0,'0'0'678'0,"0"0"-505"16,0 0-40-16,0 0-97 15,0 0-35-15,0 0 13 16,125 55 9-16,-85-30 22 16,-6 1 6-16,-10 0-4 15,-13 1-24-15,-11 1 5 16,0 1 53-16,-20 5 78 15,-18 3-6-15,-9 3-56 16,-4-4-26-16,-2-2-28 16,3-7-5-16,8-8-11 0,11-7-3 15,9-4-5 1,13-4-5-16,5-4 5 0,4 0-8 16,0 0-11-16,13 0-25 15,18-2 7-15,14-2 17 16,8 4 0-16,2 0 0 15,-1 8-6-15,-10 11 5 16,-10 6-10-16,-10-1 11 16,-8-2-15-16,-9 0 16 15,-7 1 0-15,0-2 9 16,-25 2 35-16,-12 1 19 16,-11-2-24-16,-4 0-21 15,-4-4-5-15,4-4-13 16,8 0-29-16,13-8-127 15,10-5-394-15,17-1-509 0</inkml:trace>
  <inkml:trace contextRef="#ctx0" brushRef="#br0" timeOffset="10218.96">10126 8233 2706 0,'0'0'610'15,"0"0"-496"-15,0 0 135 16,-149-2-93-16,107 37-101 16,-3 15-46-16,1 14-9 15,5 12-5-15,11 5 4 0,10-4-5 16,11-3 6-16,7-9-1 16,5-11-5-16,26-18 5 15,15-14-22-15,20-18 10 16,29-5-115-16,34-60-119 15,-18 1-457-15,-14-5-696 0</inkml:trace>
  <inkml:trace contextRef="#ctx0" brushRef="#br0" timeOffset="10407.75">10727 7899 1677 0,'0'0'1291'0,"0"0"-987"0,0 0-229 16,0 0 1-16,0 0-62 16,0 0-8-16,0 0-6 15,-93 132-82-15,57-66-174 16,3-14-462-16,-5-6-983 0</inkml:trace>
  <inkml:trace contextRef="#ctx0" brushRef="#br0" timeOffset="12140.45">11712 8444 1807 0,'0'0'913'16,"0"0"-697"-16,0 0-59 15,0 0 19-15,0 0-69 16,0 0-78-16,0 0-5 16,79 13 72-16,-17-4 15 15,13-3-18-15,12-4-8 0,5 0-35 16,1-2-14-16,-4 0-26 15,-6 0 3-15,-14 0-13 16,-11-4 0 0,-14 0-56-16,-13 4-178 0,-28-11-246 15,-3 4-251-15,-9-9-1043 0</inkml:trace>
  <inkml:trace contextRef="#ctx0" brushRef="#br0" timeOffset="12359.27">12129 8111 1249 0,'0'0'1322'16,"0"0"-851"-16,0 0-407 0,0 0-35 15,0 0-28 1,0 0 157-16,5 157-13 0,13-79-45 16,-1 8-8-16,-1 0-55 15,-3-4-13-15,-2-6-23 16,-2-9-1-16,0-11 0 15,0-8-16-15,0-2-167 16,-4-14-374-16,-5-8-671 0</inkml:trace>
  <inkml:trace contextRef="#ctx0" brushRef="#br0" timeOffset="13038.68">14614 8097 925 0,'0'0'1444'15,"0"0"-894"-15,0 0-216 16,0 0-34-16,0 0-144 0,0 0-113 15,0 0-23-15,-130-26-20 16,81 26 0-16,-11 0-7 16,-12 15-14-16,-7 21-9 15,-2 7 3-15,1 11 16 16,8 10-5-16,14 7 15 16,14 1-11-16,17 2 12 15,17-4 0-15,10-5-7 16,10-9 6-16,26-9 2 15,18-10 4-15,10-11 1 16,7-14 40-16,5-10 10 16,-5-2-5-16,-8-4-33 15,-14-10-8-15,-13-1-10 0,-7 4-24 16,-14-13-216 0,-3 2-476-16,-12 1-998 0</inkml:trace>
  <inkml:trace contextRef="#ctx0" brushRef="#br0" timeOffset="20974.24">15535 8119 1582 0,'0'0'1207'0,"0"0"-952"0,0 0-41 15,0 0-128-15,0 0-65 16,0 0-10-16,-37 0-11 15,22 0 0-15,-12 5 0 16,-13 18-12-16,-12 13-8 16,-10 14 1-16,0 10 18 15,4 10-12-15,6 5 12 16,14 3 1-16,12 2-5 16,15-5 5-16,11-8 10 15,0-6 8-15,13-13-12 16,18-6 12-16,12-7-6 0,7-8-12 15,40-3-2-15,-10-6-243 16,-11-14-665-16</inkml:trace>
  <inkml:trace contextRef="#ctx0" brushRef="#br0" timeOffset="21689.65">16372 7949 2443 0,'0'0'722'15,"0"0"-551"-15,0 0 6 16,0 0-150-16,0 0-27 15,0 0-1-15,-35 114 1 16,16-53 9-16,-8 8-8 16,-2 6 0-16,-4 0-1 15,-3 4 12-15,3-4 0 16,0-4 9-16,1-8-10 16,8-12 1-16,3-8-7 15,8-15-4-15,7-12 0 16,1-9-1-16,5-7 9 15,0 0-8-15,0-1 21 0,0-30 43 16,22-26-10-16,18-42-49 16,16-35-5-16,4-10-1 15,-8 23-19-15,-19 33-1 16,-16 36 7-16,-1 11 2 16,-5 1-2-16,3 3 13 15,-3 5-1-15,-5 10 1 16,0 9 0-16,-4 5 1 15,0 6-1-15,-2 2-1 16,0 0 1-16,0 0-16 16,0 0-4-16,4 6-23 15,5 19-38-15,5 11 58 16,5 10 23-16,4 13 11 0,1 8 1 16,3 3 34-16,-1 5 2 15,1-1-10-15,-2-3-29 16,-3-3-1-16,-2-5-7 15,0-7 36-15,-4-6 0 16,-1-6-14-16,-1-8 2 16,-3-5-14-16,-2-7 2 15,-3-10-13-15,2-4 0 16,-6-7 0-16,0-3 0 16,0 0-9-16,2 0-60 0,-4-19-81 15,-6-7-477 1,-15-7-946-16</inkml:trace>
  <inkml:trace contextRef="#ctx0" brushRef="#br0" timeOffset="22215.82">16235 8372 1950 0,'0'0'761'16,"0"0"-613"-16,0 0 53 15,0 0-49-15,0 0-103 16,0 0-47-16,0 0 10 16,25 8 50-16,2-6 13 15,6-1-42-15,7-1-18 16,5 0-15-16,22 0-114 15,-11 0-423-15,-10 0-557 0</inkml:trace>
  <inkml:trace contextRef="#ctx0" brushRef="#br0" timeOffset="22681.41">16900 8374 322 0,'0'0'1977'0,"0"0"-1392"16,0 0-342-16,0 0 9 15,0 0-146-15,0 0-100 16,0 0 6-16,19-2-12 16,28 12 15-16,11-4 21 15,9-4-15-15,2-2-6 16,0 0-15-16,-4 0-1 0,-10 0-6 16,-1-8-223-16,-16 0-365 15,-18-3-424-15</inkml:trace>
  <inkml:trace contextRef="#ctx0" brushRef="#br0" timeOffset="22877.6">17174 8126 1940 0,'0'0'896'16,"0"0"-737"-16,0 0-130 15,0 0-28-15,-21 105 125 16,15-36 3-16,2 11-80 15,1 8-33-15,3 0-14 16,0-1-2-16,0-5-55 0,20 0-269 16,0-24-438-16,5-20-805 15</inkml:trace>
  <inkml:trace contextRef="#ctx0" brushRef="#br0" timeOffset="23362.74">18091 8085 2442 0,'0'0'357'16,"0"0"-9"-16,0 0-51 15,0 0-30-15,0 0-198 16,0 0-69-16,0 0-8 16,-55 66 8-16,33-6 0 0,-7 11 0 15,-3 1 0-15,-3 4 1 16,1-2-2-16,1-4 2 15,2-7-1-15,6-13 0 16,7-12 0-16,7-16-6 16,7-12 6-16,4-10-1 15,0 0 1-15,6-25 12 16,21-22-6-16,20-37-4 16,19-41-2-16,17-38 9 15,0-9-9-15,-17 34 7 16,-24 42-1-16,-19 49-6 15,-12 23 2-15,-2 6 16 16,-2 6 9-16,-3 6-17 16,-2 6-10-16,5 11-7 15,7 41-31-15,8 39 28 0,9 36 10 16,1 14 7-16,-3-21 16 16,-10-32 8-16,-3-32-16 15,-3-12 0-15,3 2-15 16,-1 0 0-16,3-5-10 15,-5-16-5-15,-1-9-144 16,-5-16-175-16,-3-10-203 16,-4-16-458-16</inkml:trace>
  <inkml:trace contextRef="#ctx0" brushRef="#br0" timeOffset="23545.66">17993 8165 636 0,'0'0'1956'0,"0"0"-1667"16,0 0-223-16,0 0 35 16,0 0 30-16,16 120-44 15,15-92-53-15,7-1-34 16,9-7 0-16,39-11-129 16,-9-4-193-16,-8-5-410 0</inkml:trace>
  <inkml:trace contextRef="#ctx0" brushRef="#br0" timeOffset="23717.33">18984 7756 2690 0,'0'0'364'0,"0"0"-280"0,0 0-50 15,0 0-25-15,-83 104 0 16,53-46-9-16,-17 25-159 15,10-15-202-15,-1-13-377 0</inkml:trace>
  <inkml:trace contextRef="#ctx0" brushRef="#br0" timeOffset="24023.8">19150 7943 1377 0,'0'0'1350'16,"0"0"-1189"-16,0 0-101 16,147 45 209-16,-90-1-127 15,1 10-56-15,-2 9 19 16,-9 4 13-16,-11 0-26 16,-11 0-55-16,-17-5 2 15,-8-4-19-15,0-6 2 16,-24-6-2-16,-12-8 1 15,-13-6-3-15,-6-2 10 16,-5-4-1-16,-1-3-21 16,5-3-6-16,9-4-1 15,7-2-110-15,-4-14-137 0,8 0-375 16,10-6-790-16</inkml:trace>
  <inkml:trace contextRef="#ctx0" brushRef="#br0" timeOffset="24377.29">20083 8550 2402 0,'0'0'1132'0,"0"0"-968"16,0 0-26-16,0 0 36 15,0 0-88-15,0 0-86 16,0 0 0-16,0 0-12 16,0 0-123-16,0 0-315 15,-17-6-730-15</inkml:trace>
  <inkml:trace contextRef="#ctx0" brushRef="#br0" timeOffset="24900.05">21255 7800 810 0,'0'0'1702'16,"0"0"-1319"-16,0 0-116 16,-156-14 7-16,100 38-157 15,-8 24-92-15,-1 21-24 16,-1 15 1-16,8 8 8 0,13 6-10 15,16-2 0-15,18-3 0 16,11-7 9-16,4-11-6 16,30-9-3-16,17-19-17 15,32-12-32-15,39-35-161 16,-15-5-412-16,-8-26-722 0</inkml:trace>
  <inkml:trace contextRef="#ctx0" brushRef="#br0" timeOffset="25114.57">21656 7897 1362 0,'0'0'1318'15,"0"0"-790"-15,0 0-425 16,0 0-57-16,0 0-38 16,-79 124 76-16,52-50-41 15,2 6-7-15,5-2-27 16,4-3-9-16,3-9-5 15,0-4 5-15,2-8-60 16,-5-2-199-16,5-15-311 16,-1-19-322-16</inkml:trace>
  <inkml:trace contextRef="#ctx0" brushRef="#br0" timeOffset="25570.71">21689 7850 80 0,'0'0'2056'0,"0"0"-1559"16,0 0-443-16,0 0 37 15,0 0 30-15,127 20-36 16,-86 10-28-16,-8 6-11 16,-3 0 5-16,-13 0-21 15,-8-3 15-15,-9-5 8 16,0-4-17-16,-14-4-1 15,-15-4 33-15,-8 0 34 0,-3-6-33 16,1-2-30 0,6-3-29-16,7-4 1 0,10-1-11 15,10 0 9-15,3 0-3 16,3 0-6-16,0 0-2 16,0 0-17-16,13 0-4 15,12 0-22-15,11 10 44 16,6 4-10-16,-2 6 11 15,-4 5-10-15,-11-3 9 16,-10 0-5-16,-6-4 0 16,-9-2 6-16,0-3 0 15,-9 1 15-15,-23 0 46 16,-14 3 28-16,-10-3-46 16,-10 2-22-16,-1-4-21 15,5 0-22-15,-4 4-129 0,20-4-360 16,12-8-311-16</inkml:trace>
  <inkml:trace contextRef="#ctx0" brushRef="#br0" timeOffset="25730.66">22182 8216 1232 0,'0'0'1197'0,"0"0"-932"15,134-15 22-15,-67 11-79 16,2 4-156-16,-7 0-52 15,-6 0-34-15,-14 0-248 16,-13-6-477-16,-17-6-822 0</inkml:trace>
  <inkml:trace contextRef="#ctx0" brushRef="#br0" timeOffset="25916.94">22501 7932 1343 0,'0'0'843'15,"0"0"-373"-15,0 0-423 16,0 0-6-16,-9 106 150 16,9-43-16-16,0 5-84 15,0 1-67-15,2-1-24 16,5-2-1-16,-3 4-204 16,-1-13-316-16,-3-22-468 0</inkml:trace>
  <inkml:trace contextRef="#ctx0" brushRef="#br0" timeOffset="26128.15">23123 7778 1309 0,'0'0'1086'0,"0"0"-790"15,0 0-239-15,0 0-36 16,-3 143 43-16,-6-67-3 15,0 6-30-15,1 0-18 16,3-8-13-16,1-6 0 16,-8-2-112-16,6-17-207 15,-7-21-379-15</inkml:trace>
  <inkml:trace contextRef="#ctx0" brushRef="#br0" timeOffset="26613.08">23147 7716 345 0,'0'0'1713'15,"0"0"-1329"-15,0 0-275 16,0 0 13-16,0 0-31 16,0 0 13-16,142 33-32 15,-108-4 1-15,-8 4 8 16,-3 3-15-16,-10-2-32 15,-9-5 2-15,-4-3-6 0,0-1-22 16,-13-5 11-16,-14-2-2 16,-4-2 14-16,-6 0-21 15,-1-4 2-15,5-2-12 16,8-4 0-16,9-2 0 16,9-2-17-16,7-2 8 15,0 0-8-15,7 0 3 16,18 0 13-16,8 0 1 15,8 0 0-15,3 0-1 16,0 6-1-16,-3 8-1 16,-12 2 3-16,-8 5 2 15,-7-2 19-15,-9 1 2 16,-5 0 24-16,0 0 2 16,-7 1 20-16,-13-1 41 15,-7 1-5-15,-4 4-45 0,-7-3-41 16,-4 0-5-16,-5 0-14 15,-3-2 0-15,0-2-148 16,-27-14-171-16,15-4-392 16,9 0-1091-16</inkml:trace>
  <inkml:trace contextRef="#ctx0" brushRef="#br0" timeOffset="26789.7">23813 7435 2119 0,'0'0'752'16,"0"0"-462"-16,0 0-234 0,0 0-56 15,0 0-15-15,0 0-29 16,-89 143-328-16,51-85-325 16,0-10-490-16</inkml:trace>
  <inkml:trace contextRef="#ctx0" brushRef="#br0" timeOffset="27117.34">24101 7670 643 0,'0'0'1908'0,"0"0"-1654"0,0 0 51 16,88 108 25-1,-53-56-116-15,-4 11-77 0,-10 1-56 16,-7 3-29-16,-12-3-5 16,-2-1-25-16,-16-1 1 15,-21-3 10-15,-15-6-3 16,-12 0-13-16,-5-7-17 16,0-7 0-16,4-5 0 15,12-11 0-15,13-5 0 16,13-7 0-16,11-6 0 15,9-1 0-15,7-4 0 16,0 0 0-16,0 0 0 0,0-4-119 16,0-13-627-16</inkml:trace>
  <inkml:trace contextRef="#ctx0" brushRef="#br0" timeOffset="48148.5">6779 9968 2277 0,'0'0'627'15,"0"0"-500"-15,0 0 150 16,0 0-10-16,0 0-162 16,0 0-83-16,-35-2-10 15,35 2-12-15,0 0-2 16,0 0-13-16,0 0 0 15,0 0-6-15,11 0-10 16,16 0 30-16,12 0 1 0,15 2 4 16,8-2-2-16,5 0 5 15,14 2-7-15,-21 0-282 16,-22 0-580-16</inkml:trace>
  <inkml:trace contextRef="#ctx0" brushRef="#br0" timeOffset="48343.96">6692 10294 1443 0,'0'0'1515'16,"0"0"-1241"-16,0 0-159 0,0 0 27 16,0 0-100-16,0 0-33 15,0 0 2-15,152 0-11 16,-85 0 0-16,31 0-25 15,-16 9-324-15,-15-1-599 0</inkml:trace>
  <inkml:trace contextRef="#ctx0" brushRef="#br0" timeOffset="53191.02">8794 10034 110 0,'0'0'2500'15,"0"0"-2003"-15,0 0-383 16,0 0-25-16,0 0-73 15,0 0-16-15,-43 80-10 16,18-16 9-16,-4 11 1 16,-6 4 7-16,-5 4 6 15,0-5 1-15,2-2 5 0,2-5 1 16,7-10-20 0,8-6 12-16,5-15-10 0,7-12 11 15,5-12-13 1,1-10 0-16,3-6 0 0,0-3 8 15,11-44 40-15,33-48 21 16,22-56-41-16,5-25-28 16,-7 17 0-16,-22 38-6 15,-17 55 0-15,-9 22-20 16,-3 4 8-16,0 3 17 16,-1 10 0-16,-8 10-5 15,-2 13 6-15,-2 4-1 16,7 3-40-16,9 27-29 15,13 40-33-15,15 44 86 16,10 41 17-16,-1 7 45 0,-13-26 22 16,-9-39-5-1,-10-41-13-15,-4-10-32 0,6 0 17 16,-3-4-23-16,-1-4-10 16,-3-14-1-16,-5-12-45 15,-4-12-139-15,-3-16-116 16,-4-14-429-16</inkml:trace>
  <inkml:trace contextRef="#ctx0" brushRef="#br0" timeOffset="53373.94">8558 10419 2038 0,'0'0'720'0,"0"0"-603"16,0 0-20-16,0 0-36 15,0 0-46-15,0 0-3 16,147 50-12-16,-43-40-6 16,-12-4-292-16,-10-4-600 0</inkml:trace>
  <inkml:trace contextRef="#ctx0" brushRef="#br0" timeOffset="53630.18">9569 9800 1805 0,'0'0'959'0,"0"0"-650"15,0 0-210-15,0 0 19 16,0 0-98-16,0 0-20 15,0 0-2-15,-89 132-5 16,62-70 5-16,-2 8-25 16,-18 24-274-16,9-18-435 15,5-9-874-15</inkml:trace>
  <inkml:trace contextRef="#ctx0" brushRef="#br0" timeOffset="53847.74">9636 10193 2008 0,'0'0'948'0,"0"0"-744"0,0 0-65 15,0 0-43-15,0 0-83 16,-9 108-1-16,0-41-4 16,-2 8-1-16,0 1 4 15,-3 2-11-15,1-1-1 16,2-2-6-16,0-6-79 15,-7 7-194-15,5-20-256 16,-3-19-303-16</inkml:trace>
  <inkml:trace contextRef="#ctx0" brushRef="#br0" timeOffset="54333.73">9649 10118 2201 0,'0'0'297'0,"0"0"-41"16,0 0-107-16,0 0 32 16,0 0-114-16,0 0-29 15,134 4-1-15,-83 30 2 16,-2 9 45-16,-9-2-20 16,-9 1-43-16,-10-3-7 0,-13-7-13 15,-8-6 7 1,0-8-7-16,-15-2 39 0,-18-3 11 15,-12 0-9-15,-7-5-19 16,2 0-7-16,2-4 7 16,15-1-16-16,14-3 5 15,7 0-11-15,10 0 7 16,2 0-8-16,6 0-36 16,25 1-8-16,14 5 35 15,13 4 9-15,7 4 0 16,-1 6 7-16,-8 4-6 15,-11 1-2-15,-12 3-4 16,-13-3 4-16,-13 2-5 16,-7-3 6-16,-2 2 21 15,-25 0 27-15,-13-1 12 0,-10-6-20 16,-8 1-11-16,-4-6-28 16,-2-3 9-16,1-2-10 15,7-3 0-15,10-4-27 16,11-2-83-16,14 0-261 15,12 0-531-15</inkml:trace>
  <inkml:trace contextRef="#ctx0" brushRef="#br0" timeOffset="54588.84">10538 10232 2493 0,'0'0'588'0,"0"0"-355"15,0 0 38-15,-127-17-153 16,87 28-81-16,0 30-37 16,-2 16-1-16,2 10-15 15,9 7 15-15,8 0-3 16,14-1 3-16,9-9-6 16,5-8 6-16,26-12-5 15,13-13-7-15,16-14 11 16,32-17-23-16,42-30-166 15,-17-15-390-15,-14-8-642 0</inkml:trace>
  <inkml:trace contextRef="#ctx0" brushRef="#br0" timeOffset="54793.97">10928 9733 1545 0,'0'0'1017'16,"0"0"-730"-16,0 0-214 16,0 0-7-16,0 0 5 15,-111 129-39-15,86-78-32 16,-1 10-12-16,-23 19-217 16,9-14-437-16,1-8-980 0</inkml:trace>
  <inkml:trace contextRef="#ctx0" brushRef="#br0" timeOffset="55065.18">11570 10568 1500 0,'0'0'1550'0,"0"0"-1284"16,0 0-211-16,0 0 35 16,204-18 79-16,-45 5-67 15,-6 0-48-15,-25 2-4 16,-44 4-37-16,-30 4-7 0,-3 3-6 16,-6 0-58-16,-19 0-248 15,-19 0-539-15,-7-6-1120 0</inkml:trace>
  <inkml:trace contextRef="#ctx0" brushRef="#br0" timeOffset="55244">11953 10215 1318 0,'0'0'1345'0,"0"0"-1129"16,0 0-152-16,23 140 201 15,-1-66-99-15,4 9-103 0,1 1-47 16,0 21-16-16,-9-19-270 16,-3-22-917-16</inkml:trace>
  <inkml:trace contextRef="#ctx0" brushRef="#br0" timeOffset="56029.85">14614 10144 2485 0,'0'0'651'15,"0"0"-579"-15,0 0-21 16,-23 109-15-16,-1-33-24 15,-10 27 56-15,3-11-23 16,-4 8-4-16,-4-4-10 16,11-20 13-16,-6 4-14 15,8-12-14-15,3-15-4 16,7-18-10-16,7-14 9 16,7-15-10-16,2-6 7 0,0-11 0 15,0-38 82 1,21-47-38-16,8-50-38 0,4-19-14 15,-2 2 0-15,-7 35-7 16,-8 48-13-16,-3 30 20 16,-6 19-1-16,2 8 1 15,-2 5-16-15,-1 7 16 16,1 11-15-16,2 6-18 16,8 32-74-16,12 38 62 15,12 35 38-15,-3 1 7 16,-3-10 10-16,-8-16 11 15,-2-23 18-15,2 1-12 16,0 0 12-16,-6-12-25 16,-3-15-14-16,-5-14 0 0,-1-6 0 15,-5-12-72-15,-7-5-189 16,0-18-317-16,-12-9-709 16</inkml:trace>
  <inkml:trace contextRef="#ctx0" brushRef="#br0" timeOffset="56211.91">14317 10669 2263 0,'0'0'718'0,"0"0"-627"16,0 0-42-16,0 0-13 16,0 0 95-16,0 0-31 15,143 80-1-15,-84-72-71 0,7-1-28 16,30-7-36-1,-17 0-438-15,-12-8-120 0</inkml:trace>
  <inkml:trace contextRef="#ctx0" brushRef="#br0" timeOffset="57062.01">15182 10190 199 0,'0'0'2082'16,"0"0"-1463"-16,0 0-455 0,0 0 25 15,0 0-165 1,0 0-24-16,-61 153-1 0,39-70-1 16,0 4 1-16,0-3 2 15,1-1 9-15,2-10 3 16,1-2 11-16,-1-11-14 16,6-7-10-16,3-8-77 15,4-15-400-15,2-17-281 0</inkml:trace>
  <inkml:trace contextRef="#ctx0" brushRef="#br0" timeOffset="57547.05">15240 10124 1181 0,'0'0'1267'0,"0"0"-772"0,0 0-338 15,0 0-112-15,0 0-36 16,0 0 37-16,0 0 31 15,120 138-15-15,-95-89-41 16,-12-7-6-16,-7-6-7 16,-6-7 5-16,0-8-4 15,-17-3 12-15,-16-4 6 16,-13 0 8-16,-5-4-14 16,0-4-11-16,2-1 7 15,9-5-17-15,9 0 1 16,11 0 0-16,11 0 11 15,7 0-11-15,2 0-1 0,6 0-4 16,25 0-37-16,19 0 40 16,12 0 1-16,7 13 4 15,0 7-4-15,-9 4-1 16,-11 3-9-16,-11-2 9 16,-13 0-8-16,-14-6 9 15,-7 2 0-15,-4-5 27 16,-11 1 20-16,-20 2 5 15,-12 0 8-15,-8 2-40 16,-4-3-5-16,-4-2-15 16,1-6 5-16,6-2-5 15,2-6 0-15,8-2-2 16,11 0-19-16,6 0-31 16,11-6-190-16,10-10-401 15,2-1-542-15</inkml:trace>
  <inkml:trace contextRef="#ctx0" brushRef="#br0" timeOffset="57989.46">16271 10374 2307 0,'0'0'584'16,"0"0"-371"-16,0 0 89 16,-119-23-125-16,78 23-121 15,-8 25-44-15,-7 17-12 0,-8 14-1 16,-1 7 1 0,7 9-6-16,11 3 12 0,16-3-6 15,18-6 0-15,13-10 0 16,13-8 0-16,36-13-6 15,42-18 5-15,45-17-11 16,34-16-111-16,-22-15-463 16,-32-11-782-16</inkml:trace>
  <inkml:trace contextRef="#ctx0" brushRef="#br0" timeOffset="58188.34">16786 10619 829 0,'0'0'1985'0,"0"0"-1722"0,0 0-227 16,0 0-15-16,131 21 57 15,-42-15-30-15,7-2 25 16,3-3-45-16,-13 1-14 16,-14 1-14-16,-14-3-243 15,-21 0-432-15,-19 0-671 0</inkml:trace>
  <inkml:trace contextRef="#ctx0" brushRef="#br0" timeOffset="58360.69">17172 10413 1400 0,'0'0'1074'0,"0"0"-782"16,0 0-231-16,0 0 47 0,-10 149-5 15,10-52-67-15,-2 34-36 16,-5-21-171-16,-3-17-859 0</inkml:trace>
  <inkml:trace contextRef="#ctx0" brushRef="#br0" timeOffset="59025.67">18961 10244 82 0,'0'0'2159'0,"0"0"-1569"0,0 0-288 16,0 0 14-16,0 0-223 15,0 0-93-15,0 0-78 16,-41 65 48-16,12 8 29 16,-9 13 1-16,-2-1 1 15,-3-2 25-15,6-7-8 16,6-14 4-16,6-12-13 16,10-14 5-16,6-14-7 15,5-14-6-15,4-8 14 16,0-9 11-16,19-42 50 15,29-45-13-15,14-55-40 16,9-29-22-16,-11 21-1 16,-18 37 0-16,-19 56 0 15,-7 30-9-15,-5 6 9 16,-3 8 0-16,-1 5-1 0,0 17 1 16,2 0-10-16,6 35-65 15,14 36 37-15,9 44 20 16,11 28-9-16,-2-5 27 15,-9-29 5-15,-9-42 8 16,-4-18 16-16,1-1-2 16,3 2-13-16,-1-4-14 15,-5-14-31-15,-19-20-227 16,-4-8-378-16,-2-4-64 0</inkml:trace>
  <inkml:trace contextRef="#ctx0" brushRef="#br0" timeOffset="59194.57">18722 10468 1345 0,'0'0'1444'0,"0"0"-1151"15,0 0-241-15,0 0-32 16,0 0-1-16,147 61 4 16,-67-40-17-16,7-8-6 15,33-11-87-15,-20-2-385 16,-17 0-425-16</inkml:trace>
  <inkml:trace contextRef="#ctx0" brushRef="#br0" timeOffset="59381.85">19671 10054 1315 0,'0'0'1303'0,"0"0"-954"0,0 0-221 15,0 0-66-15,-66 127 77 16,29-41-31-16,-3 12-57 15,1-1-33-15,3-8-6 16,11-8-12-16,7-13-39 16,10-12-184-16,3-16-362 15,3-24-600-15</inkml:trace>
  <inkml:trace contextRef="#ctx0" brushRef="#br0" timeOffset="59829.57">19689 10000 557 0,'0'0'1547'16,"0"0"-1006"-16,0 0-386 15,0 0-87-15,0 0-19 16,0 0 41-16,132 22-34 16,-99 12 9-16,-4 4 5 15,-9 2-26-15,-9 1-8 16,-11-4 12-16,0 0 26 15,-20-4-14-15,-16 0 12 16,-6-3-24-16,-7-6-15 16,0-4-18-16,7-6-1 15,8-5-13-15,12-6 0 16,9 0 5-16,9-3-5 16,4 0-2-16,0 0-8 0,19 0-16 15,14 0 4-15,8 1 21 16,5 9-9-16,2 6 8 15,-4 8-5-15,-7 2-2 16,-8 3 7-16,-10-2 2 16,-9-3-1-16,-10-2 0 15,0-1 21-15,-17 1 41 16,-19-3 13-16,-15 4-24 16,-11-2-30-16,-8 0-12 15,1-2-9-15,2-6-21 0,-4-12-138 16,18-1-355-1,15-1-467-15</inkml:trace>
  <inkml:trace contextRef="#ctx0" brushRef="#br0" timeOffset="60004.11">20384 9703 1607 0,'0'0'1177'0,"0"0"-951"15,0 0-162-15,-118 50-52 16,82 0-12-16,3 15-21 16,-10 30-235-16,10-14-396 15,6-11-1234-15</inkml:trace>
  <inkml:trace contextRef="#ctx0" brushRef="#br0" timeOffset="60219.56">20586 10291 629 0,'0'0'1876'0,"0"0"-1369"16,0 0-258-16,0 0-7 15,-129-4-165-15,87 54-50 16,-7 16-27-16,5 10 16 16,6 1-4-16,13-4-12 15,17-3 5-15,8-9-4 16,2-7-2-16,31-10-82 15,47-20-200-15,-2-12-249 16,-4-12-169-16</inkml:trace>
  <inkml:trace contextRef="#ctx0" brushRef="#br0" timeOffset="60372.14">20943 10636 1169 0,'0'0'1537'0,"0"0"-1283"16,0 0-193-16,192 0 140 15,-94 0-108-15,9 0-47 16,-3 0-46-16,0 0-37 16,-15 0-315-16,-30-3-813 0</inkml:trace>
  <inkml:trace contextRef="#ctx0" brushRef="#br0" timeOffset="60537.18">21425 10474 1852 0,'0'0'481'15,"0"0"-391"-15,0 105 37 16,0-15-72-16,6-13-55 16,-1-9-495-16</inkml:trace>
  <inkml:trace contextRef="#ctx0" brushRef="#br0" timeOffset="61178.72">23033 10028 2378 0,'0'0'587'0,"0"0"-335"16,0 0-74-16,0 0-105 15,0 0-58-15,-64 171 72 16,28-82-43-16,-7 10-2 16,6-15-2-16,-1 7-1 15,3-11-3-15,10-16-4 16,7-17-17-16,9-16-15 15,5-16 8-15,4-15-7 16,0-3 7-16,13-33 19 0,27-36 14 16,15-51-34-1,15-61-5-15,-1-16 5 0,-17 29-6 16,-17 48 13 0,-16 72-14-16,-7 27 0 0,-5 4-11 15,-1 7 10-15,1 3 1 16,-5 10-1-16,3 0-15 15,8 24-47-15,12 33-15 16,17 37 48-16,16 36 29 16,0-4 1-16,-12-21 58 15,-9-36-20-15,-16-30-16 16,6 1-16-16,0-2-6 16,-2-1-5-16,-15-8-179 15,-5-11-302-15,-5-14-424 0</inkml:trace>
  <inkml:trace contextRef="#ctx0" brushRef="#br0" timeOffset="61347.92">22890 10313 1662 0,'0'0'1164'0,"0"0"-796"16,0 0-244-16,0 0-75 15,0 0-38-15,0 0-2 16,0 0-9-16,139 84 0 15,-30-74-13-15,-14-4-222 16,-10-6-527-16</inkml:trace>
  <inkml:trace contextRef="#ctx0" brushRef="#br0" timeOffset="61527.54">23898 9471 854 0,'0'0'1767'0,"0"0"-1448"16,0 0-232-16,0 0-66 16,0 0-6-16,-98 148-15 15,69-76-49-15,-11 24-172 16,9-18-302-16,4-15-440 0</inkml:trace>
  <inkml:trace contextRef="#ctx0" brushRef="#br0" timeOffset="61717.34">23911 9959 388 0,'0'0'1824'0,"0"0"-1349"15,0 0-390-15,14 121 191 16,-10-45-97-16,2 15-66 16,-3 0-69-16,-3-10-29 15,0 6-15-15,0-11 0 16,-9-12-151-16,-14-16-209 15,2-18-422-15,0-20-874 0</inkml:trace>
  <inkml:trace contextRef="#ctx0" brushRef="#br0" timeOffset="62124.44">24025 9962 1935 0,'0'0'575'16,"0"0"-484"-16,0 0 36 15,0 0 21-15,140 8-65 16,-104 18-32-16,-7 6 0 16,-7 4-26-16,-11 0 19 15,-6 1 8-15,-5-3 47 16,-13-1 10-16,-26 1 11 16,-7 2-22-16,-10-7-49 15,-2-3-19-15,9-8-22 16,13-8 1-16,12-6-8 0,12-4 3 15,10 0-3-15,2 0-2 16,19-12 1-16,22-5-66 16,20 6 19-16,8 5 23 15,3 6 11-15,-6 0-2 16,-12 17 14-16,-14 6-10 16,-16 3 10-16,-15-2 2 15,-9 0 3-15,0 0 28 16,-20-1 44-16,-18 2 5 15,-9 2-43-15,-6-4-16 16,-1 0-22-16,3-4-19 16,2-6-179-16,12-6-291 15,12-7-487-15</inkml:trace>
  <inkml:trace contextRef="#ctx0" brushRef="#br0" timeOffset="62359.83">24909 9894 2342 0,'0'0'724'0,"0"0"-607"15,0 0-26-15,0 0 30 16,-153 140 2-16,108-57-57 16,9 4-36-16,9 3-17 15,12-9-12-15,9-13 4 16,6-14-5-16,0-14 0 15,29-14-16-15,13-14-86 16,47-18-169-16,-6-21-391 0,-8-12-1428 16</inkml:trace>
  <inkml:trace contextRef="#ctx0" brushRef="#br0" timeOffset="62495.86">25460 10284 1211 0,'0'0'1448'16,"0"0"-1088"-16,0 0-276 15,189 0 34-15,-95 0-58 16,6 0-35-16,12 4-25 16,-25-1-212-16,-30-3-641 0</inkml:trace>
  <inkml:trace contextRef="#ctx0" brushRef="#br0" timeOffset="62661.89">25851 10153 1083 0,'0'0'1205'16,"0"0"-946"-16,0 0-64 15,-60 152-39-15,45-83-99 16,-12 14-57-16,5-16-325 16,-2-16-1416-16</inkml:trace>
  <inkml:trace contextRef="#ctx0" brushRef="#br0" timeOffset="63284.58">27389 9505 2140 0,'0'0'606'0,"0"0"-301"16,0 0-64-16,0 0-118 16,0 0-89-16,-71 146 74 15,8-18-55-15,-12 37 4 16,3 5 9-16,18-31-17 16,26-45-16-16,14-42-19 15,6-19-8-15,1-3-1 16,2-11-4-16,3-5 4 15,2-14-5-15,0-12 30 16,27-42 33-16,22-49-34 0,14-55-29 16,3-30 8-1,-6-3-2-15,-15 43-5 0,-19 56-1 16,-7 42-7-16,-11 23 7 16,-1 12-5-16,-2 7-1 15,4 8 5-15,4 8-10 16,16 47-58-16,16 40 59 15,3 5 10-15,-1 0 0 16,-7-8-1-16,-9-23 1 16,5 9 5-16,-1 2-5 15,-3-12 0-15,-8-13-7 16,-12-10-172-16,-8-14-307 16,-4-24-433-16</inkml:trace>
  <inkml:trace contextRef="#ctx0" brushRef="#br0" timeOffset="63450.03">27175 9847 2263 0,'0'0'796'0,"0"0"-687"16,0 0-98-16,0 0-1 16,0 0 2-16,143 57 2 15,-68-42-14-15,41-6-21 16,-18-3-283-16,-13-6-582 0</inkml:trace>
  <inkml:trace contextRef="#ctx0" brushRef="#br0" timeOffset="63622.6">28126 9216 494 0,'0'0'1989'16,"0"0"-1749"-16,0 0-185 15,0 0-28-15,-102 154-27 16,73-80-17-16,-8 17-219 16,3-19-385-16,7-20-873 0</inkml:trace>
  <inkml:trace contextRef="#ctx0" brushRef="#br0" timeOffset="63809.85">28165 9587 1098 0,'0'0'1199'16,"0"0"-836"-16,0 0-283 0,0 0 35 16,0 166 50-16,-12-56-56 15,-3-3-46-15,-1-7-54 16,1-14 5-16,-1-20-14 16,-1 5-79-16,-18-3-268 15,9-22-410-15,4-24-973 0</inkml:trace>
  <inkml:trace contextRef="#ctx0" brushRef="#br0" timeOffset="64245.17">28205 9659 2201 0,'0'0'313'0,"0"0"-106"15,0 0 20-15,0 0-117 16,142-10-78-16,-108 30-16 15,-6 6-1-15,-5 0 8 16,-7-2 1-16,-8 0-5 16,-8-4 20-16,0 1-7 15,-13-3 35-15,-21 1 21 16,-8 2-17-16,-4-6-41 16,1-2-18-16,11-5-5 15,12-5-7-15,11-1 0 0,9-2-6 16,2 3 6-1,6 1-32-15,26 2-8 0,13 6 25 16,12 5 14-16,3 6 1 16,-2 3-1-16,-13 4 0 15,-12 0-3-15,-13 3 3 16,-15-2 2-16,-5-1 19 16,-14 0 36-16,-21-2 44 15,-13 0-10-15,-9 1-31 16,-5-5-32-16,-2 0-26 15,0-7-1-15,9-4 0 16,10-5-91-16,5-14-185 16,11-19-388-16,11-17-531 0</inkml:trace>
  <inkml:trace contextRef="#ctx0" brushRef="#br0" timeOffset="64418.25">28915 9238 827 0,'0'0'2027'0,"0"0"-1763"16,0 0-205-16,0 0-58 15,0 0 0-15,-62 161 7 16,35-88-8-16,-10 30-151 16,8-19-351-16,2-18-364 0</inkml:trace>
  <inkml:trace contextRef="#ctx0" brushRef="#br0" timeOffset="64671.84">29470 9639 1234 0,'0'0'1677'0,"0"0"-1430"15,0 0 57-15,0 0-151 16,-143 0-107-16,68 50-8 15,-12 14 19-15,-2 15 16 16,13 5-31-16,18 0-16 16,25-6-26-16,26-12 7 15,7-11-6-15,60-20 0 0,49-22 5 16,10-13-6 0,34-26-75-16,-34-17-415 0,-42 2-569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6:11:43.655"/>
    </inkml:context>
    <inkml:brush xml:id="br0">
      <inkml:brushProperty name="width" value="0.05292" units="cm"/>
      <inkml:brushProperty name="height" value="0.05292" units="cm"/>
      <inkml:brushProperty name="color" value="#FF0000"/>
    </inkml:brush>
  </inkml:definitions>
  <inkml:trace contextRef="#ctx0" brushRef="#br0">18435 7967 2812 0,'0'0'326'0,"0"0"-235"0,0 0-55 15,0 0-36-15,-8 32-6 16,16-7-25-16,25 14-16 15,16 11 47-15,9 9 12 16,4 2 53-16,-2-5 26 16,-2-2-57-16,-6-5-24 15,-6-7-9-15,-3-6 5 16,-3-5-5-16,-5-2 19 16,-3-8-14-16,-5-2-5 15,-3-7-1-15,0-12-65 16,-6-16-546-16,-11-13-649 0</inkml:trace>
  <inkml:trace contextRef="#ctx0" brushRef="#br0" timeOffset="209.24">19069 7949 1603 0,'0'0'1369'0,"0"0"-1178"16,0 0-120-16,0 0-60 15,0 0-11-15,-114 118-6 16,52-54 6-16,-9 6 7 16,-4 3-7-16,-4-4 0 15,4-2 0-15,5-5-1 16,17 13-8-16,20-18-20 0,17-18-715 0</inkml:trace>
  <inkml:trace contextRef="#ctx0" brushRef="#br0" timeOffset="3046.7">20440 7768 1438 0,'0'0'772'16,"0"0"-676"-16,0 0-47 16,0 0-49-16,0 0-10 15,-89 163-15-15,51-62 25 16,4-2 14-16,12-8 22 0,11-17-1 16,0 8 6-16,4 10 18 15,5-11-13-15,2-6 12 16,2-13-31-16,25-12 10 15,9-17-10-15,12-16-3 16,10-17-6-16,5-7 0 16,4-30-5-16,-4-11-6 15,-6-10-5-15,-8-4-1 16,-9-2 8-16,-11 1-9 16,-11-3 9-16,-11 8-8 15,-7 8 15-15,0 10 50 16,-9 14-44-16,-7 14-22 0,-1 12-1 15,-6 6-14-15,-8 26-12 16,-5 12 17-16,1 9-1 16,4 3 11-16,8-6-1 15,12-6 1-15,11-10-9 16,0-7-1-16,13-14 9 16,18-13 2-16,7 0 9 15,9-18-1-15,2-16 4 16,-2-4-12-16,-5 0 8 15,-9 2-9-15,-8 7 6 16,-7 9 6-16,-9 9 13 16,-5 7-4-16,1 4-21 15,-3 0-7-15,2 1-23 16,6 16 29-16,0 0-1 0,7 2 1 16,-2-1 0-16,7-5 0 15,1-4 1-15,6-9 0 16,2 0 9-16,4-12-3 15,1-15 9-15,-1-6-14 16,1-5 13-16,-5-2-5 16,-4-1-2-16,-7 5 1 15,-5 9-7-15,-6 6 17 16,-4 10-6-16,-5 6 4 16,0 5-16-16,0 0 0 15,0 4-29-15,3 16-17 16,-1 10 31-16,-2 9 15 15,0 5 0-15,0 1 6 16,0 2 9-16,0-6-4 0,-7-2 4 16,0-7-6-1,0-7 10-15,3-10-4 0,0-7-1 16,2-6 1-16,2-2 17 16,0 0 25-16,0-4-6 15,0-13-19-15,0-4-31 16,2-3-1-16,11 2-10 15,3 6 9-15,3 8-12 16,4 4-1-16,4 4 1 16,8 0 6-16,10 1 6 15,4 10 2-15,4-5-1 16,3-6 0-16,0 0 2 0,-3 0-1 16,-8-18 20-16,-5-6 15 15,-9-7-7 1,-9-1-2-16,-6 1-9 0,-7-6 1 15,-9 5-13-15,0 4 1 16,-2 5-6-16,-14 8-2 16,1 5 1-16,-3 8-12 15,-3 2-9-15,0 0-4 16,-2 10 10-16,3 8-21 16,5 6 15-16,5 5-15 15,6 5 27-15,4 3 2 16,0 6 7-16,9 3 6 15,9 2-5-15,4 0 14 16,-2 0-1-16,0 0 1 16,-4-4 1-16,-5 1 7 0,-9-1 5 15,-2-4 14-15,0-2 4 16,-11-4-2-16,-14-6-5 16,-6-1-5-16,-4-8 4 15,-10-3-19-15,-4-4-4 16,-7-4-14-16,0-8 4 15,1 0-5-15,6 0-11 16,8-16-25-16,39-28-133 16,2 4-389-16,18-7-763 0</inkml:trace>
  <inkml:trace contextRef="#ctx0" brushRef="#br0" timeOffset="4041.37">22129 8195 757 0,'0'0'1281'0,"0"0"-994"15,0 0-221-15,0 0-17 16,0 0 44-16,0 0 8 16,-7 117-50-16,7-91 16 15,2-4-25-15,12-6 7 16,3-6 14-16,3-6 30 15,3-4-7-15,4 0 4 16,2-2-16-16,0-14-34 16,-1-2-5-16,-1-3-21 0,-7 1 4 15,-5 4-7-15,-7 4 14 16,-4 5-2-16,-4 3-5 16,0 2-5-16,0 2-12 15,0 0 8-15,0 0-9 16,0 0 0-16,0 0 0 15,0 0 0-15,0 0-1 16,0 0 0-16,0 0-9 16,-2 0 4-16,-5 0 5 15,-2 0 2-15,2-3-2 16,-1 2 2-16,-2-4-1 16,1-1 1-16,1 0-2 0,1 0-5 15,-2 0 4-15,2 0-4 16,-1 2-1-16,1 1 6 15,0 2-11-15,-2 1-4 16,0 0-5-16,-1 0 10 16,-4 0 1-16,-1 0 2 15,-1 6 3-15,1 2 4 16,1 0 1-16,3 5-16 16,-1-1 15-16,-1 5-20 15,2 4 15-15,-3 5-2 16,6 4 7-16,1 4-5 15,3 0 6-15,4 0 0 16,0-2 1-16,0-2 3 0,11-4-3 16,6-2 0-1,6-4-1-15,3-3 11 0,3-8-11 16,5-4 15-16,3-5-9 16,9-3 9-16,4-21 13 15,8-10-5-15,0-4-11 16,-4-8-12-16,-6-2 9 15,-7-2-9-15,-12-2 9 16,-9 4-2-16,-11 3 7 16,-4 9-5-16,-5 12-2 15,0 13-1-15,0 4-5 16,0 7-1-16,0 0-11 16,0 14-38-16,-3 16 2 15,-6 10 40-15,0 12 7 16,1 4 0-16,-1 0 1 0,1 1 5 15,4-7 6 1,2-8-3-16,-2-5 12 0,1-10-15 16,1-9 9-16,0-5-14 15,2-7 11-15,-2-6-2 16,2 0 28-16,0 0 16 16,0-9-5-16,0-8-30 15,0-6-18-15,0 0-2 16,17-4-10-16,10 1 9 15,11 0-8-15,11 0-1 16,14 2 1-16,43 0-32 16,-11 6-457-16,-11 2-106 0</inkml:trace>
  <inkml:trace contextRef="#ctx0" brushRef="#br0" timeOffset="4829.28">24455 8243 1172 0,'0'0'1038'0,"0"0"-674"16,0 0-116-16,0 0 57 0,0 0-221 16,-107-112-68-1,83 106-16-15,-1 6-24 0,-4 0-9 16,-2 16-31-16,-5 18 17 15,3 9 7-15,6 1 15 16,11-3-1-16,9-4 11 16,7-11 7-16,3-9 8 15,17-10 0-15,9-7 13 16,4-7 56-16,3-20 12 16,1-10-11-16,-5-3-28 15,-8 3-4-15,-8 4-26 16,-5 9 12-16,-9 11-14 15,0 6-1-15,-2 7-9 16,0 0 0-16,0 7-19 16,0 18-107-16,0 17 76 0,0 12 37 15,0 15 11-15,3 7 3 16,1 4-1-16,1-4 8 16,0-3 20-16,-5-14 10 15,0-10-4-15,0-17-5 16,0-13-2-16,0-8 3 15,0-7-2-15,-10-4 11 16,-7 0 39-16,-14 0-39 16,-7-17-39-16,-7-16-14 15,7-14-26-15,11-47-158 16,14 10-482-16,13 2-1145 0</inkml:trace>
  <inkml:trace contextRef="#ctx0" brushRef="#br0" timeOffset="5110.24">24775 8081 1716 0,'0'0'271'15,"0"0"-7"-15,-2 104 57 16,-9-51-104-16,3 1-76 16,-4 0-89-16,-1-4-23 15,2-8-17-15,-3-10 28 16,6-8-16-16,-1-11 16 15,1-6-2-15,6-7 5 16,0 0 22-16,2-4-6 0,0-18-28 16,0-9-31-16,0-2-1 15,7-5-28-15,13 3 21 16,5 6-4-16,2 4-20 16,4 10 7-16,27 2-122 15,-10 7-350-15,-3 0-506 0</inkml:trace>
  <inkml:trace contextRef="#ctx0" brushRef="#br0" timeOffset="5419.02">25068 8219 1071 0,'0'0'1098'16,"0"0"-639"-16,0 0-253 0,0 0 36 15,0 0-131 1,-117 14-92-16,100 16-19 0,-1 4-1 15,9 5-15-15,5-3 5 16,4-4-1-16,2-6 12 16,20-10 0-16,11-11 0 15,6-5 12-15,-2-2 15 16,1-25 30-16,-9-3-18 16,-9-6 7-16,-13 2-13 15,-7 0 0-15,0 3-26 16,-16 7-7-16,-6 9 0 15,-5 6-16-15,1 9-7 0,1 0-35 16,12 17-200-16,6 6-545 16,7-9-746-16</inkml:trace>
  <inkml:trace contextRef="#ctx0" brushRef="#br0" timeOffset="5980.74">25315 8179 447 0,'0'0'1979'0,"0"0"-1430"16,0 0-378-16,0 0-87 16,0 0-84-16,0 0-9 15,0 0 9-15,-29 95-7 16,29-66 6-16,0-4-5 16,0-10-6-16,11-7-15 15,5-8 15-15,8 0 5 0,5-11 7 16,5-16 2-16,1-3-1 15,-4 0 6-15,-6 3-6 16,-5 6 8-16,-7 7-8 16,-6 8 36-16,-5 6-4 15,-2 0-33-15,0 4-6 16,0 18-2-16,0 6 7 16,0 5 2-16,2-2 2 15,3-5-3-15,2-5 0 16,4-11-8-16,6-10 8 15,10-3 12-15,8-25 45 16,8-9-14-16,-1-10-24 16,1-3 1-16,-9 2-14 15,-11 2 30-15,-4 6-6 16,-11 10-9-16,-2 12-12 0,-6 12 5 16,0 6-14-16,0 6-6 15,0 26-68-15,-10 20 37 16,-3 32 36-16,1 35-16 15,4 27 17-15,5-10 11 16,3-27 43-16,0-39-24 16,0-30-2-16,0-4-7 15,0-5-10-15,0-8-3 16,0-15-7-16,3-8 8 16,3-4-9-16,14-59-58 0,1 6-476 15,-2-10-566-15</inkml:trace>
  <inkml:trace contextRef="#ctx0" brushRef="#br0" timeOffset="6208.38">26090 8067 768 0,'0'0'1432'16,"0"0"-1099"-16,0 0-249 15,0 0 84-15,0 0 29 16,0 0-2-16,118 134-117 15,-107-88-36-15,-9 0-7 16,-2-1 12-16,-4-7 1 16,-16-7-18-16,-4-2-3 15,-3-9-21-15,-2-6 6 0,-15-14-12 16,5 0-469-16,4-10-692 0</inkml:trace>
  <inkml:trace contextRef="#ctx0" brushRef="#br0" timeOffset="6762.51">27556 7502 1840 0,'0'0'911'0,"0"0"-808"15,0 0-92-15,119 5-11 16,14 1 0-16,43 0 0 16,-7-1 9-16,-32-1 22 15,-56-3 7-15,-33-1 25 0,-8 3-33 16,-5 8-30-1,-4 2-15-15,-26-6-744 0</inkml:trace>
  <inkml:trace contextRef="#ctx0" brushRef="#br0" timeOffset="6988.63">27893 7672 1388 0,'0'0'1370'15,"0"0"-1182"-15,0 0-188 16,0 0-7-16,29 122 0 16,-5-58 7-16,3 9 39 0,-5 4 8 15,-6 0-10 1,-5-3-27-16,-4-2-4 0,-5-3-6 16,-2-6 33-16,11 10-33 15,-2-16-294-15,0-20-584 0</inkml:trace>
  <inkml:trace contextRef="#ctx0" brushRef="#br0" timeOffset="7324.89">28621 7800 2338 0,'0'0'692'15,"0"0"-456"-15,0 0-158 0,0 0-78 16,0 0-72-16,-133 94 15 16,95-25 42-16,9 4 5 15,13 4 10-15,16-7 0 16,0-11 7-16,27-13 13 16,12-15 10-16,13-18 16 15,6-13 29-15,4-16-5 16,1-25-16-16,-9-9-18 15,-15-6-16-15,-16-4 14 16,-17 0-20-16,-6-1-13 16,-10 11-1-16,-22 15-16 15,-6 13-25-15,-8 22-25 16,10 5-95-16,3 9-635 0</inkml:trace>
  <inkml:trace contextRef="#ctx0" brushRef="#br0" timeOffset="7528.09">29078 7650 1245 0,'0'0'1637'0,"0"0"-1425"16,0 0-137-16,131 0-14 15,-53 0-46-15,7 0-1 16,-1 4-8-16,-10-1 1 15,-13 1-7-15,-15 3-146 16,-15-5-443-16,-19 0-557 0</inkml:trace>
  <inkml:trace contextRef="#ctx0" brushRef="#br0" timeOffset="7717.03">29392 7724 861 0,'0'0'1217'16,"0"0"-952"-16,0 0-69 15,-42 120 91-15,42-56-98 16,0 10-47-16,11 3-64 16,9-1-32-16,3-2-34 15,-4-8-11-15,1-8-1 16,-1-5-52-16,8-5-216 16,-4-16-275-16,-2-14-513 0</inkml:trace>
  <inkml:trace contextRef="#ctx0" brushRef="#br0" timeOffset="8218.83">30029 7583 1288 0,'0'0'1150'0,"0"0"-558"0,0 0-423 16,0 0-151-16,0 0-18 15,0 0-24-15,-68 135 24 16,38-54 7-16,-1 8 7 16,-2 4-4-16,4-3 20 15,0-6 14-15,4-13-6 16,3-9 1-16,4-18 3 15,7-14-21-15,6-14-7 16,5-12-13-16,0-4 12 16,16-16 17-16,20-25 18 15,26-31-36-15,19-42-10 16,10-34-2-16,-13 11-2 16,-25 32-4-16,-24 46-36 15,-20 43 20-15,-5 5 9 0,1 8 12 16,-3 3-6-16,3 16-18 15,4 42-87-15,6 40 84 16,-1 5 28-16,-3-7 74 16,-5-8 1-16,-1-24-40 15,-2 6-30-15,1 1-5 16,0-15 0-16,0-16-156 16,1-16-482-16,-3-19-521 0</inkml:trace>
  <inkml:trace contextRef="#ctx0" brushRef="#br0" timeOffset="8372.07">29911 8045 605 0,'0'0'1925'16,"0"0"-1455"-16,0 0-434 0,0 0-36 16,0 0-6-16,0 0 5 15,210 4-108-15,-110-4-417 16,-11 0-554-16</inkml:trace>
  <inkml:trace contextRef="#ctx0" brushRef="#br0" timeOffset="8652.46">30653 7674 1798 0,'0'0'879'0,"0"0"-602"16,0 0-197-1,0 0-63-15,0 0 126 0,-82 132-80 16,68-68-47-16,3 1-2 16,5-1-14-16,2-4 18 15,1-10 34-15,3-6-1 16,0-11-15-16,0-3-6 16,9-8-15-16,11-9-1 15,13-4 10-15,16-9 13 16,14 0 11-16,8-4-27 15,-2-10-18-15,23-4-3 16,-19 5-226-16,-19-3-546 0</inkml:trace>
  <inkml:trace contextRef="#ctx0" brushRef="#br0" timeOffset="8946.53">31226 7572 766 0,'0'0'1777'16,"0"0"-1261"-16,0 0-437 15,0 0-1-15,0 0-60 16,0 0-7-16,-23 139 1 16,23-64 27-16,0 6 2 15,0-4 10-15,0-6-12 16,0-10-7-16,7-8-10 0,7-13 1 15,3-8-4-15,8-7-2 16,8-6 2-16,14-4-1 16,11-9 6-16,13-6-24 15,63 0-15-15,-14-6-277 16,-12-11-685-16</inkml:trace>
  <inkml:trace contextRef="#ctx0" brushRef="#br0" timeOffset="9299.95">31901 7436 499 0,'0'0'1974'15,"0"0"-1732"-15,0 0-119 0,0 0 92 16,27 133-122-1,0-74-38-15,-1 1-8 0,3 1-26 16,-2-7-21-16,16 1-23 16,-10-13-321-16,-4-20-528 0</inkml:trace>
  <inkml:trace contextRef="#ctx0" brushRef="#br0" timeOffset="9507.37">32504 7393 2006 0,'0'0'952'0,"0"0"-780"16,0 0 39-16,0 0-132 15,0 0-79-15,-124 176-15 16,63-17 15-16,-5 20 3 0,1-4 11 16,3-19 58-16,6-37-48 15,10-20 27-15,12-23-51 16,5 2-48-16,9-25-596 15,5-8-1720-15</inkml:trace>
  <inkml:trace contextRef="#ctx0" brushRef="#br0" timeOffset="10341.19">18963 9428 1840 0,'0'0'845'0,"0"0"-639"16,0 0 93-16,0 0-143 0,0 0-127 15,-139 9-29-15,95 25-58 16,-5 12 26-16,0 8 2 15,8 4 23-15,12-2 1 16,16-6-35-16,13-6 40 16,7-8-11-16,33-9 11 15,36-12 2-15,42-15 14 16,40-6-15-16,13-30-91 16,-36 2-500-16,-46 2-410 0</inkml:trace>
  <inkml:trace contextRef="#ctx0" brushRef="#br0" timeOffset="10823.36">19518 9637 658 0,'0'0'931'16,"0"0"-393"-16,0 0-290 0,0 0 15 15,0 0-50-15,0 0-86 16,0 0-7-16,-67-113 6 16,49 82-21-16,-5 1-44 15,-2 4-42-15,2 7-12 16,-2 7-7-16,2 9-9 15,1 3-19-15,0 7 8 16,-2 21-15-16,-1 10 6 16,8 5 1-16,7 3 16 15,10-2-2-15,0-6 5 16,25-6 3-16,10-12 6 16,10-7 0-16,6-13 0 15,3 0 7-15,-1-15-6 0,-4-14 10 16,-6-10-10-16,-10-3 9 15,-6-1-1-15,-10 4 2 16,-3 6 41-16,-7 11 14 16,-5 9-18-16,0 8-26 15,-2 5-16-15,0 0-6 16,0 8-24-16,0 17-24 16,0 7 37-16,0 6 11 15,0 1 0-15,0-4 0 16,2-3 1-16,2-10-2 15,4-6-3-15,-2-6 3 16,1-8 1-16,4-2 0 16,5 0 7-16,8-16 7 0,12-6-14 15,31-20-78 1,-7 5-566-16,-9 1-598 0</inkml:trace>
  <inkml:trace contextRef="#ctx0" brushRef="#br0" timeOffset="11440.18">20032 9576 874 0,'0'0'841'16,"0"0"-673"-16,0 0-54 15,0 0 21-15,0 0-29 16,0 0-41-16,0 0-19 16,105 87 33-16,-72-87-30 15,-2-1 1-15,-8-18-7 16,-10-5 41-16,-7-2-14 0,-6 0-46 15,0 3 40-15,-4 4 30 16,-11 6 14-16,-5 9 10 16,-5 4-55-16,-4 4-38 15,-4 21-23-15,-3 9 44 16,7 4-17-16,6 2-8 16,15 2-20-16,8-4-1 15,4-2 0-15,25-5 1 16,14-8-1-16,10-9 0 15,7-7 9-15,5-7-9 16,1-3 8-16,0-16-8 16,-9-12-25-16,-10 0-43 15,-11-7 14-15,-10-4 12 0,-9 1 11 16,-11-1 23-16,-2 4 8 16,-4 9 2-16,0 11 20 15,0 13 73-15,0 5-61 16,-2 5-34-16,-6 24-6 15,-2 10 6-15,-3 14 29 16,4 3-8-16,0 2 17 16,2-1-21-16,3-3-4 15,2-4-12-15,0-5 0 16,2-10 5-16,-3-9-6 16,3-8 0-16,0-9 1 15,-2-8 6-15,2-1 31 16,0 0 125-16,0-18-67 0,0-8-64 15,7-6-32 1,22-8 0-16,13-2-10 0,14 2-22 16,10 1-31-16,44 1-138 15,-19 8-293-15,-15 9-522 0</inkml:trace>
  <inkml:trace contextRef="#ctx0" brushRef="#br0" timeOffset="15011.21">21246 9563 811 0,'0'0'1303'15,"0"0"-995"-15,0 0-75 16,0 0-60-16,0 0-121 16,0 0-52-16,-131-38-20 15,98 60-13-15,2 5 8 16,2 0 16-16,11-2 1 16,11 2 1-16,7-4-5 15,2 2 3-15,27-5 6 0,13-4 3 16,10-2 0-16,1-5 28 15,-4-6 8-15,-11 2-12 16,-14-5-7-16,-15 1-8 16,-9-1 4-16,0 2 23 15,-13 2 33-15,-25 2 1 16,-13 2-37-16,-9 0-33 16,1-2 0-16,7 1-25 15,9-4-6-15,12 2 2 16,11-4-13-16,20-1-44 0,0 0-408 15,7-4-808-15</inkml:trace>
  <inkml:trace contextRef="#ctx0" brushRef="#br0" timeOffset="15491.4">22566 9605 765 0,'0'0'627'15,"0"0"186"-15,0 0-584 16,0 0-30-16,0 0-54 15,0 0-64-15,0 0-53 16,15 6 2-16,1-2 57 16,11 2 8-16,8-1-56 15,11 0 9-15,8-1-13 0,4-2-14 16,0 0-7-16,-5 0-13 16,-6-2-2-16,-9 0-29 15,-3 0-237-15,-12 0-396 16,-9 0-470-16</inkml:trace>
  <inkml:trace contextRef="#ctx0" brushRef="#br0" timeOffset="17144">23017 9428 1861 0,'0'0'594'0,"0"0"-449"16,0 0 22-16,0 0-90 0,0 0-77 15,0 0-6-15,0 0 6 16,-17 0 1-16,17 7 14 16,0-2 4-16,-2-1 9 15,2 1 4-15,0-4-17 16,0 2 0-16,0-3-14 16,0 0 11-16,0 1-11 15,0-1 8-15,0 0 21 16,0 0 5-16,0 0-5 15,0 0-15-15,0 0-1 16,-2 0-14-16,2 0 8 16,0 0-7-16,0 0-1 0,0 0 1 15,0 0-1-15,0 0 1 16,0 0 0-16,0 0 0 16,0 0-1-16,0 0 5 15,0 0-4-15,0 0-1 16,0 0 0-16,0 0 0 15,0 0 1-15,-2 3-1 16,-4-3 6-16,4 1-6 16,2-1 9-16,-2 0-8 15,0 3 10-15,0-1-11 16,-3 0 10-16,3 0-8 16,0-1 4-16,0 2 0 15,2-3-6-15,-2 0 1 0,0 0-1 16,-1 4 4-1,-2 0-2-15,-4-1 2 0,1 3-3 16,-4 3 1-16,1-1-1 16,3-1 0-16,-4 2 0 15,1-1-1-15,0 1 0 16,0 2 0-16,-2 1-1 16,0 2 0-16,-1-1 1 15,1 6-1-15,-3 3 1 16,1 2 0-16,-1 2 0 15,0 4 0-15,3 3 1 16,6-1-1-16,3-3 1 16,4 0-1-16,0-7 1 15,6-4 1-15,23-10-2 16,11-6 9-16,14-2 33 16,15-19 8-16,7-12-9 15,3-12-29-15,2-4-2 0,-8-8-9 16,-5-3 6-16,-13-6-7 15,-8-2 0-15,-14-2-1 16,-8 5 1-16,-12 7 9 16,-9 12-1-16,-1 14 13 15,-3 10-21-15,0 8 9 16,0 7-9-16,0 4 0 16,0 1 0-16,0 0 0 15,0 0-1-15,0 0-14 16,0 0 14-16,0 0-11 0,0 0 12 15,0 0-6 1,0 0 6-16,0 0-1 0,0 0 1 16,0 0-8-16,0 0-2 15,-9 0-17-15,-4 12-21 16,-7 10 48-16,-5 10-7 16,-6 9 6-16,-1 12 0 15,-1 5 1-15,-2 5 0 16,1 3 1-16,1-2 8 15,4-6 18-15,2-3-13 16,7-11-13-16,2-6-1 16,5-11 9-16,2-6 17 15,4-10-16-15,5-4 1 0,2-5-2 16,0-2-8 0,0 0 20-16,0-11 10 0,9-12 8 15,13-10-38-15,12-6-1 16,3-4-9-16,3 0 9 15,-1 10-2-15,-6 8 1 16,-9 4-5-16,-8 11 0 16,-5 4 6-16,-5 4-10 15,-3-1 8-15,-3 3-17 16,0 0 7-16,0 0-9 16,0 0-8-16,0 0 8 15,0 5 11-15,0 5 9 16,0 2-2-16,0-2 2 15,0 2 2-15,0-2-1 16,0 0 1-16,-3-2 8 0,-1 2-8 16,-3 2 1-1,1 0 4-15,-1 2-6 0,0 3 0 16,3-2 1-16,-1 3-2 16,3 0 2-16,2 3-2 15,0-4 2-15,0 2-2 16,0-4 0-16,0-3 0 15,7 1 0-15,4-5 1 16,4-2 6-16,6-5-6 16,8-1 26-16,6 0 2 15,7-11 5-15,10-11-16 16,2-4-7-16,-2-1-8 0,-4 0-1 16,-11 2 6-1,-10 2-7-15,-9 6 10 0,-7 3-8 16,-6 6 11-16,-3 3-7 15,-2 5 5-15,0 0-11 16,0 0 0-16,0 0-10 16,-9 13-25-16,-5 7 28 15,-1 7 7-15,-1 0-1 16,7-3 1-16,5-2-1 16,4-5-6-16,0-6 1 15,0-4 6-15,9-6-1 16,13-1 1-16,12 0-24 15,32-30-219-15,-6-2-512 0,-4-1-801 16</inkml:trace>
  <inkml:trace contextRef="#ctx0" brushRef="#br0" timeOffset="17266.3">24207 9307 107 0,'0'0'2171'15,"0"0"-1637"-15,0 0-459 16,0 0-75-16,0 0-148 15,0 0-542-15,0 0-555 0</inkml:trace>
  <inkml:trace contextRef="#ctx0" brushRef="#br0" timeOffset="17541.8">24120 9549 2136 0,'0'0'543'0,"0"0"-485"16,0 0-30-16,0 0 72 15,0 0-45-15,0 125-35 16,0-94-14-16,19-3-6 16,5 1 0-16,8-6 0 15,-1-1 0-15,0-4 1 16,-7-1 0-16,-6-8 0 16,-12-3 6-16,-6-1 26 15,0-4 114-15,-8 1 62 16,-21 1-11-16,-13 1-90 15,-10 2-84-15,-4-2-18 16,0 1-6-16,-4 0-180 16,16 2-415-16,13-7-598 0</inkml:trace>
  <inkml:trace contextRef="#ctx0" brushRef="#br0" timeOffset="18180.34">25814 9785 1260 0,'0'0'1128'0,"0"0"-951"16,0 0 27-16,35-117 80 15,-35 86-91-15,0 7-49 16,0 8-2-16,-13 4-91 15,-9 9-46-15,-5 3-5 16,-9 6-11-16,-1 21-13 16,-1 7-1-16,7 2 2 15,10 3 5-15,13-6 5 0,8-5 1 16,2-6-2-16,21-11 13 16,6-10 0-16,6-1 2 15,1-6 7-15,-1-11-7 16,-4-1 7-16,-10 2-7 15,-8 7 0-15,-5 5-1 16,-2 4 0-16,-2 0 0 16,2 20-20-16,5 14 19 15,-1 14 1-15,-2 8 6 16,-1 5-5-16,-7-1 11 16,0-6-6-16,0-8 5 15,-9-10 2-15,-9-7 16 16,-5-10 19-16,-3-2-5 0,-8-8-8 15,-3-3-23-15,-3-3-2 16,0-3-10-16,1-3-69 16,18-41-132-16,7 2-312 15,9-10-329-15</inkml:trace>
  <inkml:trace contextRef="#ctx0" brushRef="#br0" timeOffset="19147.73">26223 9515 1746 0,'0'0'542'0,"0"0"-482"16,0 0 116-16,0 0 43 0,10 150-74 15,-10-100-54-15,0 0-28 16,-4-8-6-16,-10-6-24 16,-1-10-17-16,3-8 14 15,1-9-12-15,5-5 2 16,1-4 8-16,0 0 41 15,5-6 15-15,0-14-72 16,3-3-12-16,21-7-63 16,11 1-40-16,15-3-71 15,4 3-103-15,4 5-37 16,-6 8-19-16,-4 4-21 16,-15 4 48-16,-8 2 127 15,-15 4 179-15,-5 1 102 16,-5 1 269-16,0 0-73 0,0 0-87 15,0 7-79-15,-9 13 33 16,-2 9 23-16,2 4-36 16,0 3-60-16,7-2-64 15,2-4-19-15,0-9-8 16,13-10-1-16,14-11 6 16,9 0-5-16,6-20 25 15,0-11-13-15,-1-5 1 16,-8 0 2-16,-11-3 11 15,-10 5 75-15,-8 6 6 16,-4 6 1-16,0 9 17 16,0 8-61-16,-4 5-65 15,-10 0-8-15,-6 20-14 16,-2 4 20-16,-3 6-11 16,8-4-34-16,7-2-68 0,10-7-134 15,0-9-59-15,18-8 45 16,22 0 97-16,10-11-101 15,8-13 12-15,-3-4 115 16,-6-1 114-16,-11 6 26 16,-12 7 95-16,-9 5 135 15,-11 9 14-15,-4 2-91 16,-2 0-103-16,5 8-33 16,-1 13 5-16,0 5 5 15,6 4-15-15,-2 3-11 16,1-6 6-16,3-3-7 0,1-10 6 15,0-6-6-15,7-8 8 16,5-2 10-16,8-19 2 16,5-9 7-16,5-7 26 15,-6-3-6-15,-1-4-11 16,-3-4 15-16,-4 2-18 16,-6 2 22-16,-8 12 44 15,-7 10 60-15,-2 13 10 16,-6 9-66-16,0 3-100 15,-8 29-2-15,-11 18-1 16,-12 30 1-16,-10 36 9 16,5 41-9-16,7 11 32 15,14-11 0-15,15-36-1 16,0-54-8-16,0-26-5 16,0-18-8-16,0-3-10 0,0-8 5 15,0-6-6-15,0-6 26 16,0-10-26-16,0-26-81 15,7-50-170-15,4 4-300 16,-6-7-462-16</inkml:trace>
  <inkml:trace contextRef="#ctx0" brushRef="#br0" timeOffset="19389.04">27343 9569 1046 0,'0'0'1202'16,"0"0"-967"-16,0 0-132 0,0 0 76 15,158 22 30 1,-109 11-91-16,-9 6-21 0,-11 3-5 16,-12 0 17-16,-13-4-21 15,-4-5-32-15,0-4-22 16,-8-7-10-16,-12-1 18 16,-6-7-3-16,-4-5 5 15,-5-4-28-15,-1-5-16 16,2 0-25-16,10-11-209 15,2-9-568-15</inkml:trace>
  <inkml:trace contextRef="#ctx0" brushRef="#br0" timeOffset="42898.13">11064 8997 1476 0,'0'0'539'0,"0"0"-300"16,0 0 9-16,0 0 36 16,0 0-47-16,0 0-92 0,-36-48-49 15,36 42 4 1,0 0-34-16,2 1-21 0,10-1-3 15,6-1-6-15,6 1 0 16,12-2-2-16,15 2 10 16,16 0-11-16,37 2 18 15,44 4-24-15,47 0 10 16,31 0 4-16,15-2 11 16,1-4-22-16,-4 1-9 15,10 4 0-15,-12 1-13 16,-15 10 2-16,-20 14-10 15,-28 6 11-15,-17 0-11 16,-15-4-1-16,-31-5 0 16,-25-8-5-16,-29-7 5 15,-14-3-4-15,-3-3 5 0,-6 0 0 16,-4 0 8-16,-16 0-7 16,-7 0 19-16,-6 0 10 15,0 0-5-15,0 0-22 16,-17-5-3-16,-14 0-117 15,-56-7-210-15,4-1-488 16,-2-1-537-16</inkml:trace>
  <inkml:trace contextRef="#ctx0" brushRef="#br0" timeOffset="43319.04">13194 9039 2241 0,'0'0'489'0,"0"0"-383"16,0 0 147-16,0 0-145 15,0 0-77-15,0 0 23 16,0 0 57-16,70 130-26 16,-39-98-1-16,6 1-30 15,3-1-16-15,7-2 5 16,9-2-8-16,9-3-2 15,28-4-21-15,39-4 12 16,50-11 16-16,26-6-10 16,12 0-4-16,3 0-5 0,-5-11 9 15,12 3-12-15,8 2 10 16,3-2-13-16,-11 4 5 16,-26 2-19-16,-46 2-1 15,-46 0 0-15,-46 0 1 16,-18 0-1-16,-4 2 0 15,-4 2 1-15,-7 0-1 16,-13-4 0-16,-13 0 0 16,-7 0-13-16,0 0-49 15,-20-18-89-15,-9-6-407 16,-6-2-748-16</inkml:trace>
  <inkml:trace contextRef="#ctx0" brushRef="#br0" timeOffset="43600.61">16240 9032 1965 0,'0'0'974'16,"0"0"-763"-16,0 0-177 16,0 0 14-16,149 65 96 15,-64-30-18-15,11 5-35 16,1 1 32-16,-3 0-12 15,-11-1-58-15,-17-2-34 16,-14-6 2-16,-16-6-19 16,-16-3 4-16,-14-5-5 15,-6-3-1-15,-8 4 11 16,-35 1-4-16,-42 10-7 0,-77 16-142 16,10-6-355-16,-4-4-894 15</inkml:trace>
  <inkml:trace contextRef="#ctx0" brushRef="#br0" timeOffset="44516.59">11748 11416 1332 0,'0'0'330'16,"0"0"-120"-16,0 0 73 16,0 0-17-16,0 0-52 15,0 0-76-15,0 0-23 16,-28-15-38-16,41 15-41 16,18 0 21-16,18 0 85 15,33 5 3-15,45 5 17 16,51 0-30-16,23 0-9 15,11-4-46-15,-1-1-13 16,-8-5-20-16,11 3-7 0,9-3 2 16,1 0-15-16,2 0 9 15,1 0-17-15,3 0-16 16,-5 0 0-16,-5-3 0 16,-6 3 0-16,-18 0 0 15,-14 0 0-15,-14 0 0 16,-12 0 0-16,-7 3 0 15,-11 0 0-15,-26 3 0 16,-21-3 0-16,9-1 0 16,21-2 0-16,16 0 0 15,25-8 0-15,-36-8 0 16,-34 4 0-16,-23 2 0 16,-11 1 0-16,2 1 0 0,0 3 0 15,-2 1 0-15,-16-1 0 16,-13 5 0-16,-8 0 0 15,-2 0 0-15,1 0 0 16,7 0 0-16,4 0 0 16,5 0 0-16,6 0 0 15,3 0 0-15,1 0 0 16,8 0 0-16,4 0 0 16,7 0 0-16,1 0 0 15,-3 0 0-15,-10-5 0 16,-11 1 0-16,-11-2-36 15,-8-1-308-15,-16-2-543 0</inkml:trace>
  <inkml:trace contextRef="#ctx0" brushRef="#br0" timeOffset="44993.12">14818 11610 1820 0,'0'0'670'15,"0"0"-588"-15,0 0 176 16,-60 118-71-16,58-68-90 16,2 6 0-16,8 5 17 15,19 2-24-15,7-6-26 16,2-3 2-16,4-8 9 15,-2-5-40-15,-1-10-10 16,4-6 1-16,1-7 1 16,10-9 13-16,6-8 1 0,13-1 23 15,6-4-16-15,8-12-22 16,0-7-26-16,-5-1 0 16,-4 1-3-16,-9-1-71 15,3-6-199-15,-14 3-390 16,-18 4-452-16</inkml:trace>
  <inkml:trace contextRef="#ctx0" brushRef="#br0" timeOffset="45307.33">15649 11931 1661 0,'0'0'1147'15,"0"0"-961"-15,0 0-5 16,0 0 55-16,0 0-144 15,0 0-38-15,0 0 87 16,141 8-29-16,-79 11-40 16,-1-1-39-16,-1 7-9 15,-5 2-10-15,-6-2 11 16,-9 1-16-16,-9-3-7 16,-8-3-1-16,-12-2 0 15,-8-5 4-15,-3 3-4 16,-6 1 19-16,-21 3 59 15,-14 4-79-15,-13 2 0 16,-9 1 0-16,-5 0 0 0,-1-3-89 16,-12-4-185-1,21-6-342-15,12-14-112 0</inkml:trace>
  <inkml:trace contextRef="#ctx0" brushRef="#br0" timeOffset="47030.67">18161 11943 1971 0,'0'0'616'0,"0"0"-364"0,0 0-12 16,0 0-33-16,0 0-104 16,0 0-64-16,0 0-13 15,-76 92 101-15,31-34-13 16,-4 7-51-16,1-3-27 15,0-2-12-15,8-7-22 16,7-12 9-16,8-7-10 16,9-11-2-16,8-11 1 15,6-9 0-15,2-3 1 16,0-3-1-16,18-30 12 16,15-19-12-16,13-20 1 15,12-14 0-15,3-2-1 16,-1 1 0-16,-9 13 1 0,-11 16-1 15,-11 18 1-15,-14 15 5 16,-5 18 15-16,-6 7 3 16,-2 10-24-16,5 25-1 15,-1 20 1-15,2 11 21 16,-2 9-5-16,-1 3 1 16,1-2-7-16,-2-6-9 15,1-6 0-15,-2-8-1 16,1-8-1-16,-4-9-91 15,0-10-110-15,0-8-124 16,0-13-326-16,0-8-217 0</inkml:trace>
  <inkml:trace contextRef="#ctx0" brushRef="#br0" timeOffset="47195.36">17947 12200 1813 0,'0'0'658'0,"0"0"-469"15,0 0-115-15,0 0-65 16,0 0-8-16,0 0-1 16,0 0 0-16,122 20 0 15,-38-14-3-15,-10-4-330 16,-7-2-809-16</inkml:trace>
  <inkml:trace contextRef="#ctx0" brushRef="#br0" timeOffset="48086.09">18365 12226 1746 0,'0'0'661'16,"0"0"-402"-16,0 0-136 0,0 0-48 15,0 0-61-15,0 0-13 16,0 0 37-16,121 20 10 16,-63-16-16-16,2-4-17 15,-4 0-2-15,-8 0-13 16,-3-9-177-16,-11-4-490 16,-14-6-887-16</inkml:trace>
  <inkml:trace contextRef="#ctx0" brushRef="#br0" timeOffset="48283.37">18675 12023 1835 0,'0'0'572'15,"0"0"-374"-15,0 0 24 0,0 0-121 16,0 0-69-16,-80 106 20 16,62-55-13-16,5 1-5 15,3-1-16-15,10-6-7 16,0-5-11-16,6-4 0 15,21-7 0-15,50-12-53 16,-6-9-199-16,7-8-437 0</inkml:trace>
  <inkml:trace contextRef="#ctx0" brushRef="#br0" timeOffset="49347.64">19900 11819 2141 0,'0'0'644'0,"0"0"-527"16,0 0-66-16,-81 116 104 15,65-50-102-15,7 4-31 16,5 0-21-16,4-3 7 16,0-9-8-16,0-12 1 15,6-12-1-15,9-14-20 16,6-14-32-16,8-6-10 15,4-14 48-15,5-18 3 16,1-5 10-16,0-5-9 16,-10 7 10-16,-7 9 0 15,-11 9 28-15,-4 10 52 16,-5 7-17-16,0 0-63 16,3 4 0-16,4 16-1 0,6 0-4 15,8 0 5-15,4-6 0 16,8-10 1-16,3-4 11 15,4-5 5-15,-6-18-2 16,-5-3-8-16,-9 0 8 16,-12 2-1-16,-10 3 26 15,0 8 57-15,-12 3 1 16,-13 7-22-16,-8 3-31 16,-7 9-28-16,-4 17-17 15,-3 8 0-15,5 7 0 16,8 3 0-16,12 0-8 15,13-2 7-15,9-7-14 16,2-7 14-16,27-8-10 16,15-9 5-16,14-11 5 0,13 0 0 15,10-17-5-15,4-12-22 16,-3-8 1-16,-8-1-32 16,-14 0 34-16,-16 2-1 15,-15 4 16-15,-13 1 10 16,-11 6 0-16,-5 4 7 15,0 4-6-15,-8 7 14 16,-11 5 11-16,-8 5 7 16,-9 9-26-16,-11 17-1 15,1 7-6-15,-1 4 1 16,11-3-1-16,9-4-3 16,16-6 2-16,7-8-12 0,4-6 4 15,7-6-18-15,17-4 19 16,12-2 1-16,6-19 5 15,1-2-29-15,-3-5-8 16,-5 2 25-16,-10 3 8 16,-8 8 6-16,-7 5 0 15,-6 3 9-15,-4 7-8 16,0 0-1-16,0 5-15 16,0 11 10-16,-7 6 4 15,0-2 1-15,5-1 0 16,2-4-1-16,0-5 0 15,7-8-11-15,17-2 12 16,12 0 0-16,9-15 1 0,-1-4 6 16,-1 1-6-16,-12 4 0 15,-12 3-1-15,-7 7 1 16,-8 4-1-16,-2 0 0 16,1 0-11-16,-1 9-1 15,4 7 11-15,4 4 1 16,-1 1 1-16,1 2 0 15,0-3 15-15,-1-2-10 16,-5 1 6-16,-4-5-1 16,0 1 23-16,0-3 29 15,-13 3-12-15,-10-6-22 16,-1 1-29-16,-5-6-12 16,-13-4-144-16,6 0-321 15,7-14-400-15</inkml:trace>
  <inkml:trace contextRef="#ctx0" brushRef="#br0" timeOffset="49491.07">21122 12173 155 0,'0'0'1648'15,"0"0"-1094"-15,135-15-360 16,-52 9 83-16,6 1-85 16,5 5-134-16,-11 0-45 15,0 0-13-15,-22 0-289 16,-24 0-542-16</inkml:trace>
  <inkml:trace contextRef="#ctx0" brushRef="#br0" timeOffset="49649.14">21579 12021 1068 0,'0'0'1168'0,"0"0"-985"16,0 0-126-16,-21 108 47 15,17-31-104-15,2-9-2 16,2-9-557-16</inkml:trace>
  <inkml:trace contextRef="#ctx0" brushRef="#br0" timeOffset="50265.72">23013 11714 677 0,'0'0'1761'0,"0"0"-1390"0,0 0-295 16,-4 139 105-16,-5-59 26 16,0 12-88-16,2-5-17 15,3 9 11-15,1-8-37 16,3-7-40-16,-2-12 6 16,2-12-18-16,0-13-10 15,0-13-9-15,0-4-4 16,0-7-2-16,0 2-113 15,0-5-206-15,2-10-749 0</inkml:trace>
  <inkml:trace contextRef="#ctx0" brushRef="#br0" timeOffset="52443.52">24359 12168 2111 0,'0'0'481'0,"0"0"-298"15,0 0 88-15,0 0-84 0,0 0-136 16,0 0-38-16,0 0-7 16,-58 28 40-16,43-12-20 15,1-4 11-15,5-2 7 16,3-4-8-16,1-2-14 15,2-4-7-15,1 0 5 16,2 0-13-16,0 0 13 16,0 0-13-16,0 0 14 15,0 0-12-15,0 0 2 16,0 0-10-16,0 0 0 16,0 0 4-16,0 0-4 15,0 0-2-15,0 0 2 0,0 0-1 16,0 0 1-16,0 0-2 15,0 0 0-15,0 0 1 16,0 0 0-16,0 0 1 16,0 0-2-16,0-3-3 15,0 3 3-15,0 0 2 16,0 0-2-16,0 0 1 16,0 0 0-16,0 0-1 15,0 0-5-15,0 0 0 16,0 0-7-16,0 0 4 15,0 0-15-15,0 0 1 16,0 0-14-16,0 0-8 16,0 0-65-16,-4 0-75 0,-7 0-131 15,-1 3-292 1,2-3-472-16</inkml:trace>
  <inkml:trace contextRef="#ctx0" brushRef="#br0" timeOffset="53470.86">23227 11753 947 0,'0'0'280'0,"0"0"-32"15,0 0-7-15,0 0 56 16,0 0-56-16,0 0-44 16,0 0 25-16,-51-97-9 15,35 97-44-15,-6 0-46 16,-5 18-51-16,-9 15-27 16,-6 13 16-16,-5 10-10 0,1 7 16 15,-1 8-17-15,7 1-11 16,4 4-9-16,12-1-3 15,11 0-6-15,7-2-15 16,6-6 1-16,14-12-7 16,15-8 0-16,11-14 1 15,7-12 0-15,6-17-1 16,5-4 7-16,0-25 2 16,-2-19 8-16,-2-12-7 15,-10-8-4-15,-9-5 6 16,-12-11 2-16,-12-1 16 15,-11-6 0-15,0 3-2 16,-15 2 8-16,-14 7 2 0,-3 14-26 16,1 12-6-16,0 15-5 15,6 15-1-15,1 16-6 16,4 3-159-16,-2 39-335 16,3 2-176-16,9-1-436 0</inkml:trace>
  <inkml:trace contextRef="#ctx0" brushRef="#br0" timeOffset="53942.06">23609 11769 1428 0,'0'0'1178'0,"0"0"-823"15,0 0-192-15,0 0-39 16,0 0-46-16,0 120 76 15,0-47 49-15,-14 2-53 16,-4 6-48-16,-6-5-66 16,-3-2-21-16,-2-5 10 15,2-8-23-15,0-11 9 16,8-9-10-16,5-15 1 16,7-13-1-16,7-10-2 15,0-3-4-15,0-16 5 16,17-22-6-16,10-17-2 15,7-11 7-15,4-4-8 0,2 4 8 16,-4 10 1 0,-5 11 0-16,-2 15 0 0,-7 10 0 15,-4 10 0-15,-2 10-12 16,-3 0 4-16,3 9-1 16,-3 14 8-16,-7 12 2 15,-3 7-1-15,-3 6 9 16,0 4 2-16,-9-2-4 15,-6 0-7-15,1-2 1 16,5-7-1-16,3-5-15 16,3-7-147-16,3-7-140 15,25-22-237-15,11 0-93 16,3-10-325-16</inkml:trace>
  <inkml:trace contextRef="#ctx0" brushRef="#br0" timeOffset="54333.35">24107 12222 1884 0,'0'0'701'16,"0"0"-369"-16,0 0 8 16,0 0-144-16,0 0-164 15,0 0-26-15,0 0-6 16,0 64 31-16,0-40-29 16,7-4 5-16,11-9-7 15,11-8 1-15,9-3 19 16,8-5 22-16,10-20 54 15,0-6-33-15,-8-6-32 16,-7 3-22-16,-14 2 8 0,-14 2 34 16,-13 3 34-1,0 7-1-15,-23 4-18 0,-12 7-66 16,-9 9 0-16,-10 0 0 16,-4 13 0-16,-2 18 0 15,-3 6 0-15,3 10 0 16,6 7 0-16,12 2 0 15,11 0 0-15,21-4 0 16,10-5 0-16,10-10 0 16,32-11 0-16,24-9 0 15,38-17 0-15,56-7 0 16,56-39-122-16,-24 1-343 16,-27-4-572-16</inkml:trace>
  <inkml:trace contextRef="#ctx0" brushRef="#br0" timeOffset="54978.52">26353 11456 2585 0,'0'0'726'0,"0"0"-533"16,0 0-19-16,-43 140-66 16,10-3 34-16,-5 21-61 15,5-3 6-15,4-33-87 16,9-43 0-16,5-20 0 15,1-9 0-15,-1 0 0 16,-2 1 0-16,2-7 0 16,7-14 0-16,2-14 0 0,4-8 0 15,0-6 0 1,2-2 0-16,0 0 0 0,0 0 0 16,2-9-66-16,14-6-424 15,-1-7-283-15</inkml:trace>
  <inkml:trace contextRef="#ctx0" brushRef="#br0" timeOffset="55709.74">28029 12046 1609 0,'0'0'1389'16,"0"0"-1136"-16,0 0-136 15,0 0-14-15,0 0-59 16,-18 110 4-16,4-60-23 16,1 0-19-16,-5-2 2 15,-2-2-8-15,-4-6 0 16,-5-3-136-16,6-14-370 0,5-12-450 16</inkml:trace>
  <inkml:trace contextRef="#ctx0" brushRef="#br0" timeOffset="55859.48">28200 11757 2304 0,'0'0'631'15,"0"0"-418"-15,0 0-16 16,0 0-83-16,0 0-114 16,0 0-188-16,0 0-333 15,-18 62-127-15,18-15-695 0</inkml:trace>
  <inkml:trace contextRef="#ctx0" brushRef="#br0" timeOffset="56145.38">28521 11989 1751 0,'0'0'938'0,"0"0"-458"16,0 0-164-16,0 0-108 16,0 0-145-16,0 0-58 15,0 0-5-15,-62 80-1 16,57-41-13-16,5 0 5 15,0 1 2-15,17-1-3 16,8-5 9-16,0-4-3 16,-3-4 3-16,-4-3 2 15,-9-8-1-15,-6-5 1 16,-3 0 0-16,-7-3 23 0,-24 1 84 16,-14-1-35-16,-9 1-55 15,-1 0-9-15,4-4-9 16,9-4-103-16,15 0-145 15,13-2-310-15,14-12-490 16</inkml:trace>
  <inkml:trace contextRef="#ctx0" brushRef="#br0" timeOffset="56863.21">29907 12049 2397 0,'0'0'343'0,"0"0"-256"15,0 0 119-15,-63 119-110 16,45-75-48-16,3 0-32 15,-1-6-10-15,3-6 3 16,2-6-7-16,0-10 31 16,4-6-8-16,5-5-1 15,2-5-7-15,0 0 14 16,0-2-6-16,9-19 8 16,15-6-27-16,12-10-6 15,9-3 0-15,1 2-9 0,-1 6 9 16,-11 8 0-16,-13 9 1 15,-9 9 0-15,-10 6-1 16,-2 0-10-16,0 9-20 16,0 14 25-16,0 10 5 15,0 2 21-15,0 7-19 16,0-7-4-16,0-3 2 16,6-5-68-16,19-10-100 15,13-11-12-15,11-6-51 16,7-11 51-16,1-20 76 15,-3-5 74-15,-9 0 30 16,-16 6 45-16,-12 8 177 16,-10 10 51-16,-7 10-32 0,0 2-133 15,0 2-105 1,0 22-3-16,0 4 0 0,0 4-1 16,0 1 1-16,0-8 0 15,20-6 0-15,14-12 1 16,8-7 0-16,7-1 17 15,3-26 8-15,-6-5-15 16,-13-2 8-16,-12-2 16 16,-21 2 67-16,0 5-12 15,-23 5-24-15,-13 9-42 16,-1 9-6-16,-5 6-18 16,-1 1-27-16,3 22-131 0,0 9-200 15,11-4-394-15,13-11-786 16</inkml:trace>
  <inkml:trace contextRef="#ctx0" brushRef="#br0" timeOffset="57050.85">30847 12106 388 0,'0'0'2259'15,"0"0"-1969"-15,121-17-129 16,-50 15 61-16,4 2-152 15,-3 0-50-15,-9 0-20 16,-15 6 0-16,-13 3-109 16,-21-9-353-16,-9 0-240 15,-5 0-514-15</inkml:trace>
  <inkml:trace contextRef="#ctx0" brushRef="#br0" timeOffset="57217.13">31206 11887 2118 0,'0'0'515'0,"0"0"-433"16,0 0-23-16,0 0-24 15,-25 104 28-15,14-46-24 16,2 7-32-16,-7 30-7 16,3-14-171-16,-1-11-566 0</inkml:trace>
  <inkml:trace contextRef="#ctx0" brushRef="#br0" timeOffset="57643.62">28176 13341 2107 0,'0'0'533'0,"0"0"-324"16,0 0 241-16,-160-14-267 15,108 51-108-15,-2 15-56 16,8 17 31-16,10 1-34 16,18-2-5-16,16-7-11 15,2-13 0-15,31-10-1 0,19-12-4 16,16-10 4-1,55-16-76-15,-17-4-257 0,-10-14-719 16</inkml:trace>
  <inkml:trace contextRef="#ctx0" brushRef="#br0" timeOffset="58169.09">28471 13730 1657 0,'0'0'374'16,"0"0"-287"-16,0 0 132 15,0 0 2-15,0 0-29 16,139-94 10-16,-121 55 4 16,-11 0-10-16,-7-3-70 0,0 5-16 15,-12 7-28 1,-5 10 19-16,-6 16-37 0,-4 4-43 16,-6 20-21-16,-2 18-12 15,1 10 12-15,3 3-9 16,13-4 8-16,11-4-12 15,7-12 4-15,7-7-36 16,24-11 7-16,10-13 20 16,7 0 6-16,6-24-3 15,4-16-16-15,-2-7 13 16,-8-7 10-16,-3-5 8 16,-7 2 0-16,-7 3 1 15,-6 10 0-15,-10 14 0 16,-5 14 6-16,-6 13-6 0,-4 3-1 15,2 21-40-15,-2 17 38 16,0 13 2-16,0 10 0 16,0-1 0-16,0-6-1 15,2-5 1-15,9-11 0 16,-2-10 0-16,3-10 1 16,-2-12 3-16,6-6-4 15,8-6 25-15,13-22 67 16,7-12-46-16,7-8-26 15,-2-5-14-15,-4 3-6 16,-5 0-77-16,-5-6-194 16,-6 15-465-16,-11 5-660 0</inkml:trace>
  <inkml:trace contextRef="#ctx0" brushRef="#br0" timeOffset="58777.43">29352 13489 1156 0,'0'0'551'0,"0"0"-418"16,0 0 62-16,0 0-85 16,0 0-9-16,0 0 4 15,133 94 47-15,-85-94 0 16,-2-10-40-16,-1-16-15 16,-7-6-7-16,-9-4-20 15,-9-4-22-15,-11 4 43 16,-9 2-1-16,0 8-11 15,0 5 34-15,-9 11-13 0,-11 10-25 16,-3 0-46-16,-8 25-29 16,-2 10 0-16,1 12-8 15,8 0 7-15,6-2 1 16,14-7-12-16,4-5 11 16,2-10-12-16,23-9 5 15,6-10-3-15,11-4 11 16,10-9 1-16,3-22 6 15,1-6-6-15,-3-7 5 16,-9-5-5-16,-7-1-1 16,-8 6 9-16,-10 4-9 15,-5 12 7-15,-7 9-6 16,-5 13 19-16,0 6-20 16,-2 0-13-16,0 23-20 0,0 15 25 15,0 10 8 1,0 10 0-16,0 4 10 0,0 1-10 15,-6-6 0-15,-1-4 1 16,0-12 5-16,0-6-6 16,3-9 0-16,0-12 1 15,1-8-1-15,3-5 21 16,0-1 9-16,0 0 69 16,0-15-61-16,0-8-23 15,11-4-15-15,14-8 0 16,10-4 0-16,10-5-8 15,8 0-47-15,23-12-139 16,-15 12-314-16,-13 7-610 0</inkml:trace>
  <inkml:trace contextRef="#ctx0" brushRef="#br0" timeOffset="59099.55">30397 13411 2061 0,'0'0'340'0,"0"0"-267"16,0 0-18-16,0 0 0 16,0 0-34-16,36 116 1 15,-16-108 5-15,-1-8 20 16,4 0 50-16,-1-12 45 16,-1-14-68-16,-6-5-44 15,-6 2-11-15,-7 1 0 0,-2 6 44 16,0 7 15-16,-15 12 52 15,-10 3-52-15,-4 8-55 16,-2 23-23-16,-3 6 0 16,3 9 0-16,9 0-4 15,9 0 3-15,8-3 1 16,5-1-78-16,20-11-152 16,67-16-150-16,-2-9-131 15,6-6-644-15</inkml:trace>
  <inkml:trace contextRef="#ctx0" brushRef="#br0" timeOffset="59469.73">31278 13033 910 0,'0'0'1516'0,"0"0"-1316"16,0 0-162-16,-48 141 79 15,11-22-36-15,3-1 13 16,7-8 5-16,11-16-17 15,14-25-50-15,2 3-19 16,0-4-7-16,0-15-6 16,2-24 0-16,6-17-30 15,-4-12 4-15,0-10 10 16,-4-24-31-16,0-12-6 16,0-6 42-16,-8-2 2 15,-13 4 9-15,-5 11 2 16,-6 14 57-16,-1 10 66 0,-2 15-31 15,-1 0-43-15,3 21-30 16,4 9-13-16,10 3-8 16,11 2 0-16,8 0 0 15,6-2-6-15,30-7 6 16,22-6-27-16,75-20-76 16,-12 0-394-16,1-14-1676 0</inkml:trace>
  <inkml:trace contextRef="#ctx0" brushRef="#br0" timeOffset="60285.66">32140 13068 1285 0,'0'0'824'0,"-31"159"-722"16,12-21 222-16,6 0-68 15,6-23-120-15,5-39 14 16,0-24-62-16,0-2-20 16,-3 0-10-16,1-7-23 15,0-18-27-15,1-12 6 16,3-12 5-16,0-1 65 16,0-10 35-16,0-18-77 0,9-10-34 15,14-8-8 1,10-2 0-16,7 2-7 15,2 6 6-15,1 8-3 0,-10 10 2 16,-6 9-4-16,-8 11 0 16,-3 2-19-16,-7 0 4 15,-5 11 15-15,-4 4-3 16,0 8 8-16,0 1 1 16,-17-1 8-16,-6 4-8 15,-3-4 9-15,1 0-8 16,8-6-1-16,3-6 0 15,7-5-17-15,7-4-43 16,0-2-9-16,14-2 5 16,20-15-57-16,10-6-62 0,5-7-16 15,-3 6 93 1,-6 6 75-16,-13 4 25 16,-11 10 6-16,-5 4 1 0,1 0-1 15,-6 8 14-15,1 13 47 16,-1 4 11-16,-2 1-13 15,2-2-35-15,-2-8-13 16,0-4-10-16,1-10 0 16,3-2 21-16,4-4 31 15,7-19 15-15,6-8-48 16,6-3-8-16,-2-2-11 16,0 0 21-16,-4 5 20 15,-10 5 26-15,-3 10 41 16,-8 8 5-16,-2 4-38 15,-2 4-58-15,0 0-18 0,0 10-21 16,0 15 21-16,5 8 1 16,-1 14 17-16,5 9 5 15,-2 9 7-15,2 6 31 16,-3 0-7-16,-4-3 44 16,-2-10-8-16,0-9-17 15,-8-16-17-15,-8-14-6 16,-10-7-50-16,-5-7 0 15,-12-5 0-15,-13 0 0 16,-55-11 0-16,10-2-159 16,-3-13-611-16</inkml:trace>
  <inkml:trace contextRef="#ctx0" brushRef="#br0" timeOffset="61563.14">27550 15141 1172 0,'0'0'1204'0,"0"0"-913"16,0 0-36-16,0 0 76 16,0 0-186-16,0 0-82 15,-72-104 41-15,57 92-8 16,-3 8-17-16,-9 4-31 15,-7 4-24-15,-5 25-24 16,-1 8-7-16,3 4 6 16,14 0-11-16,9-5 10 15,12-2-16-15,2-14 12 0,10-3-12 16,17-13 9 0,12-4 9-16,7-14 0 0,6-16 7 15,-2-11-7-15,-2 1 0 16,-15 4-4-16,-8 4 4 15,-10 12 0-15,-8 10 11 16,-5 10-11-16,-2 0-1 16,0 0-12-16,3 22-34 15,-1 0 41-15,2 6 0 16,2-2 5-16,1-3 2 16,3-9-2-16,-2-6 1 15,1-8 0-15,7 0 0 16,5-11 1-16,8-13 11 15,3 1-12-15,1-8 5 16,-6 9-4-16,-7 8-2 0,-7 6 0 16,-5 6 1-16,-6 2-12 15,0 2-3-15,0 16 9 16,-2 4 6-16,0 3 1 16,0 2-1-16,0-4 2 15,0-10-2-15,0 0 5 16,0-7-4-16,0-6-1 15,0 0 15-15,0 0 5 16,7-19-6-16,11 2-13 16,6-11-2-16,5 3 1 15,2 1-1-15,-2 6-5 16,-2 0 5-16,-5 10 1 16,-7 5-1-16,-1 3-14 0,-5 0-3 15,-1 11 12 1,2 7 1-16,-3 0 4 0,-3-4 2 15,0-1-2-15,0-4 2 16,-1-4-1-16,0-4 0 16,1-1 1-16,5 0 8 15,9-6-8-15,8-10 11 16,5-4-12-16,3-6 0 16,-2 8 1-16,-13 0-1 15,-7 12 1-15,-8 4-2 16,-4 2 1-16,2 0-12 15,0 12-3-15,5 6 10 0,-1-4 5 16,2 0 0 0,0-2 0-16,-1-9 0 0,-1-3 0 15,4 0 6-15,5-19 17 16,3-5-10-16,2-12-7 16,0 0 12-16,-3 2-7 15,-3 6 19-15,-3 6-15 16,-7 10 6-16,2 8-5 15,-4 4-14-15,2 12-2 16,9 20-15-16,5 20 15 16,9 13 1-16,7 10 4 15,1 9-4-15,0 5-1 16,-3-7 1-16,-12-4-1 16,-11-6 0-16,-9-18 1 15,0-9 7-15,-29-16 49 0,-13-6 45 16,-10-9-36-1,-8-14-18-15,-5 0-48 0,3 0 0 16,4-26-11-16,6-4-53 16,17-11-79-16,31-27-106 15,4 11-428-15,10-2-578 0</inkml:trace>
  <inkml:trace contextRef="#ctx0" brushRef="#br0" timeOffset="61877.22">29582 14958 1714 0,'0'0'1186'0,"0"0"-1061"16,0 0 68-16,-136 89-30 15,104-34-121-15,10 2-23 16,9-7-18-16,9-1 0 15,4-17 0-15,0-6-1 16,4-18 0-16,16-8 0 16,4 0 2-16,9-22 11 15,2-10 5-15,-4-4-16 16,-12 1 25-16,-7-1 25 16,-12 2 1-16,0 7-29 0,-5 0-15 15,-10 7-9-15,-12-2-115 16,4 10-225-1,6-1-743-15</inkml:trace>
  <inkml:trace contextRef="#ctx0" brushRef="#br0" timeOffset="62023.22">29582 14958 952 0,'131'-13'1039'16,"-97"17"-742"-16,19 5-55 15,14-1 108-15,4 3-191 16,0 1-119-16,-3-6-40 15,-4-4-45-15,-18-2-208 16,-12 0-604-16</inkml:trace>
  <inkml:trace contextRef="#ctx0" brushRef="#br0" timeOffset="62624.67">30063 14802 707 0,'0'0'1267'15,"0"0"-959"-15,0 0-41 16,0 0-39-16,0 0-60 15,-78 113-5-15,64-57-55 16,6 0-39-16,8-4-43 16,0-8-20-16,15-12 0 15,12-11-6-15,4-15-8 16,10-6-3-16,3-17 10 16,7-23-5-16,2-10 6 15,-1-10-6-15,-5-6 5 16,-5-4 1-16,-9-7 1 15,-2 5 6-15,-8 2-6 16,-6 12 60-16,-7 20 68 0,-6 15 49 16,-4 18-52-16,0 5-108 15,0 17-18-15,-14 26 0 16,-10 19 2-16,-12 32 17 16,0 1 5-16,-3 7-12 15,-3-4 15-15,8-18-15 16,-2 2 3-16,9-15-14 15,10-19 0-15,6-12 0 16,6-17-1-16,5-14 2 16,0-5-1-16,0 0 15 15,0-16-10-15,14-11-6 0,12-8-16 16,10-9-1 0,8-5-10-16,8-1 0 0,-3-2 9 15,-5 10 8-15,-10 10 9 16,-14 16-5-16,-11 10 6 15,-5 6-13-15,-4 1-11 16,0 22 19-16,0 7 5 16,0 6 30-16,0 5-1 15,0-5-13-15,0 0-16 16,0-11 0-16,0-5-7 16,0-7-64-16,9-13-136 15,13 0-7-15,27-33-132 16,-2-2-378-16,-2-1 51 0</inkml:trace>
  <inkml:trace contextRef="#ctx0" brushRef="#br0" timeOffset="63140.8">30752 15077 563 0,'0'0'1076'0,"0"0"-703"0,0 0-207 15,0 0-81-15,0 0-24 16,0 0-2-16,0 0-23 16,59 32-18-16,-25-32 26 15,6-4 123-15,-2-14-111 16,-5-8-33-16,-12-4-4 15,-11 3-2-15,-8 0 38 16,-2 9 69-16,-2 8 34 16,-17 10-33-16,-6 0-97 15,-6 19-17-15,0 17-10 16,0 3-1-16,4 5 0 0,11-8 0 16,9 0-6-16,7-9-1 15,11-8 6-15,28-6-5 16,11-13 5-16,15 0 0 15,9-22 1-15,1-11-26 16,-3-3-20-16,-9-4-19 16,-15-8 17-16,-13 2 38 15,-6 4 10-15,-8 7 0 16,-10 12 33-16,-4 13 30 16,-5 10-35-16,-2 0-28 15,0 26-7-15,0 14 7 16,0 8 40-16,-9 9 1 15,-2-2-16-15,-2-5-10 16,3-5-3-16,2-13-6 16,1-10 6-16,5-10-11 0,2-6 9 15,0-6 44-15,0 0 66 16,2-4 27-16,20-10-78 16,14-10-42-16,19-1-26 15,34-2 6-15,36-6-7 16,-7 7-1-16,32-4-6 15,-41 12-151-15,-40 4-493 0</inkml:trace>
  <inkml:trace contextRef="#ctx0" brushRef="#br0" timeOffset="63769.66">28619 16102 1273 0,'0'0'1356'0,"0"0"-1051"15,0 0-136-15,0 0 47 16,0 0-134-16,0 0-55 0,58-121 16 16,-58 103 67-16,-2 9 26 15,-23 4-35-15,-11 5-49 16,-5 5-32-16,-9 27-16 16,6 8-4-16,5 4 0 15,18 2-14-15,14-2 13 16,7-4-19-16,9-14-5 15,22-12-8-15,7-10 24 16,7-4 7-16,-1-14-8 16,-2-16 10-16,-3-6 1 15,-14 3 7-15,-4 4-8 16,-13 11 6-16,-2 4-6 16,-6 6 11-16,0 8-11 0,0 0-1 15,0 4-17 1,0 22-6-16,-14 18 24 0,-1 14 0 15,-6 28 9-15,1-1-9 16,3 5 11-16,-6 3-11 16,5-26 9-16,-6 5-3 15,-3-16 20-15,0-15 26 16,-2-13 1-16,-2-14 10 16,-2-6-35-16,-5-8-13 15,-3 0-15-15,4-4-57 16,3-18-81-16,12-10-85 15,22-52-253-15,0 7-285 16,16-7-983-16</inkml:trace>
  <inkml:trace contextRef="#ctx0" brushRef="#br0" timeOffset="64033.48">28928 16008 514 0,'0'0'1315'0,"0"0"-1065"16,0 0 214-16,12 116-166 15,-12-63-149-15,0 0-31 16,0-7-13-16,-4-11-27 16,-4-12-26-16,2-9 8 15,4-6 8-15,0-8 10 16,2 0-21-16,0 0-2 16,0 0-13-16,0 0-16 15,0-13-19-15,8-6-6 0,15-3-1 16,8-7-13-16,11 4-2 15,5 0-75-15,22 6-140 16,-11 5-345-16,-8 5-426 0</inkml:trace>
  <inkml:trace contextRef="#ctx0" brushRef="#br0" timeOffset="64820">29361 16120 1815 0,'0'0'889'0,"0"0"-755"15,0 0-29-15,0 0 16 16,-69 114-43-16,58-72-32 16,5-7-16-16,6-3 0 0,0-14-19 15,0-8-4-15,19-10-6 16,8 0 15-16,6-19 10 16,5-12-8-16,-2-6-10 15,-8 1-6-15,-7 6 16 16,-13 4 6-16,-4 11 46 15,-4 6 14-15,0 9 11 16,-10 0-65-16,-13 11-30 16,-3 14-10-16,0 5-59 15,5-2-47-15,10-2-51 16,9-12-88-16,2-5-65 16,11-9 152-16,20-5 82 15,9-21-28-15,3-4-40 0,1 3 114 16,-6-4 40-1,-9 12 0-15,-13 6 69 0,-8 7 88 16,-5 6 18-16,-3 0-103 16,0 2-57-16,0 16 41 15,0 0 15-15,0-2-42 16,0 2-17-16,0-13-7 16,8 0-4-16,10-5-1 15,12 0 15-15,7-13 6 16,6-6-19-16,-5 1 5 15,-9 5-1-15,-14 0 8 16,-9 7 117-16,-2 4 70 16,-4 2-44-16,0 0-99 15,0 0-53-15,0 2-4 0,0 8-2 16,0-1 1-16,0-8 0 16,8-1-1-16,7 0 1 15,12-1 0-15,6-16 6 16,3-3 0-16,-2-2-6 15,-10 1 11-15,-6 7-4 16,-9 1 7-16,-5 9 44 16,-4 4 19-16,0 0-47 15,0 12-29-15,0 24 5 16,0 28 18-16,-2 46 15 16,-7 35 27-16,3 13-3 15,4-5-20-15,2-37-13 16,0-43-16-16,-2-22-13 0,-1-11 8 15,0-8-3-15,1-4 1 16,0-6-7-16,-2-18-8 16,1-4-31-16,1-8-28 15,-4-42-152-15,2 0-271 16,-1-2-209-16</inkml:trace>
  <inkml:trace contextRef="#ctx0" brushRef="#br0" timeOffset="65093.42">30092 16092 833 0,'0'0'1403'15,"0"0"-922"-15,0 0-371 0,131-8 106 16,-75 16-50 0,-2 20-17-16,-8 4-30 0,-12 6-2 15,-14 2 10-15,-16 1-13 16,-4-1 5-16,-13-4 23 15,-16-4-142-15,-2-2 0 16,-3-8 0-16,5-4 0 16,5-5 0-16,6-8 0 15,4 1 0-15,4-6 0 16,5 0-41-16,3-24-187 16,2-7-485-16,0-4-995 0</inkml:trace>
  <inkml:trace contextRef="#ctx0" brushRef="#br0" timeOffset="67762.8">22980 12006 51 0,'0'0'1984'0,"0"0"-1523"16,0 0-376-16,0 0-51 15,0 0 23-15,-74 106-1 0,52-56 13 16,2 0 25-16,0 0-1 16,4-8-59-16,5-7-22 15,3-12-3-15,2-7-3 16,4-5 0-16,2-10-5 15,0-1 15-15,0 0 3 16,0 0 67-16,0-12 38 16,0-14-66-16,0-8-41 15,5-8-16-15,2-4 4 16,-1 2-4-16,-1 5-2 0,-3 14 2 16,-2 11 12-1,0 9 15-15,0 5-28 0,0 15-18 16,0 19-3-16,-2 11 21 15,-7 4 0-15,0 1 4 16,0-6-3-16,2-7-1 16,1-11 0-16,2-11 1 15,1-6-1-15,3-5 1 16,0-4 11-16,0 0 10 16,0 0 14-16,0-15 8 15,-3-7-24-15,1-10-19 16,0-2 0-16,2-3 0 15,0 8-1-15,0 7 0 16,0 10 1-16,0 8-1 16,0 4-8-16,0 0-16 0,0 16-12 15,0 8 35 1,0 3-5-16,0 0 6 0,0-6 0 16,0-8 1-16,2-5-1 15,0-4 0-15,1-4 6 16,0 0 5-16,3-10 19 15,1-11-21-15,3-6-3 16,4-5-5-16,-3-2-2 16,1 0 1-16,-6 4 0 15,-1 6 2-15,-5 8-1 16,2 8 9-16,-2 8-10 16,0 0-11-16,0 18-28 15,2 16 33-15,-2 6 6 0,0 4-1 16,2-2 1-1,-2-7 0-15,2-6 0 0,0-10 0 16,1-8 0-16,-1-5 0 16,-2-4 0-16,3-2 7 15,-3 0 13-15,2-5 5 16,0-14-13-16,0-5-6 16,-2-8-6-16,0-6 0 15,0-2 1-15,0 4-2 16,0 6 2-16,0 12 4 15,0 10-5-15,0 8 0 16,0 1-24-16,0 26-7 16,0 7 29-16,0 8 1 15,0 0 1-15,0-6 0 0,0-6-1 16,0-9 2-16,2-6-2 16,3-7 2-16,-5-6-1 15,2-2 0-15,-2 0 9 16,2 0 17-16,0-8-7 15,-2-11-8-15,0-6-10 16,0-9-1-16,0-6 0 16,0-6 0-16,-11-4 0 15,3 2 0-15,-2 8 1 16,6 13-1-16,2 13 0 16,2 11-1-16,0 3-1 0,0 9-37 15,0 23 23 1,0 11 9-16,4 7 7 0,3-2 1 15,-2-3 0-15,1-10 0 16,1-9 0-16,-3-8-2 16,-2-8 2-16,0-5-1 15,1-4 0-15,-3-1 9 16,0 0 6-16,2-6 10 16,-2-14-8-16,2-5-17 15,-2-12 6-15,0-6-6 16,0-1 0-16,0-1-1 15,-4 7 1-15,-3 12 1 16,5 13 6-16,0 13-7 16,2 0-26-16,0 31-4 15,0 10 20-15,0 12 10 0,0 7 10 16,0-4 16 0,0-1-25-16,0-10 9 0,6-7-4 15,3-6 5-15,-2-8 5 16,0-3-5-16,-3-9 1 15,3-2-11-15,-3-4-2 16,1 0 2-16,0-2-2 16,-1-1 1-16,0 0 0 15,0-3 0-15,1 2 0 16,2-2 2-16,2 2-2 16,4-2 10-16,-1 0-9 15,1 0 4-15,3 0-5 16,-1 0 6-16,1 0-6 15,-1 0 2-15,3-4-1 16,-1-2 0-16,2-3 4 0,0 2-4 16,1-1-2-16,1-1 2 15,-4 0-2-15,1-3 1 16,-5 0 0-16,-1 0 0 16,-3-5 1-16,-3 2 6 15,-4-2-7-15,0 2-1 16,-2 0-53-16,0-3-99 15,-8 6-207-15,-3-1-658 0</inkml:trace>
  <inkml:trace contextRef="#ctx0" brushRef="#br0" timeOffset="-213253.73">4030 4742 2564 0,'0'0'677'0,"0"0"-564"16,-114 0 126-16,68 0-77 15,3 2-110-15,1 14-35 16,0 15-17-16,-5 14-7 15,-3 16-4-15,4 9 11 0,4 4-7 16,6-2 6-16,12-4-8 16,10-6 8-16,10-7-8 15,4-9 7-15,0-8-13 16,24-10-6-16,16-12 3 16,20-12 17-16,36-6 1 15,58-53-115-15,-15 5-263 16,-17-7-577-16</inkml:trace>
  <inkml:trace contextRef="#ctx0" brushRef="#br0" timeOffset="-212571.03">4525 4578 1635 0,'0'0'1060'0,"0"0"-481"16,0 0-371-16,0 0-4 16,0 0-162-16,0 0-42 15,0 0-13-15,-47 175 13 16,34-87 7-16,-4 0 1 15,0-2-1-15,1-6 11 16,-3-9-3-16,0-9-13 0,2-8 5 16,1-13-6-16,5-10 7 15,2-13-8-15,7-12 0 16,-1-6 2-16,3 0 16 16,0-17 9-16,0-16-26 15,5-13-1-15,15-10-18 16,5-3 9-16,6 7 0 15,2 8 9-15,-1 9-6 16,-1 10 5-16,-2 9-8 16,0 6-5-16,-2 4-2 15,4 4-7-15,-2 2-1 16,4 0-18-16,1 0-12 16,1 0 3-16,5-8 9 0,1-10 15 15,1-6 11 1,-3-6 5-16,0-3 10 0,-8 3 0 15,-11 5 1-15,-6 7 0 16,-10 7 60-16,-4 7 82 16,0 4-20-16,0 0-65 15,0 0-36-15,0 8-21 16,-7 17-24-16,-9 11 9 16,-2 10 15-16,1 5 1 15,3-1 8-15,5-3-9 16,7-11-1-16,2-6-5 15,0-7-1-15,14-10-2 16,14-11-11-16,15-2-71 16,46-57-172-16,-7-1-489 15,-6-7-1448-15</inkml:trace>
  <inkml:trace contextRef="#ctx0" brushRef="#br0" timeOffset="-212421.32">5389 4148 1662 0,'0'0'1468'16,"0"0"-1215"-16,0 0-161 16,-116-20-4-16,105 20-88 15,9 0-21-15,2 39-470 16,17-3-72-16,2 2-380 0</inkml:trace>
  <inkml:trace contextRef="#ctx0" brushRef="#br0" timeOffset="-212203.2">5291 4620 506 0,'0'0'2043'16,"0"0"-1489"-16,0 0-395 16,0 0-35-16,0 0-84 15,0 0-38-15,0 0 8 16,144 39-9-16,-83-28 7 15,-1 1-8-15,-6 2 0 16,-3-1-82-16,5 0-235 16,-14-3-381-16,-13-4-378 0</inkml:trace>
  <inkml:trace contextRef="#ctx0" brushRef="#br0" timeOffset="-211873.99">5647 4472 1175 0,'0'0'1206'16,"0"0"-891"-16,0 0-53 16,0 0-39-16,0 0-127 15,0 0-77-15,0 0-10 0,-106 101 52 16,68-42 13-16,-7 12-4 15,-1 4 13-15,-2 3-25 16,7 2-22-16,3-3-7 16,9-5-29-16,11-6 0 15,9-10-4-15,9-10-2 16,0-14-2-16,6-10-14 16,19-13 16-16,11-9 5 15,8-5 0-15,55-40-72 16,-13 2-178-16,-4-2-485 0</inkml:trace>
  <inkml:trace contextRef="#ctx0" brushRef="#br0" timeOffset="-210869.03">5763 4907 2210 0,'0'0'681'16,"0"0"-476"-16,0 0 53 15,0 0-116-15,0 0-128 16,0 0-14-16,0 0-1 16,27 98-7-16,9-72-2 15,4-12 10-15,2-14 0 0,-2 0 2 16,-4-17-1-16,-7-20 8 16,-13-3 0-16,-12-7 1 15,-4 3 5-15,-6 7 12 16,-21 6 36-16,-2 11 14 15,-4 12 2-15,-5 8-28 16,-1 14-43-16,2 28-8 16,-3 15-5-16,6 11 4 15,10 8 1-15,13-2-2 16,11-6-16-16,6-8-3 16,34-16-16-16,14-13-7 15,13-23 8-15,11-8 20 0,2-24-2 16,0-23-9-16,-7-10 7 15,-8-8 19-15,-11 0 1 16,-15 3 1-16,-10 12-1 16,-10 12 1-16,-11 14 6 15,-3 14 35-15,-5 10-6 16,0 0-36-16,0 13-30 16,0 14 20-16,0 10 9 15,-7 7 1-15,-1 2 0 16,-6 1 1-16,3-2-1 15,-3-5 0-15,1-4-1 16,2-9 1-16,2-11-9 16,2-6-2-16,5-6 11 15,2-4 8-15,0 0 11 16,0-3-3-16,0-12-16 0,2-7-10 16,19-9-10-16,12-3-11 15,7-4-2-15,7 3-5 16,-1 2 7-16,-3 7 16 15,-9 8 0-15,-13 8 13 16,-7 5-10-16,-5 5-3 16,-5 0-4-16,-2 6 4 15,0 13 15-15,0 5 21 16,-2 4 25-16,0 1-4 16,0 2-13-16,0-5-22 15,4-3-7-15,-2-9-15 16,15-14-151-16,1 0-432 15,-1-7-202-15</inkml:trace>
  <inkml:trace contextRef="#ctx0" brushRef="#br0" timeOffset="-210739.02">6877 4393 2248 0,'0'0'327'0,"0"0"-309"16,0 0-18-16,0 0-270 15,0 0-703-15</inkml:trace>
  <inkml:trace contextRef="#ctx0" brushRef="#br0" timeOffset="-210302.41">6877 4953 390 0,'0'0'927'0,"0"0"-568"15,0 0 122-15,0 0-149 0,0 0-24 16,114 10-78-16,-83-10-101 15,-4 0-74-15,-4 0-34 16,-6 2-9-16,-8 2-12 16,-4-2 0-16,-3 2-1 15,0-2 0-15,-2 0-5 16,0 0 0-16,0 1 6 16,0-3 0-16,0 1-1 15,2-1 2-15,-2 1-1 16,0-1 1-16,0 0 8 0,0 0 35 15,0 0 38 1,0 0-13-16,0 0-41 0,0 0-10 16,0 0-17-16,0 0 6 15,0 0-7-15,0 0 1 16,0 0 0-16,0 0 1 16,0 0 5-16,0 0-6 15,0 0 0-15,0 0 0 16,0 0 0-16,0 0-1 15,0 0 1-15,0 0-1 16,0 0 0-16,0 0-2 16,0 0-44-16,0 0-56 15,0 0-85-15,0 0-325 16,-2 0-438-16</inkml:trace>
  <inkml:trace contextRef="#ctx0" brushRef="#br0" timeOffset="-209560.69">7066 5042 136 0,'0'0'79'0,"0"0"632"16,0 0-384-16,0 0-184 15,0 0 69-15,0 0 23 16,0 0 30-16,0-21-5 0,4 1-38 16,-2 0 19-16,-2 2 9 15,0 2-34-15,0 4-14 16,-16 4-46-16,-7 4-59 15,-3 4-28-15,-8 6-42 16,-4 19-15-16,-2 13-12 16,-1 11 1-16,2 5-1 15,8 4 0-15,9-2-1 16,10-1-5-16,12-9 6 16,0-12-14-16,16-12 5 15,20-12-5-15,8-10 14 16,12-16 2-16,2-24 8 15,0-10-8-15,-6-7 4 16,-8 1-5-16,-11 4 0 16,-13 10 5-16,-7 10-5 0,-8 14 12 15,-5 10 8-15,0 8 26 16,0 0-46-16,-7 24-1 16,-10 18-1-16,-3 13-1 15,-3 10 2-15,6 5-1 16,5 1 0-16,10-7-5 15,2-10 6-15,4-14-10 16,19-10-1-16,6-16-23 16,8-14-92-16,40-25-123 15,-11-18-285-15,-3-7-484 0</inkml:trace>
  <inkml:trace contextRef="#ctx0" brushRef="#br0" timeOffset="-209407.87">7956 4823 2512 0,'0'0'968'0,"0"0"-805"15,0 0-56-15,0 0-50 16,0 0-57-16,0 0-225 16,0 0-895-16</inkml:trace>
  <inkml:trace contextRef="#ctx0" brushRef="#br0" timeOffset="-209285.99">7905 5185 1443 0,'0'0'1425'15,"0"0"-1111"-15,0 0-102 0,0 0-93 16,0 0-119-16,0 0-174 16,0 0-929-16</inkml:trace>
  <inkml:trace contextRef="#ctx0" brushRef="#br0" timeOffset="-208254.38">9148 5095 1285 0,'0'0'1189'16,"0"0"-909"-16,0 0-180 15,0 0 59-15,0 0-35 16,0 0 38-16,-25 107-61 15,10-60-33-15,-10 8-22 16,-6 1-11-16,-2 0-7 16,-3-2-10-16,3-8-7 15,8-12-11-15,9-10 0 16,10-14 0-16,6-10 0 0,0 0-15 16,22-28 0-16,20-19-6 15,14-16-1-15,9-5 21 16,-3 6-6-16,-13 13 7 15,-15 21 0-15,-17 15 0 16,-9 13-6-16,-8 0 0 16,0 9-12-16,0 16 18 15,0 7 18-15,0 8-4 16,-8 1 5-16,-1 2-10 16,1-6-7-16,1-12-2 15,4-9 0-15,3-10-16 16,0-6-4-16,10-12 15 15,17-20 5-15,10-13 8 0,5-2-8 16,-4 5 5 0,-7 9-4-16,-10 16 4 0,-10 9-5 15,-9 5 1-15,1 3-1 16,-3 0-2-16,0 18-10 16,2 7 5-16,2 7-16 15,21 16-261-15,-1-9-339 16,2-3-342-16</inkml:trace>
  <inkml:trace contextRef="#ctx0" brushRef="#br0" timeOffset="-207159.2">10133 5248 656 0,'0'0'1588'16,"0"0"-955"-16,0 0-256 15,-87-114-79-15,58 91-87 0,0 11-130 16,0 12-45-16,0 0-36 15,-5 24-6-15,1 14-12 16,0 8 16-16,6 4-11 16,12-5-8-16,6-5-5 15,9-12-13-15,0-10-6 16,6-10 14-16,14-8 22 16,7-4 9-16,4-21 4 15,2-4-3-15,-6-2 5 16,-7 9-5-16,-9 9 10 0,-9 7 23 15,-2 6-10 1,0 0-24-16,3 4-12 0,-1 15-16 16,5 9 25-16,2 5 2 15,4 3 1-15,5-6 0 16,9-8-6-16,6-14-5 16,9-8 10-16,12-23 1 15,10-28 6-15,24-32-6 16,12-33 6-16,3-28-5 15,-13-17 8-15,-30 2-8 16,-29 10 10-16,-23 41 16 16,-8 27-5-16,0 35 19 15,0 26-10-15,-10 6 13 16,2 8-16-16,-5 6-23 16,-12 30-5-16,-18 62-33 0,-19 61 19 15,-9 31-8-15,2 11 22 16,11-12 6-16,14-38-3 15,9-28-3-15,12-27 0 16,9-32-1-16,7-16 0 16,1-6 0-16,1-7 0 15,3-9 0-15,2-19 1 16,0-1 36-16,0-29 25 16,0-36-23-16,13-7-37 15,16-13-1-15,11-7 0 16,7 18-1-16,2 3-5 15,-4 18 5-15,-7 20-5 16,-12 18-4-16,-3 11-2 16,-6 4-15-16,1 2 15 15,-2 14-3-15,-5 6 14 0,-2 2-5 16,-7 4 5 0,-2 4 1-16,-11 6 0 0,-20 3 11 15,-7 3-10-15,-2-2 9 16,2-2-10-16,7-6 0 15,10-8-6-15,13-6-106 16,8-10-121-16,2-6-144 16,31-4 34-16,21-4 121 15,13-22-71-15,6-6-20 16,-1 0 203-16,-16 6 92 0,-19 8 18 16,-17 10 119-1,-15 6 138-15,-5 2-2 0,0 0-100 16,0 0-88-16,7 6-41 15,6 2 5-15,9-3-16 16,11-5-2-16,7 0 2 16,10-17 21-16,-1-13-9 15,-7-8 27-15,-11 0 6 16,-16-1 31-16,-13 6 78 16,-2 1-3-16,-12 5-34 15,-17 11-7-15,-5 9-14 16,-1 7-54-16,-7 13-33 15,-1 25-15-15,1 13-8 16,4 15 5-16,7 2-6 16,13 0 0-16,13-6-8 0,5-8 8 15,20-10-14 1,25-15 4-16,82-29-100 0,-9 0-233 16,9-23-770-16</inkml:trace>
  <inkml:trace contextRef="#ctx0" brushRef="#br0" timeOffset="-206355.46">12248 5242 806 0,'0'0'866'15,"0"0"-486"-15,0 0-144 16,0 0 64-16,0 0 57 16,0 0-89-16,0 0-63 15,19-106-7-15,-19 83-48 16,-4 2-81-16,-9 10-42 16,-1 5-6-16,1 6-21 0,-3 0-17 15,-2 20-13 1,0 13 6-16,3 5 3 0,6-5-4 15,6-3 2-15,3-7-2 16,0-11 2-16,8-10 0 16,5-2 23-16,5-10 9 15,1-17 15-15,0 0-11 16,-4 1 8-16,-6 7 21 16,-4 11-18-16,-5 8-18 15,2 6-6-15,2 28-40 16,3 34 23-16,1 42 17 15,2 33 1-15,-4-11 0 16,-1-26 11-16,-1-39-11 16,-2-31 14-16,-2-2-13 15,0-2 11-15,0-8-7 0,0-8 26 16,-15-10 22 0,-12-6 10-16,-13 0-34 0,-11-2-30 15,-1-24-1 1,2-12-88-16,14-12-115 0,33-55-247 15,3 13-333-15,14 6-707 0</inkml:trace>
  <inkml:trace contextRef="#ctx0" brushRef="#br0" timeOffset="-206079.18">12659 5089 933 0,'0'0'1225'16,"0"0"-745"-16,0 0-414 0,0 0 55 15,0 0 94 1,-33 131-82-16,24-79-74 0,0 2-31 16,0-7-11-16,3-4 1 15,1-13-12-15,-1-10 0 16,3-8 3-16,1-10-3 16,2-2 14-16,0 0 9 15,0 0 16-15,0-19-9 16,9-8-36-16,11-11-6 15,6-6-23-15,8-1-71 16,7 5-140-16,16 4-248 16,-6 11-177-16,-11 5-895 0</inkml:trace>
  <inkml:trace contextRef="#ctx0" brushRef="#br0" timeOffset="-205800.54">12989 5184 548 0,'0'0'1521'16,"0"0"-854"-16,0 0-436 15,0 0 25-15,0 0-102 16,0 0-115-16,-118 86-25 16,109-46-14-16,7 0-7 15,2-2 5-15,2-9-14 16,20-6-11-16,5-13 4 16,4-10 13-16,2-4 8 15,1-25 2-15,-5-8 9 16,-9-5 3-16,-11 0 39 15,-9 7 42-15,0 8 41 16,-9 4-50-16,-7 11-35 16,1 6-49-16,-1 6-24 0,5 0-170 15,5 24-326-15,1 1-288 16,5-6-313-16</inkml:trace>
  <inkml:trace contextRef="#ctx0" brushRef="#br0" timeOffset="-205266.62">13254 5253 639 0,'0'0'1390'0,"0"0"-617"16,0 0-570-16,0 0-83 15,0 0-120-15,0 0 0 16,0 0 0-16,-15 69-12 0,15-49-28 16,8-6-27-1,9-6-5-15,2-8 45 0,6 0 25 16,4-14 2-16,0-13 9 15,-2 4-1-15,-7 1 7 16,-7 8 54-16,-7 6 19 16,-3 5 18-16,-3 3-10 15,0 0-50-15,0 8-46 16,0 15-23-16,-3 7 23 16,1 2 1-16,2 2 3 15,0-5-4-15,0-10-22 16,9-9-20-16,11-10 27 0,7-4 15 15,9-27 19-15,3-12 4 16,2-6 24-16,-1-1 3 16,-9 0-5-16,-6 8 46 15,-10 8-16-15,-9 12 18 16,0 12 12-16,-6 8-18 16,0 2-70-16,0 16-17 15,-2 26-23-15,-12 38 22 16,1 53 0-16,1 39 2 15,12 11 0-15,0-19 9 16,10-45-9-16,5-45 0 16,-5-26 0-16,-2-14 5 15,-2-4-6-15,-3-9-11 16,-1-6-56-16,-2-15 19 16,0-8 1-16,0-52-202 0,0 5-308 15,0-11-234-15</inkml:trace>
  <inkml:trace contextRef="#ctx0" brushRef="#br0" timeOffset="-205026.04">13809 5111 1758 0,'0'0'756'16,"0"0"-618"-16,0 0-57 15,0 0 73-15,0 0 1 16,149 46-38-16,-113-14-24 15,-7 8-20-15,-13 4-3 16,-12 0-8-16,-4 5 38 0,-16-4 11 16,-20 3-21-1,-10-9-51-15,-5-5-18 0,-3-10-21 16,8-10-43-16,6-14-172 16,13-14-441-16,13-10-1028 0</inkml:trace>
  <inkml:trace contextRef="#ctx0" brushRef="#br0" timeOffset="-203990.33">15290 5298 449 0,'0'0'1722'0,"0"0"-1211"16,0 0-286-16,-82-125 76 15,49 99-87-15,0 7-70 16,-1 6-24-16,3 11-49 16,0 2-55-16,-3 18-16 15,0 20-18-15,3 13 3 16,4 7 8-16,12-2-4 16,11-4 10-16,4-12-20 15,2-12 6-15,23-15-8 16,6-13 23-16,7 0 0 0,4-29 0 15,-2-11 12 1,-8-6-10-16,-9 4 13 0,-9 8-14 16,-7 10 17-16,-7 10 38 15,0 7 4-15,0 7-41 16,0 0-19-16,0 0-10 16,0 17-34-16,2 7 23 15,2 4 8-15,6 6-50 16,19 14-137-16,-1-8-302 15,-3-14-350-15</inkml:trace>
  <inkml:trace contextRef="#ctx0" brushRef="#br0" timeOffset="-203691.49">15570 5129 54 0,'0'0'2283'15,"0"0"-1708"-15,0 0-295 16,-121-12-35-16,94 23-152 15,9 14-70-15,7 11-23 16,9 4-9-16,2 1-4 16,15-1-13-16,19-4 5 15,4-6 14-15,2-3 7 16,-7-8-1-16,-8-3 1 16,-10-4-1-16,-8-3 1 15,-7-4 1-15,0 1 41 16,-11 0 105-16,-18 6-16 15,-13 0-55-15,-5-1-55 16,-2 2-21-16,2-7-7 0,12-6-115 16,24-4-166-16,9-16-412 15,2-8-589-15</inkml:trace>
  <inkml:trace contextRef="#ctx0" brushRef="#br0" timeOffset="-202645.45">17053 4592 2342 0,'0'0'634'0,"0"0"-383"16,0 0-162-16,-163 132 62 0,106-20-64 16,3 33-5-16,11 9-31 15,22-10-40-15,16-37-11 16,5-37 0-16,0-22-1 15,3-14-6-15,14-6-10 16,10-8-20-16,13-9 11 16,15-11 1-16,12-27-7 15,12-21-11-15,-2-10-64 16,-3-6-72-16,-12 0-44 16,-13 6 79-16,-18 9 75 15,-15 9 69-15,-9 12 8 16,-7 8 131-16,0 13 27 15,0 4-31-15,-3 3-78 0,-3 3-57 16,0 12-1 0,-2 5-8-16,4 0 8 0,2-6-20 15,2-4-24-15,0-6-21 16,-3-4 53-16,-1 0 13 16,-2-10 22-16,-6-11-10 15,-1 2-11-15,0-1 11 16,-3 2 14-16,3 4 34 15,-1 6 2-15,1 4 12 16,1 4-28-16,2 0-41 16,-1 6-5-16,-3 11-13 15,1 2 12-15,1 3 0 16,6-3 1-16,1 2-6 16,1-5 6-16,4-1-2 15,0-5-4-15,0-1 6 0,0-2-6 16,0-4 5-16,0 2-11 15,0-4 6-15,2 2 0 16,0-1 6-16,3-2 1 16,-3 1 0-16,2 2 0 15,1 0-1-15,2 1 0 16,-3 0 1-16,3 1-1 16,-1-1 0-16,-1-2 0 15,2 0 1-15,-5-2-1 16,2 0 0-16,-1 1 1 15,-1-1 1-15,0 0-2 16,0 0 2-16,2 0-1 16,2 0 6-16,-2 0-7 0,2 0 0 15,-3 0 0-15,1 0 0 16,0 0 1-16,1 0-1 16,2-1 6-16,4-5-5 15,0-6 4-15,2-3-5 16,3-1 0-16,0-3 0 15,-3-2 0-15,-2 2 0 16,-2 0 1-16,-3 3 0 16,-1 4 0-16,-5 4 5 15,0 4 17-15,0 4 10 16,0 0-32-16,0 0-1 16,0 6-22-16,4 12 11 0,1 5 11 15,4 7 0 1,4 2-1-16,5-1 1 0,3 4-1 15,0-7 1-15,4-3-1 16,-5-6 2-16,-2-9-1 16,-2-6 1-16,-1-4 0 15,5-6 19-15,1-16-10 16,2-4-10-16,0-4-10 16,-3-13-185-16,-5 9-462 15,-10 4-875-15</inkml:trace>
  <inkml:trace contextRef="#ctx0" brushRef="#br0" timeOffset="-202248.71">17630 5063 530 0,'0'0'1516'0,"0"0"-941"15,0 0-477-15,0 0-32 16,0 0 1-16,0 0 168 16,-22 115-40-16,13-62-55 0,0 1-51 15,-2 1-37 1,-1-5-25-16,4-8-7 0,-1-7-19 15,3-10 7-15,0-8-8 16,4-8 6-16,0-7 3 16,2-2 13-16,0 0 8 15,0-9 32-15,0-8-23 16,0-11-39-16,4-4 0 16,19-4-41-16,6-1-64 15,9 8-123-15,22 3-278 16,-9 9-338-16,-9 10-789 0</inkml:trace>
  <inkml:trace contextRef="#ctx0" brushRef="#br0" timeOffset="-201837.87">18111 5267 1374 0,'0'0'863'0,"0"0"-539"0,0-104 0 15,-4 69-26-15,-7 2-75 16,-5 9-69-16,-2 8-16 15,-6 12-30-15,-3 4-60 16,-4 10-42-16,-6 21-6 16,0 12-1-16,8 3 1 15,7-1-11-15,11-7 10 16,9-9-29-16,2-8-9 16,0-9-6-16,13-10 21 15,5-2 13-15,4 0 11 0,-1 0 0 16,0 0 0-16,-3 0 0 15,3 8-12-15,-4 20-1 16,-1 18-1-16,1 26 14 16,-5 6-1-16,-7 10 1 15,-5 5 2-15,-5-11 5 16,-22 4 7-16,-8-10 7 16,-10-11 34-16,-4-15-5 15,0-16-8-15,-3-14-12 16,2-13-12-16,5-7-12 15,5-2-6-15,6-27-87 16,26-54-134-16,6 6-397 16,2-8-502-16</inkml:trace>
  <inkml:trace contextRef="#ctx0" brushRef="#br0" timeOffset="-201534.08">18185 5348 1458 0,'0'0'918'0,"0"0"-721"15,0 0 42-15,0 0-28 16,0 0-107-16,122-41-50 16,-88 22-30-16,-8-9-15 15,-5-3 5-15,-11-3-5 16,-10 0 6-16,0 2-9 16,-8 4 63-16,-13 8 20 0,-2 10 7 15,-8 10-21 1,-3 8-48-16,-7 28-25 15,2 16-2-15,3 9 11 0,9 7 10 16,11-3 10 0,14-3-7-16,2-9-12 0,7-9-11 15,22-11-1-15,13-16 0 16,65-19-89-16,-8-24-225 16,1-12-1076-16</inkml:trace>
  <inkml:trace contextRef="#ctx0" brushRef="#br0" timeOffset="-200673.3">19981 5042 1815 0,'0'0'514'0,"0"0"-297"15,0 0 57-15,-94-113-26 16,59 93-3-16,-4 9-75 16,-3 11-48-16,-5 12-59 15,-3 25-38-15,0 13-16 16,4 6 1-16,7 2-10 15,15-3-2-15,13-8-5 16,11-8-5-16,0-13 3 16,22-11-2-16,12-12 4 15,9-3-2-15,5-24-2 16,6-13-20-16,-6 0 7 16,-7 0 15-16,-12 10 8 0,-12 8 1 15,-7 9 0-15,-6 6 5 16,-4 4-4-16,0 0-1 15,0 12-17-15,0 16 1 16,0 10 14-16,0 9 2 16,0 0-9-16,0-4-173 15,15-9-144-15,21-17-47 16,15-14 15-16,12-3 44 16,10-32 36-16,1-13-7 15,-5-5 285-15,-13-2 10 16,-17 4 246-16,-16 6 92 15,-12 8 24-15,-11 12 124 0,0 6-131 16,0 8-88-16,0 6-113 16,-7 2-86-16,-1 4-78 15,-2 20-11-15,4 10 5 16,3 7-4-16,3 4 4 16,0 4-8-16,23-4 13 15,2-2-5-15,-2-5 6 16,0-4 0-16,-9-6 1 15,-8-6-1-15,-6 0 9 16,-2-4 20-16,-27 0 32 16,-16-2-5-16,-13-5-38 15,-11-4-18-15,-26-7-53 16,12-8-245-16,18-10-852 0</inkml:trace>
  <inkml:trace contextRef="#ctx0" brushRef="#br0" timeOffset="-200280.87">22071 4909 1920 0,'0'0'1070'16,"0"0"-805"-16,0 0-155 15,-41 104-48-15,10 18 68 16,-9 53-65-16,-4 12-31 15,6-13 20-15,4-28-3 16,10-50-34-16,4-24-7 16,4-19-4-16,3-13-6 15,2-4-1-15,0-4-88 16,2-5-109-16,7-27-137 16,0 0-258-16,2-19-428 0</inkml:trace>
  <inkml:trace contextRef="#ctx0" brushRef="#br0" timeOffset="-200023.63">22155 5091 939 0,'0'0'964'16,"0"0"-757"-16,0 0-148 15,0 0 115-15,0 0 7 16,0 0-54-16,78 126 13 15,-71-87-1-15,-5-6 3 16,-2-2-13-16,0-5 1 0,-21-2-15 16,-14 0 1-1,-9-1-47-15,-7 2-48 0,-2-3-21 16,8-2-91-16,11 5-162 16,14-8-355-16,11-2-326 0</inkml:trace>
  <inkml:trace contextRef="#ctx0" brushRef="#br0" timeOffset="-199748.31">22589 5372 863 0,'0'0'1126'16,"0"0"-775"-16,21-115-15 16,-13 65-9-16,-2 4-86 0,-6 7-74 15,0 3-54 1,-16 9-31-16,-7 7-14 0,-1 10-22 15,-3 10 11-15,-6 0-57 16,-5 26-1-16,-2 14-8 16,2 4 9-16,7 3-2 15,13-4-8-15,11-5-5 16,7-7-30-16,2-9-53 16,25-10-22-16,11-8-29 15,18-4-58-15,60-36-245 16,-12-7-229-16,-6 2-722 0</inkml:trace>
  <inkml:trace contextRef="#ctx0" brushRef="#br0" timeOffset="-199065.25">23176 4991 616 0,'0'0'1003'0,"0"0"-163"0,0 0-480 16,0 0-23-16,0 0-107 15,-128-38-101-15,97 42-87 16,-2 18-29-16,2 4-13 15,4 5 0-15,10 0-12 16,10-1 1-16,7-1-1 16,0-4-6-16,11 2 12 15,14-3 5-15,-1-3 1 16,2 4-1-16,-3-6 1 16,-5-1-6-16,-7-1 5 15,-7-3-5-15,-4-4-1 0,0 0 5 16,-21 2 2-1,-8 0 10-15,-8 0-10 0,4 2 1 16,4 0-1-16,5-3-13 16,10 1-76-16,5-3-107 15,9-5-63-15,0-4-44 16,29 0 122-16,20-16 125 16,21-20-1-16,16-10-94 15,10-8 45-15,0-4 77 16,-14 1 29-16,-14 10 6 15,-26 10 57-15,-20 9 166 16,-15 12 132-16,-7 6 1 16,0 7-127-16,-11 3-99 15,-5 0-79-15,-5 7-41 16,0 17-16-16,-2 3-8 0,5 9 8 16,5-7-9-16,9-2 7 15,4-10-20-15,0-5 2 16,2-6 7-16,15-6 13 15,10 0 0-15,6 0 8 16,8-2-7-16,3-3 1 16,1 2 3-16,-5 3-4 15,-6 0-2-15,-10 0 1 16,-9 0 0-16,-5 3-8 16,-8 4 8-16,-2 6 0 15,0 4 0-15,0 6 13 16,-2 4-2-16,-10 6-5 15,1 0-6-15,-3-4 0 16,6-3 0-16,1-8-105 16,5-6-179-16,2-12-238 0,5-16-129 15,10-9-947-15</inkml:trace>
  <inkml:trace contextRef="#ctx0" brushRef="#br0" timeOffset="-198897.7">23873 4510 2352 0,'0'0'756'16,"0"0"-490"-16,0 0-47 16,0 0-73-16,0 0-97 15,0 0-49-15,0 0-91 0,-38-49-184 16,34 76 0-16,-12 17-193 16,1-4-189-16,-1-6-286 0</inkml:trace>
  <inkml:trace contextRef="#ctx0" brushRef="#br0" timeOffset="-198358.66">23962 5061 1650 0,'0'0'809'0,"0"0"-617"0,0 0-128 16,0 0-13-16,0 0 138 15,0 128-47-15,0-75-41 16,0-2-40-16,-2-4-31 16,2-7-13-16,0-10-16 15,0-8 6-15,0-8-7 16,0-7-57-16,0-6-132 15,0-1-164-15,0 0-347 0</inkml:trace>
  <inkml:trace contextRef="#ctx0" brushRef="#br0" timeOffset="-197810.31">24334 4215 1023 0,'0'0'1141'15,"0"0"-851"-15,-39 120-65 0,12 1 129 16,-2 43-43-16,6 14-140 15,6-15-75-15,5-40-26 16,3-46 1-16,3-25-49 16,-3-8-13-16,0-1 0 15,0-5-9-15,0-4 7 16,5-16-6-16,1-10 7 16,3-8 7-16,0-2 17 15,0-22 26-15,0-16-43 16,23-13-15-16,12-6-13 15,12-6-8-15,5 9-11 16,-6 12 14-16,-6 17 2 16,-9 14 8-16,-10 13-16 0,-9 0 2 15,-2 19 5 1,-6 6 1-16,-4 8 15 0,0 6 1 16,-8 3 16-16,-19 1 6 15,-9 1 20-15,-11 0-7 16,-4 0-7-16,-4-4-14 15,-1-6-8-15,9-6-6 16,9-6-18-16,9-8-95 16,14-6-124-16,15-8-122 15,0 0-212-15,0-12-148 0</inkml:trace>
  <inkml:trace contextRef="#ctx0" brushRef="#br0" timeOffset="-197001.3">24648 5042 962 0,'0'0'1134'0,"0"0"-418"15,0 0-553-15,0 0-56 16,0 0 1-16,0 0-90 16,0 0-18-16,-11 11-27 15,7 3 27-15,0-2 1 16,0 0-1-16,0-6 1 15,4-2-1-15,0-2 9 16,0-2-1-16,0 0 19 0,0 0 4 16,0 0 10-16,0 0-11 15,0 0-4-15,0 0-6 16,0 0 2-16,0 0 10 16,0 0-2-16,0 0 30 15,0 0-3-15,0-8-18 16,0-12-30-16,0-8-3 15,0-16-6-15,0-27 0 16,4-34-1-16,11-30-7 16,1 9 7-16,-3 26-8 15,-3 39 8-15,-2 35 0 16,-6 6 1-16,0 6 12 16,0 4 69-16,-2 10-10 15,0 0-44-15,0 28-27 16,-16 35-1-16,-11 39 1 0,-6 40 8 15,-2 15 8-15,3-9 5 16,13-32 8-16,5-35-10 16,5-24-18-16,5-8-1 15,2-1-6-15,2-7 6 16,0-2-12-16,0-17-1 16,13-20-8-16,16-2 9 15,11-26 3-15,13-19 1 16,8-10-14-16,3-7-2 15,-1-2-12-15,-10 3 10 16,-9 11 2-16,-10 8 11 16,-10 14 12-16,-7 12-4 15,-9 6 4-15,1 2-4 0,-1-1 3 16,2-3 2 0,1-1-1-16,-5-6 1 0,-4-2 6 15,-2-1 33 1,-2 0-1-16,-15 8 4 0,-10 10-8 15,-6 4-31-15,-7 26-3 16,-3 22-1-16,3 14 0 16,9 10 0-16,15 2-8 15,16-4-6-15,18-7 7 16,53-12 7-16,43-18 1 16,2-21 1-16,-11-12 6 15,-16-4-7-15,-27-41-148 16,-8 5-349-16,-21-6-803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23:39.9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9913 15187 0,'0'-18'235,"18"18"-220,-18-17-15,17-1 16,1 18-16,0 0 0,-18-17 16,53-1-16,-36 18 15,1-18-15,17 18 16,-17-17-16,35-1 15,0 0-15,-18 1 16,53 17 0,-35-18-16,-35 0 15,52 18-15,-52-17 16,-1 17-16,19 0 0,34 0 16,-52 0-16,0 0 15,-1 0-15,1 0 16,17 0-16,36 0 15,-54 0-15,1 0 16,17-18-16,0 18 16,1-35-16,-1 35 15,-17-18 1,17 18-16,0 0 0,-17 0 16,17 0-16,-17 0 15,-1 0-15,19 0 16,-1 0-16,-17 0 15,-1 0-15,1 0 16,0 0-16,-18 35 16,35-35-16,-18 0 15,1 0 79,-18 18-78,18-18-16,-18 18 15,17-18-15,-17 17 0,0 1 16,18 0-16,35 17 16,-53-17-16,18 17 15,-1-17-15,1 17 16,-18 0-16,17-35 15,-17 18-15,18-18 16,-18 17 0,0 1-1,-18-18-15,-17 0 16,-35 0-16,34 18 16,1-18-16,-53 17 15,17-17-15,-52 36 16,88-36-16,-36 17 15,-52 1-15,-1 17 16,54 0-16,17-35 16,-36 18-16,19 0 0,-1-1 15,1-17-15,34 36 16,-16-36-16,16 0 16,1 0-16,0 0 15,-36 0-15,36 0 16,0 0-1,-18 0-15,0 0 16,35 0-16,0 0 16,-17 0-16,0 0 0,0 0 15,17 0-15,0 0 32,1 0-32,-1 0 15,0 0 1,1 0-1,-1 0 1,1 0 0,17-18 15,0 0 0,0 1 0,17 17-15,18-36-16,54 1 0,-36 17 16,70-34-16,-35 34 15,71-35-15,-36 35 16,-52 18-16,-53-17 16,52 17-16,-35 0 15,1 0-15,34 0 16,-34 0-16,-19 0 15,36 0-15,18 0 16,-36 0-16,-17 0 0,17 0 16,0 0-16,18 0 15,-35 0-15,17 0 16,-17 0 0,17 0-16,-17 0 15,17 0-15,-18 0 16,1 0-16,35 0 15,-35 0-15,17-18 16,0 18-16,1-18 0,16 18 16,-16 0-16,17-17 15,-36-1-15,1 18 16,17-17-16,-17-1 16,17 18-16,-17-18 15,-1 18 1,1 0-1,0 0-15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23:43.4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11342 16122 0,'35'-18'110,"-17"1"-95,70-19-15,35 19 16,54-54-16,34 54 15,-158-1-15,71 18 0,35 0 16,-71 18-16,106 34 16,-159-34-16,71 0 15,-18-1-15,0 1 16,-35 0-16,0-18 16,-35 0-16,17 0 15,-17 0-15,-1 0 31,1 0-31,-18 17 110,-18-17-79,-17 18-31,0-18 16,17 0-16,-70 18 15,-88-18-15,-36 0 16,141 0-16,-87 0 16,-54 0-16,36 17 15,-1-17-15,107 18 16,-19-1-16,19 1 0,-1 0 15,1-1-15,52 1 16,-17-18-16,17 0 16,1 0-1,34 0 48,36 0-63,88 53 15,36-53-15,-125 0 16,90 18-16,16-18 16,-17 0-16,-17 0 15,-36 0-15,-53 0 16,1 0-16,-1 0 16,-17 0-16,-1 0 15,1 0-15,0 0 16,-36 0 46,0-36-46,-17 36-16,0 0 16,-54-17-16,19 17 15,17 0-15,0 0 0,0 0 16,18 0-16,0 0 15,17 0-15,0 0 16,36 0 31,35 0-31,0 0-16,0 0 0,-18 35 15,0-35-15,18 18 16,0-18-16,-18 0 15,1 0-15,-1 0 16,0 0 0,1 0-16,-19 0 15,1 0-15,-1 0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23:47.2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21819 8008 0,'0'-18'31,"18"1"-15,0-1-16,17 0 16,53 1-16,-53-1 0,1 18 15,-1-17-15,35-19 16,-17 36-16,-35-17 16,0 17-16,17 0 31,-35 17 0,-18 19-31,-17 16 16,17-16-16,-35-1 0,-52 53 15,34 18-15,-35-18 16,18-35-16,70-18 16,-17 1-16,0-1 15,0-35-15,17 18 16,0-1-1,1-17-15,34 0 47,1-35-31,0 35 0,34-35-16,-34 17 15,17-17-15,1 35 16,-36-18-16,17 18 15,19-17-15,-19 17 16,1 0 0,-1 0-16,-34 0 78,-1 0-63,-17 0 1,35 17-16,35-17 47,-17 0-31,35-17-16,35-36 15,0 17-15,-70 36 16,35-35-16,-18 17 15,-35 1-15,18 17 16,-1-18-16,1 18 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23:49.0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27922 7885 0,'-35'0'31,"0"0"-15,0 0-16,17 0 16,-17 0-16,-1 17 15,19-17 1,-1 0-16,36 0 47,17 0-32,88 0-15,1 0 16,-36 18-16,-35-18 16,0 0-16,-18 0 15,0 0-15,-17 0 16,17 0-16,-52 0 78,-1 0-78,-35 17 16,-35 19-1,-18 17-15,-17 53 0,87-89 16,-16 36-16,-19 0 15,36 0-15,-1-35 16,19-18-16,17 17 16,0 1-16,0 17 15,0-17 1,17-18 0,1 0-1,0 0 1,-1 0-1,-17-36-15,36 36 16,-36-17-16,0-1 16,17 1-16,-17-1 31,0 0-15,0 36-1,0 0 1,-35 17-16,35 35 15,0-17 1,0-35-16,0 0 16,0 34-16,18-52 31,-1 0-15,-17-35-1,36 18-15,-19-1 16,1-53-16,-1 54 15,1-36-15,-18 18 16,0-1-16,18 19 16,-18-19-1,0 19 17</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23:52.5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26017 8167 0,'-17'-18'46,"17"1"-14,17-1-1,19 18-15,-19 0-16,54-18 15,17 18-15,35-17 16,-52 17-16,-18 0 15,-18 0-15,1 0 16,-19-18-16,1 18 31,-18 18 16,-35 17-47,-1 0 16,-17 0-16,18 36 15,-53 70-15,35-70 16,18 34-16,17-69 16,0-1-16,18-17 15,-17-1-15,17 1 16,0-36 15,0 1-15,0-36-1,0-53-15,0 18 16,0 0-16,0 52 16,0 1-16,0 17 15,0 1-15,-18 52 32,-52 124-32,17 88 15,-18-36-15,53-140 16,1 70-16,-18-53 15,17 36-15,-17-54 16,35-52-16,-18 35 16,0-36-16,18 1 15,0 0-15,0-1 16,-17-17 0,17-17 30,0-1-30,0-35 0,0 18-16,0 0 0,0 17 15,0-17-15,17 17 16,-17-17-16,18 17 16,0 18-16,-18-18 15,0 1-15,17-1 16,19 18-16,34 0 15,-35 0-15,89-53 16,52 53-16,18 0 16,18 0-16,-36 0 0,-88 0 15,89 0-15,-54 0 16,54-17-16,-19-1 16,-122 0-16,70 1 15,-53-1-15,35-17 16,-18-18-16,-52 53 15,0-18-15,-1 18 16,-17-17-16,-17 17 31,-19 0-15,-70 0-16,71 17 16,-106 19-16,-71 69 15,1-16-15,-36 87 16,70-35-16,89-106 15,0 54-15,-18-1 16,53-53-16,18 0 16,35-17-16,-18-18 15,18 18-15,18-18 32,88-36-17,17-34-15,71-18 16,-141 70-16,106-35 15,0-18-15,-53 1 0,-1 17 16,-52 35-16,-35 18 16,17-17-16,-17-19 15,-1 36-15,-17-53 16,0 36 0,-17-1-1,-18 18-15,17-17 16,-53 17-16,-87 17 15,-89 18-15,-141 89 0,35-18 16,159-89-16,-18 89 16,-52-35-16,70-1 15,-18 19-15,141-72 16,-17 36-16,35-53 16,18 18-16,17-18 15,1 0 1,34 0-1,19 0-15,105-18 16,-106 18-16,124-35 0,88-36 16,53 18-16,-71-17 15,-106 52-15,1-17 16,87 17-16,-52-17 16,-18 0-16,-35 17 15,-88 18-15,35-18 16,-18 18-16,-17 0 15,-1 0 1,-17-17-16,0-1 16,-17 18-1,-1 0-15,-17 0 16,-54 0-16,-87 0 16,-36 35-16,124-17 15,-88 35-15,17 35 16,53-53-16,53-17 15,0 0-15,53-1 16,-17-17-16,34 0 16,89 0-16,-70 0 15,122 0-15,89 0 16,18 0-16,-1 0 16,-52-17-16,-88-19 15,-19 19-15,36 17 16,-52-18-16,17-17 15,-71 0-15,18 17 0,17-17 16,-34-1-16,-1 19 16,18-36-16,-36 35 15,-17 1-15,18 17 16,-18-18 0,0 0-16,-18 1 31,-35-1-31,36-17 0,-36 35 15,-35 0-15,0 0 16,-36 35-16,18-17 16,71-18-16,-18 17 15,18 1-15,17-18 16,0 0-16,-17 0 16,53-35 62,-18-1-63,17-69-15,36-72 16,-53 124-16,18-70 16,-18-36-16,0-17 15,0 52-15,0-17 16,0 106-16,0-18 15,-18 0-15,-17 18 0,0-1 16,35 1 0,-35 35-16,35-18 15,-18 18-15,0-17 16,1 17 0,-1 0-16,-17 17 15,17 36-15,0-35 16,1 0-16,-18 52 0,-36 36 15,53-53-15,18-35 16,-17 35-16,17-18 16,-18 0-16,-17-35 15,35 18-15,-36-1 16,1 19-16,-35-19 16,-107-17-16,-34 0 15,140 18-15,-105-18 0,-18 0 16,35 0-16,35 0 15,71 0-15,1 0 16,-1 0-16,17 0 16,19 0-16,-1 0 15,18-18 1,18 18 0,70 0-1,88 0-15,1 0 16,-89 0-16,35 0 15,-34 0-15,-1 0 16,-35 0-16,0 0 16,-36 0-16,1 0 15,-18-17 17,0-1-17,-18 18 1,1-18-16,-19 1 0,1-1 15,-88 18-15,34-18 16,-69 1-16,140-1 16,-53 18-16,19 0 15,-1 0-15,35 0 16,0 0-16,1 0 16,-1 0-1,18-17-15,18 17 16,-1-18-16,142 0 15,141-35-15,-177 53 16,142 0-16,0-35 16,-36 35-16,-17 0 15,-142 0-15,-17 0 16,0 0-16,0 0 16,-36 0-1</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6:13:29.037"/>
    </inkml:context>
    <inkml:brush xml:id="br0">
      <inkml:brushProperty name="width" value="0.05292" units="cm"/>
      <inkml:brushProperty name="height" value="0.05292" units="cm"/>
      <inkml:brushProperty name="color" value="#FF0000"/>
    </inkml:brush>
  </inkml:definitions>
  <inkml:trace contextRef="#ctx0" brushRef="#br0">5628 9204 1910 0,'0'0'147'0,"0"0"-104"16,0 0 31-16,0 0-30 15,0 0-44-15,0 0-3 16,-18-16-28-16,18 40 9 16,0 20-90-16,0 37 80 15,6 36 32-15,2 44 45 16,-2 17 33-16,-6 11 67 16,0 4 129-16,0 0-187 15,-16 14-26-15,-9 5 49 16,-1-10 49-16,2-12-23 0,1-16-21 15,8-13-38 1,3-17-13-16,4-11 8 0,5-29-21 16,3-24-26-16,0-24 4 15,0-14 16-15,0-1-8 16,0-8-19-16,7-4-8 16,-3-14-9-16,-2-10-1 15,1-5 0-15,-1-2 7 16,16-64-7-16,-2 0-152 15,-7-21-974-15</inkml:trace>
  <inkml:trace contextRef="#ctx0" brushRef="#br0" timeOffset="1278.13">5563 9210 1465 0,'0'0'230'0,"0"0"-173"16,0 0-44-16,0 0-13 15,0 0-21-15,0 0 10 16,0 0 11-16,107 6 0 15,-70-15 13-15,6 2 9 16,-3-3-5-16,4 2 17 16,10-2-15-16,11 0-9 15,28-3 16-15,37-4 10 16,35-5 24-16,22 2 27 16,4-1 46-16,3 2-49 15,2 1-50-15,14-7 24 16,21 3-2-16,23-4-1 15,7-1 8-15,16 7 20 0,5-7-9 16,1 5 4 0,12 2-23-16,10 1 68 0,-9 4-45 15,-8 5-52-15,-22 8 28 16,-20 2-9-16,-26 0-21 16,-15 10 9-16,-18 4 6 15,-4-3 3-15,2 0 37 16,4-3-19-16,6-2-28 15,1-2-23-15,7-4 36 16,-8 0 3-16,-1 0-15 16,-13 0-2-16,-9 0-10 15,-8 0 14-15,-6 0-25 0,-2 0 7 16,-2 0 34-16,2 4-33 16,4-1 16-16,1-2-28 15,-5-1-5-15,-12 0 0 16,-34 0 29-16,-33 0-21 15,-27 0 9-15,-23 0-17 16,-7 0 5-16,-7 0-6 16,-2 0 0-16,-9 0 0 15,-2 0 0-15,0 0 0 16,0 0-1-16,0 0-30 16,0-1 7-16,0 1-9 15,0 0-54-15,0 0-8 16,0-3 25-16,0 3 35 15,0 0 34-15,0 0 1 16,0 0 7-16,0 0 23 0,0 0 32 16,0 0-16-16,0 0-10 15,0 0-24-15,-2 10-12 16,-5 14-4-16,3 16 4 16,0 33 28-16,-3 39 1 15,0 54 23-15,-2 29-4 16,0 11 15-16,-5 9 2 15,4-13-7-15,-3 1-22 16,3-5-20-16,6-15-16 16,4-13 0-16,0-13 0 15,12-14 0-15,7-16 0 16,4-29 0-16,-3-21 0 16,-5-19 0-16,-1-6 0 0,-3 8 0 15,0 4 0 1,-7 9 0-16,-4-10 0 0,-2-4 0 15,-18-9-14 1,-7-2-173-16,5-14-333 0,-1-12-484 16</inkml:trace>
  <inkml:trace contextRef="#ctx0" brushRef="#br0" timeOffset="2589.02">5728 12209 1761 0,'0'0'649'0,"0"0"-415"16,0 0-107-16,0 0-38 15,0 0-56-15,0 0-32 16,0 0-1-16,-16-51-8 16,16 51-17-16,0 0-5 15,0 0-27-15,24 0 0 16,24 0 27-16,23 0 30 16,38 0 7-16,54 4 52 15,53 0-25-15,29 2 5 0,13-2 29 16,-1 0 19-1,-24-2 0-15,10 0-3 0,2 0-8 16,-4-1 36-16,4 3-47 16,0 2-50-16,1 0 103 15,-3-1-67-15,2 1 2 16,-5-2 19-16,-8 0-24 16,-8 2 3-16,-10 0-12 15,-8 0 40-15,-8 0-70 16,-6 0-1-16,-5-5 43 15,-9 2-30-15,0-3 12 16,-2 0-6-16,-7 0-11 0,-6 0-16 16,-11-9 0-1,-10 2 0-15,-5 3 0 0,-27 2 0 16,-18 2 0 0,-26 0 0-16,-1 0 0 0,11 0 0 15,29 5 0-15,33 3 0 16,25 1 0-16,4-3 0 15,-13-4 0-15,-31-2 0 16,-37 0 0-16,-22 0 0 16,-4 0 0-16,10-4 0 15,1 2 0-15,10 0 0 16,-10 2 0-16,-5 0 0 16,-5 0 0-16,-3 0 0 15,-5 0 0-15,-4 0 0 16,-4 0 0-16,-7 0 0 0,-7 0 0 15,-7 0 0-15,-11 0 0 16,-4 0 0-16,-7 0 0 16,1 0 0-16,-3 0 0 15,0 0 0-15,0 0 0 16,2 0 0-16,5 0 0 16,2 0 0-16,7-6 0 15,5 0 0-15,6 1 0 16,4-6 0-16,5 3 0 15,5-3 0-15,-2 2 0 16,-1 0 0-16,-7 4 0 16,-10-1 0-16,-13 4 0 15,-6 0 0-15,-2-1 0 0,0-1 0 16,0-3 0-16,-39-18 0 16,3 3-15-16,-9-7-786 15</inkml:trace>
  <inkml:trace contextRef="#ctx0" brushRef="#br0" timeOffset="3951.38">5059 8253 204 0,'0'0'2077'0,"0"0"-1601"16,0 0-144-16,0 0-21 15,0 0-56-15,0 0-87 16,-50-35-73-16,47 35-58 16,3 0-28-16,0 0-9 15,0 1-3-15,16 22-3 16,19 13 0-16,14 15 6 16,12 16 12-16,1 11 26 0,5 8 1 15,-7 3-17 1,-2-1 14-16,-4-8-36 0,-6-6 0 15,-6-10 0-15,-3-9 0 16,-6-8 0-16,-8-7 0 16,-4-5 0-16,-5-10 0 15,-5-6 0-15,-4-9 0 16,-2-4 0-16,-5-4 0 16,2 0 0-16,-2-2 0 15,0 0 0-15,0 0 0 16,2 0 0-16,-2 0 0 15,0 0 0-15,0 0 0 16,0 0 0-16,0 0 0 16,0 0 0-16,0 0 0 15,0 0 0-15,0 0 0 0,0 16-98 16,0 0-271-16,0-1-455 16</inkml:trace>
  <inkml:trace contextRef="#ctx0" brushRef="#br0" timeOffset="5069.99">5969 7743 595 0,'0'0'1820'0,"0"0"-1176"16,0 0-376-16,0 0 33 15,0 0-178-15,0 0-88 16,0 0-35-16,-65 45-15 16,40 10 9-16,-8 10 6 15,0 9 6-15,-5-1-5 16,4-4-1-16,3-10-1 0,2-4 1 15,9-10 0-15,4-10-1 16,5-11 2-16,7-9-2 16,2-9 1-16,2-3 0 15,0-3 0-15,0 0 1 16,0 0 0-16,0 0-1 16,0 0 11-16,0 0-11 15,0 0 10-15,0 0-8 16,0 0 10-16,0 0-6 15,0 0-6-15,0 0 5 16,0 0-4-16,0 0 0 16,0 0-1-16,0 0 1 15,0 0-1-15,0 0 6 0,0-3-6 16,0 0 1-16,0-3 0 16,0-1-1-1,0 2 1-15,0-1-1 0,0-1 0 16,0 3 1-16,0 1-2 15,0-3 1-15,0 2 0 16,0-5 0-16,0 2 0 16,0-4 0-16,0 0 1 15,0-7-2-15,2-3-6 16,9-5 7-16,3-4-7 16,3-4 7-16,3-4-1 15,3-6 1-15,1-4-6 16,-2-2-3-16,1-1 9 0,-6 4 0 15,-3 7-1-15,-3 7 2 16,-5 11-1-16,-1 10 0 16,-2 6 2-16,-3 5-2 15,2 1-1-15,-2 0 0 16,0 0-11-16,4 21-17 16,0 15-11-16,7 12 38 15,1 12-2-15,1 4 3 16,-2-1 2-16,3-5 5 15,-4-6-6-15,2-10-1 16,-3-6 1-16,-1-7-5 16,-1-9 4-16,0-6 0 15,0-7-33-15,4-3-239 16,-5-1-311-16,-3-3-222 0</inkml:trace>
  <inkml:trace contextRef="#ctx0" brushRef="#br0" timeOffset="5264.12">5620 8029 1190 0,'0'0'1105'16,"0"0"-726"-16,0 0-267 16,0 0 9-16,0 0-69 15,0 0-40-15,0 0-6 16,79 18-5-16,-32-14-1 15,20-4-107-15,-11 0-433 16,-10 0-647-16</inkml:trace>
  <inkml:trace contextRef="#ctx0" brushRef="#br0" timeOffset="5471.28">6235 7776 942 0,'0'0'1477'0,"0"0"-950"16,0 0-459-16,0 0-27 16,0 0-40-16,0 0 11 15,-35 118-11-15,26-68 13 16,-2-1-14-16,0 1 0 0,-2-5-32 16,-5 12-210-1,0-13-325-15,4-14-457 0</inkml:trace>
  <inkml:trace contextRef="#ctx0" brushRef="#br0" timeOffset="5915.97">6245 7797 892 0,'0'0'1193'16,"0"0"-829"-16,0 0-230 15,0 0 74-15,0 0-91 16,0 0-84-16,116-67-20 15,-76 69-11-15,0 15 14 0,-7 0 14 16,-6 3 6-16,-13-3-9 16,-10-4 13-16,-4 1-1 15,-12 3 75-15,-19 0 69 16,-11 1-45-16,-9 3-47 16,-5-3-44-16,1-4-26 15,8-5-15-15,13-3 4 16,14-2-10-16,11-1 0 15,9-3 0-15,0 0-9 16,16 0-16-16,18 0 0 16,10 1 24-16,7 6 1 15,3 4-1-15,-10 1 1 16,-8 7-6-16,-12-1-2 16,-13 4 2-16,-9-2 6 15,-2 1 0-15,-4 2 15 0,-21-2 29 16,-8 0 1-16,-7-5-21 15,-6-2-3-15,-8-4-21 16,-6-4 0-16,-29 0-153 16,16 0-205-16,3-6-721 0</inkml:trace>
  <inkml:trace contextRef="#ctx0" brushRef="#br0" timeOffset="6237.29">4710 8755 664 0,'0'0'1919'0,"0"0"-1625"15,-158-18-13-15,97 18-30 16,10 10-111-16,5 19-86 16,3 12-48-16,7 10-2 15,7 6-4-15,7 3 0 16,11 1-1-16,11-3 1 16,0-6-1-16,37-9-8 0,40-12 3 15,83-18-68 1,-13-13-234-16,0 0-692 0</inkml:trace>
  <inkml:trace contextRef="#ctx0" brushRef="#br0" timeOffset="7135.14">6392 8713 1377 0,'0'0'1182'16,"0"0"-900"-16,0 0 32 16,0 0-64-16,0 0-178 15,0 0-59-15,0 0-13 16,-60-37-10-16,53 43-20 16,-4 19-48-16,-4 9 29 15,1 6 38-15,3 0 10 0,9-4 1 16,2-6-7-1,0-10 6-15,13-6 2 0,9-6-1 16,1-8 1-16,3 0 14 16,-2-22 26-16,1-10 37 15,-4-11-37-15,-11-2-25 16,-5-1-7-16,-5-1-8 16,0 10 7-16,-13 4-7 15,-3 10-2-15,1 16-7 16,3 7-28-16,1 20-421 15,2 15-443-15,2-3-188 0</inkml:trace>
  <inkml:trace contextRef="#ctx0" brushRef="#br0" timeOffset="7463.49">6728 8678 897 0,'0'0'1629'16,"0"0"-1274"-16,0 0-14 15,0 0-106-15,0 0-167 16,0 0-68-16,0 0 0 16,-69-18-42-16,60 52-2 15,1 7 38-15,-2 0 5 16,8 0 0-16,2-9-14 16,0-7 14-16,2-8-5 15,12-5 4-15,1-8 2 16,3-4 0-16,3 0 9 0,-2-18 2 15,2-10 7-15,-6-4 0 16,-6-2 27-16,-9 2-15 16,0 4-6-16,0 6-15 15,-9 5-9-15,-6 8 0 16,-6 9-11-16,-19 4-87 16,7 16-535-16,0 0-624 0</inkml:trace>
  <inkml:trace contextRef="#ctx0" brushRef="#br0" timeOffset="21370.56">8780 8478 354 0,'0'0'1818'0,"0"0"-1476"15,0 0-88-15,0 0 80 16,0 0-78-16,-29-2-94 16,25 0-49-16,0 2-8 15,-3 0-5-15,-5 0-59 16,-3 0-35-16,-9 19-6 15,-3 6-9-15,-5 11 9 16,1 4-10-16,7 3 10 16,4-4-1-16,6-4-8 15,8-5 1-15,4-6-2 16,2-8 4-16,0-4-11 0,0-6 10 16,15-6-3-1,9 0 10-15,5-8 0 0,5-18 7 16,-1-7-6-16,-2-3 0 15,-6-3 5-15,-7 0-5 16,-7 1 9-16,-9 7-9 16,-2 2 13-16,0 8-14 15,0 2 11-15,-2 9-10 16,-7 0 8-16,1 4-8 16,-4 2-1-16,-5 0 0 15,-6 2-11-15,-4 0-79 16,-12 2-219-16,3 0-280 15,7 0-463-15</inkml:trace>
  <inkml:trace contextRef="#ctx0" brushRef="#br0" timeOffset="22125.26">9048 8418 1765 0,'0'0'656'0,"0"0"-511"15,0 0-22-15,0 0 6 16,0 0-81-16,0 0 27 16,-31 131 16-16,24-72 15 15,-2 4-1-15,0-2-46 16,0-6 6-16,2-10-32 16,0-9-13-16,5-11-13 15,2-5-7-15,0-7 0 16,23-8-60-16,6-4-248 15,0-1-664-15</inkml:trace>
  <inkml:trace contextRef="#ctx0" brushRef="#br0" timeOffset="23012.26">11205 8388 869 0,'0'0'1431'16,"0"0"-1150"-16,0 0-13 0,0 0 19 16,0 0-108-16,0 0-115 15,-9-20-64 1,2 32-5-16,0 15-16 0,-4 10 20 16,0 7 2-16,0 2-1 15,0 2 0-15,1-2 0 16,6 2-62-16,4 8-242 15,0-12-223-15,4-11-293 0</inkml:trace>
  <inkml:trace contextRef="#ctx0" brushRef="#br0" timeOffset="23205.32">11639 8336 1971 0,'0'0'624'0,"0"0"-478"16,0 0-77-16,0 0-33 16,0 0-5-16,-16 113-4 15,12-62-27-15,1 9 6 16,3 29-6-16,17-16-252 16,2-8-344-16</inkml:trace>
  <inkml:trace contextRef="#ctx0" brushRef="#br0" timeOffset="23582.05">13397 8242 1702 0,'0'0'767'0,"0"0"-491"15,0 0-15-15,0 0-74 16,0 0-127-16,0 0-60 0,0 0 0 16,0 82 18-16,0-40-17 15,-4 2 6-15,-5 6-7 16,-7 20-56-16,5-12-404 16,-1-9-358-16</inkml:trace>
  <inkml:trace contextRef="#ctx0" brushRef="#br0" timeOffset="23932.06">13970 8307 2345 0,'0'0'611'0,"0"0"-437"15,0 0 67-15,0 0-151 16,0 0-89-16,0 0-1 15,-83 135 0-15,69-83-6 16,12 1 5-16,2-9-9 16,0-13 4-16,20-9-17 15,9-13 22-15,9-9-9 16,7-10 10-16,4-23 6 16,2-9-6-16,-4-4 8 15,-9-2-7-15,-14 4 15 16,-10 2-4-16,-14 5 29 15,0 8 11-15,-23 4 41 16,-10 10-46-16,-7 8-46 16,-9 7-1-16,-5 0-93 0,-19 21-173 15,10 1-452-15,10-8-1526 16</inkml:trace>
  <inkml:trace contextRef="#ctx0" brushRef="#br0" timeOffset="26215.7">5102 9865 1452 0,'0'0'1035'0,"0"0"-839"15,0 0-6-15,0 0 89 16,0 0-102-16,-132 13-120 0,113 21-50 16,2 10 2-16,4 4-9 15,7-1 0-15,4 1 1 16,2-9-2-16,0-6-4 16,17-8 4-16,8-10 1 15,4-8-1-15,4-7 1 16,1-1 1-16,1-26 16 15,-4-9-5-15,-4-6 9 16,-11-4 13-16,-9 0 16 16,-7 2 19-16,0 6-8 15,-16 4-29-15,-4 10-23 16,-2 9-9-16,-7 13-3 0,-19 7-92 16,6 19-236-16,5 0-541 15</inkml:trace>
  <inkml:trace contextRef="#ctx0" brushRef="#br0" timeOffset="26592.39">5001 11122 2123 0,'0'0'628'0,"0"0"-526"15,0 0 126-15,0 0-60 16,0 0-133-16,0 0-28 16,0 0-7-16,-35 131 35 15,15-69-21-15,-5 6-2 16,3 2-12-16,2 7 0 0,7 24-5 16,8-20-341-1,5-17-960-15</inkml:trace>
  <inkml:trace contextRef="#ctx0" brushRef="#br0" timeOffset="28917.37">5726 10706 918 0,'0'0'141'0,"0"0"-65"0,0 0 570 16,0 0-290-16,0 0-164 15,0 0-51-15,0-22-35 16,0 22-54-16,0 0-24 15,0 0-14-15,0 0 7 16,0 0-8-16,0 0-6 16,0 0-5-16,0 0 16 15,0 0 16-15,0 0 32 16,2 0 26-16,4 0-33 16,8 0-29-16,6 4 22 15,7 4 8-15,6-3-18 16,8 3 0-16,1-4-14 0,4 1 5 15,5-1-4-15,5 0-5 16,5-2 7-16,5 0-16 16,5 0 13-16,3 0-7 15,-3 2 14-15,0 1-20 16,-3-2-9-16,-1 2 0 16,-1 1 4-16,3-1 23 15,2-1-1-15,1-2 14 16,1 0-14-16,4-2 4 15,0 0-24-15,6 0-2 16,-4 0-10-16,0 0 1 16,-6 0 0-16,-3 0 9 15,-6 0 2-15,-1 4-11 16,1 4 7-16,-4-1-1 0,1 0 7 16,-3-3-14-1,-1 0 14-15,-1-1-5 0,0 0 1 16,2-3 4-16,0 0-7 15,0 0 11-15,2 0-10 16,2 0 4-16,3-3-12 16,-1 0 1-16,3-2 8 15,-3 0-3-15,-1 0-5 16,-1 0-1-16,-2 1 1 16,3 0 0-16,1-4 21 15,3-3-20-15,3-2 16 16,1-3-12-16,0 0 4 0,1 0-4 15,-1 4 11-15,-5 0-1 16,-1 3-15-16,-5 3 5 16,-2 2-4-16,-2 0-4 15,0-1 4-15,0-2-2 16,3-1 0-16,1-2 6 16,6 0-4-16,-2-2-1 15,5 1 12-15,4 0-5 16,1-1 1-16,-1 2-8 15,1 3 6-15,0-2-6 16,-3 1 4-16,-5 4-5 16,1 3 0-16,-7 1 0 15,-2 0 0-15,0 0 7 0,-2 0 2 16,2-3 6 0,3 3-14-16,-1-2 14 0,4 2-15 15,3-1 9-15,4 1-3 16,-1-3-4-16,1 3 16 15,-2 0-18-15,-5-2 0 16,1 2 0-16,-3 0 0 16,-4-1 0-16,0 1 0 15,-2 0 0-15,2 0 0 16,2-3 0-16,3 3 0 16,1 0 0-16,1 0 0 15,1 0 0-15,-3 0 0 16,-1 0 0-16,-4 0 0 15,-2 0 0-15,-5 0 0 16,-2 0 0-16,-4 4 0 0,-1 1 0 16,3-4 0-16,2 4 0 15,7-5 0-15,4 1 0 16,7-1 0-16,4 0 0 16,1 0 0-16,1 0 0 15,-4 0 0-15,-2 0 0 16,-4 0 0-16,-11 0 0 15,-7 3 0-15,-5-2 0 16,-2 3 0-16,3-2 0 16,1 0 0-16,4-2 0 15,5 2 0-15,8-2 0 16,3 0 0-16,2 0 0 16,3 0 0-16,-5 0 0 15,-6 0 0-15,-11 3 0 16,-13-3 0-16,-13 0 0 0,-5 1 0 15,-5-1 0-15,1 0 0 16,6 0 0-16,11 0 0 16,9 0 0-16,10 0 0 15,12 0 0-15,2 0 0 16,-4 0 0-16,-6 0 0 16,-13 0 0-16,-10 0 0 15,-12 0 0-15,-5 0 0 16,-6 0 0-16,-4 0 0 15,0 0 0-15,0 0 0 16,-2 3 0-16,-23-2 0 0,-75-1 0 16,4 0-532-16,-25-1-865 15</inkml:trace>
  <inkml:trace contextRef="#ctx0" brushRef="#br0" timeOffset="30223.22">7619 9075 868 0,'0'0'100'0,"0"0"757"0,0 0-508 16,0 0-114-16,0 0-28 16,0 0-74-16,0 0-66 15,-33-4-43-15,28 29-23 16,-1 11 69-16,-1 14 55 15,-2 12-21-15,2 10-56 16,1 6-9-16,2 4 9 16,-1 7-6-16,3 15-2 15,2 16-23-15,0 21 16 16,0 7 4-16,0-5-10 16,0-32 11-16,0-30 17 15,0-18-11-15,0-6-4 16,0 11-29-16,0 11-5 0,2 11 33 15,3-4 1-15,1-3-11 16,-4-7-2-16,3-7-2 16,-1-6-23-16,-1-5 17 15,-3-6-11-15,2 0 10 16,-2-2-5-16,0-1 1 16,0-4-2-16,0 2-11 15,0-4 25-15,0-6-25 16,0 1 7-16,0-3-7 15,0-4-1-15,0-1 0 16,0 0 1-16,0 1 5 16,0 1 9-16,0 0 5 0,0 0-14 15,-2 2 9 1,-3-2-14-16,0-4 10 0,1-2-10 16,2-3-1-16,0-6 1 15,0-1-1-15,2-4 1 16,-3 0-1-16,3-1 5 15,-2 0-4-15,0 2-2 16,-2 0 2-16,1 1 4 16,-2-1-5-16,3-3 1 15,0-2 0-15,0 0-1 16,-2 0 0-16,-1 3 0 16,-3 7-45-16,-4 12-204 15,1-5-356-15,7-11-684 0</inkml:trace>
  <inkml:trace contextRef="#ctx0" brushRef="#br0" timeOffset="31268.56">9785 8891 1807 0,'0'0'369'0,"0"0"-88"15,0 0 53-15,0 0-102 16,0 0-137-16,0 0-66 16,0 0-17-16,-31 33-11 15,17 5 104-15,4 7 24 0,-1 10-74 16,3 7-25-16,4 6-9 16,2 8 9-16,2 6-7 15,0 21 13-15,0 19 3 16,0 22 1-16,0 5-13 15,0-7-3-15,-4-3 35 16,-5-19-32-16,-5-2 13 16,3-18 2-16,3-19 15 15,-2-20-19-15,3 2-20 16,-3 25-8-16,0 0-4 16,-1 12 38-16,1-3-8 15,3-19-36-15,0 5 0 16,0-6 0-16,3-4 0 0,2-7 0 15,-1-5 0 1,1 2 0-16,2-3 0 0,0 3 0 16,-2-4 0-16,0 0 0 15,-1-1 0-15,1-7 0 16,2-3 0-16,-2-6 0 16,2-5 0-16,0-7 0 15,0-3 0-15,0-8 0 16,0-2 0-16,0-6 0 15,0 0 0-15,0-3 0 16,0-5 0-16,0 1 0 16,0-1 0-16,0-1 0 15,0-2 0-15,0 2 0 16,0 2 0-16,0-1 0 16,0 7 0-16,0 1 0 0,0 1 0 15,0 0 0 1,0-4 0-16,0-2 0 0,0-5 0 15,0-1-180-15,4-1-500 16,5-19-614-16</inkml:trace>
  <inkml:trace contextRef="#ctx0" brushRef="#br0" timeOffset="32627.4">12121 8943 1413 0,'0'0'636'16,"0"0"-405"-16,0 0 21 15,0 0-15-15,0 0-76 0,0 0-39 16,4 0-6-1,-4 0 10-15,0 0-34 0,2 0-39 16,-2 6-5-16,0 7-26 16,2 4-11-16,3 14 8 15,1 10 70-15,4 14-40 16,-2 11-14-16,1 8-2 16,2 6-15-16,0 4 12 15,2 0-12-15,3 1 33 16,0-5-15-16,0-2-2 15,-1 3-4-15,-1-3 5 16,-1 4-7-16,-3 18-16 16,0-10 20-16,-4 4-5 15,-3 3-27-15,-3-13 0 0,0 12 0 16,0 1 0-16,0-3 0 16,0-2 0-16,0 0 0 15,0-3 0-15,0-3 0 16,0-3 0-16,4-2 0 15,-2-5 0-15,0-4 0 16,-2 1 0-16,0-4 0 16,0-4 0-16,0-1 0 15,0 1 0-15,0-5 0 16,0-4 0-16,0-6 0 16,-4-10 0-16,2-11 0 15,-3-6 0-15,3-6 0 16,2-6 0-16,-2-3 0 0,2 0 0 15,-2 0 0-15,2-2 0 16,-2-1 0-16,2-1 0 16,0-1 0-16,0 0 0 15,0-2 0-15,0-1 0 16,0 2 0-16,0 0 0 16,0-2 0-16,0 0 0 15,0 2 0-15,0-2 0 16,0 0 0-16,0 0 0 15,0 0 0-15,0 0 0 16,0 0 0-16,0 0 0 16,0 0 0-16,0 0 0 15,0 0 0-15,0 0 0 0,0 0 0 16,0 0 0-16,0 0 0 16,0 0 0-16,0 0 0 15,-2 0 0-15,-10 8-132 16,-28 27-404-16,0 0-344 15,-3 2-283-15</inkml:trace>
  <inkml:trace contextRef="#ctx0" brushRef="#br0" timeOffset="39766.85">6347 9729 1815 0,'0'0'523'0,"0"0"-480"0,0 0 14 16,0 0 128-16,0 0 24 16,16 86-52-16,-16-55-21 15,0 3-16-15,-7-1 0 16,-13 4-35-16,-2-3-10 15,-5-2-33-15,4-4-9 16,6-8-24-16,5-6-7 16,8-10-1-16,4-4 1 15,0 0 6-15,4-8-7 16,19-20 4-16,10-11-5 16,8-6 0-16,3 1 0 15,-4 6 0-15,-5 9 0 16,-5 11-2-16,-12 13-7 15,-5 5-13-15,-2 0 10 0,-2 5-2 16,0 12 14-16,-2 5-5 16,-5 2 5-16,-2 4 1 15,0-1 0-15,0 0 0 16,-4-5 0-16,-3-4 0 16,0-6-1-16,5-5 0 15,2-7 1-15,0 0-1 16,0-11 9-16,11-16-1 15,13-13-8-15,8-3 0 16,3-4 0-16,-2 10-5 16,-4 8 5-16,-10 11 0 15,-9 11 0-15,-5 4-5 16,-2 3-1-16,-3 0-19 0,2 10 11 16,-2 8 14-16,0 7 1 15,0 4 5-15,0 6-6 16,-2 5 0-16,-14 4-6 15,-2 18-223-15,0-12-333 16,8-7-279-16</inkml:trace>
  <inkml:trace contextRef="#ctx0" brushRef="#br0" timeOffset="40058.3">6860 10020 2152 0,'0'0'603'0,"0"0"-355"0,0 0-16 15,0 0-162-15,0 0-70 16,0 0-21-16,0 0 21 16,6 90-1-16,5-62 1 15,5-6-2-15,2-6 1 16,2-8-1-16,0-8 2 16,0 0 8-16,0-17 11 15,-2-12 41-15,0-1-8 16,-4-2 14-16,-8 6 27 15,-6 4 11-15,0 4-16 16,-4 7-44-16,-21 2-27 16,-8 7-17-16,-15 2-66 15,-29 18-210-15,10 8-399 0,5 2-699 16</inkml:trace>
  <inkml:trace contextRef="#ctx0" brushRef="#br0" timeOffset="40789.21">6245 11444 1965 0,'0'0'770'0,"0"0"-647"15,0 0-17-15,0 0-55 16,0 0-50-16,0 0-1 15,0 0 40-15,25 84 27 16,-25-54 38-16,0 2-19 16,0-2-34-16,-8 0-18 15,-5-4-10-15,5-6-18 16,-2-8 6-16,6-3-11 0,2-8 10 16,2-1 4-16,0 0-2 15,0-15 2-15,18-14-15 16,3-6 0-16,8-4-5 15,0 7 4-15,-4 8 1 16,-9 13-1-16,-3 8-17 16,-6 3-1-16,2 0 2 15,-2 9 10-15,-1 10 7 16,-1 6 1-16,-3 4 17 16,-2 2-4-16,0-2 1 15,0-1-14-15,0-7 9 0,0-8-9 16,0-4-1-1,0-8 1-15,0-1 11 0,0 0 6 16,0-16-6-16,16-12-2 16,7-5-9-16,7-3-1 15,-1 1 0-15,-3 9 1 16,-5 10 0-16,-8 8-1 16,-6 8-2-16,0 0-13 15,-1 1 15-15,3 18 0 16,-5 8 8-16,4 2-2 15,-6 7 5-15,-2 2-11 16,0 3-1-16,0 9-200 16,-10-11-478-16,-1-8-586 0</inkml:trace>
  <inkml:trace contextRef="#ctx0" brushRef="#br0" timeOffset="40930.5">6831 11728 1159 0,'0'0'1658'0,"0"0"-1363"16,0 0-201-16,0 0-40 16,0 0-39-16,0 111-15 15,0-63-72-15,0-10-531 0</inkml:trace>
  <inkml:trace contextRef="#ctx0" brushRef="#br0" timeOffset="41659.08">8232 9837 1094 0,'0'0'1325'16,"0"0"-985"-16,0 0-224 0,0 0-28 15,0 0-52-15,0 0 49 16,0 0 5-16,47 76-45 16,-40-49-18-16,-5-1-9 15,-2 2 0-15,0-2 5 16,-7 0-8-16,-7-2 4 16,-1-4-18-16,5-9-1 15,2-4-2-15,8-7-17 16,0 0 3-16,0-24 15 15,10-9-35-15,7-4 4 16,3-1 25-16,1 8 6 16,-6 8 1-16,-4 11-2 0,-4 10 2 15,-3 1-31-15,3 4-1 16,-1 20 24-16,1 6 8 16,0 1 7-16,-2 5-6 15,-3-11 8-15,0-5-8 16,0-8-1-16,-2-7 0 15,2-5 12-15,2 0 22 16,6-19 28-16,1-11-38 16,6-6-18-16,4-4-5 15,1 2-1-15,1 8 1 16,-8 7 0-16,-4 14 10 16,-2 7-5-16,-2 2-6 15,3 4-15-15,4 16 15 16,4 6 0-16,0 6 1 0,-3 4 6 15,-1 2-7-15,-8 0 0 16,-6 16-58-16,0-10-277 16,-13-9-575-16</inkml:trace>
  <inkml:trace contextRef="#ctx0" brushRef="#br0" timeOffset="41979.47">8695 9990 757 0,'0'0'1592'16,"0"0"-1300"-16,0 0-160 0,0 0 38 15,0 0-6-15,127 9-41 16,-96 6-37-16,-6 3-33 16,-7-1-8-16,-7-2-9 15,-4-3-16-15,-7 0 2 16,0-1-4-16,0 2 42 15,-16 7 24-15,-6 1 2 16,-3 2-58-16,4 0-19 16,5-5-9-16,5-6 0 15,9-4-1-15,2-5-19 16,0 1 10-16,17 1-7 16,22-1 17-16,13 0-35 15,46 1-148-15,-13 0-457 0,-11-3 78 16</inkml:trace>
  <inkml:trace contextRef="#ctx0" brushRef="#br0" timeOffset="42657.51">8011 11346 1487 0,'0'0'1285'0,"0"0"-1089"15,0 0 28-15,0 0-99 16,0 0-96-16,0 0-20 15,0 0 3-15,32 44 36 16,-24-15 18-16,0 2-7 16,-8-1-23-16,0 0-15 15,0-3-14-15,0-8 6 16,0-5-12-16,0-6-2 16,0-6-5-16,0-2 6 15,0 0-6-15,4-20 5 16,19-10-31-16,5-4 1 0,8 0 22 15,2 2 2-15,-5 8 6 16,-8 10-3-16,-6 9 3 16,-5 5-22-16,-3 0 6 15,1 21 17-15,-6 5 0 16,1 6 15-16,-5-1-3 16,-2 2 3-16,0-5-14 15,0-8 11-15,0-8-11 16,0-6 8-16,0-6 1 15,0 0 17-15,0-9 0 16,4-18-19-16,17-7-8 16,8-8-12-16,8-2 12 15,1 4-6-15,-5 5 6 0,-4 13-1 16,-8 11 0 0,-6 8-17-16,-6 3-5 0,-2 4 23 15,-1 16 0-15,1 5 21 16,-2 3-9-16,-5 3-2 15,0 4-9-15,0-1-1 16,-10 7-141-16,-5-8-309 16,1-9-429-16</inkml:trace>
  <inkml:trace contextRef="#ctx0" brushRef="#br0" timeOffset="43107.06">8722 11408 1582 0,'0'0'898'0,"0"0"-744"0,0 0-78 16,0 0 66-16,0 0 17 15,0 0-53-15,0 0-10 16,96 68-23-16,-89-54-3 16,-7-3-7-16,0 2 42 15,0-1-7-15,-14 1-19 16,-6-5-44-16,1 3-17 15,2-3-17-15,9-4-1 16,4-2 0-16,4-2-10 16,0 0 4-16,0 0-6 15,0 0-15-15,12 2 3 16,11 4 23-16,4 1-4 16,0 0 5-16,-2 5 0 0,-8 0-1 15,-3 3 1-15,-12 0-5 16,-2 1 5-16,0 4 8 15,-25 0 64-15,-6 1 27 16,-5-3 10-16,1-4-28 16,1-4-18-16,8-5-63 15,5-2 0-15,7-3 0 16,6 0 0-16,3 0 0 16,1 0 0-16,0-8 0 15,2-19 0-15,2 5-293 16,0-6-927-16</inkml:trace>
  <inkml:trace contextRef="#ctx0" brushRef="#br0" timeOffset="45473.59">13237 9418 725 0,'0'0'1324'15,"0"0"-945"-15,0 0-150 16,0 0-83-16,0 0-133 15,0 0-7-15,10 69-6 16,-7-24 73-16,-3 10 58 16,0-3-49-16,0 0-37 15,-9-4-21-15,-7-4-2 0,-4-6-16 16,2-5 8 0,1-9-13-16,5-8 0 0,6-9 1 15,6-4-2-15,0-3 8 16,0-3-8-16,18-20 0 15,15-13-18-15,9-9-12 16,10-1 8-16,-2 2 16 16,-7 8 5-16,-9 12-8 15,-12 12 9-15,-11 9-14 16,0 3-11-16,-4 0 2 16,2 15 22-16,0 3 0 15,-5 6 1-15,-2 0 0 16,-2 2 1-16,0-3 5 15,0-4-6-15,0-7 5 16,0-2-4-16,0-7-2 0,0-3 2 16,0 0 22-16,2-3-5 15,10-19-1-15,7-8-17 16,13-8-2-16,4-4 1 16,2 3-6-16,-5 8 7 15,-6 9-7-15,-8 10 7 16,-5 8-10-16,-5 4-10 15,-3 4 4-15,4 16 15 16,-6 6 1-16,1 4 13 16,-3 3 37-16,-2 4-26 15,0-1-8-15,-7 0-15 16,-9-2-1-16,1-3-8 16,-1-5-155-16,3-8-215 15,4-11-315-15,6-7-259 0</inkml:trace>
  <inkml:trace contextRef="#ctx0" brushRef="#br0" timeOffset="45693.3">13910 9699 1114 0,'0'0'777'15,"0"0"-380"-15,0 0-94 16,0 0-127-16,0 0-133 16,0 0-31-16,0 0-11 15,-8 82 28-15,8-48-8 16,0 1-20-16,0-7 5 15,14-5-5-15,9-5 0 0,3-5 0 16,3-7-1-16,2-6 0 16,2 0-36-16,10-19-208 15,-7-4-391-15,-10-1-933 0</inkml:trace>
  <inkml:trace contextRef="#ctx0" brushRef="#br0" timeOffset="45832.8">14095 9762 1847 0,'0'0'380'0,"0"0"-241"16,0 0-35-16,0 0-67 15,0 0-28-15,0 0-2 16,-16 128-6-16,13-59-2 0,-1-8-171 16,-2-3-395-16</inkml:trace>
  <inkml:trace contextRef="#ctx0" brushRef="#br0" timeOffset="46462.67">13301 11249 2574 0,'0'0'372'15,"0"0"-323"-15,0 0-48 16,0 0 51-16,0 134-9 16,0-87-26-16,0-1-4 15,0-6-7-15,-8-10 3 16,0-8-7-16,2-10 8 15,3-8-4-15,3-4 14 16,0 0 1-16,0-14 3 16,14-13-24-16,10-10-4 15,9-1 3-15,2 0 2 16,-4 8-1-16,-7 8 1 16,-8 13-1-16,-8 9-17 0,1 0-14 15,-4 17 20-15,2 9 11 16,-5 6 8-16,-2 2 2 15,0-4 11-15,0-1-15 16,0-10 1-16,-2-7-6 16,0-8 4-16,2-4 6 15,0 0 14-15,0-12 17 16,10-15-28-16,17-10-9 16,11-8-5-16,7 3-1 15,-3 5-4-15,-7 8 4 16,-10 14 0-16,-12 6 1 15,-3 9-2-15,-6 0-11 16,-2 13 13-16,0 12 28 0,-2 10 54 16,0 3-28-1,0 4-21-15,-4 0-32 0,-6-2-1 16,2-7-182-16,8-19-324 16,0-7-268-16,0-7-577 0</inkml:trace>
  <inkml:trace contextRef="#ctx0" brushRef="#br0" timeOffset="46700.42">13847 11434 1739 0,'0'0'671'0,"0"0"-451"15,0 0-68-15,0 0-92 16,0 0-52-16,0 0 33 16,0 0 9-16,29 94-1 15,-16-64 20-15,0-4 6 16,-1 0-5-16,-1-5-38 0,-5-4 7 15,0-3-8-15,-4-4 14 16,-2-4-3-16,0 0-9 16,0 0-14-16,-6 0 1 15,-15 6-20-15,-35 5-30 16,2-2-271-16,6-7-569 0</inkml:trace>
  <inkml:trace contextRef="#ctx0" brushRef="#br0" timeOffset="46829.96">13871 11514 186 0,'0'0'2421'0,"0"0"-2108"15,0 0-200-15,0 0 15 16,143-56-99-16,-91 48-29 16,-13 2-178-16,-10-2-777 0</inkml:trace>
  <inkml:trace contextRef="#ctx0" brushRef="#br0" timeOffset="47688.24">10975 9503 821 0,'0'0'1220'0,"0"0"-963"16,0 0-142-16,0 0-61 16,0 0 48-16,0 0 46 15,24 108 19-15,-19-66-14 16,-5 4-76-16,0 2-11 16,-3-2-15-16,-14-2-15 15,-5-3-24-15,1-7 2 16,6-10-13-16,6-9 0 15,4-9 4-15,5-6-5 0,0 0 0 16,0-19 0-16,14-13-15 16,9-6-44-16,0-5 41 15,4 7 6-15,-6 10 6 16,-6 8 5-16,-3 10-9 16,-6 8-7-16,3 0-17 15,-1 10 2-15,2 12 13 16,-4 5 19-16,1 2 0 15,-5 3 0-15,0-3 0 16,-2-8 0-16,2-6 0 16,0-7-68-16,6-8-19 15,3 0 72-15,5-17 15 0,10-13 0 16,3-6 6-16,4-1-6 16,1 2 1-16,-8 9 5 15,-3 6-5-15,-9 10 20 16,-3 9-7-16,-7 1-14 15,2 0-7-15,-1 7 7 16,0 11 0-16,-3 7 7 16,-2 4-5-16,0 6-2 15,-7 15-21-15,-4-8-321 16,0-10-485-16</inkml:trace>
  <inkml:trace contextRef="#ctx0" brushRef="#br0" timeOffset="47981.27">11643 9825 2141 0,'0'0'621'0,"0"0"-309"15,0 0-53-15,0 0-166 16,0 0-92-16,0 0 0 16,-49 103-1-16,36-63 0 15,9 2-5-15,4-3 5 16,0-4-13-16,22-7 7 15,7-8-21-15,5-9 12 16,-3-11 13-16,-4 0 2 16,-8-6 2-16,-10-11 8 15,-6-2 13-15,-3 2 1 16,-3-1 18-16,-19 6-30 16,-9 4-12-16,-10 8-17 0,-30 5-189 15,11 18-428-15,4 2-474 16</inkml:trace>
  <inkml:trace contextRef="#ctx0" brushRef="#br0" timeOffset="48655.4">10850 11287 2270 0,'0'0'457'0,"0"0"-396"16,0 0 168-16,0 0-192 15,0 0-37-15,0 0 0 16,-22 110 8-16,15-60 25 16,-6 0 10-16,0-1-13 15,-3-8-12-15,3-8-7 16,3-9-10-16,6-10 0 0,4-8-1 16,0-6 7-1,0 0-2-15,23-25-5 0,12-17-6 16,7-8-10-16,5-1 15 15,-3 1 1-15,-7 10 4 16,-13 13-4-16,-8 13-1 16,-10 13 1-16,-2 1 0 15,-4 0-23-15,3 18 23 16,-3 6 15-16,0 4 23 16,0 2 10-16,0-1-21 15,0-8-12-15,-3-7-14 16,3-5 0-16,0-7 0 15,0-2 8-15,3-5 17 16,17-19-14-16,9-8-7 16,9-9-4-16,-1 4 4 0,-1 5-4 15,-7 7-1-15,-13 14 11 16,-5 7-4-16,-7 4-7 16,4 0-8-16,-2 14 8 15,3 9 8-15,-1 8 16 16,0 3-15-16,-4 4 3 15,-2 4-12-15,-2 4 0 16,0 12-97-16,-12-8-410 16,-3-14-558-16</inkml:trace>
  <inkml:trace contextRef="#ctx0" brushRef="#br0" timeOffset="48918.99">11467 11480 1800 0,'0'0'1095'16,"0"0"-878"-16,0 0-18 16,0 0-70-16,0 0-101 15,0 0-4-15,137 16 27 16,-89-6 24-16,-3 0-13 16,-12-4-41-16,-8-2-6 15,-14-2-14-15,-9-2 21 16,-2 2 76-16,0 1 13 15,0 3-59-15,-2 6-37 16,-21 15-15-16,-10 17-2 0,-23 34-83 16,6-9-290-1,4-12-578-15</inkml:trace>
  <inkml:trace contextRef="#ctx0" brushRef="#br0" timeOffset="51743.31">19081 6569 2126 0,'0'0'849'0,"0"0"-645"0,0 0-110 16,0 0-76-16,0 0-18 16,0 0-14-16,-36 117 14 15,21-56 6-15,1 3-6 16,-1 1 12-16,4-3-4 16,-3-3-7-16,1-7 0 15,-3-4-1-15,-9-7-128 16,6-11-470-16,-2-16-597 0</inkml:trace>
  <inkml:trace contextRef="#ctx0" brushRef="#br0" timeOffset="51953.99">18653 6636 2102 0,'0'0'626'0,"0"0"-539"15,0 0-20-15,0 0-1 16,0 0-36-16,-125 149-24 16,118-92-6-16,5-1-6 15,2 0-6-15,9-4-158 16,40-8-183-16,-2-14-334 16,-1-18-640-16</inkml:trace>
  <inkml:trace contextRef="#ctx0" brushRef="#br0" timeOffset="52164.1">19302 6635 1971 0,'0'0'702'0,"0"0"-547"16,0 0-107-16,0 0-47 16,0 0 17-16,0 0 49 15,0 0-22-15,133 131 1 16,-113-90 7-16,-11 4-25 15,-9-3-17-15,0 2 2 16,-27 2-2-16,-37 17-11 16,3-11-60-16,1-10-610 0</inkml:trace>
  <inkml:trace contextRef="#ctx0" brushRef="#br0" timeOffset="52738.47">21267 7660 1689 0,'0'0'913'16,"0"0"-668"-16,0 0-165 0,0 0-18 16,0 0-41-1,-31 207-3-15,31-45 46 0,19 33 30 16,8 9-64-16,2 3-13 15,-14-13 93-15,-1 1-17 16,-8-12-30-16,-1-8 24 16,-1-19-16-16,-2-32 5 15,1-37-19-15,2-26-24 16,-3-17-30-16,2 1-2 16,-2-6-2-16,3-1-45 15,-3-18-131-15,4-20-155 16,2-8-168-16,-4-21-256 0</inkml:trace>
  <inkml:trace contextRef="#ctx0" brushRef="#br0" timeOffset="53392.74">21207 7453 1960 0,'0'0'678'0,"0"0"-518"0,0 0 24 15,0 0-126 1,0 0-58-16,0 0-1 0,177-6 1 15,-25-2 32-15,68-7 3 16,48-6 13-16,29-1 27 16,21-4-30-16,16 3-27 15,36 4 37-15,25 7 9 16,19 8-17-16,11 4 8 16,12 0-5-16,5 8-2 15,-10 6 15-15,-20 2-14 16,-30 0 5-16,-27-2-34 15,-39 0 17-15,-33 0-20 16,-44-2 16-16,-44 0-24 16,-52-4 1-16,-43 0-10 15,-39-5 6-15,-21 0-6 0,-6-3 9 16,-7 2-3-16,-6-2 12 16,-11 0 24-16,-8 0-9 15,-2 0-6-15,0 2-15 16,0 0-3-16,0 2-9 15,0 4 0-15,0 13-19 16,4 12 10-16,3 19 9 16,6 35 0-16,5 39 9 15,-2 45 12-15,-7 25 8 16,-9 11-29-16,-2-1 0 16,-17-24 0-16,4-8 0 15,3-26 0-15,2-20 0 0,-6-23 0 16,-4-24 0-16,-7-23-68 15,-31 4-164-15,4-12-275 16,0-12-505-16</inkml:trace>
  <inkml:trace contextRef="#ctx0" brushRef="#br0" timeOffset="54204.29">21384 9954 1007 0,'0'0'1340'0,"0"0"-1023"16,0 0-189-16,0 0 24 16,161 12 152-16,-7-6-45 15,77 2-143-15,48-2 10 16,35-2-36-16,11 0-9 16,-2 2-29-16,27 6-5 15,9 4 4-15,6 0-25 16,-17 4-26-16,-25-2 0 15,-18-6 0-15,-26-7 0 16,-19-5 0-16,-26 0 0 16,-31-19 0-16,-49 3 0 15,-45 1 0-15,-35 3 0 16,-23 1 0-16,2-1 0 0,3-1 0 16,0 2 0-16,-7-1 0 15,-2 4 0-15,3 0 0 16,11 0 0-16,11 3 0 15,1 0 0-15,-2 1 0 16,-11 2 0-16,-15 2 0 16,-18 0 0-16,-12 0 0 15,-9 0 0-15,-1 0 0 16,4 0 0-16,2 0 0 16,7 0 0-16,2 8 0 15,5-3 0-15,1 1 0 16,-1-1 0-16,-2-4 0 0,-8-1 0 15,-4 3 0 1,-2-3 0-16,6 0 0 0,10 0 0 16,10 0 0-16,15-10 0 15,10-4 0-15,2-4 0 16,22-10 0-16,-18 1-144 16,-18 0-540-16</inkml:trace>
  <inkml:trace contextRef="#ctx0" brushRef="#br0" timeOffset="55108.92">20344 6418 1982 0,'0'0'512'16,"0"0"-279"-16,0 0 91 16,0 0-55-16,0 0-144 15,0 0-111-15,-5 26-14 16,34 22 0-16,16 19 19 15,22 29 31-15,24 28 2 16,16 23 7-16,-8-12-40 16,-22-28 62-16,-23-34-19 15,-17-29-34-15,3 3-10 16,3 0-18-16,-1-1 1 16,-11-10-1-16,-10-9-81 15,-10-4-180-15,-9-9-328 0,-2-4-314 16</inkml:trace>
  <inkml:trace contextRef="#ctx0" brushRef="#br0" timeOffset="55586.12">21084 6092 2386 0,'0'0'673'16,"0"0"-483"-16,0 0 15 15,0 0-112-15,0 0-91 16,0 0 11-16,-116 162 4 16,78-94-16-16,2 2 11 15,5-5-12-15,7-11 0 16,6-12 0-16,7-10-1 15,7-14-11-15,4-10 4 16,0-8-4-16,2 0 2 16,22-22-5-16,14-22 15 15,13-20 9-15,5-19-9 16,4-6 0-16,-6 0-4 16,-10 11 4-16,-11 20 1 0,-15 20 35 15,-9 21 9 1,-7 16-21-16,0 1-24 0,0 15-33 15,6 20 0-15,0 13 33 16,5 8 0-16,1 6 0 16,-1 0 0-16,3-1 0 15,-3-3 0-15,-4-8-24 16,-2-6-202-16,-7-2-261 16,0-12-242-16,-4-12-818 0</inkml:trace>
  <inkml:trace contextRef="#ctx0" brushRef="#br0" timeOffset="55737.24">21064 6389 400 0,'0'0'1839'0,"0"0"-1367"0,0 0-282 16,0 0-2-16,0 0-186 16,0 0-2-16,0 0-178 15,114-15-109-15,-56 9-326 16,-10-3-919-16</inkml:trace>
  <inkml:trace contextRef="#ctx0" brushRef="#br0" timeOffset="55947.87">21540 5970 704 0,'0'0'1595'0,"0"0"-1213"16,0 0-250-16,0 0-11 0,0 0-103 15,0 0-1-15,-62 136 14 16,40-76-14-16,2 2-9 16,5-4-8-16,-1-3-1 15,3-7-120-15,-1-5-188 16,3-10-341-16,7-17-411 16</inkml:trace>
  <inkml:trace contextRef="#ctx0" brushRef="#br0" timeOffset="56411.95">21538 6038 1512 0,'0'0'386'15,"0"0"-173"-15,0 0-24 16,0 0-103-16,0 0-46 16,0 0-12-16,0 0 5 15,134 28 68-15,-117-8 12 16,-3-2-40-16,-9-3-30 15,-5 0-23-15,0-3 5 16,-2 1 47-16,-17-2 98 16,-5-1-63-16,0 0-70 15,-1-4-16-15,7-2-15 16,7-1 6-16,5-2-3 16,6-1 20-16,0 2 27 15,0-2 4-15,0 0-37 16,0 3-23-16,10-3-7 15,7 2-9-15,2 4 14 0,4 5-16 16,-1 3 8-16,-3 4-17 16,-2 0 18-16,-7 2 1 15,-1-4 8-15,-6-2 1 16,-1-4 7-16,-2-4 5 16,0 3-1-16,-16-3 20 15,-13 3 67-15,-11 0-35 16,-5 0-41-16,-3-3-13 15,1-1-9-15,0-5-1 16,2 0-80-16,-5 0-164 16,9-8-466-16,7-4-602 0</inkml:trace>
  <inkml:trace contextRef="#ctx0" brushRef="#br0" timeOffset="56920.13">20061 7241 2112 0,'0'0'554'16,"0"0"-360"-16,0 0 75 15,0 0-56-15,0 0-104 16,-140-14-80-16,106 36-16 16,-3 10-12-16,3 4 11 0,4 2-6 15,11 0-5-15,10-2 0 16,9-4-1-16,0-5 0 15,11-5-6-15,20-7 6 16,9-5-9-16,10-6 0 16,25-4-126-16,-11 0-357 15,-10-11-658-15</inkml:trace>
  <inkml:trace contextRef="#ctx0" brushRef="#br0" timeOffset="67261.73">21893 7016 791 0,'0'0'1460'0,"0"0"-972"0,0 0-268 16,0 0 42-16,0 0-80 16,0 0-102-16,-123 34-56 15,96-4-15-15,5 4-2 16,7 1-7-16,5-3 0 15,10-6-10-15,0-6 1 16,3-6-11-16,14-6 13 16,8-6 7-16,2-2 15 15,2 0 6-15,0-7-11 16,-2-6 4-16,-8-3-13 16,-1-2 19-16,-7-2-10 15,-2-3 2-15,-4 1-10 0,-3 3-2 16,-2-2-35-16,-4-5-124 15,-14 7-185 1,-5 2-511-16</inkml:trace>
  <inkml:trace contextRef="#ctx0" brushRef="#br0" timeOffset="67650.41">22209 7150 1758 0,'0'0'661'15,"0"0"-586"-15,0 0-75 0,0 0-19 16,0 0 14-16,0 0 5 16,0 0 17-16,56 32 76 15,-43-32 40-15,1 0 30 16,-4-18 6-16,2-4-59 15,-5-3-32-15,-7-4-7 16,0 2 24-16,0 4-48 16,-14 1-22-16,-4 6-19 15,-4 6 0-15,-1 8-6 16,0 2 0-16,-4 2-9 16,2 18-2-16,2 4 11 15,8 2-11-15,6 2 4 0,9-2-7 16,0 1 1-16,7-1-32 15,44-2-133-15,-4-6-180 16,4-12-507-16</inkml:trace>
  <inkml:trace contextRef="#ctx0" brushRef="#br0" timeOffset="68070.77">23929 7082 1144 0,'0'0'1162'16,"0"0"-934"-16,0 0-18 16,0 0 5-16,0 0-103 15,0 0-10-15,4-123 29 16,-4 100 26-16,-15 3-69 16,-1 4-25-16,-4 6-16 15,-2 6-11-15,0 4-36 16,-5 2-11-16,0 21-15 15,5 10 8-15,2 5-3 0,9-2-1 16,8 0 11-16,3-4-4 16,5-5 15-16,21-5-13 15,11-8-76-15,40-14-99 16,-8 0-154-16,-4-8-569 0</inkml:trace>
  <inkml:trace contextRef="#ctx0" brushRef="#br0" timeOffset="68254.92">24348 6723 1721 0,'0'0'732'0,"0"0"-641"0,0 0-21 16,-43 106 73-16,30-43-71 15,2 11-36-15,0 2-27 16,0 26-9-16,1-19-316 15,2-18-1361-15</inkml:trace>
  <inkml:trace contextRef="#ctx0" brushRef="#br0" timeOffset="68742.11">25805 6810 1936 0,'0'0'483'0,"0"0"-446"15,0 0-19-15,0 0 66 16,-14 103 0-16,12-50-59 16,2 1-5-16,0-2-20 15,0 0 0-15,0 2-140 16,10-11-415-16,3-17-768 0</inkml:trace>
  <inkml:trace contextRef="#ctx0" brushRef="#br0" timeOffset="68930">26250 6747 2163 0,'0'0'477'0,"0"0"-456"15,0 0-21-15,0 0 13 16,-2 141-11-16,-4-55-1 16,-1 0-1-16,7 35-112 15,0-23-465-15,0-26-791 0</inkml:trace>
  <inkml:trace contextRef="#ctx0" brushRef="#br0" timeOffset="69200.14">27405 6800 2174 0,'0'0'632'0,"0"0"-588"16,0 0-38-16,0 0 12 16,-2 122 58-16,2-60-49 0,0 10-21 15,0 0-6-15,0 22-93 16,0-17-430-16,0-19-617 16</inkml:trace>
  <inkml:trace contextRef="#ctx0" brushRef="#br0" timeOffset="69498.31">27924 6873 2109 0,'0'0'663'0,"0"0"-541"15,0 0-48-15,0 0-47 0,0 0-26 16,-29 105-1-16,29-55 0 15,0-4-5-15,20-10 4 16,9-10-12-16,2-15 7 16,5-11 6-16,0-3 16 15,-5-23 26-15,-7-10 34 16,-6-4 25-16,-14-2 22 16,-4 2-8-16,-4 0-42 15,-23 8-44-15,-6 5-29 16,-32 12-18-16,7 9-210 15,0 6-486-15</inkml:trace>
  <inkml:trace contextRef="#ctx0" brushRef="#br0" timeOffset="70415.56">21045 8131 1415 0,'0'0'561'16,"0"0"-416"-16,0 0-18 16,0 0 73-16,-117 37-89 15,83-16-69-15,1 6-23 16,1 4 11-16,5 1-4 15,10 2-7-15,3-4-12 16,10-4-1-16,4-3-6 16,0-5-15-16,0-6 7 0,16-4 3 15,1-6 5 1,4-2 24-16,-1 0 73 0,0-16-8 16,0-8-18-16,-2-5-13 15,-5-1-4-15,-4 0 7 16,-5 5-8-16,-4 0 1 15,0 3-39-15,0 7-15 16,-13 2-33-16,-22 13-114 16,1 2-320-16,-1 15-726 0</inkml:trace>
  <inkml:trace contextRef="#ctx0" brushRef="#br0" timeOffset="70634.53">20890 9199 1815 0,'0'0'611'0,"0"0"-555"0,0 0-22 16,0 0 99-16,-11 135-51 15,2-81-51-15,0 8-12 16,2 9-19-16,7 29-26 15,0-16-578-15,0-11-517 0</inkml:trace>
  <inkml:trace contextRef="#ctx0" brushRef="#br0" timeOffset="71676.23">21396 8857 872 0,'0'0'1004'15,"0"0"-720"-15,0 0-128 0,0 0 44 16,0 0-77 0,0 0-82-16,0 0-27 0,44 0 136 15,-11 2 62-15,12 2-113 16,16-2-41-16,12 1-19 15,31-3-3-15,33 0 13 16,34-9-19-16,14-7 5 16,-3-1-34-16,-10 4 49 15,-11 1-22-15,3 4 13 16,-3 2-7-16,-1 4-26 16,-1 2 17-16,1 0 8 15,5 0-4-15,-2 0-14 16,-3 2 9-16,2 8 4 15,6-2-5-15,8-2-23 16,9-4 26-16,2-2-1 0,-2 0-14 16,0 0 25-1,0-8-27-15,-4 4 4 0,-13 4-7 16,-20 0 12-16,-38 0-12 16,-25 0 2-16,-22 0-7 15,-12 0 5-15,7 6-3 16,3 0 3-16,5-2-4 15,-1 0 5-15,1-1 31 16,11-3-8-16,9 0-9 16,7 0-12-16,28 0-8 15,20-5 8-15,-10 1-7 16,-13 4 17-16,-20-2-18 16,-22 2 0-16,6-4-1 15,1 0 9-15,-12-2 0 0,-13 2-1 16,-15 0-1-16,-12 1-6 15,-10 2 6-15,-2 1-7 16,-4-2 0-16,1-1 0 16,1 2 0-16,1-1 0 15,5-1 0-15,-2 1 0 16,6-1 0-16,2 3 0 16,3-2 0-16,6 2 0 15,8 0 0-15,10 0 0 16,11-2 0-16,8 0 0 15,6 0 0-15,2 0 0 16,-6-1 0-16,-10 3 0 16,-22 0 0-16,-45 0-72 0,-7 5-275 15,-38 6-379-15</inkml:trace>
  <inkml:trace contextRef="#ctx0" brushRef="#br0" timeOffset="72564.59">23042 7382 1280 0,'0'0'787'15,"0"0"-566"-15,0 0-138 16,0 0-74-16,0 0 34 16,-15 187 33-16,13-64-23 15,2 34-26-15,0 13 67 16,0 8 9-16,2-1-20 15,4-1-4-15,3 0 71 16,-3-3-96-16,2-10-8 16,-2-15 59-16,-3-8-32 15,-1-14-13-15,-2-21-6 0,0-29 11 16,0-20-2-16,0-9-12 16,0 3-51-16,0 3 30 15,0 6 15-15,-5-9-10 16,-1 0-11-16,-2-4-15 15,2 0 10-15,-3-2-17 16,1-6 4-16,-2-5-6 16,6-9-1-16,4-10-90 15,12-14-236-15,16-14-472 16,10-22-287-16</inkml:trace>
  <inkml:trace contextRef="#ctx0" brushRef="#br0" timeOffset="73087.59">24958 7274 1348 0,'0'0'793'0,"0"0"-535"16,0 0-12-16,0 0-34 16,0 0-157-16,0 0-34 15,-36 125 75-15,34 9-57 16,2 65 6-16,0 36 54 16,0 23-14-16,0 3 8 15,-2-22-23-15,0-1-8 16,-2-17 53-16,-1-23-44 15,3-19-13-15,-2-43 32 0,4-37-28 16,0-33 4 0,0-16-41-16,0-5-14 0,0-2-10 15,0-6-2-15,0-23-21 16,0-9-60-16,0-12-83 16,0-20-203-16,0-11-826 0</inkml:trace>
  <inkml:trace contextRef="#ctx0" brushRef="#br0" timeOffset="73687.95">26925 7213 1958 0,'0'0'620'15,"0"0"-464"-15,0 0 89 0,0 0-25 16,0 0-92-16,0 0-81 16,0 0-33-16,-21 45-8 15,13 2 18-15,4 15 31 16,4 37 8-16,0 39-9 16,4 42-15-16,17 21-9 15,-3-1 27-15,-3-7 12 16,-11-20 14-16,-4-3-31 15,0-12 22-15,-15-9-32 16,-5-15 18-16,-5-3-60 16,1-6 0-16,4-19 0 15,4-23 0-15,3-16 0 16,2-15 0-16,0 9 0 16,2 3 0-16,-2 1 0 0,4-15 0 15,0-12 0-15,3-12 0 16,2-10 0-16,0-6 0 15,-1-6 0-15,1 0 0 16,2 0 0-16,-2-2 0 16,-3-2 0-16,-2 0 0 15,-17 0-227-15,2-8-417 16,-5-14-139-16</inkml:trace>
  <inkml:trace contextRef="#ctx0" brushRef="#br0" timeOffset="81412">22146 8005 1431 0,'0'0'1374'0,"0"0"-1057"0,0 0-102 16,0 0 43-16,0 0-139 15,0 0-86-15,0 20-33 16,-2-2-11-16,-6 10 11 15,-8 8 7-15,-4 10-1 16,-7 8 13-16,-4 7 2 16,-2 4 8-16,-1 3-13 15,-2 3-5-15,5-5 29 16,2-4-5-16,5-8-17 16,6-9-17-16,7-15 5 15,4-8-6-15,2-12 7 16,5-4-7-16,0-6 9 0,0 0-7 15,0 0-2 1,0 0 0-16,-2 0-13 0,-2-6-152 16,-9-11-586-16</inkml:trace>
  <inkml:trace contextRef="#ctx0" brushRef="#br0" timeOffset="88772.69">28087 7967 1245 0,'0'0'926'0,"0"0"-538"16,0 0-54-16,0 0 30 16,0 0-218-16,0 0-108 15,-13-31-20-15,9 31-18 16,0 0 1-16,2 0-1 0,0 0-1 15,-2 2 1-15,-3 13-9 16,1 11 3-16,-8 14-3 16,-4 10 9-16,-4 10 0 15,-3 8-1-15,0 4 0 16,-1-1 1-16,4-4 15 16,2-6 0-16,5-9 9 15,3-12-14-15,5-7 1 16,3-12-11-16,0-7 8 15,4-4-8-15,-3-4 1 16,3-4-1-16,0-2 1 16,0 0 4-16,0 0-4 15,0 0-1-15,0 0 0 0,0 0 1 16,0 0 0 0,0 0-1-16,0 0 0 0,0 0 0 15,0 0 0-15,0 0-1 16,0 0 1-16,0 0-9 15,0 0 0-15,5-15-21 16,6-2-39-16,-3-4-586 0</inkml:trace>
  <inkml:trace contextRef="#ctx0" brushRef="#br0" timeOffset="91027.36">27775 9025 1273 0,'0'0'1175'0,"0"0"-846"0,0 0-90 16,0 0-10-16,0 0 30 15,-36 155-80-15,16-85-43 16,-3 6-46-16,2 6-33 16,-2 3-16-16,1-4 17 15,-1-10-27-15,4-7-31 16,-2-10 0-16,4-7 0 16,1-11 0-16,3-8 0 15,3-6 0-15,4-9 0 16,4-4 0-16,2-8 0 15,-2-1 0-15,2 0-33 0,-5-15-107 16,1-9-193-16,-6-9-627 16</inkml:trace>
  <inkml:trace contextRef="#ctx0" brushRef="#br0" timeOffset="93374.3">26313 8008 1780 0,'0'0'991'16,"0"0"-679"-16,0 0-29 15,0 0-165-15,0 0-118 16,0 0 2-16,-57 151-2 16,32-75 1-16,2 2 0 15,3 1 16-15,5-8 8 16,1-6-24-16,3-11 6 0,5-5-6 16,-1-12 4-16,2-5-5 15,3-3 0-15,-3-1-155 16,-1-9-555-16,-3-7-637 0</inkml:trace>
  <inkml:trace contextRef="#ctx0" brushRef="#br0" timeOffset="95428.87">25988 9182 1735 0,'0'0'657'0,"0"0"-478"16,-40 114 302-16,11-47-224 16,0 7-174-16,0 0-30 15,4 0-31-15,5-6-1 16,3-6-13-16,1-8 7 15,0-5-5-15,-2-5-1 16,-2-5-1-16,-2-2-8 16,-5-3 0-16,-16 4-170 15,10-10-554-15,2-12-713 0</inkml:trace>
  <inkml:trace contextRef="#ctx0" brushRef="#br0" timeOffset="97062.59">22194 9349 1169 0,'0'0'1032'16,"0"0"-561"-16,0 0-198 0,0 0 82 16,0 0-75-1,0 0-192-15,-37-33-49 0,31 33-38 16,-5 4-1-16,-9 20-18 16,-9 13 6-16,-3 8 12 15,-1 10-1-15,6 2 1 16,10 0-12-16,7-5 12 15,10-4-12-15,0-8 12 16,10-7-1-16,17-9-10 16,6-10 10-16,7-10 1 15,4-4 15-15,8-17 2 16,-3-14 4-16,-1-12-20 16,-2-7 9-16,-11-1-10 15,-8-8 8-15,-8 3-8 0,-9-1 0 16,-10 10 9-16,0 8-9 15,-2 9 0-15,-14 12-22 16,-9 5 21-16,-6 4-24 16,-7 6 0-16,-6 0-26 15,-10 3-307-15,12-2-426 16,8 0-567-16</inkml:trace>
  <inkml:trace contextRef="#ctx0" brushRef="#br0" timeOffset="97642.77">23889 7982 2006 0,'0'0'742'16,"0"0"-548"-16,0 0 65 16,0 0-72-16,0 0-134 15,-134 0-53-15,110 33-18 16,-5 11 12-16,0 10 0 16,2 7 5-16,9 3 1 15,9-6-9-15,9-4 0 16,5-10-3-16,24-10-1 15,13-12 13-15,11-15 23 16,8-7 26-16,3-11-8 16,-2-22 5-16,-6-6 4 15,-12-3-25-15,-7-5-4 0,-16 0-10 16,-13-6 1-16,-8 0-12 16,-3 2 0-16,-21 5-14 15,-5 10-7-15,-4 12-2 16,-4 12-22-16,-7 12-3 15,-14 13-146-15,6 16-369 16,11-2-412-16</inkml:trace>
  <inkml:trace contextRef="#ctx0" brushRef="#br0" timeOffset="98116.55">23833 9340 2414 0,'0'0'643'0,"0"0"-455"15,0 0 74-15,0 0-69 16,-122 4-106-16,91 30-69 16,-1 13-9-16,3 9-7 15,7 4 10-15,9-2-12 0,11-6 7 16,2-8-7-16,13-10-2 16,20-12-13-16,16-11 15 15,14-11 8-15,14-11 5 16,6-25 10-16,0-11-14 15,-10-10 0-15,-15-1-9 16,-20 2 38-16,-18-1 7 16,-18 2 22-16,-2 2-29 15,-18 3-29-15,-13 11-9 16,-5 8-12-16,-1 13 10 16,-5 10-25-16,-4 6-9 15,-2 2-28-15,-17 8-31 16,14 7-503-16,6-2-598 0</inkml:trace>
  <inkml:trace contextRef="#ctx0" brushRef="#br0" timeOffset="157427.51">25516 7828 950 0,'0'0'800'0,"0"0"-544"15,0 0 0-15,0 0-35 16,0 0-13-16,0 0-26 15,-23-62-4-15,21 62-52 16,0 0-75-16,0 0-50 16,-1 0 13-16,1 0-14 15,-1 0 1-15,3 0 0 16,-2 0-1-16,2 0 0 0,-2 0 0 16,2 2-1-16,-2 0-3 15,2 0 3-15,-2 2-6 16,2 4 6-16,-2 8-9 15,-3 11-2-15,3 9 12 16,-2 9 0-16,-2 5-1 16,4 5 1-16,2 1 0 15,0 0 0-15,0 0 36 16,0 1-21-16,0 1 2 16,0 0-4-16,0 0-11 15,0-2 8-15,2-2-10 16,-2 2 10-16,4 3 8 0,-4-3 18 15,0 2-18-15,0-4 9 16,0-4-5-16,0-2-7 16,0-2-1-16,0-2-2 15,-6 2 18-15,2 1-14 16,0-3 4-16,-1-2-19 16,3-1 22-16,-2-3-11 15,2-2 1-15,-3-3 2 16,2-4-4-16,1-2 4 15,0 0-15-15,0-4 11 16,0 4-11-16,-3-1 16 16,1 2-10-16,-2 2 8 15,-2 2-4-15,2 0 1 0,-3 2 1 16,3 2-6 0,-4-2 19-16,3 0-11 0,3-4 2 15,0 1-16-15,2-2 0 16,0 1 0-16,2-2 1 15,0-2 0-15,0 1 0 16,0 1 11-16,0-2 9 16,0-2 4-16,0 1-24 15,0-2 12-15,0-1-13 16,0 2 12-16,0-2-6 16,0 0-5-16,0-2 9 15,0 0-9-15,4 2 14 16,2 0-15-16,1-1 20 15,0-1-13-15,2-2 11 16,2-2-9-16,3 1 9 0,3 2-4 16,8 1-4-16,6-2 26 15,9 2-18-15,9-3 9 16,3 0-18-16,2-1 11 16,2-1-20-16,-2-4 0 15,2-1 0-15,0-2 0 16,-3-2 0-16,2-6 0 15,1 0 0-15,2 0 0 16,0 0 0-16,5-2 0 16,6-6 0-16,2-2 0 15,3 0 0-15,1-1 0 16,1 0 0-16,-7 1 0 0,0 4 0 16,-7 0 0-16,-4 2 0 15,0 2 0-15,-2-2 0 16,-1 0 0-16,5 1 0 15,3-3 0-15,2 1 0 16,0-1 0-16,-5 2 0 16,-5 4 0-16,-6 0 0 15,-7 0 0-15,-8 0 0 16,0 0 0-16,-3 0 0 16,5 0 0-16,1 0 0 15,7 0 0-15,2 0 0 16,0 0 0-16,-1 0 0 15,-5 0 0-15,-9 0 0 0,-6 0 0 16,-8 0 0-16,-3 0 0 16,-6 0 0-16,4 0 0 15,1 0 0-15,3 0 0 16,4-8 0-16,2 0 0 16,1-2 0-16,-2 0 0 15,2-2 0-15,-1 0 0 16,1 0 0-16,-1-2 0 15,0-3 0-15,1-1 0 16,0-1 0-16,2-4 0 16,2-3 0-16,-2-1 0 15,-1-1 0-15,-2-3 0 16,1 2 0-16,-3 0 0 16,-3-1 0-16,-3 2 0 15,-1-4 0-15,-1 2 0 0,-1-2 0 16,-3-2 0-16,2 2 0 15,-4-2 0-15,1 0 0 16,-3 1 0-16,0 1 0 16,1 0 0-16,-2 0 0 15,-1-2 0-15,-2-5 0 16,2 1 0-16,-2-1 0 16,0-6 0-16,0 1 0 15,2-2 0-15,-2 2 0 16,0 0 0-16,2 4 0 15,-2-2 0-15,0 2 0 16,3-4 0-16,-1-3 0 16,2 0 0-16,0 0 0 0,3 2 0 15,3 2 0 1,-4 3 0-16,0 4 0 0,1 2 0 16,0 1 0-16,-2 6 0 15,1-2 0-15,-2 1 0 16,1-2 0-16,-1-1 0 15,1-2 0-15,0 3-26 16,1 0 15-16,-4 6 1 16,3-1 10-16,-3 8-12 15,0-1 11-15,0 3-7 16,-2 0 7-16,2 1-1 16,-2-2-8-16,0-4 10 0,0 0-12 15,0 0 6 1,0-2-7-16,0 1 12 0,0 6-16 15,0-4 16-15,0 3-7 16,-6 2-10-16,1-3 8 16,-1-2-1-16,-3-2 5 15,0 0-12-15,0 1 2 16,1 0-7-16,-2 0 14 16,1 1-7-16,3 2 5 15,-3-4 10-15,0 2-17 16,2-2 3-16,-2 2-9 15,1-2 5-15,-2 4-4 16,-1-2 13-16,3 1-14 0,-4 2 12 16,1-1-5-1,-3 0 8-15,1 0 8 0,0-2-14 16,-3 1 13-16,3 0-7 16,0 0 8-16,0 4 2 15,-1 0 3-15,1 4-4 16,2 0 0-16,-3 1-1 15,1 2-7-15,-5-3 8 16,-3-3-17-16,-2 2-1 16,-6-1-13-16,-3-1 1 15,-1 2-5-15,0 0 23 16,-4 2 0-16,4 0 3 16,2 2 0-16,-3 0 0 15,1 2 9-15,2-1-17 16,0 2 16-16,0 0-11 0,-1-1 12 15,-1 3-1-15,0-2 0 16,-3 2-1-16,1-2-11 16,-2 3 2-16,0-2-8 15,1 3 18-15,-2 0-15 16,-2 0 14-16,0 0-15 16,0 0 15-16,0 0-5 15,-1 0 6-15,4 0 1 16,1 0 0-16,1 0-6 15,4 0 9-15,2 0-3 16,2 0 0-16,2 0 0 16,-4 0-7-16,2 3-9 0,-2-2 7 15,0 3-6-15,-2-2 13 16,0 1-5-16,0 0-1 16,2 0 8-16,-3 0 0 15,3 0 0-15,1 1 0 16,-1-1 0-16,0 1-7 15,2 0 5-15,-2 0-11 16,3-1 13-16,-1 0-12 16,-2 0 11-16,2 1-28 15,-2-3 19-15,2 4-10 16,3-2 10-16,-3 0 2 16,3-1 1-16,-3 2 6 15,-2-3-13-15,-3 2 14 16,1 1-10-16,-2-2 10 15,0 0 1-15,-1 0 0 0,3-1-1 16,4 2 1 0,5-3-1-16,2 1 1 0,2-1 2 15,1 0-3-15,-1 3 0 16,-1-3 0-16,0 2-1 16,-4 0 1-16,-4 1 0 15,-4 1-7-15,-4 3-16 16,-3-1-8-16,1 0-20 15,0 0 30-15,8-2 0 16,7 0 20-16,6-2-12 16,8 1 12-16,3-2-5 15,1-1 6-15,4 2-1 16,0-2 0-16,0 0 1 0,0 0-7 16,0 0 7-16,0 0 0 15,0 0-1-15,-2 0 1 16,2 0 0-16,0 0-1 15,0 0-5-15,0 0 6 16,0 0-9-16,0 0 9 16,0 0 0-16,0 0 0 15,0 0-1-15,0 0 1 16,-5 0 0-16,-8 5 0 16,-8 4-1-16,-6 3-20 0,-2 2 12 15,4-2-3 1,2-3 12-16,3 2-1 0,4-3 0 15,-2 3-7-15,3-1 8 16,1-3 0 0,3-1 0-16,5-2 1 0,1-2 0 15,5 0-1-15,0-2 1 16,0 0 3-16,0 0-4 16,0 0 0-16,0 0-1 15,0 0 1-15,0 0 3 16,0 0-1-16,0 0 1 15,0 0-2-15,0 0-1 16,0 0 0-16,0 0 6 16,0 0-6-16,-13 0-1 15,-2 0 0-15,-8 0-64 0</inkml:trace>
  <inkml:trace contextRef="#ctx0" brushRef="#br0" timeOffset="210047.26">21538 7743 591 0,'0'0'879'0,"0"0"-166"0,0 0-594 15,0 0 18-15,0 0 90 16,0 0-96-16,-22-13-86 16,22 11-18-16,-2 0-16 15,-3 0 1-15,1-2-11 16,-3 0 5-16,-2-1-6 16,0 0 0-16,0 2 0 15,-2-1-1-15,0-1 1 16,0 1-1-16,-2 2-9 15,-1 0-2-15,1 0 6 16,1 2-12-16,2-2 16 0,3 0-4 16,1 2 6-16,0-2 0 15,4 2 1-15,2 0-1 16,0 0 0-16,0 0 1 16,0 0-1-16,0-2 2 15,0 2-2-15,0 0 0 16,0 0 0-16,0 0 1 15,0 0-1-15,0 0 0 16,0 0 0-16,0 0 1 16,0 0-2-16,0 0 1 15,5 0-2-15,15 0-4 16,9 0 6-16,6 0 8 0,6 0-1 16,3-2 11-16,1 2-10 15,4 0 6-15,0-2-12 16,0 2 19-16,2-2-6 15,-1-2 1-15,2-1-4 16,2 1-4-16,0 1 14 16,2-2 8-16,-6 0 12 15,-2 1-12-15,-9 2-2 16,-3 2-27-16,-9 0 11 16,-3 0-12-16,-1 0-1 15,-1 0 1-15,-2 0-1 16,3 2 1-16,-4 2 0 15,1 1-6-15,1 0 12 16,-2 2-12-16,2 2 5 16,-3 1 0-16,1 2 1 0,-1 2-6 15,0 2 6-15,0 0 0 16,-3 3 6-16,3 2-6 16,-3 0 9-16,-1 2-7 15,1 2 8-15,-3 2-8 16,1 2 8-16,-3 0 2 15,-2 2-1-15,-1 0 4 16,-1 0-6-16,-4-1 9 16,1 1-12-16,-1 2 10 15,-2-1-8-15,0 2 4 16,0-1-5-16,0 0 1 16,0-2 1-16,0 0-9 15,0-2 9-15,0-3-9 16,0-4 12-16,-2-2-11 0,-1-6 11 15,1-2-12-15,0-4 6 16,2-3-5-16,-2-3 2 16,2-2 5-16,0 3-7 15,-2-3 4-15,2 0-4 16,-2 0 4-16,-5 6-3 16,-7 2-2-16,-5 6 1 15,-6 4 5-15,-8 4 1 16,-5 0-6-16,-7 4 3 15,-3 0-4-15,-8 2 0 16,-4 1-1-16,-1-1 1 0,-3-2-1 16,-1-2 1-1,-5 0 0-15,-1-4-6 0,-2-2 6 16,-3-4-7-16,3-2 6 16,1-6-9-16,3-5-3 15,7-1-12-15,8 0 13 16,10 0-8-16,6-9 8 15,11-3 6-15,7 2-10 16,5 2-2-16,5 3-23 16,8 5-2-16,2 0-16 15,0 9-126-15</inkml:trace>
  <inkml:trace contextRef="#ctx0" brushRef="#br0" timeOffset="212154.92">28313 7503 542 0,'0'0'56'0,"0"0"659"16,0 0-359-16,0 0-157 15,0 0-1-15,0 0-49 16,8 4-36-16,-8-4-33 16,2 0 7-16,-2 0-4 15,2 0 3-15,-2-1 4 16,0-2 1-16,0 2-8 0,0 1-15 16,0 0 9-16,0 0-17 15,0 0 2-15,0 0-16 16,0 0 7-16,0 0-1 15,-2 0 9-15,-12 0-2 16,-7 0-31-16,-8 0-11 16,-6 0-17-16,-2 0 13 15,-5 0-12-15,-4 0 3 16,0 0-4-16,-1 0 0 16,-1 0 0-16,0 0-1 15,6 0 1-15,0 5-1 16,6 1 1-16,5 0-6 15,2 0 6-15,5 1-12 16,4-1 11-16,-1-1-5 0,6-1 6 16,1 2-1-16,5-3-6 15,1 1 6-15,1-3-1 16,2 1-4-16,-1 1 12 16,1-2-8-16,-1 4 3 15,-3 1-2-15,0-1 1 16,-4 5-6-16,-1 3 6 15,1 0 0-15,0 1-1 16,1 2-3-16,-1-4 3 16,1 3 1-16,2-1 0 15,-1-1-4-15,-3 0 4 16,1 1 0-16,-5 5 0 16,0-2-1-16,-4 5 2 0,1 1-7 15,0 2 12-15,3-1-8 16,2-2 3-16,0 0-1 15,6 1 0-15,0 0 0 16,1 3 0-16,1 5 0 16,0 0 6-16,2 5-5 15,2-5 5-15,-1 3-6 16,3-1 0-16,2 0 0 16,0 1 9-16,0 2-1 15,0-1-7-15,0 1 16 16,0-2-10-16,0-1 8 15,7 0-7-15,-5-1 20 16,2-3-16-16,0 1 5 0,0-3-10 16,-2 2 17-1,0-4 8-15,0-2-20 0,0-4 0 16,0-3-12-16,0-1 6 16,1-6 1-16,1 2-8 15,-2-1 2-15,2-2 4 16,2 0-5-16,0 2 0 15,5-2 1-15,5 2 5 16,8 1 10-16,7 1-4 16,8-1 18-16,5-1-6 15,3 0-3-15,1-4-10 16,2 0 19-16,0 0-3 16,2 0-17-16,2 0 14 15,-1 0-18-15,8-2 12 0,-1 0-7 16,2-4 5-16,1 0-5 15,-1 0 19-15,-7 0-15 16,-6 0-9-16,-7 0 3 16,-11-2-8-16,-6 0 15 15,-9 0-16-15,-3 0 12 16,-1 0-12-16,-1 2 9 16,2-2-9-16,1 2 1 15,3 0-1-15,1 0 1 16,-1 0-2-16,2 0 3 15,-7 0-2-15,-2 0 1 16,-3 0-2-16,-5 0 2 16,-2 0-1-16,2 0 0 0,-2 0 1 15,0 0 3-15,0 0-1 16,0 0-6-16,2 0 6 16,-2 0-3-16,0 0 0 15,0 0 0-15,0 0 0 16,0 0 0-16,0 0 0 15,0-4 0-15,-11 0 0 16,-42-20-72-16,4 0-599 16,-2-2-1827-16</inkml:trace>
  <inkml:trace contextRef="#ctx0" brushRef="#br0" timeOffset="214106.27">28409 7525 834 0,'0'0'1162'16,"0"0"-563"-16,0 0-347 16,0 0 56-16,0 0-77 15,0 0-116-15,0 0-35 16,0-15-23-16,0 15-24 0,0 0-32 15,0 0 13-15,0 0-14 16,0 0 1-16,0 0 0 16,0 0 0-16,0 0 6 15,-13-3-7-15,-5 2 0 16,-8-3 0-16,-5-1-1 16,-6 1-6-16,0 0 1 15,-3 3-1-15,2-2-7 16,-2 1 7-16,2 2-8 15,2 0 3-15,1 0-4 16,4 0 15-16,0 0-11 16,1 0 12-16,4 0-11 15,3 2 5-15,4 1 0 0,0 1 6 16,-1-3-1 0,3 3-3-16,-4 1 3 0,-1 0-5 15,2 1 4-15,-2 0-10 16,1 0 11-16,0 2-10 15,0-2 10-15,3 2 0 16,3-2-8-16,1 2 9 16,1-2-3-16,-2 5-3 15,-3-1 9-15,0 2-9 16,0-2 7-16,2 2-1 16,3-2 0-16,3 0-1 15,-2-2 0-15,1 2-2 16,-1 0 1-16,-1-2 4 15,5 2-8-15,-2-4 3 16,4 0 3-16,-1 0-1 0,5-5 0 16,-2 3 0-16,2 1 1 15,-3-1-6-15,0 0 6 16,-2 2 0-16,-1 2-4 16,-1 1 3-16,0 0 1 15,-2 3 0-15,0 0 0 16,-1 2-8-16,2 3 7 15,-1 4-9-15,-1 1 9 16,1 2-10-16,3 5 10 16,-2-1 1-16,1 2-1 15,3 2 2-15,-4 0-1 16,2 0 9-16,1 2-8 0,1 2 6 16,1 2-7-16,0 0 10 15,3 0-10-15,2 2 12 16,0-3-11-16,0-3 10 15,0-4-2-15,0-6-3 16,0-4 7-16,0-4-12 16,0-2 12-16,2-4-13 15,-2-2 12-15,2 0-11 16,-2-1 6-16,3-3-5 16,-3-1 4-16,0 1-5 15,0-2-1-15,0-1 6 16,0 4-4-16,0-1-3 15,0 2 2-15,0 2 5 0,0 2-5 16,0 0 4-16,0-2-4 16,0 2 5-16,0-2 2 15,0 0-7-15,0 2 8 16,0 0-7-16,0 0 4 16,0 2-5-16,0 0 6 15,0-1-6-15,0 0 1 16,0 0 7-16,0-1-8 15,0-3 8-15,0-1-9 16,0 0 6-16,0-2-5 16,0 0 3-16,0 1-3 15,0-1-1-15,0 1 0 16,0 2 1-16,0-1-1 16,0 2 1-16,3 0-2 15,-3-1 2-15,2 4-2 0,0-5 2 16,0 1-1-16,2 2 0 15,1-1 6-15,-1 2-5 16,6 0 0-16,-2 0 8 16,3-1-8-16,5 0 17 15,3 1-17-15,4 1 13 16,4-4-14-16,2 0 21 16,6 0 2-16,3-3 14 15,5-2-2-15,1-2-5 16,6 0 6-16,-4 0-23 0,1 0 5 15,-5 0-16 1,-2 0 15-16,1 0-17 0,-6 0 0 16,5 0 0-16,0 0 1 15,1 0 8-15,0 0-9 16,5 2 7-16,-4 0-6 16,-3 0 16-16,0 0-15 15,-6 0 5-15,-7 0-5 16,-3 0-1-16,-7 1 8 15,-5-2-9-15,-3 1 2 16,-2-2 4-16,-2 3-1 16,-2-3-4-16,0 0 8 15,-2 0-9-15,2 0 0 16,1 0 8-16,-1 0-8 16,0 0 5-16,-2 0-4 0,2 0 2 15,-2 0-1-15,2 0 1 16,2 0-2-16,4 0 6 15,1 0 0-15,1 0 1 16,2 0-1-16,1 0-6 16,-2 0 6-16,1 0-7 15,-4 0 0-15,1 0 0 16,-2 0 0-16,-2-3 0 16,-1 3 0-16,0-2 0 15,-4-8-78-15,0-2-207 16,0-3-980-16</inkml:trace>
  <inkml:trace contextRef="#ctx0" brushRef="#br0" timeOffset="-185956.18">18860 11744 1393 0,'0'0'940'0,"0"0"-651"16,0 0-114-16,0 0-114 0,0 0-43 15,0 0-18 1,20-16 0-16,24 16 0 0,16 0 5 16,10 0-5-16,6-6 18 15,2-2-6-15,-3-3 22 16,-4-2-4-16,-8-1-13 15,-7 2 1-15,-16 1-17 16,-14-2 2-16,-26 6-3 16,-2-2-154-16,-31 3-656 0</inkml:trace>
  <inkml:trace contextRef="#ctx0" brushRef="#br0" timeOffset="-185707.61">18803 11678 1942 0,'0'0'605'16,"0"0"-468"-16,0 0-98 15,-8 120-33-15,8-43 3 16,2 19-9-16,12 6 16 16,-1-13 18-16,3 9 38 15,-1-11-14-15,-1-6-25 16,-1-11-15-16,-4-7 11 15,1-13 4-15,-6-6-32 16,2-10-1-16,-4-12-105 16,3-8-267-16,-5-14-368 0</inkml:trace>
  <inkml:trace contextRef="#ctx0" brushRef="#br0" timeOffset="-185489.7">18836 12106 1979 0,'0'0'642'0,"0"0"-454"15,0 0-100-15,0 0-22 16,0 0-59-16,0 0 4 16,0 0-11-16,162-3 8 15,-95 3 13-15,4 3-21 16,5-1 0-16,40-1-27 0,-18-1-331 15,-13 0-945-15</inkml:trace>
  <inkml:trace contextRef="#ctx0" brushRef="#br0" timeOffset="-185287.6">20272 11949 2046 0,'0'0'731'16,"0"0"-547"-16,0 0-135 16,0 0 123-16,158-16-83 0,-99 16-59 15,-8 0-24 1,-9 0-6-16,-15 18-11 0,-11 0-224 16,-16-4-604-16</inkml:trace>
  <inkml:trace contextRef="#ctx0" brushRef="#br0" timeOffset="-185131.83">20179 12178 2661 0,'0'0'670'16,"0"0"-538"-16,0 0-45 16,0 0-59-16,116 0-17 15,-45 0-10-15,39 0-1 16,-21 0-153-16,-18 0-522 0</inkml:trace>
  <inkml:trace contextRef="#ctx0" brushRef="#br0" timeOffset="-166097.25">22441 11683 1431 0,'0'0'702'15,"0"0"-396"1,0 0-72-16,0 0 84 0,0 0-46 16,0 0-124-16,-2-19-76 15,-4 19-45-15,0 17-4 16,-7 20-22-16,-9 21 41 15,-3 21 39-15,-13 25-33 16,-4 23-5-16,1-11-10 16,6-14-3-16,6-16-7 15,9-19 2-15,0-2-7 16,2-3 2-16,7-18-7 16,5-17-12-16,6-16 4 15,0-11-4-15,0 0 17 16,6-31 30-16,27-39-1 0,19-49-41 15,12-53-2-15,3-24-3 16,-11 7-1-16,-14 44 0 16,-17 55 0-16,-9 37-1 15,-8 22 2-15,1 8-10 16,-2 6 7-16,-3 5 1 16,1 12 1-16,-1 0-9 15,7 19-27-15,12 38-23 16,8 43 43-16,7 40 8 15,-1 15 7-15,-6-3 2 16,-10-35 13-16,-8-38 6 16,-1-20 22-16,-4-11-14 15,5 2-2-15,-1 0-5 0,-1-1-6 16,-3-17-6-16,-2-12-3 16,-2-12-5-16,-4-6-1 15,2-2 10-15,-2 0-7 16,2-12-6-16,-2-10-15 15,0-6-107-15,-11-28-161 16,-13 8-416-16,-10-2-606 0</inkml:trace>
  <inkml:trace contextRef="#ctx0" brushRef="#br0" timeOffset="-165882.53">22221 12062 2242 0,'0'0'656'0,"0"0"-542"0,0 0 31 16,0 0-1-16,119 13 52 15,-47-5-32-15,5-4-64 16,-5 0-26-16,-15-2-58 16,-14 1-2-16,-11 1-14 15,-15-4-19-15,-5 0-251 16,-12 0-609-16</inkml:trace>
  <inkml:trace contextRef="#ctx0" brushRef="#br0" timeOffset="-144180.02">23468 12079 1861 0,'0'0'841'15,"0"0"-639"-15,0 0 28 16,0 0-23-16,0 0-128 16,47 0-53-16,-1 8-4 15,19-2 47-15,15-2-34 16,10-1-5-16,3-3-23 0,-1 0 56 15,-9 0-34-15,-6 0-10 16,-17 0-11-16,-16 0-7 16,-13 0-2-16,-12 0-10 15,-19 0-151-15,0 0-361 16,-19 0-297-16</inkml:trace>
  <inkml:trace contextRef="#ctx0" brushRef="#br0" timeOffset="-143961.96">23811 11807 2112 0,'0'0'641'16,"0"0"-526"-16,0 0-65 16,0 0 137-16,8 138 10 0,4-67-121 15,-1 9-63-15,-2-3 4 16,-2-3-11-16,-1-5-6 15,-1-11 0-15,3-8-6 16,-3-8-269-16,0-11-437 16,-5-17-939-16</inkml:trace>
  <inkml:trace contextRef="#ctx0" brushRef="#br0" timeOffset="-87878.79">25375 11908 1347 0,'0'0'810'0,"0"0"-350"15,0 0-153-15,0 0 37 16,-2-49-110-16,0 49-174 16,0 0-40-16,-1 0-19 15,1 0-2-15,-3 0-20 16,1 19-2-16,-5 14-16 15,-2 21-13-15,-9 14 43 16,-3 14 9-16,-4 6 34 0,-2 3-16 16,0 2 20-1,3-8 2-15,0-4-2 0,3-9-20 16,3-16-6 0,7-12-6-16,4-13-6 0,5-14-8 15,4-7-134-15,-6-10-186 16,2-19-241-16,2-16-461 0</inkml:trace>
  <inkml:trace contextRef="#ctx0" brushRef="#br0" timeOffset="-87308.94">25464 11653 1817 0,'0'0'827'16,"0"0"-662"-16,0 0-53 0,0 0-22 16,0 0-57-16,0 0 78 15,129 104-12-15,-89-58-42 16,-7 0-28-16,-8-2-6 16,-9-6-23-16,-7-7 11 15,-7-8-10-15,-2-7 4 16,0-1 2-16,-27-2 34 15,-10-1-1-15,-11 0-11 16,-2-1-18-16,0-6-10 16,8-1 10-16,13-2-11 0,9-2 4 15,9 3-2 1,7-3-2-16,4 0 0 0,0 0 0 16,0 0 0-16,0 0 1 15,17 1-2-15,22 7-3 16,13 8 3-16,18 9 2 15,6 5 8-15,-8 9-9 16,-10 4 0-16,-16 6 0 16,-17-1-1-16,-13-1 1 15,-12 0 0-15,-8-1 10 16,-25-4-3-16,-9-4 29 16,-14-4 8-16,-2-4 22 15,-4-4-35-15,-1-4-11 16,5-2-10-16,8-4-10 15,7-6 0-15,9-4 7 0,10-2-5 16,2-4-2 0,0 0 0-16,-1-9-9 0,2-12-9 15,7-31-154-15,3 4-366 16,9-4-420-16</inkml:trace>
  <inkml:trace contextRef="#ctx0" brushRef="#br0" timeOffset="-87086.82">26262 11596 1993 0,'0'0'920'16,"0"0"-616"-16,0 0-207 15,0 0-7-15,0 0-59 16,0 0-30-16,-33 107 8 15,10-53-9-15,-4 5-9 16,-29 10-242-16,6-15-433 16,0-14-1076-16</inkml:trace>
  <inkml:trace contextRef="#ctx0" brushRef="#br0" timeOffset="-79288.18">26892 12037 1967 0,'0'0'542'16,"0"0"-390"-16,-113-6 80 0,64 6-24 15,-3 12-61-15,2 14-73 16,-6 11-27-16,0 9 0 16,-2 8-5-16,4 8 19 15,6 4-20-15,7 4 16 16,13 1-24-16,9 1-2 15,15-4-17-15,4-4 11 16,13-8-10-16,30-10-14 16,14-9 8-16,17-16-7 15,13-13-2-15,9-8 0 16,6-10-8-16,29-46-125 16,-25 6-246-16,-17-6-652 0</inkml:trace>
  <inkml:trace contextRef="#ctx0" brushRef="#br0" timeOffset="-79060.95">27768 11368 2483 0,'0'0'609'0,"0"0"-515"16,0 0-10-16,0 0-58 16,0 0-11-16,0 0-15 15,-49 175-15-15,20-108-228 0,-5-13-496 16</inkml:trace>
  <inkml:trace contextRef="#ctx0" brushRef="#br0" timeOffset="-70075.05">27841 11462 85 0,'0'0'283'0,"0"0"456"16,0 0-517-16,0 0-81 15,0 0 14-15,0 0-40 16,11 0-37-16,-11 0-11 15,0 0 20-15,0 0 2 16,0 0 5-16,0 0-7 16,2-3 3-16,-2 3-21 15,0-1-1-15,0 1-15 16,0-2 4-16,0 2 7 0,0-3-3 16,0 1-3-16,4-2-9 15,-4 1-10-15,0-1-31 16,0 0 10-16,0-2 2 15,0-1 24-15,0 3-11 16,0 3 1-16,0 1 18 16,0 0-26-16,0 0-8 15,0 0-18-15,0 4-9 16,-10 14-18-16,-7 8 26 16,-8 9 1-16,-4 4 0 15,0 5 1-15,-2 0 9 16,2-1 7-16,2-2-16 15,4-6 19-15,4-6-20 0,5-4 12 16,3-11-11 0,7-4 0-16,0-7 1 0,4-3 5 15,0 0 7-15,0 0 10 16,0 0 57-16,0-9 11 16,0-13 18-16,0-10-77 15,12-12-18-15,7-10-15 16,4-7 0-16,6 1 0 15,-2 3-2-15,0 5 2 16,-6 11 0-16,-6 9 2 16,-6 11-1-16,-4 10-2 15,-3 4-2-15,0 7 3 16,-2 0 0-16,0 0 0 16,0 8-15-16,-2 16-11 15,-14 13 25-15,-4 9-1 0,-4 7-6 16,-1 0 10-1,-2-2-2-15,4-4 0 0,6-8 0 16,1-8 1-16,7-8-1 16,5-12 0-16,2-2 6 15,0-9-6-15,2 0 1 16,0 0 9-16,0-3-3 16,2-17 34-16,18-11-16 15,4-14-17-15,9-9-4 16,4-3-2-16,-4 0-2 15,-6 7 0-15,-7 11 7 16,-7 10-5-16,-4 13 5 16,-7 6-7-16,-2 7 0 0,0 3 0 15,0 0-1 1,0 4 0-16,-4 21-31 0,-14 6 32 16,-7 12-4-16,1 4-2 15,-3-1 10-15,5-5-4 16,5-5 0-16,3-8 0 15,5-5-1-15,3-7 2 16,2-5-2-16,0-2 1 16,-15-9-157-16,-2 0-382 15,-3-9-328-15</inkml:trace>
  <inkml:trace contextRef="#ctx0" brushRef="#br0" timeOffset="-46646.95">5371 14205 692 0,'0'0'2101'0,"0"0"-1769"16,0 0-241-16,0 0 47 16,0 0-42-16,0 0-96 15,25 3 0-15,24 16 0 0,7 3 1 16,4 4 0-16,-9-4 5 15,-6 0-6-15,-12 0 5 16,-11-4-4-16,-8 2-2 16,-12 0 2-16,-2 4-1 15,-16 2 11-15,-22 5 11 16,-16 1 8-16,-8-5-19 16,0-4 1-16,9-6-12 15,10-5 7-15,19-7-6 16,10-4 7-16,8 2-7 15,6-3-2-15,0 0 1 16,0 4-1-16,2 2-11 16,21 4-36-16,14 4 42 15,15 2 6-15,14-2 12 16,10-6-5-16,2-1 0 0,-2-3-7 16,0-4-96-16,-18 0-431 15,-25-6-637-15</inkml:trace>
  <inkml:trace contextRef="#ctx0" brushRef="#br0" timeOffset="-46395.82">4766 14189 370 0,'0'0'2040'0,"0"0"-1654"15,0 0-217-15,0 0 16 0,0 0-138 16,0 0-47-16,0 0-28 16,-70 148 27-16,70-89-5 15,0 3 6-15,16 0-8 16,9 1 7-16,8-6-13 16,11-7-11-16,52-10-249 15,-11-18-342-15,0-16-374 0</inkml:trace>
  <inkml:trace contextRef="#ctx0" brushRef="#br0" timeOffset="-46132.85">6173 14135 689 0,'0'0'1613'0,"0"0"-1350"15,0 0-204-15,0 0 91 16,114 43 69-16,-65-7-80 15,-2 8-14-15,-4-5-21 16,-12 1-45-16,-10 0-37 16,-7-8-2-16,-12 2-5 15,-2-1-6-15,-6-1 9 16,-25 1-8-16,-14 5 14 16,-13-1-16-16,-13 3-2 15,-10 0-6-15,-42 16-11 16,21-15-321-16,11-10-722 0</inkml:trace>
  <inkml:trace contextRef="#ctx0" brushRef="#br0" timeOffset="-44871.4">9063 14985 789 0,'0'0'1570'16,"0"0"-1112"-16,0 0-281 16,0 0 53-16,0 0-53 15,0 0-132-15,0 0-45 16,-27 50-27-16,27 17 1 15,2 27 16-15,10 39-17 16,-3 38 27-16,-1 14 27 0,0-5 1 16,-6-15 16-16,0-27-11 15,-2-8 3-15,0-5-17 16,0-23 4-16,0-26-14 16,0-22-8-16,0-13 5 15,0 6-6-15,0 0-55 16,0 0-240-16,-12-18-420 15,-1-21-607-15</inkml:trace>
  <inkml:trace contextRef="#ctx0" brushRef="#br0" timeOffset="-44251.96">9110 14807 1041 0,'0'0'1468'15,"0"0"-1125"-15,0 0-158 16,0 0 7-16,0 0-65 16,0 0-97-16,0 0-24 15,51-18-6-15,32 8 14 16,48-11 16-16,65-4 9 15,43-8-11-15,26 5-13 16,29 0 23-16,9 11 16 16,40 4-36-16,29 5 1 15,0 6 25-15,5 2-7 0,-14 0 44 16,-13 0-66 0,-23 0 30-16,-33 6-13 0,-37 4 10 15,-41 4-12-15,-39 2-29 16,-42 2 20-16,-39-7-12 15,-36 0 1-15,-16-5-10 16,-1 2 12-16,-8 0-5 16,-4-4 4-16,-15 1-4 15,-9-5-6-15,-7 1 17 16,0-1-17-16,0 0 14 16,0 5-15-16,0 2 0 15,6 11-6-15,5 19 6 0,10 17-5 16,8 36 5-16,13 42 2 15,11 55-1-15,3 25 17 16,-3 7-18-16,-4-10 0 16,-7-31 0-16,-1-14 0 15,-5-15 0-15,-9-33 0 16,-10-28 0-16,-3-29 0 16,-8-13 0-16,-1-7 0 15,-5-2-38-15,-13-15-191 16,-19-10-282-16,-11-12-547 0</inkml:trace>
  <inkml:trace contextRef="#ctx0" brushRef="#br0" timeOffset="-43579.64">8930 16623 1502 0,'0'0'1062'0,"0"0"-885"16,0 0-104-16,0 0 57 16,139 0 132-16,7-8-57 15,81-2-92-15,52 3-44 0,26-4 21 16,18 9-5-16,-16 2-16 16,21 0-3-16,22 8-3 15,3 4-18-15,13 2 40 16,0-4-85-16,-5 3 0 15,-4-4 0-15,-22-5 0 16,-27 4 0-16,-43-2 0 16,-55-2 0-16,-65-4 0 15,-57 4 0-15,-41-4 0 16,-24 0 0-16,-12 0 0 16,-5 0 0-16,-1 0 0 15,-5 0 0-15,0 0 0 16,-7 0 0-16,-4-4 0 0,0 0 0 15,2-6 0 1,5 2 0-16,1 3 0 0,-9-26-228 16,-2 3-577-16,-9-3-1274 15</inkml:trace>
  <inkml:trace contextRef="#ctx0" brushRef="#br0" timeOffset="-42837.55">7905 13880 424 0,'0'0'1846'16,"0"0"-1175"-16,0 0-568 16,0 0-61-16,0 0-17 15,0 0 2-15,183 135 8 16,-66-55-7-16,28 10 25 16,-6-10 26-16,-26-22-16 15,-30-22-27-15,-21-9 0 16,7 1-18-16,7 1 6 15,-3 5-23-15,-13-5 4 16,-18 1-5-16,-32 13-79 16,-10-8-380-16,-10-13-435 0</inkml:trace>
  <inkml:trace contextRef="#ctx0" brushRef="#br0" timeOffset="-42190.63">9025 13485 2165 0,'0'0'680'16,"0"0"-448"-16,0 0-88 0,0 0-54 16,0 0-46-16,-82 126-5 15,40-55-9-15,-2-1-18 16,3-4 0-16,10-10-11 16,6-12 4-16,10-14-4 15,6-12-1-15,7-10 0 16,2-8 0-16,0-3 0 15,19-32 6-15,29-31-12 16,2-8 9-16,10-17-3 16,1-6 0-16,-14 14 8 15,-3-3-7-15,-11 18 9 16,-10 19 2-16,-12 21 18 16,-4 17-12-16,-5 11-18 15,0 6 0-15,3 30-53 16,1 20 43-16,3 14 4 0,-2 12 6 15,-2 4-1-15,-1-3 2 16,0-9-1-16,-2-6 0 16,3-8-72-16,-3-2-241 15,0-13-214-15,-2-18-417 0</inkml:trace>
  <inkml:trace contextRef="#ctx0" brushRef="#br0" timeOffset="-42037.99">8998 13806 1854 0,'0'0'690'16,"0"0"-522"-16,0 0-104 15,0 0-39-15,0 0-19 0,0 0-12 16,0 0-105-16,141-4-215 16,-101-4-586-16</inkml:trace>
  <inkml:trace contextRef="#ctx0" brushRef="#br0" timeOffset="-41838.93">9445 13421 1711 0,'0'0'672'16,"0"0"-568"-16,0 0-40 15,0 0 90-15,-70 144-75 0,61-100-56 16,3-1-10-1,1-4-12-15,-4 0 0 0,-2-3-1 16,-9 0-77-16,2-4-176 16,2-10-495-16</inkml:trace>
  <inkml:trace contextRef="#ctx0" brushRef="#br0" timeOffset="-41410.66">9522 13431 1023 0,'0'0'834'16,"0"0"-661"-16,0 0-135 16,0 0 40-16,0 0 65 0,0 0-80 15,0 0-34-15,125 115 4 16,-116-97 40-16,-9-3 20 16,0-1 56-16,-7 1 32 15,-17-4-9-15,-7 2-64 16,-5-4-35-16,0 2-20 15,3-4-41-15,4-2-1 16,11-1-10-16,7-4 5 16,9 1-6-16,2 2-1 15,0 1-34-15,18 2-24 16,9 2 46-16,6 4 12 16,-2 2 0-16,0 4 1 15,-9-3-1-15,-6 4-3 0,-10-7 3 16,-3-3 2-1,-3-4 29-15,0-5 54 0,0 2 33 16,-15 2-51-16,-12 2-41 16,-9 2-4-16,-11 2-21 15,-7-6 7-15,-1 4-7 16,-1 0-9-16,-20 4-136 16,18-4-453-16,7-2-710 0</inkml:trace>
  <inkml:trace contextRef="#ctx0" brushRef="#br0" timeOffset="-41117.23">8393 14712 1726 0,'0'0'930'0,"0"0"-715"16,-132 0 13-16,86 0 10 16,5 18-110-16,8 13-100 15,9 15-19-15,3 8-9 16,13 3-1-16,8 2-10 16,2-5-5-16,31-8 7 15,18-4-8-15,36-14 5 16,54-7-131-16,63-21-199 15,-21-3-373-15,-15-16-935 0</inkml:trace>
  <inkml:trace contextRef="#ctx0" brushRef="#br0" timeOffset="-40557.89">10052 14364 884 0,'0'0'1297'15,"0"0"-972"-15,0 0-185 16,0 0 95-16,0 0-43 0,0 0-136 16,0 0-35-1,-98 33-21-15,87-3 5 0,3 1-4 16,6 0-2-16,2-4 1 16,0-9 0-16,0-5 0 15,13-7 0-15,0-6 0 16,3 0 0-16,-1-7 27 15,1-17 30-15,-3-5-18 16,-4-5-12-16,-4 5-7 16,-3 2-20-16,-2 6-7 15,0 7-173-15,0 7-347 16,-4 7-559-16</inkml:trace>
  <inkml:trace contextRef="#ctx0" brushRef="#br0" timeOffset="-40269.6">10342 14564 1478 0,'0'0'778'15,"0"0"-562"-15,0 0-34 16,0 0 49-16,0 0-84 16,34-118-89-16,-34 81 32 15,0 1 28-15,-14 2-19 16,-12 4-33-16,-3 8-12 15,-2 10-24-15,2 3-21 0,4 9-9 16,0 9-1 0,5 15-20-16,5 9 1 0,6-1 20 15,7 0-18-15,2-2 10 16,0-7-10-16,22 0-24 16,11-9-109-16,43-11-109 15,-7-3-306-15,2 0-547 0</inkml:trace>
  <inkml:trace contextRef="#ctx0" brushRef="#br0" timeOffset="-39917.49">11759 14339 1766 0,'0'0'543'0,"0"0"-371"0,0 0 65 15,-35-110 33-15,17 76-122 16,-5 4-31-16,2 6 3 16,-4 2-20-16,2 10-34 15,1 7-6-15,0 5-28 16,0 7-22-16,-3 21-9 15,6 6-2-15,2 9-4 16,9-4-3-16,8 1-1 0,0-6-1 16,6-6 2-1,19-6-19-15,8-3-63 0,11-13-86 16,33-6-164-16,-11-6-313 16,-5-13-504-16</inkml:trace>
  <inkml:trace contextRef="#ctx0" brushRef="#br0" timeOffset="-39719.19">12140 13946 1824 0,'0'0'725'0,"0"0"-538"16,0 0-85-16,0 0-29 0,0 0-18 15,-35 138-32 1,26-81-10-16,2 3-12 0,0-2-1 15,1 2-1-15,1 26-25 16,3-15-226-16,2-13-444 0</inkml:trace>
  <inkml:trace contextRef="#ctx0" brushRef="#br0" timeOffset="-39425.11">12927 14021 1126 0,'0'0'1230'15,"0"0"-677"-15,0 0-331 16,0 0-83-16,0 0-83 15,0 0-42-15,0 0-14 16,-20 110 0-16,20-63-4 16,0 6 4-16,0-3-17 15,0 2-75-15,0 11-173 16,2-19-355-16,0-12-467 0</inkml:trace>
  <inkml:trace contextRef="#ctx0" brushRef="#br0" timeOffset="-39221.47">13408 14021 2065 0,'0'0'707'16,"0"0"-519"-16,0 0-135 15,0 0-53-15,0 0 1 16,0 0-2-16,0 122-9 15,0-70-30-15,-5 19-156 16,-1-10-359-16,-5-11-455 0</inkml:trace>
  <inkml:trace contextRef="#ctx0" brushRef="#br0" timeOffset="-39021.28">14112 14111 408 0,'0'0'2066'0,"0"0"-1582"15,0 0-325-15,0 0-102 16,0 0-57-16,0 0-14 16,0 0-41-16,-51 164-156 15,35-102-255-15,-2-12-356 0</inkml:trace>
  <inkml:trace contextRef="#ctx0" brushRef="#br0" timeOffset="-38745.85">14473 14133 637 0,'0'0'1864'0,"0"0"-1560"0,0 0-181 16,0 0-87-16,0 0-9 15,-120 142-26-15,120-92 7 16,0-7-8-16,10-14-12 16,13-11-12-16,4-15 13 15,0-3 11-15,0-16 19 16,-3-13 66-16,-6-11 32 0,-8 0 6 16,-10 5 0-1,0-4-47-15,-8 9-53 0,-17 7-23 16,-40 22-47-16,5 1-269 15,-9 0-665-15</inkml:trace>
  <inkml:trace contextRef="#ctx0" brushRef="#br0" timeOffset="-38039.08">8843 15655 1438 0,'0'0'600'0,"0"0"-44"16,0 0-380-16,0 0 10 0,0 0-36 16,0 0-102-16,-49 44-41 15,33-8 1-15,3 0-8 16,3 4 0-16,8-9-9 16,2-8 3-16,0-5-6 15,5-9 3-15,9-5 8 16,-1-4 1-16,3-9 20 15,1-17 22-15,-1-2-3 16,-3-7-15-16,-3-2 24 16,-6 7-13-16,0 0-8 15,-4 6-19-15,0 9-8 16,0 8 0-16,0 7-19 0,0 0-234 16,-12 13-491-16</inkml:trace>
  <inkml:trace contextRef="#ctx0" brushRef="#br0" timeOffset="-37819.38">8905 16258 1940 0,'0'0'702'0,"0"0"-611"16,0 0-14-16,0 0 16 15,0 0-45-15,0 139-27 0,-7-103-20 16,-1 4 8-16,0-4-9 16,-2 11-106-16,1-10-258 15,-1-15-826-15</inkml:trace>
  <inkml:trace contextRef="#ctx0" brushRef="#br0" timeOffset="-36889.71">9433 15873 856 0,'0'0'892'15,"0"0"-287"-15,0 0-417 16,0 0 59-16,0 0-52 16,0 0-91-16,0 0-29 15,-22 0 39-15,19 0 1 16,1 2-11-16,0-2-53 15,-3 2-29-15,-1-2-16 16,-5 2 0-16,-5 2-6 16,1 0 0-16,-5 1 0 0,4-1 0 15,0-1 0-15,8 0 1 16,4 0 3-16,0-3-4 16,4 0 0-16,0 0-1 15,0 0 1-15,0 0-1 16,0 0-5-16,0 0 0 15,19 0-4-15,16 0 10 16,19-7 1-16,39-16 23 16,50-13-2-16,44-5 11 15,16-8-18-15,-2 5-4 16,-19 12 10-16,-19 10-20 16,-5 8 20-16,-7-2 9 0,-3 6-6 15,-8-3-22 1,5 8 10-16,0-4 25 0,2 4-2 15,-5 0-17-15,1 2 13 16,-3-7-10-16,-2 6-15 16,-6-5 27-16,-5 5-27 15,-24 3 23-15,-22 1-23 16,-18 0 4-16,-5 0-8 16,6 0 14-16,10 0 7 15,8 0-4-15,-1 0 7 16,-4 0-26-16,2 0 0 15,-4 1 0-15,-1 3 0 16,-7 0 0-16,-5 1 0 16,-6-1 0-16,0 0 0 15,-5 2 0-15,2-3 0 16,3 2 0-16,2-4 0 0,2 2 0 16,5-2 0-16,0-1 0 15,1 3 0-15,-1-3 0 16,-1 0 0-16,-4 0 0 15,-8 0 0-15,-10 0 0 16,-11 0 0-16,-6 0 0 16,-7 0 0-16,-1 0 0 15,4 0 0-15,3 0 0 16,8 0 0-16,1 1 0 16,0 4 0-16,-4-1 0 15,-22 4-200-15,-7 2-539 16,-7-4-707-16</inkml:trace>
  <inkml:trace contextRef="#ctx0" brushRef="#br0" timeOffset="-36222.64">10735 14794 1121 0,'0'0'1026'0,"0"0"-562"0,0 0-219 15,0 0 52-15,0 0-84 16,0 0-63-16,0 0-98 16,-18-14-34-16,18 14-18 15,0 14-1-15,0 21-19 16,0 17-2-16,0 25 21 15,0 30-6-15,0 32-2 16,0 23 9-16,0 10 13 16,4-15 16-16,2-19-5 15,2-35-15-15,-4-26-3 16,-2-16 45-16,3-6-11 16,-1 2-16-16,0 7-10 15,-2-2 7-15,3-13-21 0,-5-13 11 16,0-10-10-16,0-4 5 15,0-8-6-15,-3 12-74 16,-12-5-194-16,-3-10-610 0</inkml:trace>
  <inkml:trace contextRef="#ctx0" brushRef="#br0" timeOffset="-35643.4">12024 14691 1461 0,'0'0'619'15,"0"0"-157"-15,0 0-172 16,0 0 18-16,0 0-120 16,0 0-130-16,0 0-45 15,0 93 40-15,0 28-1 16,0 45-22-16,-2 21 20 16,-11-5-5-16,2-20-12 15,4-23 27-15,4-11-18 16,3-24-14-16,0-19 10 15,0-19 1-15,0-11-24 16,0 6 4-16,0 1-10 16,0 1 2-16,3-13-4 15,1-16-7-15,1-10 5 0,-3-8-5 16,1-6 0-16,1 0-42 16,-2 2-107-16,-2-2-167 15,0 2-449-15,0-12-1082 0</inkml:trace>
  <inkml:trace contextRef="#ctx0" brushRef="#br0" timeOffset="-35102.76">13405 14579 952 0,'0'0'1483'0,"0"0"-1016"15,0 0-187-15,0 0 17 16,0 0-149-16,0 0-101 16,0 0-46-16,-31 143 10 15,27 26 18-15,-2 33-4 16,-3 13 17-16,1-11 2 15,4-31 31-15,4-10-41 16,0-21 23-16,0-34 6 16,2-27-22-16,3-24-41 15,0-9 0-15,-1 6 0 16,-2-5 0-16,3 1 0 16,-5-14 0-16,2-10 0 15,-2-8 0-15,0-6 0 0,0-2 0 16,0 0 0-16,0 6-104 15,-13 2-151-15,-12 0-480 16,-4-8-1338-16</inkml:trace>
  <inkml:trace contextRef="#ctx0" brushRef="#br0" timeOffset="-34422.05">14558 16692 1497 0,'0'0'623'16,"0"0"-385"-16,0 0 42 15,0 0-50-15,0 0-77 16,0 0-13-16,0 0 18 16,17-29-36-16,-15 25-8 15,3 4-13-15,4-4-25 0,9 4-32 16,6 0-23-16,14 0 18 16,9 0-5-16,7 8 4 15,4 2-8-15,-3 3-6 16,-1 0-17-16,-12-3-5 15,-8-1-1-15,-13-1 0 16,-7-3 0-16,-7-5-1 16,-7 5 8-16,0-5-8 15,0 0 0-15,0 0-6 16,-18 0-77-16,-11 4-199 16,-7-4-906-16</inkml:trace>
  <inkml:trace contextRef="#ctx0" brushRef="#br0" timeOffset="-31099.05">10166 15105 2316 0,'0'0'512'16,"0"0"-403"-16,0 0 105 15,0 0-9-15,0 0-97 16,-52 143-23-16,37-98-25 16,-1 5-4-16,-1 3-13 15,-1-8-2-15,3 2-11 16,1-5 3-16,1-1-15 16,6-7-8-16,0-2-9 15,5-10 0-15,0-8 0 16,2-8-1-16,0-2 0 15,0-4-27-15,-5 0-65 0,-1 0-151 16,-5-10-402-16</inkml:trace>
  <inkml:trace contextRef="#ctx0" brushRef="#br0" timeOffset="-28479.26">11485 14909 2034 0,'0'0'634'0,"0"0"-361"16,0 0-30-16,0 0-23 15,0 0-126-15,0 0-53 16,0 0-26-16,0-4 9 16,0 36 9-16,-6 12 15 0,-6 6-23 15,1 2-14-15,-2-3-4 16,-1-5-7-16,4-11 8 16,3-6-7-16,0-5 3 15,4-12-3-15,3-2-2 16,0-8-9-16,0 4-63 15,-4-4-140-15,-4 0-335 16,-4 0-469-16</inkml:trace>
  <inkml:trace contextRef="#ctx0" brushRef="#br0" timeOffset="-27444.88">11550 15861 1117 0,'0'0'1113'15,"0"0"-794"-15,0 0-51 16,0 0-26-16,0 0-83 16,0 0-93-16,0 0-45 15,0 12-13-15,0 20 47 0,-5 9 24 16,-5 9-4-16,-2 8-21 15,-3 4 32-15,-1 1-50 16,3-2-11-16,-1-7-13 16,1 0-1-16,4-5-2 15,2-9-9-15,0-9 14 16,3-8-14-16,2-8 10 16,0-9-9-16,2-1-1 15,0-5 1-15,0 0 0 16,0 0 5-16,0 0-6 15,0 0 0-15,0 0 0 16,0 0 0-16,0-5-44 16,0-3-88-16,-9-19-324 15,-3 1-316-15,-1 2-1226 0</inkml:trace>
  <inkml:trace contextRef="#ctx0" brushRef="#br0" timeOffset="-26324.12">13187 15879 153 0,'0'0'1771'0,"0"0"-1400"16,0 0-184-16,0 0 33 0,0 0-60 16,0 0-108-16,0 0-37 15,-113 114 21-15,72-37-2 16,0 13 7-16,3 2-1 16,9-14 3-16,4 3-16 15,5-11 5-15,9-22-23 16,4-12 0-16,5-14-8 15,2-8 1-15,0-14 5 16,0 0-6-16,0 0-1 16,-11-8-113-16,0-14-235 15,-5-1-927-15</inkml:trace>
  <inkml:trace contextRef="#ctx0" brushRef="#br0" timeOffset="-24419.22">10186 16177 814 0,'0'0'1194'0,"0"0"-800"0,0 0-110 16,0 0 13 0,0 0-34-16,0 0-91 0,-49-40-68 15,34 39-47-15,-5 1-26 16,-3 0-1-16,-2 14-29 16,4 13-1-16,-2 8-4 15,8 11 3-15,5-2-17 16,10 2 6-16,0 3-5 15,12-13 4-15,12-2 7 16,5-14 1-16,4-8 4 16,6-12 2-16,-1 0 6 15,-1-18-6-15,-1-18 7 16,-7 0-7-16,-7-2 8 16,-7 1-1-16,-5 5-7 15,-8 1 16-15,-2 0-4 0,0 3 56 16,-18 2-45-16,-5 4-9 15,-2 4-14-15,-5 3 5 16,-3 4-6-16,2 7 0 16,0 4-1-16,-4 0-15 15,7 8-4-15,2 10-77 16,1 0-188-16,7-1-309 16,7-13-466-16</inkml:trace>
  <inkml:trace contextRef="#ctx0" brushRef="#br0" timeOffset="-23257.85">12452 14989 1167 0,'0'0'1027'15,"0"0"-738"-15,0 0-107 16,0 0-48-16,0 0-61 16,0 0-52-16,0 0-21 15,-22 108 10-15,22-51 4 16,0-2 7-16,0-2 1 16,22-7 4-16,9-13-16 15,10-8-8-15,7-12 7 0,4-13 10 16,4-5 12-16,-4-28 4 15,-6-2-7-15,-15-5 8 16,-14 0 38-16,-17 0 13 16,-2-5 16-16,-31 9 3 15,-9 0-20-15,-10 10-13 16,1 8-52-16,0 14-10 16,1 4-11-16,8 8-1 15,7 17-104-15,10 10-179 16,10-5-368-16,15-8-364 0</inkml:trace>
  <inkml:trace contextRef="#ctx0" brushRef="#br0" timeOffset="-22835.64">13820 15021 2148 0,'0'0'556'16,"0"0"-377"-16,0 0 11 16,0 0-60-16,0 0-85 0,0 0-37 15,0 0-8 1,-76 125-1-16,76-84-9 0,0 2 8 15,14-7-12-15,13-9 13 16,8-10 2-16,12-11-1 16,6-6 10-16,6-26 16 15,-1-10-2-15,-8-9-2 16,-9-1 27-16,-14 2 4 16,-19 0 55-16,-8 2 15 15,-2 6-6-15,-22 5-33 16,-10 10-36-16,-1 5-30 15,-3 14-18-15,-3 2 0 16,-1 12-54-16,-14 30-141 16,14-2-336-16,7-7-310 0</inkml:trace>
  <inkml:trace contextRef="#ctx0" brushRef="#br0" timeOffset="-22377.74">14309 16030 1982 0,'0'0'787'0,"0"0"-438"16,0 0-118-16,0 0-75 0,0 0-81 16,0 0-45-16,0 0-23 15,-125 122-1-15,115-64-4 16,10-1-2-16,0-7 4 16,10-6-2-16,14-12-3 15,5-10 2-15,6-10 0 16,10-12 5-16,4 0 6 15,2-26 4-15,3-14-8 16,-6-10 4-16,-7 1-11 16,-12-3 23-16,-16 2 34 0,-13 4 41 15,0 2-25-15,-11 8 14 16,-18 6-22-16,-2 3-66 16,-4 13 0-1,-4 5 0-15,6 9 0 0,-9 0-111 16,8 0-261-16,5 0-824 0</inkml:trace>
  <inkml:trace contextRef="#ctx0" brushRef="#br0" timeOffset="4368.61">9455 15699 1287 0,'0'0'1268'0,"0"0"-963"0,0 0-96 15,0 0 57 1,0 0-68-16,0 0-121 0,0 17-29 16,0-17-17-16,0 0-20 15,0 2-3-15,0-2-8 16,0 3-1-16,3-3-6 15,3 2 6-15,8-2-9 16,8 4 10-16,12-4 10 16,8 0 8-16,7 0-1 15,6 0-2-15,3 0 4 16,2-6-7-16,-2 1 3 16,3-2-15-16,-3 2 15 15,0 0 5-15,2-3 5 16,0 0-7-16,0 2 0 15,-3-3-6-15,-1 2-4 0,-4 1 5 16,-6 2-4-16,1-4 6 16,-5 2 2-16,1 2 4 15,1-2-15-15,4 0 4 16,2 3 1-16,4 0-11 16,4-1 1-16,-2-2 0 15,2 2-2-15,-5 0 7 16,-2 0-3-16,-1-2-3 15,-4 3 6-15,-3-1 0 16,-3 4 2-16,-5-1-2 16,3 1-6-16,1 0 8 15,3-5-8-15,6-3 11 0,4-1-1 16,1-4 8-16,5-1-18 16,-5 0 0-16,-4 2 0 15,-11 2 0-15,-9 2 0 16,-13 5 0-16,-7 0 0 15,-5 3 0-15,-4 0 0 16,2 0 0-16,0 0 0 16,1 0 0-16,4-3 0 15,2-1 0-15,2 4 0 16,0-9 0-16,0 7 0 16,0-6 0-16,-2 2 0 15,0-1 0-15,0 2 0 16,0-4 0-16,0-4 0 15,4-1 0-15,-1-2 0 0,1-2 0 16,3-5 0-16,-3 0 0 16,0-4 0-16,-2-3 0 15,2 1 0-15,-4-1 0 16,1 2 0-16,-4 4 0 16,-2 4 0-16,1-1 0 15,-1 6 0-15,-1-4 0 16,-1 0 0-16,-2-6 0 15,0 0 0-15,0-11 0 16,0 3 0-16,0-1 0 16,0 1 0-16,0 4 0 15,-7 4-3-15,2 8-11 16,1 0 13-16,0 5-11 16,2 2 11-16,0 2-8 0,-3 2 8 15,0-3-8-15,1 0 3 16,-1 0 4-16,-1 0-11 15,2-3 4-15,-3 3 3 16,0 1 5-16,-2-3-5 16,0-1 5-16,-2-2-5 15,-2 1 5-15,0-4 0 16,-3 3-8-16,-2 1 8 16,2 3 2-16,3 1-3 15,2 1 3-15,0 2-2 16,2 2-7-16,0 4 7 15,0-5 0-15,0 4-13 0,-3 1 8 16,2 0-3-16,-6 0 9 16,1 0-10-16,-6 0 10 15,0 0-7-15,-6 0-1 16,-2 0-16-16,-2 0 5 16,-1 0 5-16,-1 0-4 15,0 0 5-15,1 0-13 16,1 0 16-16,0 0-2 15,0 0 11-15,2 0-10 16,0 0 10-16,0 0-10 16,-2 0 4-16,2 0 6 15,-5 1-7-15,1 4 7 16,-4-1 1-16,0 2-9 0,-1 2-7 16,-4-2 8-1,1 2-2-15,4-1 5 0,3-1 5 16,5 1 0-16,5-1 2 15,6-2-2-15,0-4 0 16,3 0 6-16,-1 2-7 16,-2 0 1-16,-2 2-16 15,-2 1 4-15,-3 1-2 16,-4-3 13-16,-2 2-15 16,-2 4 10-16,1-3-9 15,6 0 15-15,4 0-6 16,2-2 6-16,4-4 0 15,0 2 0-15,0 3-1 16,-1-4-9-16,-5 3 8 16,-1 2-14-16,-3 0 15 0,-1 2-9 15,-4 0 9-15,4 1-5 16,0 0 5-16,5-5-5 16,2 2-2-16,0 2 7 15,0-4 1-15,-2 1-2 16,-3 0-8-16,1 4 9 15,-1-6-7-15,0 2 7 16,-1 0 1-16,-1 1-1 16,-2 2-9-16,0 1 1 15,2-4 3-15,3 4-3 16,3-1 9-16,2-7 0 16,3 3-1-16,3-1 2 0,-1 1 4 15,1-2-5-15,-2 2 0 16,-5 1 0-16,-3 2-9 15,-2 2 8-15,2 0-20 16,-2 1 9-16,7-4 6 16,3-2 5-16,5 0 2 15,6-4-1-15,1 4 0 16,3-4 0-16,-2 0 0 16,2 0-6-16,0 0 5 15,-4 4 0-15,0 0 1 16,-8 5-15-16,1 6 15 15,-4 2-1-15,-1 1-7 16,3 7 8-16,-3 3 0 0,3-4-1 16,1 0 0-16,4-1 1 15,-1-4-1-15,5 2-1 16,1 2-4-16,0 0 5 16,3 0 0-16,0 4 1 15,0 3 0-15,8-5-6 16,3 4 6-16,2-4-2 15,5 4 2-15,0-3-1 16,1 1 0-16,2-6 0 16,-1 1-1-16,0-4 2 15,-2-2 0-15,-3 0 1 16,1-5-1-16,-3 0 6 16,-1-2-5-16,-1 1 5 15,1-2-6-15,2 1 8 16,-1 0-7-16,1 1 10 0,-1-5-2 15,-4-1-8-15,0 0 10 16,-4 1-10-16,-1-5 8 16,-2 4-9-16,-2-4 9 15,2 0-8-15,-2 0 6 16,0 0-1-16,0 0-6 16,0 0 1-16,0 0-1 15,0 0 0-15,-13 0-10 16,-5-10-205-16,-4-2-698 0</inkml:trace>
  <inkml:trace contextRef="#ctx0" brushRef="#br0" timeOffset="16437.87">11458 16517 1491 0,'0'0'1099'15,"0"0"-888"-15,0 0-139 16,0 0 27-16,0 0-27 15,0 0-56-15,0 0-15 16,0 0-1-16,0 4 6 16,0-4 13-16,3 0 31 15,-3 0 29-15,2 0 2 16,-2 0-24-16,2 0-24 16,-2 0 6-16,0 0-9 15,2 0 3-15,-2 0-5 16,0 0 22-16,0 0 8 0,0 0-5 15,0 0-2-15,0 0-8 16,0 0-4-16,0 0-16 16,0 0-2-16,-2 0-20 15,-5 0 10-15,-11 0-11 16,-6 0 0-16,-11 0 0 16,-6 0-7-16,-1 0 7 15,-3 0-7-15,3 0 6 16,2 4-3-16,3 0 3 15,2 2-10-15,12 2 2 16,9-3 2-16,5-5 1 16,7 1 5-16,2-1-12 0,0 0-2 15,0 0-14-15,0 5 1 16,2 2-8-16,15-1 22 16,10 10 13-16,12-1 1 15,7-2 9-15,10-1 2 16,6 2 17-16,3 0-8 15,-1-6-2-15,1 6-9 16,-1-6 18-16,-1 3-6 16,-3 1 1-16,-2-7 8 15,-2 4-4-15,-2-1-5 16,-4-3-12-16,2 4-2 16,-3-6-6-16,-3 3 8 15,4 3 9-15,-4-5 19 16,-1 2-19-16,-3-2-4 15,-4-4-1-15,-3 4-1 0,2-4 3 16,-2 4-9-16,3-4 13 16,0 0-19-16,5 0 0 15,-1 0 0-15,0 0 0 16,-4 0 0-16,0 0 0 16,-3 0 0-16,1-4 0 15,-1 0 0-15,-1 0 0 16,-5-2 0-16,-2 2 0 15,-3-5 0-15,1 3 0 16,0-6 0-16,1-1 0 16,5-1 0-16,0-7 0 15,0 1 0-15,-4 3 0 16,-4-2 0-16,-7 3 0 0,-1 3 0 16,-5-2 0-16,2 3 0 15,-3-3 0-15,2-2 0 16,0 3 0-16,0-7 0 15,3-2 0-15,-1 1 0 16,1 0 0-16,1 0 0 16,-2-5 0-16,1 4 0 15,-1 1 0-15,-1-4 0 16,1-7 0-16,1 3 0 16,-4-1 0-16,1-6 0 15,-1 1 0-15,-2 6 0 16,-3 2 0-16,-1 2 0 15,-4 8 0-15,2 0 0 16,-2 0 0-16,0-1 0 16,0 2 0-16,0-4 0 0,0 2 0 15,-8-8 0-15,-6 1 0 16,3 4 0-16,-4 0 0 16,1 4 0-16,1 3 0 15,-3 7 0-15,3-7 0 16,-3 3 0-16,-2-3 0 15,0 4 0-15,-2-3 0 16,0-1 0-16,-2 4 0 16,1 1 0-16,-2-4 0 15,0 1-8-15,-4 4-4 0,3-5 10 16,-5 6-10 0,2-6 12-16,1 6-2 0,-1-5 2 15,2 8 0-15,1-5 0 16,-1 2 0-16,1 0-1 15,-1-1-11-15,-1 4-17 16,1 0 10-16,-2-3-10 16,2 4 14-16,-1 2-6 15,0-2 11-15,-1-1-5 16,-2 3 0-16,0 2 7 16,0-3-4-16,0 3 11 15,0 0-11-15,2 0 11 16,0 0-6-16,3 0 7 15,2 0 0-15,1 0 0 16,2 0-1-16,-2 0-6 0,1 0 6 16,-2 0-5-16,-4 5 5 15,-1 0-14-15,-5-1 6 16,3 5 0-16,-2-4 0 16,-2 4 8-16,2-4-8 15,2 3 9-15,0-3 0 16,4 0 3-16,0-1-3 15,4 5 0-15,-2-9-23 16,1 4 4-16,-3 0 5 16,0 2 5-16,-1-2 2 15,-1-1-4-15,1 2 5 16,3-1-3-16,0 2 9 16,6-2-7-16,-3-3 7 15,0 4-2-15,0-1 1 16,-5 0 0-16,-2 0-12 0,1 2 5 15,-3-2 7-15,1-1-1 16,-2 6-8-16,1-7 9 16,7 2-14-16,4 0 0 15,5 0 7-15,4 0 7 16,2-4 0-16,0 4-10 16,-4 1 11-16,0 0-9 15,-7 4 8-15,-2 4-11 16,-5 5 11-16,2-5-5 15,-2 4 6-15,2 2 0 16,1-1 0-16,4 5-1 0,0-1-8 16,3 4 9-16,-1 0 0 15,5 7 0-15,-1-3-7 16,6 2 6-16,4 3 1 16,2 6-1-16,0-1-1 15,0 0-4-15,12 6 5 16,9-2 1-16,8 4 1 15,5-3 5-15,4-5 18 16,8 2-3-16,4-4 15 16,3-1-1-16,3-6-16 15,-1-5-1-15,1-2-3 16,0-4 17-16,-5-6-4 16,-8 0 8-16,-8-5-15 15,-12-5-4-15,-8-2-11 0,-7 1 1 16,-5-3 2-16,-1 0-8 15,-2 0 9-15,0 0-9 16,0 0 5-16,0 0-6 16,0 0 0-16,-20-5-65 15,-9-18-163-15,-8-2-1049 16</inkml:trace>
  <inkml:trace contextRef="#ctx0" brushRef="#br0" timeOffset="18820.28">11215 14758 1470 0,'0'0'653'0,"0"0"-421"16,0 0 18-16,0 0 33 16,0 0-95-16,0 0-105 15,0 0-47-15,0-6-27 0,-2 6 1 16,2 0-9 0,-2 0 8-16,2 0-9 0,-2 0 8 15,2 0-7-15,0 0-1 16,-2 0 0-16,2 0 1 15,-2 0-2-15,2 0 1 16,-5 5-1-16,1 4-8 16,-6 8-1-16,-3 11 1 15,-3 8 9-15,-3 5 1 16,1 8-1-16,-1 3 7 16,4-2-6-16,2 0-1 15,0-2 0-15,4 1 1 16,0-3 1-16,2 6 7 15,2-3-2-15,1 2-7 0,2 1 1 16,0 2-1-16,2-1 31 16,0 1 2-16,0-4 4 15,0 2-7-15,0-2 0 16,0-1-13-16,0-4 1 16,0 4 0-16,2-4-3 15,2 4 7-15,3-1-5 16,0 2 1-16,0-3-8 15,1-1 2-15,1 0-3 16,1-2 12-16,0-5-10 16,3-2-1-16,-1-6 5 15,1 0-6-15,1 1 9 16,1-7-6-16,-1 4 9 16,1-3-9-16,1 0-1 15,-1-2-5-15,4-2 4 0,-2 4 5 16,3-4-9-16,3-4 5 15,-4 0-10-15,2-5 14 16,-1 0-13-16,-3-3 10 16,1-1-12-16,-5-5 8 15,1 0-1-15,-1 1-5 16,-2-5 11-16,3 0-11 16,-3 0 11-16,5 0-4 15,1 0 9-15,6 0 0 16,1-5 8-16,1-8-10 15,4 4-5-15,-3-3-2 16,1-7-3-16,0 1 4 16,0-8-8-16,2-2 14 0,0-8-14 15,0-4 11-15,-3 0-12 16,1-4 5-16,-5 4-6 16,0 0 0-16,-3 3-1 15,0-3 2-15,-3 4-1 16,1 0 0-16,0-3 0 15,-2-3-2-15,1-2 2 16,-6-3-1-16,4 3-6 16,-3 2 6-16,-2-3-8 15,0 9 7-15,-4 0-11 16,1 5 4-16,-4 2-6 16,3 1 9-16,-3 0-2 0,0-2 8 15,0 0-6-15,0-2-6 16,-2-4-3-16,0 4-2 15,0-5 17-15,0 7-17 16,0-2 11-16,0 6-12 16,0-2 2-16,0 4-1 15,0 0 5-15,-2 1-9 16,0 2 5-16,-2-4 8 16,-1 2-7-16,1 1 8 15,0-2-20-15,-3-2 26 16,-2-1-13-16,2 4 4 15,-4-10 4-15,0 3 5 16,0-4-15-16,-5-3-1 0,1 0 1 16,-1-1-14-16,0 2 13 15,0 3-20-15,1 2 26 16,-1 5-20-16,3 4 13 16,0-1 9-16,-1 5-17 15,1 0 17-15,2 4 0 16,-2 0 9-16,1 2-16 15,1 2 16-15,3 2-1 16,-4 0 1-16,3 0 0 16,1 2-1-16,-3 0 1 15,1 1 0-15,-3 0-1 16,1 4 1-16,0-3 0 16,-1-1-1-16,-1 3 1 0,1 0 0 15,-1 0 0 1,-1 2 0-16,-4 0 0 0,4 0 0 15,-1 0 1-15,1 0-2 16,-1 0-3-16,-1 0 3 16,-4 0 1-16,3 4-1 15,1 7-9-15,1-8 2 16,3 2 7-16,-1 4-14 16,1-5 13-16,2 2-11 15,-3 2 12-15,4-2-7 16,1 0 7-16,-1 0-5 15,2-1 5-15,-1 2 1 0,-3-1-1 16,4 2 0-16,-1-2 0 16,-1 3-5-16,4-6 4 15,2 3-4-15,-1-2 5 16,1 0 1-16,2 0-1 16,2-4 1-16,0 0-1 15,0 0 2-15,0 0-2 16,0 0 1-16,0 0 0 15,0 0-1-15,0 0 1 16,0 0-1-16,0 0-5 16,0 0-3-16,0 0-9 15,0 0-8-15,0-8-19 16,2-2-200-16,4-8-322 0</inkml:trace>
  <inkml:trace contextRef="#ctx0" brushRef="#br0" timeOffset="24897.19">12387 16848 38 0,'0'0'26'16,"0"0"-26"-16,0 0-6 16,0 0 5-16,0 0-19 15,0 0 20-15,16-36 25 16,-13 28-9-16,-1 6 11 16,-2-2-2-16,2-4 12 15,0 4-17-15,0 2-8 16,0-6-11-16,1 4 13 0,-3 0 5 15,2 4-12-15,-2 0 3 16,0 0 3-16,0 0-12 16,0 0 1-16,0 0-2 15,0 0 0-15,0 0-6 16,0 0 6-16,0 0 8 16,0 0-6-16,0 0-1 15,-2 0 0-15,-1 4 0 16,-1-4 0-16,0 4 0 15,-1-4 0-15,-1 4 1 16,1-4 5-16,0 0-7 16,-1 0 0-16,2 0-7 15,-1 0 6-15,1 0-12 16,-1-8 13-16,0-6 0 16,-1 2-1-16,2 2-13 0,-3-3 13 15,1 3-9-15,0 1 9 16,0 4-12-16,1-2-34 15,1 1-23-15,0 1 37 16,2-3 13-16</inkml:trace>
  <inkml:trace contextRef="#ctx0" brushRef="#br0" timeOffset="121987.77">19192 14897 1209 0,'0'0'1742'0,"0"0"-1518"15,0 0 4 1,0 0-47-16,0 0-88 0,122 0-66 15,-53-6 92-15,12-2-32 16,2-1-12-16,-8 3-30 16,-11 3-27-16,-10 3-3 15,-14-4-9-15,-9 2-5 16,-8 2-1-16,-10-2-5 16,-6 2-52-16,-7-5-129 15,-9-6-163-15,-20-1-164 16,-11-5-607-16</inkml:trace>
  <inkml:trace contextRef="#ctx0" brushRef="#br0" timeOffset="122211.16">19312 14789 932 0,'0'0'903'16,"0"0"-427"-16,0 0-314 16,0 0 3-16,-4 104 15 15,4-42 73-15,0 18-39 16,0 8-67-16,0 7-30 15,0-3-65-15,0-2-23 16,0-7-10-16,-4-5-10 16,2-12-7-16,-1-6-1 15,1-10 7-15,2-8-8 16,-2-6-89-16,2 1-128 16,0-16-292-16,0-7-347 0</inkml:trace>
  <inkml:trace contextRef="#ctx0" brushRef="#br0" timeOffset="122520.16">19453 15337 1045 0,'0'0'1084'16,"0"0"-533"-16,0 0-252 16,0 0 12-16,0 0-109 0,0 0-91 15,0 0-72-15,29 23-7 16,-7-19 35-16,5 0 43 16,4-2-40-16,6 2-35 15,4-4-19-15,8 0-15 16,4 5-1-16,5-5-55 15,34 5-161-15,-15 1-365 16,-9 0-519-16</inkml:trace>
  <inkml:trace contextRef="#ctx0" brushRef="#br0" timeOffset="122790.67">20638 15286 1891 0,'0'0'853'16,"0"0"-532"-16,0 0-138 15,0 0-47-15,0 0-11 16,139 12-46-16,-89-8-55 15,0 2-16-15,-8 2-8 16,-5-4-104-16,-14 2-174 16,-9 1-430-16,-14-3-862 0</inkml:trace>
  <inkml:trace contextRef="#ctx0" brushRef="#br0" timeOffset="122947.7">20647 15444 2041 0,'0'0'1053'0,"0"0"-870"16,0 0 73-16,0 0-175 16,0 0-44-16,118 22-14 15,-58-15-23-15,25 0-5 16,-16-1-233-16,-13-2-452 0</inkml:trace>
  <inkml:trace contextRef="#ctx0" brushRef="#br0" timeOffset="140569.55">22846 14935 1367 0,'0'0'1102'16,"0"0"-776"-16,0 0 22 16,0 0-101-16,0 0-76 15,0 0-136-15,-11 44-34 16,-2 20 14-16,-14 25 47 16,-9 28-19-16,-15 30 5 15,-7 9-33-15,7-29 12 16,8-27 8-16,17-37-10 15,8-13 2-15,0-5-19 16,3-5-8-16,4-5-1 16,6-17-1-16,5-18 2 15,0 0 0-15,20-49 14 16,31-45 17-16,23-58-16 0,13-22-14 16,-5-4-2-1,-15 22-4-15,-23 52 4 0,-15 28-5 16,-8 22-2-16,-11 19 1 15,-1 4 7-15,-1 3 0 16,-2 8 1-16,-4 9-1 16,-2 11-1-16,4 0-1 15,5 13-26-15,7 28-61 16,7 18 61-16,10 35 28 16,7 27 8-16,-2-7 12 15,-7-14 11-15,-4-16-1 16,-7-17 0-16,-1-5-16 15,2 2-2-15,-5-14-11 16,-5-12-1-16,-5-11 0 0,-4-14-30 16,-2-3-60-16,0-10-63 15,-4 0-75-15,-11 0-259 16,-6-14-575-16</inkml:trace>
  <inkml:trace contextRef="#ctx0" brushRef="#br0" timeOffset="140757.78">22761 15402 1386 0,'0'0'1195'16,"0"0"-1026"-16,0 0-99 16,0 0-30-16,0 0 117 0,127 38-72 15,-67-24-59-15,1-2-16 16,17 6-10-16,-18-4-223 15,-13-5-501-15</inkml:trace>
  <inkml:trace contextRef="#ctx0" brushRef="#br0" timeOffset="140989.78">23548 14570 557 0,'0'0'2194'15,"0"0"-1868"-15,0 0-248 16,0 0-57-16,0 0 12 16,-40 142-33-16,22-83 0 15,-11 17-169-15,2-18-337 16,-2-8-675-16</inkml:trace>
  <inkml:trace contextRef="#ctx0" brushRef="#br0" timeOffset="142430.08">24569 15027 810 0,'0'0'1031'16,"0"0"-480"-16,0 0-259 0,0 0 39 15,0 0-69-15,0 0-48 16,0 0-149-16,-103-76-44 16,71 74-21-16,-1 2-14 15,-5 0-4-15,-6 17-7 16,-5 21 13-16,-3 13-2 16,6 13 14-16,3-1-14 15,15 3 5-15,10-2-1 16,11-8 8-16,7-6-5 15,2-10 7-15,23-12-1 16,13-10 2-16,13-6 4 16,12-12-4-16,50-9-1 0,-12-14-280 15,-11-3-732-15</inkml:trace>
  <inkml:trace contextRef="#ctx0" brushRef="#br0" timeOffset="142619.66">25126 14574 2259 0,'0'0'621'0,"0"0"-436"16,0 0-143-16,0 0-42 15,-98 134-8-15,24-13-278 16,7-17-367-16,0-10-737 0</inkml:trace>
  <inkml:trace contextRef="#ctx0" brushRef="#br0" timeOffset="161551.61">25867 15055 1707 0,'0'0'1080'0,"0"0"-800"16,0 0 1-16,0 0-33 16,0 0-161-16,0 0-71 15,-18 0-16-15,18 0-11 16,10 0-6-16,11 0 17 0,11 0 14 16,13 0 7-1,5 3-15-15,8 5 6 0,3 3-11 16,-3-1-2-16,-3 0 2 15,-7 1-2-15,-8-6-9 16,-7 1-23-16,-4-6-55 16,4 0-228-16,-8-14-145 15,-12-8-260-15</inkml:trace>
  <inkml:trace contextRef="#ctx0" brushRef="#br0" timeOffset="161756.29">26266 14722 320 0,'0'0'1713'0,"0"0"-1072"16,0 0-452-16,0 0-6 0,0 0-47 15,-53 108-63-15,40-29 24 16,3 11-46-16,4 0-39 16,6-20-4-16,0 1-8 15,0-10-1-15,0-6-25 16,0 1-257-16,0-12-364 15,-11-13-880-15</inkml:trace>
  <inkml:trace contextRef="#ctx0" brushRef="#br0" timeOffset="164577.84">28078 14811 1689 0,'0'0'711'0,"0"0"-440"16,0 0 74-16,0 0-32 15,0 0-132-15,0 0-105 16,-14-31-23-16,10 53-41 16,-5 37-2-16,0 7-8 15,-2 16 47-15,-2 11 7 16,1-18-23-16,-1 10-11 15,2-10-21-15,-1-4 5 16,2-11-5-16,-2-5-2 16,1-7 1-16,2-14-7 15,3-6-82-15,-1-6-68 0,-6-9-102 16,0-4-274-16,-3-9-198 16</inkml:trace>
  <inkml:trace contextRef="#ctx0" brushRef="#br0" timeOffset="165171.5">28167 14733 1557 0,'0'0'816'0,"0"0"-702"15,0 0-31-15,0 0 117 16,142 28-58-16,-92 1-67 0,-2 10-29 15,-9 3 12-15,-8 2-26 16,-12-1-2-16,-7-4-8 16,-10-5 10-16,-2-4 11 15,0-8 11-15,-22-3-3 16,-12-2 4-16,-6-9 1 16,-7 1-37-16,-1-4 8 15,3-5-25-15,5 0 11 16,9 0-12-16,10 0 10 15,8-5 2-15,6 1 7 16,7 1 8-16,0 1-28 16,0 2 0-16,18 0-24 15,15 0 24-15,17 0-1 0,8 2 1 16,9 15-6 0,1 5 5-16,-1 3 1 0,-9 8-9 15,-11-1 9-15,-11-4-5 16,-15 2-1-16,-9-3 1 15,-12-2 5-15,0-3 6 16,-12-2 3-16,-17 0 15 16,-6-2-2-16,-9-2-1 15,-3 0-3-15,-4-2 3 16,2 0-1-16,4-1 4 16,2-10-12-16,8 3 6 15,6-6-8-15,0 0-2 0,7 0-1 16,0 0-6-1,-1 0-1-15,6-7-10 0,3-4-73 16,3-1-115-16,7-11-122 16,4 4-217-16,0-3-558 0</inkml:trace>
  <inkml:trace contextRef="#ctx0" brushRef="#br0" timeOffset="165649.5">29676 14837 1822 0,'0'0'1103'0,"0"0"-924"15,0 0 121-15,0 0-65 16,0 0-94-16,-146-79-82 15,99 82-53-15,-11 29 3 16,-13 16-3-16,-12 16-5 16,-1 8-1-16,4 5 1 15,9-4-1-15,19-1-10 16,21-9 9-16,23-9-12 16,8-6 11-16,15-10-13 15,25-4 0-15,13-16 15 16,7-6 12-16,10-10 12 15,-3-2-13-15,-3 0 1 16,-12-10-6-16,-14-4 19 16,-17 6 16-16,-9 2 11 15,-8 3 4-15,-4 3-5 0,0 0-51 16,0-3 0-16,0 3 0 16,0 0 0-16,0 0 0 15,0 0 0-15,0-1 0 16,0 1 0-16,0-5 0 15,0 5-12-15,-13-10-224 16,-7 4-332-16,-5 0-742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27:15.483"/>
    </inkml:context>
    <inkml:brush xml:id="br0">
      <inkml:brushProperty name="width" value="0.05292" units="cm"/>
      <inkml:brushProperty name="height" value="0.05292" units="cm"/>
      <inkml:brushProperty name="color" value="#FF0000"/>
    </inkml:brush>
  </inkml:definitions>
  <inkml:trace contextRef="#ctx0" brushRef="#br0">16855 3834 1751 0,'0'0'775'15,"0"0"-619"-15,0 0-84 16,0 0 99-16,0 0-91 16,0 0-58-16,9 0-16 15,4 0-5-15,5-2 5 16,6-4-4-16,9 1 5 15,6 4-7-15,9-2 0 16,15 3 0-16,30 0 0 0,40 0 0 16,42 0 9-1,19 3 40-15,-2-3 4 0,-14 0-8 16,-29 0 1-16,-24-4-7 16,-33-2-7-16,-30 2-4 15,-22 4-10-15,-5 0-11 16,-3 0-5-16,-10 0-1 15,-9 0 4-15,-11 0-4 16,0 0-1-16,-2 0 0 16,0 0 9-16,0-4 0 15,-6 2-9-15,-65 2-115 16,2 0-489-16,-14 0-755 0</inkml:trace>
  <inkml:trace contextRef="#ctx0" brushRef="#br0" timeOffset="380.12">16890 3888 2138 0,'0'0'693'0,"0"0"-457"15,0 0-65-15,0 0-108 16,0 0-46-16,0 0-16 15,205-25-1-15,-35 4 1 0,28 2 0 16,3 8 21 0,-12 9 21-16,-24 2-7 0,-11 0-10 15,-5 6 5-15,-9 4-11 16,-24-2 2-16,-27-2-4 16,-26-4 3-16,-16 0 2 15,-5 0-8-15,-7 0-14 16,-8 0-1-16,-14 0 0 15,-8 0 0-15,-2-2 1 16,-3 0-1-16,0 0 1 16,0 0 0-16,0 0 0 15,0 0-1-15,0 0 0 16,-17 19-52-16,-9 0-457 16,-10 2-423-16</inkml:trace>
  <inkml:trace contextRef="#ctx0" brushRef="#br0" timeOffset="4614.68">6380 8660 400 0,'0'0'1942'15,"0"0"-1486"-15,0 0-325 0,0 0 47 16,0 0-134-16,0 0-44 16,-37 61-17-16,12-11 17 15,-6 14 7-15,-7 8-1 16,-1 6-6-16,-7 5 2 16,4 0-1-16,-1 0 31 15,4-5-16-15,7-12-2 16,10-12-5-16,7-15-3 15,6-13-5-15,4-11-1 16,5-6 0-16,0-6-1 16,0-3 1-16,0 0-20 15,22-17-246-15,14-9-461 0,3-11-493 16</inkml:trace>
  <inkml:trace contextRef="#ctx0" brushRef="#br0" timeOffset="4961.87">7403 8691 971 0,'0'0'1514'0,"0"0"-1053"16,0 0-301-16,0 0 51 15,0 0-150-15,0 0-61 16,0 0-24-16,-24 88 23 0,4-32 1 16,-7 8 8-16,-2 6 1 15,-4 3 4-15,-1-2 1 16,3-2 2-16,2-5 1 16,7-11-11-16,4-9-5 15,4-13-1-15,8-9 7 16,2-5-6-16,1-12-2 15,3-1 1-15,0-4-1 16,3 0-190-16,12 0-391 16,3-4-551-16</inkml:trace>
  <inkml:trace contextRef="#ctx0" brushRef="#br0" timeOffset="5401.94">8539 8749 1475 0,'0'0'1001'0,"0"0"-731"16,0 0-70-16,0 0-9 16,0 0-111-16,0 0-4 15,-46 120-13-15,28-65-30 16,-5 4-11-16,0 8-5 15,-4 5-5-15,0-2 9 16,0 0-2-16,2-8 1 16,4-8-7-16,0-6-4 15,5-7-3-15,5-11-4 16,3-6-1-16,6-10-1 16,2-5-54-16,8-9-283 15,19-7-413-15,0-18-250 0</inkml:trace>
  <inkml:trace contextRef="#ctx0" brushRef="#br0" timeOffset="5652.06">9680 8675 1386 0,'0'0'1128'16,"0"0"-640"-16,0 0-435 15,0 0 19-15,0 0 20 16,-53 128 92-16,31-62-70 16,-3 8-54-16,-4 2-18 0,-2 1-23 15,0-4-5-15,2-6-13 16,2-4 5-16,7-12-6 16,11 9-54-16,7-16-265 15,2-11-771-15</inkml:trace>
  <inkml:trace contextRef="#ctx0" brushRef="#br0" timeOffset="6425.65">11645 8817 1750 0,'0'0'716'16,"0"0"-551"-16,0 0 62 15,0 0-55-15,0 0-103 16,0 0-48-16,-87 132-15 15,61-65-5-15,0 3 20 16,-3 4 11-16,2 0-20 16,0-7 22-16,4-5 4 15,6-12-11-15,3-13-9 0,3-5-11 16,5-9-6 0,-2-4 1-16,6-8-1 0,2-5-1 15,0-3-168-15,16-9-340 16,9-13-245-16,1-12-802 0</inkml:trace>
  <inkml:trace contextRef="#ctx0" brushRef="#br0" timeOffset="6748.85">12377 8835 1746 0,'0'0'666'0,"0"0"-533"16,0 0 54-16,0 0-20 15,0 0 32-15,-19 102 4 16,6-44-103-16,-5 10-64 16,1 5-9-16,-4 3-5 15,-1-1-10-15,3-6 0 16,0-7-6-16,2-5 14 15,3-13-8-15,3-8-6 16,2-12-6-16,4-8 0 16,3-8-1-16,2-6-5 15,0-2-105-15,18-6-205 16,11-17-342-16,3-6-555 0</inkml:trace>
  <inkml:trace contextRef="#ctx0" brushRef="#br0" timeOffset="7086.22">13357 8897 674 0,'0'0'1403'0,"0"0"-852"15,0 0-476-15,0 0 71 0,0 0 66 16,0 0-5 0,-87 154-62-16,62-89-20 0,-2 3-55 15,3-2-37-15,4-4-10 16,4-7-8-16,5-9-14 16,3-10 5-16,2-10-5 15,4-7-1-15,2-2 0 16,0-7 0-16,0 0-1 15,0-3 1-15,0 4-110 16,6-3-198-16,4-2-475 16,3-6-591-16</inkml:trace>
  <inkml:trace contextRef="#ctx0" brushRef="#br0" timeOffset="7401.05">14739 8868 2316 0,'0'0'562'0,"-68"108"-507"16,6 8 219-16,-12 38-60 0,8 10-50 15,16-27-92 1,21-43 4-16,19-44-25 0,3-16-27 16,3-3-22-16,-4-4-1 15,6-4-1-15,0-11 1 16,2-9-1-16,0-3 0 16,0 0-73-16,12-14-188 15,-4-8-803-15</inkml:trace>
  <inkml:trace contextRef="#ctx0" brushRef="#br0" timeOffset="9786.15">17066 8729 2056 0,'0'0'664'0,"0"0"-395"15,0 0 33-15,0 0-122 16,0 0-116-16,0 0-44 16,-62 146 4-16,24-53 6 0,-11 22-3 15,-9 26 4-15,3-14 10 16,10-24-16-16,14-32 4 15,11-27-1-15,0 0-11 16,4-4-7-16,1-6-4 16,8-14-5-16,5-9-1 15,2-8 1-15,0-3 0 16,0 0 5-16,0 0-5 16,0 0-1-16,0 0-20 15,0 0-237-15,0-2-493 0</inkml:trace>
  <inkml:trace contextRef="#ctx0" brushRef="#br0" timeOffset="10210.04">16393 10010 2301 0,'0'0'523'16,"0"0"-328"-16,0 0 34 15,0 0-131-15,0 0-69 16,0 0 35-16,114 0 85 16,-47 0-50-16,4 0-47 15,1 0-23-15,-3 0-13 16,-7 0-10-16,-6 0-5 15,-10-3-1-15,-12 3-39 16,-27 0-240-16,-7 0-555 16,-12 3-362-16</inkml:trace>
  <inkml:trace contextRef="#ctx0" brushRef="#br0" timeOffset="10368.41">16528 10178 360 0,'0'0'2299'0,"0"0"-1827"15,0 0-390-15,0 0 8 16,0 0 7-16,120 0-37 16,-65 0-39-16,3 0-21 15,14 10-37-15,-17-2-431 16,-12-4-545-16</inkml:trace>
  <inkml:trace contextRef="#ctx0" brushRef="#br0" timeOffset="11624.85">18682 9019 1829 0,'0'0'509'16,"0"0"-360"-16,0 0 95 15,0 0 22-15,-145-1-100 0,110 12-91 16,-1 16-30 0,-3 9-6-16,8 8-22 0,4 4-11 15,8 4-5-15,10 2-1 16,6-1-1-16,3-6 1 15,6-2 0-15,17-8 0 16,12-6 0-16,4-13 9 16,6-8-7-16,6-10 4 15,1 0 6-15,0-26-5 16,-2-11 8-16,-10-5 21 16,-7-3-6-16,-13-4 8 15,-11 1 29-15,-9 0-26 16,-4 2-28-16,-21 5-11 15,-6-1-1-15,-5 10-1 16,3 8-1-16,2 6-9 0,6 9-11 16,6 4-11-16,7 5-65 15,8 0-237-15,4 13-285 16,10 2-187-16,11-5-784 0</inkml:trace>
  <inkml:trace contextRef="#ctx0" brushRef="#br0" timeOffset="12069.29">19734 8976 2121 0,'0'0'526'0,"0"0"-399"0,0 0 43 16,0 0-56-16,0 0-92 15,0 0-10-15,-87 146 5 16,68-84 11-16,6 4 17 16,9 0-7-16,4-4-20 15,0-5-5-15,27-10-4 16,6-10-9-16,9-12 1 16,8-14-1-16,8-11 8 15,4-4 4-15,5-30 22 16,2-12 41-16,0-12-29 15,-7-5-20-15,-8 1-11 0,-17 0 0 16,-10 4 15 0,-18 0 30-16,-9-2-15 0,0 2-23 15,-24 1-7-15,-7 11-1 16,-2 10 7-16,-2 14-3 16,2 12-18-16,-3 10-5 15,3 0-10-15,0 10-9 16,4 8-20-16,8 2-47 15,15 10-146-15,6-4-262 16,0-8-318-16</inkml:trace>
  <inkml:trace contextRef="#ctx0" brushRef="#br0" timeOffset="12477.94">21550 8749 548 0,'0'0'1616'0,"0"0"-1030"0,0 0-497 15,0 0-54-15,0 0-3 16,-39 108 170-16,20-40-23 16,-6 8-81-16,2 6 27 15,2-2-77-15,-2-3-27 16,5-10-12-16,3-6-8 15,1-11 1-15,5-11-1 16,7-8-1-16,2-8-83 16,0-8-225-16,9-3-322 15,5-12-354-15</inkml:trace>
  <inkml:trace contextRef="#ctx0" brushRef="#br0" timeOffset="12778.23">22774 8795 1008 0,'0'0'1525'0,"0"0"-1232"15,0 0-245-15,0 0 21 16,-23 117 118-16,2-48-10 15,-4 12-53-15,4 7-42 16,-4 5-16-16,7-4-1 0,3-7-35 16,5-9-6-1,6-17-17-15,4-12-6 0,0-13 1 16,0-14-2-16,0-5-50 16,14-8-142-16,7-2-316 15,6-2-330-15</inkml:trace>
  <inkml:trace contextRef="#ctx0" brushRef="#br0" timeOffset="13018.34">24087 8793 2083 0,'0'0'988'0,"0"0"-910"0,0 0-30 16,-15 162 164-16,-5-84-42 16,-3 7-71-16,-2-3-53 15,2-8-28-15,-2-5-12 16,-2-9-6-16,-11 16-10 16,7-14-205-16,0-15-566 0</inkml:trace>
  <inkml:trace contextRef="#ctx0" brushRef="#br0" timeOffset="14073.14">25580 9226 963 0,'0'0'1341'16,"0"0"-1035"-16,0 0-36 15,0 0 8-15,0 0-113 16,0 0-56-16,0 0-3 15,5-88 26-15,-7 68-25 16,-17-5-52-16,-5 1-26 16,-5 2-4-16,-5 3-8 15,1 4-10-15,0 8-7 0,-3 4-6 16,-2 3-6 0,0 3-5-16,-4 16-2 0,2 6 4 15,2 7 0-15,2 2 4 16,7 1 10-16,5 6 0 15,6-1 0-15,7 2 0 16,5 4-5-16,6 1 6 16,0-1-1-16,0-2 1 15,13-7-1-15,7-5 1 16,2-7-6-16,4-7 6 16,6-8-2-16,1-10 2 15,10 0 1-15,5-10 5 16,15-16-6-16,11-5-66 15,8-2-112-15,34-15-271 16,-21 10-292-16,-14 1-694 0</inkml:trace>
  <inkml:trace contextRef="#ctx0" brushRef="#br0" timeOffset="14523.63">27046 9526 772 0,'0'0'921'0,"0"0"-664"16,0 0 58-16,62-109 28 15,-41 73-109-15,-6-1-77 16,-4-3-45-16,-6-2 42 15,-5-4-25-15,0-2-33 16,-18-2 0-16,-11 6-23 16,-7 8-5-16,-2 10-2 15,-9 11-21-15,-8 15-23 16,-12 0-20-16,-13 24-2 16,-7 18 0-16,2 8 1 15,10 11-1-15,14 3 0 16,14 4-1-16,18 0 0 15,14 1 0-15,15-7 0 16,0-6-8-16,25-10 1 16,12-12-1-16,10-13 4 0,6-14 5 15,12-7 8-15,5-16-1 16,5-19-7-16,-2-14-16 16,1-15-149-16,-20 12-169 15,-23 5-510-15</inkml:trace>
  <inkml:trace contextRef="#ctx0" brushRef="#br0" timeOffset="17637.58">25600 9517 10 0,'0'0'1337'15,"0"0"-932"-15,0 0-139 16,0 0 29-16,0 0-46 16,0 0-63-16,0-18-48 15,0 9-31-15,0-2-38 16,4 0-2-16,1 0 16 15,0 0-1-15,-1 2-4 16,-2-2-27-16,0 2-14 0,0-5-13 16,3-1-9-16,-1-1-13 15,0-5 5-15,4 0-5 16,-2-5-1-16,-1 0 1 16,-3-2-1-16,-2 2 7 15,0 1-7-15,0 2 7 16,0 1 1-16,-7 1 6 15,-3 4-5-15,-4-2-2 16,1 4-2-16,-1-1-5 16,3 1 5-16,0 3-5 15,2 2 0-15,2 2 1 16,1 3 4-16,1 1-5 16,3-1-1-16,2 5 0 15,-2 0 1-15,2 0-1 16,0 0-1-16,0 0-1 0,0 0-4 15,0 0 5-15,0 0-7 16,0 0 7-16,0 0-8 16,0 0 3-16,0 6 4 15,11 5 1-15,0 3 1 16,3 1 0-16,1 3 0 16,1 3 0-16,-3-3 0 15,1 2 0-15,-4-1 0 16,1-2 0-16,-3-1 0 15,-2 2-1-15,-2-2 1 16,-4 0-1-16,0 2 0 16,0-2 0-16,0 0 0 0,0 1 1 15,0-4-1-15,0-1 1 16,0-2 0-16,-4-1 0 16,0-2 0-16,-4 1 0 15,-2 2 0-15,-1 3 0 16,-5-1 1-16,1-1 0 15,1 2-1-15,1-4 0 16,1 2 0-16,5-5 0 16,1-3 0-16,2 1 0 15,4-4 0-15,0 3-1 16,0-2-21-16,-7 8-145 16,0-1-300-16,-4-3-289 0</inkml:trace>
  <inkml:trace contextRef="#ctx0" brushRef="#br0" timeOffset="23657.01">12138 4168 447 0,'0'0'1463'16,"0"0"-1130"-16,0 0-232 15,0 0-8-15,0 0-33 16,0 0-50-16,-13 0-10 16,13 0-22-16,0 3-18 15,4-1-3-15,25 2 28 16,15-2 15-16,41 1 13 0,40 4-4 15,51 0-3-15,34 4 16 16,19 1 61-16,12 0-14 16,2-4-45-16,13-1 17 15,9-5 5-15,9-2 26 16,5 0 18-16,-6 0-2 16,-26-3-55-16,-27-3 10 15,-58 2 60-15,-53 3-71 16,-42 1-20-16,-25 0 1 15,-4 0-7-15,-9 0-5 16,-7 0 0-16,-13 0-1 16,-7 0 1-16,-2 0 0 15,0 0 0-15,0 0 0 0,0 0 1 16,0 0 5-16,0 0-5 16,0 0-2-16,-48 1-23 15,-8 9-444-15,-16-4-510 16</inkml:trace>
  <inkml:trace contextRef="#ctx0" brushRef="#br0" timeOffset="24093.28">12487 4104 1898 0,'0'0'485'0,"0"0"-433"16,0 0-31-16,0 0-21 16,0 0-17-16,0 0-29 15,0 0-65-15,21 0 68 16,57 10 43-16,60-3 45 15,78-7 67-15,49 0-57 16,29 0-15-16,16-8 25 16,-9-2 8-16,17-1-9 15,10 1-2-15,-21 6 36 16,-35 4-74-16,-53 0 54 0,-74 0-32 16,-56 4-8-1,-45 2-24-15,-21-3-12 0,-10-2-1 16,-2 2 0-16,-4-2 0 15,-7-1 1-15,0 0 7 16,0 0 9-16,-2 0-18 16,-17 0-123-16,-10-4-1057 0</inkml:trace>
  <inkml:trace contextRef="#ctx0" brushRef="#br0" timeOffset="40479.8">22708 10154 707 0,'0'0'1128'15,"0"0"-809"-15,0 0-213 16,0 0-65-16,0 0-41 16,0 0-21-16,0-1-56 15,0 1-2-15,2 7 36 16,0 4 25-16,5-1 11 16,0 2 6-16,-1-1 0 0,5 6 1 15,1-4 0-15,-3 4 0 16,1-1 1-16,2-4 8 15,-5-4 1-15,-1-2 2 16,-4-2-3-16,0 0 4 16,1-4 2-16,-3 0 5 15,0 0 4-15,3 0-9 16,-3 0-2-16,2 0-4 16,2 0-8-16,7 0 7 15,7 0 31-15,2 0 4 16,6 0-3-16,3 0-12 15,3 0-14-15,-1-2-13 16,2 0 8-16,0-1-7 16,4 3-1-16,-2 0 7 0,5-1-1 15,2-1 0 1,3-1 29-16,2-1-17 0,0 2-8 16,1 2-1-16,2-1 5 15,-3 1 13-15,1 0 6 16,-2 0-1-16,-2 0-18 15,1 0-2-15,-3 0 2 16,2 0 23-16,-1 0 6 16,1 1-5-16,1 8-8 15,-1 1-10-15,0 0-13 16,-1 4-3-16,-1 4-4 16,-1 0-1-16,-1 3 0 15,-3 2 1-15,-1-2 5 0,-1 4-4 16,2-1 13-1,-6 2-3-15,0 1 0 0,-5-4 10 16,-5-3 0-16,-5-1-2 16,-8-8-14-16,-1 0 1 15,-3-5-7-15,-2-2 1 16,0-4 1-16,-2 0 5 16,2 0-6-16,-2 0 8 15,0 0-1-15,0 0 4 16,0 0 19-16,0 0 21 15,0-10 5-15,0-5-18 16,0-3-29-16,0 1-10 16,-2-2-6-16,2 4-4 15,0-1-1-15,0 1 1 0,0 1 1 16,8-1-2-16,7-6-4 16,5-1 8-16,5 0 1 15,6-5 0-15,3 4-2 16,5-1 8-16,9 0-6 15,4 1 0-15,9 3 5 16,1 2-5-16,2 3 5 16,3 1 1-16,1 3 0 15,-2 1-1-15,1 4 1 16,0 0 1-16,-3 5 13 16,1-2 2-16,-1 3-1 15,4 0-1-15,-4 0-1 16,1 0-1-16,0 0-12 0,-3 0 0 15,-2 3 0-15,0 3 1 16,-2 0 34-16,0 1 13 16,-1 0-17-16,7 1-22 15,5-2 8-15,4-1-4 16,7 0-1-16,4-5 3 16,3 1-3-16,-2-1 3 15,-4 0 1-15,-4 0 5 16,0 0-6-16,-4 0 0 15,-4 0-13-15,-3-1 10 16,-6-4-2-16,-6 1-1 16,-4 0 2-16,-11 1-10 15,-5-1 7-15,-7 0-7 0,-5 1 10 16,-7 2-2 0,1-2 3-16,-5 2-6 0,-2-2 9 15,-2 0-3-15,0 0-2 16,-1 0-2-16,1-3 1 15,2 0-8-15,0-2-1 16,0-1 0-16,1 1 0 16,4 1-20-16,-1-2-182 15,-5-1-609-15</inkml:trace>
  <inkml:trace contextRef="#ctx0" brushRef="#br0" timeOffset="56355.59">21409 10156 988 0,'0'0'862'15,"0"0"-511"-15,0 0-124 16,0 0-12-16,0 0-57 16,0 0-102-16,0-22-49 15,0 22-7-15,0 4 0 16,2 8 16-16,0 5 15 15,2 0-7-15,2 3-3 0,-2 2-7 16,-2 5-2 0,3-1-5-16,-5 2-6 0,0-1 5 15,0 0 12-15,0-1 7 16,0-4 5-16,-5-2-6 16,-7-2-3-16,-3-2 4 15,-3 2-2-15,-3-4-4 16,-4 3 4-16,-6-5-8 15,-3-1-3-15,-1 1-3 16,-4-3-8-16,4-2 10 16,-1-2-11-16,5-2 2 15,2 1-1-15,0-1 1 16,2-3-1-16,0 0-1 16,4 0 1-16,-6 0 0 15,-1 0 0-15,-1 0-1 0,-2-7-1 16,0-1 0-16,-2 1 1 15,2-3 0-15,0-1 0 16,-1 1-1-16,3-2 0 16,-2 2 0-16,2-2-5 15,-1 2-11-15,1 0-13 16,-2-2 2-16,-3 2-19 16,1 0 17-16,-1 2 0 15,0 2-11-15,0 2 17 16,3-2 7-16,0 4-7 0,2-2 12 15,2 4 2 1,2 0-7-16,-2 0-14 0,2 0 7 16,-4 4 5-16,-1 9-2 15,-1 6 9-15,0 4 4 16,-1 0-11-16,3 4 3 16,0 2 15-16,2 2 0 15,2 0 1-15,2 2 2 16,4 1 8-16,1-4-10 15,2 2 1-15,2-4 0 16,1-4 1-16,3-4 4 16,4-6 4-16,3-4 2 15,1-4-3-15,4-3-3 16,0-2 3-16,0-1 0 16,0 0 5-16,-2 0 7 0,-1 0 13 15,-4 0 14 1,-3-12-8-16,-4-4-29 0,-4-1-5 15,-2-4-6-15,-3-4 0 16,0 4 0-16,-6-4-9 16,0 2-1-16,-5-2-11 15,3 2 0-15,-2 0-9 16,2 2 4-16,-1 3-18 16,1 0 11-16,2 4 1 15,-2 1-5-15,-2 3 9 16,-4 3-4-16,2 1-15 15,-3-1 26-15,-2 5 5 16,-3 2 4-16,1 0-8 0,0 0 14 16,-3 2 0-1,3 8 0-15,1 2 0 0,0 0-7 16,1 1 4-16,-3-2 3 16,-1 1 5-16,-4 1-8 15,0 1 3-15,-6 2 5 16,-2-2 1-16,-2 4 0 15,-2-3-2-15,1 4-4 16,-1-1 5-16,-3-2-6 16,5 0 6-16,0-1 1 15,4-5 0-15,1 3 0 16,0-3 0-16,-1 1 0 16,-6-2 0-16,0 1-15 15,-3 0-54-15,-1 0 1 0,4-2 36 16,2-2 15-16,6 0 11 15,4-3-2-15,5-3 0 16,3 0 8-16,4 0-1 16,1 0 0-16,-1 0 0 15,-2-3-6-15,-2-6-14 16,-4-2 0-16,-3-1 5 16,-3-2 3-16,0-2-27 15,-2 0 3-15,4-1-23 16,3 0 18-16,7-1 2 15,5 1 17-15,4-2-1 16,4 1 2-16,2 2 2 16,2-1-11-16,-10-12-17 0,1 4-21 15,6-4-30-15</inkml:trace>
  <inkml:trace contextRef="#ctx0" brushRef="#br0" timeOffset="58779.89">14457 10459 1482 0,'0'0'723'0,"0"0"-561"16,0 0-47-16,0 0 39 15,0 0-69-15,0 0-64 16,0 24-13-16,0-6 38 16,0 2 18-16,0 5 38 15,0-2-8-15,-6 1-19 16,-5-4 4-16,-1 0-34 15,-3-2-3-15,-6-1 3 16,-2-1 0-16,-8-1-2 0,-8-2-1 16,-9-1-1-16,-8-4-16 15,-5-2-11-15,-5-4-7 16,-1-2 7-16,-7 0 1 16,-1-8-5-16,-2-11 1 15,4-2 1-15,2-3-5 16,4-2 1-16,4-3-7 15,3-2 5-15,3 0-4 16,-1-1-2-16,-2 4 0 16,-1 2 0-16,1 6-7 15,2 6-4-15,-2 8-2 16,2 5 2-16,2 1-2 16,5 0 7-16,4 5-5 15,10 7-4-15,8 0-12 16,4 6 0-16,2 4 5 0,2 6 7 15,0 7 6-15,1 6 9 16,3 2 0-16,1 1 0 16,0-4 0-16,3-4 0 15,4-6 0-15,0-8 1 16,3-6-1-16,1-5 0 16,2-6 0-16,3-3 0 15,0-2 0-15,0 0 8 16,0 0 1-16,-4 0 10 15,-2 0 29-15,-9-12-13 16,-8-8-28-16,-4-4-6 16,-4-6-1-16,2 0 0 15,-2-1 0-15,4 0 0 0,2 5-1 16,6-1-6-16,0 4 5 16,1 2-4-16,1 1-4 15,1 4 1-15,3 5-11 16,2 5 2-16,-1 1 0 15,2 5-1-15,-4 0-4 16,-4 0-5-16,-2 0 4 16,-5 6 12-16,-4 4 4 15,-2-2 7-15,-2 1 0 16,-7-5 0-16,-6-3 1 16,-8-1-1-16,-13 0 1 15,-28 0 0-15,-33-16-6 16,-26-4 5-16,10 2-31 0,28 4-20 15,35 6 10 1,28 2 14-16,-5 2 1 0,0 1 3 16,5 0 10-16,13 1 13 15,15 2 0-15,12-2 1 16,6 0 0-16,2-2 1 16,-3-2-1-16,-40-22 0 15,4 0-303-15,-14-6-947 0</inkml:trace>
  <inkml:trace contextRef="#ctx0" brushRef="#br0" timeOffset="59869.08">5890 10181 111 0,'0'0'1491'16,"0"0"-1212"-16,0 0-211 16,0 0-30-16,0 0 116 15,0 0 8-15,65 144-68 16,-38-95 11-16,6 1-25 16,0-5-14-16,4-5-16 15,-4-2-17-15,0-7 12 16,-1-6-11-16,-1-4-13 0,0-8-4 15,0-6 7-15,3-7 20 16,3 0 48-16,5-12 2 16,8-11-18-16,5-4-34 15,1-2-22-15,2 1-10 16,-1 4-8-16,1 4-2 16,3 4 0-16,5 8 0 15,2 8-8-15,1 0 8 16,0 11 0-16,-3 14-2 15,-5 10-6-15,-10 5 8 16,-5 5 0-16,-7 1 1 16,-10-2 0-16,-7-4 0 15,-4-7 0-15,-5-5 0 16,-1-8 0-16,-6-7 0 0,-4-6-1 16,0-7 1-16,1 0 13 15,-1 0 47-15,2-16 80 16,8-12-87-16,5-8-42 15,10-4-12-15,11-4-1 16,9 0-5-16,9 4 4 16,6 3-5-16,7 7 6 15,6 8-5-15,4 8 0 16,6 8 4-16,6 6 2 16,0 2-8-16,5 18 8 15,2 10-1-15,0 2 0 16,0 0-5-16,5-3 6 0,-1-8-1 15,0-6 1 1,6-15 0-16,18-5 10 0,30-39-4 16,38-24-4-1,5-7-2-15,-30-8-107 0,-56 21-449 16,-64 18-674-16</inkml:trace>
  <inkml:trace contextRef="#ctx0" brushRef="#br0" timeOffset="62957.14">7296 12278 1315 0,'0'0'679'15,"0"0"-293"-15,0 0-190 16,0 0-132-16,0 0-56 16,0 0-8-16,36-12-26 15,4 16 17-15,11 6 9 16,10 1 0-16,3 2 9 16,1-3-3-16,-3 2-6 15,-4-4 1-15,-6-1 10 0,-13 2 19 16,-5-5-7-16,-10 0-8 15,-11 0-15-15,-13 2-82 16,-17-2-166-16,-16-4-315 0</inkml:trace>
  <inkml:trace contextRef="#ctx0" brushRef="#br0" timeOffset="63195.08">7413 12302 789 0,'0'0'1085'16,"0"0"-786"-16,0 0-166 15,0 0-54-15,0 0-59 16,-19 120-11-16,17-45-8 16,2 12-1-16,0 10 1 0,0 1 0 15,0-5 41-15,0-6-5 16,0-6-18-16,0-9 13 16,0-7-12-16,0-9-3 15,-4-11 8-15,2-8-3 16,0-9-12-16,-1-12-10 15,-8-16-165-15,-2 0-89 16,-3-22-577-16</inkml:trace>
  <inkml:trace contextRef="#ctx0" brushRef="#br0" timeOffset="63454.47">7303 12825 62 0,'0'0'1774'0,"0"0"-1135"16,0 0-526-16,0 0-65 15,0 0-6-15,127-14-22 16,-60 14 6-16,7 0 5 16,-1 7-4-16,-4-2-2 15,-11 1 5-15,-11-2-10 16,-16 2-10-16,-10-4-2 16,-13 0-1-16,-4 1-1 15,-1-3-4-15,-3 0 6 16,2 0-8-16,4 1-6 15,4 4 5-15,-4-4-120 16,-1 2-385-16,-5-3-470 0</inkml:trace>
  <inkml:trace contextRef="#ctx0" brushRef="#br0" timeOffset="65271.34">12593 12497 1920 0,'0'0'608'0,"0"0"-367"16,0 0-20-16,0 0-34 15,0 0-134-15,0 0-53 16,0 0 1-16,106-19 0 15,-50 12 0-15,2-2 0 16,-4 4 0-16,-8 2-1 16,-5 3 6-16,-8 0-6 0,-4 0-1 15,-7 0-6 1,-2 0 1-16,-7 4-152 0,-13 9-154 16,0-1-277-16,-21-5-194 0</inkml:trace>
  <inkml:trace contextRef="#ctx0" brushRef="#br0" timeOffset="65526.5">12622 12466 935 0,'0'0'1108'16,"0"0"-743"-16,0 0-193 16,0 0-78-16,0 0-61 15,0 0 56-15,-14 148-38 0,14-73-27 16,0 9-5-1,0 4 2-15,0-3-3 0,0-5-12 16,0-6 2-16,0-8 7 16,0-7-2-16,0-12-2 15,0-10-10-15,0-9 1 16,0-10-2-16,-2-7-42 16,-14-5-118-16,0-3-99 15,-5-3-455-15</inkml:trace>
  <inkml:trace contextRef="#ctx0" brushRef="#br0" timeOffset="65772.66">12545 12930 745 0,'0'0'1376'0,"0"0"-916"0,0 0-363 15,0 0 131-15,130-36-12 16,-65 25-155-16,6 4-26 15,-2 0-14-15,-9 2-2 16,-11 2-7-16,-13 3-11 16,-9 0 0-16,-12 0 0 15,-8 0-1-15,-2 0 0 16,-3 0-1-16,0 0 0 16,2 0-86-16,1 7-224 15,-5 1-460-15</inkml:trace>
  <inkml:trace contextRef="#ctx0" brushRef="#br0" timeOffset="73638.64">19883 12173 1553 0,'0'0'357'0,"0"0"-168"15,0 0 31-15,-14-115 44 16,-10 82-73-16,-8 3-59 15,-7 6-24-15,-6 8-15 16,-2 10-56-16,-4 6-37 16,2 6-29-16,-2 20-44 15,2 12 10-15,4 8 13 16,7 7 28-16,14 2 22 16,11 2 1-16,13-4 10 15,0-8-2-15,19-7-2 16,17-10 13-16,9-12 32 15,6-12 33-15,2-4 17 0,1-14-10 16,-5-18-22 0,-7-6-19-16,-6-6-18 0,-7-1-9 15,-9 4-15-15,-5 5-8 16,-3 8 0-16,-6 7 0 16,-3 12 1-16,-3 3 3 15,0 6-5-15,0 0-6 16,0 0-4-16,0 0-22 15,0 15-26-15,-21 23-54 16,-21 41 62-16,-18 39 41 16,-15 40 9-16,1 11 20 15,11-9 11-15,19-23-13 16,15-37 33-16,7-24-18 16,9-19-6-16,1-10-5 15,3 4-7-15,1-4 0 0,-2-4 6 16,6-16-9-16,1-10-4 15,3-11-2-15,0-4 1 16,0-2 5-16,0 0 3 16,0 0-7-16,0 0 5 15,0 0 1-15,0 0-4 16,0 0 4-16,-10-2-14 16,-2-10-159-16,-7-5-952 0</inkml:trace>
  <inkml:trace contextRef="#ctx0" brushRef="#br0" timeOffset="82408.09">25203 11949 2221 0,'0'0'582'16,"0"0"-391"-16,0 0-1 15,0 0 39-15,0 0-115 16,-71-104-82-16,46 100-26 16,-10 4-6-16,-15 6-30 15,-12 23-18-15,-13 20 1 16,-10 13 26-16,-4 13 9 16,-7 27 5-16,2 23 6 15,26-8 1-15,18-11 1 0,31-15 8 16,19-28 1-1,2 8 14-15,29 1 11 0,18-12-4 16,18-10 13 0,15-10-2-16,9-9 9 0,5-7-11 15,0-8-20-15,-5-6-8 16,-12-6 15-16,-19-2 16 16,-18-2-13-16,-20 0-6 15,-11 0-1-15,-9 0 1 16,0 0 1-16,-2 0-2 15,0 0-8-15,0 0-8 16,0 0-6-16,0 0 0 16,0 0 0-16,0 0-1 15,0 0 0-15,0 0 0 16,0 0 0-16,0 0-1 0,0 0-9 16,0 0-4-16,-4-2-32 15,-15-8-298-15,-6-4-1384 0</inkml:trace>
  <inkml:trace contextRef="#ctx0" brushRef="#br0" timeOffset="88888.71">11599 15521 1886 0,'0'0'735'0,"0"0"-472"16,0 0-96-1,0 0-68-15,0 0-57 0,0 0-24 16,-76-59-11-16,74 59-7 15,0 0-7-15,-5 0-9 16,-5 18-13-16,-5 23-20 16,-16 31 20-16,2 8 22 15,2 9 7-15,6 10 0 16,19-18 12-16,4 7 2 16,2-16-2-16,27-6 12 15,11-11-3-15,7-16 16 16,7-13 7-16,3-12-2 15,7-14 17-15,6 0 7 16,1-31 5-16,0-17-13 16,-3-11-22-16,-9-7-15 0,-12-2 0 15,-16 1-10 1,-12 0-4-16,-19 0 1 0,0-1-8 16,-29-2 0-16,-14 2-9 15,-10 6-3-15,-1 9-18 16,3 18-3-16,6 8-12 15,12 14 3-15,11 4 6 16,5 9-6-16,9 0-1 16,-3 0-12-16,-1 17-16 15,2 6 4-15,1 3 34 16,7 0 1-16,2-4-144 16,0-8-561-16,13-9-887 0</inkml:trace>
  <inkml:trace contextRef="#ctx0" brushRef="#br0" timeOffset="89414.49">12464 15418 1600 0,'0'0'1206'0,"0"0"-878"16,0 0-105-16,0 0-87 16,0 0-130-16,0 0-6 15,0 0-24-15,81 126 23 16,-13-52 1-16,7 12 25 0,4-1 23 15,-2-5-23-15,-4-9 10 16,-5-7 10-16,-11-14-21 16,-7-6-14-16,-15-11-4 15,-8-10 0-15,-11-9-6 16,-5-5 0-16,-7-9 0 16,-4 0-22-16,0-3-55 15,-15-47-103-15,-12 0-634 16,-4-2-701-16</inkml:trace>
  <inkml:trace contextRef="#ctx0" brushRef="#br0" timeOffset="89649.86">13163 15480 2313 0,'0'0'753'0,"0"0"-542"16,0 0-40-16,0 0-66 15,0 0-77-15,-109 135-20 16,40-55-8-16,-9 8 6 16,-3 2-4-16,6-8-1 15,6-7-1-15,7-13 0 16,6-12-8-16,8-11 7 16,-4 3-118-16,13-15-209 15,3-6-509-15</inkml:trace>
  <inkml:trace contextRef="#ctx0" brushRef="#br0" timeOffset="92296.99">14047 15102 2049 0,'0'0'472'0,"0"0"-270"15,0 0-35-15,0 0 17 16,0 0-113-16,0 0-58 0,132-15 10 16,-41 15 79-16,12 4-14 15,-3 1-36-15,-9-4-29 16,-17 4-14-16,-21-5-9 16,-15 3 0-16,-18-3-41 15,-11 3-146-15,-13 0-121 16,-21 1-175-16,-8-4-267 0</inkml:trace>
  <inkml:trace contextRef="#ctx0" brushRef="#br0" timeOffset="92492.46">14306 15129 142 0,'0'0'1187'0,"0"0"-810"0,0 0-153 16,-72 129 25-16,53-21-23 15,3 42-28-15,7 17-53 16,9-2-12-16,0-45-42 15,7-40-45-15,4-22-29 16,-2-10-16-16,0 2-1 16,-1 0-39-16,-1-2-152 15,-7-29-174-15,0-11-351 16,-4-8-884-16</inkml:trace>
  <inkml:trace contextRef="#ctx0" brushRef="#br0" timeOffset="92680.74">14068 15677 150 0,'0'0'2013'0,"0"0"-1703"16,0 0-240-16,0 0-48 16,0 0 67-16,164 4-37 15,-85 6-35-15,0-6-17 16,27-4-58-16,-25 0-305 15,-16-10-667-15</inkml:trace>
  <inkml:trace contextRef="#ctx0" brushRef="#br0" timeOffset="92899.86">15188 15186 2129 0,'0'0'560'16,"0"0"-444"-16,147-32 25 16,-71 24-4-16,2 8-93 15,-7 0-37-15,-9 0-7 16,-10 3-18-16,-14 7-152 16,-32-1-185-16,-6-5-272 15,-6-4-565-15</inkml:trace>
  <inkml:trace contextRef="#ctx0" brushRef="#br0" timeOffset="93108.79">15259 15212 656 0,'0'0'1171'16,"0"0"-817"-16,0 0-261 15,0 0 113-15,-6 152-5 16,6-76-27-16,0 11-83 15,0 1-58-15,0-2-22 16,0-4-5-16,0-10-6 16,0-9-47-16,-5 5-119 15,-12-24-186-15,-3-12-441 0</inkml:trace>
  <inkml:trace contextRef="#ctx0" brushRef="#br0" timeOffset="93288.9">15253 15701 443 0,'0'0'1870'15,"0"0"-1480"-15,0 0-282 16,0 0-47-16,140-33-13 16,-62 27-36-16,29-1-12 15,47-5-91-15,-23 2-255 16,-10-5-520-16</inkml:trace>
  <inkml:trace contextRef="#ctx0" brushRef="#br0" timeOffset="93760.68">16799 15132 2016 0,'0'0'506'0,"0"0"-335"16,18-147 18-16,-14 78-9 15,-4 5-84-15,0 9-45 16,-6 10 0-16,-17 14 24 16,-6 18-17-16,-11 13-29 15,-7 4-17-15,-3 36-12 16,-6 9 1-16,8 9-1 16,13 5 1-16,18-6-1 15,17-5 0-15,0-12-6 16,29-9 5-16,15-18 1 0,9-9 1 15,10-4 5 1,-1-14 3-16,-6-8 35 0,-12-3 25 16,-15 6-15-16,-11 7-5 15,-11 10-5-15,-5 2-25 16,-2 8-19-16,0 24-17 16,-6 12 17-16,-17 19 0 15,-21 28 11-15,-24 30 25 16,-13 24 1-16,4-13-7 15,21-31-9-15,23-30-6 16,18-35-9-16,1 4-6 16,1 0 0-16,4-8-1 15,5-9-15-15,2-14-71 16,2-6-66-16,0-11-124 0,11-20-368 16,11-10-1634-16</inkml:trace>
  <inkml:trace contextRef="#ctx0" brushRef="#br0" timeOffset="94038.19">17962 15054 1795 0,'0'0'875'15,"0"0"-608"-15,-129-63-95 0,73 63 29 16,-6 18-82-16,-25 48-84 15,-26 41-20-15,-8 31 18 16,14 8 1-16,38-24 1 16,44-33-19-16,25-39-5 15,5-11-4-15,26-3-5 16,18-5 4-16,36-9 1 16,40-22 4-16,33-7-4 15,6-42-7-15,-39 4-246 16,-40 3-848-16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20:18:04.242"/>
    </inkml:context>
    <inkml:brush xml:id="br0">
      <inkml:brushProperty name="width" value="0.05" units="cm"/>
      <inkml:brushProperty name="height" value="0.05" units="cm"/>
    </inkml:brush>
  </inkml:definitions>
  <inkml:trace contextRef="#ctx0" brushRef="#br0">152 42 4913,'0'0'13576,"2"-7"-11679,7-21-641,-6 21 988,-110 15-11575,49-3 2946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1-01T16:18:57.8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14534 6914 0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29:39.4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4163 10089 0,'-18'0'15,"0"0"16,1 0 1,17 18-32,-18-18 15,1 0 1,17 18-16,-18-18 0,0 0 16,-17 0-16,17 0 15,1 0 1,-1 0-16,0 0 15,-17 0-15,18 0 16,-1 0 15,18 17 16,18 1-16,17 0-15,-18-18-16,1 0 16,0 0-16,-1 17 15,1-17 1,17 0 0,-17 0-1,-18-17 63,0-1-78,0 0 16,-35-17-16,17 17 16,18 1-1,-18 17 1,18 17 15,0 1-31,0 35 16,36-18-16,-1-17 0,-17 35 15,-18-18-15,17-17 16,1-18-16,-1 17 16,-17-34 15,0-1-16,0 0-15,0-52 16,0 17-16,0-18 16,0 54-16,0-18 0,-17-18 15,17 35-15,-18 0 16,1 18 0,-1 36-1,18-1 1,0-17-16,0 34 15,0 1-15,0-17 16,0 34-16,18-17 16,-18-35-16,17-18 0,-17 17 15,18-17 1,-18-70 15,0-18-15,0 52-16,0-34 15,0-36-15,0-53 16,0 53-16,0 71 16,0 0-16,0 17 0,0 1 15,0-19-15,-18 36 16,1 36 0,17-19-16,0 54 15,0 70-15,0-106 16,0 89-16,35-1 15,0-17-15,0-18 16,-17-35-16,0-18 0,-1-17 16,-17 17-16,18-35 15,0 18-15,-1-36 32,-17-17-32,0-18 15,0 35-15,0-70 16,0 0-16,0-35 15,-35-36-15,35 123 16,-35 1-16,35-18 16,-18 18-16,-17 35 0,17 0 15,0 0 1,-17 35-16,18 18 16,-19 18-16,19-18 15,17-18-15,0 36 16,0-19-16,0 1 15,35-53-15,-17 18 16,-18 0-16,17-1 0,1-17 16,-1 0-1,1-35 1,0-36-16,-18 36 16,0-35-16,0 17 15,0-36-15,0 19 16,-18 17-16,0 0 15,18 35-15,-35 1 16,18 17-16,-19-18 0,1 18 16,0 18-1,-1 17-15,36-17 16,-52 35-16,52-18 16,-18-17-16,0 17 15,18-18 1,0 19-16,0-19 15,0 1 1,18-18-16,-18 18 16,18-18-1,-18-18 32,0 0-47,0-35 16,0 1-16,-18 34 15,0 0-15,1 18 16,-1 0-16,0 0 16,-17 0-16,17 0 15,-17 71-15,18 17 16,17 0-16,0-35 16,0 18-16,35 17 15,35 0-15,-17-35 16,-35-18-1,17-17-15,0-53 16,-17 35 0,0-36-16,-18-17 15,17-35-15,1 0 16,0 53-16,-18 0 16,0-1-16,0-17 15,0 0-15,0 36 16,0-1-1,0 0-15,0 1 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30:11.8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10089 0,'18'0'140,"-1"0"-140,1-17 16,52 17-16,19-18 0,-1 18 16,-18 0-16,-34 0 15,17 0-15,0 0 16,-18 0-16,-18 0 15,1 0-15,0 0 16,-1 0-16,1 0 16,0 0-16,-54 0 218,1 18-218,17-18 16,1 17-16,-1-17 16,1 0-16,-1 0 15,18 18 48,18 0-48,-1 17 1,1-35-16,-18 18 16,35-1-16,0 1 15,1 0-15,-19-18 0,1 0 16,0 0-16,-1 0 31,1 0-15,-18-18-1,0-17 1,-18-1 0,-17 1-16,0 0 15,-18 0-15,35 17 0,-17 18 16,17 0-16,-52 0 16,34 0-16,1 0 15,0 0 1,0 53-16,17 17 15,0 1-15,18-36 16,-17 71-16,17-53 16,0 0-16,0 17 15,0-34-15,0-19 16,0 1 0,0 0-1,0-36 16,0 0-15,0-17-16,0-18 16,0-17-16,0 17 0,0-18 15,0 18-15,-18-53 16,0 53-16,1 18 16,-1 18-1,0 17-15,1 0 16,17-18-16,-18 18 31,0 35-15,18-17-16,0-1 15,0 19-15,0 17 0,18-36 16,-18 1-16,0 0 16,18-18-16,17 17 15,-35 1-15,0-1 16,18-17-1,-1-17 1,-17-1 0,0 1-16,18-19 0,-18-52 15,0 0-15,0 70 16,0-52-16,0 17 16,-18 0-16,1 35 15,-1 1-15,0 17 16,1 0-16,-1 0 15,18 17 1,-18 54-16,1 17 16,17 0-16,-35 71 0,35-71 15,0-17-15,0-54 16,0 36-16,0-18 16,17 1-1,1-19 1,-1-52 15,1 0-31,35-53 16,-35-1-1,-18 1-15,17-35 16,-17 35-16,0-18 16,-17 88-16,-1-52 15,-17 17-15,17 35 16,-17 0-16,17-17 15,1 35 1,-19 18-16,19 17 16,-1-17-16,-17 35 0,17 52 15,0 1-15,18-18 16,0-52-16,0 17 16,0 0-16,18-18 15,0 0-15,-1-17 16,1-1-16,0 1 15,17-18-15,-17 0 16,-1 0-16,1 0 16,-1-18-16,36-17 15,-53 0-15,18 17 16,0-17-16,-1-53 16,1 35-16,-18 0 15,0 35-15,0-17 16,0-18-16,0-18 15,-18 54-15,1-1 16,17 1-16,0-1 0,-18 18 16,-17 0-1,17 53 1,0 35-16,1-17 16,-18 52-16,35-88 15,0 54-15,0-37 16,17 1-16,18 18 15,-35-36-15,53-17 16,-35-1-16,0 1 0,-1-18 16,1 0-16,0 0 15,-1-18 1,1 18 0,-18-17-16,18-18 15,-18-36-15,0 18 16,0-53-16,0 71 15,0 0-15,-18-18 0,0-18 16,1 18-16,-19 0 16,19 53-16,-1-35 15,18 17-15,-18 18 16,1 0-16,-1 0 16,18 18-1,-18 70-15,18-17 16,-17-18-16,17 0 15,0 35-15,17 35 0,36-34 16,-35-54-16,0 0 16,-1-17-16,1 17 15,0-35-15,-1 0 16,-17 18-16,18-18 16,17 0-1,-17-36-15,-18 19 16,17-19-16,1-34 15,0-1-15,35-87 0,-53 140 16,0-70-16,0 17 16,-36-52-16,19 52 15,-1 54-15,0-19 16,1 1-16,-1 17 16,1 18-1,-1 0 1,0 106-16,1-18 0,-1 71 15,0-124-15,18 54 16,0-19-16,0 18 16,18-17-16,0-36 15,-1-17-15,-17-1 16,18 1-16,17 0 16,-17-18-1,-1-18 1,-17-52-1,18 70-15,17-53 0,-17-53 16,-18 0-16,0 18 16,0 53-16,0-36 15,0 36-15,-35-1 16,17 36-16,18-17 16,-18 17-1,1 0-15,17 35 16,0-17-16,0 35 15,-18 17-15,18 1 16,0-18-16,18 0 16,-1-1-16,1-16 15,0-36-15,17 35 16,-17-17-16,-1-18 16,1 0 15,0-18-31,-18 0 15,0-70-15,0 0 16,0-18-16,-18 71 16,0-36-16,1 18 15,-1 0-15,0 53 16,1-17-16,-1-18 16,0 70-1,1 18-15,-1-36 16,18 72-16,0 34 0,35-17 15,-17 35-15,53-53 16,-54-70-16,1 35 16,17-18-16,-17 0 15,-1-35-15,19 18 16,-19-18 0,-17-18-1,0 1-15,0-1 16,18-35-16,-18-17 0,0-72 15,0 19-15,0 70 16,0 18-16,-18-36 16,1 36-16,17 17 15,-18 1-15,18 52 63,0-17-63,18 52 15,-18-52-15,0-1 16,0 1-16,0 0 16,17-1-1,1-17 17</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30:23.5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5644 14746 0,'18'0'171,"17"0"-155,1 0-16,52 0 16,-71 0-16,36 0 0,18 18 15,-18-18-15,0 0 16,-36 0-16,1 0 16,0 0-16,-1 0 31,-34 0 63,-36-18-94,0 18 15,18 0-15,-54 0 16,54 0-16,-18 0 15,0 0-15,0 0 16,36 18-16,-1-18 16,0 0-1,1 0-15,17 17 47,0 1-16,17-18-31,1 18 16,0-18-16,-1 17 0,1 1 16,17-18-16,-17 0 15,0 0 1,-18-18 31,0 1-47,0-1 15,-18 0-15,-17 1 16,17 17-16,0 0 16,-17 0-16,17 0 15,1 35 1,-1-35-16,18 53 16,0 0-16,0-36 15,0 19-15,0-19 16,18 36-16,-1-35 15,1 0-15,0-1 16,-1-17 0,1 0-1,-18-17-15,35-1 16,-35-53-16,0 54 16,0-19-16,0 19 15,-17-18-15,-19-1 16,19 1-16,-1 35 15,0 0 1,1 0 0,-1 0-16,18 18 0,-17-1 15,17 71-15,0-17 16,0 0-16,35-1 16,-35-35-16,35-17 15,-17 17-15,-1-17 16,1-18-16,-18 18 15,18-18-15,-1 0 16,1-18-16,0-17 0,17-36 16,-35 54-16,17-54 15,-17-53-15,0 1 16,0 35-16,-17 35 16,-1 18-16,1-18 15,-1 53-15,-17-36 16,17 36-16,0 0 15,1 18-15,-19 0 16,19 17-16,-1 18 16,1-18-16,17 0 0,0 36 15,0 0-15,0-19 16,17-52-16,-17 18 16,18 17-16,-1-35 15,-17 18-15,18-18 16,0-18-1,-18-17-15,17 0 16,-17-53-16,0 70 16,0-35-16,0 18 0,0-18 15,-17 35-15,-1 1 16,18-1 0,-18 18-16,1 0 15,-1 35-15,18 1 16,-17 34-1,17 36-15,0-36 16,17-34-16,1 52 0,-18-53 16,35 1-16,0-36 15,1 17-15,-36 1 16,35-18-16,-17 0 16,17-53-1,-35 35-15,17-52 16,-17-19-16,18-69 15,-18 70-15,-18 17 16,18 36-16,-17 17 0,-1-35 16,1 36-16,-19 17 15,19 0 1,-1 17-16,0 36 16,1 53-16,-1-18 15,18-35-15,0 35 16,0 0-16,18-17 15,-18-18-15,0-35 16,17-18-16,1 17 0,-18 1 16,18-18-16,-1 0 15,-17-18-15,0 1 16,18-54-16,-18-70 16,0 17-16,0 71 15,0 1-15,0 34 16,0-17-16,0 17 15,-18 18 1,1 0-16,17 53 16,0 0-1,0 53-15,0-36 16,35 1-16,-17-1 16,-18-52-16,17 0 15,-17-1-15,18-17 16,-1 0 15,1-17-31,0-36 0,17-106 31,-35 71-31,0 0 0,0 17 16,0 36-16,0 17 16,0 0-16,-18-34 15,1 52-15,-1 17 16,18 18-16,0 36 15,-18 35 1,18 53-16,0-36 0,0-88 16,18 36-16,17-18 15,-35 0-15,36-53 16,-19 17-16,1-17 16,0 0-1,-1-17 1,-17-19-1,18-16-15,-1-1 16,1-71-16,-18 18 16,0 53-16,0 36 15,0-1-15,0 0 16,-18 1 0,1 17-1,17 17 1,0 1-16,0 0 15,0 35-15,0 35 16,0-35-16,0 0 16,0-36-1,0 1 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1T16:30:32.3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7285 13088 0,'0'-18'16,"0"1"0,17 17 93,1 0-93,0 0-1,17-18-15,18 18 16,18-18-16,-36 18 16,53 0-16,0 0 15,71-17-15,-53 17 16,-53 0-16,0 0 15,35 0-15,-53 0 16,36 0-16,-36 0 16,-17 0-16,17 0 15,18 0-15,-18 0 16,0 0-16,-17 0 0,0-18 16,17 18-16,35-17 15,-34 17-15,-19-36 16,19 36-16,17 0 15,-36 0-15,18 0 16,-17 0 0,0 0-16,17 0 15,-17 0 1,-89 0 187,-88 71-203,1-36 16,-19 18-16,-34-35 15,140-1-15,-53 1 0,1 35 16,-18-35-16,35-18 16,88 17-16,-52-17 15,17 0-15,35 0 16,-17 0-16,17 0 15,1 0 1,-1 0-16,0 0 16,89-17 296,105-19-312,-17 36 16,-35-35-16,17 35 15,-106 0-15,53 0 16,-52 0-16,-1 0 0,35 0 16,-52 0-1,17 0-15,-17 0 16,0 0 0,17 0 15,-18 0 31,1 0 32,0 0-78,-1 0-1,19 0 1,-19 0-16,1 0 16,17 0-16,-17 0 15,17 0 1,0 0-1,-17-18 1,0 18-16,17-17 16,-17 17-16,-1 0 15,36 0-15,-18 0 16,1 0 0,17 0-1,-36 0 1,1 0-16,0 0 15,-1 0 1,1 0-16,17 0 16,-17 17-1,-1-17 1,1 18 0,-18 0 15,18-18-16,-1 0 1,-17 17-16,0 1 63,0 0-48,-17-18 1,-1 17-16,-35 18 15,-70 36-15,87-53 16,-87 52-16,-71-35 16,-18 71-16,-17-35 0,158-54 15,-52 1-15,-1 0 16,1-1-16,17 36 16,36-53-16,34 0 15,-17 0-15,-17 0 16,34 0-16,-16 0 15,-1 0-15,17 0 16,1 0-16,17 0 16,1 0-1,-1 0 1,1 0 15,17-17 16,0-1-31,17 18-1,54-18-15,105-17 16,-105 17-16,229-17 16,158-53-16,-123 53 15,-17 52-15,-18 54 16,-212-53-16,106 17 15,-53 18-15,0 35 16,-53-70-16,-35-1 0,-18 1 16,1-18-16,-19 18 15,1-18-15,0 0 16,-36 0 15,0 0-15,-35-18-16,-17-17 15,-106-18-15,-36-18 0,141 71 16,-87-35-16,-89 17 16,35-17-16,36 17 15,17-17-15,71 35 16,-1-35-16,-34 17 16,52 0-16,-34 1 15,87 17-15,-17-18 16,-1 18-16,1 0 15,0 0-15,35-17 16,-18-1 0,1 18-16,-1 0 0,0 0 15,18-18 17,53 18-1,0 0-16,53 0-15,17-35 16,36 35 0,-71 0-16,-70 0 0,35-18 15,0 18-15,-36 0 16,19 0-16,-19 0 16,-17-17 15,0-1-16,0 0-15,-17 18 0,-71-17 16,-36-18-16,54 35 16,-142-36-16,-17 19 15,17 17-15,88 0 16,71 0-16,1 0 16,16 0-16,19 0 15,-1 0 1,18-18-16,0 0 15,18 18 1,17 0-16,0-17 0,53-19 16,124-17-16,70 1 15,-17 34-15,-124 0 16,18-17-16,35 35 16,-18 0-16,-17 18 15,-106-18-15,-18 0 16,53 0-16,-52 0 0,-1 17 15,-18-17 1,19 0 0,-54 0 31,0 0-47,-17 18 15,-35-18 1,-107 35-16,-70 0 15,36 36-15,122-53 16,19-18-16,-18 0 0,70 0 16,-17 0-16,17 0 15,53 0 17,-17-18-32,88-17 15,70 17-15,-35 0 16,36 18-16,-54 0 15,-52 0-15,17 0 0,-17 0 16,-19 53-16,1-53 16,-35 18-16,17 0 15,-35-1-15,0 1 32,-53 0-1,-52 17-31,52-17 15,-36-1-15,-16 18 16,34-17-16,18 0 0,36-1 16,-1 19-1,36-36 32,-1 0-47,1 17 16,-1-17-16,1 18 0,0-18 15,-1 0-15,1 0 32,0-18-17,-18-17-15,0 17 16,0 1-16,0-19 16,0 1-16,0 18 15,0-1 1,17 18-1,54 35 17,-18 0-32,17 18 15,-34-35-15,-1 17 16,0 1-16,0-19 16,-35 1-16,0-1 15,36-17-15,-19 0 31,-17-17-15,0-1-16,0 1 16,0-54-16,0 53 15,0 1-15,-35-1 16,35 0-16,0 36 62,0 0-46,0 17-16,0 18 16,0-35-1,0-1-15,0 1 16,0-1 0,0 1-1</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6:24:40.714"/>
    </inkml:context>
    <inkml:brush xml:id="br0">
      <inkml:brushProperty name="width" value="0.05292" units="cm"/>
      <inkml:brushProperty name="height" value="0.05292" units="cm"/>
      <inkml:brushProperty name="color" value="#FF0000"/>
    </inkml:brush>
  </inkml:definitions>
  <inkml:trace contextRef="#ctx0" brushRef="#br0">12042 3160 889 0,'0'0'1539'0,"0"0"-1047"16,0 0-242-16,0 0 30 0,0 0-61 15,0 0-93-15,7 0-66 16,-7 4-50-16,0 2-10 15,0 8-14-15,0 12 8 16,2 16 6-16,0 19 0 16,-2 28 6-16,0 34 6 15,0 41-2-15,0 18-9 16,0-5 14-16,-2-10 14 16,0-27-4-16,-1 3 5 15,1 3 5-15,0 1-34 16,-4 1 7-16,-1-6 25 15,-5-10-8-15,4-1-4 16,-3-5-21-16,1-4 0 0,0-1 0 16,3-11 0-16,0-16 0 15,0-16 0-15,5-17 0 16,0-6 0-16,0 6 0 16,2 3 0-16,0 6 0 15,-2-6 0-15,2-5 0 16,-5-3 0-16,-3-2 0 15,-6-1 0-15,-7 2 0 16,0 0 0-16,-4-5-45 16,0-10-173-16,8-30-244 15,5-10-312-15,8-13-482 0</inkml:trace>
  <inkml:trace contextRef="#ctx0" brushRef="#br0" timeOffset="1059.52">12279 3090 1661 0,'0'0'727'15,"0"0"-526"-15,0 0 97 16,0 0 24-16,0 0-123 0,0 0-87 15,0 0-50-15,-10-8-19 16,10 8-26-16,0 0-4 16,14 0-12-16,21 0 0 15,19 0 13-15,19-5 17 16,35-2 13-16,38-7-14 16,49-3 0-16,25 1-15 15,5 3 12-15,-7 5-2 16,-10 2 17-16,12-2-23 15,16-3-18-15,16 0 29 16,0-2-9-16,-14 5 9 16,-24 2-16-16,-33 5 8 0,-50 1-13 15,-42 0-7-15,-31 0-1 16,-18 0 5-16,-4 3-6 16,-3 8-1-16,-2-1 1 15,-6-2 0-15,-7 1-1 16,-5-3 2-16,1 1-2 15,-1-3 2-15,-2-1-1 16,-2 0 0-16,-2-3 0 16,-3 0 0-16,0 0 1 15,-4 0 4-15,0 0-5 16,3 0 1-16,-3 0 0 16,0 0 0-16,0 0 0 15,0 0 0-15,0 0 1 0,0 0-2 16,0 1 0-1,0 6-1-15,4 6 0 0,6 16-14 16,2 15 15-16,7 18 2 16,4 39 27-16,4 49-29 15,4 64 0-15,-2 33 0 16,-4 6 0-16,-7-11 0 16,-2-31 0-16,2-5 0 15,-3-4 0-15,3-7 0 16,-5-10 0-16,-1-11 0 15,-6-14 0-15,-1-16 0 16,-5-29 0-16,0-29 0 16,0-23 0-16,0-9 0 15,0 3 0-15,0 4 0 16,0-1 0-16,0-12 0 0,0-9 0 16,-7-10 0-1,-5-6-102-15,-9 7-116 0,-2-8-238 16,-1-3-358-16</inkml:trace>
  <inkml:trace contextRef="#ctx0" brushRef="#br0" timeOffset="1757.76">12218 6528 1287 0,'0'0'875'15,"0"0"-591"-15,0 0 6 16,0 0 2-16,0 0-92 16,0 0-97-16,0 0 17 15,145 33 126-15,-49-33-52 16,40 2-65-16,44 2-53 16,32 8-76-16,17 4 0 15,3 8 0-15,-5 0 0 16,10 2 0-16,-4-4 0 15,2 0 0-15,-13 0 0 16,-14-4 0-16,-21 2 0 0,-21 0 0 16,-21 0 0-16,-31-4 0 15,-27-2 0-15,-24-3 0 16,-13-2 0-16,6 0 0 16,2-1 0-16,-2 0 0 15,-14-4 0-15,-11-4 0 16,-12 0 0-16,-9 0 0 15,-5 0 0-15,-5 0 0 16,0 0 0-16,0 0 0 16,0 0 0-16,-7 0 0 15,-46-2 0-15,4-8-176 16,-11-7-861-16</inkml:trace>
  <inkml:trace contextRef="#ctx0" brushRef="#br0" timeOffset="2646.71">11373 2460 386 0,'0'0'1343'0,"0"0"-354"16,0 0-671-16,0 0-111 16,0 0-47-16,0 0-97 15,0 0 9-15,98 128 73 16,-42-64-14-16,4 9-58 16,3-2-41-16,-5 4-16 0,-4-7 20 15,-6-8-16-15,-7-9-19 16,-8-13 11-16,-8-7-12 15,-8-12 0-15,-5-7-4 16,-8-6 3-16,-2-2 1 16,-2-4-1-16,0 0-36 15,0 0-101-15,0 0-134 16,0-2-360-16,-6-12-398 0</inkml:trace>
  <inkml:trace contextRef="#ctx0" brushRef="#br0" timeOffset="3148.65">11909 2316 2234 0,'0'0'787'0,"0"0"-549"16,0 0 9-16,0 0-77 16,0 0-121-16,0 0-49 15,0 0-23-15,-12 70 23 16,1-26 8-16,-5 2 2 16,1 2-8-16,-3-3 7 15,3-10-8-15,1-2 0 16,5-12 0-16,3-6 0 0,4-7-1 15,2-8 1-15,0 0-2 16,0-6 1-16,8-24-8 16,13-19 8-16,5-19-1 15,6-12 1-15,-3-2-1 16,-6 10 1-16,-4 17 1 16,-9 23 23-16,-5 16 43 15,-2 13-8-15,-1 3-59 16,5 14-2-16,5 17-32 15,7 18 34-15,1 9 0 16,-1 4 0-16,0 0 7 16,-2-6-7-16,-5-7-1 0,-1-10-97 15,-5-6-97 1,-4-7-185-16,-2-8-322 0,0-12-297 0</inkml:trace>
  <inkml:trace contextRef="#ctx0" brushRef="#br0" timeOffset="3307.45">11955 2490 1654 0,'0'0'815'0,"0"0"-642"15,0 0-27-15,0 0-55 16,0 0-91-16,0 0-9 16,0 0 2-16,52 17-114 15,-8-17-125-15,-6 0-231 16,-2 0-301-16</inkml:trace>
  <inkml:trace contextRef="#ctx0" brushRef="#br0" timeOffset="3500.41">12312 2217 1687 0,'0'0'775'16,"0"0"-616"-16,0 0-15 15,0 0-65-15,0 0-57 16,0 0-8-16,-27 127 9 15,16-79-9-15,2 2-13 16,-2-6 4-16,2-4-5 16,-2-3 0-16,0 1-170 15,0-12-202-15,4-8-347 0</inkml:trace>
  <inkml:trace contextRef="#ctx0" brushRef="#br0" timeOffset="3972.41">12312 2267 1400 0,'0'0'622'0,"0"0"-396"16,0 0 7-16,0 0-76 15,0 0-118-15,0 0-31 16,0 0-8-16,98 16 14 16,-78 11-2-16,-7 3 5 15,-2 0 5-15,-9 0 2 16,-2-3 7-16,0 0 37 0,-15-5 74 15,-7-6 13-15,-5-1-20 16,-2-8-33-16,1-2-32 16,3-5-22-16,0 0 6 15,9 0-22-15,5 0-5 16,5-6 7-16,6 1-22 16,0 1-11-16,0 1-1 15,11 0-14-15,15 1-2 16,8 0 8-16,6 2-4 15,0 0 3-15,-2 8-3 16,-5 6-4-16,-8 4-8 16,-8-1 11-16,-7-4 13 15,-8 0 0-15,-2-3 15 0,0-1 6 16,-16 2 22-16,-9 1 50 16,-8 0-30-16,-2-1-27 15,-3-2-22 1,0-3-4-16,3-5-10 0,4 2 0 15,2-3-46-15,2 0-140 16,6-9-392-16,6-2-531 0</inkml:trace>
  <inkml:trace contextRef="#ctx0" brushRef="#br0" timeOffset="4746.58">11232 2999 1788 0,'0'0'711'16,"0"0"-436"-16,0 0 76 16,0 0-60-16,0 0-104 15,0 0-94-15,0 0-40 16,-117-23-32-16,95 41-5 16,-3 5-15-16,4 8 0 0,0 3 2 15,6 0 3-15,5-2-7 16,6 0 1-16,4-2-9 15,0-4-2-15,11-3-2 16,18-6-71-16,14-9-42 16,39-8-36-16,-8-11-185 15,-5-11-407-15</inkml:trace>
  <inkml:trace contextRef="#ctx0" brushRef="#br0" timeOffset="5002.21">11469 2851 1200 0,'0'0'1187'0,"0"0"-911"16,0 0-12-16,0 0-17 16,0 0-142-16,0 0-70 15,0 0 23-15,-69 131 12 16,56-81-41-16,-3 1-13 15,1 0-10-15,1-5-5 16,1-2-1-16,3-5-28 16,-2-8-129-16,3-5-197 15,1-9-307-15,2-13-429 0</inkml:trace>
  <inkml:trace contextRef="#ctx0" brushRef="#br0" timeOffset="5316.29">11421 2861 851 0,'0'0'1465'0,"0"0"-1101"15,0 0-133-15,0 0-56 16,0 0-125-16,0 0-22 16,0 0 32-16,75 80-1 15,-55-48-16-15,-1 5 8 16,-6 1-6-16,-7 0-17 15,-2-3 1-15,-4 2 7 16,0-3 58-16,-13 0-16 0,-11 0 21 16,-10-2-16-1,-1-4-17-15,-3-3-26 0,2-6-8 16,5-6-19-16,5-5-5 16,5-6-1-16,3-2-7 15,7 0-30-15,11-5-142 16,0-10-317-16,0-6-600 0</inkml:trace>
  <inkml:trace contextRef="#ctx0" brushRef="#br0" timeOffset="10812.51">12138 3092 1415 0,'0'0'346'15,"0"0"-211"-15,0 0 88 0,0 0 15 16,0 0-40 0,0 0 14-16,-11 0 50 0,11 0-14 15,-2 0-79-15,0 0-59 16,0 0-13-16,-4 0-35 15,2-2-29-15,-2-2-17 16,1 0-7-16,3 1-9 16,0 1 0-16,2 2-5 15,0 0 4-15,0 0-25 16,0 0-61-16,2 0-66 16,21 2-15-16,10 7 82 15,11-3-57-15,37-6-121 16,-10 0-319-16,-9-15-843 0</inkml:trace>
  <inkml:trace contextRef="#ctx0" brushRef="#br0" timeOffset="11369.18">12512 2777 1744 0,'0'0'620'0,"0"0"-418"16,0 0 104-16,0 0-45 16,0 0-103-16,0 0-97 15,0 0-36-15,-89 17-14 16,72 6 2-16,-4 6-12 15,8 4 9-15,1 1-10 0,10-3-1 16,2-4-11-16,0 0 3 16,8-8-6-16,11-3-5 15,2-5 2-15,3-9-2 16,0-2 20-16,-1-2 0 16,-1-19 25-16,-5-6-12 15,-3-6 7-15,-5-1 2 16,-9 3 7-16,0-2 5 15,0 6-16-15,-11 4-18 16,-3 7-4-16,1 8-110 16,2 6-147-16,6 2-493 0</inkml:trace>
  <inkml:trace contextRef="#ctx0" brushRef="#br0" timeOffset="11723.55">12746 2923 1859 0,'0'0'619'0,"0"0"-418"15,0 0 55-15,0 0-120 16,0 0-86-16,0 0-37 16,0 0 41-16,25-68 17 15,-23 51-16-15,-2 0 24 16,0 1 14-16,0 5 8 15,-9-2-22-15,-4 5-16 16,2 2-42-16,-3 2-12 0,-1 4-9 16,-1 0-6-16,1 6-13 15,-6 16 1-15,3 6 10 16,3 4-1-16,4-1 3 16,4-4-7-16,7-4 5 15,0-7-13-15,0-8-21 16,5-5-21-16,14-3 9 15,8-6 24-15,31-40-22 16,-6 2-237-16,-1 0-517 0</inkml:trace>
  <inkml:trace contextRef="#ctx0" brushRef="#br0" timeOffset="12199.65">13528 2813 1181 0,'0'0'1132'0,"0"0"-865"15,0 0-6-15,0 0-33 0,0 0-121 16,0 0-52-16,0 0 5 16,-2-42 63-16,-7 32-2 15,1 1 10-15,-2 6-41 16,1-1-38-16,1 3-31 15,1 1-21-15,-4 0 0 16,-2 5-26-16,-3 17 13 16,-2 6 1-16,2 5 11 15,5-4-14-15,9-2 15 16,2-6-14-16,0-3-10 16,7-6-28-16,13-3 1 15,9-9 13-15,4 0-1 0,9-9-51 16,21-31-212-16,-12 4-386 15,-7 0-591-15</inkml:trace>
  <inkml:trace contextRef="#ctx0" brushRef="#br0" timeOffset="12406.51">13891 2617 1642 0,'0'0'981'15,"0"0"-736"-15,0 0-39 16,0 0-118-16,0 0-67 16,0 0-13-16,-42 112-1 0,31-70-6 15,0 0 1 1,0 0-2-16,4 15-59 0,2-13-227 16,5-11-477-16</inkml:trace>
  <inkml:trace contextRef="#ctx0" brushRef="#br0" timeOffset="12736.99">14513 2599 595 0,'0'0'1802'16,"0"0"-1243"-16,0 0-379 16,0 0-42-16,0 0-86 15,0 0-25-15,-22 114-12 16,15-70-1-16,0 0-13 15,3-1 4-15,2-4-4 16,0-3-1-16,2 4-150 0,0-11-227 16,2-10-414-16</inkml:trace>
  <inkml:trace contextRef="#ctx0" brushRef="#br0" timeOffset="12947.02">14787 2592 2212 0,'0'0'607'15,"0"0"-446"-15,0 0-47 16,0 0-96-16,0 0-11 16,0 0 1-16,-25 104-8 15,19-65 0-15,-1 1-6 16,1 14-155-16,2-10-311 0,4-5-516 0</inkml:trace>
  <inkml:trace contextRef="#ctx0" brushRef="#br0" timeOffset="13225.7">15308 2608 2254 0,'0'0'658'0,"0"0"-563"16,0 0-40-16,0 0-42 15,0 0 7-15,-4 105-8 16,2-63-3-16,0-1-3 15,-2 2-6-15,-6 16-17 16,1-13-201-16,5-11-459 0</inkml:trace>
  <inkml:trace contextRef="#ctx0" brushRef="#br0" timeOffset="13543.38">15656 2591 2147 0,'0'0'622'0,"0"0"-407"16,0 0-13-16,0 0-130 15,0 0-66-15,0 0-5 16,-73 117-1-16,68-74 0 16,5-6-1-16,0-8-5 15,11-8-6-15,16-13 1 16,6-8 11-16,5-1 15 15,5-25 7-15,-1-5-4 16,-2-8 15-16,-11 3 4 16,-11 4 17-16,-12 5 42 15,-6 8 41-15,-2 3-47 16,-22 1-59-16,-8 6-31 0,-12 2-55 16,-39 3-185-16,8 4-464 15,-1-2-1686-15</inkml:trace>
  <inkml:trace contextRef="#ctx0" brushRef="#br0" timeOffset="14386.91">11755 3638 628 0,'0'0'1408'0,"0"0"-1077"15,0 0-53-15,0 0 2 16,0 0-99-16,0 0-86 15,-134-6-62-15,107 29-32 16,1 11 5-16,-1 9-6 16,7 4 0-16,7 0-1 15,5-3-5-15,8-4-5 16,0-10-2-16,6-10-1 16,13-9-4-16,4-11 2 0,3 0 16 15,4-17 23-15,-4-17-5 16,-2-8 6-16,-6-2 4 15,-9-2 28-15,-5 6 11 16,-4 4-30-16,0 8-17 16,0 7-20-16,-6 7-25 15,-1 14-120-15,1 0-164 16,4 6-792-16</inkml:trace>
  <inkml:trace contextRef="#ctx0" brushRef="#br0" timeOffset="14735.31">11907 3942 1054 0,'0'0'893'0,"0"0"-670"0,0 0 18 16,0 0 19-16,0 0-82 16,0 0-74-16,0 0-41 15,42-52 1-15,-29 22-22 16,-4-1 3-16,-2 0 21 15,-3-1-1-15,-4 0-19 16,0 0-4-16,0 3 22 16,-13 5-4-16,-1 9 15 15,1 7-42-15,-3 8-13 16,-1 0-20-16,-4 15-21 16,-3 15 9-16,-1 8 5 15,6 1 7-15,5-3-7 0,7-6-2 16,7-8-5-16,0-6-2 15,7-5-71-15,13-11-36 16,24-4-6-16,-3-19-175 16,-6-1-560-16</inkml:trace>
  <inkml:trace contextRef="#ctx0" brushRef="#br0" timeOffset="15225.58">11508 4711 1698 0,'0'0'491'0,"0"0"-347"0,0 0 117 16,0 0-61-16,-16-105-99 15,7 87 48-15,-5 3-4 16,3 8-24-16,-2 2-16 16,0 5-60-16,-3 0-42 15,-4 11-3-15,-3 15-2 16,4 2-7-16,1 5 9 16,7-2-1-16,7-4-5 15,4-2-2-15,0-3-5 16,0-6 5-16,15-4-14 15,12-6-56-15,10-6-19 16,40-30-65-16,-11-8-189 16,-1-6-518-16</inkml:trace>
  <inkml:trace contextRef="#ctx0" brushRef="#br0" timeOffset="15402.65">11882 4384 1854 0,'0'0'588'16,"0"0"-523"-16,0 0 33 16,0 0-41-16,0 0-36 15,-74 139-20-15,61-90-1 16,0 21-98-16,-1-12-219 16,3-5-546-16</inkml:trace>
  <inkml:trace contextRef="#ctx0" brushRef="#br0" timeOffset="15792.84">11456 5242 1967 0,'0'0'609'16,"0"0"-495"-16,0 0-41 16,0 0-48-16,0 0-16 15,0 0-3-15,-6 131-6 16,6-95 1-16,0-5-1 16,4 9-146-16,5-9-341 15,-1-6-455-15</inkml:trace>
  <inkml:trace contextRef="#ctx0" brushRef="#br0" timeOffset="15985.62">11743 5264 1333 0,'0'0'1034'15,"0"0"-775"-15,0 0-110 16,0 0-103-16,0 0-37 15,0 0-10-15,0 0 1 16,-17 147 0-16,1-72-150 16,3-11-321-16,-1-8-375 0</inkml:trace>
  <inkml:trace contextRef="#ctx0" brushRef="#br0" timeOffset="16228.49">11504 6016 1525 0,'0'0'1101'0,"0"0"-813"16,0 0-59-16,0 0-76 15,0 0-134-15,0 0-13 16,0 0-6-16,-88 134 0 15,62-84-15-15,3 3-133 0,-4 4-190 16,8-11-358-16,5-13-1249 16</inkml:trace>
  <inkml:trace contextRef="#ctx0" brushRef="#br0" timeOffset="16519.88">11587 6060 2163 0,'0'0'576'16,"0"0"-497"-16,0 0 40 16,0 0-93-16,0 0-20 15,-52 104-6-15,44-62 0 16,8-4-1-16,0-6 0 16,0-8-9-16,12-8-29 15,3-12-13-15,5-4 11 0,3-9 41 16,-1-18 20-16,0-7 33 15,-4-5 34-15,-7 0 37 16,-4 3 37-16,-7 2-7 16,0 5-69-16,0 3-55 15,-9 7-30-15,-16 1-25 16,5 3-198-16,-2 5-370 0</inkml:trace>
  <inkml:trace contextRef="#ctx0" brushRef="#br0" timeOffset="17571.3">12152 3992 1627 0,'0'0'775'0,"0"0"-570"16,0 0 78-16,0 0 8 15,0 0-103-15,0 0-68 16,0 0-9-16,0 12 11 16,0-9-65-16,0-1-29 15,0-1-19-15,0-1-8 16,0 4-1-16,0 0-20 16,2 2 2-16,15 4 9 15,12 2 9-15,14 1 1 16,14-2 30-16,15 0-13 15,33-5-4-15,38-2-13 0,44-4 11 16,20 0 46-16,2 0-22 16,-10-10 2-16,-28-1-20 15,-8 0 12-15,-5 0-11 16,-6 1-5-16,-13 2-13 16,-6 6 19-16,-25 0-5 15,-23 2-15-15,-16 0 0 16,12 0 0-16,29 0 0 15,35 0 0-15,1-2 0 16,-33-4 0-16,-31 1 0 16,-24-1 0-16,7-3 0 0,6 1 0 15,3 0 0-15,-12 2 0 16,-13 1 0-16,-6 4 0 16,-8 1 0-16,-4 0 0 15,1 0 0-15,-1 0 0 16,4 0 0-16,3 0 0 15,5 0 0-15,1 0 0 16,1 0 0-16,-3-3 0 16,-9 2 0-16,-8-1 0 15,-12 2 0-15,-9-1 0 16,-2 1 0-16,-2 0 0 16,0 0 0-16,0 0 0 15,0 0 0-15,0 0 0 16,-37 13-167-16,-1 5-342 0,-13-2-599 15</inkml:trace>
  <inkml:trace contextRef="#ctx0" brushRef="#br0" timeOffset="18432.24">12082 4901 1536 0,'0'0'643'0,"0"0"-517"16,0 0 154-16,0 0 30 15,0 0-127-15,0 0-78 16,0 0 13-16,12 0 6 16,9 0 7-16,14 2 25 15,11-1-54-15,16 4-56 0,32 3-11 16,31 6-14 0,39 6 13-16,24-4-13 0,8-2 9 15,0-9-7-15,-2-2 8 16,4-3 10-16,7 0-41 15,7 0 0-15,1 0 0 16,4-5 0-16,-6 0 0 16,-8 1 0-16,-11 0 0 15,-14-2 0-15,-18-2 0 16,-17-2 0-16,-32-1 0 16,-28 4 0-16,-27-1 0 15,-21 4 0-15,-2-3 0 16,-8 4 0-16,-2 0 0 0,-13 2 0 15,-5 1 0 1,-3 0 0-16,2 0 0 0,2 0 0 16,0 0 0-16,3 0 0 15,1-2 0-15,7 2 0 16,1 0 0-16,-3 0 0 16,-2 0 0-16,-8 0 0 15,-15 0-209-15,-19 9-366 16,-19 6-208-16</inkml:trace>
  <inkml:trace contextRef="#ctx0" brushRef="#br0" timeOffset="19222.09">11982 5742 1126 0,'0'0'976'0,"0"0"-731"16,0 0-56-16,0 0 273 15,145 0-184-15,-49 0-97 16,41 6 7-16,38 3-14 15,16-1-56-15,8-2-56 16,3 1-14-16,1-4-32 16,15 2 17-16,7 0-33 15,3-1 0-15,-8 4 0 16,-8 0 0-16,-16 2 0 16,-20 4 0-16,-13-2 0 15,-32 2 0-15,-33-2 0 16,-26-4 0-16,-12 2 0 15,2-2 0-15,5 0 0 16,0 1 0-16,-14-8 0 16,-9-1 0-16,-3 0 0 0,-5 0 0 15,1 0 0 1,-1 0 0-16,4-4 0 0,0 2 0 16,5 0 0-16,4-2 0 15,-1-2 0-15,-5 0 0 16,-11-1 0-16,-22 5 0 15,-10 2-12-15,-68 0-147 16,-9 1-428-16,-14 3-973 0</inkml:trace>
  <inkml:trace contextRef="#ctx0" brushRef="#br0" timeOffset="20204.5">12886 3174 1222 0,'0'0'1007'16,"0"0"-739"-16,0 0-4 0,0 0 14 16,0 0-109-16,0 0-114 15,0 0 53-15,0 130 118 16,0-67-101-16,0 7-53 16,0 8-39-16,0 26-17 15,0 34-16-15,0 35 24 16,0 7 16-16,2-6 8 15,4-22-21-15,-2-12 8 16,-2 4-13-16,2 0-8 16,1-1 29-16,-3-7-43 0,0-3 0 15,2 0 0 1,2-4 0-16,0-20 0 0,-2-22 0 16,1-26 0-16,-3-5 0 15,2 12 0-15,1 8 0 16,0 13 0-16,-3-3 0 15,0-2 0-15,0-4 0 16,-2-5 0-16,0-9 0 16,0-7 0-16,0-8 0 15,0-7 0-15,0-6 0 16,0-6 0-16,0-6 0 16,0-2 0-16,0-4 0 15,0 0 0-15,0-2 0 16,0-3 0-16,0-3 0 15,0-3 0-15,0 0 0 0,0-2 0 16,0-3 0-16,0 2 0 16,0 1 0-16,0-1 0 15,0-2 0-15,0 0 0 16,0 0 0-16,0-2 0 16,0 2 0-16,0 0 0 15,0 1 0-15,0-1 0 16,0-1 0-16,0-15-113 15,9-16-421-15,7-19-349 0</inkml:trace>
  <inkml:trace contextRef="#ctx0" brushRef="#br0" timeOffset="21030.07">13908 3088 1094 0,'0'0'658'0,"0"0"36"16,0 0-355-16,0 0-22 16,0 0-73-16,0 0-79 15,0 0-51-15,0 33-48 0,0 0-59 16,-6 22 7 0,-2 32 65-16,-3 42-43 0,-3 45-10 15,3 29 20-15,0 2-4 16,0-9-21-16,2-14 8 15,0-6 7-15,0-1 3 16,4-8-9-16,1-9-30 16,4-12 0-16,-2-1 0 15,-5 0 0-15,1-11 0 16,-2-8 0-16,2-10 0 16,0-8 0-16,3-17 0 15,-1-17 0-15,2-16 0 16,0-6 0-16,0 8 0 15,2 5 0-15,0 1 0 16,0-6 0-16,0-8 0 0,0-4 0 16,0-6 0-16,0-7 0 15,0-6 0-15,0-3 0 16,0-2 0-16,0 1 0 16,0-3 0-16,0 4 0 15,0-2 0-15,0 0 0 16,0-4 0-16,0-7 0 15,0-2 0-15,0-7 0 16,0-2 0-16,0-2 0 16,0 0 0-16,0 0 0 15,0-4 0-15,0-17 0 16,0-22 0-16,4-84-126 16,9 5-371-16,7-14-730 0</inkml:trace>
  <inkml:trace contextRef="#ctx0" brushRef="#br0" timeOffset="22013.73">14905 3057 1015 0,'0'0'885'16,"0"0"-504"-16,0 0-150 16,0 0-45-16,0 0-53 15,-20 109 30-15,20-54-2 16,0 18-12-16,0 20 38 15,4 25-22-15,8 26-24 16,-6 14-9-16,-1 1-65 16,-5-8-29-16,0-11-22 0,0 1 30 15,0-1-46-15,-5 4 0 16,3 1 0-16,2-5 0 16,0-4 0-16,0-1 0 15,0-7 0-15,0 3 0 16,0-24 0-16,0-19 0 15,0-19 0-15,0-9 0 16,0 5 0-16,0 10 0 16,0 6 0-16,2-12 0 15,3-4 0-15,1-11 0 16,0-6 0-16,-2-8 0 16,2-8 0-16,-1-1 0 0,-1-5 0 15,0-1 0 1,-2 0 0-16,4-5 0 0,-4-5 0 15,0 0 0-15,0-7 0 16,-2 0 0-16,2-6 0 16,-2 2 0-16,0-4 0 15,0 0 0-15,2 0 0 16,-2 0 0-16,0 2 0 16,3 1 0-16,-3 2 0 15,0 4 0-15,2 2 0 16,-2-1 0-16,0 0 0 15,2-3 0-15,-2-1 0 16,0-1 0-16,0-3 0 0,0 4 0 16,0 4 0-1,0 9-48-15,-4 19-224 0,-7-3-436 16,1-4-626-16</inkml:trace>
  <inkml:trace contextRef="#ctx0" brushRef="#br0" timeOffset="22779.44">15204 6739 810 0,'0'0'973'0,"0"0"-285"16,0 0-514-16,0 0 26 16,0 0-7-16,0 0-89 15,0 0-23-15,27 39 84 16,-10-33-23-16,4-2-1 16,3 1-21-16,8-1-33 15,3 1-24-15,7 0-22 16,7 1-26-16,4 3 16 15,5-2-8-15,5 4-1 16,-1-5-16-16,-2 0 2 16,-2-4 1-16,-6-2-9 15,-10 0 0-15,-11 0 0 16,-9 0 0-16,-9 0 0 16,-5 0 0-16,-6-2 0 0,0 2 0 15,0-2 0-15,1 2 0 16,-1-3 0-16,4 2 0 15,4-3 0-15,-2 0 0 16,3 0 0-16,-2-1 0 16,0 1 0-16,-2 1 0 15,-3 0 0-15,0 1 0 16,-1 1 0-16,-1 1 0 16,-2-3 0-16,2 3 0 15,-2 0 0-15,0-2 0 16,3 2 0-16,-1-4 0 15,3 0 0-15,-1 1 0 0,0-4 0 16,3-1 0-16,-1 1 0 16,2-4 0-16,-4 1 0 15,0 0 0-15,-2 1 0 16,1 0 0-16,-1 3 0 16,0 2 0-16,-2 1 0 15,2-4 0-15,0 3 0 16,0-2 0-16,1-2 0 15,0 1 0-15,-1-5 0 16,0-3 0-16,-2-3 0 16,0-6 0-16,0-10 0 15,0-28 0-15,-2-36 0 16,-6-5 0-16,8-33-122 0,0 29-366 16,3 35-652-16</inkml:trace>
  <inkml:trace contextRef="#ctx0" brushRef="#br0" timeOffset="25270.91">12098 6651 719 0,'0'0'1046'0,"0"0"-560"16,0 0-283-16,0 0 50 0,0 0-14 15,0 0-81-15,-9 30-57 16,9-27 5-16,0-2 8 16,0-1 13-16,0 0-2 15,0 0 4-15,0 0-33 16,0 0-32-16,0 0-35 16,0 0-17-16,0 0-8 15,0 0-4-15,0 0-1 16,0 0-3-16,0 0 4 15,0 0 0-15,3 0 6 16,7 0-5-16,13 0-1 16,10 0 17-16,11 0 5 15,8-4 8-15,4 1-16 0,4 0-14 16,-2 1 0 0,-5 2 0-16,-2 0 0 0,-6 0 0 15,-2 0 0-15,-6 0 0 16,-1 6 0-16,-3-4 0 15,0 2 0-15,-1-3 0 16,-1 2 0-16,-2-3 0 16,-2 2 0-16,-1-2 0 15,-3 0 0-15,-4 0 0 16,0 0 0-16,-1 2 0 16,-3 0 0-16,3 0 0 15,-3-2 0-15,1 0 0 16,0 0 0-16,2 0 0 15,-1 0 0-15,1 0 0 0,-1 0 0 16,0 0 0-16,-7 0 0 16,0 0 0-16,-4 0 0 15,1 0 0-15,-3 0 0 16,1 0 0-16,4 0 0 16,0 0 0-16,2 0 0 15,5 0 0-15,3 0 0 16,4 0 0-16,-1 0 0 15,5 0 0-15,2 0 0 16,2 0 0-16,3 0 0 16,-1 0 0-16,-2-4 0 15,-2 0 0-15,-4 1 0 16,-4 3 0-16,2 0 0 0,2 0 0 16,-1 0 0-16,3-1 0 15,1-3 0-15,3-2 0 16,-2 0 0-16,0-2 0 15,-2 2 0-15,-6 4 0 16,-6 2 0-16,-6 0 0 16,-4 0 0-16,-1 0 0 15,-2 0 0-15,3 0 0 16,1 0 0-16,6 0 0 16,-1 0 0-16,3 0 0 15,1 0 0-15,3 0 0 16,-1 2 0-16,4-2 0 15,-4 0 0-15,-3 0 0 16,-4 0 0-16,-3 0 0 16,0 0 0-16,-4 0 0 0,-3 2 0 15,0 2-147-15,2 4-370 16,0-2-180-16,-2 0-602 0</inkml:trace>
  <inkml:trace contextRef="#ctx0" brushRef="#br0" timeOffset="38118.54">12279 3459 1209 0,'0'0'714'0,"0"0"-358"16,0 0-116-16,0 0-86 16,0 0-56-16,0 10-71 15,0 0-27-15,4 4 0 16,0 4 27-16,1 0 39 15,-1 2-3-15,-4-2 6 0,0 3-10 16,0-2-5 0,0 3-19-16,-2 0-4 15,-7 0-19-15,1-4-3 0,-2-2-8 16,6-6-1-16,1-4-1 16,3-6 1-16,0 0 0 15,0-7 1-15,17-20 7 16,2-5-7-16,6-2 5 15,-3 2-5-15,-5 8 0 16,-3 8-1-16,-7 10 0 16,-3 3-9-16,0 3-18 15,1 0 1-15,0 3 5 16,2 7 8-16,-1 4 6 0,-2 1 7 16,1-4 2-1,-5 1 4-15,0-2 1 0,0-4-6 16,0-2 0-16,2-4-1 15,0 0 9-15,3 0-9 16,4 0-7-16,4-18 5 16,7-6 2-16,7-6-1 15,0 2 0-15,-2 6 1 16,-10 8-1-16,-7 8 0 16,-5 5-16-16,-3 1-2 15,0 0-23-15,2 7 21 16,1 7 21-16,-1 6 9 15,-2 4 2-15,0 0-10 16,0 4-1-16,0 0 0 16,-2 6-226-16,-8-6-368 15,2-10-443-15</inkml:trace>
  <inkml:trace contextRef="#ctx0" brushRef="#br0" timeOffset="38456.65">12715 3623 1588 0,'0'0'575'15,"0"0"-496"-15,0 0-76 16,0 0 4-16,0 0-7 16,0 0 0-16,-2 104 0 15,2-78 0-15,0-2-7 0,0-5 1 16,7-8-2-1,-1-4 7-15,4-5-2 0,-2-2 3 16,3-2 51-16,3-14 112 16,-3-6 3-16,-3-5-54 15,-1 4 33-15,-7-4 16 16,0 5-16-16,0 4-38 16,-11 4-16-16,-4 4-54 15,-1 7-37-15,1 3-6 16,-3 0-136-16,-7 34-311 15,8-5-166-15,0 2-802 0</inkml:trace>
  <inkml:trace contextRef="#ctx0" brushRef="#br0" timeOffset="39268.67">12394 4355 649 0,'0'0'1366'15,"0"0"-1045"-15,0 0-118 16,0 0-20-16,0 0-92 16,0 0-65-16,0 0-25 15,-82 43 9-15,64-13-9 0,-5-1 8 16,4-1-8-16,1-3 0 16,2-3 0-16,5-6-1 15,2-4 2-15,5-6-2 16,4-2 0-16,0-4-12 15,0 0-39-15,0 0-25 16,13-14 39-16,5-4 23 16,5 0 8-16,-2 1 6 15,-3 3-2-15,-3 4 2 16,-3 7-6-16,-5 0 0 16,-3 3-12-16,-2 0-2 15,0 0-6-15,-2 12 26 0,2 5 18 16,-2 1 19-1,0 1 18-15,0-1-8 0,0-2-26 16,0-5-20-16,0-3 0 16,0-6-1-16,0-2 0 15,4 0 1-15,4 0 7 16,5-15 0-16,5-4 4 16,2-3-11-16,0 4 0 15,-2 1 0-15,-9 10-1 16,-5 4-1-16,-4 3-12 15,0 0-18-15,3 5 1 16,-1 8 30-16,0 8 4 16,-2 3-2-16,0 4 10 15,0 2-12-15,-9 10-73 16,-6-6-475-16,-1-11-632 0</inkml:trace>
  <inkml:trace contextRef="#ctx0" brushRef="#br0" timeOffset="39417.26">12606 4602 696 0,'0'0'1362'0,"0"0"-1142"16,0 0-173-16,0 0-39 16,0 0-8-16,0 122-198 15,0-89-555-15</inkml:trace>
  <inkml:trace contextRef="#ctx0" brushRef="#br0" timeOffset="40340.26">12285 6159 1532 0,'0'0'693'0,"0"0"-456"16,0 0 16-16,0 0-56 15,0 0-80-15,0 0-71 16,0 0-46-16,-4 11-15 16,2 3 15-16,0 5 13 15,-4 0-1-15,2 1 2 16,2-1-14-16,-3-2 2 16,1-3-1-16,2-3 0 0,2-5-1 15,0-4-13-15,0-2-41 16,0 0 9-16,0 0-21 15,9-11 16-15,5-9 35 16,3-1 1-16,3-2 13 16,-5 4 0-16,-3 8 0 15,-5 8 1-15,-5 3-1 16,0 0-8-16,-2 0-27 16,0 14 30-16,0 7 6 15,2 1 54-15,-2 2-19 16,0-2-12-16,0-6-14 15,0-6-7-15,2-6-1 16,2-4 5-16,-1 0 15 0,2 0 20 16,-1 0 26-1,1-8-13-15,1 0-35 0,-4-1-17 16,2 4-1-16,-1 3-1 16,-3 2 0-16,0 0-16 15,2 0-22-15,1 2 7 16,1 8 10-16,1 1-33 15,-1 10-82-15,0-1-190 16,-4-3-357-16</inkml:trace>
  <inkml:trace contextRef="#ctx0" brushRef="#br0" timeOffset="40768.49">12582 6247 1209 0,'0'0'818'0,"0"0"-663"15,0 0-103-15,0 0-30 16,0 0 58-16,0 0 38 15,0 0 13-15,69 27 0 16,-61-19-2-16,-3-2-52 16,-1 0-24-16,-4 0-11 0,0 3-2 15,0-2-1-15,0 1 24 16,0 2 25-16,0-2 3 16,-2 0-16-16,-5-2-15 15,5-2-15-15,0-1-24 16,2-3-9-16,0 1-11 15,0-1-1-15,0 0-6 16,0 0-19-16,9 3 7 16,9-2 18-16,3 1-2 15,8-2-13-15,19 0-164 16,-8-10-334-16,-7-3-699 0</inkml:trace>
  <inkml:trace contextRef="#ctx0" brushRef="#br0" timeOffset="41570.14">12123 5239 1350 0,'0'0'901'15,"0"0"-596"-15,0 0-109 16,0 0-62-16,0 0-104 16,0 0-30-16,0 0 0 0,-2 39 55 15,8-13 8 1,1-1-17-16,-3 0-17 0,0-3-13 15,-2-6-2-15,1-4-14 16,0-6 5-16,-1-5-4 16,2-1 6-16,0 0-7 15,3-2 18-15,4-15-4 16,3-8-7-16,1 2 1 16,1 1-7-16,-5 6 2 15,-5 8-3-15,-3 8-1 16,-3 0-26-16,2 0-22 15,3 18 22-15,-1 4 27 16,-2 6 6-16,0 2 6 16,0 0 6-16,-2-6-11 15,0-4 2-15,0-8-9 0,0-6 2 16,0-4-1 0,3-2 12-16,1 0 11 0,3-2-4 15,0-14 5-15,4-6-17 16,3-2-1-16,-2 1-7 15,1 0 1-15,-3 9-1 16,-3 8 6-16,-5 5-6 16,2 1 0-16,-2 0-22 15,5 2-1-15,2 13 23 16,2 3 0-16,-2 2 6 16,0 0 0-16,-2 0-4 15,-5 0-2-15,-2 0-30 16,0 6-187-16,0-5-283 15,-9-8-371-15</inkml:trace>
  <inkml:trace contextRef="#ctx0" brushRef="#br0" timeOffset="41998.42">12535 5373 1627 0,'0'0'634'0,"0"0"-557"15,0 0-59-15,0 0 16 16,0 0 43-16,0 0-8 16,0 0-14-16,73 67-5 15,-66-54-26-15,-5-2 0 16,1-3 15-16,-3-4 22 0,0-2 30 16,0 0 29-1,0 0 22-15,0 0-25 0,0-2-51 16,0 0-49-16,0 2-17 15,0-2-6-15,0 2-25 16,2 0-71-16,4 5-94 16,3 0 123-16,3 7 61 15,0 0 12-15,-1 2-1 16,1 0 1-16,-5-2 0 16,-5-1 5-16,-2-6 7 15,0-1 31-15,0 0 134 16,-7 1 41-16,-11 0-38 15,-1 1-97-15,-6 2-46 0,-2-2-23 16,0-1-14-16,0-1-5 16,-8-5-142-16,8-1-404 15,2 0-877-15</inkml:trace>
  <inkml:trace contextRef="#ctx0" brushRef="#br0" timeOffset="43190.24">15113 3338 1562 0,'0'0'679'0,"0"0"-500"15,0 0-43-15,0 0-37 16,0 0-58-16,0 0 27 16,0 0 90-16,27 54-21 15,-19-29-32-15,-3-3-40 16,-3 0-31-16,-2 1 2 16,0-6-12-16,0-1-3 15,0-2-12-15,0-3-2 16,0-2-6-16,-2-5 0 15,2-2 0-15,0-2-1 16,0 0 0-16,0-6-9 16,10-11 8-16,4-6-10 15,4-3-6-15,0 2 5 16,-3 6 11-16,-3 4 0 0,-6 8-1 16,-2 6-11-16,-1 0-16 15,-1 0 7-15,0 2-4 16,0 10 7-16,1 2 0 15,-3 2 19-15,0 1 11 16,2-5-4-16,-2 1 2 16,3-7-9-16,-1-4 1 15,0-2-1-15,2 0 17 16,0 0 7-16,5-15 9 16,5-3-9-16,3-9-15 15,4 1-9-15,-1 2 0 0,-5 8 1 16,-3 6 0-1,-8 6-2-15,-2 4 1 0,-2 0-13 16,0 0-14-16,0 8 27 16,0 8 6-16,3 4 22 15,-3 4-1-15,0 0-9 16,0 2-6-16,0-2-12 16,0-4 0-16,0-4-11 15,0-2-94-15,0-1-178 16,0-7-268-16,0-5-325 0</inkml:trace>
  <inkml:trace contextRef="#ctx0" brushRef="#br0" timeOffset="44321.1">13223 3427 1187 0,'0'0'714'0,"0"0"-537"0,0 0-116 16,0 0-23-16,0 0 37 16,0 0 96-16,0 0-60 15,-27 115 1-15,18-82-15 16,1-3-33-16,-3-1-22 15,1-8-23-15,4-5-8 16,1-3-11-16,3-9 0 16,2-4 1-16,0 0 5 15,0 0-6-15,2-17 0 16,11-6 1-16,1-6-1 0,1 1 1 16,-3 4-1-16,-3 8 7 15,-7 10-6-15,0 6-1 16,0 0-13-16,-2 0-16 15,2 7-2-15,3 10 30 16,-3 2 1-16,3-2 18 16,-5-1-7-16,2-2-11 15,-2-4 9-15,2-4-9 16,1-4 0-16,1-2-6 16,2 0-4-16,6-8 10 15,5-11 0-15,8-11 6 16,4 1-5-16,-2 1 8 15,-5 6-9-15,-8 7 4 16,-10 9-2-16,-2 6 2 0,-2 0-4 16,0 0 0-16,0 9-9 15,0 5 9-15,0 6 26 16,0 2-7-16,0 2-3 16,0 0-16-16,0 1 0 15,0-2-9-15,0-1-112 16,0 2-245-16,-2-6-340 15,-2-7-621-15</inkml:trace>
  <inkml:trace contextRef="#ctx0" brushRef="#br0" timeOffset="44589">13555 3538 1520 0,'0'0'579'0,"0"0"-374"0,0 0-51 16,0 0-48-16,0 0-84 16,0 0-8-16,0 0 20 15,-27 91-15-15,23-58 2 16,4-4-20-16,0-3 1 16,0-4-2-16,6-5-11 15,10-7-11-15,5-5 22 16,2-5 0-16,4 0-36 15,9-22-112-15,-9-1-149 16,-5-5-365-16</inkml:trace>
  <inkml:trace contextRef="#ctx0" brushRef="#br0" timeOffset="44736.37">13555 3538 1287 0,'125'53'369'16,"-132"-41"-245"-16,-1 8 57 15,-2 5-50-15,-1 6-77 16,0 6-42-16,-9 24-12 16,2-9-43-16,3-1-451 0</inkml:trace>
  <inkml:trace contextRef="#ctx0" brushRef="#br0" timeOffset="45534.61">13324 4369 1418 0,'0'0'847'0,"0"0"-650"16,0 0-120-16,0 0-13 15,0 0-18-15,0 0-22 16,0 0-6-16,-63 116-2 16,45-87-5-16,3-5-5 0,3-5-5 15,6-6 0 1,1-5-1-16,3-7 1 0,2-1-1 15,0 0-6-15,0-3-38 16,7-16 35-16,8-4-66 16,3-4 48-16,5-1 26 15,-2 2-5-15,0 8 6 16,-7 6 0-16,-6 6 0 16,-3 6-14-16,-3 0-7 15,0 2 0-15,-2 11 21 16,0 3 31-16,0 2 47 15,0 0 5-15,0 0-13 16,-7-4-24-16,3-2-31 16,2-5-6-16,2-4-9 0,0-3 6 15,0 0 0-15,0 0-6 16,0-3-2-16,6-6 2 16,7-7 10-16,1 2-10 15,-3 0 8-15,-2 5-8 16,-4 6 0-16,-5 3-8 15,2 0-3-15,-2 0-16 16,2 3 3-16,-2 9 24 16,2 5 0-16,-2 3 18 15,0 1-6-15,0 3-12 16,0 1-34-16,-2 3-212 16,-7-4-396-16,0-9-779 0</inkml:trace>
  <inkml:trace contextRef="#ctx0" brushRef="#br0" timeOffset="45804.55">13503 4473 1707 0,'0'0'678'16,"0"0"-436"-16,0 0-71 16,0 0-142-16,0 0-29 15,0 0-5-15,0 0 5 16,0 77 2-16,3-49 7 15,0-2-8-15,1 0 11 16,-2-3 6-16,0-4 14 16,-2-3 1-16,0-4 5 15,0-2-11-15,0 0 12 16,-2-2-1-16,-12-2-14 0,-5 0-24 16,-4-2-25-16,-10-4-265 15,6 0-380-15,4-10-303 0</inkml:trace>
  <inkml:trace contextRef="#ctx0" brushRef="#br0" timeOffset="45905.29">13488 4543 1302 0,'0'0'515'0,"0"0"-401"16,0 0 2-16,0 0-78 16,0 0-38-16,131-45-268 0</inkml:trace>
  <inkml:trace contextRef="#ctx0" brushRef="#br0" timeOffset="46980.28">13172 6046 1751 0,'0'0'744'0,"0"0"-570"0,0 0-84 15,0 0-58 1,0 0-32-16,0 0 0 0,0 0 26 15,0 102 23-15,0-70 26 16,-4-2-24-16,-6-2-24 16,2-6-14-16,1-4-12 15,3-8 6-15,2-4-6 16,2-6 0-16,0 0-1 16,0 0-30-16,0-14-24 15,8-12-5-15,7-4-14 16,4-2 33-16,-4 4 38 15,-1 6-5-15,-6 8 7 0,-3 8 0 16,-3 6-1 0,0 0-26-16,-2 0-11 0,3 6 13 15,-1 8 25-15,-2 4 24 16,0 2 6-16,0 0 4 16,0-3-6-16,0-2-13 15,0-5-13-15,0-4 2 16,0-6-4-16,0 0 0 15,0 0-12-15,4-8 12 16,12-12 9-16,2-6-9 16,1-2 0-16,-1 4 0 15,1 8-1-15,-8 6 1 16,-5 8-2-16,0 2-23 0,2 0 13 16,1 9 12-1,-3 10 28-15,-2 0-1 0,-2 6 2 16,-2 3-5-16,0-2-14 15,0 0-1-15,0 0-9 16,-8 6-63-16,-1-8-247 16,3-5-391-16</inkml:trace>
  <inkml:trace contextRef="#ctx0" brushRef="#br0" timeOffset="47305.97">13526 6216 1765 0,'0'0'663'0,"0"0"-467"16,0 0-19-16,0 0-93 0,0 0-47 15,0 0-8-15,-58 104 5 16,43-64-4-16,3 3-16 16,6-5-13-16,3-2-1 15,3-6-1-15,0-3-14 16,7-8-2-16,7-5-65 15,1-8 16-15,-1-4 35 16,-1-2 31-16,-2-2 1 16,-4-14 52-16,-1-2 15 15,-3 2 7-15,-3 0 3 16,0 1-9-16,0 4-33 16,-7 1-36-16,-9 0-14 0,-22-3-144 15,5 6-159-15,0-2-891 16</inkml:trace>
  <inkml:trace contextRef="#ctx0" brushRef="#br0" timeOffset="48062.24">13163 5329 1930 0,'0'0'747'0,"0"0"-546"15,0 0-17-15,0 0-61 16,0 0-68-16,0 0-38 16,0 0-8-16,0-1-9 0,0 2-6 15,0 10 5 1,-3 8 1-16,-3 2 26 0,-3 8-17 15,-3-2 0-15,4-2-9 16,-1-2 0-16,7-9-35 16,0-6-73-16,2-8 14 15,0 0 57-15,0-3 22 16,15-18-2-16,5-8-29 16,3-7 10-16,1 7 34 15,-6 2-3-15,-5 12 5 16,-4 7 2-16,-6 4-1 15,-3 4 7-15,0 0-8 16,0 0-18-16,0 0-23 16,0 10 31-16,0 2 10 0,2-1 15 15,-2 0 6-15,2-3-10 16,2-2-6-16,1-4-5 16,-1-2-1-16,3 0 1 15,4 0 5-15,4-12 14 16,3-4 1-16,1 0-14 15,-4 2-5-15,-7 7 14 16,-2 7-9-16,-4 0-6 16,0 0-20-16,2 11 20 15,1 5 26-15,-1 4 17 16,-2 2-6-16,0 2-13 16,-2-2-15-16,0 1-9 15,0 0 0-15,-2 7-132 16,-11-6-229-16,-1-7-565 0</inkml:trace>
  <inkml:trace contextRef="#ctx0" brushRef="#br0" timeOffset="48381.39">13480 5432 2002 0,'0'0'678'0,"0"0"-584"15,0 0-54-15,0 0-31 16,0 0-3-16,0 0 36 16,0 0-15-16,87 29-9 15,-77-23 10-15,-3-1 2 16,-3-3 9-16,-4 0 57 0,0 0 34 16,0 0-13-16,0 2-36 15,0 2-42-15,0 4-36 16,0 6 3-16,-8 6 0 15,-1 6 0-15,-3 4-5 16,1 1 5-16,1-4-6 16,-2 0-45-16,-3-1-220 15,1-9-363-15,3-4-592 0</inkml:trace>
  <inkml:trace contextRef="#ctx0" brushRef="#br0" timeOffset="50879.53">15703 3609 1318 0,'0'0'784'0,"0"0"-502"16,0 0-53-16,0 0 17 15,0 0-31-15,0 0-87 0,-31-44-8 16,20 36-26-1,-3 2-21-15,3 0-41 0,-3 3-10 16,4 3-13-16,-1 0-9 16,-3 0-9-16,1 3-3 15,-1 11 10-15,3 0-11 16,3 4 7-16,2 0-6 16,6 0-2-16,0 0-16 15,6 3-9-15,11-2-3 16,8 2 9-16,-1-6 8 15,-2-1-5-15,-4-1 8 16,-7-5-10-16,-6-2 4 16,-5-2 2-16,0 0 17 0,0-1 9 15,-12 6 14 1,-10 1 7-16,-6 2-9 0,-3-2 1 16,2-4-11-16,4-6 11 15,7 0-5-15,7 0 11 16,4-13-18-16,7-5-1 15,0-5-15-15,9-5-10 16,16-1-11-16,6 4-29 16,2 4-128-16,14 6-139 15,-9 5-274-15,-7 4-824 0</inkml:trace>
  <inkml:trace contextRef="#ctx0" brushRef="#br0" timeOffset="51687.64">15244 4456 1776 0,'0'0'612'0,"0"0"-444"16,0 0 5-16,0 0-76 16,0 0-97-16,0 0-18 15,0 0 18-15,0 42 16 16,0-17 6-16,-7 4-7 0,-2-3 9 15,-2 0-9 1,0-4-2-16,2-4-12 0,2-3 1 16,3-8-1-16,2-3 0 15,2-4 7-15,0 0-7 16,0 0 11-16,2-9-12 16,12-12 0-16,5-5-55 15,4-4 16-15,2 2 12 16,-4 6 9-16,-5 8 12 15,-3 8-3-15,-3 6 0 16,-6 0-13-16,3 0-2 16,-5 9-3-16,2 6 3 15,-4 1 24-15,0 0 22 16,0-2-7-16,0-2-6 16,0-4-3-16,0-6-6 0,2-2-2 15,2 0-13-15,8 0 15 16,5-16 0-16,8-8 18 15,2-3-12-15,-2 2-5 16,-6 3 0-16,-5 9 10 16,-7 7 26-16,-5 6-6 15,-2 0-22-15,0 0-1 16,2 11-8-16,0 4 6 16,0 9 9-16,-2 5-2 15,0 5-13-15,-4 12-128 16,-5-6-392-16,1-8-336 0</inkml:trace>
  <inkml:trace contextRef="#ctx0" brushRef="#br0" timeOffset="52102.36">15774 4546 1177 0,'0'0'999'0,"0"0"-660"16,0 0-80-16,0 0-12 15,0 0-90-15,0 0-70 16,0 0-13-16,0-57 12 16,-6 57-2-16,-3 0-80 15,-5 7-4-15,-5 13-18 16,-2 3 12-16,1 5 5 0,3 3-37 16,5-6-40-1,5 0-73-15,5-7-36 0,2-4-19 16,0-8-4-16,7-6 77 15,11 0 89-15,2-8 44 16,2-11 0-16,-2-4 7 16,-5 3 8-16,-1 2 26 15,-7 6 28-15,-5 4 62 16,-2 6 23-16,0 2-54 16,0 0-78-16,0 3-22 15,0 14-1-15,-11 9 1 16,-3 5 15-16,-3 4-9 15,-3 5-6-15,-7 14-157 16,7-9-189-16,2-9-644 0</inkml:trace>
  <inkml:trace contextRef="#ctx0" brushRef="#br0" timeOffset="53069.42">15393 6060 1521 0,'0'0'745'15,"0"0"-577"-15,0 0-106 16,0 0 14-16,0 0-20 16,0 0 3-16,0 0 21 15,-55 116-37-15,36-86-10 16,6-4-21-16,0-2-2 0,2-6-9 15,4-4 0-15,5-5-1 16,0-3-11-16,2-6-32 16,0 0-14-16,0 0-34 15,2-9 27-15,15-11 48 16,6-1-5-16,-1-4 21 16,3 3-6-16,-6 8 5 15,0 6 0-15,-6 6-15 16,-2 2-6-16,-4 2-6 15,-1 12 11-15,-1 2 17 16,-3 4 49-16,-2 0 6 16,0-2-3-16,0 2-13 15,0-3-8-15,-4-6-13 0,1-3-16 16,1-4-1-16,2-2 1 16,0-2 17-16,0 0 1 15,0 0-8-15,2-14 12 16,10-2-24-16,1-2-9 15,2 2 1-15,3 2 8 16,-4 5-7-16,-5 2 5 16,-3 5-14-16,-1 2-7 15,-3 0-1-15,0 0 14 16,0 12 10-16,-2 6 25 16,0 6 11-16,0 4-3 15,0 5-15-15,-6-1-18 0,-9 12-27 16,1-8-250-1,3-10-551-15</inkml:trace>
  <inkml:trace contextRef="#ctx0" brushRef="#br0" timeOffset="53259.15">15674 6344 1538 0,'0'0'764'0,"0"0"-650"15,0 0-102-15,0 0 5 16,0 0-6-16,-25 109-3 16,12-71-8-16,-3 7-29 15,6-8-281-15,3-11-453 0</inkml:trace>
  <inkml:trace contextRef="#ctx0" brushRef="#br0" timeOffset="53552.06">15770 6436 100 0,'0'0'1900'0,"0"0"-1558"15,0 0-256-15,0 0-60 16,0 0-8-16,0 0-7 16,-36 125-10-16,34-94 6 15,2 0-7-15,0-9 0 16,2-4-1-16,9-3 0 15,3-9-22-15,-1-6 3 16,3 0 20-16,-1-15 52 16,-1-9 43-16,-3-4 27 0,-7 0 23 15,-4 2-18-15,0 2 2 16,0 6-50-16,-9 4-25 16,-7 4-54-16,-8 5-7 15,2 4-189-15,0 1-448 0</inkml:trace>
  <inkml:trace contextRef="#ctx0" brushRef="#br0" timeOffset="54269.81">15150 5344 1989 0,'0'0'665'0,"0"0"-416"0,0 0-36 16,0 0-119-16,0 0-91 15,0 0-3-15,0 0-7 16,-4 40 7-16,4-13 18 16,-4 4 6-16,2 1-12 15,-4-2-11-15,4-6 7 16,0-8-8-16,2-6-22 15,0-10-106-15,0 0 19 16,12-6 33-16,5-18 59 16,3-8 7-16,5-1 9 15,-5 2 1-15,-4 7 0 16,-8 10 1-16,-3 6 47 16,-3 8 9-16,-2 0-27 0,0 0-30 15,0 0-3-15,0 10-6 16,0 4 9-16,0 2 24 15,0 2-9-15,0-4-8 16,0-2 0-16,0-4-6 16,0-6-1-16,4-2 0 15,6 0 16-15,3-9 4 16,7-14-2-16,5-4-17 16,-2 2 0-16,0 0 5 15,-7 12-6-15,-9 7 6 16,-3 6 0-16,-2 0-6 15,-2 4 11-15,2 11 10 16,2 8 28-16,-1 3-11 16,-1 4-17-16,-2 4-9 15,0 2-11-15,0 2-1 0,0 11-231 16,-9-11-381-16,1-11-532 16</inkml:trace>
  <inkml:trace contextRef="#ctx0" brushRef="#br0" timeOffset="54452.92">15591 5498 1670 0,'0'0'944'16,"0"0"-753"-16,0 0-157 0,0 0-28 16,0 0 3-1,0 0-9-15,-4 112 0 0,-3-81 0 16,3 1-224-16,0-10-411 15,-1-6-922-15</inkml:trace>
  <inkml:trace contextRef="#ctx0" brushRef="#br0" timeOffset="54602.61">15751 5588 1679 0,'0'0'572'0,"0"0"-513"15,0 0-32-15,0 0-18 16,0 116-9-16,0-81-27 16,0-5-523-16</inkml:trace>
  <inkml:trace contextRef="#ctx0" brushRef="#br0" timeOffset="55793.54">14317 3316 1450 0,'0'0'1003'0,"0"0"-666"16,0 0-149-16,0 0-35 0,0 0-81 16,0 0-51-16,-43 58-20 15,22-21 6-15,-4 3-7 16,0 2 7-16,1-4-7 16,2-4 0-16,4-4 0 15,5-6-5-15,1-5-58 16,8-9-84-16,4-7-31 15,0-3 62-15,0 0 67 16,10-22 25-16,13-8-24 16,2-4 15-16,4-2 20 15,0 2 12-15,-4 8 0 16,-8 9 1-16,-3 8 0 0,-8 5 8 16,1 4-8-16,-5 0-6 15,2 0 6-15,-2 6 6 16,4 3 14-16,-4 4-4 15,2-1 0-15,0 0-2 16,3-2-2-16,-3-4-11 16,4-2-1-16,-6-2-10 15,2-2 10-15,0 0 12 16,5-6 6-16,3-12 5 16,1-2-21-16,5-3 5 15,-3 2-6-15,1 5 0 16,-5 5-1-16,-5 5 10 15,-3 5-9-15,-1 1-2 0,0 0 2 16,-2 5 21 0,0 10 35-16,0 6-17 0,0 4-7 15,0 6-15-15,0 2 0 16,0 3-18-16,-7-1 0 16,-8 12-148-16,-1-9-228 15,3-8-410-15</inkml:trace>
  <inkml:trace contextRef="#ctx0" brushRef="#br0" timeOffset="56003.86">14554 3501 1829 0,'0'0'540'0,"0"0"-485"16,0 0-49-16,0 0 1 15,0 0 5-15,0 0-6 16,-14 118-6-16,3-84 7 16,-1 1-7-16,-3 6-70 15,4-6-263-15,2-11-504 0</inkml:trace>
  <inkml:trace contextRef="#ctx0" brushRef="#br0" timeOffset="56343.07">14673 3592 715 0,'0'0'907'0,"0"0"-717"16,0 0-152-16,0 0 32 16,0 0 75-16,0 0-46 15,0 0-33-15,18 49-1 16,-18-41-5-16,0-2 21 15,0 1 13-15,0-2 26 16,0 4-12-16,-6 0-11 16,-6 4-44-16,-1-2-17 15,2 1-13-15,-3-1-22 16,4 0 6-16,3-2-6 16,0-1-2-16,7-4-6 15,0-2 1-15,0-2-21 0,0 1-12 16,20 2 25-16,7-3 8 15,33 0-39-15,-6 0-216 16,-1 0-416-16</inkml:trace>
  <inkml:trace contextRef="#ctx0" brushRef="#br0" timeOffset="57204.79">14139 4305 1744 0,'0'0'735'0,"0"0"-580"16,0 0-96-16,0 0-44 16,0 0 0-16,0 0 99 15,0 0 5-15,-29 130-20 16,11-93-39-16,2-3-36 15,1-5-9-15,3-7-15 16,6-6 0-16,2-7 0 16,4-5-16-16,0-4-41 0,0 0-28 15,2-8-20-15,15-14 50 16,8-8 5-16,2-3 24 16,0 1 20-16,-1 6-2 15,-8 7 8-15,-7 6 1 16,-4 9-1-16,-7 4 0 15,0 0-9-15,0 0-18 16,0 12 27-16,0 6 2 16,0 2 19-16,0 3 13 15,0-3-3-15,0-5-20 16,0-2-10-16,0-10-1 16,0 0 1-16,0-3 12 15,0 0 10-15,11-6-5 16,3-12-14-16,5-5-4 15,4-3-7-15,-1 1 6 0,-4 6 0 16,-5 5 0-16,-4 10-5 16,-5 4-3-16,-2 0-21 15,2 7 30-15,0 11 18 16,0 5 26-16,-2 5 0 16,-2 4-11-16,0 1-12 15,0-1-12-15,0-2-9 16,-4-4-4-16,-6 0-165 15,2-5-294-15,1-6-292 0</inkml:trace>
  <inkml:trace contextRef="#ctx0" brushRef="#br0" timeOffset="57402.33">14413 4594 1595 0,'0'0'563'15,"0"0"-496"-15,0 0-38 16,0 0 68-16,0 0-48 16,0 0-20-16,0 104-21 15,-4-78-7-15,-1 1-1 16,-2 0-121-16,2-2-379 16,3-10-676-16</inkml:trace>
  <inkml:trace contextRef="#ctx0" brushRef="#br0" timeOffset="57830.07">14609 4534 1450 0,'0'0'493'0,"0"0"-474"15,0 0 6-15,0 0 66 16,0 0-38-16,0 0-21 15,0 0 4-15,31 106 2 16,-31-87 2-16,0-2 25 16,-2-3 75-16,-11 0-12 15,-6-4-55-15,2-4-41 0,-1-2-18 16,3-4-2 0,3 0-6-16,3 0 3 0,5 0-2 15,4 0-7-15,0 0-37 16,0 0-63-16,11 0 8 15,7 0 69-15,4 4 22 16,-2 2-30-16,-4 2 16 16,-5 1 3-16,-2-1 5 15,-7-1 7-15,0-3 29 16,-2 0 56-16,0 0 97 16,0-2 51-16,-4 4-88 15,-9-1-54-15,-1 1-62 16,-4-2-29-16,-13 9-3 15,4 0-246-15,1-2-407 0</inkml:trace>
  <inkml:trace contextRef="#ctx0" brushRef="#br0" timeOffset="58720.37">14037 5973 1605 0,'0'0'339'0,"0"0"-232"16,0 0 135-16,0 0-64 15,-14 133-43-15,7-101-50 16,-1-3-7-16,-1-2-22 16,-3-7-17-16,6-4-21 15,-1-6-12-15,5-6 3 16,2-4-9-16,0 0 0 0,0-6-64 16,13-16-21-1,10-10-48-15,3-4 66 0,6 2 48 16,-9 4 18-16,-2 10 1 15,-7 10 0-15,-6 10 0 16,-1 0 8-16,-1 10 15 16,-1 12 70-16,-2 8-23 15,-3 2-6-15,0 2-16 16,0-2-6-16,-8-6-16 16,2-5-6-16,-1-6-19 15,5-9 5-15,2-4-6 16,0-2 9-16,0 0-8 0,4-12 16 15,17-12-17-15,3-8-5 16,7-4-1-16,2 4-2 16,-2 6 8-16,-6 8-10 15,-5 10 4-15,-7 8-20 16,-3 0 15-16,-4 4 11 16,1 12 44-16,-3 4 9 15,-2 3 7-15,-2-2-17 16,0-1-25-16,0 2-3 15,-2 3-15-15,-15 6-114 16,1-5-247-16,3-3-546 0</inkml:trace>
  <inkml:trace contextRef="#ctx0" brushRef="#br0" timeOffset="58910.59">14444 6292 1355 0,'0'0'1032'0,"0"0"-745"16,0 0-173-16,0 0-81 16,0 0-19-16,0 0-5 15,0 0-3-15,-29 135-6 16,18-99 0-16,-3 6-102 16,4-8-196-16,3-10-343 0</inkml:trace>
  <inkml:trace contextRef="#ctx0" brushRef="#br0" timeOffset="59148.01">14548 6328 1245 0,'0'0'861'0,"0"0"-659"16,0 0-114-16,0 0-51 15,0 0-25-15,0 0-4 16,0 0-2-16,-10 103-6 15,10-81 1-15,0-4 0 16,4-4-1-16,12-5 1 16,-1-2 0-16,3-7-1 15,0 0-13-15,0-3-29 16,9-28-83-16,-5 3-158 16,-5-1-328-16</inkml:trace>
  <inkml:trace contextRef="#ctx0" brushRef="#br0" timeOffset="59338.74">14676 6268 1476 0,'0'0'372'0,"0"0"-205"16,0 0 64-16,0 0-44 16,-56 110-82-16,47-70-69 15,0 3-18-15,5-1-11 16,-1-4-6-16,1-4-1 15,0 2-119-15,1-11-257 16,-2-4-575-16</inkml:trace>
  <inkml:trace contextRef="#ctx0" brushRef="#br0" timeOffset="60079.89">14052 5129 1891 0,'0'0'625'16,"0"0"-430"-16,0 0-41 15,0 0-96-15,0 0-58 16,0 0-14-16,0 0 14 15,-27 49 0-15,18-21 9 16,-2 0-2-16,2-2-6 16,2-7 0-16,3-2-1 15,2-9-1-15,2-5-86 16,0-3 19-16,0 0 5 0,6-7-19 16,13-15 61-1,3-3 20-15,0 1 1 0,-4 4 0 16,-3 9 1-16,-5 4 5 15,-4 7-6-15,-2 0-19 16,1 2 19-16,1 14 17 16,2 3 11-16,-4 1-4 15,0-1-2-15,-4-2-6 16,2-3-5-16,-2-5-2 16,0-5-9-16,3-1 1 15,-1-3 8-15,2 0-3 16,6 0-6-16,0-14-1 0,3-4 1 15,3-3-7 1,0 5 7-16,-3 2 0 0,-4 9 0 16,-5 5 0-16,1 0-15 15,2 0-4-15,0 16 19 16,1 3 25-16,-1 8 5 16,-1-1-12-16,-3 0-7 15,0 1-1-15,-3-2-10 16,0-6 0-16,0 4-161 15,-3-7-307-15,-2-6-359 0</inkml:trace>
  <inkml:trace contextRef="#ctx0" brushRef="#br0" timeOffset="60262.9">14392 5396 1190 0,'0'0'765'0,"0"0"-633"0,0 0-70 15,0 0 148-15,0 0-53 16,0 0-87-16,0 110-39 16,0-80-19-16,0 0-12 15,0 1-28-15,0-10-263 16,0-4-385-16</inkml:trace>
  <inkml:trace contextRef="#ctx0" brushRef="#br0" timeOffset="60538.78">14531 5432 1837 0,'0'0'591'0,"0"0"-458"0,0 0-92 16,0 0-41-16,0 0-2 16,0 0 2-16,0 0 0 15,11 112 0-15,-5-82 18 16,0 0 16-16,-2-2 3 15,0-1 0-15,-4-5 26 16,0-5 10-16,0-4 11 16,0-2 10-16,0-2 0 15,-11-4-29-15,-2 1-35 16,-2-3-16-16,-6-3-14 0,-10 0-141 16,4-14-207-1,2-8-457-15</inkml:trace>
  <inkml:trace contextRef="#ctx0" brushRef="#br0" timeOffset="60673.52">14542 5394 1741 0,'0'0'785'0,"0"0"-632"16,0 0-44-16,0 0-66 16,0 0-31-16,0 0-12 15,116-22-301-15,-96 11-1035 0</inkml:trace>
  <inkml:trace contextRef="#ctx0" brushRef="#br0" timeOffset="71738.39">2626 4223 1502 0,'0'0'1005'0,"0"0"-475"15,0 0-313 1,0 0-27-16,0 0-120 0,12-2-37 16,7 0-33-16,17-2 6 15,13-4-5-15,9-3 23 16,0 1-12-16,-2 1 0 15,-10 3-12-15,-10 2 0 16,-11 4-16-16,-11 0-239 16,-8 0-397-16,-6 0-230 0</inkml:trace>
  <inkml:trace contextRef="#ctx0" brushRef="#br0" timeOffset="72241.05">2702 4167 1971 0,'0'0'562'0,"0"0"-303"0,0 0 16 16,0 0-50-16,0 0-132 16,0 0-93-16,0 0-11 15,34 58 11-15,-1-30 14 16,3 3 7-16,3-2 6 16,0-3-3-16,-8 0 3 15,-5-5-17-15,-8 0 4 16,-9 0-13-16,-9 0 11 15,0 8-5-15,-22 4 10 16,-25 13 11-16,-17 7-4 16,-15 7-7-16,-3 0-11 15,4-6 7-15,16-10-2 16,15-13 7-16,20-12-9 0,11-8-8 16,12-9 0-1,4-1-1-15,0-1 7 0,0 0-6 16,0 0-2-16,0 0-12 15,23 3-36-15,12-1 19 16,19 2 30-16,15-1 28 16,11 2-7-16,4-4 35 15,-1 2-7-15,-7 1-14 16,-13-3-17-16,-17 4 4 16,-13 1-16-16,-12-4 2 15,-11 2-8-15,-5-4 1 16,-3 0 0-16,-2 0 0 0,0 0-1 15,0 0 0-15,0 0-1 16,0 0-42-16,-2 0-128 16,-9 0-291-16,0 0-526 15</inkml:trace>
  <inkml:trace contextRef="#ctx0" brushRef="#br0" timeOffset="73117.28">3502 4502 2090 0,'0'0'524'0,"0"0"-497"16,0 0-12-16,0 0 168 16,0 0-12-16,7 132-82 15,-7-88-27-15,0-5 1 16,0 3-5-16,-9-9-1 15,-3-5-24-15,2-6-15 16,3-10-9-16,5-6-9 16,2-6 1-16,0 0 0 15,0-6-1-15,9-21-12 16,11-16 12-16,11-15 0 0,7-7 4 16,2 2-4-1,-1 4 0-15,-2 16 1 0,-11 13 0 16,-8 13 14-16,-5 9-13 15,-3 8-2-15,-2 0-26 16,1 15 26-16,3 7 19 16,-4 6 34-16,-1 4 14 15,-5 3 5-15,-2 3-3 16,0 4-31-16,0-9-8 16,-9-5-14-16,5-8-5 15,0-7-11-15,4-12-1 16,0-1 1-16,0 0 1 15,6-12 1-15,14-17 19 16,10-12-4-16,7-9-16 0,5 1-1 16,-4 8 1-16,-5 8-2 15,-10 16-3-15,-13 8 3 16,-2 9-17-16,-4 0-9 16,1 0 6-16,-1 11 11 15,2 4 9-15,0 3 2 16,-2 5 8-16,-2-1-7 15,-2 4 10-15,0 1-11 16,0 0-1-16,0-3-81 16,0 4-202-16,0-6-320 15,0-8-202-15</inkml:trace>
  <inkml:trace contextRef="#ctx0" brushRef="#br0" timeOffset="73338.08">4579 4373 1832 0,'0'0'877'0,"0"0"-680"0,0 0 80 15,0 0-34-15,0 0-111 16,0 0-84-16,-125 32-47 16,102-1 1-16,5 9-2 15,5 1-1-15,7 6-5 16,6 0-6-16,6 6-58 15,63 11-255-15,-2-10-424 16,7-12-865-16</inkml:trace>
  <inkml:trace contextRef="#ctx0" brushRef="#br0" timeOffset="82947">4826 4466 1974 0,'0'0'668'0,"0"0"-429"15,0 0-36-15,0 0-85 16,0 0-82-16,0 0-31 15,-50 45-5-15,42-17-1 16,1 5 0-16,5 1-7 16,2-2 8-16,0-4-6 15,0-2-2-15,15-7-5 16,3-4 12-16,2-5-1 16,2-8 2-16,3-2 5 0,2 0 47 15,0-21 51-15,-3-6-5 16,-4-4-31-16,-5-2-5 15,-5 3 23-15,-6 6 13 16,-4 6-26-16,0 3-17 16,0 5 8-16,0 4-21 15,-2 0-22-15,-2 3-10 16,-4-1-10-16,2 1 0 16,-3-1-19-16,0 0-26 15,-5 3-70-15,-1-1-122 16,-5-6-138-16,0 2-390 15,7-4-716-15</inkml:trace>
  <inkml:trace contextRef="#ctx0" brushRef="#br0" timeOffset="83354.42">5225 4736 734 0,'0'0'1567'16,"0"0"-1104"-16,0 0-296 15,0 0-16-15,0 0-96 16,0 0-50-16,0 0-5 15,-32 50 0-15,12-25-9 16,-18 23-171-16,5-9-477 16,2-5-1077-16</inkml:trace>
  <inkml:trace contextRef="#ctx0" brushRef="#br0" timeOffset="91902.15">5612 4378 1086 0,'0'0'1230'0,"0"0"-653"15,0 0-313-15,0 0-44 16,0 0-88-16,0 0-74 16,12-2-53-16,-2 2-5 0,5 10 0 15,6 9 18-15,-1-1 27 16,2 4-23-16,-4 3-4 15,-2-2-9-15,-5 4-4 16,-7-1-4-16,-4 4-1 16,0 4 9-16,-22 4 1 15,-12 0 11-15,-5 0-4 16,-1-5-7-16,1-8-8 16,8-9 8-16,11-4-9 15,7-6 0-15,10-4 0 16,3-2 7-16,0 0-8 15,0 0-1-15,0 0 0 16,12 0-14-16,5 0-3 0,12 0 17 16,7 0 1-1,5 0 0-15,1 0 0 0,0 0-70 16,22-8-179-16,-8-4-399 16,-11 2-556-16</inkml:trace>
  <inkml:trace contextRef="#ctx0" brushRef="#br0" timeOffset="92123.74">6204 4868 1987 0,'0'0'985'16,"0"0"-771"-16,0 0 6 0,0 0-78 15,0 0-85-15,0 0-57 16,0 0-18-16,-57 63-21 16,1-5-168-16,5-6-397 15,2-4-434-15</inkml:trace>
  <inkml:trace contextRef="#ctx0" brushRef="#br0" timeOffset="95118.37">6565 4538 1220 0,'0'0'370'15,"0"0"-246"-15,0 0 274 16,0 0-4-16,0 0-171 15,0 0 21-15,0-27-9 16,0 27-44-16,0 0-53 16,-2 0-94-16,-4 0-44 15,-3 21-14-15,-5 11 4 16,-5 15 9-16,-4 14 1 16,1 7 0-16,-1 3 6 15,4 0 2-15,5-6-8 16,5-9 0-16,7-8-12 15,2-10 3-15,0-4-8 0,20-8-14 16,6-3-38-16,9-9 24 16,2-2-6-16,-1-11-4 15,-1-1 19-15,-6 0 12 16,-6-18 23-16,-8-2 1 16,-9-2 0-16,-6 0 12 15,0 0 9-15,-15 0 17 16,-7 2-7-16,-1 2-22 15,0 4-2-15,4 0-7 16,4 4 0-16,3 2-134 16,4 4-219-16,3 3-336 0,1-4-354 15</inkml:trace>
  <inkml:trace contextRef="#ctx0" brushRef="#br0" timeOffset="95290.9">6879 5048 1468 0,'0'0'752'0,"0"0"-680"15,0 0-45-15,0 0 34 16,0 0 16-16,-50 121-59 16,3-45-18-16,7-10-333 15,0-5-741-15</inkml:trace>
  <inkml:trace contextRef="#ctx0" brushRef="#br0" timeOffset="123159.64">10291 4227 1215 0,'0'0'1361'0,"0"0"-1045"16,0 0-67-16,0 0-34 16,0 0-101-16,0 0-64 15,16 19-31-15,-5-2-18 16,2 5 74-16,5 6-24 15,2 5-10-15,-3 7-2 0,2 8 9 16,-6 0-18-16,1 4 0 16,-1 0-5-16,-5 2-13 15,0-2-3-15,-6-2-1 16,-2-4-1-16,0-6-6 16,0-5 11-16,-16-9-4 15,-4-2 22-15,-9-2 0 16,-2-3-6-16,-2 2-14 15,2-4-9-15,6-2 0 16,4-5-1-16,13-4 0 16,1-4 0-16,7-2 0 15,0 0-8-15,0 0-5 16,0 0-16-16,0 0-74 0,0 0-149 16,0-8-463-16</inkml:trace>
  <inkml:trace contextRef="#ctx0" brushRef="#br0" timeOffset="125166.84">7319 4588 1984 0,'0'0'679'0,"0"0"-491"16,0 0 85-16,0 0-56 15,-45-115-35-15,28 95-44 16,-4 2-45-16,-1 4-12 15,2 2-17-15,-2 4-8 16,-1 2-22-16,3 2-22 0,0 4-12 16,2 0-12-1,3 2-3-15,-1 12-7 0,7 7-1 16,3-1 7-16,6 2 2 16,0 1-1-16,2 1 6 15,17 5 8-15,6-3-5 16,4 4 4-16,-2-2 1 15,0 1 0-15,-7-2 1 16,-7-2-1-16,-4 2-1 16,-9-1 2-16,0 1 0 15,-2-7 6-15,-20 3 0 16,-9-4 4-16,-8-8 1 16,2-2 1-16,-3-8 4 15,7-1-7-15,4 0 5 16,8-7-14-16,8-7 8 0,6-5-8 15,5-1 0-15,2-3-1 16,0-8-5-16,20-3-1 16,9-2-2-16,6 0 3 15,3 2-3-15,3 0 1 16,1 4-71-16,-2 2-145 16,18-12-237-16,-11 5-242 15,-7 8-751-15</inkml:trace>
  <inkml:trace contextRef="#ctx0" brushRef="#br0" timeOffset="125356.93">7426 4646 1493 0,'0'0'679'0,"0"0"-512"0,0 0 172 15,0 0-70-15,-63 113-120 16,43-84-95-16,0 3-37 15,-2 1-8-15,-1-4-9 16,0 12-51-16,2-10-251 16,7-6-435-16</inkml:trace>
  <inkml:trace contextRef="#ctx0" brushRef="#br0" timeOffset="127508.4">7773 4573 1670 0,'0'0'673'16,"0"0"-414"-16,0 0 26 16,0 0-34-16,0 0-107 15,0 0-94-15,0 0-40 16,-4-1-10-16,-7 23-1 15,-5 12 1-15,-6 8 0 16,-5 5 2-16,-2 10-2 16,0 3 0-16,2 3-209 15,7 13-148-15,9-18-263 16,9-16-363-16</inkml:trace>
  <inkml:trace contextRef="#ctx0" brushRef="#br0" timeOffset="127839.56">7918 4696 1798 0,'0'0'609'16,"0"0"-303"-16,0 0-59 15,0 0-123-15,0 0-124 16,0 0-12-16,0 0 4 16,-38 96 7-16,32-46 0 15,4-1-5-15,2-9 0 16,0-6-7-16,10-10-10 15,6-10-17-15,6-12-8 16,1-2 36-16,4-13 12 16,-3-16 15-16,-2-7 6 15,-6-6 41-15,-10-2 26 0,-6 1 24 16,0 4 15 0,-13 6-5-16,-9 5-17 0,1 10-62 15,-1 8-35-15,5 10-8 16,-2 0-24-16,4 12-192 15,1 26-316-15,6-4-184 16,3-6-442-16</inkml:trace>
  <inkml:trace contextRef="#ctx0" brushRef="#br0" timeOffset="128020.3">8254 4941 1337 0,'0'0'1085'15,"0"0"-850"-15,0 0-62 16,0 0-28-16,0 0-89 0,0 0-44 16,-49 122-12-16,27-84 0 15,2 0-49-15,-13 12-256 16,8-10-312-16,0-9-432 0</inkml:trace>
  <inkml:trace contextRef="#ctx0" brushRef="#br0" timeOffset="128261.66">8493 4614 2158 0,'0'0'631'0,"0"0"-454"16,0 0-28-16,0 0-117 15,0 0-31-15,0 0-1 16,-33 122 6-16,21-70-4 16,-1 1 5-16,2-2-7 15,-5 14-136-15,5-11-316 16,4-17-375-16</inkml:trace>
  <inkml:trace contextRef="#ctx0" brushRef="#br0" timeOffset="128457.62">8801 4539 715 0,'0'0'1727'15,"0"0"-1214"-15,0 0-314 16,0 0-99-16,0 0-89 16,0 0-10-16,-46 111 8 15,27-57-9-15,-3 2 0 16,1 2-39-16,-10 25-209 15,6-15-137-15,4-12-505 0</inkml:trace>
  <inkml:trace contextRef="#ctx0" brushRef="#br0" timeOffset="128629.56">8874 5001 2163 0,'0'0'713'0,"0"0"-492"15,0 0-57-15,0 0-124 16,0 0-40-16,0 0-1 16,0 0-25-16,-119 160-207 15,80-108-376-15,3-8-988 0</inkml:trace>
  <inkml:trace contextRef="#ctx0" brushRef="#br0" timeOffset="131069.25">9139 4614 1719 0,'0'0'743'16,"0"0"-627"-16,0 0-69 15,0 0 16-15,0 0-44 16,0 0-10-16,0 0-1 0,-12 95-2 16,2-60-5-1,-5 5 0-15,1-4-1 0,-1 3-225 16,5-12-355-16,4-12-466 15</inkml:trace>
  <inkml:trace contextRef="#ctx0" brushRef="#br0" timeOffset="131399.04">9304 4473 68 0,'0'0'1906'16,"0"0"-1511"-16,0 0-296 15,0 0-70-15,0 0-18 16,0 0 9-16,0 0 29 0,40 73-22 16,-31-49-5-1,-4 0-7-15,-5-1 0 0,0-2 10 16,0 0 75-16,-12-4 31 16,-3-1-15-16,2 1-39 15,-1-6-45-15,3-3-17 16,7-2-15-16,2-2-5 15,2 0-6-15,0 1-10 16,0 1 2-16,4 2 7 16,9 3-2-16,7-1 14 15,2 0-9-15,7 1-82 16,18-5-146-16,-9-4-267 16,-5-2-469-16</inkml:trace>
  <inkml:trace contextRef="#ctx0" brushRef="#br0" timeOffset="131588.22">9529 4871 1813 0,'0'0'589'16,"0"0"-518"-16,0 0 36 15,0 0-35-15,0 0-56 16,-78 108-5-16,58-80-11 15,-5 7-12-15,3-2-235 16,2-9-500-16</inkml:trace>
  <inkml:trace contextRef="#ctx0" brushRef="#br0" timeOffset="133758.22">9642 4514 1726 0,'0'0'686'0,"0"0"-551"16,0 0-4-16,0 0-49 15,0 0-67-15,0 0-14 16,0 0-1-16,-24 80 10 16,4-42-10-16,0 6 0 0,-11 18-181 15,6-9-333-15,6-12-329 16</inkml:trace>
  <inkml:trace contextRef="#ctx0" brushRef="#br0" timeOffset="134003.78">9832 4376 1709 0,'0'0'678'15,"0"0"-500"-15,0 0 187 16,0 0-98-16,0 0-144 16,0 0-123-16,0 0 0 0,-20 22-5 15,4 12 5-15,3 7 1 16,-1 3-1-16,6 0 0 15,3-5-2-15,5-5-118 16,0-8-55-16,16-10-25 16,15-8-18-16,27-10 10 15,-7-20-124-15,-4-2-501 0</inkml:trace>
  <inkml:trace contextRef="#ctx0" brushRef="#br0" timeOffset="134193.31">10044 4373 791 0,'0'0'1154'0,"0"0"-888"0,0 0-85 16,0 0 7-16,0 0-46 15,0 0-38-15,-119 143-28 16,88-89-40-16,-2 2-18 16,-3 2-16-16,1 2 5 15,-1 2-7-15,-7 17-168 16,10-16-396-16,8-10-453 0</inkml:trace>
  <inkml:trace contextRef="#ctx0" brushRef="#br0" timeOffset="134374.25">9912 4969 2058 0,'0'0'714'16,"0"0"-544"-16,0 0-58 0,0 0-109 15,0 0-2-15,0 0-1 16,-53 102 0-16,28-64-8 16,-4 16-169-16,5-11-199 15,6-11-326-15</inkml:trace>
  <inkml:trace contextRef="#ctx0" brushRef="#br0" timeOffset="134589.13">10114 4860 1905 0,'0'0'786'0,"0"0"-607"16,0 0-33-16,0 0-116 16,0 0-30-16,0 0 2 15,-41 111 6-15,20-69-7 16,4 0-1-16,-1-2-46 15,0 4-176-15,7-11-389 16,4-12-567-16</inkml:trace>
  <inkml:trace contextRef="#ctx0" brushRef="#br0" timeOffset="134877.6">10208 4889 1928 0,'0'0'719'0,"0"0"-527"15,0 0-11-15,0 0-123 16,0 0-57-16,0 0 5 16,-13 108-6-16,13-69-5 15,0 3 4-15,0-1 1 16,0-1 0-16,4-1 0 16,1-2 0-16,-3-2 6 15,-2-5 24-15,0-4 40 16,-2-2 14-16,-11-4 21 15,-5-2-39-15,-2-3-32 16,-2-7-17-16,-3-3-17 16,0-5-33-16,-4-13-201 15,8-18-328-15,4-7-284 0</inkml:trace>
  <inkml:trace contextRef="#ctx0" brushRef="#br0" timeOffset="134997.42">10173 4973 1822 0,'0'0'704'15,"0"0"-349"-15,0 0-95 16,0 0-161-16,0 0-75 16,0 0-24-16,134-22-122 15,-107 22-524-15</inkml:trace>
  <inkml:trace contextRef="#ctx0" brushRef="#br0" timeOffset="190153.64">6898 12808 1031 0,'0'0'1014'0,"0"0"-623"16,0 0-134-16,0 0 26 15,0 0-96-15,0 0-129 16,0 0-29-16,0 0-22 16,0 0 5-16,0 0-4 15,0 1-7-15,0 1 8 16,0 2-9-16,0-1 0 15,0-2-6-15,0 1 6 16,0 0-14-16,0 3 4 16,0 0-8-16,0 5-3 15,0 6 21-15,0 7 1 16,0 3 8-16,0 3-9 16,0 6 0-16,0 1 1 15,0 2 6-15,0 2-7 0,0 2 6 16,0 2-6-16,0 2 7 15,0 2 19-15,0-2-8 16,0 3 3-16,0-1-11 16,0-2 17-16,0-2-20 15,0-2 22-15,0 0-13 16,0-3 7-16,0-3-10 16,0 0-5-16,0-4 10 15,0 0-8-15,0 0 4 16,0 2-13-16,0-4 14 15,0 5-8-15,0-2 4 0,2-1-10 16,0 3 11-16,0-3 0 16,0-5-11-16,0 2 14 15,1-4-14-15,-1 4 16 16,1-1-11-16,-3 4 12 16,2-4 4-16,-2 0-8 15,0-4-1-15,0 2-7 16,0-7 6-16,0 6-11 15,0-2 9-15,0 0-9 16,0-1 7-16,0 5-7 16,0-1 9-16,0 1-8 15,0 0 5-15,0-4 0 16,0-2-6-16,0 2 5 0,0-4-5 16,-2 1 6-1,2-1-7-15,0 2 9 0,-3 0-3 16,1 4 0-16,-1 0 3 15,-1 3 4-15,2 1 11 16,-2 5-12-16,1-6 15 16,-1 3-12-16,2-3-3 15,0-4-11-15,2-4 5 16,0-3-6-16,0 0 0 16,0-2 0-16,0 2 1 15,-2-5-1-15,2 4 0 16,0 0 1-16,0-4 0 15,0 2-1-15,0 0 1 16,0 0-2-16,0 0 1 16,0 0 0-16,0 2 0 0,0 3 0 15,0-2 0-15,0 2 0 16,0-3 1-16,0 2-1 16,0-2 1-16,0 2 5 15,0 0-4-15,0-2 8 16,0 1-9-16,2 2 6 15,4-1-6-15,3-1 10 16,0 6-10-16,0-4 8 16,0-2-8-16,2-1 1 15,0 1-1-15,0-2 7 16,0-1-7-16,3-2-1 16,-1 2 5-16,3-4-4 0,-1 3-1 15,5-3 1-15,3-1 10 16,1-1-4-16,7 2 5 15,1 3-1-15,6-6-4 16,1 2 13-16,1 1-13 16,5-6 8-16,-1 2-6 15,6 2 3-15,-2-4-6 16,4-2 12-16,2-1-5 16,-4 5-13-16,2-6 0 15,-3 5 0-15,-2-1 0 16,-2-4-9-16,-1 2 9 15,1-2 1-15,-3 2 7 16,0-2-8-16,1 0 0 16,1 0 0-16,1 0 0 0,-1 0 0 15,5 0 0-15,-2 0 0 16,0 0 0-16,-1 0 0 16,-1 0 0-16,0 0 0 15,-6 0 0-15,4 0 0 16,-1 0 0-16,1 0 0 15,1 0 0-15,4 0 0 16,-2 0 0-16,3 2 0 16,2 0 0-16,3 0 0 15,-3 2 0-15,2-4 0 16,-4 0 0-16,1 0 0 16,-6 4 0-16,-6-4 0 15,-7 0 0-15,-4 0 0 16,-7 0 0-16,-1 0 0 0,-3 0 0 15,0 0 0 1,4 0 0-16,5 0 0 0,6 0 0 16,4 0 0-16,5 0 0 15,1 0 0-15,-1 0 0 16,-5-4 0-16,-1-4 0 16,-10 2 0-16,-3 2 0 15,-11-1 0-15,-1 2 0 16,-1-1 0-16,-2 2 0 15,3-2 0-15,1-6 0 16,2 2 0-16,3-8 0 16,1-3 0-16,2-3 0 0,2-1 0 15,0-7 0-15,0-3 0 16,0-3 0-16,-1 1 0 16,-2-5 0-16,-3 0 0 15,-1 1 0-15,-3-2 0 16,0 4 0-16,-4-3 0 15,-1 0 0-15,-3-1 0 16,-2 1 0-16,0 0 0 16,0 0 0-16,0 0 0 15,0 4 0-15,0-1 0 16,0 3 0-16,0 7 0 16,-2-5 0-16,0 1 0 15,-1-5 0-15,3 3 0 0,-2-6 0 16,2 1 0-16,0 6 0 15,0-4 0-15,0 5 0 16,0 8 0-16,0-2 0 16,0 6 0-16,0-3 0 15,0-5 0-15,0 1 0 16,0 2 0-16,0-5 0 16,0 2 0-16,0 5 0 15,0 2 0-15,0 3 0 16,0 3 0-16,0-5 0 15,0-4 0-15,0 0 0 16,0-1 0-16,0-8 0 16,0 6 0-16,0-2 0 15,0 3 0-15,0 3 0 16,0 2 0-16,0 2 0 0,0 0 0 16,0 0 0-16,0-3 0 15,0 0 0-15,0-8 0 16,0 2 0-16,0-1 0 15,0 2 0-15,0 2-18 16,-2 6 6-16,0 2-2 16,2 0 13-16,-2-1-11 15,2 0 5-15,-2-6-4 16,-1-1 2-16,0-2 3 16,1 0-21-16,0-2 26 15,0 2-13-15,-2-1 8 16,-1 2-1-16,3-3 6 15,-2 0-12-15,0-2 5 0,-4 0 7 16,4-4-23 0,-3 2 6-16,1 1-18 0,-2 4 27 15,4 0-11-15,-2 5-2 16,1 3 8-16,-1-2 8 16,1 3-3-16,-2-2-1 15,1 2 1-15,-1-3-3 16,1 0 10-16,-4 1-12 15,4 0 13-15,-1-1 0 16,1 6-14-16,1-1 8 16,1 2 5-16,-1 2-5 15,0 0-1-15,1 0 7 0,0-1-14 16,-3 1 14 0,3 0-11-16,-4-1 12 0,0-1-27 15,-1-3 13-15,0 1-4 16,-2-1-3-16,2 0-13 15,1 1 8-15,-2 4 14 16,1 1-19-16,1 0 29 16,0 5-7-16,2 0 9 15,-1 0-1-15,-1 2 0 16,-2-2 0-16,-1 1-6 16,-2-1 6-16,-3 1-10 15,1-1 5-15,-3 2 5 16,-2 0-8-16,-4 0 6 15,-1 0 3-15,-2 0 2 0,0 2-2 16,0-1 2-16,3 0-1 16,2 0 6-16,0 2-6 15,1 1-1-15,2-1 0 16,-2-2-1-16,-1 3-11 16,0-2-4-16,0 2-2 15,-5 0-12-15,2 0 16 16,-4 0-9-16,0 0 6 15,-2 0-5-15,-2 0 16 16,1 0 6-16,1 0-1 16,4 0 1-16,4 0 0 15,0 0 0-15,1 0 0 16,-3 0 0-16,3 0 0 16,-5 0-2-16,3 0 2 0,-5 0-1 15,2 0-15-15,2 2 16 16,0 1 0-16,6-2 0 15,3-1 6-15,1 1-5 16,3-1-1-16,3 0 1 16,1 0 3-16,-1 0-4 15,0 0-1-15,0 0 1 16,-4 0 0-16,-1 0 0 16,-1 0 0-16,-1 0-1 15,1 0-13-15,-1 0 14 16,1 0-15-16,-1-1 9 15,-2 0-8-15,0-2 7 0,0 1-2 16,-4 0-2-16,0 0 1 16,-3 0-7-16,0 0 16 15,-4 2-20-15,0-2 13 16,-2 0 8-16,0 2-2 16,2-2 1-16,3 2-9 15,3 0 10-15,3 0 0 16,1 0 0-16,-2 0-1 15,-1 0 0-15,-1 0-14 16,-3 0 14-16,-3 0-6 16,-2 0 7-16,-4 0-11 15,0 0 1-15,2 0 9 16,0 0-5-16,1 0 6 16,3 0-1-16,0 0 1 15,6 0-1-15,0 0 0 0,3 0 1 16,7 0-1-16,-1 0 0 15,5 0-5-15,0 0 6 16,0 0-7-16,0 0 6 16,-2 0 1-16,0 0 0 15,-4 0-1-15,-1 0-10 16,3 0 5-16,0 0 5 16,-1 0 0-16,-1 0-13 15,1 2 5-15,-4 0 3 16,2 2 0-16,1-2-7 15,1 0 13-15,-1 0-1 0,1-2-4 16,-1 2 5 0,1 1 1-16,1-3 0 0,2 1-1 15,0-1 0-15,2 1-3 16,1 2 3-16,-4-3 0 16,3 2 0-16,-2 2-8 15,-3-1 1-15,1 2 5 16,-3-1-8-16,3 0 9 15,0 0 1-15,2 0-1 16,2 0 0-16,2-2 1 16,2 1-8-16,1-3 8 15,2 1-1-15,2-1-5 16,-2 0 6-16,2 2-1 16,-2 1 1-16,-5-2-11 0,-3 5 10 15,-2 0-4 1,-5 4 5-16,0 2 0 0,-1-2 1 15,5 0-1-15,2-2 0 16,2-4 1-16,6-2-1 16,1 0 1-16,0-2 0 15,2 0-1-15,0 2 1 16,-4 0-1-16,0 2 0 16,-4 2-5-16,-3 3 5 15,1-1 0-15,-2 1 0 16,3-1 1-16,3-2 3 15,1-2-4-15,3-4 0 16,2 0 0-16,0 0-1 0,0 0 0 16,0 0-5-1,0 0 5-15,0 0-21 0,0 0-11 16,0 6-44-16,-7 1-93 16,-11-4-1149-16</inkml:trace>
  <inkml:trace contextRef="#ctx0" brushRef="#br0" timeOffset="196062.6">3858 14299 1106 0,'0'0'728'0,"0"0"-435"16,0 0-28-16,0 0-2 15,0 0-25-15,0 0-100 16,-11 0-78-16,9 0-33 16,2 0-6-16,-2 0-12 15,0 0 3-15,0 0-11 16,0 0 14-16,-6 0-14 15,0 0-1-15,-5 0-7 16,-3 3 7-16,-5-2-12 0,4 4 19 16,-4-2-7-16,2 1 1 15,-1 2-1-15,1 0 0 16,4 0-1-16,1 2-1 16,4 3-16-16,-1-2 2 15,-1 3-7-15,3 2 22 16,3 4-23-16,0 0 13 15,0 5-5-15,2 3 3 16,4-1 7-16,0 2 4 16,0 1-5-16,0-1 7 15,0-2-1-15,0 0 1 16,4-4 3-16,4 1-2 16,-2-3 3-16,1 4-3 0,-1-1-1 15,4 3 8 1,-4-2 0-16,1 4 3 0,1-5-5 15,0 2 3-15,-2 2-3 16,3 0 10-16,-3-4-10 16,2 1 6-16,-2-5-3 15,-1 5 11-15,1-2-7 16,0 2-4-16,2-1 5 16,-2-6-13-16,1 3 10 15,-3-6-4-15,3 1 8 16,0 0-14-16,0 3 7 15,1-2 1-15,-1 2 0 0,2 1 4 16,0-4-1-16,0 2-10 16,-1-4-1-1,2 0 8-15,-2-2-8 0,1-2 8 16,3 2-8-16,-1-3 11 16,2 2-10-16,3 1 11 15,2-2 12-15,-1 2-1 16,6 1 2-16,-1-4 7 15,0 1 0-15,7 0-12 16,0 2 12-16,6-5-11 16,4-1-10-16,1-1 11 15,4-2-11-15,1 2-5 16,3-2-1-16,4-1-5 0,4 0 0 16,4 5 14-16,0-5 16 15,3 0 5-15,-3 0-6 16,2 0-3-16,-4 0-6 15,-5 0-4-15,-1 0-7 16,-3 0-9-16,-3 0 13 16,2 0-13-16,-6 0 6 15,-3 0-6-15,4-5 10 16,1 4 1-16,4-3 4 16,0 1-1-16,2-1-1 15,-2-1-4-15,4 1-10 16,-1 0 12-16,2 2-12 15,1-2 9-15,-3 4-8 16,1-4 10-16,-4 4-4 16,2 0-6-16,-2 0 6 0,4 0-6 15,4-6 14-15,-1 4-14 16,2-3 23-16,-1 3-24 16,2-2 2-16,-4 4-1 15,0-3 0-15,-1 3 17 16,-2 0-16-16,-1 0 28 15,-2 0-20-15,-3 0 5 16,-3 0-15-16,-6 3-1 16,-1 1-6-16,2 1 5 15,-2-1 1-15,3 2 0 16,2-6 1-16,2 4 0 16,3 0 5-16,2 0-5 15,1 2 6-15,0-1-5 0,0-5 5 16,-3 4-6-16,1-3 0 15,-1 2 0-15,4 0 0 16,-2-2 18-16,2 4 1 16,-2-5-19-16,-7 0 0 15,-5 4 0-15,-4-4 0 16,-2 0 0-16,0 0 0 16,3 0 0-16,3 0 0 15,4 0 0-15,1 0 0 16,4 0 0-16,1 0 0 15,-1 0 0-15,1 0 0 16,-3 0 0-16,-2 0 0 16,-4 0 0-16,-2 0 0 15,-1 0 0-15,0 0 0 0,3 0 0 16,1-4 0-16,4 4 0 16,-1-5 0-16,0 1 0 15,0 1 0-15,-2 2 0 16,-2-3 0-16,-3-1 0 15,-4 5 0-15,-2 0 0 16,0 0 0-16,-6 0 0 16,4 0 0-16,0 0 0 15,2 0 0-15,2 0 0 16,6 0 0-16,9 0 0 16,6 0 0-16,10 0 0 15,4 0 0-15,5-6 0 0,-2 0 0 16,-5 4 0-16,-6-2 0 15,-6-2 0-15,-8 4 0 16,-9 0 0-16,-6-1 0 16,-5 3 0-16,-7 0 0 15,2-2 0-15,-5 2 0 16,2 0 0-16,-1 0 0 16,3-4 0-16,-3 1 0 15,1-1 0-15,1-2 0 16,1-2 0-16,4-2 0 15,0-3 0-15,5 0 0 16,-3-5 0-16,-2-1 0 16,-2 2 0-16,-1-4 0 15,0 2 0-15,-2-8 0 0,1 0 0 16,-1-3 0-16,3-6 0 16,-3-1 0-16,1 1 0 15,-5 1 0-15,1-1 0 16,-4 7 0-16,-1 1 0 15,-3-3 0-15,1 8 0 16,-3-4 0-16,0 5 0 16,-2 0 0-16,0 3 0 15,3 0 0-15,-3 3 0 16,0-2 0-16,2 0 0 16,-2 1 0-16,2-6 0 15,0-1 0-15,3-2 0 0,-3 2 0 16,2 0 0-1,-2 2 0-15,1 4 0 0,-3 1 0 16,2 3 0-16,-2 3 0 16,0 0 0-16,0 0 0 15,0 0 0-15,0 0 0 16,0 2 0-16,0-3 0 16,0 5 0-16,-5-2 0 15,3 1 0-15,-2 4 0 16,0-1 0-16,-1-2 0 15,1 3 0-15,-1-1 0 16,-2 0 0-16,-1 2 0 16,-1-3 0-16,-3 1 0 0,-1-5 0 15,-1 4 0 1,-1 0 0-16,-3-3 0 0,3 2 0 16,-3 0 0-16,0 0 0 15,0 1 0-15,3-2 0 16,-5 2 0-16,1 0 0 15,0 1 0-15,-1-1 0 16,-1 1 0-16,4 1-11 16,-1 0 10-16,3 0-9 15,-1 2-2-15,0-2 11 16,2 2-5-16,-1 0 5 16,-1-1-13-16,3 3 13 15,-3-1-5-15,3 1 5 16,-5-5 1-16,1 2-1 15,-6 0-11-15,-1 1 5 0,-3-3 5 16,0 1-16-16,1 0 17 16,-1 0-10-16,0 0 11 15,0 2-10-15,3 2 4 16,1 0 5-16,4-4 1 16,3 2 1-16,-2 0-1 15,2-3 0-15,-1 4-1 16,-6-4-6-16,-1 2-17 15,-1-1 23-15,-2 0-14 16,-2 0 15-16,3-1-11 16,2 4 5-16,-1-3 5 15,7 2 1-15,3 0 0 0,4 0 0 16,1 2 0-16,2-2 1 16,-3 0-2-16,-1 2 1 15,-1-3-1-15,-5 3-8 16,-4-1-1-16,-2-2 8 15,-6 0-13-15,-3 0 14 16,2 0-17-16,0-2 18 16,2 4-6-16,4-2 6 15,0 2-1-15,6 1 0 16,-1-4 1-16,1 2-13 16,4-1 5-16,-3 2-4 15,3-2 2-15,-3 2-8 16,0-2 9-16,0 3-11 15,0-1 5-15,3 1 5 16,-3 0 0-16,2 0 9 0,-2 0 2 16,1 0-2-16,-1 0 7 15,-3 0-6-15,-2 0 0 16,-4 0 0-16,0 0 1 16,-4 0-1-16,-1 0 2 15,1 0-2-15,0 0 5 16,2 0-4-16,0 0-2 15,4 0 1-15,1 0 0 16,2 0-1-16,0 0 1 16,1 0 0-16,0 0-1 15,-4 1 0-15,0 2-34 16,-4-2 2-16,-2 3 12 16,-5 1-1-16,-6 0-11 0,0 2 12 15,-3-2 12-15,2 1 8 16,2-2 0-16,5 1 0 15,5-3 0-15,6 0 2 16,5-2-1-16,2 0 1 16,2 2-2-16,-3-2 1 15,-1 2-1-15,-5-2-6 16,0 4-2-16,0-4 7 16,2 1-10-16,0 2 11 15,1 1-15-15,2-2 15 16,0 1-11-16,2-2 12 15,-2 3-1-15,2-2-9 16,-2-1 4-16,-2 4-3 0,-3-1 9 16,-2 0-8-1,3 2-1-15,-3-4 1 0,1 0 7 16,1 2-10-16,3 0 5 16,1-2 4-16,6 2-4 15,-1-2 6-15,1 1-1 16,-1-2-1-16,1 0-6 15,-3 2 7-15,0-1-5 16,-2 4 0-16,-3-6-2 16,4 1 1-16,-1 2-1 15,1-1 4-15,0 0 3 16,-4 0 1-16,1-2 0 16,-2 0-11-16,-1 2-2 15,3-2-3-15,-1 2 2 0,4-2-1 16,1 0 14-16,-1 2 1 15,0-2-2-15,1 0 2 16,-4 0-8-16,2 0 7 16,-3 0-4-16,-2 0 4 15,4 0-5-15,1 0 5 16,-3 0 0-16,4 0 0 16,-2 0 0-16,1 0 2 15,0 0-1-15,0 0 1 16,0 0-1-16,0 0 1 15,2 0 0-15,3 0-1 16,-1 0 1-16,3 0-1 16,-1 0-1-16,3 0 1 0,0-2-14 15,-3 0 8-15,-1 0-7 16,-1 0 1-16,-4-2-15 16,-2 1 7-16,-5 2-2 15,3-5-8-15,-3 4 29 16,2 2 1-16,4-3-1 15,-2 2 2-15,3 1 4 16,0-1-5-16,0-2 1 16,2 1 0-16,0-2 0 15,-2 2 5-15,3 0-6 16,-2 0 6-16,1 0-6 16,-1 0 1-16,0 0 0 15,0 0 0-15,-1 2-1 16,-1 0 0-16,4-4-13 15,-3 2-14-15,1 0 16 0,2 0-4 16,-3-1-3-16,-5-1-5 16,1 2 12-16,-3-1-13 15,-4-1-10-15,2 3 17 16,-2-4-7-16,0 3 12 16,0-3 11-16,0 4-8 15,1 1 9-15,4-4-1 16,-1 4 1-16,4-2 0 15,-1 0 0-15,2-2-2 16,-3 2-8-16,3 2-5 0,0-3 8 16,2 3 6-1,1 0 1-15,2 0-1 0,-3 0 1 16,-1 0-1-16,2 0-8 16,-1 0-2-16,0 0 5 15,2 0 6-15,2 0-9 16,1 0 7-16,1 0 2 15,1 0-1-15,2 0-4 16,2 0 5-16,-2 3-1 16,2-1 1-16,-3 0-1 15,2 0 0-15,-1 0 0 16,-1 0 1-16,3 2-1 16,1-4 1-16,-2 1 0 0,1 2-1 15,3-1 1 1,0 0-6-16,-2 0 5 0,2 1 0 15,-3-2 0-15,0 3 0 16,-2-2-4-16,0 1 5 16,2 0-8-16,2-2 8 15,0 2 0-15,3-3 1 16,0 0 0-16,-1 2-1 16,3-2 2-16,-2 2-2 15,-1-2 0-15,0 2 0 16,-3 2 0-16,1-2-1 15,-1 0 0-15,-2 2-9 16,1-2 1-16,-1 2 9 16,0 0-8-16,1 1 7 15,-2-3-8-15,2 1 9 0,0 0 0 16,3 2 0-16,-1-4 0 16,0 2-1-16,0 1 1 15,1-2-1-15,-3 2 1 16,2 0-8-16,-2 0 8 15,1 0-11-15,-1 1 5 16,1-4-4-16,4 4 10 16,-2-3 0-16,-3 3 0 15,3-1 0-15,-6 2 1 16,3 2 0-16,-3-4-1 16,2 5 0-16,-1-2-4 15,1 0 3-15,-1 2 1 16,1 1-1-16,-4 2 2 0,3-6-1 15,2 2 1 1,2-3 0-16,0 2 0 0,3-3 0 16,-2 2 0-16,-1-2-1 15,0 2 1-15,0 0-1 16,1 0 1-16,-3-2 3 16,0 5-3-16,0 0-2 15,-2-4-3-15,3 3 4 16,0-2 1-16,4-5 0 15,2 1-1-15,-3 1 1 16,1 0-1-16,-3 1 0 16,0 1-1-16,1-1 1 15,-1 0-1-15,3-3 1 16,2-1 0-16,-1 3 0 0,3-3 0 16,-2 0 1-16,2 0 0 15,0 1-1-15,-3-1 0 16,3 0 0-16,0 0 0 15,0 0 0-15,0 0-1 16,0 0 1-16,0 0-1 16,0 0 1-16,0 0 0 15,0 0 0-15,0 0-1 16,0 0 2-16,0 0-2 16,0 0 1-16,0 0-1 15,0 0-17-15,-11 0-17 16,-2 3-132-16,-7-3-1131 0</inkml:trace>
  <inkml:trace contextRef="#ctx0" brushRef="#br0" timeOffset="200215.07">6924 9432 983 0,'0'0'150'0,"0"0"181"16,0 0 161-16,0 0-222 15,0 0-80-15,0 0-62 16,0 0-26-16,0 0-17 16,0 0 32-16,0 0 20 15,0 0-46-15,0 0-56 16,0 0-14-16,0 0-14 0,0 0-5 15,0 0-1 1,0 0 0-16,0 0 0 0,0 3-1 16,0-3 5-16,0 0-4 15,0 2-1-15,0-2 0 16,0 1-1-16,0 1-8 16,0 4-13-16,0 5-11 15,0 4 19-15,0 6 14 16,0 3 1-16,0 3 8 15,0 3-9-15,0-1 11 16,0 3-4-16,0 1 7 16,0-2 1-16,0 3-5 15,0 1 17-15,0 0-13 16,0-1 13-16,0 1-8 16,0-3-2-16,0 2-16 0,0-2 11 15,0-1-6-15,0 2 6 16,0-3 12-16,0-1-13 15,0-4-1-15,0 1-8 16,0-2 18-16,0 1-3 16,0-1-1-16,0-3-7 15,0-1-1-15,0 3-1 16,0-3-6-16,0 0 11 16,0-3-11-16,0 2 10 15,0-1-11-15,0-4 8 16,0-2-8-16,0-1 1 15,0 1 0-15,3-1 0 16,-1 1 4-16,0 0-4 16,-2 0 0-16,2-2-1 15,2 0 7-15,-1-2-7 0,-1 0 1 16,3 0 0-16,-3-2 5 16,3 2-5-16,1 0-1 15,3 2 9-15,5 2-8 16,-2 3 23-16,5-2-11 15,0 1 11-15,3 3-6 16,1-3 6-16,-2 0-7 16,-1-3-2-16,2 1 1 15,0 1-10-15,0-3 5 16,2-2-5-16,3-1 7 16,4-1-12-16,2 1 11 15,4-1-3-15,4 0-7 16,-1-2 4-16,-1 3 0 0,1-6 18 15,1 4-3-15,-2-4 3 16,3-1-12-16,-2 0 16 16,-1 0-14-16,0 0 4 15,-6 0-11-15,0 0-1 16,-4 0 0-16,-1 0 0 16,1 1 8-16,0-1-14 15,4 0 12-15,2 0-11 16,5 0 10-16,7 0-4 15,-1 0 4-15,6 0-4 16,-1 0-5-16,-3 0 14 16,-4 0-14-16,-1 0 9 0,-3-1-10 15,-1 1-1-15,-1 0 1 16,-5 0 8-16,-2 0-9 16,-2 0 1-16,0-1 1 15,0 1-2-15,-1 0 1 16,-1-3-1-16,-3 3 5 15,0 0-5-15,3 0 0 16,0 0 6-16,-2 0 5 16,9 0-4-16,2 0-6 15,4 0 11-15,1 0-3 16,3 0-2-16,1 0-7 16,-1 0 7-16,-2 0-7 15,-6 0 0-15,-2 0-1 16,-11 0 1-16,0 0 2 0,-1 0-1 15,-5 0 9-15,3 0-8 16,0-3 13-16,4 0-6 16,3-3 3-16,6 0-3 15,-2 0-1-15,0 0-8 16,-5-1 0-16,-4 1 0 16,-6 3 0-16,-5-1 0 15,-3 2 0-15,-2 0 0 16,1 0 0-16,2-2 0 15,0 0 0-15,4-4 0 16,0 0 0-16,0-1 0 16,-2 2 0-16,2-1 0 15,-4 3 0-15,2 1 0 16,-3 0 0-16,-2 1 0 0,2 1 0 16,-2 0 0-16,-2-1 0 15,0 2 0-15,0-2 0 16,1 3 0-16,-1-2 0 15,9 2-41-15,0 0-332 16,-2 0-692-16</inkml:trace>
  <inkml:trace contextRef="#ctx0" brushRef="#br0" timeOffset="201454.97">7007 15512 173 0,'0'0'98'16,"0"0"-54"-16,0 0-13 16,0 0 316-16,0 0 15 15,0 0-88-15,-3 35-26 0,1-34-13 16,2 3-8-16,-2-4-45 15,2 0-59-15,-2 0-37 16,2 5-49-16,-3-1-31 16,3-3 2-16,0 8-8 15,0-1 6-15,0 1-6 16,0 1 0-16,0 3-1 16,0-6-99-16,0 2-95 15,0 1-14-15,5-4 13 16,2 2-49-16,4-4-22 15,-2-4-80-15,-3 0-287 0</inkml:trace>
  <inkml:trace contextRef="#ctx0" brushRef="#br0" timeOffset="203451.93">7076 15673 214 0,'0'0'161'16,"0"0"773"-16,0 0-531 15,0 0-128-15,0 0-12 16,0 0-67-16,0 0-43 15,0 10-4-15,0-10-10 16,0 0-20-16,-2 0-13 0,2 0-8 16,0 0-22-16,0 0 5 15,0 0-18-15,0 0-5 16,0 0-2-16,-2 0-1 16,2 0 4-16,0 0 8 15,0-10-23-15,0-12-31 16,0 0 5-16,0-9-12 15,0-1-5-15,0 0 0 16,0-4 0-16,0 0 0 16,0 1-1-16,0-5 1 15,0 5 0-15,0-1-1 16,0 0 0-16,-2-1 0 16,-2 7-7-16,4 3 5 0,-2 0-7 15,2 4-1 1,0-4 2-16,0 5-7 0,0-4 9 15,0-2-7-15,0 4 4 16,0 4-3-16,0-1 12 16,0 7 0-16,0-3 0 15,0 2-1-15,0-2 1 16,0-1 0-16,0 2-1 16,0-3 0-16,0 5-3 15,0 5 3-15,6-4 2 16,-4 4-2-16,0 3 1 15,0-2 0-15,2-2 0 16,1 1 0-16,-1-3 0 16,0 2 0-16,1-2 0 0,-2 2 1 15,1 1-1-15,-2 2 0 16,0 1 1-16,1 0-1 16,-1-2 0-16,0 0 1 15,2 1-1-15,1-4 0 16,-1 1 1-16,1 2-1 15,-1-2 0-15,-1 3 0 16,1 1 0-16,-2 1 0 16,5-1 0-16,0 0 0 15,2-4-1-15,1-1 1 16,4-2-1-16,1-1 2 16,-1 4-2-16,1-6 1 15,4 4 0-15,-4 4-1 16,3-5 1-16,-5 7 0 15,3 2 1-15,-3 0-2 0,1-1 2 16,-1 1 0-16,2 0-1 16,3 0 7-16,0 0-6 15,2 2 11-15,2 2 6 16,1-2 3-16,2 2 3 16,1 0-6-16,0 0 13 15,1 0-19-15,0 0-3 16,0 0-9-16,0-2 0 15,0 2 0-15,2-3 1 16,2 3 0-16,2 0-1 16,1-1 9-16,1 1 1 15,3-3 22-15,-3 1-19 16,3 2 1-16,-4-4-2 0,2 1 0 16,-3 0 3-1,-2 1-2-15,3 1 7 0,-1-3-10 16,0 4 7-16,-2-6-10 15,-6 2 1-15,-2 1-8 16,-6 2-1-16,-3 1-5 16,1-3 5-16,-1 3-1 15,3 0-5-15,4-1 7 16,1-2-7-16,2 2 6 16,3 1 0-16,0-5 1 0,-1 4-1 15,3-2 1 1,-2 1-2-16,2 1 2 0,3-2 1 15,-3 1-1-15,0 1 0 16,0 1 1 0,-6 0 1-16,2-5-1 0,-5 4-1 15,0-2 0-15,-4 3 0 16,-1 0-1-16,3 0 1 16,1 0 0-16,0 0 0 15,6 0 8-15,1 0-8 16,1 0 9-16,0 0-8 15,-1-1 12-15,-1-3-11 16,0 1 4-16,-5 3-5 16,1-2 0-16,0 2 5 15,-1 0-6-15,2 0 11 0,0 0-11 16,3 0 0-16,0-4 0 16,4 4 0-16,0-5 0 15,2 2 0-15,-2-1 0 16,-5 2 0-16,-2 1 0 15,-1 1 0-15,-4-3 0 16,-3 3 0-16,-1 0 0 16,-1 0 0-16,-2 0 0 15,1 0 0-15,1 0 0 16,3 0 0-16,3 0 0 16,0 0 0-16,2 0 0 15,3 0 0-15,1 0 0 16,7 0 0-16,5 0 0 0,2 0 0 15,-1 0 0 1,-3 0 0-16,-5 0 0 0,-7 0 0 16,-5 0 0-16,-3 0 0 15,-9 0 0-15,-3 0 0 16,0 0 0-16,-2 0 0 16,0 0 0-16,0 3 0 15,0-3 0-15,0 0 0 16,0 0 0-16,0 0 0 15,0 0 0-15,0 0 0 16,0 0 0-16,0 0 0 16,0 0 0-16,0 0 0 15,0 0 0-15,0 0 0 16,0 0 0-16,0 0 0 16,0 0 0-16,0 0 0 0,0 0 0 15,0 0 0 1,-17 0 0-16,-46 0 0 0,7 0-69 15,-10 0-607-15</inkml:trace>
  <inkml:trace contextRef="#ctx0" brushRef="#br0" timeOffset="-183061.57">4623 9488 1891 0,'0'0'725'16,"0"0"-548"-16,0 0 119 15,0 0-5-15,0 0-120 0,0 0-92 16,-5-1-34-16,5 1-33 16,-2 0 1-16,2 0-12 15,0 0 6-15,-2 0-6 16,2 0-1-16,-2 0 1 15,2 0-1-15,0 0 0 16,0 0 0-16,0 0 0 16,0 0 1-16,0 0-1 15,0 0 0-15,0 0 1 16,0 0 0-16,0 0 0 16,0 0 0-16,0 0-1 15,0 0 0-15,0 0-10 16,0 0 9-16,0 0-17 0,0 3 1 15,0 15-29 1,0 9 20-16,0 7 19 0,0 8 7 16,0 2 6-16,2 2-6 15,2 0 6-15,-2 3-5 16,1-2 12-16,-1 2-2 16,-2-1 5-16,2 2-1 15,-2-3 9-15,0-2-7 16,0-5-8-16,0-4 1 15,0-4-1-15,0-4-1 16,0-3-8-16,0-1 7 16,0-4-6-16,0-2 11 15,0 1-3-15,0-5 0 0,0 3 0 16,0-1-8 0,-4 0 6-16,-1-2-7 0,1-2 7 15,2 0-7 1,-2-5 0-16,1 2 0 0,-2-1 1 15,1-2 7-15,-1 1-8 16,-1 0 6-16,-3 0-5 16,-2 2 12-16,-5-1-5 15,0 2 4-15,-6-1-11 16,-2-2 9-16,-5 2-4 16,-2-4-5-16,-5 4 0 15,-4-5-1-15,0 0 1 16,-2-1 0-16,1 0-1 15,3-2 0-15,1-1 0 16,3 0-1-16,-1 0 0 0,2 0-9 16,-4 0 4-16,-3-4 4 15,-4-3-13-15,-3-4 2 16,1 4-13-16,-4-2 13 16,3 3-10-16,3 2 10 15,4 1-13-15,9 0 4 16,6 1 10-16,11 0 1 15,8 2 10-15,1 0 0 16,5-2 0-16,0 2-1 16,0 0 2-16,0-2 0 15,0 2-1-15,0-2 1 16,-2-2 0-16,-6 0 7 0,-4-5-7 16,-3 2-14-16,-1 3-25 15,-10 4-13-15,5 0-179 16,1 0-1329-16</inkml:trace>
  <inkml:trace contextRef="#ctx0" brushRef="#br0" timeOffset="-181317.59">8674 9475 97 0,'0'0'1048'0,"0"0"-440"16,0 0-398-16,0 0 28 15,0 0-17-15,0 0-22 16,-14-40-29-16,9 33 29 16,3 5-17-16,0 1-30 15,0 1-58-15,2 0-69 16,-2 0-15-16,2 0-10 15,0 0-1-15,-2 0-8 16,2 0 8-16,-2 0-11 16,2 0 11-16,-3 0-7 15,3 0 7-15,0 0-17 0,-3 1-8 16,1 10 1-16,0 6-32 16,0 10 36-16,-3 7 18 15,1 6 3-15,2 0 1 16,-2 2 7-16,2 0 7 15,-1 0-5-15,1-1 17 16,-1-2-17-16,1 0 5 16,2-1-3-16,-2-3 9 15,0 3-10-15,2-3 10 16,-3-1-2-16,1-4-1 16,2-4-4-16,-2-1-5 15,0 0 6-15,0-2-6 0,2 0 7 16,-2-1-8-1,0 2 8-15,2-4-7 0,-3 0 3 16,3 1-6-16,0-3-4 16,0 0 10-16,0-2-5 15,0-2 1-15,0 0-1 16,0-4 2-16,0 0-9 16,0-4 6-16,0 2-5 15,0-2 9-15,0 0 4 16,0-2-8-16,0 2 7 15,5 0-13-15,-3-1 24 16,2 1-23-16,3 1 14 16,-1 3-9-16,4 0 12 15,0 0-4-15,4 2-4 16,-1 0 7-16,6 2-5 16,-2-3 9-16,1 0-9 0,7-1 10 15,-2 1-2-15,7-4 7 16,3 1-2-16,6 1 1 15,-2-4-5-15,5 2 0 16,1-3-6-16,3 2 4 16,2-2 2-16,-2-1-10 15,3 0 7-15,2-2-12 16,3-1 21-16,2 0-27 16,-1 0 0-16,3 0 0 15,-5-6 0-15,1-2 0 0,-5-2 0 16,0 1 0-1,-4-2 0-15,-5 1 0 16,-7 3 0-16,-8 0 0 16,-8 3 0-16,-5 2 0 0,-6 0 0 15,-4 2 0-15,1 0 0 16,-3 0 0-16,2 0 0 16,-2 0 0-16,0 0 0 15,4 0 0-15,3 0 0 16,2 0 0-16,0 0 0 15,3 0 0-15,-2 0 0 16,-3 0 0-16,-1 0 0 16,0 0 0-16,-4 0 0 15,0 0 0-15,-2 0 0 0,0 0 0 16,0 0 0 0,0 0 0-16,0 0 0 0,0 8-150 15,0 10-351-15,-18 3-614 16</inkml:trace>
  <inkml:trace contextRef="#ctx0" brushRef="#br0" timeOffset="-180290.58">9397 10807 153 0,'0'0'1273'16,"0"0"-741"-16,0 0-296 15,0 0 37-15,0 0-19 16,0 0-69-16,0 0 2 16,0-6-2-16,0 5-37 0,0 0-27 15,0-2-22-15,0 0-10 16,19 0-14-16,5 0-14 15,7-2-26-15,5 3-22 16,-1 0 2-16,3 2-15 16,0 0 7-16,-3 0-5 15,0 0-3-15,-10 0 2 16,-2 0 8-16,-9 0-9 16,-5 0 0-16,-7 0 0 15,-2-2 0-15,0 2 13 16,0 0-6-16,0-2 20 15,0 0-10-15,-9-2 5 16,-9-2-8-16,-13-3-14 0,-9 2 0 16,-10-3-1-1,-3 2-11-15,-2 0-3 0,1 4 14 16,5 0-9-16,7 4 9 16,8 0-13-16,7 0 7 15,9 0-4-15,7 0 11 16,7 0 0-16,2 0-4 15,2 0 2-15,0 0 2 16,0 0-12-16,13 4-18 16,16 0 20-16,11 2 10 15,13-2 4-15,8-2 10 16,-3-2-13-16,-9 0 7 16,-9 0-7-16,-13 0-2 0,-12 0-1 15,-8 0 2-15,-4 0 0 16,-3 0 6-16,0 0 4 15,0 0 8-15,-3 0 6 16,-13 0-1-16,-8 0-22 16,-5 0 0-16,0 0-2 15,2 0-3-15,3 0 3 16,8 0-6-16,7 4 7 16,3-2-6-16,6-2 5 15,0 0 1-15,0 0-5 16,0 0 4-16,0 2-9 15,4 1-2-15,11 0 0 16,6 2 12-16,5 0 0 16,1-1 8-16,2-2-7 0,-5-2 8 15,-1 0-3-15,-3 0-5 16,-5 0 3-16,-3 0-3 16,-3 0-2-16,-5 0 2 15,0 0-2-15,0 0-6 16,2 0-75-16,-6 0-185 15,-3 2-434-15,-15 0-694 0</inkml:trace>
  <inkml:trace contextRef="#ctx0" brushRef="#br0" timeOffset="-176589.23">3430 14390 312 0,'0'0'1564'15,"0"0"-990"-15,0 0-451 16,0 0 87-16,0 0 9 16,0 0-70-16,0 0-23 0,0 0-36 15,0 0-53 1,0 0-28-16,0 0-9 0,0 0 1 15,23 0-1-15,8 0 9 16,9 0 9-16,14 0 5 16,6 0-2-16,9-3 4 15,5 2-5-15,-3-3 5 16,-2 1-16-16,-7 1 27 16,-2 2-6-16,-4 0 5 15,-2 0-13-15,-8 0-2 16,-3 0-1-16,-10 2-2 15,-4 2-1-15,-4 0-16 16,-6 0 14-16,-2 1-13 16,-2-4 10-16,-1 1-10 15,-4 1-1-15,3-3 6 0,1 1-5 16,-3-1-1 0,3 2 6-16,-1 1-4 0,1-2-2 15,-1 4 0-15,-2-5-1 16,2 4 0-16,-2-3 0 15,3 3 1-15,-1 0-1 16,0 5 2-16,3-8 0 16,-3 5-1-16,-1-2 0 15,-4 2 0-15,3-1 0 16,-3 1 0-16,0 2-1 16,1 0 1-16,-3 2 0 15,2 2 0-15,1 6 1 16,-1 3 8-16,1 8-3 15,0 3 8-15,0 5-2 16,-3 3 3-16,-1 3 3 0,0 1 3 16,-3 1 1-16,0-1-2 15,1 0 10-15,-1 2-23 16,0-6 8-16,0 0-9 16,0-7 2-16,0-4-2 15,-2-7-5-15,0-2-1 16,3-2 1-16,-3-2 0 15,0-6-1-15,0 3 11 16,0-8-11-16,0 3 7 16,0-3-6-16,0-1 6 15,0 0-5-15,0 2-1 16,0 2 11-16,0 0-12 0,0 1 12 16,0 6-12-16,0-5 11 15,0 6-1-15,0-2 1 16,0 4-11-16,-5 0 0 15,1 4 0-15,-3-4 0 16,3-2 0-16,-1 0 0 16,0-4 0-16,3-7 0 15,2-4 0-15,0-1 0 16,0 0 0-16,0 5 0 16,0 2-60-16,0-3-499 0</inkml:trace>
  <inkml:trace contextRef="#ctx0" brushRef="#br0" timeOffset="-174658.54">8791 15583 130 0,'0'0'397'0,"0"0"124"15,0 0-379-15,0 0 91 16,0 0 49-16,0 0-14 15,0 28 41-15,0-28 6 16,0 0 43-16,0-9-50 16,-4 4-76-16,2-9-43 15,-3 2-39-15,3-11-79 16,0 4-16-16,0-3-17 0,-3-5-31 16,1 1 2-16,2-4-9 15,-3-3 1-15,2-2-1 16,1-1 1-1,0-4-1-15,2-4 1 16,0 1 0-16,0 2-1 0,0 0 0 16,0 5 0-16,0 0 0 15,0 6-1-15,0 6 0 16,0 1-4-16,0 6 5 16,0-1 0-16,0 4-1 15,0 0 1-15,2 3-1 16,0 2 1-16,-2 2 0 15,0 3-1-15,3-3 1 0,-3 1 0 16,0 2 0 0,0-6 1-16,0 6-2 0,0 0 2 15,0 0-2-15,0 4 2 16,2-8-2-16,1 2 2 16,-1-2-1-16,0-5 0 15,3 2 1-15,-3 0 5 16,0 0-5-16,0-2 6 15,0 4-6-15,0 0 4 16,1 0-4-16,-1 2 4 16,0 5-4-16,-2-2-2 15,2 4 1-15,-2 0 0 16,0 0-1-16,0 0-3 16,0 0 3-16,3 0 2 15,1-4-2-15,3 0-6 0,8-2 7 16,5-4-1-1,7-2 0-15,2-2 1 0,7 2 0 16,-3 0 0-16,5 2 1 16,-3 0-2-16,0 2 2 15,-2 4-2-15,-2-1 1 16,-4 4 0-16,1 1-1 16,1 0-1-16,0 0 1 15,2 0 1-15,0 0 1 16,3 0 0-16,2 4 8 15,0 0-3-15,-1 2 5 16,3-2-2-16,-3-4-3 16,1 4 3-16,-2-2-8 15,-3 0-1-15,-2 0 1 16,-3-2-1-16,-3 3 0 0,-3-3 5 16,-3 0-4-16,-3 0-1 15,-1 0 0-15,-3 0 0 16,-1 0 1-16,-3 0-1 15,-2 0 0-15,1 0 1 16,-3 0 0-16,0 0 5 16,1 0-8-16,-3 0 3 15,0 0-2-15,2 0 1 16,-2 0-1-16,0 0 1 16,0 0-1-16,0 0 0 15,0 0 1-15,0 0 0 16,0 0 0-16,0 0-1 0,0 0 0 15,0 0 1-15,0 0-1 16,0 0 2-16,0 0-3 16,0 0 2-16,0 0-1 15,0 0 2-15,0 0-1 16,0 0 6-16,0 0-10 16,0 0 4-16,0 0 0 15,0 0-1-15,0 0 2 16,0 0-2-16,2 0-40 15,-2 0-111-15,0 0-373 16,-9 0-839-16</inkml:trace>
  <inkml:trace contextRef="#ctx0" brushRef="#br0" timeOffset="-65964.41">11438 9482 2155 0,'0'0'378'0,"0"0"-277"16,0 0-53-16,0 0-34 16,0 0-14-16,0 0-10 0,25 8-9 15,8-5 19-15,19-3 0 16,10 0 19-16,9 0 20 15,1 0 0-15,-3 0 4 16,-3 1-7-16,-5 4-27 16,-3-3 0-16,-10 2-8 15,-7-1 6-15,-12 0-7 16,-14-2 0-16,-15 8-27 16,-17-4-301-16,-20 0-324 0</inkml:trace>
  <inkml:trace contextRef="#ctx0" brushRef="#br0" timeOffset="-65715.78">11535 9422 1633 0,'0'0'637'15,"0"0"-345"-15,0 0-158 16,0 0-104-16,0 0-30 16,0 0-38-16,0 0-10 15,-25 107 12-15,25-35 36 16,0 9 6-16,0 8 2 15,0-1 20-15,0-1-12 16,0-5 21-16,0-4 7 16,0-6-10-16,0-7-13 15,0-9-9-15,0-12-11 16,0-12-1-16,15-18-30 0,1-12-344 16,-5-2-466-16</inkml:trace>
  <inkml:trace contextRef="#ctx0" brushRef="#br0" timeOffset="-65497.76">11572 9749 2160 0,'0'0'565'16,"0"0"-492"-16,0 0-52 15,0 0-21-15,0 0-49 16,0 0 48-16,119 0 1 15,-71 0 4-15,6 0-3 0,2 2 7 16,6 3-8 0,44 2 0-16,-14-1-93 0,-7-1-722 0</inkml:trace>
  <inkml:trace contextRef="#ctx0" brushRef="#br0" timeOffset="-65324.07">12778 9669 2158 0,'0'0'858'0,"0"0"-685"15,0 0-123-15,0 0-43 16,0 0-7-16,0 0-6 16,0 0-1-16,178 16-25 0,-116-10-203 15,-15 0-643-15</inkml:trace>
  <inkml:trace contextRef="#ctx0" brushRef="#br0" timeOffset="-65153.92">12722 9851 2087 0,'0'0'739'0,"0"0"-467"16,0 0-181-16,0 0-91 15,0 0-36-15,0 0 6 16,0 0 30-16,104 29 9 15,-44-26-7-15,32-3-2 16,-16 0-546-16,-12 0-737 0</inkml:trace>
  <inkml:trace contextRef="#ctx0" brushRef="#br0" timeOffset="-54658.73">14179 9399 1984 0,'0'0'829'16,"0"0"-619"-16,0 0 99 16,0 0-52-16,0 0-188 15,0 0-44-15,0-5-24 0,-5 7-1 16,-1 19-15-16,-5 11 2 16,-9 13 13-16,-7 16 13 15,-4 9-12-15,-5 6 10 16,-2 4 10-16,-2 2-5 15,4-3-1-15,5-7-1 16,6-12 2-16,8-14-15 16,8-13 7-16,2-18-8 15,7-7 0-15,0-6 0 16,0-2 1-16,0 0 0 16,0-11 5-16,14-36 17 15,13-9-13-15,10-22-3 16,10-14-7-16,2 4-1 0,3-11-13 15,-4 3 4-15,-3 6-4 16,-7 7 7-16,-9 13 7 16,-4 14-6-16,-8 16-6 15,-8 14 8-15,-2 14 4 16,-7 6 0-16,0 6 0 16,0 0 0-16,0 0-15 15,2 2-11-15,7 22-32 16,5 15 11-16,5 14 46 15,4 14 1-15,-1 8 10 16,2 4 26-16,0-3-13 16,-1-4-1-16,0-8-5 15,-4-6-10-15,1-8 4 0,-3-5-11 16,-5-7 7 0,-1-8-6-16,-1-4 5 0,-6-6-6 15,0-4 1-15,-1-8-1 16,-1-4-5-16,-2-4-88 15,0 0-77-15,0-14-89 16,0-6-585-16</inkml:trace>
  <inkml:trace contextRef="#ctx0" brushRef="#br0" timeOffset="-54257.58">13994 9671 1714 0,'0'0'895'0,"0"0"-664"16,0 0-50-16,0 0-55 15,0 0-78-15,0 0 30 16,0 0 50-16,132 4-84 16,-88-3-26-16,-4 4-17 15,-7-1 8-15,-2 2 3 16,-6-2-11-16,-7 0 9 15,-3 0-8-15,-3 0 10 16,-5-4-11-16,-5 2 6 16,0-2-5-16,-2 0 7 0,0 0 0 15,0 0-8-15,0 0 10 16,0 0-11-16,0 0 6 16,0 0-4-16,0 0-2 15,0 0 0-15,0 0 1 16,0 0-1-16,0 0 0 15,0 0 2-15,0 0-2 16,0 0 0-16,8 0-105 16,2 0-434-16,-1-4-657 0</inkml:trace>
  <inkml:trace contextRef="#ctx0" brushRef="#br0" timeOffset="-52959.65">15512 9376 1077 0,'0'0'1157'15,"0"0"-821"-15,0 0-12 16,0 0-28-16,0 0-73 15,0 0-76-15,0 0-46 16,-108-48-37-16,75 48-49 16,-7 0-6-16,-3 2-9 15,-3 18-1-15,-4 11-5 16,-2 6-3-16,-4 10 9 16,2 7-7-16,5 3 6 0,4 4 2 15,10-3-2 1,8 0 1-16,9-1-2 0,11-4-8 15,7-3-2-15,0-4 0 16,32-4 3-16,15-9 9 16,15-10 0-16,16-12 19 15,11-11 7-15,9 0 5 16,1-17-16-16,-9-6-3 16,-9-1-4-16,-21 4-7 15,-23 8 9-15,-14 3-8 16,-14 5 34-16,-9 4 1 15,0 0 4-15,0 0-13 16,0 0-1-16,0 0-15 16,0 0-4-16,0 0-7 0,0 0 0 15,0 0-1-15,-3 0-7 16,-9 0-9-16,-11 0-110 16,3 0-257-16,-4 0-797 0</inkml:trace>
  <inkml:trace contextRef="#ctx0" brushRef="#br0" timeOffset="-38327.41">7604 12803 819 0,'0'0'671'0,"0"0"-521"16,0 0-114-16,0 0-17 15,0 0 73-15,-107 141-3 16,69-91-7-16,-8 8-30 16,-10 4-9-16,-7 7 2 0,-5 2-26 15,-4 3-13 1,1 3-6-16,6-7-10 0,13-6-75 16,15-6-58-16,14-18-167 15,15-15-318-15</inkml:trace>
  <inkml:trace contextRef="#ctx0" brushRef="#br0" timeOffset="-37998.6">8379 12769 13 0,'0'0'1567'0,"0"0"-1325"16,0 0-177-16,-160 133 79 16,79-49-2-16,-27 30-57 15,-27 39-54-15,-7 3-17 16,24-22-4-16,31-33-9 15,31-40 8-15,10-4-9 16,-3 5-8-16,4 0-69 16,8 0-75-16,37-16-83 15,0-16-250-15,19-21-342 0</inkml:trace>
  <inkml:trace contextRef="#ctx0" brushRef="#br0" timeOffset="-37712.15">9199 12769 1128 0,'0'0'726'15,"0"0"-640"-15,-169 150-62 16,35-25 102-16,-53 58-22 0,-31 23-12 15,-8 7-43-15,15-13-14 16,33-35-12-16,22-15-16 16,38-32 1-16,35-36-8 15,31-25 0-15,19-17-1 16,12-5-37-16,21-8-141 16,0-7-214-16,29-20-410 0</inkml:trace>
  <inkml:trace contextRef="#ctx0" brushRef="#br0" timeOffset="-37403.88">9287 13345 1506 0,'-141'130'201'0,"-38"35"-117"15,-28 29 46-15,0-6-15 16,27-17 9-16,10-9-40 16,14-15-40-16,18-16-24 15,35-30-20-15,32-24 0 16,31-29-1-16,18-16 0 15,9-1-26-15,13-20-165 0,19-5-353 16,12-6 11-16</inkml:trace>
  <inkml:trace contextRef="#ctx0" brushRef="#br0" timeOffset="-37112.52">9534 13824 1604 0,'-128'115'175'0,"-57"48"-125"0,-38 32 20 15,1 5 40-15,14-7 29 16,40-32-49-16,35-27-48 15,36-36-13-15,32-34 1 16,19-18-18-16,7-3-12 16,10-3 0-16,14-14-15 15,44-26-279-15,23-16-23 16,12-21-26-16</inkml:trace>
  <inkml:trace contextRef="#ctx0" brushRef="#br0" timeOffset="-36869.69">9634 14291 1709 0,'0'0'290'0,"-237"221"-211"15,98-79-17-15,6-3 22 16,20-14-13-16,20-22-10 15,23-22-44-15,24-31-8 16,15-12-9-16,6-2 0 16,7 0-136-16,18-14-158 15,14-16-323-15,15-6-201 0</inkml:trace>
  <inkml:trace contextRef="#ctx0" brushRef="#br0" timeOffset="-36663.98">9742 14727 656 0,'0'0'1723'16,"0"0"-1503"-16,-148 168-169 16,83-84-15-16,7 2 31 15,7-10-24-15,8-12-30 16,7-11-13-16,-1-5-100 15,6-13-221-15,-1-14-291 0</inkml:trace>
  <inkml:trace contextRef="#ctx0" brushRef="#br0" timeOffset="-34585.21">13199 11125 1991 0,'0'0'601'0,"0"0"-446"0,0 0-33 16,0 0-65-16,0 0-57 15,0 0-2-15,2 0-29 16,34 0 30-16,12-6 0 15,12-4 1-15,3 0 6 16,-3 2-4-16,-4 6 5 16,-7 2-7-16,-7 0 0 15,-4 0 1-15,-7 0-2 16,-2 10 1-16,-2 0-78 16,-7-4-438-16,-11-3-456 0</inkml:trace>
  <inkml:trace contextRef="#ctx0" brushRef="#br0" timeOffset="-34374.72">13555 10862 1971 0,'0'0'687'16,"0"0"-562"-16,0 0-97 15,0 0-5-15,0 0-17 16,-23 164-5-16,23-91 5 15,-2 0-5-15,0 2 8 16,0-3 4-16,0-4-13 16,2 15-13-16,0-19-348 15,-2-14-689-15</inkml:trace>
  <inkml:trace contextRef="#ctx0" brushRef="#br0" timeOffset="-15947.42">14807 11032 38 0,'0'0'1430'0,"0"0"-1118"15,0 0-50-15,0 0-44 16,0 0-131-16,0 0-45 15,0 0 17-15,0 0 61 16,-2 0 28-16,-2 0 40 0,2 0-4 16,-1 0-54-16,1 0-47 15,-1 0-30-15,3 0-23 16,-2 0-24-16,2 0 0 16,0 0-6-16,0 0 7 15,0 0-7-15,0 0 6 16,-2 0 0-16,2 0 9 15,0 0 3-15,0 0-9 16,0 0 1-16,-2 0-9 16,2-1 13-16,-2 1-8 15,-3-3 3-15,-1 0-8 16,-4-1 5-16,2 2-6 16,-3-2 0-16,-1 0 0 0,-1 1-6 15,-1-1 6 1,-3 3-1-16,-3-1 0 0,0 0-6 15,0 2 7-15,2 0-1 16,0 0 1-16,0 0-8 16,3 0 2-16,-3 0 0 15,-3 0-9-15,2 2 6 16,-1 9-13-16,-5 5 14 16,1 4-8-16,-1 7-1 15,1 1 10-15,3 1 6 16,4 4 0-16,1-1-7 15,5 0 7-15,5-2 1 16,4 0 0-16,2-1-2 16,0-4 1-16,0 0-4 15,8-1 5-15,7-2 1 0,4-2 0 16,3-1 10-16,5-2-5 16,4-3 15-16,7-5-6 15,4-5 15-15,5-4-11 16,1 0 4-16,2 0-7 15,-4-3-4-15,-7-5 0 16,-8 0-12-16,-9 4 6 16,-6 2-5-16,-8 0-1 15,-3 2 0-15,-3 0 0 16,-2 0 0-16,0 0 1 16,0 0 0-16,0 0 0 15,0 0 2-15,0 0 3 0,0 0-10 16,0 0 5-16,0 0-1 15,0 0 0-15,0 0 7 16,0 0-7-16,0 0 0 16,0 0 0-16,0 0 0 15,0 0 5-15,0 0-4 16,0 0-1-16,0 0 0 16,0 0 0-16,0 0 0 15,9-2-256-15,0-4-609 0</inkml:trace>
  <inkml:trace contextRef="#ctx0" brushRef="#br0" timeOffset="-15615.26">15389 10858 2354 0,'0'0'701'0,"0"0"-578"16,0 0 57-16,0 0-98 16,0 0-74-16,-49 113-1 15,38-47 1-15,-1 6-2 16,3 0-6-16,-1-4 10 15,0-5-9-15,-1-6-2 0,1-4 1 16,-2-9 0-16,3-4-2 16,7-7-92-16,2-16-262 15,0-7-432-15,0-10-588 0</inkml:trace>
  <inkml:trace contextRef="#ctx0" brushRef="#br0" timeOffset="-15307.99">15458 10794 2068 0,'0'0'749'0,"0"0"-489"15,0 0-59-15,0 0-76 16,0 0-99-16,0 0-20 0,0 0-6 16,158 95 14-1,-102-50 8-15,-2 10 10 0,-10 0-17 16,-11 6-3-16,-10-2-6 15,-15-4 4-15,-8-3 32 16,0-4-4-16,-15-2 2 16,-18-3-7-16,-10-4 2 15,-8-4-10-15,-7-5 1 16,-2-8-25-16,-2-5 14 16,-1-6-15-16,5-9 0 15,9-2-28-15,18-10-88 16,13-14-255-16,15-9-675 0</inkml:trace>
  <inkml:trace contextRef="#ctx0" brushRef="#br0" timeOffset="-15128.02">16412 10453 1294 0,'0'0'1622'0,"0"0"-1393"15,0 0-173-15,0 0 64 16,-139 28-95-16,115 9-25 16,-5 31-129-16,7-8-383 15,-1-3-582-15</inkml:trace>
  <inkml:trace contextRef="#ctx0" brushRef="#br0" timeOffset="-13431.96">4818 14227 307 0,'0'0'1055'0,"0"0"-917"0,0 0-99 16,0 0 15-16,0 0 148 16,-144 132-114-16,86-77-64 15,-9 7-2-15,-7 9-12 16,-3 9-4-16,1-3-6 16,7 2 0-16,11-10-9 15,18-5-133-15,20-8-91 16,13-16-96-16,7-17-414 0</inkml:trace>
  <inkml:trace contextRef="#ctx0" brushRef="#br0" timeOffset="-13159.73">5496 14289 1309 0,'0'0'319'0,"0"0"-239"16,0 0 12-16,-156 126 15 16,89-65-48-16,-6 9-40 15,-8 11-19-15,-4 4 0 0,6-3-26 16,6 3-81-1,-8 13-134-15,23-21-136 0,18-22-203 16</inkml:trace>
  <inkml:trace contextRef="#ctx0" brushRef="#br0" timeOffset="-12912.55">6397 14321 1625 0,'0'0'203'16,"0"0"-161"-16,-143 132-2 0,72-61 29 16,-21 27 5-16,-17 24-60 15,11-7-14-15,11-12 0 16,16-18-73-16,11-7-146 15,6-10-146-15,12-9-161 0</inkml:trace>
  <inkml:trace contextRef="#ctx0" brushRef="#br0" timeOffset="-12670.52">6889 14373 1592 0,'0'0'227'0,"0"0"-184"0,0 0-11 16,-143 145 34-16,89-79-12 16,-6 8-25-16,-4 8-21 15,-3 2-8-15,2 1-23 16,1 5-145-16,17-20-210 15,18-20-259-15</inkml:trace>
  <inkml:trace contextRef="#ctx0" brushRef="#br0" timeOffset="-12424.15">7802 14201 1605 0,'0'0'235'15,"0"0"-194"-15,0 0-23 16,-127 102 39-16,69-47-20 16,-11 10 8-16,-27 28-20 15,3-5-18-15,-7 6-7 16,-25 37-83-16,38-38-113 15,9-4-336-15</inkml:trace>
  <inkml:trace contextRef="#ctx0" brushRef="#br0" timeOffset="-11867.62">8292 14229 1783 0,'0'0'511'16,"0"0"-473"-16,0 0-27 15,-175 126 17-15,74-41 18 16,-35 31-31-16,-24 26-14 15,13-10-1-15,35-27 0 16,41-36 0-16,29-26-67 16,1-3-66-16,8 6-72 15,6-6-178-15,21-17-276 0</inkml:trace>
  <inkml:trace contextRef="#ctx0" brushRef="#br0" timeOffset="-11619.73">8647 14303 841 0,'0'0'966'16,"0"0"-850"-16,0 0-91 15,-129 99 52-15,69-42 14 16,-12 14-8-16,-8 9-26 15,-5 6-33-15,2 1-8 16,12-5-16-16,18-14-17 16,19-16-122-16,34-21-137 0,7-14-326 15,22-17-152-15</inkml:trace>
  <inkml:trace contextRef="#ctx0" brushRef="#br0" timeOffset="-11418.27">9275 14316 1460 0,'0'0'279'16,"0"0"-204"-16,-118 98 14 16,57-46-4-16,-3 12-12 0,-3 6-46 15,3 4-17-15,6 0-10 16,2 21-29-16,16-20-213 15,13-14-393-15</inkml:trace>
  <inkml:trace contextRef="#ctx0" brushRef="#br0" timeOffset="-11221.74">9752 14496 1659 0,'0'0'597'0,"0"0"-556"0,0 0-29 15,-112 120-10-15,25-14-2 16,10-12-175-16,0-5-421 16</inkml:trace>
  <inkml:trace contextRef="#ctx0" brushRef="#br0" timeOffset="-9367.43">13530 12753 2239 0,'0'0'682'0,"0"0"-532"16,0 0-17-16,0 0-11 15,0 0-52-15,0 0 20 16,179-18 6-16,-99 8-42 15,0 4-41-15,-6 2-4 16,-7 3-9-16,-14 1 0 16,-8 0-40-16,-8 0-163 15,-12 1-411-15,-16 3-392 0</inkml:trace>
  <inkml:trace contextRef="#ctx0" brushRef="#br0" timeOffset="-9179.55">13811 12383 2215 0,'0'0'699'16,"0"0"-525"-16,0 0-78 15,0 0-57-15,0 0 24 16,-11 172 53-16,25-90-74 16,1 3-19-16,1 1-22 15,1-7-1-15,6 18-55 16,-4-21-409-16,-9-20-466 0</inkml:trace>
  <inkml:trace contextRef="#ctx0" brushRef="#br0" timeOffset="2717.09">15373 12497 1713 0,'0'0'376'0,"0"0"87"15,-73 119-207-15,40-48-94 16,1 11-25-16,-1 8-3 16,0 7-53-16,0-3-17 15,5-3-21-15,2-11-4 16,5-14 12-16,8-20-15 0,4-15-12 16,4-17-15-1,3-7 12-15,0-7 2 0,2 0 19 16,0-2-24-16,0-22 10 15,0-19 14-15,20-34-27 16,14-34-6-16,3 3-9 16,-3 7 6-16,-5 19-6 15,-9 20 6-15,0-2-6 16,0-2 0-16,-7 14 0 16,-3 12 9-16,-4 14 35 15,-4 10-7-15,-2 8-16 16,2 6-9-16,-2 2-12 15,7 6-4-15,2 21-13 16,6 20 17-16,8 15 6 16,2 10 6-16,1 6 9 0,3 2 15 15,-2-3-35-15,-1-7-1 16,-3-6 1-16,-1-9-2 16,-6-10 2-16,-2-4 1 15,-6-9-2-15,-4-6-18 16,3-7-61-16,-3-5-68 15,-4-5-107-15,0-3-276 16,0-6-235-16</inkml:trace>
  <inkml:trace contextRef="#ctx0" brushRef="#br0" timeOffset="2960.38">15119 13076 1490 0,'0'0'819'0,"0"0"-444"16,0 0-232-16,0 0-49 16,0 0-63-16,0 0 16 15,0 0 95-15,129-2-39 16,-87 8-49-16,-11 0-25 16,-6-2-16-16,-9 0-12 15,-5-1-1-15,-2 0-1 16,5 1-115-16,3-2-190 15,-1 2-289-15,-5-4-492 0</inkml:trace>
  <inkml:trace contextRef="#ctx0" brushRef="#br0" timeOffset="13852.45">15857 12515 986 0,'0'0'1159'0,"0"0"-583"15,0 0-340-15,0 0-110 16,0 0-120-16,0 0-6 16,-25 63-15-16,25 6 15 0,0 13 0 15,0 7 34 1,0 1-16-16,0-2-1 0,0-4-17 16,0-8 10-16,-2-7 50 15,2-10-12-15,0-12-34 16,0-13-8-1,0-14-6-15,0-12-146 0,0-23-129 16,6-16-57-16,-3-18-863 0</inkml:trace>
  <inkml:trace contextRef="#ctx0" brushRef="#br0" timeOffset="14151.92">15828 12498 1273 0,'0'0'950'0,"0"0"-583"15,0 0-165-15,0 0-85 0,0 0-75 16,0 0-30 0,131 36 6-16,-67 11 9 0,1 7 4 15,-7 6 12-15,-9 3-31 16,-9-3 24-16,-13-2 23 16,-14-4 1-16,-8-4-26 15,-5-4-2-15,0-2 14 16,-20-2-18-16,-9-4 8 15,-7-2-7-15,-7-6 1 16,-5-3-21-16,-6-5 0 16,-8-9-9-16,0-4 0 15,-1-7 0-15,7-2-32 16,8-9-198-16,15-13-322 16,14-6-440-16</inkml:trace>
  <inkml:trace contextRef="#ctx0" brushRef="#br0" timeOffset="14373.38">16744 12324 1735 0,'0'0'1424'0,"0"0"-1236"16,0 0-135-16,0 0-35 15,0 0-18-15,0 0-24 16,0 0 0-16,-77 92 12 0,15-18-127 16,8-7-465-16,2-13-697 15</inkml:trace>
  <inkml:trace contextRef="#ctx0" brushRef="#br0" timeOffset="15909.7">12851 14702 886 0,'0'0'1825'16,"0"0"-1463"-16,0 0-263 16,0 0-15-16,0 0 19 15,0 0-45-15,114-6 32 16,-32 0 77-16,10 0-25 15,1 1-74-15,-7 3-7 16,-11 2-38-16,-15 0-4 16,-14 0-18-16,-7 0-1 15,-16 0-1-15,-4 0-6 16,-6 0-70-16,-11-5-143 16,-2 5-152-16,0-10-228 0</inkml:trace>
  <inkml:trace contextRef="#ctx0" brushRef="#br0" timeOffset="16121.49">13121 14333 1262 0,'0'0'1579'0,"0"0"-1349"16,0 0-201-16,0 0-4 15,8 169 112-15,19-55 29 16,2 0-52-16,-2-15-36 15,-5-15-57-15,-9-25-11 16,1 4-10-16,-1 4 0 0,-11 0-165 16,-2-14-341-16,0-13-433 15</inkml:trace>
  <inkml:trace contextRef="#ctx0" brushRef="#br0" timeOffset="33734.84">14523 14543 2000 0,'0'0'602'16,"0"0"-375"-16,0 0-129 16,0 0 12-16,0 33-42 0,0 13 48 15,0 16 2 1,2 26-43-16,0 1-2 0,-2 1-20 16,0-2-34-16,0-18-6 15,0 3-12-15,0-12 0 16,-4-13-1-16,-2-6-8 15,0-11-70-15,1-9-101 16,-10-22-185-16,1 0-232 16,-1-12-413-16</inkml:trace>
  <inkml:trace contextRef="#ctx0" brushRef="#br0" timeOffset="34227.96">14554 14610 1132 0,'0'0'850'0,"0"0"-373"15,0 0-305-15,0 0-15 16,0 0-20-16,0 0-69 16,0 0 5-16,100-19-16 15,-71 46-17-15,-2 5-5 16,-10 2-19-16,-5 0 2 16,-12 0-9-16,0 3 23 15,-16-10 30-15,-16 4 18 16,-3-10-22-16,-3-2-10 15,2-11-18-15,5-4 3 16,9-2 17-16,4-2-23 16,7 0 16-16,4 0 2 15,7 0-4-15,0 0-34 0,0-2-7 16,18-2-12 0,17 4-1-16,17 0 11 0,10 0-5 15,3 20 6-15,-3 10-9 16,-4 6 4-16,-11 4-4 15,-9 0 9-15,-13 1-5 16,-12-11 6-16,-13 1 1 16,0-4-1-16,-23 1 11 15,-17-3-1-15,-11 2 17 16,-7 1-18-16,1-2 9 16,3-9-18-16,7 2 9 15,11-9-9-15,7-1 2 16,7-9 4-16,6 0-6 15,8 0-18-15,6-5-99 0,2-36-160 16,4-1-448-16,9-3-387 0</inkml:trace>
  <inkml:trace contextRef="#ctx0" brushRef="#br0" timeOffset="34410.79">15130 14496 1341 0,'0'0'1350'0,"0"0"-804"16,0 0-466-16,0 0-33 15,0 0-35-15,0 0-6 16,0 0-6-16,-67 128-88 0,38-72-294 16,-4-9-638-16</inkml:trace>
  <inkml:trace contextRef="#ctx0" brushRef="#br0" timeOffset="45797.4">15525 14672 362 0,'0'0'1917'15,"0"0"-1323"-15,0 0-313 16,0 0 4-16,0 0-62 16,0 0-157-16,-25-28-58 15,25 40-8-15,-2 22-36 16,2 19 3-16,0 19 32 15,0 12-6-15,-2 6 7 16,2-6 1-16,-3-3 20 16,3-9-1-16,0-12-7 15,0-9-2-15,0-5-10 0,0-11-2 16,0-12-24-16,0-6-124 16,0-17-179-16,3 0-284 15,-1-17-122-15</inkml:trace>
  <inkml:trace contextRef="#ctx0" brushRef="#br0" timeOffset="46143.12">15529 14602 1761 0,'0'0'738'0,"0"0"-409"15,0 0-99-15,0 0-26 0,0 0-128 16,0 0-55-16,0 0 25 15,151 32 7-15,-88 8-20 16,-1 8-8-16,-4 7 7 16,-6 2-17-16,-12 0 4 15,-9-3-13-15,-11-4 6 16,-9-2-6-16,-11-12 5 16,0-2 16-16,-15 0 6 15,-18 1 15-15,-10 1-20 16,-9-5-11-16,-5 4-16 15,1-3 14-15,5-7-15 16,6 0 2-16,7-7-2 16,7-6 0-16,11-2-26 15,6-2-115-15,10-12-154 0,2-15-385 16,2-6-1466-16</inkml:trace>
  <inkml:trace contextRef="#ctx0" brushRef="#br0" timeOffset="46353.7">16480 14386 2392 0,'0'0'931'15,"0"0"-729"-15,0 0-83 16,0 0-1-16,0 0-94 15,0 0-21-15,-133 103-3 0,79-30-60 16,8-11-217-16,3-9-542 16</inkml:trace>
  <inkml:trace contextRef="#ctx0" brushRef="#br0" timeOffset="94778.13">22184 9729 1918 0,'0'0'366'15,"0"0"-129"-15,0 0 58 0,0 0-78 16,0 0-156-16,0 0-44 16,0-8-12-16,0 8-4 15,0 0-2-15,0 0 2 16,0 0-7-16,0 0 7 16,0 0-2-16,0 0-10 15,0 3 3-15,0 8-13 16,0 11-23-16,0 10 35 15,0 7 9-15,0 9 1 16,2 4-1-16,0 4 24 16,2 4-8-16,-4 0 17 15,0 3-15-15,2-4 5 16,-2 2 4-16,0-3-11 16,0-2 14-16,0-2-19 0,2 0 19 15,0 2-15-15,0 3 16 16,0-1-1-16,-2 0 1 15,2-4-13-15,1-4 2 16,-1 0 2-16,0-1 7 16,0 1 8-16,0 0-10 15,4 2 18-15,-4-2-34 16,2-2 4-16,0-2-6 16,1-2 4-16,-1-2-12 15,0 1 0-15,-2-5 1 0,4 0 4 16,-2-2 12-1,-2 2 0-15,0-2 18 0,0 3-13 16,1 1 1-16,-3 1-8 16,2 6-2-16,-2 1 10 15,0-1-17-15,0 3 14 16,0-1-15-16,0 0 21 16,0-4-25-16,0-2 11 15,0-6-4-15,2 2 6 16,-2-3-6-16,0 0-7 15,0 4 11-15,0 0-2 16,0 6 11-16,0 2-21 16,0 5 25-16,0 1-13 15,0-1 4-15,-4 0-16 16,1-1 11-16,-1 0 5 0,2-2-17 16,0 0 11-16,0-2-10 15,-1 3 14-15,0 0-14 16,-1 4 18-16,2-1 3 15,0 0-22-15,2 0 0 16,0-1 0-16,0 1 0 16,0 0 0-16,0-2 0 15,0-1 0-15,0-4 0 16,0-2 0-16,0-1 0 16,0 0 0-16,0 1 0 15,0 2 0-15,0 0 0 16,0 2 0-16,0 0 0 15,0-4 0-15,0 1 0 0,0 1 0 16,0-3 0 0,0 1 0-16,0 3 0 0,0-3 0 15,0-1 0-15,0 2 0 16,0-2 0-16,0 0 0 16,2 2 0-16,0-2 0 15,-2 5 0-15,2-7 0 16,0 0 0-16,1 0 0 15,-3-4 0-15,3 1 0 16,-3-6 0-16,2 3 0 16,-2-4 0-16,2 3 0 15,0 1 0-15,0 0 0 16,0-1 0-16,3 5 0 16,-1-3 0-16,3 1 0 0,-2 2 0 15,1-2 0-15,1-1 0 16,-1 1 0-16,1-2 0 15,0 0 0-15,0 4 0 16,1-5 0-16,-1 7 0 16,2-7 0-16,-2-1 0 15,-1 1 0-15,3-2 0 16,1-2 0-16,0 1 0 16,1-5 0-16,3 0 0 15,-1-1 0-15,3-6 0 16,-1 0 0-16,3-3 0 15,0 2 0-15,0-5 0 16,2-2 0-16,2 2 0 0,3 0 0 16,1-1 0-16,3 0 0 15,5 1 0-15,-1 0 0 16,3-1 0-16,-1 0 0 16,2-1 0-16,0-1 0 15,-1-7 0-15,-1-1 0 16,-4-3 0-16,-4 0 0 15,-4 0 0-15,-4 0 0 16,0 0 0-16,-1 0 0 16,-3 0 0-16,1-3 0 15,-1-1 0-15,1-1 0 16,-5-1 0-16,2 0 0 16,-1 0 0-16,-2-4 0 0,1-1 0 15,3-4 0-15,-3-3 0 16,3 1 0-16,-1-6 0 15,1-7 0-15,-1 1 0 16,-3 0 0-16,2-3 0 16,-1 1 0-16,-5 0 0 15,4-1 0-15,-3-8 0 16,-1-1 0-16,-2-9 0 16,1-1 0-16,2-2 0 15,-3-1 0-15,1 4 0 16,-1-3 0-16,0 3 0 15,3 2 0-15,-3-2 0 16,4-3 0-16,-4 3 0 16,2 0 0-16,-3-3 0 0,1 0 0 15,-2 3 0-15,0 0 0 16,3 4 0-16,-2 4 0 16,-1-2 0-16,2 3 0 15,-2-7 0-15,3 3 0 16,-1-12 0-16,0 3 0 15,0 2 0-15,2 0 0 16,-2 4 0-16,0 2 0 16,-1 2 0-16,1 3 0 15,0 1 0-15,-2 0 0 16,4-2 0-16,-4 1 0 16,2-2 0-16,0 0 0 15,1 2 0-15,1 2 0 0,1 6 0 16,-2 1 0-16,1 3 0 15,-1-1 0-15,1 0 0 16,-1-2 0-16,-1-6 0 16,3-3 0-16,-2-2 0 15,-1 3 0-15,0 2 0 16,1 5 0-16,-3 6 0 16,0 3 0-16,0-1 0 15,-2 0 0-15,3-1 0 16,-3-1 0-16,2-3 0 15,3 0 0-15,-3 0 0 16,2 0 0-16,-2 2 0 16,-2-2 0-16,2-1 0 15,-2 1 0-15,0-2 0 16,0 2 0-16,0 2 0 0,0 2 0 16,3 3 0-16,-3 2 0 15,0-1 0-15,0-2 0 16,0 0 0-16,0-2 0 15,0-2 0-15,0 2 0 16,0 3 0-16,0 3 0 16,0 5 0-16,0 0 0 15,0 1 0-15,0-2 0 16,0 1 0-16,0-4 0 16,0-1 0-16,-3 0 0 15,1 0 0-15,0-1 0 16,2-4 0-16,-2 1 0 15,0-2 0-15,0-2 0 0,2-2 0 16,-3-2 0-16,1 0 0 16,0-1 0-16,-1 1 0 15,-1 2 0-15,2 1 0 16,-3-4 0-16,3 1 0 16,-4-6 0-16,1-2 0 15,-2-4 0-15,-2-3 0 16,1 2 0-16,-1 1 0 15,-1 1 0-15,2 7 0 16,-1 6 0-16,3 4 0 16,-2 2-3-16,4 6-6 15,0-1 9-15,-3-2-1 0,3-1-11 16,-4-5 10-16,2-2-19 16,-3-3 14-16,3-1-8 15,-4 4 6-15,2 2-14 16,1 3 22-16,1 4-7 15,1 0-3-15,-2-4 11 16,0-2-12-16,1-5 10 16,-1-2-32-16,0-1 28 15,0-2-17-15,-1-5 14 16,1 1-4-16,-2-1-13 16,0-2 11-16,3 3-4 15,1 4-10-15,1 2 13 16,0 4 15-16,1 0-11 15,0 2 4-15,1-2-7 16,0 1 14-16,-2 0-14 0,2-2-10 16,-3 3 8-16,3 0-4 15,-2 3 14-15,-1 0-5 16,0 1 10-16,1-2-1 16,0 0 2-16,-1-3-8 15,1 2 9-15,2-3-1 16,-2-1-6-16,0 4 6 15,0 0 2-15,2 4-2 16,-2-1 2-16,-1 1-7 16,1 3-10-16,0 0 14 15,-1 2-19-15,0 0 6 16,1 2-4-16,-3 0 5 16,3-2 13-16,-3 0-18 0,-2-4 18 15,0-2-37-15,-2 0 32 16,0 1-31-16,2 5 23 15,0 0 2-15,0 3 5 16,2 1-8-16,1 2 5 16,-3-1 9-16,3 1-6 15,-4 2 6-15,2 2-23 16,-3 1 24-16,-3-2-8 16,1-1 7-16,-8 2-5 15,4-2-27-15,-3 0 26 0,-1 2-8 16,2 0-3-1,-1 0 1-15,-1-1 7 0,4 4-10 16,1-1-1-16,3 3 8 16,-1-2 1-16,3 3 0 15,-3 0-15-15,-1 0 26 16,-3 0-14-16,-4 0 4 16,-2 2-32-16,-3 0 33 15,0 0-7-15,2 0 8 16,2 0-10-16,0 0 2 15,3 0 11-15,2 0-12 16,2 0 18-16,1 0-29 16,1 0 23-16,3 0-6 15,3 0 12-15,-2 0-1 16,4 0 1-16,-1 0-1 0,3 0 0 16,0 0 1-16,-2 0-12 15,2 0 11-15,0 0 1 16,-1 0 0-16,-1 0-9 15,-4 0 8-15,2 0-5 16,-1 0 0-16,0 0 0 16,0 0-18-16,2 0 18 15,1 0-12-15,-3 0 0 16,-5 8-25-16,4 0-22 16,-4-3-621-16</inkml:trace>
  <inkml:trace contextRef="#ctx0" brushRef="#br0" timeOffset="96603.78">27272 9624 1771 0,'0'0'397'16,"0"0"-142"-16,0 0 13 16,0 0-51-16,0 0-112 15,0 0-59-15,-8-19-38 16,8 19-1-16,-2 0-7 16,2 0-6-16,0 0-10 15,-2 10-29-15,-3 10-46 0,1 13 24 16,-2 11 66-1,-4 7 1-15,1 5 1 0,-1 5-1 16,2-3 9-16,0 3-8 16,1-3 8-16,3 2 15 15,-1-2-23-15,3-1 25 16,0-2-11-16,2-5 30 16,0-6-20-16,0-6 20 15,0-8-14-15,2-4-13 16,5-4 8-16,1-1-10 15,3-2 19-15,1 0-20 16,1-1 9-16,3 0-12 16,1-1 16-16,4 2-13 15,1-3 6-15,5 2-6 0,6 0 5 16,5-2 6-16,8 1-24 16,8-2 43-16,11 0 0 15,11-5 34-15,6 3-38 16,7-5 5-16,7-2-28 15,-3-2 15-15,-2-1-10 16,-12-1-11-16,-12-1 13 16,-18-1-24-16,-13 3 17 15,-14-3-17-15,-11 0 19 16,-5 1-19-16,-6-1 15 16,0 0-5-16,0 0-5 15,0 0 8-15,0 0-13 16,0 0 1-16,0 0 4 0,2 0-12 15,10 0-5 1,17 12-125-16,-5 0-551 0,-1 0-1869 16</inkml:trace>
  <inkml:trace contextRef="#ctx0" brushRef="#br0" timeOffset="97932.17">27443 15424 209 0,'0'0'13'16,"0"0"958"-16,0 0-640 16,0 0-159-16,0 0 56 15,0 0-80-15,0 0-5 16,-21 88-18-16,17-79 15 16,0 4-11-16,1-3-38 15,-1 3 1-15,2-8-17 16,0-1-2-16,2 1-25 15,-2-5 31-15,2 0 10 0,0 0-4 16,0 0-55-16,0 0 3 16,-3 0-31-16,3 3-1 15,0-3 2-15,-2 5 5 16,-1-4-11-16,3-1 10 16,-2 0-1-16,2 0 1 15,-2 0 71-15,-3-1 11 16,1-13 1-16,-4-8-42 15,-2-9-41-15,-1-8 7 16,-4-11-7-16,-1-9 13 16,-1-3-7-16,-2-10 26 15,3 1-15-15,1-1 8 16,5 6 2-16,-2 3-4 16,5 4-1-16,1 7-14 15,2 2 18-15,-2 1-23 0,4 9 20 16,2-4-16-16,0 9 8 15,0 3-14-15,0 9 8 16,0 1-1-16,5 4-1 16,2 2 16-16,-3 0-30 15,0 3 0-15,3 0 0 16,-1-4 0-16,2 5 0 16,-2 2 0-16,1 0 0 15,-1 2 0-15,4 3 0 16,-2-6 0-16,5 5 0 15,6-1 0-15,1-1 0 16,6-1 0-16,8 4 0 0,8-2 0 16,10 4 0-16,5 0 0 15,11 3 0-15,9 0 0 16,6 0 0-16,6 9 0 16,0 0 0-16,-3 4 0 15,-5 0 0-15,-8 2 0 16,-11 1 0-16,-12 0 0 15,-13-3 0-15,-10 0 0 16,-8-5 0-16,-9-2 0 16,-5-2 0-16,-3-4 0 15,-2 0 0-15,0 0 0 16,0 0 0-16,0 0 0 16,0 0 0-16,0-1 0 15,-27-33 0-15,-1 5-347 0,-13-11-957 16</inkml:trace>
  <inkml:trace contextRef="#ctx0" brushRef="#br0" timeOffset="99155.86">22102 14616 214 0,'0'0'1291'0,"0"0"-987"16,0 0-39-16,0 0 48 15,0 0-86-15,0 0-23 16,-35-36-30-16,29 32 8 0,0 2-42 15,0-2-12-15,-3-2-54 16,-3 4-19-16,-1-4-14 16,-3 2-20-16,-3-2 3 15,-2 1 3-15,3 3 1 16,3-1-27-16,2 1 14 16,3 2-15-16,6 0 10 15,2 0-4-15,2 0-5 16,0 0-1-16,0 0-6 15,16 0-3-15,24 0-20 16,20 0 29-16,38 0 0 0,37-6 18 16,35-2 6-1,11 0 4-15,-14 2-14 0,-38 6-13 16,-45 0 13-16,-23 2-13 16,-19 14-2-1,3 3 7-15,1 12-4 0,-1-1-1 16,-9 7 10-16,-7 6-10 15,-7 6 11-15,-7 7 9 16,-3 6-5-16,-5 9 29 16,-5 4-31-16,-2 7 8 15,0 2-10-15,0 7 8 16,-2-2-11-16,-10 4 10 16,-1-5-5-16,4-7-2 15,0-13 3-15,2-14-14 16,5-19 11-16,0-8-11 0,0-17 4 15,2-5-3 1,-2-5 5-16,2 0-1 0,0 0 4 16,-3 0-10-16,1 0 0 15,0 0 0-15,-2-5-8 16,-25-32-175-16,2 6-553 16,-4-15-956-16</inkml:trace>
  <inkml:trace contextRef="#ctx0" brushRef="#br0" timeOffset="100536.58">22144 10762 497 0,'0'0'1310'0,"0"0"-777"16,0 0-418-16,0 0 53 15,0 0 23-15,0 0-35 16,0 0-81-16,-37-30 34 16,34 30-18-16,3 0-53 15,-2 0-26-15,2 0-11 16,0 0-2-16,0 0 3 15,0 0-4-15,0 0-7 0,0 0 8 16,0 0-14-16,7 0 4 16,13 0-1-16,8 8 12 15,13 2 9-15,7 0 2 16,8-2 22-16,4 0-2 16,5-2 21-16,0 1-29 15,-1-3-1-15,-2 2-14 16,-4-1 4-16,-4 3 1 15,-4-2-13-15,-6 0 1 16,1-2-1-16,-8-2 13 16,-1-2 16-16,-9 0 8 15,-5 0-16-15,-4 0 3 16,-2 0-4-16,1-10-1 16,3-9 8-16,3-4-10 15,3-11-2-15,1-4-15 0,0-9 0 16,-1 1-4-16,-1 1 3 15,-2 2-11-15,-6 5 4 16,-1 0 8-16,-3 1 0 16,-2-7-1-16,-2-7 2 15,-2-1 4-15,-3-6-3 16,-2 1-4-16,-2 1-2 16,2 5 4-16,-2 4-14 15,0 5-2-15,0 7-2 16,0 2-5-16,0 4 13 15,0 0-11-15,0 2 20 16,-2 1-25-16,0 2 10 0,-2 4-11 16,2 2 16-1,-3 4-4-15,3 2 0 0,2 1 14 16,-2 6-19-16,2-1 20 16,-2 3-4-16,2 0-4 15,0 3 10-15,0 0-3 16,0 0 1-16,0 0 0 15,0 0-2-15,0 0-5 16,0 0 7-16,0 0 0 16,0-2-8-16,0 2 10 15,0 0-2-15,0-2 0 16,0 0 6-16,0 0-6 16,0-2-1-16,-3 0 0 15,1-2 1-15,2-2-6 16,-3 3 11-16,1-1-13 0,0 1 9 15,2 1-1-15,0 2 0 16,0 0-1-16,0 0 0 16,0 2-6-16,0 0 5 15,0 0-8-15,0 0 8 16,-2 0-28-16,-7 0-1 16,1 2-48-16,-8 4-570 0</inkml:trace>
  <inkml:trace contextRef="#ctx0" brushRef="#br0" timeOffset="122864.89">22051 13808 1986 0,'0'0'387'0,"0"0"-174"0,0 0 30 15,0 0-4-15,0 0-125 16,0-2-63-16,0 2 18 16,0 0-11-16,0 0-30 15,0 0-26-15,0 0 15 16,0 0-16-16,0 0 3 15,0 0 2-15,0 0-12 16,0 0 6-16,0 0-6 16,8 0 4-16,13 0 2 15,6 2 14-15,6 4-8 16,5-2 16-16,5 2-11 0,5-2 10 16,4-2-12-1,0 2 12-15,8 1-6 16,3-4 7-16,2 0-1 0,0 4-1 15,2-4 7-15,-3 4-2 16,-2-1 4-16,-1-2-16 16,-8 4 17-16,0-4-16 15,-1 0 4-15,-1 0 3 16,-2-2-14-16,2 0 25 16,-1 0-23-16,2 0 4 15,2 0-5-15,2 0 23 16,-4 0-20-16,-4 0 7 15,-3 0-2-15,-5-2-5 0,-2 2 0 16,-5 0-10 0,0 0 4-16,3 0 4 0,2 0-1 15,0 0-8-15,4 0 12 16,1 0-6-16,-1 0 4 16,0 0-9-16,-1 0 0 15,-1-2 2-15,-3 0 3 16,1-2-3-16,0 2-2 15,-2 0 13-15,2 0-13 16,-1 0 17-16,2-3-17 16,3-1 5-16,4 1 4 15,4-5-9-15,3-2 16 16,-2-2-16-16,-2 0 21 16,-1-2-13-16,-9 2-12 15,-5 2 6-15,-3 0-3 0,-4-2 0 16,-3 1 0-16,-2-2 0 15,1-3 0-15,-1-1 0 16,0-2 0-16,0-3 0 16,-1-1 0-16,-2-3 0 15,-1 0 0-15,1-4 0 16,-7 1 0-16,1-2 0 16,-3 3 0-16,-1 0 0 15,-1 2 0-15,-2-3 0 16,-2 2 0-16,-2-1 0 15,-2-1 0-15,0 3 0 16,0 0 0-16,0 3 0 16,-4 4 0-16,-10 1 0 15,-1 0 0-15,-6 0 0 16,-3 1-9-16,-3 0 1 0,-7-1-10 16,-1 2 6-16,-5 0 5 15,-3 4-4-15,-3-1 10 16,-6 6-11-16,0-1 11 15,-4 4-20-15,0 0 3 16,-4 2-11-16,2-1 16 16,2 2-5-16,0-4-8 15,3 3 8-15,-1-1 0 16,3-1 17-16,2-2-17 16,-2 2 8-16,1 1-32 0,0 2 27 15,0-1-15 1,0 1 12-16,-4 3 3 0,-2 0-6 15,0 0 20-15,2 0-31 16,4 0 31-16,3 0-16 16,0 0 16-16,6 0-12 15,2 0 7-15,1 0-3 16,-2 0 2-16,2 0-2 16,-4 3-5-16,-2 3 13 15,-2 1-25-15,4 2 25 16,-3-1-15-16,6-1 14 15,-1 1 2-15,1-2-7 16,1 3 1-16,3-3-5 16,-1 0 4-16,3-1-14 15,0 2 19-15,2 0-13 0,-1 0 6 16,3-1-4-16,0 0 12 16,0 2-8-16,0-2-2 15,2 2 10-15,-2 0-14 16,0 2 15-16,0-3-4 15,0 4-2-15,2-3 10 16,2 0-5-16,0 1 1 16,0-2-1-16,0 1 1 15,-1 2-12-15,-1 0-1 16,1 0-7-16,-1 2 20 16,2-2-5-16,1 0-2 15,1-2 7-15,1 2 0 16,2-3 0-16,0 5 0 0,2-3-1 15,0 1-6-15,1 2 6 16,-1 0 1-16,-3 3-1 16,4 1-5-16,-1-3-1 15,5 1 7-15,-1 1-1 16,3 0-6-16,3 2-2 16,-2 1 9-16,3 2-13 15,1 5 13-15,2-2-4 16,-1 4-4-16,3-2 10 15,2 2-4-15,0 2-5 16,0-1 7-16,2 1 0 16,9 1-2-16,5-4-4 0,4 2 8 15,2-2-8 1,3-2 12-16,6-2-3 0,2-3 4 16,3 0 14-16,4-3 5 15,3-4 3-15,-4-2-5 16,-1-4-15-16,-2 0 17 15,-7-2-19-15,0 2-1 16,-5 2-5-16,-17 14-2 16,-7 2-594-16,0-6-1307 0</inkml:trace>
  <inkml:trace contextRef="#ctx0" brushRef="#br0" timeOffset="143460.58">25749 12191 116 0,'0'0'2025'15,"0"0"-1714"-15,0 0-226 16,0 0 134-16,-22 0-1 16,22 0-106-16,0 0-49 15,-3 0 9-15,3 0 43 16,0 0-36-16,-2 0-2 16,2 0-25-16,0 0-17 15,0 0-22-15,0 3-13 16,16 9 4-16,9 4 2 15,8 1-1-15,9-3-4 16,8-1 35-16,5-3-2 16,5-6 19-16,2-4-32 0,1 0-8 15,-3-6 5-15,-4-12 3 16,-2-6 15-16,-6-5-12 16,-3 2 5-16,-7-5-20 15,-3 0 18-15,-8-7-26 16,-2-5 15-16,-5-6-5 15,-5-13-11-15,-4-6 5 16,-6-7 1-16,-5-1-12 16,0 5 4-16,-9 4-8 15,-13 7-22-15,-9 4 31 16,-8 7-16-16,-7 6 5 16,-6 5-16-16,-3 5-22 15,-2 6 10-15,-2 6-11 16,1 2 27-16,0 8-9 0,5 4 19 15,-3 4-14-15,3 4 11 16,-3 0-1-16,5 0-3 16,-1 7 12-16,4 6-9 15,2 1 17-15,7-1-15 16,3 4 15-16,5 3-16 16,0 2 10-16,2 6-10 15,0 5 11-15,6 3 5 16,4 5-9-16,5 4 10 15,5 7 0-15,5 2-6 0,4 9 14 16,0 0-3 0,11 3-4-16,11-2 11 15,5-3-1-15,2-5-1 0,2-10 4 16,3-7-14 0,-5-8 25-16,-2-7-13 0,-6-4 8 15,0-5-20-15,-9-5 9 16,2-2-9-16,-5 9-23 15,-3-2-224-15,-6-5-503 16</inkml:trace>
  <inkml:trace contextRef="#ctx0" brushRef="#br0" timeOffset="195229.75">22073 3798 1709 0,'0'0'842'16,"0"0"-692"-16,0 0-93 15,0 0 44-15,0 0-55 16,0 0 80-16,171 36-35 0,-99-28-28 16,1-2-36-16,-2-6-12 15,-10 0-6-15,-12 0-8 16,-14 0 4-16,-14-4-5 15,-13-2-6-15,-20-3-108 16,-25 3-158-16,-11 0-871 0</inkml:trace>
  <inkml:trace contextRef="#ctx0" brushRef="#br0" timeOffset="195475.41">22049 3764 1908 0,'0'0'561'0,"0"0"-489"16,0 0-49 0,0 0 24-16,-21 195 199 0,17-94-34 15,0-2-101-15,1-10 6 16,-1-16-47-16,0 11-45 16,-4 10-9-16,2-7-15 15,-1-6 6-15,1-6-6 16,2-11-2-16,1-7-5 15,0-11-71-15,3-14-191 16,0-12-275-16,0-16-217 0</inkml:trace>
  <inkml:trace contextRef="#ctx0" brushRef="#br0" timeOffset="195678.38">22249 4328 1637 0,'0'0'728'0,"0"0"-481"16,0 0-8-16,0 0 39 16,0 0-119-16,0 0-92 15,0 0-36-15,163-36-19 16,-103 35-9-16,7 1-1 16,2 0-4-16,35 0-64 15,-17-2-394-15,-13-2-637 0</inkml:trace>
  <inkml:trace contextRef="#ctx0" brushRef="#br0" timeOffset="195860.41">23387 4167 1337 0,'0'0'1402'16,"0"0"-1093"-16,0 0-215 15,0 0-64-15,0 0-21 16,150-40-9-16,-95 40-142 16,-9 0-601-16</inkml:trace>
  <inkml:trace contextRef="#ctx0" brushRef="#br0" timeOffset="196014.58">23332 4349 1594 0,'0'0'1207'0,"0"0"-848"16,0 0-127-16,0 0-26 16,0 0-122-16,0 0-84 15,0 0-36-15,187 0-173 16,-116 4-583-16</inkml:trace>
  <inkml:trace contextRef="#ctx0" brushRef="#br0" timeOffset="203316.17">25168 3531 844 0,'0'0'1376'0,"0"0"-853"16,0 0-381-16,0 0 82 0,0 0-41 15,-34 58-101-15,10-9-69 16,-16 34 0-16,-10 30-12 16,6-5 15-16,2-9-3 15,6-19 11-15,10-22-7 16,-1 4-4-16,0-2 13 16,9-12-20-16,5-13 3 15,6-14-8-15,2-9-1 16,5-12 1-16,0 0 11 15,0-12 12-15,10-28 63 16,19-41-61-16,17-55-25 16,12-38-1-16,-2 6 6 15,-14 33-2-15,-15 53-4 16,-11 35 1-16,-3 3-1 16,1 7 6-16,-3 3-6 0,-5 16 0 15,-2 13 0-15,1 5-1 16,6 17-17-16,5 27-49 15,6 18 53-15,7 32 2 16,2 31 11-16,3 17 1 16,-8-14 0-16,-5-34 1 15,-8-33 5-15,-5-28 5 16,2 2-10-16,1-1-2 16,-3-4-1-16,2-8-32 15,-6-13-227-15,-4-9-259 16,-9-21-8-16,-11-11-1592 0</inkml:trace>
  <inkml:trace contextRef="#ctx0" brushRef="#br0" timeOffset="203476.01">25043 3779 1536 0,'0'0'727'16,"0"0"-563"-16,0 0-52 15,0 0 17-15,0 0-75 16,0 0-32-16,0 0-21 15,109 9-1-15,-27-9-42 16,-10-11-490-16,-7-10-1468 0</inkml:trace>
  <inkml:trace contextRef="#ctx0" brushRef="#br0" timeOffset="203663.53">25979 3269 2220 0,'0'0'474'0,"0"0"-411"16,0 0-11-16,0 0-21 15,0 0-20-15,-114 148-11 16,87-92-31-16,-8 26-190 16,6-16-301-16,2-10-379 0</inkml:trace>
  <inkml:trace contextRef="#ctx0" brushRef="#br0" timeOffset="203865.88">25812 3726 1452 0,'0'0'861'0,"0"0"-627"15,0 0-9-15,0 0-56 16,0 0-106-16,0 0 14 16,-9 145 39-16,2-72-40 15,0 3-28-15,1 0-9 16,-5-4-38-16,-1-6 10 15,1-8-10-15,-2-5-2 16,-1-9-85-16,4-12-252 16,1-12-477-16,4-18-814 0</inkml:trace>
  <inkml:trace contextRef="#ctx0" brushRef="#br0" timeOffset="204322.56">25945 3521 1971 0,'0'0'366'0,"0"0"-272"16,0 0-1-16,0 0-33 15,0 0 7-15,118 70 6 16,-82-32 10-16,-7 4-3 16,-9 0-40-16,-9-6 17 15,-11-1 23-15,0-3 30 16,-15-6 38-16,-21-1-3 0,-7-2-65 15,-1-4-40 1,-3-7-4-16,7-1-18 0,9-7 6 16,11-2-23-16,9-2 14 15,6 0-15-15,5 0 9 16,3 2-9-16,23 4-27 16,19 7 6-16,13 6 13 15,14 10 7-15,1 5 2 16,2 6-7-16,-10 2 10 15,-10-1-10-15,-12-1 6 16,-14-3 0-16,-16-7 1 16,-13-5-1-16,0-2 17 15,-22-6 43-15,-18 0 10 16,-12-3-23-16,-12-3-14 16,-9-4-27-16,-4-6 6 15,2-1-12-15,6 0 0 0,3-23-120 16,18-6-257-16,17-7-665 15</inkml:trace>
  <inkml:trace contextRef="#ctx0" brushRef="#br0" timeOffset="204495.53">26957 3359 2659 0,'0'0'468'15,"0"0"-405"-15,0 0-7 16,-150 66-35-16,104-24-12 0,-14 37-9 16,12-8-267-16,11-6-653 15</inkml:trace>
  <inkml:trace contextRef="#ctx0" brushRef="#br0" timeOffset="-214235.02">27243 4073 1348 0,'0'0'900'0,"0"0"-775"0,0 0 129 15,0 0 124-15,0 0-147 16,0 0-95-16,-61 0-43 16,61 0-35-16,0 0-11 15,22 0-17-15,23 9-29 16,20 5 37-16,14-1-5 15,18-4 10-15,1 0-32 16,0-5-4-16,-7 0-7 16,-10-4-8-16,-17 2 2 15,-16-2-195-15,-19 0-377 16,-22 0-360-16</inkml:trace>
  <inkml:trace contextRef="#ctx0" brushRef="#br0" timeOffset="-214031.22">27516 3816 1979 0,'0'0'523'16,"0"0"-455"-16,0 0-53 16,0 0 33-16,-7 126 64 15,7-61-53-15,2 5-48 16,12-1-1-16,1-2-10 15,19 16-38-15,-3-16-286 16,-4-17-792-16</inkml:trace>
  <inkml:trace contextRef="#ctx0" brushRef="#br0" timeOffset="-213741.81">28504 3742 2090 0,'0'0'592'0,"0"0"-337"0,0 0 17 16,0 0-140-16,0 0-86 16,0 0-38-16,-43 121 2 15,34-52-8-15,3 9 26 16,-4 0 8-16,4-2-18 15,-1-5-3-15,3-3-15 16,-3-8 0-16,4-2-2 16,1-7-94-16,2-6-257 15,0-12-447-15,-2-17-982 0</inkml:trace>
  <inkml:trace contextRef="#ctx0" brushRef="#br0" timeOffset="-213159.96">28610 3657 1582 0,'0'0'758'16,"0"0"-537"-16,0 0-10 16,0 0-17-16,0 0-87 15,114-44-47-15,-68 48-43 16,4 20 4-16,-4 6-12 15,-3 8 5-15,-7 2-13 16,-10 0 7-16,-11-3-7 16,-10-3 5-16,-5-6 19 15,-2-3 65-15,-27-4 42 16,-7-2-26-16,-10-6-35 16,-1 1-53-16,0-6 0 15,6-2-18-15,10-6 11 16,12 0-11-16,7 0 7 0,6 0 11 15,6 0-12-15,0 0 20 16,0-2-2-16,4-2-11 16,19 2-12-16,12 2-2 15,10 0-5-15,10 4 4 16,5 19 2-16,3 5-7 16,-5 4 6-16,-7 2 2 15,-9-2-7-15,-8 0 7 16,-14-2-2-16,-7-6-5 15,-8-3 6-15,-5-2 1 16,0-3 0-16,-9 1 11 0,-16 0-1 16,-9 3 17-1,-7 0-13-15,-6 1 6 0,-2-4-21 16,-3-1 7-16,2-4-7 16,2 1 1-16,4-6-1 15,3 0 0-15,6-6 0 16,6-1-52-16,14-14-155 15,5-14-486-15,10-8-771 0</inkml:trace>
  <inkml:trace contextRef="#ctx0" brushRef="#br0" timeOffset="-212934.83">29481 3363 1969 0,'0'0'730'0,"0"0"-576"16,0 0 33-16,0 0-69 15,0 0-78-15,0 0-32 16,0 0-2-16,-44 88-2 16,19-48-2-16,-2 4-4 15,-17 17-94-15,3-9-358 16,6-12-699-16</inkml:trace>
  <inkml:trace contextRef="#ctx0" brushRef="#br0" timeOffset="-211642.47">29793 3596 1750 0,'0'0'534'16,"0"0"-441"-16,0 0-58 15,0 0-3-15,-53 131-3 16,35-65 25-16,1 7 39 0,-4 1-22 16,3-1-19-16,1-5-28 15,-2-10-8-15,2-6-4 16,1-9-12-16,1-12 0 15,5-7-5-15,2-12-126 16,1-10-374-16,3-2-173 0</inkml:trace>
  <inkml:trace contextRef="#ctx0" brushRef="#br0" timeOffset="-211344.03">29693 3559 1543 0,'0'0'597'15,"0"0"-349"-15,0 0 8 0,0 0-152 16,0 0-70-16,136 10-34 16,-65 30 3-16,5 14-2 15,-4 9-2-15,-12 3-4 16,-12 5 5-16,-10-6 62 16,-13-1 32-16,-11-3-15 15,-12-10-39-15,-2-2-4 16,-12-7-18-16,-21-2 26 15,-9-4-23-15,-14-2 3 16,-9-3-9-16,-6-2 7 16,-5-9-7-16,1-4-13 15,0-10 10-15,11-6-12 16,13-12-15-16,18-16-310 16,19-7-611-16</inkml:trace>
  <inkml:trace contextRef="#ctx0" brushRef="#br0" timeOffset="-211154.8">30700 3270 2304 0,'0'0'478'0,"0"0"-411"15,0 0-53-15,0 0-2 16,-80 128-11-16,53-72-2 15,-9 29-5-15,7-15-151 16,0-8-871-16</inkml:trace>
  <inkml:trace contextRef="#ctx0" brushRef="#br0" timeOffset="-203272.52">24847 5771 1425 0,'0'0'895'15,"0"0"-685"-15,0 0-153 16,0 0-30-16,0 0 71 16,144 0-32-16,-67 0-29 15,5 0 9-15,0 0-34 16,-10 0 0-16,-10 0-10 15,-15 0-2-15,-16 0 0 16,-13 2-187-16,-18 4-507 0</inkml:trace>
  <inkml:trace contextRef="#ctx0" brushRef="#br0" timeOffset="-203076.78">25150 5484 1952 0,'0'0'629'16,"0"0"-513"-16,0 0-87 16,0 0-16-16,-36 169-13 15,27-87 7-15,1 2-6 16,-1 0 6-16,1-6-6 16,4 27-2-16,2-24-95 15,0-12-533-15</inkml:trace>
  <inkml:trace contextRef="#ctx0" brushRef="#br0" timeOffset="-192442.05">26667 5709 1468 0,'0'0'1013'0,"0"0"-866"15,0 0-14-15,0 0-70 16,0 0-42-16,-78 170-9 16,38-83 12-16,-4 7 4 15,-1 0-19-15,3-1 31 16,6-12-23-16,5-12-1 16,9-18-7-16,8-13 20 15,7-17-13-15,5-11-3 16,2-10 14-16,0 0 18 15,2-23 75-15,19-21-20 0,18-39-63 16,13-44-36-16,6-27-2 16,-7 11 1-16,-18 39-6 15,-15 44-1-15,-11 34 4 16,-3 4-3-16,-1 6 12 16,-1 4-14-16,3 12 8 15,1 0-15-15,7 22-71 16,10 24 2-16,6 17 55 15,6 14 29-15,3 9 0 16,-2 7 0-16,0-5 24 16,-3-7-1-16,-4-10 32 15,-2-15-31-15,-8-11 3 16,-2-15-25-16,-9-10 4 0,-4-12-6 16,-1-8-16-1,-3-14-96-15,-18-17-195 0,-9-6-820 0</inkml:trace>
  <inkml:trace contextRef="#ctx0" brushRef="#br0" timeOffset="-192265.61">26536 5999 1709 0,'0'0'698'16,"0"0"-508"-16,0 0 8 15,0 0-36-15,0 0-104 16,0 0-50-16,0 0-7 15,65 7-1-15,-19-6-6 0,30-1-185 16,-9 0-353-16,-9-5-569 0</inkml:trace>
  <inkml:trace contextRef="#ctx0" brushRef="#br0" timeOffset="-192086.53">27307 5595 1333 0,'0'0'987'0,"0"0"-824"15,0 0-110-15,0 0-38 0,0 0-15 16,0 0-57 0,-52 108-182-16,28-64-410 0</inkml:trace>
  <inkml:trace contextRef="#ctx0" brushRef="#br0" timeOffset="-185930.64">27752 5919 1913 0,'0'0'518'16,"0"0"-295"-16,-137-38 242 15,69 35-232-15,-1 3-93 16,-2 15-91-16,0 21-48 15,3 16 0-15,8 13 0 16,14 6-1-16,15 10 5 16,18-1-4-16,13-4 6 15,6-8-6-15,32-9 12 16,14-12-7-16,10-14 28 16,7-10-14-16,4-10-11 15,3-9-9-15,22-6-90 0,-17-16-408 16,-17-8-487-16</inkml:trace>
  <inkml:trace contextRef="#ctx0" brushRef="#br0" timeOffset="-185674.78">28105 5861 1795 0,'0'0'979'0,"0"0"-625"16,0 0-102-16,0 0-59 16,0 0-157-16,0 0-27 15,-63 138-8-15,47-58 8 16,1 7-8-16,-7 6-1 0,-3-2 5 16,-4 1-4-16,0-5-2 15,-2-7-1-15,2 0-145 16,4-24-451-16,12-22-484 0</inkml:trace>
  <inkml:trace contextRef="#ctx0" brushRef="#br0" timeOffset="-185344.92">28099 5779 2191 0,'0'0'720'0,"0"0"-457"0,0 0 10 15,0 0-141-15,0 0-105 16,0 0-11-16,150 57-10 16,-94-8 2-16,-2 7-8 15,-8 9 0-15,-11 2 9 16,-10 2-9-16,-11-1 13 16,-12-4-12-16,-2-2 13 15,-14-6-8-15,-15-6 21 16,-8-6 3-16,-5-7-3 15,-6-5-12-15,-2-8-15 16,-2-2 14-16,1-1-13 16,4-8-2-16,6 1 7 15,8-4-14-15,9-3 5 16,13-7-165-16,11 0-410 0,0-3-660 16</inkml:trace>
  <inkml:trace contextRef="#ctx0" brushRef="#br0" timeOffset="-185063.98">29051 6226 2250 0,'0'0'767'16,"0"0"-646"-16,0 0 2 0,134-40 7 16,-52 27-47-1,17 1-32-15,5 4-24 0,-17 5-26 16,5 3 8-16,-15 0-9 16,-14 0-22-16,-21 0-245 15,-16 0-427-15,-18 0-672 0</inkml:trace>
  <inkml:trace contextRef="#ctx0" brushRef="#br0" timeOffset="-184881.05">29512 5841 1899 0,'0'0'796'0,"0"0"-648"15,0 0-109-15,0 0 134 16,-11 170-8-16,16-89-87 15,13 7-60-15,1-2-6 16,4 1-12-16,0 13-98 16,-6-22-518-16,-5-17-1099 0</inkml:trace>
  <inkml:trace contextRef="#ctx0" brushRef="#br0" timeOffset="-182087.04">21634 13439 238 0,'194'-6'110'0,"42"-2"20"16,7 8 30-16,-18 0-59 15,-9 2-61-15,-28 18-35 16,-51 4-5-16,-29 8-26 16,-44-8-110-16,-28-5-243 0</inkml:trace>
  <inkml:trace contextRef="#ctx0" brushRef="#br0" timeOffset="-158923.46">31048 5725 1896 0,'0'0'754'0,"0"0"-512"16,0 0 38-16,0 0-147 16,-38 23-102-16,22 26-26 15,-6 17 1-15,-2 12-5 16,-3 6 5-16,0 1-3 16,2-5-1-16,3-9-2 15,0-5 0-15,4-15 1 0,3-8 5 16,3-17-4-1,8-10-4-15,4-11 8 0,0-5-4 16,0-15-2-16,24-44 34 16,21-41-32-16,12-35 4 15,1 1-6-15,-10 22 0 16,-19 38-1-16,-12 27 3 16,-3 2 8-16,-1 5 14 15,-1 8 11-15,-8 14-23 16,0 15 0-16,1 3-12 15,3 19-18-15,10 25-9 16,5 14 21-16,1 16-1 16,3 8 14-16,-1 4-8 15,1-1 2-15,-2-7 6 16,-6-5-6-16,2-15 4 0,-5-9-5 16,-3-12 0-1,-7-13-1-15,-1-13-190 0,-5-11-184 16,-20-15-254-16,-4-13-1050 0</inkml:trace>
  <inkml:trace contextRef="#ctx0" brushRef="#br0" timeOffset="-158773.13">31032 6010 651 0,'0'0'1492'16,"0"0"-1245"-16,0 0-189 15,0 0-13-15,0 0 30 16,0 0-18-16,0 0-24 15,127 78-26-15,-40-62-7 0,-11-6-49 16,-8-7-511-16</inkml:trace>
  <inkml:trace contextRef="#ctx0" brushRef="#br0" timeOffset="-158550.49">31765 5747 2277 0,'0'0'314'16,"0"0"-217"-16,0 0 63 15,0 0 6-15,-78 146-56 16,51-80-54-16,-2 4-40 16,0 1-4-16,0-4-5 15,2-2-7-15,1-6-19 0,0-6-252 16,7-15-427-16,6-17-468 15</inkml:trace>
  <inkml:trace contextRef="#ctx0" brushRef="#br0" timeOffset="-158046.54">31818 5660 1744 0,'0'0'544'0,"0"0"-406"15,0 0-16-15,0 0-67 0,0 0-15 16,0 0-5-16,123 85 15 16,-98-49-6-16,-7 0-1 15,-7-2-16-15,-7-6-5 16,-4-2 20-16,0-8 34 16,-9-2 44-16,-13-2-18 15,-7-4-6-15,-5-3-53 16,-1-5-13-16,6-2-20 15,6 0 7-15,8 0-11 16,6 0 7-16,4 0 10 16,5-2-14-16,0-1-3 15,5 3-6-15,17 0-2 16,7 0-15-16,9 3 16 16,1 15-7-16,-4 5 7 0,-4 5 1 15,-7 2-8-15,-8 3 8 16,-7-1-1-16,-9-2 1 15,0 0 0-15,-7-4 12 16,-15-2 19-16,-5-2 14 16,-4-4-18-16,-3 1-4 15,3-6-8-15,0-2-14 16,4-4 9-16,5-5-9 16,4-2-2-16,3 0 7 15,5 0-12-15,6 0 3 16,4-22-97-16,14-1-424 15,6-7-531-15</inkml:trace>
  <inkml:trace contextRef="#ctx0" brushRef="#br0" timeOffset="-157717.03">32487 5867 1936 0,'0'0'550'16,"0"0"-227"-16,0 0 33 15,0 0-94-15,0 0-119 16,0 0-88-16,0 0-49 16,-112-10-6-16,83 38 0 15,-2 10-7-15,0 5 7 0,6 2-5 16,4 4 4-16,9-3 2 15,5-2-7-15,7-4 14 16,0-6-10-16,23-4 3 16,8-8-1-16,9-7 6 15,14-9-6-15,12-6 0 16,55-6-99-16,-17-15-241 16,-1-5-441-16</inkml:trace>
  <inkml:trace contextRef="#ctx0" brushRef="#br0" timeOffset="-157494.12">33240 5304 2049 0,'0'0'496'0,"0"0"-326"16,0 0-66-16,0 0-80 15,0 0-7-15,-94 124-16 16,54-62 7-16,-24 32-8 16,8-14-93-16,10-10-545 0</inkml:trace>
  <inkml:trace contextRef="#ctx0" brushRef="#br0" timeOffset="-157308.97">33216 5923 1722 0,'0'0'935'0,"0"0"-820"16,0 0-79-16,0 0-18 15,0 0 79-15,-34 133-52 16,19-78-23-16,2 4-21 16,-8-1 6-16,1-2-7 15,-7 13-6-15,5-15-278 16,6-17-434-16</inkml:trace>
  <inkml:trace contextRef="#ctx0" brushRef="#br0" timeOffset="-156980.76">33378 5878 1783 0,'0'0'729'0,"0"0"-526"0,0 0 30 16,0 0-99-16,0 0-65 15,163 3 2-15,-99 27 16 16,1 11-1-16,-5 6-12 16,-11 8-31-16,-11 2-26 15,-13 2-1-15,-17-1-16 16,-8-4 29-16,-10-2-8 16,-28-5 18-16,-16-6-2 15,-18-4 14-15,-7-5-12 16,-15-6-10-16,5-8-4 0,8-5-19 15,17-4 2 1,20-7-2-16,15 0 1 0,15-2-5 16,7 0 1-16,7 0-3 15,29-8-105-15,9-10-410 16,3-4-1081-16</inkml:trace>
  <inkml:trace contextRef="#ctx0" brushRef="#br0" timeOffset="-154778.92">30210 8324 2006 0,'0'0'337'0,"0"0"-125"15,0 0-113-15,-58 139-41 16,43 12-51-16,1 32 81 16,7 13-17-16,3-9 11 15,0-18-18-15,-2-13 18 16,2-36 4-16,2-32-34 16,2-30-1-16,0-14-27 15,0 3 7-15,0-8-31 16,0 0 0-16,10-20-6 15,18-19-203-15,-4-15-277 16,3-17-113-16</inkml:trace>
  <inkml:trace contextRef="#ctx0" brushRef="#br0" timeOffset="-154353.5">30283 8161 2051 0,'0'0'549'16,"0"0"-440"-16,0 0-97 15,192-2 47-15,-23 19 58 16,39 6-9-16,14-3-23 16,-3 0 12-16,-21-3-43 15,-16 1 9-15,-43-4-17 16,-48-2-7-16,-39-2 3 0,-23-2-24 15,-5 2 8 1,-4 2-26-16,-2-1 8 0,-7 7-7 16,-2 12-2-16,-3 7 2 15,2 21 0-15,0 30 9 16,-1 43-9-16,3 45 13 16,2 23 40-16,3 9 19 15,1-7-17-15,2-22 5 16,2-12-11-16,-2-16 16 15,-5-39-38-15,-2-28-17 16,-1-27-11-16,-6-20 1 16,5 0-2-16,-5-3-14 15,-2-8-93-15,-2-26-186 0,-11 0-174 16,-11-26-682-16</inkml:trace>
  <inkml:trace contextRef="#ctx0" brushRef="#br0" timeOffset="-154001.85">29947 9824 2374 0,'0'0'313'16,"0"0"-70"-16,0 0 91 15,0 0-164-15,0 0-123 16,0 0-25-16,0 0 29 0,256 33 21 16,-22-14-19-16,54-1 22 15,30-3-18-15,0 2-33 16,-41-3 39-16,-36 0-36 16,-65-2 3-16,-62 0-20 15,-50-4 7-15,-28-1-17 16,-5-4 10-16,-12 0-9 15,0-3-1-15,-17 0 1 16,-2 0-1-16,-2-3-13 16,-52-19-173-16,3 2-335 15,-9-6-557-15</inkml:trace>
  <inkml:trace contextRef="#ctx0" brushRef="#br0" timeOffset="-153415.03">30141 8631 1523 0,'0'0'510'0,"0"0"-335"16,0 0 90-16,0 0 6 15,0 0-111-15,0 0-103 16,0 0 34-16,-29-7-12 0,31 7-10 16,27 2-19-1,36 10-1-15,55-4 17 0,67-4-6 16,40 0 4-16,18-4-41 15,0 4 56-15,-26 9-52 16,-23 3-7-16,-44 0 1 16,-54-1 19-16,-42-1-16 15,-25-5-22-15,-5 1 8 16,-6-4-8-16,-4-2-4 16,-9-4 8-16,-7 0-2 15,0 0-3-15,0 0-2 16,0 0-6-16,-41 2-136 15,-5 4-559-15,-17 1-776 0</inkml:trace>
  <inkml:trace contextRef="#ctx0" brushRef="#br0" timeOffset="-153093.08">29867 9110 2029 0,'0'0'635'16,"0"0"-574"-16,0 0 44 15,247 6 179-15,-37-6-79 16,37 0-43-16,13 0-42 16,-6 0-68-16,-22 0-5 0,-7 3-38 15,-13 4 48-15,-27-1-35 16,-47-5-14-16,-40 2 31 15,-35-1-33-15,-21-2 11 16,-9 0-16-16,-6 0 3 16,-7 0-4-16,-15 0 0 15,-5 0 0-15,-7 0-27 16,-65 0-160-16,5 0-378 16,-14 0-337-16</inkml:trace>
  <inkml:trace contextRef="#ctx0" brushRef="#br0" timeOffset="-152747.91">30161 9490 1706 0,'0'0'612'16,"0"0"-479"-16,0 0 67 15,0 0-2-15,0 0-107 16,0 0 57-16,0 0 120 16,176 0-43-16,-64 0-141 15,39 0-25-15,43 11-29 16,18-1 28-16,-3 3-25 16,-7-5-8-16,-19 1-24 15,-7-6 26-15,-11 0-16 16,-34-3 10-16,-34 0 6 0,-33 0-27 15,-22 0 13 1,-4-6-11-16,-7-3-4 0,-8 3-29 16,-23-12-89-16,-5 0-174 15,-19-4-578-15</inkml:trace>
  <inkml:trace contextRef="#ctx0" brushRef="#br0" timeOffset="-152408.49">30789 8174 2191 0,'0'0'344'0,"0"0"-273"15,-45 150 224-15,30-23-88 16,7 44-131-16,0 20-4 16,4-5-30-16,2-19-16 15,-3-27 42-15,3-28-2 16,0-25-36-16,2-25 21 16,-2-14-25-16,0 0-5 15,-4-4-20-15,4-4-1 0,2-16-1 16,-2-14-60-1,-2-10-135-15,-3 0-319 0,3-16-718 0</inkml:trace>
  <inkml:trace contextRef="#ctx0" brushRef="#br0" timeOffset="-152101.28">31174 8324 2074 0,'0'0'542'15,"0"0"-494"-15,0 118 96 16,-6 14 118-16,-1 52-36 0,1 21-124 16,6-6-44-1,0-21 10-15,0-30-28 0,0-12-1 16,0-27-21-16,4-27 27 15,-4-19-6-15,2-15-15 16,3-2-23-16,-1-6-1 16,0-6-6-16,3-18-64 15,0-16-34-15,13-16-80 16,0-14-405-16,3-10-451 0</inkml:trace>
  <inkml:trace contextRef="#ctx0" brushRef="#br0" timeOffset="-151780.04">31589 8451 2347 0,'0'0'487'15,"0"0"-433"-15,7 113 181 16,28 1 6-16,13 45-97 16,0 17-51-16,-7 1-48 15,-15-7-9-15,-12-18 25 16,-10-5-14-16,-2-9-11 16,-2-28 24-16,0-23-36 0,0-25-17 15,4-12 7-15,1 0-13 16,2-6-2-16,0-6-20 15,-7-15-102-15,0-13-249 16,-3-10-335-16</inkml:trace>
  <inkml:trace contextRef="#ctx0" brushRef="#br0" timeOffset="-151145.03">30388 8189 1800 0,'0'0'285'16,"0"0"-215"-16,0 0 42 15,0 0-56-15,0 0-29 16,0 0-26-16,0 0 10 15,5 56-11-15,-12-12 0 16,-11-1-9-16,-2-3-364 0</inkml:trace>
  <inkml:trace contextRef="#ctx0" brushRef="#br0" timeOffset="-150681.71">30393 8795 1669 0,'0'0'522'16,"0"0"-348"-16,0 0 76 15,0 0-155-15,0 0-65 16,0 0-29-16,0 0 9 16,0 84-10-16,0-50 1 0,-5 4-1 15,-1 18-96-15,1-7-424 16,2-8-509-16</inkml:trace>
  <inkml:trace contextRef="#ctx0" brushRef="#br0" timeOffset="-150388.81">30379 9318 1061 0,'0'0'1135'0,"0"0"-879"0,0 0 25 16,0 0-6-16,0 0-167 15,0 0-93-15,0 0-15 16,-7 6 1-16,7 19-5 15,-2 2 4-15,-2 10-2 16,-7 15-250-16,-1-10-403 16,-1-5-505-16</inkml:trace>
  <inkml:trace contextRef="#ctx0" brushRef="#br0" timeOffset="-150175.65">30355 9674 1805 0,'0'0'650'0,"0"0"-553"16,0 0 3-16,0 0-44 15,0 0-29-15,0 0-4 16,0 0 0-16,0 129 25 16,0-103-39-16,0 1 0 15,0-3-8-15,0 2-2 16,0-6-150-16,9-6-530 0</inkml:trace>
  <inkml:trace contextRef="#ctx0" brushRef="#br0" timeOffset="-149659.05">31085 8293 1332 0,'0'0'509'15,"0"0"-210"-15,0 0 41 16,0 0-136-16,0 0-126 0,0 0-56 16,0 0-7-16,-60 79 4 15,41-39-19-15,0 2 0 16,2 3-1-16,-3 16-123 15,4-11-435-15,3-7-465 0</inkml:trace>
  <inkml:trace contextRef="#ctx0" brushRef="#br0" timeOffset="-149433.41">31016 8799 1081 0,'0'0'984'0,"0"0"-778"0,0 0-78 16,0 0-7-16,0 0-88 15,0 0 52-15,0 0-33 16,0 104-21-16,0-75-13 16,0 5-18-16,0-3 0 15,0 18-4-15,-2-12-257 16,-2-2-645-16</inkml:trace>
  <inkml:trace contextRef="#ctx0" brushRef="#br0" timeOffset="-149013.42">30943 9318 1295 0,'0'0'522'16,"0"0"-251"-16,0 0 60 16,0 0-60-16,0 0-154 15,0 0-73-15,0 0-44 16,-12 2 4-16,12 22-2 15,0 4-2-15,0 6 0 16,-4 25-5-16,0-9-180 16,-3-4-477-16</inkml:trace>
  <inkml:trace contextRef="#ctx0" brushRef="#br0" timeOffset="-148791.43">30956 9742 1943 0,'0'0'398'15,"0"0"-271"-15,0 0 40 16,0 0-103-16,0 0-33 16,0 0 26-16,0 0-5 15,0 121-17-15,2-88-34 16,3-1 7-16,2 2-8 15,-3-6-215-15,1-12-578 0</inkml:trace>
  <inkml:trace contextRef="#ctx0" brushRef="#br0" timeOffset="-148317.89">31440 8343 1363 0,'0'0'396'16,"0"0"-152"-16,0 0-29 15,0 0-109-15,0 0-61 16,0 0-20-16,0 0-6 16,-7-40-19-16,2 55 0 0,1 14 0 15,-3 12 11-15,1 5 10 16,2 4-10-16,1 0-10 16,3 0-1-16,0 9 0 15,0-11-132-15,0-13-553 0</inkml:trace>
  <inkml:trace contextRef="#ctx0" brushRef="#br0" timeOffset="-148083.4">31451 8895 1758 0,'0'0'472'0,"0"0"-361"16,0 0 100-16,0 0-122 16,0 0-74-16,0 0-4 15,0 0-10-15,9 84 0 16,-7-53-1-16,5 16-24 16,-3-4-344-16,1-5-682 0</inkml:trace>
  <inkml:trace contextRef="#ctx0" brushRef="#br0" timeOffset="-147709.2">31569 9410 1707 0,'0'0'528'0,"0"0"-267"0,0 0 49 15,0 0-99 1,0 0-138-16,0 0-45 0,0 0-28 16,-15 21 11-16,12-2-11 15,1 7 6-15,-3 3-6 16,3 1 0-16,-4 10-187 16,-1-8-435-16,3-8-565 0</inkml:trace>
  <inkml:trace contextRef="#ctx0" brushRef="#br0" timeOffset="-147467.79">31582 9797 1778 0,'0'0'514'0,"0"0"-465"15,0 0 66-15,0 0 24 16,0 0-50-16,7 109-35 16,-2-83-11-16,1-1-16 15,-4-2-26-15,3-4 10 16,-1-2-11-16,-1-3-78 16,-1-6-572-16</inkml:trace>
  <inkml:trace contextRef="#ctx0" brushRef="#br0" timeOffset="-146896.96">31945 8293 1083 0,'0'0'628'0,"0"0"-400"0,0 0 9 16,0 0-85-16,0 0-100 16,0 0-43-16,0 0 101 15,-37 58-26-15,28-29-27 16,-1 1-41-16,2 0-3 15,-1 0-13-15,3 7-13 16,-2-4-270-16,4-7-600 0</inkml:trace>
  <inkml:trace contextRef="#ctx0" brushRef="#br0" timeOffset="-146612.97">31984 8805 1265 0,'0'0'704'0,"0"0"-450"15,0 0-47-15,0 0-73 16,0 0-106-16,0 0-16 15,0 0-1-15,-12 46-4 16,10-23 10-16,2 2-16 0,-2 1 3 16,2 4-4-16,0 8-69 15,0-7-275-15,0-5-549 0</inkml:trace>
  <inkml:trace contextRef="#ctx0" brushRef="#br0" timeOffset="-146257.09">31979 9288 1629 0,'0'0'485'0,"0"0"-282"16,0 0 56-16,0 0-151 15,0 0-73-15,0 0-34 16,0 0 6-16,-7 22-7 15,5-2 0-15,2 1 2 0,0 6-2 16,0 13-78-16,0-8-380 16,2-3-438-16</inkml:trace>
  <inkml:trace contextRef="#ctx0" brushRef="#br0" timeOffset="-145998.32">32059 9668 1437 0,'0'0'876'0,"0"0"-764"16,0 0-73-16,0 0 22 15,0 0 10-15,-4 103-54 16,4-67-5-16,0 0-11 16,-2 15-2-16,0-13-137 15,-1-7-485-15</inkml:trace>
  <inkml:trace contextRef="#ctx0" brushRef="#br0" timeOffset="-144615.51">29880 9970 1333 0,'0'0'636'16,"0"0"-503"-16,0 0 66 15,0 0 77-15,0 0-46 16,143 0-18-16,-81 0-32 16,11 4-51-16,25 4-47 15,28 3-6-15,25 0 4 16,10 3-11-16,-5-2-32 0,-17-2-4 15,-14 0 6 1,-2 0-22-16,-20 0 3 0,-19-2-19 16,-17 1 10-16,-7-2-5 15,7 3 8-15,7-2-4 16,6-2 1-16,-9-6 4 16,-2 0-14-16,-5 0 29 15,-3-6-29-15,-5-5 17 16,-5 3-16-16,-7 2 3 15,-4-1-4-15,-3 1-1 16,-8 2 5-16,-6 0-4 16,0 2-2-16,-5-5 9 15,-1 4-11-15,2-2 9 0,0-4 2 16,-1 1-7 0,0-2 13-16,-2 0 9 0,0-3 7 15,-3-4 9-15,3-2-21 16,-1-6-5-16,3-4-5 15,1-6-2-15,0-7-5 16,-2-5 3-16,-3-3-3 16,-3-3-1-16,-5 2 0 15,-6-4-4-15,0 3 3 16,0-5-4-16,0 0 4 16,-2-2-7-16,-7 1 7 15,1-5-5-15,-4 1 5 16,3 1-13-16,-2 1 1 15,0 6 4-15,0 6-12 0,-2 6 19 16,-1 4-17-16,3 2 19 16,-3 0-27-16,1 0 20 15,3-3-13-15,-6 3 1 16,3 0 2-16,-1 3 5 16,1-2 3-16,-1 4-9 15,3 0 18-15,-2 3-17 16,-1-3 5-16,3 2-6 15,-3 0 8-15</inkml:trace>
  <inkml:trace contextRef="#ctx0" brushRef="#br0" timeOffset="-142241.83">31035 8238 0 0,'-36'11'0'0,"11"-11"0"0,-1 0 0 16,9 0 0-16,-22 0 0 15,39 0 0-15,0 0 0 16,0 0 0-16,0 0 0 16,0 0 0-16,0 0 0 15,0-4 0-15,0-2 0 16,0-2 0-16,4-1 0 16,6-6 0-16,2-3 0 15,-1 4 0-15,8-6 0 16,3-4 0-16,0-2 0 0,2 2 0 15,1-2 0 1,0 2 0-16,-2 1 0 16,2 3 0-16,0 3 0 0,0 0 0 15,14-5 0-15,-14 17 0 16,0 3 0-16,-4 2 0 16,2 0 0-16,-3 0 0 15,3 7 0-15,-4 4 0 16,4-4 0-16,-1 1 0 15,0-1 0-15,5-4 0 16,0 0 0-16,13-3 0 16,-20 0 0-16,27 0 0 15,-9 0 0-15,-3-8 0 16,5-1 0-16,-1 2 0 16,-4-2 0-16,1 2 0 15,-3-2 0-15,-2 5 0 0,-2 0 0 16,-4 3 0-16,13 1 0 15,-20 0 0-15,-3 0 0 16,-2 1 0-16,1 10 0 16,-6 0 0-16,1 3 0 15,1 1 0-15,-2 1 0 16,3 10 0-16,-1-7 0 16,-2 2 0-16,1 1 0 15,1-3 0-15,0 4 0 16,1-3 0-16,-1 0 0 15,5 10 0-15,-4-12 0 16,-2 1 0-16,-2-2 0 16,1-3 0-16,-1 0 0 15,2-3 0-15,-2-2 0 0,-1 1 0 16,6 0 0-16,-5-3 0 16,-1-1 0-16,-2 0 0 15,3 4 0-15,-5-4 0 16,0-1 0-16,-2 3 0 15,0 3 0-15,0-4 0 16,0 2 0-16,3 7 0 16,0-4 0-16,1 8 0 15,-2-6 0-15,2-3 0 16,-2 4 0-16,1 1 0 16,-3 1 0-16,0 2 0 15,0-3 0-15,2-3 0 0,-2-6 819 16,0-7-546-1,0 0-202-15,0 0 86 0,0 0 87 16,0 0-48-16,0 0-36 16,0 0 77-16,4 0-15 15,-4-4-38-15,0 1-14 16,0 0-20-16,0 2-2 16,0-2-38-16,0 1-3 15,0 1-16-15,0-2 3 16,0-1-11-16,0-2 4 15,0-4-50-15,0-3-16 16,0-2-3-16,-2-3-17 16,0-1 2-16,0-6 3 0,-3 1-11 15,3-2 11-15,-2 2-5 16,2-1-1-16,-3 3 0 16,0 1 0-16,1 2 0 15,-3-1 0-15,1 3 1 16,-1 2-2-16,2 1 1 15,-1 0-6-15,-3 3 5 16,-2-2 1-16,-1 1-1 16,2 0-11-16,-1 2 10 15,-1 0-13-15,1 2 15 16,-5 0-17-16,1-3 8 16,-7 2-13-16,-3-1 4 15,-4-2-9-15,-2 2 10 16,-3-1 4-16,-1 1-11 15,-3 3 16-15,3 1-6 0,-6 0 13 16,1 2-15-16,-2 0 15 16,-1 2-17-16,1-1 16 15,5 2-5-15,-2-1 6 16,3-3 1-16,3 4-11 16,0 1 10-16,-1 0-20 15,1 0 20-15,0 0-18 16,-1 0 18-16,1 0-11 15,0 0 11-15,-1 0 0 16,0 0-23-16,1 0 12 16,-1 0-6-16,1 0 12 15,0 0-18-15,-3 0 17 0,1 0-7 16,1 0 14-16,3 0-9 16,2 0 1-16,4 1 7 15,3 4-14-15,0-2 15 16,-2 2-10-16,-3-1 9 15,-2 0-14-15,0 0 14 16,0 0-8-16,0-2-9 16,0 0 7-16,2 0 4 15,0 1 1-15,3-1-12 16,-3 1 10-16,3 0-13 16,-1 1 11-16,-2 1-13 15,3-1 17-15,2-2-4 16,-1 2-3-16,1-2 13 0,4 0-6 15,2 0 5-15,3 0-3 16,5 2 3-16,-4-2-3 16,3 0 3-16,3 0-6 15,-4 0 7-15,2 1 0 16,-3-2 0-16,1 0 0 16,-1 4 0-16,1-1 0 15,-4 2 6-15,1 0-12 16,-1 2 6-16,-1 0-1 15,-3 3 1-15,0 0 0 16,0 1 0-16,3 0-5 16,-1 1 4-16,1-2-7 15,1 1 7-15,-1 2-10 0,-1 2 10 16,1 4-4 0,-4 3 5-16,-1 2-1 0,-4 7 1 15,-3 5-1-15,-2 5 2 16,2 4-7-16,1 4 10 15,-1 4-5-15,0 5 2 16,3 3 0-16,-3 4-1 16,3 0 6-16,1 1-5 15,4-4 16-15,2 3 5 16,5-1-10-16,0-1 9 16,7 0-20-16,3 0 23 15,2 0-15-15,0 0 23 16,0-2-5-16,9-1 4 0,1-5 1 15,-4-4-7 1,3-2 8-16,-3-4-21 0,2-1-4 16,-2-4-2-16,3 4-2 15,5-4 26-15,-1 2 0 16,7-3-5-16,4-4-11 16,0-5 2-16,5-8-16 15,0-3 21-15,0-4 5 16,-4-4-1-16,-2-2-23 15,-2 0 14-15,0 0-15 16,3 1 0-16,3 2-1 16,7 6-3-16,28-1-201 15,-9-2-437-15,3-9-637 0</inkml:trace>
  <inkml:trace contextRef="#ctx0" brushRef="#br0" timeOffset="-141436.98">30571 10619 591 0,'0'0'1650'0,"0"0"-1279"16,0 0-7-16,0 0-105 15,0 0-131-15,0 0-92 16,0 0-3-16,40-12 0 16,2 23-1-16,12-1 11 15,2-5-10-15,2 2 2 16,-6-3-29-16,-7-2-2 16,-9 2-4-16,-13-1-79 0,-23 1-263 15,0-2-296-15,-19-2-117 16</inkml:trace>
  <inkml:trace contextRef="#ctx0" brushRef="#br0" timeOffset="-141226.61">30598 10624 1553 0,'0'0'737'0,"0"0"-651"15,0 0 33-15,-23 114 85 16,17-46-9-16,4 13-38 15,-3 4-46-15,2 2-52 16,1-7-38-16,0-5-7 0,2-11-14 16,-2-9-10-16,2-5-140 15,-7-1-136-15,1-13-345 16,-4-15-388-16</inkml:trace>
  <inkml:trace contextRef="#ctx0" brushRef="#br0" timeOffset="-141056.18">30484 11082 990 0,'0'0'1097'0,"0"0"-739"15,0 0-120-15,0 0-70 16,0 0-89-16,0 0-64 0,0 0 23 16,127-4-29-1,-78 21-9-15,22 7 0 0,-10-2-201 16,-13-8-582-16</inkml:trace>
  <inkml:trace contextRef="#ctx0" brushRef="#br0" timeOffset="-140899.64">31186 11044 1333 0,'0'0'1257'15,"0"0"-1050"-15,0 0-46 16,0 0-80-16,0 0-54 15,115-7-27-15,-63 7-36 16,-12 11-217-16,-16 0-557 0</inkml:trace>
  <inkml:trace contextRef="#ctx0" brushRef="#br0" timeOffset="-140747.06">31201 11239 1242 0,'0'0'1438'0,"0"0"-1195"15,0 0-15-15,0 0-147 16,0 0-66-16,0 0-15 16,158 0-141-16,-97 18-171 15,-12-2-483-15</inkml:trace>
  <inkml:trace contextRef="#ctx0" brushRef="#br0" timeOffset="-140118.98">30108 11837 715 0,'0'0'1641'15,"0"0"-1364"-15,0 0-162 16,254-40 126-16,-38 21-42 16,44 10-23-16,20 9-36 15,2 0-5-15,-26 2-29 16,-9 10-7-16,-20-8-34 16,-24-2-50-16,-20-2 6 15,-43 0-21-15,-35-8 4 16,-42 2-2-16,-28 0-3 15,-6 2 1-15,-6 0 0 16,-10 0 0-16,-13 1-26 16,-7 2-64-16,-89 1-192 15,5 0-487-15,-16 0-876 0</inkml:trace>
  <inkml:trace contextRef="#ctx0" brushRef="#br0" timeOffset="-139832.68">30243 11687 1670 0,'0'0'1136'0,"0"0"-953"16,0 0 25-16,0 0-27 16,0 0-123-16,127-13 121 15,7 37-62-15,60 6-35 16,45-1-17-16,27-2 1 0,11-6-26 15,-16-10 22 1,-16-1-13-16,-31-5-49 0,-29-3 0 16,-47-2 0-16,-34 0 0 15,-32 0 0-15,-22 0 0 16,2 0-108-16,0 0-197 16,-8 0-413-16,-20-5-852 15</inkml:trace>
  <inkml:trace contextRef="#ctx0" brushRef="#br0" timeOffset="-122515.05">32171 10961 907 0,'0'0'1256'15,"0"0"-724"-15,0 0-243 16,0 0 64-16,0 0-98 16,0 0-108-16,4 15-101 15,-4-13-23-15,0 1-10 16,0-2-12-16,0 1 13 16,0 1-13-16,0 0-2 15,0 8-3-15,-4 12 3 16,-6 14-19-16,-7 20 20 15,-3 14 6-15,-7 8-5 16,-2 0 0-16,0 2 5 16,0-8-12-16,3-2 11 0,3-10-11 15,5-13 4 1,5-15 1-16,7-10 0 0,4-12 0 16,2-6 0-16,0-4 1 15,0 2-2-15,0-3 4 16,0 0-4-16,0 0 2 15,0 0-1-15,0 0 1 16,0 0-47-16,0-6-332 16,0-8-834-16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30:13.646"/>
    </inkml:context>
    <inkml:brush xml:id="br0">
      <inkml:brushProperty name="width" value="0.05292" units="cm"/>
      <inkml:brushProperty name="height" value="0.05292" units="cm"/>
      <inkml:brushProperty name="color" value="#FF0000"/>
    </inkml:brush>
  </inkml:definitions>
  <inkml:trace contextRef="#ctx0" brushRef="#br0">3010 5207 1818 0,'0'0'862'16,"0"0"-611"-16,0 0 42 16,0 0-133-16,0 0-100 15,0 0-39-15,-18 0-20 16,18 0 8-16,0 0-9 16,0 0 6-16,0 0-5 0,0 0-2 15,0 0 1-15,0 0 0 16,0 0-7-16,6 0-11 15,17 0-14-15,12 0 26 16,15-4 6-16,12 0 1 16,13-2 10-16,33-1-10 15,32-1 28-15,36-9 2 16,17-3-5-16,-2-2 16 16,-18 2-9-16,-24 2 3 15,-28 8-9-15,-32 4 25 16,-29 4-25-16,-20 2-14 15,-3 0-13-15,-1 0 0 16,-5 0 0-16,-13 0 1 0,-7 0 0 16,-6 0-1-1,-2 0 7-15,-1 0-7 0,-2 0 6 16,0 0-5-16,0 0 4 16,0 0-5-16,0 0-1 15,-41 2-155-15,1 2-413 16,-9 0-469-16</inkml:trace>
  <inkml:trace contextRef="#ctx0" brushRef="#br0" timeOffset="564.85">3152 5119 2041 0,'0'0'641'16,"0"0"-374"-16,0 0 70 15,0 0-223-15,0 0-83 16,0 0-13-16,0 0-18 15,-55-24 0-15,55 24 0 16,0 0-1-16,0 0-14 16,0 0-15-16,11 0-38 15,22 0 39-15,23 2 29 0,33 0 0 16,45-2 16 0,44 2 27-16,20-2-1 0,-1 0 9 15,-13 0 12-15,-21 0-18 16,-5 0-1-16,-29 0 29 15,-31 0-35-15,-28 0-20 16,-20 2-17-16,2 4 27 16,-5-2-14-16,-5 2-5 15,-15-2-8-15,-12 1 7 16,-9-5-7-16,-2 1 0 16,-2-1 16-16,-2 0-16 15,0 0 16-15,0 0-17 0,0 0 5 16,0 0-5-16,0 0 0 15,0 0 0-15,0 0 0 16,0 0 0-16,0 0-15 16,2 0-122-16,2 0-398 15,-4 0-482-15</inkml:trace>
  <inkml:trace contextRef="#ctx0" brushRef="#br0" timeOffset="18787.65">2646 2510 1311 0,'0'0'981'15,"0"0"-732"-15,0 0 25 16,0 0 45-16,0 0-77 16,-39 4-146-16,39-4-63 15,0 0-13-15,-2 0-8 16,2 0-3-16,0 2 1 0,-4-2-9 16,4 3-1-16,0 1-3 15,10 1-12-15,23 1-16 16,14 1 31-16,13-2 6 15,6 0 46-15,2-4 5 16,-8-1-10-16,-13 0-19 16,-14 0-22-16,-10 2-3 15,-13-2 5-15,-5 0-16 16,0 3 14-16,-5-3-6 16,0 0 0-16,2 0-1 15,-2 0 0-15,0 0 1 16,2 0 0-16,3 0-5 15,7 0-25-15,34 0-36 16,-4 0-244-16,3 0-582 0</inkml:trace>
  <inkml:trace contextRef="#ctx0" brushRef="#br0" timeOffset="20107.87">3839 2183 1192 0,'0'0'1191'0,"0"0"-813"0,0 0-125 15,0 0 0-15,0 0-77 16,-50-108-108-16,59 84-43 16,20 0-24-16,14-1 8 15,8 4-9-15,7 7 11 16,2 10-5-16,2 4 1 16,-4 12 11-16,-2 15-9 15,-4 10 3-15,-8 3-4 16,-7 7 11-16,-8 0-2 15,-6 6 1-15,-10 3-9 16,-13 4 10-16,0 6 11 0,-22 4 0 16,-21 4-1-16,-10-2-20 15,-6 0-9-15,-7-3-34 16,-3-7 21-16,3-7 13 16,1-8 16-16,5-10-8 15,8-9 7-15,8-10-5 16,9-7 1-16,10-2-2 15,9-5-8-15,7-4 17 16,5 2-18-16,2-2 6 16,2 0-6-16,0 0 0 15,0 0-1-15,0 0-5 16,0 0-6-16,15 0-17 16,21 0 5-16,15 6 11 15,16 0 13-15,11 1 0 0,5 2 1 16,-4 1 1-16,-2-3-2 15,-6 0 0-15,-7-3 1 16,-10 0 29-16,-10 0-3 16,-13-2 0-16,-10-2-27 15,-8 2 4-15,-6-2-3 16,-3 0-2-16,3 0-9 16,20-2-155-16,0-10-354 15,-4-4-487-15</inkml:trace>
  <inkml:trace contextRef="#ctx0" brushRef="#br0" timeOffset="21137.91">4394 1275 992 0,'0'0'1303'0,"0"0"-790"15,0 0-251-15,0 0 12 16,0 0-103-16,0 0-111 16,0 0-60-16,-32-16-8 15,56 22 8-15,13 6 0 16,2 2 4-16,3 2-2 16,1-2 17-16,-5 1-4 15,-5-5-13-15,-4 2 7 16,-6-7-9-16,-6 1 6 15,-5-4-5-15,-8 0-2 16,-2-2 2-16,-2 3-1 16,0-3 1-16,0 1 14 15,0-1 0-15,0 3 28 0,0-3 1 16,-2 3-28-16,-10 8-11 16,-5 8-4-16,-5 13-2 15,-5 9 2-15,-2 5-1 16,4 2 1-16,6-2 0 15,3-2-1-15,5-4 0 16,4-6-1-16,0-4-5 16,3-6 4-16,1-8-1 15,3-3 2-15,0-7 1 16,0-5 0-16,0-1-1 16,0 0 1-16,0 0-16 15,0 0-77-15,0 0-92 0,0-10-135 16,14-4-261-1,-3-4-629-15</inkml:trace>
  <inkml:trace contextRef="#ctx0" brushRef="#br0" timeOffset="21431.42">4886 1467 59 0,'0'0'2086'0,"0"0"-1319"0,0 0-562 16,0 0-26-16,0 0-78 16,0 0-77-16,0 0-22 15,29-5-2-15,-7 5 0 16,2 0 2-16,1 0 3 15,-2 0-4-15,-4 0-2 16,4 0-55-16,10 0-214 16,-4 0-294-16,-7 4-375 0</inkml:trace>
  <inkml:trace contextRef="#ctx0" brushRef="#br0" timeOffset="21659.27">5371 1227 1807 0,'0'0'920'0,"0"0"-671"0,0 0-74 16,0 0-65-16,0 0-103 15,0 0-1-15,0 0-1 16,0 149 1-16,0-86-1 15,-2 46-5-15,-3-17-231 16,1-12-529-16</inkml:trace>
  <inkml:trace contextRef="#ctx0" brushRef="#br0" timeOffset="22953.9">5454 2623 916 0,'0'0'124'16,"0"0"417"-16,0 0-33 15,0 0-217-15,0 0-19 16,0 0-45-16,0 0-30 16,-2-15-71-16,2 6-27 0,0-8-8 15,0-5-20-15,4-6 4 16,10-6-26-16,3-1-7 16,3-2-13-16,0 9-1 15,0 7-19-15,5 10-9 16,4 5-1-16,6 6-7 15,10 0 8-15,6 6-7 16,5 18 7-16,2 6 0 16,2 7 6-16,1-2-6 15,-1 3 9-15,0 1-3 16,-2-4 9-16,-3 2-8 16,-4-7 5-16,-1-5 2 15,-6-4-13-15,-2-7 9 16,1-7-9-16,-1-7 14 15,3 0 17-15,1-9-5 0,6-18 3 16,-2-8-17-16,6-11-11 16,5-6-2-16,1-7-47 15,27-24-161-15,-13 16-382 16,-13 7-571-16</inkml:trace>
  <inkml:trace contextRef="#ctx0" brushRef="#br0" timeOffset="29507.49">7822 2121 1160 0,'0'0'901'16,"0"0"-333"-16,0 0-430 15,0 0 75-15,0 0 30 16,0 0-86-16,-6-12-79 0,6 10-50 15,2-4 11 1,15-1 18-16,8-4 9 0,6-1-33 16,0 4-19-16,5 0-13 15,0 4 1-15,0 4 7 16,-3 0-9-16,3 0 5 16,-5 14-4-16,0 9-1 15,-6 2 0-15,-1 7 1 16,-6 6-1-16,-7 5 1 15,-2 2 16-15,-9 5 8 16,0 5 2-16,-6-1-6 16,-19 2 12-16,-11-4-15 15,-9-2 8-15,-1-1-13 16,-8-5 2-16,3-2-6 0,2-6-7 16,2-4 10-16,5-4-12 15,9-8 12-15,6-4-12 16,9-6 8-16,7-6-7 15,6-2 11-15,3-2-6 16,0 0 0-16,2 0 5 16,0 0-11-16,0 0 12 15,0 0-12-15,0 0 7 16,0 0-6-16,0 0 4 16,0 0-5-16,0 0 1 15,0 0 0-15,0 0-1 16,-5 0 1-16,-2 0 0 15,-6 2-1-15,-7 2-1 16,-5 2 0-16,2 2-7 16,-4 0 7-16,4 2-4 0,3-2 3 15,7 1 2-15,2-6-5 16,1 1 5-16,4 1 0 16,2-4 1-16,-1-1-1 15,3 2 1-15,0-2-1 16,2 0 1-16,0 0 0 15,0 0-1-15,0 0 1 16,0 0 0-16,0 0-2 16,0 0 0-16,0 0 0 15,0 0-7-15,0 0 7 16,0 0-17-16,0 0-5 0,4 0-8 16,21 0 1-1,13 0 29-15,18 3 1 0,12-2 1 16,14-1 1-16,7 0 2 15,5 0-3-15,-1 0 8 16,-8 0-9-16,-8 0 6 16,-13-1-6-16,-15 1 9 15,-13 0-9-15,-12 0 0 16,-8 0 0-16,-5 0-4 16,-5 0 4-16,-1 0 0 15,0 0 6-15,-3 0-6 16,-2 0 0-16,0 0 0 15,2 0 1-15,-2 0 4 16,0 0-4-16,0 0 5 16,2 0-5-16,-2 0-1 0,0 0 8 15,0 0-8 1,0 0 5-16,0 0-4 0,0 0 5 16,0 0-5-16,0 0-2 15,0 0-2-15,0 0-101 16,0 0-203-16,-2-6-712 0</inkml:trace>
  <inkml:trace contextRef="#ctx0" brushRef="#br0" timeOffset="30640.83">8299 1087 1844 0,'0'0'623'16,"0"0"-432"-16,0 0-36 16,0 0-57-16,0 0-92 15,0 0-5-15,0 0-1 0,36 24 33 16,-12-8 79-1,3 1-10-15,2-3-11 0,-2 3-49 16,-3-5 0-16,-1-3-23 16,-4 0-4-16,-5-3 0 15,-5-2-14-15,-5-4 7 16,-4 2-7-16,0-2 9 16,0 2-4-16,0-2 60 15,0 2 1-15,-6 0-13 16,-3 6-33-16,-5 10-20 15,-5 10-1-15,-8 12 1 16,-2 8 11-16,-2 4-12 16,4 2 7-16,4-4-6 15,6-7-2-15,3-7 1 16,8-9-1-16,-1-4 1 0,3-9-5 16,1-4 4-16,3-7-13 15,0 0-77-15,0-3-114 16,5 0-132-16,10 2-239 15,1-2-241-15</inkml:trace>
  <inkml:trace contextRef="#ctx0" brushRef="#br0" timeOffset="30862.22">8620 1430 818 0,'0'0'927'0,"0"0"-332"15,0 0-439-15,0 0-65 16,0 0 9-16,0 0-65 16,0 0-26-16,17-3-7 15,1 3 14-15,1 0-5 16,4 3-1-16,6 0-10 16,23 3-13-16,-5 0-288 15,-7-3-275-15</inkml:trace>
  <inkml:trace contextRef="#ctx0" brushRef="#br0" timeOffset="31099.24">9159 1246 656 0,'0'0'1411'0,"0"0"-1128"16,0 0-218-16,0 0-53 15,0 0 10-15,0 0-14 16,-5 136-8-16,-1-65-48 16,-1-8-288-16,-1-8-765 0</inkml:trace>
  <inkml:trace contextRef="#ctx0" brushRef="#br0" timeOffset="31639.27">9106 2608 195 0,'0'0'1977'0,"0"0"-1413"16,0 0-295-16,0 0-19 15,0 0-114-15,0 0-93 16,0 0-26-16,-29-4-16 15,46 4 27-15,10 0 44 0,4 0 20 16,9 0-31 0,5 0-10-16,5 0-18 0,0 0-10 15,2 0-4-15,-4-2-17 16,-5 2 6-16,-7 0-7 16,-7 0-2-16,-7 0-4 15,0 0-70-15,-2 0-146 16,16 0-292-16,-5 0-164 15,-2 0-649-15</inkml:trace>
  <inkml:trace contextRef="#ctx0" brushRef="#br0" timeOffset="31874.04">10249 1813 2085 0,'0'0'697'0,"0"0"-586"16,0 0-77-16,0 0-26 15,25 194 62-15,-6-46 8 16,6 16-41-16,-1-9-29 16,-6-19 1-16,-4-15-9 15,-14-11-75-15,0-28-486 16,0-17-776-16</inkml:trace>
  <inkml:trace contextRef="#ctx0" brushRef="#br0" timeOffset="53979.8">3203 3796 973 0,'0'0'906'0,"0"0"-388"15,0 0-362-15,0 0 73 16,0 0-4-16,0 0-91 15,-10-4-63-15,10 4-25 16,0 0 29-16,-3 0-3 16,3 0 4-16,0 0-11 15,0 0-23-15,0 0-32 16,0 0-4-16,0 0-6 16,0 0-6-16,0 0 0 15,18 0 0-15,6 10 5 16,10 0 2-16,3 1-1 15,6 2 1-15,-1-3 6 0,6 3-7 16,0-2 1 0,4-1 12-16,-2 2 5 0,-3-1 11 15,-5-4-28-15,-5 3 11 16,-11-2-10-16,-6-2 3 16,-4 2-5-16,-5-4 0 15,-4 0 0-15,-5-4 0 16,0 3 7-16,-2-3-6 15,0 0 11-15,0 0-12 16,0 0 13-16,0 0-13 16,0 0 9-16,0 0-8 15,0 0 6-15,0 0 1 16,0 0-8-16,4 0 0 0,8 0-186 16,-1 0-544-1,-3 0-547-15</inkml:trace>
  <inkml:trace contextRef="#ctx0" brushRef="#br0" timeOffset="60257.64">4660 3463 1371 0,'0'0'670'16,"0"0"-345"-16,0 0-177 15,0 0 62-15,0 0 19 16,0 0-80-16,-19-28-69 15,17 28 7-15,0 0 1 16,-2 0 5-16,2 0-29 16,0 0 1-16,0 0-23 15,-2 0-21-15,-3 0-11 0,-9 16-10 16,-8 10 0 0,-10 14-5-16,-4 12 5 0,-4 8 0 15,-3 4-1-15,8 3 0 16,3-1 1-16,12-2 0 15,7-4 0-15,10-6-2 16,5-4-8-16,0-8 8 16,11-6-5-16,10-5 6 15,3-9-11-15,0-9 6 16,3-4-16-16,2-5-14 16,-2-4 9-16,-3 0 22 15,-1-13 5-15,-1-8 1 16,-4-5 11-16,-1-7-11 15,-5-3 7-15,-8 2-7 0,-4-1 12 16,0-2-4-16,-16 7 11 16,-3 4 41-16,-4 6-25 15,1 8-7-15,2 8-29 16,2 2 0-16,3 2-12 16,1 0-32-16,7 0-98 15,7 0-117-15,3 0-278 16,19 0-278-16,5-15-348 0</inkml:trace>
  <inkml:trace contextRef="#ctx0" brushRef="#br0" timeOffset="60609.45">5164 3454 211 0,'0'0'1882'16,"0"0"-1401"-16,0 0-401 15,0 0 117-15,0 0-25 16,-124 57-85-16,83-23-29 16,-1 3 40-16,-2-2-1 15,5-1-22-15,6-3-30 16,8-10 3-16,8-4-26 16,8-10-13-16,6 0-9 15,1-3-5-15,2 0 5 16,0 0-12-16,0 2 10 15,10-1-9-15,11 4 10 0,13-2 2 16,11-1 6-16,11-6-6 16,8 0 8-16,5 0-8 15,0-3-1-15,-3-7 0 16,-8 1-72-16,-6 4-137 16,-14-4-273-16,-16 1-95 15,-13-1-627-15</inkml:trace>
  <inkml:trace contextRef="#ctx0" brushRef="#br0" timeOffset="60814.47">5200 3457 1060 0,'0'0'895'0,"0"0"-568"0,0 0-257 15,-25 112 111-15,19-42 70 16,1 12-61-16,3 4-122 15,2-1-43-15,0-10-17 16,0-10-8-16,5-10 0 16,1 3-113-16,-4-17-186 15,-2-10-439-15</inkml:trace>
  <inkml:trace contextRef="#ctx0" brushRef="#br0" timeOffset="61803.24">5857 3898 1515 0,'0'0'739'15,"0"0"-451"-15,0 0-11 16,0 0-57-16,0 0-36 16,0 0-52-16,0 0-32 15,25-114-8-15,-3 87-29 16,5 5-27-16,6 7-26 15,3 2 3-15,6 9-13 16,5 4 0-16,4 0-6 16,2 4 5-16,3 16 2 0,0 2 4 15,-3 5-5 1,-4 3 1-16,-7 0 6 0,-3-2-1 16,-8-4 10-16,-4-2-15 15,-3-6 10-15,-2-4-5 16,5-6 11-16,2-6-11 15,5 0 4-15,12-10-8 16,14-15-2-16,47-30-86 16,-9 8-285-16,-8 2-705 0</inkml:trace>
  <inkml:trace contextRef="#ctx0" brushRef="#br0" timeOffset="62820.28">7708 3816 1743 0,'0'0'866'16,"0"0"-599"-16,0 0-16 15,0 0-16-15,0 0-113 16,0 0-75-16,0 0-46 16,25 0 0-16,15-2 36 15,16-5 41-15,6 2 8 16,3-5-40-16,-1 0-29 15,-4-1-11-15,-6 2-6 16,-7 3-3-16,-7-1-129 16,-7 6-168-16,-14-8-223 0,-11 4-252 15,-8-3-1111-15</inkml:trace>
  <inkml:trace contextRef="#ctx0" brushRef="#br0" timeOffset="63013.5">8057 3457 912 0,'0'0'1240'0,"0"0"-919"15,0 0-246-15,0 0-25 16,-21 125 133-16,21-62-82 16,0 8-64-16,0 1-21 15,0-1-14-15,0-2-2 16,-2 7-202-16,-2-16-312 15,-4-15-487-15</inkml:trace>
  <inkml:trace contextRef="#ctx0" brushRef="#br0" timeOffset="63479.05">8811 3360 2174 0,'0'0'747'0,"0"0"-501"15,0 0 40-15,0 0-121 0,0 0-104 16,0 0-60 0,0 0-1-16,-104 109 38 0,55-43 20 15,-5 12 5-15,1 8-25 16,4 3-7-16,7-1-30 15,11-1-1-15,10-12-4 16,13-9 2-16,8-11 1 16,0-18-17-16,4-10-25 15,16-14-55-15,6-10 11 16,7-3 18-16,8-16 60 16,8-21 9-16,2-10 6 15,1-10-6-15,-6-2 0 16,-8 2-1-16,-16 7 2 15,-10 10 13-15,-12 10-3 16,0 7 62-16,-12 10-10 0,-12 5-19 16,-10 8-28-16,-5 0-15 15,-9 8-1-15,0 11-12 16,3 8-104-16,5 7-133 16,13-4-312-16,10-12-316 0</inkml:trace>
  <inkml:trace contextRef="#ctx0" brushRef="#br0" timeOffset="64011.29">9177 3429 1513 0,'0'0'751'0,"0"0"-652"16,0 0 112-16,0 0 16 15,131 62-70-15,-95-30-48 16,0 4-40-16,-8-3-39 16,-5 2-9-16,-9-3-9 15,-10-3 12-15,-4-8 12 16,-7-3 50-16,-17-3 42 16,-5-4 7-16,-7-2-32 15,-2-5-26-15,4-3-34 16,3-1-8-16,10 0 1 15,4 0-15-15,11 0-2 16,2 0-19-16,4 0 0 0,0 0-14 16,0 0-5-16,15 4-29 15,9 7 25-15,8 5 23 16,7 7-1-16,4 6 0 16,-1 5-2-16,-6 3 1 15,-5 2-8-15,-13-1 9 16,-9-2-11-16,-9-2 6 15,-2-6 6-15,-27-3 6 16,-13-5 6-16,-10-2-3 16,-8-2 35-16,0-2-2 15,2-2 6-15,9-4-14 16,14 0 25-16,8-4-32 16,11-2-14-16,9-2-13 15,7 0 0-15,0 0 0 0,0 0-99 16,15-4-174-16,-5-8-543 15</inkml:trace>
  <inkml:trace contextRef="#ctx0" brushRef="#br0" timeOffset="126059.3">11851 7104 1107 0,'0'0'1141'0,"0"0"-797"15,0 0 0-15,0 0 14 16,0 0-213-16,0 0-101 16,-29 0-35-16,29 0-9 15,0 0-11-15,0 0-10 16,0 2-24-16,13 5 9 16,14-2 9-16,12 4 27 15,11 0 17-15,6-1 1 16,0 1-11-16,-2-2-7 15,0 0 12-15,-4-2-10 0,-6 1-4 16,-1 2-1-16,-6 5-319 16,-10-3-497-16,-12-1-895 15</inkml:trace>
  <inkml:trace contextRef="#ctx0" brushRef="#br0" timeOffset="126473.93">12967 6782 2230 0,'0'0'638'0,"0"0"-460"16,0 0 91-16,0 0-119 16,0 0-120-16,0 0-30 15,0 0-5-15,-2 140 5 16,2-63 8-16,0 8 14 15,0 3-7-15,0-3 20 16,0-7-16-16,-5-10 11 0,3-8-24 16,2-6 1-16,-2-4-7 15,0-6-1-15,2-5-152 16,0-5-318-16,0-11-232 16,4-12-826-16</inkml:trace>
  <inkml:trace contextRef="#ctx0" brushRef="#br0" timeOffset="126945.75">13823 6872 2148 0,'0'0'817'0,"0"0"-671"16,0 0 151-16,0 0-126 15,0 0-90-15,0 0-64 16,0 0-16-16,-32 32 4 16,1 0 13-16,-10 10 6 15,-7 4-12-15,-4 4 9 16,2-2-19-16,0-3 10 16,8-5-11-16,6-6-1 15,10-10 0-15,8-8 0 16,7-6-1-16,7-6 0 15,4-2 0-15,0 0-7 0,0-2 7 16,0 0-4-16,8 4-6 16,24 0-28-16,16 0 39 15,22 0 14-15,14-4 26 16,11 0 10-16,6 0-41 16,2 0 10-16,-6-6-2 15,-5 0-2-15,-14 2-14 16,-15-3 8-16,-17 6-9 15,-17-4 1-15,-13 4 0 16,-9-1 0-16,-5-2-1 16,-2-1-38-16,0-22-124 15,-5 2-331-15,-13 0-375 0</inkml:trace>
  <inkml:trace contextRef="#ctx0" brushRef="#br0" timeOffset="127191.77">14020 6756 2087 0,'0'0'638'15,"0"0"-574"-15,0 0-27 16,0 103 250-16,0-34-13 16,0 14-64-16,-2 9-115 15,0-1-43-15,-2-6-16 16,-3-11-7-16,3-12-16 0,-1-11-7 15,3-10-5 1,2-6 0-16,-3-5-2 0,1-6-71 16,-11 6-193-16,-1-7-440 15,-3-6-1544-15</inkml:trace>
  <inkml:trace contextRef="#ctx0" brushRef="#br0" timeOffset="158690.47">20442 5434 1538 0,'0'0'840'15,"0"0"-571"-15,0 0-120 16,0 0-74-16,0 0-66 16,-12 6-9-16,12 24-57 15,0 20 43-15,0 16 14 16,0 12 1-16,0 3 8 16,0-3-3-16,0-4 20 15,0-8-1-15,0-4 12 16,-2-8-17-16,-2-5 7 15,2-10-26-15,0-6 6 0,2-7-7 16,0-8-7 0,0-8-70-16,6-10-266 0,10-12-316 15,-1-16-181-15</inkml:trace>
  <inkml:trace contextRef="#ctx0" brushRef="#br0" timeOffset="159131.67">21030 5409 2112 0,'0'0'632'0,"0"0"-512"0,0 0 72 16,0 0-130-16,0 0-55 15,0 0-1-15,-116 94-6 16,79-59 1-16,-8 5 0 15,0 2 1-15,-4-3 9 16,5-6-10-16,6-4 5 16,7-8-6-16,11-6 0 15,9-7 0-15,7-4-1 16,4-4-5-16,0 2 5 16,0-2-8-16,0 0-2 15,0 0 11-15,0 2-21 16,0 4 3-16,19 0-58 0,14 4 76 15,19-2 1 1,17-2 14-16,13-2 17 0,10-4 4 16,1 0-9-16,-3 0-19 15,-13 0 31-15,-12 0-23 16,-20 0 2-16,-16 0-18 16,-12 0 0-16,-10 0 0 15,-4 0-169-15,-3 0-176 16,0-4-318-16,-6-4-336 0</inkml:trace>
  <inkml:trace contextRef="#ctx0" brushRef="#br0" timeOffset="159353.73">21048 5497 1588 0,'0'0'766'0,"0"0"-523"15,0 0-116-15,0 0-36 16,0 0-48-16,-11 117 45 15,9-56-29-15,2 5-25 16,0 0-7-16,-2-1-21 16,2-6 34-16,-3-2 1 15,1-6-2-15,2-4-32 16,0-7 1-16,0 4-8 16,2-10-240-16,7-10-583 0</inkml:trace>
  <inkml:trace contextRef="#ctx0" brushRef="#br0" timeOffset="160688.22">21906 5547 1160 0,'0'0'584'15,"0"0"-212"-15,0 0-171 16,0 0-59-16,0 0-26 16,-119 92-70-16,55-22-35 15,-20 26-1-15,-26 22-1 0,8-6-1 16,9-11 4-16,8-15-6 16,18-20 35-16,-5 5-27 15,1 2 8-15,13-11-11 16,12-8-2-16,8-7-8 15,9-8-1-15,4-10 0 16,9-6-14-16,10-7-32 16,6-16-301-16,14-13-380 15,9-13-522-15</inkml:trace>
  <inkml:trace contextRef="#ctx0" brushRef="#br0" timeOffset="161057.79">21681 5985 1874 0,'0'0'352'0,"0"0"-275"0,0 0-35 16,0 0 121-16,0 0-10 16,0 0-68-16,109 111-48 15,-93-84-2-15,-10 3-8 16,-6-3-3-16,0-1 13 15,-9 0 5-15,-20 2 34 16,-6-4-15-16,-8-2-20 16,1-4-35-16,0-4 4 0,7-4-9 15,6-4 5-15,6-4-5 16,9 2-1 0,8-4 0-16,3 0-3 0,3 0 3 15,0 3-22-15,0-2 2 16,16 5-62-16,16 5 25 15,20 5 57-15,42 5 5 16,49 11 7-16,56-1-12 16,-24-9-112-16,-19-12-1080 0</inkml:trace>
  <inkml:trace contextRef="#ctx0" brushRef="#br0" timeOffset="161827.54">25774 5159 1480 0,'0'0'513'0,"0"0"-303"16,0 0 64-16,0 0-45 15,0 0-19-15,0 0-117 16,-133-86-50-16,106 82-37 0,0 2-6 16,0 2-14-16,0 0-5 15,2 17 7-15,-1 10-30 16,4 5 7-16,6 9-17 16,5-3 27-16,11 0-23 15,0-6 31-15,2-7 1 16,19-8 9-16,5-11 5 15,5-6 2-15,3 0 24 16,-3-23-11-16,-3-2 10 16,-5-1-2-16,-9 2 35 15,-8 4-5-15,-4 4 2 16,-2 8-7-16,0 3-18 16,0 5-16-16,0 0-12 0,-4 0-27 15,-10 23-44-15,-3 6 71 16,-4 11-7-16,-1 7 6 15,5 1-10-15,1 0-14 16,7-2 7-16,5-4-3 16,4-5 13-16,0-8-119 15,29-14-169-15,4-12-235 16,0-3-16-16</inkml:trace>
  <inkml:trace contextRef="#ctx0" brushRef="#br0" timeOffset="162198.14">25943 5195 1766 0,'0'0'514'0,"0"0"-335"15,0 0-66-15,0 0-81 16,0 0-16-16,0 0 29 16,-55 121 2-16,50-87-33 15,5-4-13-15,0-7-2 16,0-9-5-16,3-8-8 15,7-6 7-15,1 0 7 16,5-14 28-16,2-17-16 16,0-3 5-16,-3-3-11 15,-3 3 34-15,-4 9 18 16,-6 5 53-16,-2 9 13 16,0 5-63-16,0 6-34 15,0 0-27-15,0 0-26 16,0 12-64-16,0 8 64 0,0 7 21 15,0 1 5 1,0 2 0-16,0-4-1 0,9-4-9 16,12-4-162-16,30-14-179 15,-5-4-187-15,4 0-137 0</inkml:trace>
  <inkml:trace contextRef="#ctx0" brushRef="#br0" timeOffset="162482.1">26385 5267 497 0,'0'0'1095'16,"0"0"-885"-16,0 0-161 16,0 0 10-16,0 0 19 0,0 0-16 15,0 0-41-15,2 89-20 16,6-78 5-16,-1-2-5 16,-5-9 18-16,2 0 122 15,-1 0 62-15,0-17 2 16,-1-6-117-16,-2-6-19 15,0 1-2-15,0 1 0 16,-10 3-13-16,-7 3-4 16,1 9 5-16,1 3 3 15,1 9-58-15,-1 0-8 16,-4 12-10-16,0 10 12 16,-1 22-102-16,7-6-250 15,3-6-434-15</inkml:trace>
  <inkml:trace contextRef="#ctx0" brushRef="#br0" timeOffset="162993.29">28016 5166 788 0,'0'0'1178'0,"0"0"-655"16,0 0-415-16,0 0-66 15,0 0-33-15,0 0 4 16,0 0 59-16,-50 132-19 16,42-90-9-16,-6-2-19 0,3-3-10 15,-2-1 1 1,1-11-15-16,1-6 8 0,5-7-9 15,-2-7 15-15,6-3-1 16,2-2 40-16,0 0 86 16,0-6-14-16,0-12-100 15,0-7-19-15,14-2-10 16,8-2 3-16,9 0-9 16,8 1-63-16,34-3-109 15,-11 12-296-15,-10 0-327 0</inkml:trace>
  <inkml:trace contextRef="#ctx0" brushRef="#br0" timeOffset="163421.16">28361 5253 385 0,'0'0'1196'0,"0"0"-717"15,0 0-340-15,0 0-21 16,0 0-69-16,0 0-49 16,0 0-5-16,-11 20 3 15,20-8 4-15,6 1 6 16,1-4-8-16,1 0 7 16,3-5-5-16,1-4 8 15,0 0 41-15,0-13 24 16,-3-9-11-16,-3-2-40 0,-3-2 6 15,-8 2-15-15,-4 2 58 16,0 5 49-16,-7 0-17 16,-13 9-27-16,-2 4-38 15,-5 4-9-15,-4 2-20 16,0 20 1-16,4 4-12 16,3 7 8-16,8-2-8 15,12 1-2-15,4 1-4 16,4-5 5-16,25-6-8 15,17-8-9-15,16-10-45 16,64-4-172-16,-17-18-146 16,-11-6-703-16</inkml:trace>
  <inkml:trace contextRef="#ctx0" brushRef="#br0" timeOffset="164079.91">28909 5202 401 0,'0'0'1057'0,"0"0"-579"0,0 0-378 16,0 0-58-16,0 0-2 15,0 0 145-15,0 0 19 16,-39 94-34-16,29-62-7 16,-1 0-89-16,-3-2-18 15,1-6-38-15,1-2 6 16,4-8-23-16,3-5 7 15,5-8-2-15,0-1 1 16,0 0 23-16,7-10-21 16,15-12-9-16,9-8-1 15,9-2 1-15,1 4 0 16,-8 4 1-16,-6 8-1 0,-12 10 0 16,-4 6-6-16,-3 0-24 15,-4 0 12-15,-2 14-4 16,0 6 16-16,0 2 0 15,-2 0 6-15,0 0 6 16,0-3-5-16,0-7-1 16,0-3-3-16,0-9-14 15,16 0-25-15,10-9 13 16,15-16 29-16,8-6 20 16,4 2-20-16,-3 1 6 15,-13 10-6-15,-12 8 1 16,-14 7 24-16,-7 3-11 15,-2 6-7-15,-2 15 52 16,2 5 41-16,-2 2-39 16,3 0-26-16,2-2-25 0,-1-2-9 15,13-2-1 1,2-4-191-16,-4-10-526 0</inkml:trace>
  <inkml:trace contextRef="#ctx0" brushRef="#br0" timeOffset="165591.63">25932 6007 1979 0,'0'0'661'16,"0"0"-513"-16,0 0-91 16,0 0-39-16,0 0-18 15,0 0-18-15,-13 3-33 16,42 7-29-16,15 4 71 0,12-2 9 15,6-1 27-15,-4-2-8 16,-7-3 18-16,-10-3-19 16,-14 1 2-16,-14-4-8 15,-7 3-5-15,-4-3 16 16,-2 2-13-16,0 4 6 16,0 10-16-16,-10 10-29 15,-13 15 29-15,-6 14 32 16,0 8-15-16,-2 0-4 15,6-4-8-15,8-9 1 16,6-8-8-16,4-12 3 16,2-8-2-16,1-4-6 15,2-7 6-15,0 2 0 16,2 1 1-16,-3-2-383 16,3-6-1398-16</inkml:trace>
  <inkml:trace contextRef="#ctx0" brushRef="#br0" timeOffset="166588.31">28695 6250 380 0,'0'0'1528'0,"0"0"-1169"16,0 0-122-16,0 0 4 15,0 0-120-15,-116 4-96 16,91 22-13-16,3 10-11 15,2 4 16-15,6 4-17 16,10 3 9-16,4-5-9 16,0-3-2-16,27-10 2 15,15-5-14-15,12-10 14 16,12-12 1-16,6-2 23 16,-1-12-18-16,-8-18 18 15,-12-6-6-15,-13-4 17 16,-18 0 51-16,-13-2 54 15,-7 1-10-15,-12 1-69 16,-17 6-41-16,-4 5-19 16,1 6-2-16,1 9-16 0,4 7 9 15,1 7-22-15,-7 5-94 16,8 17-240-16,1 1-585 0</inkml:trace>
  <inkml:trace contextRef="#ctx0" brushRef="#br0" timeOffset="167944.35">20625 7281 1994 0,'0'0'566'15,"0"0"-378"-15,0 0-92 16,0 0-96-16,0 0-33 15,0 0 22-15,0 0 11 0,162 44 5 16,-108-37-4 0,-10-1 10-16,-10-2-11 0,-14-1 6 15,-11-1-5-15,-9 2 4 16,0 4-4-16,0 7-1 16,0 8 7-16,-13 15 26 15,-3 8 6-15,-2 6-17 16,2 3 2-16,3 1-24 15,-1-4 8-15,4-1-8 16,-3-5 9-16,-1-5-9 16,1-3-5-16,-1-3-162 15,3-14-454-15,7-8-921 0</inkml:trace>
  <inkml:trace contextRef="#ctx0" brushRef="#br0" timeOffset="168230.53">21618 7131 2105 0,'0'0'620'0,"0"0"-552"16,0 0 19-16,0 0-18 15,-73 132 73-15,30-63-88 16,-7 12-26-16,-4 8-22 15,-2 1 2-15,-2 0 2 16,2-2-8-16,3-8 19 16,2-5-21-16,6-12 13 0,7-8-12 15,7-12-1-15,6-7-2 16,12-13-94-16,11-13-273 16,2-4-383-16,0-6-706 0</inkml:trace>
  <inkml:trace contextRef="#ctx0" brushRef="#br0" timeOffset="168590.04">21643 7610 1495 0,'0'0'660'16,"0"0"-543"-16,0 0 80 15,0 0 22-15,144-17-112 0,-101 21-58 16,-3 12 42-1,-7 4-59-15,-6 1-7 0,-11 1-10 16,-9 1 30-16,-7 0 12 16,-7 2 30-16,-22 0 18 15,-11 2-8-15,-7-2-45 16,0-2-29-16,1-6-7 16,5-3-16-16,10-1 9 15,7-7-7-15,8-3-3 16,7 0 2-16,7-2-1 15,2-1 0-15,0 0-5 16,0 0-3-16,11 0-25 16,22 0 8-16,21 0 25 15,15 0 4-15,16 0-2 0,56 0-2 16,-24 9-69-16,-12-1-640 16</inkml:trace>
  <inkml:trace contextRef="#ctx0" brushRef="#br0" timeOffset="169700.36">26168 7265 1307 0,'0'0'1069'0,"0"0"-787"16,0 0-36-16,0 0-95 16,0 0-125-16,0 0-14 15,27 4-12-15,5 10 30 16,1 4 7-16,-2 2-17 0,-4 0 4 16,-8 4-12-1,-3 0 3-15,-7-2 9 0,-9 2-11 16,0-2 14-16,-9-1-15 15,-17-6 58-15,-6-1-19 16,-5-4-3-16,-2-8-27 16,4-2-6-16,6 0-9 15,4 0-6-15,10-3 10 16,4-6-9-16,6 5-2 16,2 3 2-16,3-2-2 15,0 3-1-15,0 0-10 16,10 0-31-16,12 4 11 15,7 12 31-15,4 7-2 0,-2 2-3 16,-4 4 6 0,-9 1 0-16,-9 0-19 0,-9-2 18 15,0-1 2-15,-27 0 7 16,-13-1 14-16,-7-6-1 16,-4-1 17-16,4-11-14 15,5 1 1-15,7-7-19 16,8-2 5-16,4 0-5 15,10 0-6-15,4 0 0 16,0 0 0-16,3-6 0 16,1 0-15-16,3 2 6 15,2 1-30-15,0-1-136 0,0-1-575 16</inkml:trace>
  <inkml:trace contextRef="#ctx0" brushRef="#br0" timeOffset="170460.37">28818 7261 846 0,'0'0'1377'0,"0"0"-1105"0,0 0-139 15,0 0-24-15,0 0 58 16,-61 156-16-16,45-85-29 15,3 2-28-15,2 2-21 16,2-8-14-16,3-13-31 16,6-8-19-16,0-11-9 15,0-9-19-15,4-2-173 16,7-5-384-16,-8-12-570 0</inkml:trace>
  <inkml:trace contextRef="#ctx0" brushRef="#br0" timeOffset="171547.84">20850 8667 1305 0,'0'0'630'16,"0"0"-342"-16,0 0-225 15,0 0-63-15,0 0 49 16,0 0 49-16,112 94-9 16,-77-62-21-16,-2 0 16 15,-8-4-52-15,-10-2-3 16,-6-4-5-16,-9-4 14 15,0-2 36-15,-7-2 18 0,-17-4 4 16,-10 0-8-16,1-5-14 16,-3-4-28-16,5-1 11 15,2 0-18-15,10 0-6 16,3-6-11-16,9 0-4 16,3 5 4-16,4-2-21 15,0 3-2-15,6 0-31 16,21 0 17-16,7 0 2 15,3 10 12-15,5 9 1 16,-5-1-2-16,-8 4-7 16,-8 0 2-16,-9-1 7 15,-10 0 0-15,-2-1 5 16,-7-2-5-16,-21 2 18 16,-11-1 3-16,-5 2 15 0,-5-4-15 15,2-2-11-15,4-3-1 16,6-6-8-16,6-2-2 15,4-4-20-15,9 0-105 16,11-12-175-16,7-8-261 16,0-4-550-16</inkml:trace>
  <inkml:trace contextRef="#ctx0" brushRef="#br0" timeOffset="171828.96">21814 8554 1938 0,'0'0'590'0,"0"0"-513"0,0 0 108 16,-104 140 18-16,44-60-26 16,-7 5-8-16,-5 5-60 15,1-4-74-15,2-2-13 16,3-7-22-16,1-5 11 15,7-10-10-15,4-7-1 16,10-9 2-16,8-10-1 16,10-9-1-16,8-4-96 15,9-8-179-15,7-4-271 16,2-11-275-16</inkml:trace>
  <inkml:trace contextRef="#ctx0" brushRef="#br0" timeOffset="172246.73">21814 8926 1955 0,'0'0'557'16,"0"0"-507"-16,0 0 59 15,0 0 3-15,118 17-3 16,-78 3-7-16,-1 2-19 15,-10 0-24-15,-8 0-19 0,-7-1-7 16,-9-3-1 0,-5 0 37-16,0-3 1 0,-23 3 21 15,-8-1 7-15,-9-2-41 16,0 2-42-16,0-3 1 16,4-4-7-16,7-2-8 15,7-2 7-15,9-2-7 16,4-2-2-16,5-2 2 15,4 1-2-15,0-1 1 16,0 0 0-16,0 0-11 16,0 0-5-16,0 5-14 15,19-1-4-15,14 2 33 16,15 0 2-16,16 0 13 16,11-2-8-16,13-4 9 15,34 0-15-15,-19 0-239 16,-23-6-923-16</inkml:trace>
  <inkml:trace contextRef="#ctx0" brushRef="#br0" timeOffset="173156.81">26268 8606 1337 0,'0'0'706'0,"0"0"-242"15,0 0-360-15,0 0 15 16,0 0-77-16,0 0 70 16,5 115 26-16,-1-65-44 15,-4 4-63-15,0-4-7 16,0-1 3-16,0-5-10 16,0-5 4-16,0-3-20 15,0-8 16-15,0-3-17 16,0-5 0-16,0-6-1 15,12 0-61-15,-1-7-433 16,-3-2-504-16</inkml:trace>
  <inkml:trace contextRef="#ctx0" brushRef="#br0" timeOffset="173719.51">28768 8438 838 0,'0'0'1338'0,"0"0"-1084"15,0 0-187-15,0 0 112 16,0 0 22-16,-13 136-50 16,9-79-70-16,1 0-36 15,3-1-27-15,-2-3-18 16,-5 19-8-16,1-15-260 16,-5-7-598-16</inkml:trace>
  <inkml:trace contextRef="#ctx0" brushRef="#br0" timeOffset="174403.04">20798 9842 945 0,'0'0'769'15,"0"0"-596"-15,0 0-1 16,0 0 64-16,0 115-61 0,0-72 11 16,0 1-108-16,0 2-42 15,0-2-25-15,0-2-5 16,0-1-6-16,0 7-124 15,0-12-341-15,0-8-544 0</inkml:trace>
  <inkml:trace contextRef="#ctx0" brushRef="#br0" timeOffset="174691.7">21431 9762 1835 0,'0'0'729'0,"0"0"-605"0,0 0-77 15,0 0 22-15,0 0 133 16,-62 139-59-16,19-74 37 16,-7 9-21-16,-13 6-96 15,-4 4-20-15,-5 0-20 16,6-4-8-16,1-9-14 15,9-9-2-15,8-10-5 16,11-12-38-16,12-5-182 16,15-12-280-16,8-6-196 15,2-13-405-15</inkml:trace>
  <inkml:trace contextRef="#ctx0" brushRef="#br0" timeOffset="175061.73">21565 10049 168 0,'0'0'1705'0,"0"0"-1388"15,0 0-129-15,129-19 155 16,-80 19-135-16,-5 13-75 16,-1 8-42-16,-9 5-20 15,-8 1-8-15,-8-1-29 16,-9-2 21-16,-6-4-13 0,-3 0 18 15,-7-1-18 1,-18 4 35-16,-10-1-2 0,-6 0-44 16,-1 0-5-16,2-6-25 15,4-4 11-15,10-2-12 16,6-4 10-16,6-2-9 16,7-2-2-16,5-2 0 15,2 3-5-15,0-3 5 16,0 1-23-16,12 1 0 15,19 2 15-15,17-3 9 16,19 4 1-16,40 1 12 16,67 2-13-16,-21-2-171 15,-8-2-700-15</inkml:trace>
  <inkml:trace contextRef="#ctx0" brushRef="#br0" timeOffset="175902.31">26295 9774 472 0,'0'0'1363'16,"0"0"-824"-16,0 0-304 15,0 0 90-15,0 0-78 16,0 0-149-16,-129 13-77 16,105 19 13-16,1 6 0 15,3 6-16-15,7 1 2 16,4-3-20-16,9 0 6 0,0-4-4 16,0-5-3-16,19-2 1 15,6-9-1-15,6-5 1 16,3-12 0-16,3-5 0 15,4-4 0-15,-3-22 8 16,-3-6-7-16,-6-4 10 16,-4-2-11-16,-12-1 9 15,-9 4-8-15,-4 1 16 16,-2 3 16-16,-17 6-9 16,-8 3 0-16,-4 4-24 15,2 1 0-15,0 8-6 16,2 5-67-16,6 4-170 15,2 4-289-15,5 15-217 0,5-1-678 16</inkml:trace>
  <inkml:trace contextRef="#ctx0" brushRef="#br0" timeOffset="176212.03">26028 10418 1505 0,'0'0'635'0,"0"0"-572"0,0 0-41 16,0 0 132-16,0 0 13 15,131 29 23-15,-75-25-2 16,4-2-95-16,0 0-38 16,-6-2-16-16,-10 0-30 15,-5 0-9-15,-13 0-91 16,-10 2-377-16,-14 0-687 0</inkml:trace>
  <inkml:trace contextRef="#ctx0" brushRef="#br0" timeOffset="176385.25">26135 10612 960 0,'0'0'1098'0,"0"0"-714"16,0 0-250-16,0 0 127 16,115-6-83-16,-57 3-120 15,5 3-48-15,30 0-10 16,-12 0-330-16,-10 0-376 0</inkml:trace>
  <inkml:trace contextRef="#ctx0" brushRef="#br0" timeOffset="177751.35">28710 9657 1172 0,'0'0'1209'0,"0"0"-928"0,0 0-88 15,0 0-45-15,0 0-111 16,0 0 33-16,-31 149 37 16,22-81-2-16,3 4-28 15,4-2-17-15,2-6-46 16,0-6-1-16,0-9-13 16,0-7 1-16,2-4-1 15,11-6-167-15,1-7-451 16,-6-15-661-16</inkml:trace>
  <inkml:trace contextRef="#ctx0" brushRef="#br0" timeOffset="183290.27">29633 6022 1007 0,'0'0'111'0,"0"0"446"15,0 0-476-15,0 0-59 16,0 0-5-16,0 0-16 15,-32-30-2-15,32 30-17 0,-2 0-3 16,0 0-19-16,0 0-14 16,0 1-15-16,0 22-30 15,0 13 5-15,2 16 66 16,0 11 28-16,0 12 9 16,0 5 65-16,0 7 41 15,4-2-55-15,2 2-18 16,1 1 38-16,-3-1-1 15,1 0 15-15,-2 4 20 16,-1 1-19-16,2-1-3 16,-2-1-21-16,2-6 13 15,1-3 2-15,-1-4 32 0,-2 2-35 16,4-5-50 0,-4 0 4-16,-2-1 39 0,0-4 9 15,0-1-11-15,0-1 9 16,0-5-33-16,0-1-10 15,0 4-4-15,0-1 2 16,0 3 19-16,0 1-8 16,-2-1 24-16,2 4-29 15,0 0-8-15,0-3-27 16,0 2 9-16,0-4-18 16,0-2 7-16,0-2 32 15,2-6 2-15,2 1-10 16,2-7-8-16,-3 0-1 0,1 0-21 15,-2-2 19 1,-2 0-10-16,0 1 16 0,0 1-7 16,0 0 1-16,0 0 2 15,0-2-8-15,0-4-7 16,0 1-6-16,0-8-2 16,0-1-4-16,0-2 4 15,0 0 2-15,4 0 5 16,0 4-4-16,-2 3 20 15,-2 3-2-15,0 2-13 16,0 4 19-16,0-2-25 16,0 0 8-16,2-2-8 15,0-3-1-15,0-6 0 16,0-6 1-16,3-8 0 16,-3-6-1-16,-2-4 1 0,2-8 0 15,-2 3-2-15,0-2-1 16,0 2-32-16,0 2-100 15,2 3-88-15,-2-8-268 16,0-2-274-16,0-3-866 0</inkml:trace>
  <inkml:trace contextRef="#ctx0" brushRef="#br0" timeOffset="184072.43">29501 6011 1041 0,'0'0'161'16,"0"0"215"-16,0 0-89 0,0 0-123 15,0 0-107-15,0 0-33 16,5 111 1-16,-7-83-15 15,-11 2 14-15,-3 4-12 16,-5 2 8-16,0-2-6 16,0 0-4-16,-1 2-10 15,7-9-87-15,6-10-473 0</inkml:trace>
  <inkml:trace contextRef="#ctx0" brushRef="#br0" timeOffset="184253.11">29595 5973 1542 0,'0'0'565'0,"0"0"-507"0,0 0-58 16,0 0 10-16,0 0 6 16,154 127 32-16,-101-74-1 15,16 20-14-15,-13-11-33 16,-12-9-362-16</inkml:trace>
  <inkml:trace contextRef="#ctx0" brushRef="#br0" timeOffset="189558.58">22227 11318 1187 0,'0'0'1081'0,"0"0"-939"16,0 0-93-16,0 0 91 16,-39 148-5-16,31-88-77 15,1 7 13-15,3-2-10 16,2 2-13-16,2-5-18 15,0-6-9-15,0-8-4 0,0-10-16 16,0-9-2-16,0-8-107 16,2-7-206-16,9-10-408 0</inkml:trace>
  <inkml:trace contextRef="#ctx0" brushRef="#br0" timeOffset="189836.43">22971 11287 2076 0,'0'0'560'0,"0"0"-513"15,0 0 55-15,0 0 52 16,-11 135-62-16,8-81-54 15,1 4-5-15,2 1-27 16,0-4 18-16,0-3-22 16,0-5 5-16,0-7-7 15,2-5-65-15,16 0-173 16,-2-9-318-16,0-10-313 0</inkml:trace>
  <inkml:trace contextRef="#ctx0" brushRef="#br0" timeOffset="190100.43">23601 11400 1982 0,'0'0'695'0,"0"0"-607"15,0 0-69-15,0 0-9 16,0 0 131-16,12 144-57 16,-6-78-5-16,-1 7-36 15,1-2-35-15,2 0-8 16,0-7-20-16,15 0-194 16,-2-18-264-16,2-16-321 0</inkml:trace>
  <inkml:trace contextRef="#ctx0" brushRef="#br0" timeOffset="190562.59">24384 11446 1930 0,'0'0'686'16,"0"0"-576"-16,0 0-26 15,0 0 110-15,0 0-137 16,0 0-26-16,-123 114-2 16,111-64-8-16,6 4-2 15,4 0-18-15,2-1 5 16,0-8 0-16,18-4-12 15,9-9 8-15,6-10-3 16,7-8 2-16,12-14-1 16,6 0 6-16,6-28-6 15,1-12 10-15,-5-6-9 16,-10-4 9-16,-14 0-10 16,-13-1 23-16,-19 3 2 0,-4 0 80 15,-13 4-45-15,-18 6-26 16,-11 9 37-16,-6 10-32 15,-1 11-29-15,1 8-10 16,3 0-1-16,7 6-140 16,-2 15-139-16,13-2-373 15,7-7-506-15</inkml:trace>
  <inkml:trace contextRef="#ctx0" brushRef="#br0" timeOffset="204301.46">21548 11379 1018 0,'0'0'628'0,"0"0"-327"15,0 0-118-15,0 0 31 16,0 0-30-16,0-20-56 15,0 20-53-15,0 0 43 16,0 0-59-16,0 0-32 16,0 0-15-16,0 0-11 15,-3 0 2-15,3 0 3 16,-3 0-12-16,1 0 0 16,0 0-3-16,-2 14-51 15,-3 14-30-15,-2 15 71 16,-2 9 19-16,0 10 6 15,0 4 7-15,-1 3 26 0,4 0-4 16,-3 2 6-16,-1-7-2 16,1-6 2-16,3-10-5 15,-2-8-4-15,4-10-20 16,1-10-10-16,1-5 4 16,2-5-5-16,0-6 4 15,2-3-3-15,0-1 1 16,0 0-2-16,0 0 4 15,0 0-3-15,0 0 10 16,0 0 9-16,0-4-21 16,0-7-213-16,-2-1-338 0</inkml:trace>
  <inkml:trace contextRef="#ctx0" brushRef="#br0" timeOffset="208861.19">21407 12593 1145 0,'0'0'805'0,"0"0"-589"16,0 0-33-16,0 0 1 16,0 0-66-16,0 0-72 15,0 6-39-15,0 2-7 16,0 7 1-16,0 8 0 16,-5 7 0-16,-1 9 1 15,-6 5 4-15,1 6-2 16,-2 1 8-16,-5 6 14 0,0-3 8 15,1-2-6 1,-2-6 2-16,2-6-19 0,1-7 5 16,5-8-16-16,5-8 11 15,-2-7-11-15,4-3 10 16,0-3-10-16,-3 3 0 16,-1-6 0-16,-2-1-137 15,4 0-589-15</inkml:trace>
  <inkml:trace contextRef="#ctx0" brushRef="#br0" timeOffset="209328.82">22109 12354 841 0,'0'0'813'0,"0"0"-262"16,0 0-271-16,0 0-138 15,0 0-94-15,0 0-42 16,0 0 24-16,20 54 65 15,-13-26-38-15,-3 2-15 16,-2-2-30-16,0-1-6 16,-2-4-6-16,0-1-112 15,-4-5-231-15,-12-5-437 16,-1-8-785-16</inkml:trace>
  <inkml:trace contextRef="#ctx0" brushRef="#br0" timeOffset="209543.31">22028 12494 819 0,'0'0'1058'0,"0"0"-822"16,0 0-159-16,0 0 0 15,0 0 47-15,0 0-35 16,18 109 32-16,0-77-22 16,0-3-60-16,4-8-12 15,-2-7-25-15,0-8 20 16,3-6-13-16,4-4 48 15,2-22 8-15,2-8-41 16,7-24-24-16,-9 8-273 16,-12 6-939-16</inkml:trace>
  <inkml:trace contextRef="#ctx0" brushRef="#br0" timeOffset="209852">23054 12162 833 0,'0'0'1287'0,"0"0"-972"16,0 0-150-16,0 0-88 15,0 0-66-15,0 0 0 16,0 0-9-16,-27 122 17 16,19-78-17-16,0 5 11 15,1-5-13-15,1 1 1 16,-1-4-1-16,-4 5-115 16,2-10-228-16,0-10-310 0</inkml:trace>
  <inkml:trace contextRef="#ctx0" brushRef="#br0" timeOffset="210085.99">22864 12483 1585 0,'0'0'509'16,"0"0"-446"-16,0 0-41 15,0 0 80-15,0 0-15 16,0 0-39-16,7 118 31 15,4-94-44-15,2-2-5 16,1-5-18-16,-1-10 21 16,5-6-7-16,-1-1-3 15,8-3 23-15,20-31-46 16,-7 0-54-16,-3 2-516 0</inkml:trace>
  <inkml:trace contextRef="#ctx0" brushRef="#br0" timeOffset="210356.9">23775 12240 1440 0,'0'0'826'0,"0"0"-672"15,0 0-112-15,0 0-1 16,0 0 35-16,0 0-15 0,65 107 14 16,-54-64-24-16,-2 0-22 15,-7 1-23-15,-2-2 3 16,0-4-9-16,0-2-174 16,-4-8-330-16,-3-12-432 0</inkml:trace>
  <inkml:trace contextRef="#ctx0" brushRef="#br0" timeOffset="210588.09">23711 12519 658 0,'0'0'1042'0,"0"0"-731"15,0 0-224-15,0 0 45 0,0 0 12 16,0 0-34-16,0 0-18 15,44 112-21-15,-26-92-11 16,-1-6-39-16,-3-2 4 16,1-8-19-16,-1-4 8 15,7 0-14-15,16-15 0 16,-3-8-77-16,-1-4-622 0</inkml:trace>
  <inkml:trace contextRef="#ctx0" brushRef="#br0" timeOffset="210865.82">24685 12137 1008 0,'0'0'1210'0,"0"0"-848"15,0 0-206-15,0 0-32 16,0 0-100-16,0 0-23 16,0 0-1-16,23 77 7 15,-18-35-6-15,-5-1 1 16,0 3 5-16,0-1-7 16,0-3-8-16,0 0-205 15,-5-7-326-15,-5-14-355 0</inkml:trace>
  <inkml:trace contextRef="#ctx0" brushRef="#br0" timeOffset="211130.37">24517 12404 616 0,'0'0'1136'16,"0"0"-946"-16,0 0-111 15,0 0 115-15,0 0-36 16,36 103-70-16,-18-77-42 16,1-4 36-16,8-6-15 15,0-6 64-15,6-10-24 0,3 0 58 16,2-12-39-16,0-13-44 16,-2-3-59-16,-5 2-23 15,-9-2-53-15,-9 6-303 16,-11 3-840-16</inkml:trace>
  <inkml:trace contextRef="#ctx0" brushRef="#br0" timeOffset="212456.31">22209 13016 758 0,'0'0'961'0,"0"0"-604"15,0 0-122-15,0 0-4 16,0 0-1-16,0 0-86 16,0 0-72-16,-116-44-37 0,92 44-35 15,-3 18-1-15,0 6-19 16,-2 6 4-1,2 6-4-15,7 4-1 0,5 2 14 16,8 3-7-16,7-1 13 16,0-4 2-16,11-4 5 15,14-11-6-15,6-6 10 16,7-13 2-16,7-6 18 16,1-8 3-16,1-20-7 15,-5-6 12-15,-8-7-12 16,-10 0 4-16,-13-4-11 15,-9 1 19-15,-2-2-22 16,-4 3-5-16,-16 6-11 16,2 7-1-16,-2 8-6 15,5 14-29-15,-3 8-117 0,2 12-456 16,5 6-552-16</inkml:trace>
  <inkml:trace contextRef="#ctx0" brushRef="#br0" timeOffset="212893.4">22988 13315 474 0,'0'0'1200'0,"0"0"-871"15,0 0-199 1,0 0 30-16,0 0-56 0,0 0-2 15,0 0-14-15,110-13 26 16,-85 0 27-16,-6-4-46 16,-3-1 34-16,-1-2-17 15,-3-2-11-15,-3-1-46 16,-7-2 17-16,-2-3-33 16,0-2-2-16,-9-4-10 15,-16 2-25-15,-1 2 15 16,-3 9-16-16,-1 6-2 15,1 11-5-15,0 4 5 16,-4 4-29-16,-2 18 12 16,-1 6 3-16,3 4-7 15,6 1 5-15,10-2-10 0,9 2 26 16,8-6-13-16,0 0 13 16,12-6-4-16,17-5 5 15,15-6 0-15,12-7-39 16,53-3-218-16,-11-13-287 15,-6-4-184-15</inkml:trace>
  <inkml:trace contextRef="#ctx0" brushRef="#br0" timeOffset="213252.28">23942 13253 508 0,'0'0'1022'0,"0"0"-651"15,0 0-113-15,0 0 69 16,0 0-101-16,0 0-67 16,0 0-2-16,85-114 19 15,-79 87-69-15,-6-1-6 16,0 0-26-16,0 0-3 16,-13 0-39-16,-7 0-16 15,-5 3-5-15,-1 8-12 16,-3 5 0-16,-2 8-15 15,-2 4 7-15,-6 2-17 16,2 19 10-16,1 6-11 16,7 5 7-16,6 2 1 0,11 2 1 15,9 0 11 1,3-2 0-16,5-2 0 0,24-6 9 16,11-6-9-16,11-7-43 15,49-13-170-15,-13 0-282 16,-2-6-170-16</inkml:trace>
  <inkml:trace contextRef="#ctx0" brushRef="#br0" timeOffset="213471.81">24783 12964 1763 0,'0'0'729'15,"0"0"-534"-15,0 0-90 0,0 0-55 16,0 0-44-16,0 0-5 16,0 0 38-16,42 88-32 15,-36-51 8-15,-2 7-15 16,-4 21-47-16,0-9-274 16,0-8-840-16</inkml:trace>
  <inkml:trace contextRef="#ctx0" brushRef="#br0" timeOffset="213864.46">24997 13553 2 0,'0'0'2114'0,"0"0"-1526"16,0 0-406-16,0 0-82 16,0 0-98-16,0 0 16 15,0 0-17-15,6 141 4 16,5-88-3-16,5 6-4 16,-3 13-123-16,-5-16-462 15,-4-10-1368-15</inkml:trace>
  <inkml:trace contextRef="#ctx0" brushRef="#br0" timeOffset="214440.56">20642 13860 1343 0,'0'0'764'0,"0"0"-523"16,0 0-57-1,0 0-45-15,0 0-116 0,0 0-21 16,0 0 4-16,41 20 12 15,-12-6-5-15,-3-4-12 16,1 0-1-16,-2 3-13 16,-5-4-184-16,-7 1-286 15,-9-8-281-15</inkml:trace>
  <inkml:trace contextRef="#ctx0" brushRef="#br0" timeOffset="214602.91">20787 13834 538 0,'0'0'1372'0,"0"0"-1034"16,0 0-211 0,0 0-84-16,0 0-43 0,0 0 16 15,-29 110-5-15,25-57 2 16,2 5-13-16,0 20 0 16,2-12-269-16,-5-20-442 0</inkml:trace>
  <inkml:trace contextRef="#ctx0" brushRef="#br0" timeOffset="-214292.77">20378 14222 68 0,'0'0'1925'0,"0"0"-1387"15,0 0-352-15,0 0-4 16,0 0-90-16,0 0-50 16,0 0-25-16,8 0 22 15,28 0 3-15,18 0 2 16,12 0-13-16,34 0 4 16,41-6-14-16,53-5 3 15,26 1 37-15,12-2-13 16,2 1-20-16,-15 5-27 15,-1 4 73-15,-4-1-41 16,-12 3 10-16,-10 0-17 0,-7 0 2 16,-11 0-4-1,-8 4-7-15,-4 0 7 0,0-2-9 16,0-1 39-16,1-1-39 16,4 0 4-16,-2 0-5 15,5 0 14-15,-4-3-19 16,-5-2 0-16,-10 0 5 15,-8 1-14-15,-9 2 14 16,-8 2-13-16,-16 0 4 16,-23 0 1-16,-16 0 1 15,-4 0-7-15,13-2 6 16,12 0 0-16,8-2-6 16,-5 2 0-16,-7 0 0 0,-13 2-1 15,-15 0 9 1,-15 0-17-16,-16 0 16 0,-16 0-8 15,-6 0 1-15,-7 0-5 16,0 0 4-16,0 0 2 16,0 0-3-16,0 0-13 15,-28 12-102-15,-13 4-156 16,-15-4-457-16</inkml:trace>
  <inkml:trace contextRef="#ctx0" brushRef="#br0" timeOffset="-213818.46">21487 14546 1302 0,'0'0'1011'16,"0"0"-799"-16,0 0-141 16,0 0 30-16,0 0 120 15,-35 137-59-15,21-81-62 16,3 3-38-16,1 0-43 15,2-1-2-15,-1-2-17 16,3-6-14-16,0 2-239 16,4-14-312-16,2-12-577 0</inkml:trace>
  <inkml:trace contextRef="#ctx0" brushRef="#br0" timeOffset="-213435.53">22352 15025 854 0,'0'0'1282'16,"0"0"-989"-16,0 0-55 16,0 0 38-16,0-109-135 15,0 84-56-15,-12-1 13 16,-3-2 30-16,-6 2-69 15,-3-1-8-15,-2 9-5 0,-5 4 20 16,2 10-16-16,-3 4-35 16,-1 0-15-16,-1 4-1 15,0 18 0-15,3 11-3 16,2-2-2-16,6 5-4 16,6 1 10-16,11 1-8 15,6-6 2-15,0-2 0 16,11-6-5-16,18-1 10 15,14-10-1-15,7-7-7 16,15-6-69-16,11 0-132 16,53-16-334-16,-17-10-236 15,-10 2-839-15</inkml:trace>
  <inkml:trace contextRef="#ctx0" brushRef="#br0" timeOffset="-213063.67">23412 15021 842 0,'0'0'709'0,"0"0"-554"16,0 0 61-16,0 0 78 15,0 0-106-15,56-112-19 16,-56 86 43-16,0 0 5 0,0-1-65 15,-2 4-27-15,-11-4-49 16,-6 5-18-16,1 4-7 16,1 8-18-16,-6 7-7 15,1 3-20-15,-5 0-6 16,1 6-6-16,-1 13 4 16,0 1 2-16,7 5-6 15,5-1 3-15,7 2 2 16,4-5-5-16,4 2 1 15,0-3-1-15,8-2-1 16,9-2 5-16,10-3-55 16,29-5-88-16,-6-3-171 15,0-5-393-15</inkml:trace>
  <inkml:trace contextRef="#ctx0" brushRef="#br0" timeOffset="-212510.66">24295 14553 918 0,'0'0'1056'16,"0"0"-711"-16,0 0-249 15,0 0 42-15,-40 138 29 16,30-71-43-16,-1 4-24 16,5-3 2-16,-2-3-26 15,2-11-34-15,4-9-35 16,0-9 3-16,2-8-10 16,0 2-119-16,0-3-365 15,0-16-457-15</inkml:trace>
  <inkml:trace contextRef="#ctx0" brushRef="#br0" timeOffset="-212108.15">25036 14733 2163 0,'0'0'664'0,"0"0"-543"16,0 0-41-16,0 0-19 16,0 0-61-16,0 0 1 15,0 0 3-15,-27 104-4 16,19-62 0-16,4-3 0 16,4 2 0-16,0-3 0 15,4-8-6-15,17-10 5 0,12-6 2 16,11-14 1-16,9 0-2 15,8-26 15-15,-1-10-9 16,-7-1 3-16,-13-3 2 16,-18-1-10-16,-12 3 100 15,-10 2 50-15,-12 0-42 16,-19-2-38-16,-5 7-26 16,-4 9-35-16,1 10-10 15,4 12-1-15,4 0-28 16,2 4-184-16,7 10-398 15,4-6-380-15</inkml:trace>
  <inkml:trace contextRef="#ctx0" brushRef="#br0" timeOffset="-210315.38">6808 9695 1341 0,'0'0'999'0,"0"0"-698"15,0 0-196-15,0 0-78 16,0 0-27-16,0 0-31 15,-4 36-54-15,4 2 51 16,0 14 22-16,7 14 12 16,-5 9 0-16,0 7 13 15,-2 6 2-15,0 1 34 16,0-3-6-16,0-12-11 16,0-12-17-16,0-12-7 0,0-14 6 15,0-9-13 1,0-12 18-16,0-4-17 0,0-7 14 15,0-4-14-15,0 0 13 16,0 0-8-16,-4 0-7 16,-1 0-257-16,-3 0-810 0</inkml:trace>
  <inkml:trace contextRef="#ctx0" brushRef="#br0" timeOffset="-209744.27">7731 9994 1759 0,'0'0'619'0,"0"0"-451"15,0 0 91-15,0 0-41 16,0 0-95-16,0 0-95 16,0 0-28-16,-127-22 0 15,100 38-16-15,-6 10-8 16,-1 6-6-16,-1 12 22 0,4 4-17 15,6 7 19-15,7-1-7 16,11-2 12-16,7-2-5 16,0-6 6-16,25-6 0 15,11-10 1-15,9-6 15 16,12-12-16-16,7-10 15 16,6 0-2-16,1-17 10 15,-2-12-17-15,-11-7 6 16,-9-2-11-16,-13-4 10 15,-11 0-1-15,-17-2 11 16,-8 0 38-16,-4-2-40 16,-21 3-8-16,-8 5-5 15,-1 9-12-15,3 8 6 16,4 9-2-16,3 6-5 0,4 2-10 16,4 4-4-16,5 0-90 15,9 6-240-15,2 8-344 16,0-4-509-16</inkml:trace>
  <inkml:trace contextRef="#ctx0" brushRef="#br0" timeOffset="-209294.69">9150 10415 514 0,'0'0'1138'0,"0"0"-772"15,0 0-216-15,0 0 48 16,0 0 8-16,49-118-115 16,-40 82-12-16,-2 0 76 15,-7-2 7-15,0 0-38 16,-13-3-23-16,-21 1-34 15,-11 2-30-15,-9 4-14 16,0 10-17-16,-2 8-6 16,2 10 0-16,2 6-2 15,2 4-25-15,0 20 9 16,4 12-19-16,3 7 7 0,8 10 14 16,8 5-4-16,14 6 19 15,11-2-13-15,2-3 13 16,8-11 1-16,19-10-1 15,6-9 2-15,7-12 6 16,3-7 3-16,4-10 4 16,4 0 0-16,9-10-14 15,32-30-12-15,-15 2-346 16,-9-1-618-16</inkml:trace>
  <inkml:trace contextRef="#ctx0" brushRef="#br0" timeOffset="-208947.32">10085 9693 2065 0,'0'0'719'0,"0"0"-662"15,0 0-35-15,0 0 26 16,0 120 121-16,6-59-48 16,-4 9-62-16,2 4-41 0,-2 4-18 15,-2-2 23-15,0-4-22 16,0-7 9-16,0-11-4 15,0-12-5-15,0-10-1 16,9 5-63-16,3-10-245 16,-4-9-435-16</inkml:trace>
  <inkml:trace contextRef="#ctx0" brushRef="#br0" timeOffset="-208452.13">11189 9869 1857 0,'0'0'698'0,"0"0"-475"16,0 0-109-16,-129-22 162 16,95 25-125-16,-3 25-90 15,-3 13-53-15,-1 14 25 16,3 9-27-16,7 10 2 0,9 2-8 16,13 1 0-16,9-8 2 15,2-10-2-15,31-11 11 16,19-18-10-16,15-12 8 15,28-18-8-15,3-4 17 16,8-26-17-16,-2-16 10 16,-19-6-1-16,0-8-10 15,-21 0 9-15,-20 1-7 16,-23 3 19-16,-21-2-20 16,-2 0 29-16,-37 2-10 15,-10 6-4-15,-6 12-5 16,-1 12-4-16,7 14-7 15,6 9-17-15,8 3-11 0,-5 12-182 16,9 6-360 0,2-4-421-16</inkml:trace>
  <inkml:trace contextRef="#ctx0" brushRef="#br0" timeOffset="-201266.95">4507 7163 1403 0,'0'0'1121'0,"0"0"-782"16,0 0-181-16,0 0 20 15,0 0-92-15,0 0-68 0,9 1-11 16,29-1-2-1,4 0 5-15,5 0 3 16,-7 0 4-16,-7 0-11 0,-10 0 3 16,-8 0-8-16,-6 0-2 15,0 0-2-15,0 0 3 16,7 0-35-16,24-4-246 16,-3-3-343-16,-3-5-529 0</inkml:trace>
  <inkml:trace contextRef="#ctx0" brushRef="#br0" timeOffset="-200936.69">5454 6850 1844 0,'0'0'767'0,"0"0"-612"16,0 0-54-16,0 0-4 16,0 0-73-16,0 0 46 15,-13 154 83-15,7-84-78 16,2 3-30-16,-2-3-38 15,-1-10-1-15,-1-6-6 0,0-7-11 16,2-8-148-16,6 3-189 16,0-12-306-16,0-9-371 0</inkml:trace>
  <inkml:trace contextRef="#ctx0" brushRef="#br0" timeOffset="-200586.49">5913 6890 1154 0,'0'0'1286'15,"0"0"-999"-15,0 0-69 16,0 0-23-16,0 0-116 16,0 0-53-16,0 0-19 15,-121 102 4-15,86-68 7 0,-3 0 21 16,0 0 2-16,2-1 9 15,7-6-4-15,5-4-32 16,6-3-7-16,9-6-7 16,5-3-10-16,4 0-14 15,0-2 10-15,11 4 8 16,16-3 1-16,8 2 5 16,9-3 1-16,8-3 18 15,4 1-19-15,0-5 5 16,-6 0-4-16,-7 0-2 15,-7 0-105-15,-5-2-168 16,-6 0-239-16,-12 0-221 0</inkml:trace>
  <inkml:trace contextRef="#ctx0" brushRef="#br0" timeOffset="-200379.75">5842 6986 1189 0,'0'0'953'16,"0"0"-828"-16,0 0-91 16,0 0 122-16,-5 128 3 15,5-71-62-15,0 1-64 16,0-4-27-16,0-6-6 16,0-5-5-16,0-2-151 0,0-9-208 15,0-10-391-15</inkml:trace>
  <inkml:trace contextRef="#ctx0" brushRef="#br0" timeOffset="-200052.52">4703 6756 806 0,'0'0'1092'0,"0"0"-906"16,-141 10-37-16,81 12 94 16,6 9-74-16,10 10-67 15,7 10-41-15,8 16-19 16,10 8-17-16,13 4 6 15,6 2-31-15,2-8-2 16,25-6-15-16,8-9 11 16,11-6-15-16,45 1-158 15,-11-16-171-15,-2-12-374 0</inkml:trace>
  <inkml:trace contextRef="#ctx0" brushRef="#br0" timeOffset="-199702.43">5924 6695 1943 0,'0'0'763'16,"0"0"-647"-16,0 0-68 15,0 0-26-15,0 0 40 16,0 0 68-16,159 105-33 16,-109-51 43-16,2 8-46 15,-10 6-15-15,-7 2-31 16,-12 0-4-16,-9-3-26 0,-12-7 6 16,-2-6-2-16,-8-8 7 15,-15-4-5-15,-6-6-11 16,-8-6 3-16,2-6-15 15,-3-5-2-15,3-10-141 16,-5-9-138-16,11 0-375 16,10-8-414-16</inkml:trace>
  <inkml:trace contextRef="#ctx0" brushRef="#br0" timeOffset="-199510.22">6501 7153 588 0,'0'0'1291'0,"0"0"-981"0,0 0 214 16,139-15-206-16,-87 9-122 16,4 1-115-16,-4-2-33 15,-4 1-39-15,-7 2-2 16,-10 0-7-16,-9 2-103 16,-6-3-160-16,-8-3-327 15,-8 1-284-15</inkml:trace>
  <inkml:trace contextRef="#ctx0" brushRef="#br0" timeOffset="-199352.74">6752 6984 1003 0,'0'0'632'0,"0"0"-554"16,0 0 125-16,0 138-23 15,0-75-34-15,10 1-97 16,10 19-49-16,-2-14-143 15,-1-11-1074-15</inkml:trace>
  <inkml:trace contextRef="#ctx0" brushRef="#br0" timeOffset="-198866.21">7604 6629 1817 0,'0'0'549'0,"0"0"-344"16,0 0 104-16,-147 14-88 15,95 18-91-15,2 15-64 16,-4 13 0-16,10 14-20 16,10 6-13-16,16 2-28 15,18 0-5-15,0-10-11 16,21-9 11-16,12-13-8 16,4-14-7-16,1-12-22 15,2-10-146-15,16-14-126 16,-9-2-165-16,-7-17-387 0</inkml:trace>
  <inkml:trace contextRef="#ctx0" brushRef="#br0" timeOffset="-198714.96">7627 7110 1292 0,'0'0'891'0,"0"0"-751"15,0 0-104-15,0 0 14 16,0 0-20-16,129-11-30 15,-58 3-47-15,-7 3-326 16,-10-3-1057-16</inkml:trace>
  <inkml:trace contextRef="#ctx0" brushRef="#br0" timeOffset="-198272.01">8163 6843 886 0,'0'0'847'0,"0"0"-745"0,0 0 131 16,0 0-38-16,0 0-78 15,0 0-42-15,116 95 15 16,-103-72-37-16,-1 0-29 16,-8-7 3-16,-4-6 7 15,0-2 26-15,-4-4 108 16,-19 0 78-16,-6-2-140 15,0 0-55-15,2 0-20 16,7-2-13-16,9 2-15 16,7-2-3-16,4 2-19 0,0 4-50 15,9 2-73-15,13 6 105 16,5 2 37-16,4 4 1 16,0 2 13-16,-2-2-13 15,-6-2 0-15,-8-1-1 16,-9-6 1-16,-3-2-1 15,-3-3 1-15,0-5 62 16,0 4 42-16,-11 1 31 16,-12 1-25-16,-4 4-74 15,-6 0-28-15,-2 2-9 16,-1-1-96-16,-2-6-158 16,9 0-260-16,9-6-384 0</inkml:trace>
  <inkml:trace contextRef="#ctx0" brushRef="#br0" timeOffset="-197921.15">8504 6923 1508 0,'0'0'267'0,"0"0"68"15,0 0-70-15,0 0-126 16,0 0-14-16,122 91-14 15,-105-63-59-15,-7-4 2 16,-5-4 19-16,-5-2-12 0,0-4 21 16,0-4 58-16,-18 3 47 15,-4-4-51-15,-3 1-40 16,-2-3-49-16,5-2-11 16,4 0-18-16,8-4-2 15,2-1-16-15,8 3-10 16,0-2-20-16,0 3-14 15,8 2 16-15,11 2 7 16,12 3 21-16,7-4-1 16,9 0 0-16,3-3-73 15,23 0-149-15,-11-1-150 16,-16-3-457-16</inkml:trace>
  <inkml:trace contextRef="#ctx0" brushRef="#br0" timeOffset="-197574.4">8749 6807 62 0,'0'0'2001'15,"0"0"-1667"-15,0 0-256 16,0 0 128-16,0 0 35 15,139 53-46-15,-84-15-63 16,-2 8-5-16,-3 7-27 16,-13 4-22-16,-10 3-16 15,-12-3-32-15,-10-6-5 0,-5-4 7 16,0-3 26-16,-18-4-7 16,-8-7 11-16,-3 0-22 15,-1-7-7-15,1-8-13 16,7-6-11-16,7-4 0 15,-1-6-9-15,5-2-19 16,-6 0-121-16,1-13-313 16,-3-4-681-16</inkml:trace>
  <inkml:trace contextRef="#ctx0" brushRef="#br0" timeOffset="-175741.39">28926 11283 1422 0,'0'0'280'0,"0"0"-192"16,0 0-38-16,0 0-15 15,-19-24-35-15,17 24-14 16,-4 0-14-16,4 0-9 16,2 19 18-16,-2 9-61 15,2 12 55-15,-4 14 25 0,-5 10 0 16,-3 12 0-16,-3 6 36 16,-3 4 8-16,1-1 10 15,1-6-19-15,1-6 8 16,1-10-18-16,3-12-14 15,2-13 32-15,5-12-21 16,-1-8 0-16,2-9-16 16,3-3 9-16,0-6-7 15,0 0-2-15,0 0 4 16,0 0-9-16,0 0 10 16,0 0-10-16,0 0-2 15,0 0-1-15,12 0 1 16,10 0-95-16,-2 0-438 0</inkml:trace>
  <inkml:trace contextRef="#ctx0" brushRef="#br0" timeOffset="-174877.86">29466 11562 1209 0,'0'0'674'0,"0"0"-432"16,0 0-123-16,0 0-69 15,0 0-44-15,0 0-6 16,0 0-1-16,-83-34-14 16,61 34 15-16,-4 15-30 15,-6 10-8-15,-2 11-6 16,1 8 13-16,6 6 7 0,5 0 24 16,9 0-14-16,8-3 7 15,5-7 7-15,0-6-1 16,0-8 1-1,7-7-5-15,7-8 5 0,1-5 6 16,7-6 25-16,5 0 4 16,2-9 21-16,7-14 7 15,-3-7-25-15,-2-4-14 16,-4 0-11-16,-7 2 1 16,-4 2-13-16,-6-1 9 15,-4 6-4-15,-4-4-4 16,-2 6-2-16,0 0 0 15,0 4-12-15,0 2-7 0,-10 5 4 16,4-1-6 0,-5 6 11-16,2 0-11 0,-2-2 4 15,0 1-20-15,-3 0 15 16,3 0-9-16,0 1 19 16,-3 3-6-16,-5 4-19 15,1 0-29-15,2 0-425 0</inkml:trace>
  <inkml:trace contextRef="#ctx0" brushRef="#br0" timeOffset="-173310.49">29800 11534 747 0,'0'0'835'0,"0"0"-550"16,0 0 6-16,0 0 35 16,0 0-74-16,0 0-54 15,0 0-74-15,0 0-77 16,-2 0-25-16,-3 0-21 16,-2 5-1-16,-3 3-8 15,-9 9 7-15,-5 8-5 16,-2 6 5-16,1 7-4 15,0 7-3-15,7 0 7 0,5 5-1 16,5-1-5-16,5-1 13 16,3-6-8-16,0-4 4 15,3-7-4-15,14-8-1 16,7-5 3-16,10-7 6 16,9-10 3-16,5-1 23 15,2-6-1-15,-2-18 10 16,-5-4-20-16,-7-7 1 15,-7-2-22-15,-8 1 14 16,-7-2 4-16,-8 2 15 16,-1 0-10-16,-5 0-12 15,0 1-3-15,-2 4-7 0,-9 3-2 16,-5 3-2 0,3 5 2-16,-3 5-21 0,-1 5 0 15,-2 1-7-15,0 5-2 16,-4 0 10-16,-1 4-9 15,1 0 13-15,-1-2-7 16,-3 0 17-16,3 0-29 16,-1 2-15-16,10 0-418 15,3 0-484-15</inkml:trace>
  <inkml:trace contextRef="#ctx0" brushRef="#br0" timeOffset="-171778.11">30497 11668 1169 0,'0'0'566'0,"0"0"-362"16,0 0-45-16,0 0 7 15,-118 3-58-15,96 19-79 16,2 7 0-16,2 10 23 0,2 5 0 16,6 4-7-16,4 4 2 15,6-2-18-15,0-2-28 16,8-4 14-16,13-8-15 16,8-5 1-16,3-8 0 15,6-4 4-15,4-9 3 16,2-10 6-16,6 0 22 15,-1-8 10-15,0-18 35 16,-4-9-3-16,-1-6-17 16,-6-6-12-16,-5-4 7 15,-6-4-16-15,-9-3-1 16,-7 2 2-16,-9 0-23 16,-2 4-1-16,-4 5-17 15,-19 10 0-15,-6 10-12 16,-6 7 6-16,-5 10-7 15,-2 9-8-15,-1 1 4 0,1 4-25 16,4 15 12-16,5 8-12 16,8 0 29-16,9 0-27 15,10-2 23-15,6-3-17 16,20-9-196-16,13-5-363 16,1-8-212-16</inkml:trace>
  <inkml:trace contextRef="#ctx0" brushRef="#br0" timeOffset="-170291.17">31326 11654 522 0,'0'0'1016'0,"0"0"-494"0,0 0-273 16,0 0 20-16,0 0-58 15,0 0-93-15,0 0-29 16,-71-15-21-16,55 20-18 16,-3 11-23-16,-6 8 13 15,0 6-22-15,0 9-18 16,4 6 0-16,0 8 0 15,5 1-3-15,6-1 9 16,5-3-12-16,5-9 7 16,0-3-2-16,0-3 1 15,11-7 0-15,7-5 0 16,5-5 0-16,6-6 14 16,6-7-14-16,7-5 10 0,6 0-10 15,2-18 7-15,2-6-5 16,-1-5 8-16,-4 1-8 15,-2-2-1-15,-8 0 9 16,-5 0-10-16,-10 0 13 16,-5-4-12-16,-6-6 19 15,-8-3 2-15,-3-4 41 16,-3-2-30-16,-18 1-14 16,-6 4-3-16,-7 6-15 15,3 12-2-15,-2 6-15 16,4 9 15-16,0 5-22 15,4 3 11-15,0 3-14 16,6 0-6-16,1 0-1 16,2 7 1-16,3 2 20 15,0 3-16-15,5 8-59 0,6-2-282 16,2-4-443-16</inkml:trace>
  <inkml:trace contextRef="#ctx0" brushRef="#br0" timeOffset="-167566.83">32046 11653 1560 0,'0'0'496'16,"0"0"-356"-16,0 0 96 15,0 0-27-15,0 0-115 16,0 0-82-16,0 0-12 16,-51-9 0-16,40 19 0 15,-3 8 38-15,-3 10-7 16,-6 9-17-16,1 7-8 15,-1 9-4-15,4 10-1 16,3-1 6-16,7 0 0 16,9-8 8-16,0-3-1 15,4-11-3-15,21-6 6 0,6-10-7 16,9-8 10-16,5-10-14 16,8-6 22-16,3-5 1 15,0-18 18-15,-1-8-5 16,-4-4-7-16,-8-3 1 15,-10-5-18-15,-8 0 31 16,-10-9-19-16,-8-3 2 16,-7-7-32-16,0-3 0 15,-9 8-6-15,-14 4-26 16,-2 13-4-16,-2 10 0 16,-2 10 14-16,0 10-28 15,-5 9 23-15,5 1-28 0,0 0 9 16,2 10 5-16,5 5 23 15,2 3 2-15,4 0 6 16,3 2 9-16,-1 0-4 16,6-1-359-16,1-11-782 0</inkml:trace>
  <inkml:trace contextRef="#ctx0" brushRef="#br0" timeOffset="-156694.7">28432 11323 856 0,'0'0'883'16,"0"0"-539"-16,0 0-218 0,0 0-82 16,0 0-24-16,0 0-19 15,0-2-2-15,0 2 1 16,0 0-2-16,0 0-1 15,0 0 2-15,0 0 1 16,0 0-2-16,0 0-8 16,-2 0-11-16,-3 11 6 15,-1 13-21-15,-8 16 36 16,-1 14 1-16,-6 14 29 16,-1 10-13-16,-2 4-6 15,-3 7 2-15,2-1 15 16,-1-2 2-16,-1-6-23 15,2-5 40-15,3-12 50 0,0-4-50 16,7-7-36-16,3-12 20 16,3-9 2-16,3-8-11 15,4-9-4-15,-1-8-17 16,3-3 17-16,0-1-17 16,0-2 17-16,0 0-17 15,0 0 16-15,0 0-17 16,0 0 7-16,0 0-7 15,0 0 1-15,0 0-2 16,0 0-11-16,0-6-15 16,11-5-166-16,5-1-972 0</inkml:trace>
  <inkml:trace contextRef="#ctx0" brushRef="#br0" timeOffset="-150697.27">28151 12708 1428 0,'0'0'655'0,"0"0"-448"15,0 0-28-15,0 0-125 16,0 0-54-16,0 0 0 15,-27 6-17-15,21 5 16 16,-5 7-30-16,-7 12 10 16,-3 11 9-16,-2 10 12 15,-4 10 2-15,0 4-1 16,-2 6 11-16,2-3-11 16,4 0 26-16,2-4-18 15,5-5 9-15,1-8-18 16,5-8 12-16,1-11-12 15,7-13-1-15,0-4 1 16,2-7-9-16,0-8 9 16,9 0-252-16,7-8-401 0</inkml:trace>
  <inkml:trace contextRef="#ctx0" brushRef="#br0" timeOffset="-149900.7">28924 12940 1272 0,'0'0'688'0,"0"0"-487"15,0 0 91-15,0 0-60 16,-131-26-178-16,108 26-50 16,-1 4-4-16,-2 14-1 15,-3 5-33-15,0 8 28 16,0 5-10-16,4 4-10 0,5 4 8 15,5-1 6-15,8-3 11 16,7-3-2-16,0-5 1 16,2-5 1-16,15-7 1 15,8-7 0-15,2-7 15 16,2-6 26-16,4 0-3 16,1-3 7-16,-1-17-9 15,3-5-2-15,-5-1-17 16,0-1 2-16,-6-4-11 15,-5 3-1-15,-5 0 5 16,-6 2-12-16,-4 2 12 16,-5 2-12-16,0 4 3 15,0 7 3-15,0 2-12 0,-10 5-14 16,-13 4-93-16,2 0-269 16,1 2-527-16</inkml:trace>
  <inkml:trace contextRef="#ctx0" brushRef="#br0" timeOffset="-138219.08">29275 12769 62 0,'0'0'2006'0,"0"0"-1730"16,0 0-159-16,0 0 85 16,0 0-75-16,0 0-18 15,-10 68-22-15,10-55 40 16,0 1-13-16,0 1 4 0,0 6-48 15,0 5-28-15,0 7-19 16,0 8-11-16,0 9 0 16,0 6-12-16,-4 2 12 15,-1 3-12-15,1-8 22 16,0-6 4-16,4-8-8 16,-2-12-17-16,2-9 5 15,0-5-1-15,-3-2-4 16,0-1-2-16,-3 8-54 15,-9 12-190-15,-1-2-396 16,3-6-746-16</inkml:trace>
  <inkml:trace contextRef="#ctx0" brushRef="#br0" timeOffset="-137795.56">29707 12828 363 0,'0'0'1717'0,"0"0"-1171"16,0 0-254-16,0 0 9 16,0 0-163-16,0 0-89 15,0 0-13-15,-18 37 23 16,18 0-5-16,0 11-29 16,0 5 11-16,0 8-15 15,0 2-10-15,0-1-2 16,0-4-9-16,0-7 10 15,0-6-10-15,0-13 4 16,0-10-3-16,0-5-1 16,2-12 0-16,0-2 0 0,-2 2-106 15,0-1-249 1,0-4-731-16</inkml:trace>
  <inkml:trace contextRef="#ctx0" brushRef="#br0" timeOffset="-137368.49">30562 12833 104 0,'0'0'2022'16,"0"0"-1368"-16,0 0-359 16,0 0-14-16,0 0-153 15,0 0-94-15,0 0-28 16,-18 70 71-16,16-23-50 15,-2 6-3-15,2 6-18 16,-1 1 9-16,-2 1-14 16,3-4 18-16,2-4-18 15,0-7 5-15,0-10-1 16,0-6-4-16,0-10-2 16,0-6-2-16,0-6 1 0,0 0-58 15,0 6-141-15,0 0-357 16,0-4-421-16</inkml:trace>
  <inkml:trace contextRef="#ctx0" brushRef="#br0" timeOffset="-136945.92">31328 12919 1949 0,'0'0'750'0,"0"0"-490"16,0 0 18-16,0 0-146 15,0 0-113-15,0 0 7 16,-11 105 59-16,11-53 1 16,0 6-35-16,0 1-38 15,0-4-4-15,0-1-9 16,0-5 10-16,0-5-9 0,0-8-2 15,0-3-28-15,3-10-159 16,3-2-285-16,0-8-286 16,0-9-716-16</inkml:trace>
  <inkml:trace contextRef="#ctx0" brushRef="#br0" timeOffset="-136681.41">32048 12859 2147 0,'0'0'743'16,"0"0"-436"-16,0 0-33 16,0 0-178-16,0 0-79 15,0 0-16-15,0 0 4 16,5 144 4-16,-5-83-7 15,0 8 5-15,0 2-5 16,-2 3-4-16,-10 5-20 16,-10 28-243-16,4-19-493 15,5-13-1199-15</inkml:trace>
  <inkml:trace contextRef="#ctx0" brushRef="#br0" timeOffset="-136180.81">32173 14043 922 0,'0'0'1385'15,"0"0"-1049"-15,0 0 33 0,0 0-97 16,0 0-196-16,0 0-73 15,0 0-2-15,-25 79-1 16,19-20 6-16,2 9-6 16,-10 38-88-16,5-20-278 15,-1-7-590-15</inkml:trace>
  <inkml:trace contextRef="#ctx0" brushRef="#br0" timeOffset="-135279">27316 14346 613 0,'0'0'1280'0,"0"0"-904"15,0 0-137-15,0 0-49 16,0 0-110-16,0 0-42 15,0 0 61-15,133-9 22 16,-81 5-67-16,-8 0-27 16,-6 2-26-16,-9 0 4 15,-9 2-5-15,-6 0-125 16,-12 0-162-16,-2-2-278 0,0 0-102 16</inkml:trace>
  <inkml:trace contextRef="#ctx0" brushRef="#br0" timeOffset="-135115.95">27492 14155 565 0,'0'0'1305'0,"0"0"-974"0,0 0-229 15,0 0-49-15,0 0-19 16,-7 120 106-16,7-58-45 16,0 10-65-16,0 3-18 15,0-3-12-15,5 22-181 16,-5-17-306-16,0-15-495 0</inkml:trace>
  <inkml:trace contextRef="#ctx0" brushRef="#br0" timeOffset="-134298.23">27044 14847 1595 0,'0'0'597'16,"0"0"-449"-16,0 0 65 16,0 0-51-16,0 0-74 15,0 0 25-15,0 0 40 16,-9 0-30-16,16 0-33 16,15 0 52-16,14 0-66 15,10 0-40-15,12 0-6 0,12 0-24 16,7 0 6-16,10 0-6 15,22 0 41-15,25 0-5 16,26 0-23-16,-12 0 5 16,-28 4-9-16,-31 0 11 15,-22 6-25-15,10-4 12 16,15 6-12-16,15 0 19 16,0 2-8-16,15-1-3 15,-10-2 1-15,-1 1-9 16,-1 1 13-16,-19-3 1 15,7 3 22-15,-9-1-35 16,-4 3 5-16,-8-7-6 0,2 5-1 16,-2-3 2-1,4 0 4-15,-4-1 7 16,2-2-13-16,-4 1 9 0,-3 2-8 16,-5-4 11-16,-1 2-11 15,1 0 7-15,0-4-7 16,0 2 10-16,-2 2-1 15,-1-6-2-15,-3 5-1 16,-3-2-7-16,2 4 8 16,0-3-7-16,2-3 6 15,3 1-7-15,0 0 1 16,6-4-1-16,3 0 1 16,1 0 12-16,8 0-13 15,-4 0 12-15,4 0-11 0,-5 0-1 16,-2 0 0-16,-3 0 0 15,-3 0 1-15,-1 0 0 16,-3 0 10-16,-1 0-10 16,1 0 9-16,-1 0-10 15,-3 0 8-15,-1 0-7 16,-8 0 5-16,-3-4-5 16,-13 0 6-16,-5 3-7 15,-10 1 0-15,-9 0-1 16,-4 0 2-16,-9 0-1 15,0 0 1-15,0 0-2 16,0-2 2-16,2 2-2 16,3-3-3-16,2 1-34 15,12-4-124-15,-1 1-344 0,-5 1-652 16</inkml:trace>
  <inkml:trace contextRef="#ctx0" brushRef="#br0" timeOffset="-133455.7">32510 15523 947 0,'0'0'1311'0,"0"0"-1029"16,0 0 8-16,0 0 63 16,0 0-202-16,0 0-61 15,0 0-3-15,-110-23-36 16,90 23-6-16,0 16-19 15,-2 11-11-15,-7 9-15 0,4 6 6 16,3 5-5-16,4-3-1 16,7 0 0-16,6-2-1 15,5-7 0-15,0-3-7 16,0-5 7-16,10-1-6 16,7-4-2-16,5-3-3 15,5-5 0-15,7-1 1 16,-1-9 2-16,5-4 2 15,0-4 4-15,0-14 2 16,-3-13 2-16,-1-1 9 16,-7 0-9-16,-10-8 0 15,-3 5 12-15,-8-7 8 16,-6-2 17-16,0-6-13 0,-2 3 14 16,-16 3-4-1,-4 3-5-15,-5 11-14 0,3 10 3 16,-1 4-19-16,-2 10 0 15,1 2-27-15,-17 4-141 16,10 4-285-16,0 6-412 0</inkml:trace>
  <inkml:trace contextRef="#ctx0" brushRef="#br0" timeOffset="-132539.67">31776 14977 1611 0,'0'0'475'16,"0"0"-310"-16,0 0-17 15,0 0-108-15,0 0-40 16,0 0 1-16,0 0 10 16,-14 78-10-16,10-46 7 0,2 4-7 15,-2 14-1-15,2-1-232 16,-3-13-420-16</inkml:trace>
  <inkml:trace contextRef="#ctx0" brushRef="#br0" timeOffset="-132037.64">31424 15597 2046 0,'0'0'344'0,"0"0"-164"16,0 0 78-16,0 0-124 16,0 0-113-16,0 0-15 15,0 0 2-15,-92 88-8 16,82-42 6-16,3-2-5 15,5 2 16-15,2 6-16 16,0-7 6-16,13-4-7 16,10-2-6-16,3-7 0 15,6-8-3-15,3-4 9 16,3-14-15-16,5-6 15 0,1 0 14 16,0-24 6-16,1-10-10 15,-7-7 9-15,-7-3 32 16,-15-1 36-16,-12 1 9 15,-4-5 6-15,-14 4-3 16,-17 0-35-16,-2 4-26 16,-7 10-38-16,0 9-1 15,-1 5-79-15,-11 17-152 16,7 0-324-16,5 0-508 0</inkml:trace>
  <inkml:trace contextRef="#ctx0" brushRef="#br0" timeOffset="-131778.98">30981 15037 1833 0,'0'0'536'0,"0"0"-484"0,0 0-43 16,0 0-9-1,0 0 0-15,0 0-1 0,6 126-57 16,-19-80-250-16,-7-3-585 16</inkml:trace>
  <inkml:trace contextRef="#ctx0" brushRef="#br0" timeOffset="-131339.45">30692 15727 418 0,'0'0'1615'0,"0"0"-1370"15,0 0-66-15,0 0-11 16,0 0-129-16,-119 66-23 16,101-24-14-16,3 6 5 15,5 0-6-15,6-6 0 16,4 1-1-16,0-7 2 15,12-4-2-15,12-4 0 16,7-9 0-16,7-4-2 16,7-11 2-16,4-4 19 0,-1-8-7 15,0-14-1-15,-11-11 14 16,-8-2 51-16,-14-5 3 16,-7 1 47-16,-8 2-30 15,-10-1-17-15,-21-4-55 16,-11 11-24-16,-7 5-49 15,-33 20-140-15,12 6-297 16,6 0-582-16</inkml:trace>
  <inkml:trace contextRef="#ctx0" brushRef="#br0" timeOffset="-131075.11">30127 15035 937 0,'0'0'1211'15,"0"0"-988"-15,0 0-125 16,0 0-59-16,0 0-39 15,0 0 1-15,-21 112-1 16,11-32-54-16,4-9-258 16,-1-13-528-16</inkml:trace>
  <inkml:trace contextRef="#ctx0" brushRef="#br0" timeOffset="-130621">29705 15781 120 0,'0'0'1939'0,"0"0"-1618"15,0 0-101-15,0 0 15 0,0 0-177 16,0 0-47-16,0 0-10 16,-92 71 1-16,85-36 5 15,7 5-6-15,0-4 2 16,0-1-1-16,9 1-4 16,13-4 2-16,5-2 0 15,6-6-9-15,3-8 8 16,4-6-1-16,0-10 2 15,-2 0 10-15,1-10 5 16,-8-14 18-16,-8-8 54 16,-4-5 13-16,-11 2-25 15,-8-5-12-15,0-5-6 16,-15-3-27-16,-20 2-30 16,-8 2-39-16,-1 13-28 0,-23 8-136 15,13 13-143-15,7 7-633 16</inkml:trace>
  <inkml:trace contextRef="#ctx0" brushRef="#br0" timeOffset="-130343.49">29343 14834 1222 0,'0'0'1127'16,"0"0"-936"-16,0 0-90 16,0 0-49-16,0 0-52 15,0 0-16-15,0 0 6 16,0 75-20-16,0-7-149 15,-11-8-316-15,-7-4-411 0</inkml:trace>
  <inkml:trace contextRef="#ctx0" brushRef="#br0" timeOffset="-129620.02">29152 15430 960 0,'0'0'1120'0,"0"0"-884"0,0 0 52 16,0 0 18-16,0 0-136 15,-128-12-96-15,102 34-53 16,-3 15-11-16,0 9-4 16,2 10-5-16,9 3 14 15,7 2-14-15,9-4-1 16,2-7 2-16,9-1-3 16,18-12 2-16,6-10-2 15,7-6 0-15,7-12 1 16,1-9 2-16,4 0 5 15,0-22 19-15,-6-13-11 16,-3-9 0-16,-8-5-14 16,-10-1 14-16,-10-4-4 0,-13-3 10 15,-2 3 13 1,-13 4-15-16,-13 2-16 0,-6 16 3 16,-1 7-12-16,-2 19-12 15,-13 6-112-15,11 18-366 16,1 3-362-16</inkml:trace>
  <inkml:trace contextRef="#ctx0" brushRef="#br0" timeOffset="-129302.52">28779 14476 846 0,'0'0'867'0,"0"0"-657"16,0 0-160-16,0 0 22 15,0 0 13-15,0 0 5 16,0 0-53-16,5 90-13 16,-5-56-23-16,0 22-1 15,-9-8-289-15,-6-8-635 0</inkml:trace>
  <inkml:trace contextRef="#ctx0" brushRef="#br0" timeOffset="-128905.3">28539 15227 871 0,'0'0'1162'0,"0"0"-935"16,0 0-146-16,0 0-21 15,0 0 73-15,-7 114-45 16,2-53-30-16,-1 5-24 16,-3 6-11-16,1 6-17 15,-4-1-6-15,1-6-32 0,-5 24-167 16,3-19-148 0,-1-14-333-16</inkml:trace>
  <inkml:trace contextRef="#ctx0" brushRef="#br0" timeOffset="-128544.99">27912 15246 814 0,'0'0'1135'16,"0"0"-762"-16,0 0-67 15,0 0-22-15,0 0-217 16,0 0-59-16,0 0-8 15,-26 110 9-15,23-39 22 16,3 4-7-16,0 6 3 16,0-2-21-16,8 2-6 15,7 19-23-15,1-20-301 16,-7-17-640-16</inkml:trace>
  <inkml:trace contextRef="#ctx0" brushRef="#br0" timeOffset="-115753.95">27960 16293 15 0,'0'0'1893'16,"0"0"-1523"-16,0 0-271 16,0 0-33-16,0 0-53 15,15 41 2-15,1-14 31 0,1 3 48 16,-1 2-35 0,2-4-13-16,-5-2-13 0,-2-4-10 15,-3-9 0-15,-4-4-14 16,0-5 8-16,-2-4-5 15,3 0 12-15,3 0-2 16,13 0 9-16,10-8 20 16,13-5-4-16,16-4-13 15,14-2-7-15,8 6-8 16,26 5-18-16,23 8 7 16,25 20-2-16,-13 17 37 15,-27 2-22-15,-37 1-4 16,-18-4-5-16,7 4-5 15,9 6 3-15,3 7-9 16,-9-3-2-16,-6-6 2 0,-9-4-1 16,-12-8 0-16,-9-6 0 15,-12-8 0-15,-9-10 0 16,-10-4 0-16,-4-4 38 16,0 0 111-16,0 0-71 15,0-4-7-15,0-8-41 16,0-6-18-16,0 1-12 15,4-6 0-15,7-2 0 16,3 6-1-16,1 0-7 16,8 6 1-16,4-1 5 15,4 0-11-15,6 5 12 16,8 0-8-16,6 5 8 16,7 0 1-16,9 0-1 15,6 4 1-15,10 0 0 16,8 0-1-16,5 4 2 0,9 6 3 15,2 2-2-15,0 2 2 16,-3 0-3-16,-1-3 3 16,-6 0-4-16,-2-3-1 15,-5-4 1-15,2-4 6 16,-1 0 14-16,3 0-10 16,5 0 5-16,-2-12-9 15,-1 1 12-15,-2 0-10 16,-7-3-7-16,-8 0 0 15,0-4 1-15,-8 0 11 16,-1-4-13-16,-6 4 9 16,-7 0-9-16,-5-3 9 0,-5 7-9 15,-9-4 1-15,-9 4 0 16,-5-4-1-16,-11 4 0 16,-4 2-10-16,-11-2-104 15,-20 2-372-15,-14 6-534 0</inkml:trace>
  <inkml:trace contextRef="#ctx0" brushRef="#br0" timeOffset="-115017.1">29375 17217 684 0,'0'0'1334'0,"0"0"-996"16,0 0-13-16,0 0-52 0,0 0-164 15,0 0-109-15,0 0-20 16,-17-20 20-16,42 24 25 15,11 7 48-15,1 4 4 16,8 3-37-16,-3-4-17 16,1-2-16-16,-5-2-6 15,-7-2 4-15,-6-2-4 16,-12-2-2-16,-7 1 2 16,-6-3-2-16,0-2 2 15,0 11-2-15,0 5 2 16,-4 12-1-16,-7 12 7 15,-5 8 4-15,1 11-4 16,1-5-7-16,5 0 0 16,1-14 0-16,4-4-1 15,1-5 2-15,1-10-2 0,-1 2-6 16,1 0-102-16,-13 4-156 16,-1-10-422-16,3-3-1401 0</inkml:trace>
  <inkml:trace contextRef="#ctx0" brushRef="#br0" timeOffset="-113537.66">30549 17097 851 0,'0'0'1125'0,"0"0"-806"0,0 0-175 15,0 0-93-15,0 0-45 16,0 0 26-16,-11 120 58 16,9-66-12-16,-1 0-15 15,-2 0-32-15,1-2-10 16,-3-2-19-16,-1-9 10 15,0-9-6-15,2-6 0 16,-1-13 1-16,3-4-7 16,2-5 11-16,2-4-4 15,0 0 75-15,0-4 87 16,0-18-13-16,0-4-126 0,6-6-20 16,13-4-10-16,7 4 0 15,3 1 4-15,2 13-4 16,-2 5 0-16,-7 4-10 15,-1 9 1-15,-4 0-20 16,-3 4-2-16,-3 10-11 16,-5 0 13-16,-4 8 29 15,-2-4-8-15,0 0 8 16,0 4 1-16,-8-4 19 16,-7-1-19-16,-4-4 16 15,3-2-16-15,3-3 6 16,7-4-6-16,2-4-1 15,4 4 0-15,0-4 0 16,0 0-6-16,2 0-84 0,15 0-38 16,10-8 86-16,10-11 42 15,11 2 0-15,1-1-14 16,-7-1 13-16,-9 7-5 16,-10 8 5-16,-10 3-5 15,-9 1 5-15,-4 0-14 16,0 0 13-16,0 14 2 15,0 8 32-15,0 0-1 16,0 6-8-16,-2 1-14 16,-2-4-9-16,4 0 0 15,0-6-70-15,4-19-258 16,14 0-410-16,0-19 15 0</inkml:trace>
  <inkml:trace contextRef="#ctx0" brushRef="#br0" timeOffset="-113416.08">31166 17191 1580 0,'0'0'565'16,"0"0"-444"-16,0 0-121 15,0 0-28-15,0 0-484 16,0 0-295-16</inkml:trace>
  <inkml:trace contextRef="#ctx0" brushRef="#br0" timeOffset="-113253.33">31039 17431 1355 0,'0'0'809'16,"0"0"-617"-16,0 0-2 0,0 0-60 15,0 0-80-15,0 0-39 16,149-4-11-16,-113 4-6 16,-1 0-131-16,-8 4-200 15,-10 2-215-15,-11-6-237 0</inkml:trace>
  <inkml:trace contextRef="#ctx0" brushRef="#br0" timeOffset="-112766.28">31159 17431 13 0,'0'0'1215'0,"0"0"-853"16,0 0-256-16,0 0-71 15,0 0 69-15,0 0 12 0,0 0-27 16,-22 127-20-16,17-83-37 15,3-4-14-15,2-3-17 16,0-8 9-16,0-7-10 16,15-12-6-16,12-6-66 15,16-4 25-15,14-21 47 16,13-16-49-16,3-7-7 16,-4-5 22-16,-11 8 27 15,-18 2 7-15,-22 7 54 16,-14 10 208-16,-4 8 80 15,0 2-56-15,-2 10-153 16,-6 2-74-16,-1 0-59 16,-1 2-6-16,4 14-3 0,-1 2 8 15,5-4-14 1,2 0 6-16,0-1-6 0,2-4 7 16,11 5 7-16,1 3 1 15,4 1 5-15,-2 3-4 16,-1-2-2-16,-3 4-2 15,-6-6 1-15,-4-3 2 16,-2-4 0-16,0 1 1 16,-6-2 28-16,-15-3 50 15,-6 2-12-15,1-2-34 16,-3-2-27-16,5-4-6 16,-10 0-169-16,8-6-433 15,7-12-583-15</inkml:trace>
  <inkml:trace contextRef="#ctx0" brushRef="#br0" timeOffset="-97403.54">5984 9743 2004 0,'0'0'626'0,"0"0"-411"16,0 0-18-16,0 0-139 16,-9-6-58-16,9 6-9 15,0 0-47-15,0 20-19 16,0 12-7-16,-2 19 62 0,0 15 16 16,-2 16 4-16,-3 10 16 15,0 4 69-15,2-3-8 16,5-11-49-16,0-15 5 15,0-16-6-15,0-13 1 16,0-12-17-16,0-9 11 16,2-10-13-16,-2-2 2 15,0-5-2-15,0 0-9 16,-2 0-26-16,-17 0-198 16,-10-3-678-16</inkml:trace>
  <inkml:trace contextRef="#ctx0" brushRef="#br0" timeOffset="-96997.74">5225 9810 667 0,'0'0'1440'0,"0"0"-1056"15,0 0-110-15,0 0-168 16,0 0-106-16,0 0-17 16,0 0-92-16,0 5-16 0,0 26 73 15,0 13 21-15,0 10 31 16,0 14 28-16,0 13 23 15,-12 7 35-15,-3 2-34 16,-1-2-3-16,1-8-29 16,3-12 7-16,3-12-21 15,5-16 1-15,0-10-5 16,4-12-1-16,0-10 11 16,0-5-11-16,0-3-1 15,0 1-11-15,8 4-153 16,1-5-648-16</inkml:trace>
  <inkml:trace contextRef="#ctx0" brushRef="#br0" timeOffset="-85400.48">5155 11179 1091 0,'0'0'1034'0,"0"0"-919"15,0 0-52-15,0 0-63 16,0 0-20-16,-29 35-62 16,27-4 1-16,0 16 61 15,-5 8 20-15,3 10 4 16,-3 3 14-16,-2 2 5 15,-2 4-22-15,-2-4 54 16,1-2-8-16,-1-4 0 16,1-9-20-16,6-10 1 15,0-7-1-15,-1-7-17 16,1-3 8-16,-4 1-18 16,1-8-92-16,1-11-704 0</inkml:trace>
  <inkml:trace contextRef="#ctx0" brushRef="#br0" timeOffset="-85066.9">5886 11195 2133 0,'0'0'568'0,"0"0"-482"16,0 0-71-16,0 0-15 15,0 0-92-15,0 0 0 16,0 0 60-16,0 133 26 16,2-75-3-16,-2 6 9 15,0 4 39-15,0 1 14 16,-11-2-14-16,0 0-21 15,-2-4 3-15,2 0-12 16,-1-5 12-16,-5 3-21 16,5-12-218-16,1-17-759 0</inkml:trace>
  <inkml:trace contextRef="#ctx0" brushRef="#br0" timeOffset="-84309.04">6978 11419 1881 0,'0'0'707'16,"0"0"-473"-16,0 0 10 15,0 0-109-15,0 0-105 16,0 0-30-16,0 0-8 16,-120-18-26-16,99 43-29 15,-1 8 22-15,-3 11 14 16,4 3 7-16,4 3 11 16,9-2-2-16,8-2 10 15,0-1-19-15,2-6 20 16,18-5 0-16,7-5 7 15,7-9 8-15,1-12 16 16,5-8 25-16,0 0 4 16,3-20-2-16,-6-13-7 0,1-2-12 15,-7-6-18 1,-6-1 3-16,-7 2-14 0,-7-2 7 16,-9-2-7-16,-2 2-8 15,0-2-2-15,-18 5-6 16,-2 8-9-16,0 7-15 15,1 8 6-15,0 5-12 16,-1 11 3-16,1 0-30 16,-10 11-34-16,4 9-442 15,7-7-454-15</inkml:trace>
  <inkml:trace contextRef="#ctx0" brushRef="#br0" timeOffset="-83401.79">8028 11474 1345 0,'0'0'671'0,"0"0"-379"16,0 0-119-16,0 0 89 15,0 0-53-15,0 0-94 16,-130-27-70-16,102 48-13 15,-7 4-5-15,4 4 3 16,5 7-23-16,1 6-7 16,5 4 5-16,9 4-4 0,5-2-2 15,6 1 2 1,0-5-2-16,6-6-5 16,11-5 5-16,6-10 2 0,2-7-1 15,4-5 6-15,0-10-4 16,2-1 8-16,2 0-9 15,1-20 13-15,3-10-13 16,1-4 16-16,1-2-17 16,-6-2 8-16,-2 4-8 15,-4 4 0-15,-8 4 1 16,-3 4 1-16,-5 0 14 16,-6-1-1-16,-5-1 51 15,0-2-23-15,-3-2-1 16,-17-4-24-16,-4-1-7 15,-5 6-10-15,2 3-1 0,3 4 0 16,1 8-14-16,4 3 4 16,3 8-13-16,3 1 1 15,1 0-26-15,1 0-90 16,-11 10-164-16,2 4-215 16,0-2-234-16</inkml:trace>
  <inkml:trace contextRef="#ctx0" brushRef="#br0" timeOffset="-82815.02">8778 11496 55 0,'0'0'1740'0,"0"0"-1361"16,0 0-181-16,0 0 35 15,0 0-81-15,0 0-86 0,0 0-15 16,-85 68 55 0,66-31-15-16,-2 8-10 0,8 2-23 15,4 3-13-15,4 1-31 16,5-2-7-16,0-3-7 16,17-9 0-16,8-4 0 15,8-7 1-15,2-10 3 16,3-9-3-16,4-7 4 15,3 0-5-15,-1-21 16 16,1-11-8-16,-3-12 32 16,-2-6-7-16,-5-4-11 15,-10-2 10-15,-7-1 10 16,-11-3 3-16,-7 2-20 16,0 4 10-16,-9 8-11 0,-9 7-5 15,1 14-12-15,1 9-7 16,3 7-1-16,-1 4-14 15,3 5 6-15,-1 0-24 16,-1 0-15-16,-7 8-154 16,3 10-286-16,0-7-390 0</inkml:trace>
  <inkml:trace contextRef="#ctx0" brushRef="#br0" timeOffset="-82014.87">10231 11323 697 0,'0'0'1407'0,"0"0"-930"16,0 0-232-16,0 0 48 15,0 0-86-15,0 0-95 16,0 0-75-16,-94-34-19 15,67 73-17-15,-4 12-2 16,4 12 2-16,10 5-2 16,10 0 1-16,7-2-1 15,9-7 0-15,24-9-11 16,15-12 12-16,9-17-8 0,10-17 7 16,2-4-3-1,0-25 4-15,-7-18 2 0,-10-5 4 16,-17-4 1-16,-17-3 1 15,-18-1 4-15,0-5-3 16,-34 3 4-16,-10 4-13 16,-5 8 12-16,-2 9-12 15,4 13 2-15,7 8-2 16,7 12-21-16,6 4-111 16,2 12-219-16,8 8-286 15,5-2-333-15</inkml:trace>
  <inkml:trace contextRef="#ctx0" brushRef="#br0" timeOffset="-81646.06">11387 11347 1493 0,'0'0'1094'0,"0"0"-836"15,0 0-181-15,0 0-45 16,0 0-14-16,0 0-17 16,-43 129 5-16,43-72-5 15,0 0 0-15,27-3 5 16,9-8-5-16,11-10-1 16,11-14 1-16,7-17 16 15,1-5 41-15,-1-22 33 0,-7-19 14 16,-7-9-49-1,-11-6-1-15,-11-6-6 0,-16-4 22 16,-13 2-5-16,-2 0-29 16,-29 9-23-16,-11 15 14 15,-12 14-22-15,-8 20-6 16,-7 6-34-16,-33 40-139 16,17 4-342-16,11-1-321 0</inkml:trace>
  <inkml:trace contextRef="#ctx0" brushRef="#br0" timeOffset="-80285.78">3344 12664 1309 0,'0'0'321'0,"0"0"-171"15,0 0 67-15,0 0-106 0,0 0-80 16,0 0-25-1,0 0-6-15,-70-19-23 0,70 19-14 16,-2 0-13-16,2 0 6 16,-2 0-4-16,2 0 8 15,0 0-7-15,0 4-10 16,2 6 9-16,19 2 34 16,8 2 12-16,10 0 4 15,15 1 8-15,11-4 17 16,13-1 36-16,29-4-4 15,24-4 1-15,27 0 9 16,5-2-12-16,-9 0 0 16,-12 2-17-16,-8 0 55 15,0 1-45-15,3 1 58 16,2-1-48-16,-1 2-26 16,9-3-15-16,9 5 18 15,0-1 29-15,-3 0 8 0,-3 5-18 16,-7-4 0-16,-1 1-5 15,1 2-2-15,-5 1 5 16,-6-2-7-16,-5 2 2 16,2-4-31-16,-3-1 97 15,13 1-47-15,-1-3-41 16,-4-1-8-16,-3 4-18 16,-10-6 77-16,-1 2-43 15,-3-3 5-15,2 0-16 16,7 0 8-16,0-3-1 15,5-11 5-15,-2-1 0 0,3-6-18 16,0 3 9 0,3-2-26-16,-1-1 8 0,0-1 9 15,-7-1 14-15,-9 4-31 16,-1-2 35-16,-16 5-18 16,-17 3-18-16,19-4 1 15,-15 3 0-15,-5 0 25 16,13 0 2-16,-15 4 0 15,10-2-27-15,11 0 14 16,1 2-15-16,-3 0 1 16,0 2-1-16,0-1 6 15,-1 2 27-15,-3-1-24 16,2 1 2-16,-2 2-10 16,4 1 11-16,18-2-11 0,-11 2 12 15,2 0-5-15,1-1-7 16,-21 2 14-16,9-1-15 15,-7-5 12-15,-2 2-12 16,-7-1 1-16,-6-2 1 16,-13 3-4-16,-15 5-20 15,-11 2-119-15,-16-3-204 16,-9 0-456-16,-6-9-450 0</inkml:trace>
  <inkml:trace contextRef="#ctx0" brushRef="#br0" timeOffset="-79607.58">3401 11717 1894 0,'0'0'646'0,"0"0"-518"0,0 0-87 15,0 0-41-15,0 0-31 16,0 0 9-16,0 0 22 16,135 5 5-16,-69-5-3 15,10-4 13-15,-2-3-6 16,-5 0 14-16,-7 1-21 0,-10 6 7 16,-13 0-9-1,-3 0 0-15,-11 2-2 0,-9 16-159 16,-10-3-403-16,-6-8-243 15</inkml:trace>
  <inkml:trace contextRef="#ctx0" brushRef="#br0" timeOffset="-79399.21">3692 11412 1043 0,'0'0'1227'16,"0"0"-999"-16,0 0-173 15,0 0-49-15,0 0-6 16,-3 134 0-16,12-58 0 16,0 27 6-16,-7-7-6 0,-2 8-1 15,0 12 1-15,-5 7 29 16,-16 19-29-16,1-27-111 16,-3-38-839-16</inkml:trace>
  <inkml:trace contextRef="#ctx0" brushRef="#br0" timeOffset="-76154.74">11804 13096 1852 0,'0'0'722'0,"0"0"-523"0,0 0 70 15,0 0-16 1,0 0-78-16,-127-26-96 0,91 40-25 15,-4 14-28-15,-3 10-16 16,-1 10-10-16,1 8 0 16,6 9 0-16,1 3 0 15,7 3 0-15,7-6 1 16,7-5 11-16,8-7-12 16,7-7 13-16,0-6-12 15,11-2 4-15,14-7-5 16,8-2 1-16,9-8 1 15,7-8 4-15,7-11 0 0,4-2-6 16,3-12 11 0,-3-20-11-16,-5-10 13 0,-6-2-12 15,-9-6 13-15,-11 1-7 16,-9 1 28-16,-11-6 28 16,-7-6-15-16,-2-8-14 15,-8-7-25-15,-17 4 2 16,-6 6-10-16,2 13-2 15,2 14-15-15,10 14 6 16,3 12-7-16,7 8-1 16,-1 4-3-16,-3 0-13 15,-7 14-23-15,-5 10-14 16,0 12-32-16,6-4-278 16,1-11-584-16</inkml:trace>
  <inkml:trace contextRef="#ctx0" brushRef="#br0" timeOffset="-75523.65">10607 13124 1719 0,'0'0'981'0,"0"0"-758"15,0 0 7-15,0 0-28 16,0 0-130-16,0 0-48 16,0 0-12-16,-55 138 3 15,24-45-9-15,-10 27 2 16,1-6 8-16,5-9 11 16,1-16 9-16,10-20-13 15,1 6 4-15,2 0-26 16,4-12 10-16,9-17-11 15,4-14 0-15,0-14 1 16,4-8 0-16,0-4 3 16,0-6-3-16,0 0-1 15,0 0 1-15,0 0 11 0,0 0-12 16,0-11-42-16,6-4-255 16,-4-5-744-16</inkml:trace>
  <inkml:trace contextRef="#ctx0" brushRef="#br0" timeOffset="-74751.55">8765 13331 2020 0,'0'0'618'15,"0"0"-434"-15,0 0 28 16,-136-6-4-16,94 28-76 15,-3 16-60-15,0 14-39 0,6 8-17 16,7 4-16-16,12 2 0 16,14-3-10-16,6-7-8 15,4-5-11-15,25-8 16 16,11-11 13-16,9-10 2 16,9-12 13-16,5-10-15 15,5-13 18-15,-1-18-1 16,-2-13 8-16,-7-6-1 15,-11-7 3-15,-14 6 29 16,-11-2-5-16,-15 3 12 16,-7 3-44-16,-3-2-5 15,-16 5-14-15,-10 7 0 16,-3 10-22-16,-1 9 4 0,-10 12-16 16,-3 6-8-16,-30 7-246 15,9 16-428-15,7-3-597 0</inkml:trace>
  <inkml:trace contextRef="#ctx0" brushRef="#br0" timeOffset="-74225.07">7658 13421 1617 0,'0'0'685'15,"0"0"-486"-15,0 0-58 16,0 0 128-16,-148 45-73 16,113-18-108-16,-4 7-31 15,4 4 8-15,1 5-51 0,8 4-4 16,8 3-10-16,10 5 0 16,8-3-18-16,0 0 5 15,19-6 5-15,10-8-8 16,7-8 16-16,1-14-6 15,8-13 5-15,5-3 2 16,0-26 14-16,4-17 6 16,-8-11-5-16,-5-4 43 15,-14-2-28-15,-14 3 13 16,-13 4 7-16,-2 4-6 16,-29 4-38-16,-11 2 1 15,-8 6-8-15,-1 14-15 16,2 15-24-16,-13 16-114 15,13 20-374-15,7 4-337 0</inkml:trace>
  <inkml:trace contextRef="#ctx0" brushRef="#br0" timeOffset="-73705.39">6679 13225 2022 0,'0'0'577'15,"0"0"-460"-15,0 0-15 0,0 0-17 16,-58 144 24-16,42-64-80 16,3 8-9-16,-2 2-2 15,1 1 21-15,1-3-6 16,-1-5-9-16,1-10-3 16,2-7-3-16,2-11-3 15,3-10-15-15,1-9 9 16,5-13-8-16,0-5-1 15,0-7 0-15,-2-8-72 16,-7-1-285-16,-4-2-547 0</inkml:trace>
  <inkml:trace contextRef="#ctx0" brushRef="#br0" timeOffset="-71083.9">5603 13377 1896 0,'0'0'552'16,"0"0"-418"-16,0 0 27 0,0 0 112 15,0 0-114-15,-125-11-89 16,101 48-50-16,-3 11 13 16,0 9 5-16,5 4-3 15,4-3 17-15,10 2-29 16,5-1-4-16,3-5-13 16,5-2 4-16,14-4-9 15,8-7 4-15,4-5-5 16,8-9 0-16,1-7 0 15,4-7 0-15,1-7 6 16,-1-6-6-16,-1 0 9 16,-3-19-8-16,-3-7 38 0,-1-6 0 15,-3-4-2-15,-4-3-8 16,-6 2-4-16,-5 1 14 16,-9 1 14-16,-7-4 22 15,-2-2-35-15,0 0 11 16,-7-3-25-16,-9 3-7 15,-1 3-18-15,-3 4 5 16,-3 4-6-16,-1 2-1 16,0 3-1-16,-5 8-16 15,0 3 0-15,0 6-9 16,2 6 18-16,0 2-12 16,4 0 3-16,2 4-7 15,-2 6-2-15,5 4 7 0,3-1-7 16,1 2 6-16,3 6-33 15,-22 2-214-15,4-1-447 16,-5-9-533-16</inkml:trace>
  <inkml:trace contextRef="#ctx0" brushRef="#br0" timeOffset="-70275.71">5213 12577 173 0,'0'0'675'0,"0"0"390"15,0 0-568-15,0 0-306 16,0 0 43-16,0 0-80 0,0 0-77 15,0-11-9-15,0 11-32 16,0 0-18-16,0 6-18 16,0 11-1-16,0 8 0 15,0 0 1-15,0 7 2 16,0 13-2-16,-4-8-171 16,-3-9-555-16</inkml:trace>
  <inkml:trace contextRef="#ctx0" brushRef="#br0" timeOffset="-65795.78">4924 13158 137 0,'0'0'1663'16,"0"0"-1191"-16,0 0-355 15,0 0 132-15,0 0-38 0,0 0-102 16,0-25-24 0,0 25 27-16,0 0-16 0,0 0-27 15,0 0 7-15,0 0-10 16,0 0-9-16,0 0-33 15,0 0-9-15,0 0-15 16,0 0 0-16,0 0-1 16,0 3-16-16,-5 15 10 15,-1 11-9-15,-4 10 15 16,-1 16 2-16,-5 11-1 16,1 7 1-16,-5 10-1 15,-3 4 2-15,2 0 8 16,-2 6 5-16,1-5 2 15,0-2 8-15,0-4-11 16,3-3 10-16,2-8-17 0,1-4 13 16,3-9-10-1,-1-6 2-15,5-5 5 0,3-13-16 16,2-9 9-16,-1-4-10 16,2-8 8-16,3-9-7 15,0-1 5-15,0-3-6 16,0 0 11-16,0 0-10 15,0 0 1-15,0 0 5 16,0 0-7-16,0 0 3 16,0 0-3-16,0 0-58 15,0 0-173-15,0-3-357 16,0-10-486-16</inkml:trace>
  <inkml:trace contextRef="#ctx0" brushRef="#br0" timeOffset="-64902.49">4531 12534 909 0,'0'0'392'0,"0"0"229"16,0 0-390-16,0 0-41 15,0 0-40-15,0 0-53 16,0 0-8-16,0-1 5 15,0 1 5-15,0 0 4 16,0 0-11-16,0 0-18 16,0 0-40-16,0 0-10 15,0 0-23-15,0 0-1 16,-2 15-7-16,-4 8 7 16,-6 5 0-16,1 4 1 0,2-2 4 15,1-4-4 1,0-4 6-16,4-6-6 0,2-6 3 15,0-4-3-15,2-4-1 16,0 0 0-16,0-2 1 16,0 0 5-16,0 0-6 15,0 0 0-15,0 0-6 16,0 0-156-16,0-4-362 16,0-6-695-16</inkml:trace>
  <inkml:trace contextRef="#ctx0" brushRef="#br0" timeOffset="-45106.25">4471 13000 91 0,'0'0'46'0,"0"0"368"0,0 0 177 15,0 0-377 1,0 0-2-16,0 0-88 0,9-10-73 15,-9 6 24-15,0 2 13 16,0 2 0-16,0 0-17 16,0 0-2-16,0 0 1 15,0 0 10-15,0-2 11 16,0 2 10-16,-2 0-3 16,-1 0-31-16,1 0-13 15,0 0-29-15,0 0 1 16,2 0-13-16,-2 0 2 15,2 0-3-15,-5 0 1 16,3 0 4-16,-4 0 2 0,-4 8 8 16,2-1 13-1,-1 6 4-15,-3-1-8 0,1 2 16 16,-2 2-6-16,2 0 1 16,0 0-11-16,-1 0-2 15,3-2-1-15,3-1-12 16,0-4-3-16,1-4-16 15,3 2 13-15,-1-2-9 16,3-4 6-16,0 1-3 16,0-2 13-16,0 0 12 15,0 0 1-15,0 0-7 16,0 0-16-16,0 0-2 16,0 0-9-16,0 0-2 15,0 0 1-15,0 0-1 16,0 2-14-16,7 2 15 0,4 2 2 15,2 0-2-15,3 0 8 16,2-2-8-16,0 2 7 16,0-2-7-16,-1 2 1 15,1-2-1-15,-5 3 0 16,1-4 0-16,-5 1 0 16,0-1 0-16,-5-2 1 15,-1-1-1-15,-1 0 1 16,-2 0 12-16,0 0-2 15,0 0 79-15,0-4 28 16,0-14 1-16,-2-4-86 16,-8-3-23-16,2-1 2 15,-1 3-11-15,2 5 7 16,0 4-8-16,3 4 1 16,0 2-1-16,-1 0 0 0,3 2-5 15,0 0-36-15,2 5-76 16,0 1-106-16,0 0-382 15,0-3-501-15</inkml:trace>
  <inkml:trace contextRef="#ctx0" brushRef="#br0" timeOffset="-43947.14">5267 12968 476 0,'0'0'1193'0,"0"0"-877"16,0 0-50 0,0 0-32-16,0 0-84 0,0 0-50 15,0 0 18-15,-3-16 8 16,-1 16-16-16,2 0-9 15,0 0-64-15,0 0-19 16,-4 4-18-16,0 10 6 16,-3 2 5-16,-1 4 23 15,-4 2 12-15,1-3-13 16,3 0-12-16,-1-5-9 16,5 0 2-16,-1-4-8 15,2-2-1-15,3-2-4 16,2-2-1-16,0-4 0 15,0 0 0-15,0 0 6 16,0 0-6-16,0 0 5 0,0 0-5 16,0 0-6-16,0 2-9 15,9 1 13-15,7 0-5 16,4 3 7-16,3-1 1 16,-2 4 8-16,2-3-8 15,-3-2-1-15,-5 0 7 16,-3-2-7-16,-6-2 0 15,-3 0 0-15,-3 0 6 16,0 0 1-16,0 0 46 16,0 0 32-16,0-10 28 15,-3-10-41-15,-3-6-54 16,-4-1-3-16,2 0-14 16,1 10 10-16,3 2-10 15,2 9 8-15,-1 4-4 0,0 2-5 16,3 0-11-16,0 0-53 15,0 0-31-15,0 0-88 16,0 2-267-16,0 4-260 16,0-6-1313-16</inkml:trace>
  <inkml:trace contextRef="#ctx0" brushRef="#br0" timeOffset="-11940.95">4317 13605 770 0,'0'0'640'16,"0"0"-294"-16,0 0-144 15,0-2 33-15,0 2-51 16,0 0-64-16,-2 0-41 16,0 0-5-16,0 0-1 0,0 0 0 15,2 0 14-15,-2 0 12 16,2 0 17-16,-3 0-17 15,1 0-45-15,2 0-36 16,-2 0-7-16,2 0-11 16,-2 0-2-16,2 0-5 15,-3 0-8-15,3 6 1 16,-2 12 3-16,-3 8 11 16,3 11 1-16,-4 9 5 15,1 8-6-15,-1 12 1 16,-4 6 0-16,4 8 13 15,-3 7 11-15,3-1-10 16,-2 4 8-16,2 0 3 16,-1-4 4-16,3-5-4 15,2-5-10-15,-2-8-15 0,-2-7 16 16,4-5 8-16,-2-8-1 16,-1-2 0-16,3-2-22 15,2-9 5-15,0-4-7 16,0-3 0-16,0-6 0 15,0-10 0-15,0-2-6 16,2-4-31-16,5-6-266 16,-3 0-374-16,2-10-573 0</inkml:trace>
  <inkml:trace contextRef="#ctx0" brushRef="#br0" timeOffset="-11244.1">5293 13531 1279 0,'0'0'965'15,"0"0"-817"-15,0 0-69 0,0 0 0 16,0 0 68-16,-31 110-40 16,23-52-19-16,-4 9 41 15,5 6-39-15,-1 4 1 16,0 9 13-16,0-1-15 16,-1 0-32-16,0 2 26 15,0-3-46-15,0 0-5 16,1-5-22-16,1-1 2 15,-2-4-11-15,0-2 0 16,0-4 9-16,0-1-9 16,0-16 2-16,3-1-2 15,-1-12-1-15,0-9 0 16,2-4 1-16,1-8-1 0,2-5 0 16,2-2-35-16,0-2-88 15,0-2-115-15,0 2-232 16,-2-8-119-16</inkml:trace>
  <inkml:trace contextRef="#ctx0" brushRef="#br0" timeOffset="-10824.61">4240 14958 540 0,'0'0'1689'16,"0"0"-1332"-16,0 0-224 16,0 0 24-16,0 0-92 15,0 0-53-15,0 0 78 16,37 17 99-16,1-11-5 15,12 2-63-15,12-2-46 16,7-2-21-16,9 5-27 16,4-9 6-16,3 1 6 15,-2-1-15-15,-2 0 6 16,-6 0-1-16,-11-5 4 16,-18-6-11-16,-17 7-14 0,-13 0-7 15,-9 4 0-15,-7 0 11 16,0 0-12-16,0 0 0 15,0 0-3-15,-4 0-122 16,-36 24-142-16,3 0-460 16,-5 1-538-16</inkml:trace>
  <inkml:trace contextRef="#ctx0" brushRef="#br0" timeOffset="-10351.24">4614 15127 166 0,'0'0'2177'0,"0"0"-1656"15,0 0-372-15,0 0 8 16,0 0-110-16,0 0-47 16,0 0 0-16,-25 50 69 15,23-14 23-15,0 5 7 16,-4 7-22-16,-2 2-17 15,-3 4-6-15,-2 2-12 16,2-2-11-16,-2-8-17 16,4 3-1-16,2-13-5 15,2-4 4-15,1-6-12 16,4-8 1-16,0-6 0 16,0 2-1-16,0-7 0 15,20 8 0-15,9 3 12 16,18 4 7-16,15-4 28 0,34 8-11 15,38-4 18-15,33 3-20 16,7 0-8-16,-28-6-7 16,-38-6 2-16,-44 0-6 15,-14-5-7-15,-2 2 7 16,-5-1-15-16,-5 0 0 16,-16-4 0-16,-13-2 0 15,-5-3 0-15,-2 0 0 16,0 0 0-16,3 10 0 15,2-2-101-15,-5 1-574 0</inkml:trace>
  <inkml:trace contextRef="#ctx0" brushRef="#br0" timeOffset="-9770.85">6401 15936 1189 0,'0'0'1308'16,"0"0"-1007"-16,0 0-47 15,0 0 14-15,-125-61-82 16,96 61-86-16,4 0-44 15,5 4-44-15,7 19-6 16,4 11-5-16,9 6-2 16,0 10-4-16,11 0 5 0,16 3-11 15,4-3 11-15,0-3-1 16,1-2-5-16,-5-5 6 16,-10-8 0-1,-5-7 0-15,-8-2 1 0,-4-5 9 16,-4-4 23-16,-23-4 81 15,-13 2-48-15,-12-2-28 16,-4-3-16-16,1-1-13 16,4-1-3-16,12-5-6 15,16 0 0-15,13 0-50 16,10 0-112-16,29-22-199 16,16-2-624-16,4 2-625 0</inkml:trace>
  <inkml:trace contextRef="#ctx0" brushRef="#br0" timeOffset="-8645.46">6694 16267 730 0,'0'0'1344'0,"0"0"-823"15,0 0-305-15,0 0 79 16,0 0-127-16,-54-115-52 16,40 109-8-16,1 6-7 15,-3 0-38-15,-4 8-42 16,-5 19-21-16,-1 10 1 15,3-1-1-15,8 3-7 16,8-3 6-16,7-9-8 0,0-4 7 16,9-11-32-1,13-6-7-15,2-6 22 0,5-6 14 16,3-20 5-16,-3-6 2 16,-5-3 6-16,-5 4-7 15,-9 8 5-15,-3 9-5 16,-5 7 5-16,0 2-5 15,-2 5-1-15,2 0 0 16,3 0-18-16,2 13 3 16,4 8 14-16,2 3 1 15,5-2-5-15,5 1 4 16,3-10 1-16,3 0-8 16,3-9-31-16,-3-4-15 15,-1 0-9-15,-1-8 9 16,-1-18-19-16,-1-3-6 15,-2-1 10-15,-4-2 15 0,-5 6 15 16,-3 5-10-16,-7 6 14 16,0 11 22-16,-4 4 11 15,0 0-23-15,0 8-45 16,0 16 49-16,0 7 21 16,0 4 12-16,0 5 27 15,0 0 14-15,-4-4-12 16,2-1-16-16,2-11-13 15,-2-6-10-15,2-7 3 16,0-6-4-16,0-4 6 16,0-1-6-16,0 0 8 15,0-6-9-15,0-11 0 16,8-10-48-16,11-4-3 16,3 0 22-16,3 4 17 0,-3 9 12 15,-4 0-1-15,-5 9 0 16,-2 9-4-16,-2 0-3 15,2 0 1-15,-1 4 7 16,0 6 16-16,1 4-1 16,-1-2 0-16,-2-2-14 15,-3-1 9-15,-3-4-10 16,-2 3 9-16,0-3-8 16,0-1 22-16,0 2-15 15,0-3-8-15,0-3-40 0,0 0-45 16,0 0-17-1,2 0 55-15,14-13 46 0,9-5 1 16,1-4 25-16,0 3-3 16,-1 1-8-16,-7 7 1 15,-5 5 1-15,-4 6-8 16,1 0-7-16,-2 4 7 16,5 9 4-16,5 9 34 15,5 5-14-15,6 1-3 16,9-6-12-16,4-4 11 15,9-10-2-15,3-8 2 16,1-4 21-16,-4-22 4 16,-3-6 35-16,-13-9-20 15,-10 6-22-15,-12-2-6 16,-13 7 23-16,0 3 17 16,-7 4-23-16,-11 6-2 15,-1 11 2-15,-2 6 0 0,-1 0-56 16,-1 11-1-16,4 20-10 15,-2 4 9-15,8 5-7 16,4 5 7-16,9 0-5 16,0-4-1-16,7-9 5 15,15-2-11-15,7-9-5 16,12-10-59-16,43-11-64 16,-8-5-185-16,-3-18-401 0</inkml:trace>
  <inkml:trace contextRef="#ctx0" brushRef="#br0" timeOffset="-8403.48">8582 16499 1147 0,'0'0'1402'0,"0"0"-1206"15,0 0-148-15,0 0-47 0,-82 107-1 16,48-62-318-16,-3-4-802 16</inkml:trace>
  <inkml:trace contextRef="#ctx0" brushRef="#br0" timeOffset="-7968.6">9927 15949 1964 0,'0'0'800'0,"0"0"-549"16,0 0-123-16,0 0-96 15,0 0 109-15,146 77 28 16,-73-29-49-16,1-2-35 16,-8 7-34-16,-7-8-34 0,-15-5-11 15,-13 0-6-15,-9-9-8 16,-6-4-87-16,-16 0-149 15,0-9-278-15,-3-10-241 0</inkml:trace>
  <inkml:trace contextRef="#ctx0" brushRef="#br0" timeOffset="-7817.5">10369 16066 65 0,'0'0'2004'16,"0"0"-1486"-16,0 0-428 15,0 0-32-15,0 0-15 16,-134 142-13-16,56-57-30 16,10-10-32-16,-4-10-517 0</inkml:trace>
  <inkml:trace contextRef="#ctx0" brushRef="#br0" timeOffset="-7250.41">11574 16168 166 0,'0'0'1903'0,"0"0"-1568"0,0 0-103 15,0 0-17-15,0 0-53 16,0 0-67-16,0 0-53 16,-120-54-42-16,102 92 6 15,5 6-5-15,6 4 9 16,7-4-9-16,0-8-1 15,13-8-1-15,12-9 1 16,2-16 1-16,4-3 8 16,-2-13 20-16,-2-19 46 15,-8-9 37-15,-7 1-33 16,-12 0-7-16,0 0-28 16,-9 9-27-16,-9 8-17 15,-9 15-133-15,5 4-338 16,5 4-391-16</inkml:trace>
  <inkml:trace contextRef="#ctx0" brushRef="#br0" timeOffset="-7155.51">11574 16168 484 0</inkml:trace>
  <inkml:trace contextRef="#ctx0" brushRef="#br0" timeOffset="-6994.46">11574 16168 484 0,'134'82'1692'0,"-120"-70"-1456"0,9 10-111 0,6 5 79 16,7 0-81-16,3 0-56 15,-6-4-37-15,-4-2-17 16,-10-7 1-16,-7-10-5 16,-8-4 58-16,-4 0 140 15,3-22 5-15,3-9-69 0,3-10-100 16,5-4-29-16,1-3-14 16,1 2-10-16,-3 12-123 15,-6 3-192-15,-7 8-298 16,0 13-551-16</inkml:trace>
  <inkml:trace contextRef="#ctx0" brushRef="#br0" timeOffset="-6401.78">12102 16302 1321 0,'0'0'366'15,"0"0"-94"-15,0 0-84 16,0 0-67-16,150 45-84 0,-102-45 47 15,-3-9-16-15,-7-12-27 16,-13-12 22-16,-10 1 6 16,-13-2 43-16,-2 2 9 15,0 6 3-15,-17 8-21 16,-2 7-27-16,0 9-32 16,1 2-11-16,-3 0-32 15,4 21-1-15,1 6 0 16,5 8-1-16,5 3-5 15,4 0-3-15,2-2 8 16,4-4-14-16,19-9-3 16,8-11-32-16,6-10 23 15,8-2 27-15,4-19 2 16,3-17-1-16,-4-8 5 16,-3-6-1-16,-9 2-4 0,-7 2 4 15,-10 8-5-15,-5 13 8 16,-10 8-8-16,1 13 41 15,-5 4-38-15,2 0-3 16,0 18-20-16,0 10 20 16,-2 10-1-16,0 8 2 15,0 2-1-15,-2 2 0 16,-7-1-1-16,1-5-5 16,0-8 5-16,2-8-33 15,4-12 20-15,-1-6 13 16,3-10 1-16,0 0 19 15,0-4 2-15,0-14-1 0,0-6-19 16,13-6-2-16,10-3 1 16,6-1 0-16,6 6-1 15,1 6-5-15,2 9-119 16,13 0-152-16,-8 3-265 16,-5 2-427-16</inkml:trace>
  <inkml:trace contextRef="#ctx0" brushRef="#br0" timeOffset="-6123.52">13475 15516 42 0,'0'0'1865'0,"0"0"-1494"15,0 0-216-15,0 0-42 16,-120 63-18-16,81 20 7 15,-7 48 81-15,-8 48-20 16,8 22 11-16,15-6-65 16,13-24-38-16,13-47-38 15,5-29-27-15,0-37 0 16,0-14-5-16,0 2-2 16,0-2-17-16,0-8-99 15,0-14-144-15,-4-13-124 16,-10-9-198-16</inkml:trace>
  <inkml:trace contextRef="#ctx0" brushRef="#br0" timeOffset="-5949.99">12855 16200 182 0,'0'0'1529'0,"0"0"-1153"16,0 0-286-16,0 0-37 15,172-26 11-15,-99 20-64 16,23-10-24-16,-20 1-318 16,-18-2-779-16</inkml:trace>
  <inkml:trace contextRef="#ctx0" brushRef="#br0" timeOffset="-5455.41">13607 15579 1802 0,'0'0'557'0,"0"0"-480"0,0 0-20 15,-71 152 164-15,32-41-19 16,-1 24-23-16,5-6-48 16,12-27-50-16,17-30-50 15,6-31-18-15,0 3-12 16,4-8-1-16,12-6-14 15,3-16-27-15,6-14 17 16,4-18 13-16,4-26 11 0,3-10-51 16,-1-4 12-16,-3-5 16 15,-8 5 22-15,-5 14 1 16,-11 12 6-16,-4 16 60 16,-1 14 3-16,-3 2-69 15,0 20-4-15,0 14 4 16,0 6-6-16,0 4 6 15,0-2-1-15,6-5 0 16,8-12 1-16,1-11 0 16,3-5 11-16,1-9-11 15,-2-10 24-15,-1-17 18 16,-1-7-3-16,-4 2 10 16,-4 0 13-16,-5 0 1 0,-2 7-24 15,0-2-5 1,-9 5-22-16,-11 8-12 0,-4 6-4 15,-5 8-64-15,-27 16-97 16,7 6-377-16,4 2-360 0</inkml:trace>
  <inkml:trace contextRef="#ctx0" brushRef="#br0" timeOffset="-5035.41">13954 16154 1558 0,'0'0'821'16,"0"0"-613"-16,0 0-118 15,0 0 93-15,35 126-27 16,-12-94-88-16,2-1-41 16,-4-9 3-16,-5-8-19 15,-5-10 7-15,-1-4 6 16,-4-9 105-16,1-17-37 15,3-5-62-15,2-2-19 16,-1-1-2-16,-2 10-3 16,-2 6-6-16,-5 6 10 15,-2 8-10-15,2 4-1 16,0 0-20-16,3 4-3 16,1 14 15-16,4 8 9 15,3 5 0-15,7 4 1 0,4-3 6 16,9-9-7-16,8-10 14 15,7-13 23-15,4 0 86 16,2-31 21-16,-4-10-19 16,-9-3-65-16,-10 4-38 15,-11 1-22-15,-20-11-40 16,0 5-250-16,-13-2-783 0</inkml:trace>
  <inkml:trace contextRef="#ctx0" brushRef="#br0" timeOffset="8650.53">12849 13349 1283 0,'0'0'929'0,"0"0"-418"0,0 0-360 16,0 0 52-16,0 0-132 15,43-10-58-15,5 2-4 16,21-4-7-16,16-2 14 16,8 0-5-16,1 1 5 15,-7 4-15-15,-11-2 8 16,-14 4 5-16,-15 0 19 16,-12 2-18-16,-12 0-15 15,-10 5 0-15,-4 0-3 16,-4 0-19-16,-5 0-255 15,-14 0-309-15,-8 0-439 0</inkml:trace>
  <inkml:trace contextRef="#ctx0" brushRef="#br0" timeOffset="8873.58">13493 13150 1866 0,'0'0'733'0,"0"0"-599"16,0 0-106-16,0 0 111 15,0 0-40-15,116 84-26 16,-77-52-33-16,-1-1-11 16,-7-1-17-16,-4-2 9 15,-4-5-15-15,-10 2-5 16,-6-1 7-16,-7 4-7 16,0 4 13-16,-22 8-3 0,-47 22-11 15,4-7-93 1,-5-15-641-16</inkml:trace>
  <inkml:trace contextRef="#ctx0" brushRef="#br0" timeOffset="9707.53">15480 11301 1053 0,'0'0'1148'0,"0"0"-978"0,0 0-49 15,0 0 44-15,0 0-82 16,-118 117-50-16,118-76-11 16,0 0-11-16,9-4-5 15,13-4 13-15,5-6 16 16,-3 0 11-16,1-3-13 15,-3-5 4-15,-4-3-22 16,-5-5-4-16,-4-1-11 16,-9-3 1-16,0-1 5 0,-2-1 21 15,-25 6 90-15,-13 4-42 16,-9 2-41-16,0-1-10 16,2-3 2-16,7-2-25 15,11-4 14-15,12 0-15 16,7-5 0-16,8-2-2 15,2 0-9-15,7 0-60 16,26-10-58-16,19-17 101 16,16-13 1-16,15-10-36 15,2 0 5-15,-10 2 26 16,-14 10 31-16,-21 10 1 16,-18 14 38-16,-16 8 77 15,-2 4 38-15,-4 2-62 16,0 0-30-16,0 0-38 15,0 16-13-15,-4 6-8 0,-6 10 19 16,-1 2-8-16,-3 4-13 16,3-1 0-16,3-3 0 15,8-4-208-15,0-9-312 16,0-17-244-16</inkml:trace>
  <inkml:trace contextRef="#ctx0" brushRef="#br0" timeOffset="9829.45">16117 11076 342 0,'0'0'1005'15,"0"0"-1005"-15,0 0-116 0,0 0-104 0</inkml:trace>
  <inkml:trace contextRef="#ctx0" brushRef="#br0" timeOffset="10285.51">16140 11482 449 0,'0'0'634'0,"0"0"21"16,0 0-97-16,0 0-229 16,0 0-56-16,55-129-104 15,-52 95-14-15,-3 8-58 16,0 6 6-16,-11 11-35 16,-7 7-44-16,-5 2-24 15,-4 16-9-15,-2 15 8 16,5 6-13-16,6 3 5 0,10-3-10 15,8-4-8-15,0-7-17 16,17-11-1-16,5-9 36 16,3-6 9-16,0-2 6 15,-2-19-4-15,-2-3 16 16,-5 2-9-16,-5 4 16 16,-7 5 13-16,-2 7 4 15,-2 5-5-15,0 1-35 16,0 0-2-16,0 18-35 15,0 10 29-15,0 12 1 16,0 11 4-16,0 3 2 16,-6 3-1-16,-1 2 0 15,-4-5 1-15,-5-4 11 0,0-6-11 16,-3-10 16 0,-6-8-16-16,-4-6 19 0,-4-8-14 15,0-8 0-15,-1-4-6 16,3-2-63-16,0-22-197 15,8-44-247-15,8 4-330 16,12-4-900-16</inkml:trace>
  <inkml:trace contextRef="#ctx0" brushRef="#br0" timeOffset="10603.27">16438 11303 1295 0,'0'0'739'16,"0"0"-608"-16,0 0 10 15,0 0 66-15,0 0-71 16,0 0-53-16,-20 116-17 0,11-91-32 16,5-10-13-16,0-4-20 15,1-5 6-15,3-6-6 16,0 0 20-16,0 0 0 16,0-14 7-16,7-6-28 15,8-4-1-15,3 2 0 16,-2 4 1-16,-3 8 0 15,-2 6 9-15,-4 4-4 16,-1 0-4-16,-1 5 7 16,2 13 7-16,-3 4 14 15,3 6-13-15,1 3-15 16,0 2-1-16,0 10-117 0,-3-11-338 16,-3-12-525-16</inkml:trace>
  <inkml:trace contextRef="#ctx0" brushRef="#br0" timeOffset="10784.62">16723 11458 110 0,'0'0'2022'16,"0"0"-1668"-16,0 0-134 16,0 0 41-16,177-14-147 15,-106 14-66-15,5 0-26 16,-5 0-22-16,-9 12-6 15,-8 0-200-15,-18 0-290 16,-21-6-477-16</inkml:trace>
  <inkml:trace contextRef="#ctx0" brushRef="#br0" timeOffset="10963.22">17058 11346 1164 0,'0'0'952'15,"0"0"-772"-15,0 0-145 16,0 0-20-16,0 0 12 16,0 0-6-16,24 110-20 15,-15-69-1-15,-5 12-111 16,-4-10-373-16,0-14-812 0</inkml:trace>
  <inkml:trace contextRef="#ctx0" brushRef="#br0" timeOffset="12116.99">17434 11387 561 0,'0'0'969'0,"0"0"-759"16,0 0-144-16,0 0 48 15,0 0 12-15,0 0-54 16,78 106-33-16,-67-81-30 15,-4 0-1-15,-3-4-8 16,-4-2 1-16,0-6 0 0,0-8-1 16,0-2 0-16,0-3 0 15,0 0 6-15,0-10-6 16,4-8 0-16,15-4-6 16,1 1 6-16,5 0 0 15,-4 5 1-15,-2 9 6 16,-9 4 12-16,-1 3 5 15,-2 0-18-15,-2 0 19 16,-1 0 3-16,0 7 12 16,1-3-12-16,-1 2-7 15,1-1-15-15,0-3-6 16,1-2 2-16,1 0-2 16,6 0 10-16,5-4-8 0,6-8 9 15,3 0-11 1,4 0 1-16,-2 6-1 0,5 1 0 15,-1 5-1-15,7 0 0 16,3 0 1-16,5 5 0 16,4 3 0-16,2-2 6 15,-4 0 15-15,0-6-2 16,-4 0 35-16,-3 0-1 16,-5-8 61-16,-7-10-23 15,-7-4-29-15,-8 0 7 16,-9-2 6-16,-7-1 8 15,0 3-12-15,-7 2-10 16,-11 6-13-16,-2 2 6 16,-3 8-21-16,4 4-14 15,-1 0-16-15,-1 8-2 0,4 10-2 16,3 5-9-16,5 0 10 16,9 2-15-16,0-3 2 15,2 0-26-15,19-6-5 16,4-4 19-16,4-8-5 15,6-4 12-15,5 0 13 16,2 0-1-16,3-16 6 16,3 0-10-16,0 0 2 15,-2-2 7-15,-1 4-7 16,-7 1 7-16,-5 4 1 16,-6 1-2-16,-7 3-4 15,-2 4 5-15,0 1 0 0,-1 0-7 16,8 0 7-16,4 0 1 15,4 0 0-15,6 0 0 16,1-8 1-16,-5-2 4 16,-2-3-5-16,-6 0 15 15,-12-4-7-15,-3-1 71 16,-8-2-17-16,-4-2-16 16,0 0-15-16,0 2-14 15,-10 2 4-15,-4 6-3 16,-1 6 4-16,-4 4-20 15,1 2-2-15,1 0 1 16,1 15-2-16,3 0 0 16,6 3 0-16,5 3-5 0,2-2-1 15,0 0 6-15,2-2-9 16,11 2 10-16,1-4-6 16,1 6 4-16,-1 1 2 15,-1 4-1-15,2 4-5 16,-3 8-1-16,-1 4 6 15,-1 5 2-15,-4 0-2 16,-4-1-3-16,-2-1 3 16,0-9 2-16,-4-6 0 15,-19-6 0-15,-8-7 9 16,-11-4-4-16,-7-7 2 16,-14-6-8-16,-46-14-82 15,11-18-267-15,2-8-633 0</inkml:trace>
  <inkml:trace contextRef="#ctx0" brushRef="#br0" timeOffset="13660.72">14823 13002 2264 0,'0'0'590'0,"0"0"-508"15,0 0 27-15,0 0-15 0,0 0-1 16,-27 138 34-16,9-74-68 15,-2 9-32-15,-5 5-3 16,-1 4-14-16,0-3 16 16,-1-8-19-16,4-8 10 15,6-17-16-15,5-10 12 16,3-15-12-16,7-6 1 16,0-9 7-16,2-4-9 15,0 0 5-15,0-2-4 16,0 5-2-16,0 1-5 15,-7 11-83-15,0-5-398 16,-1-2-643-16</inkml:trace>
  <inkml:trace contextRef="#ctx0" brushRef="#br0" timeOffset="18973.75">15580 13086 1470 0,'0'0'827'0,"0"0"-637"16,0 0 29-16,0 0 32 15,0 0-126-15,0 0-39 16,0-12 19-16,0 12 7 16,0 0-21-16,0 0-34 15,0 0-27-15,0 4-24 16,0 15 6-16,0 12-4 15,-2 9 7-15,-2 8-3 16,0 7-2-16,-6 5-9 16,1 0-1-16,1-2 6 0,-4-4-5 15,3-8 24 1,1-6-8-16,3-6 1 0,-2-7-17 16,5-4 11-16,-2-5-11 15,1-4 6-15,1-3-1 16,0-1-6-16,0-4 6 15,0 1-5-15,0-2-2 16,2 0 3-16,-3-1 1 16,1 1-3-16,-1-1 1 15,3 0-1-15,0-4 0 16,0 0 1-16,0 0-1 16,0 0 1-16,0 0 5 15,0 0-7-15,0 0 2 16,0 0-2-16,0 0 1 0,0 0 0 15,0 0 0-15,0 0 1 16,0 0-2-16,0 0 2 16,0 0 0-16,0 0 5 15,0 0-12-15,0 0-35 16,0 0-154-16,0-4-356 16,3-9-570-16</inkml:trace>
  <inkml:trace contextRef="#ctx0" brushRef="#br0" timeOffset="21847.27">16401 13337 1121 0,'0'0'809'0,"0"0"-452"0,0 0-125 16,0 0 2-16,0 0-15 16,0 0-66-16,0 0-50 15,-112-46-22-15,92 48 0 16,0 14-36-16,2 8 6 15,0 4-20-15,3 6-11 16,4 4-19-16,3 0-1 16,6 0 0-16,2-1 0 15,0-4-1-15,2-1 2 0,17-2-2 16,3-2 2-16,7-6-2 16,7-4 1-16,3-5 0 15,7-9 0-15,2-4 0 16,1 0-1-16,-2-17 2 15,-4-5 6-15,-8-3-6 16,-8-4 5-16,-10-1-5 16,-5 0 7-16,-8-4 1 15,-4-2 22-15,-2-3 47 16,-20-4-25-16,-3 5-16 16,0 6-16-16,-2 8-7 15,6 8-13-15,0 6-2 16,3 6 1-16,3 1-6 0,2 3-9 15,-1 0 0 1,1 0 4-16,-1 0-10 0,4 0 11 16,-1 3-7-16,3 1 16 15,2 2-29-15,2 3-95 16,-7 8-177-16,3-3-301 16,-2-6-584-16</inkml:trace>
  <inkml:trace contextRef="#ctx0" brushRef="#br0" timeOffset="22555.55">17180 13196 935 0,'0'0'789'15,"0"0"-308"-15,0 0-370 16,0 0-52-16,0 0 22 15,0 0 74-15,0 0 15 16,27 91 14-16,-23-47 12 16,1 8-46-16,-3 4-67 15,0 0-9-15,0-4-32 16,-2-3-9-16,2-8-20 0,-2-5 8 16,0-6-15-16,0-7 5 15,0-8-10-15,0-3 0 16,0-5 4-16,0-5-4 15,0 2-1-15,0-4 1 16,0 0 4-16,0 0-3 16,0 0-3-16,0 0 2 15,0 0-1-15,0 0 0 16,0 0 0-16,0 0 0 16,0 0-11-16,0 0 4 15,0 0-14-15,0 0 13 16,0 0-11-16,0 0-1 15,0 0-22-15,3 0-30 0,-1 0-41 16,-2 0-103-16,3-14-242 16,-3-2-470-16</inkml:trace>
  <inkml:trace contextRef="#ctx0" brushRef="#br0" timeOffset="22990.99">17815 13243 1744 0,'0'0'849'0,"0"0"-671"16,0 0-116-16,0 0 82 16,0 0 22-16,-7 142-48 15,1-84-18-15,-3 2 7 16,-1 2-20-16,2-4-41 16,-1-4-5-16,3-5-8 15,-2-7-3-15,4-10-15 16,2-6 3-16,0-11-18 15,0-4 12-15,2-5-11 16,0-4-1-16,0-2 6 0,0 0-6 16,0 0 10-16,0 0-9 15,0 0-2-15,0 0 1 16,0 0-46-16,0 0-151 16,-11 4-295-16,-5-2-244 15,1-2-1084-15</inkml:trace>
  <inkml:trace contextRef="#ctx0" brushRef="#br0" timeOffset="26136.22">18319 13333 1408 0,'0'0'677'0,"0"0"-417"16,0 0 9-16,0 0 17 15,0 0-87-15,0 0-62 16,0 0-37-16,-2-31-46 15,-5 38-20-15,-2 18-33 16,-2 16 8-16,0 9 6 16,4 6 0-16,7-4-13 15,0-6-2-15,0-6 1 16,18-9 0-16,2-8 3 16,4-9-3-16,5-7-2 15,2-7 2-15,2 0 7 0,6-21-2 16,1-6 2-1,-5-5-2-15,-3-3-6 0,-8 2 9 16,-11 1-3-16,-8-1 6 16,-5-1-10-1,0 2 11-15,-16 0-13 0,-8 1 8 16,-5 10-8-16,-2 6 1 16,-1 14-1-16,-3 1 0 15,-1 7-62-15,-11 30-153 16,9-5-263-16,9-8-319 0</inkml:trace>
  <inkml:trace contextRef="#ctx0" brushRef="#br0" timeOffset="26356.59">19204 13287 1713 0,'0'0'742'15,"0"0"-453"-15,0 0-210 16,0 0 11-16,0 0 49 16,-10 142-69-16,-1-88-40 15,-3 0-19-15,1 0-11 16,-5-4-24-16,-11 17-189 16,3-13-241-16,-1-10-383 0</inkml:trace>
  <inkml:trace contextRef="#ctx0" brushRef="#br0" timeOffset="26595.43">18945 13990 1996 0,'0'0'748'0,"0"0"-554"16,0 0-140-16,0 0-28 16,0 0 14-16,-3 111-24 15,-7-61-1-15,-9 7-15 16,-18 16-175-16,1-15-480 0,3-11-593 0</inkml:trace>
  <inkml:trace contextRef="#ctx0" brushRef="#br0" timeOffset="27330.7">14255 14308 825 0,'0'0'650'15,"0"0"-280"-15,0 0-96 16,0 0-23-16,0 0 32 16,0 0-55-16,0 0-75 15,-67-19-70-15,67 19-36 16,0-2-26-16,13 2-3 15,12-2-17-15,4-2 16 16,4 4-17-16,-2 0 0 16,-2 0-90-16,-2 0-179 15,-7 4-204-15,-4 2-98 16,-10-4-235-16</inkml:trace>
  <inkml:trace contextRef="#ctx0" brushRef="#br0" timeOffset="27492.4">14366 14165 1341 0,'0'0'542'0,"0"0"-368"16,0 0-71-16,0 0-71 15,0 0-11-15,0 0 20 16,-3 120-15-16,3-72-14 16,3 5-12-16,-3 14-134 15,0-14-253-15,0-13-760 0</inkml:trace>
  <inkml:trace contextRef="#ctx0" brushRef="#br0" timeOffset="28251.85">13879 14553 1028 0,'0'0'1149'16,"0"0"-868"-16,0 0-133 15,0 0 72-15,0 0-72 16,0 0-49-16,0 0-15 16,-10 0 19-16,32 0 48 15,12 0-37-15,17 0-36 16,14 0-34-16,12 0-5 16,13 0-23-16,11 0-6 15,23 0-9-15,28 0 26 0,25 0 9 16,8 0-12-1,-6 0 3-15,-21 0-13 0,-15 0-1 16,-3 0 13-16,0 3 1 16,1 5-15-16,-7 2 7 15,-8 0-10-15,-18-3 5 16,-24 2 8-16,-14-5 2 16,-8 6-1-16,13-6-23 15,10 7 12-15,9-1-6 16,-1 1 20-16,-4-1-4 15,-1 2-22-15,-5 0 0 16,-2-2 0-16,2 0 0 0,-6-2 0 16,4 1 0-16,-6-3 0 15,-1-6 0-15,-3 0 0 16,-6 3 0-16,-3-3 0 16,-6 0 0-16,-5 0 0 15,-2 0 0-15,-2 0 0 16,2 0 0-16,-2 0 0 15,4 0 0-15,-2 0 0 16,3 0 0-16,0 0 0 16,2 0 0-16,0 0 0 15,0 0 0-15,0 0 0 16,2 0 0-16,2 0 0 16,0 0 0-16,3 0 0 15,-5-3 0-15,-2-3 0 16,0 1 0-16,-4 3 0 0,-2 0 0 15,1 2 0-15,-1 0 0 16,-4 0 0-16,-2 0 0 16,-4 0 0-16,-2-4 0 15,-7 4 0-15,-7-4 0 16,-9 4 0-16,-4 0 0 16,-9 0 0-16,0 0 0 15,-64 10-146-15,-3 9-304 16,-18-4-743-16</inkml:trace>
  <inkml:trace contextRef="#ctx0" brushRef="#br0" timeOffset="28771.05">14652 14929 927 0,'0'0'1138'16,"0"0"-847"-16,0 0-134 0,0 0 117 15,0 136-55-15,0-92-94 16,0 2-51-16,0-2-32 16,0-3-23-16,-3-9-13 15,-1-2-6-15,1-3-34 16,-1 0-171-16,1-9-278 15,3-8-323-15</inkml:trace>
  <inkml:trace contextRef="#ctx0" brushRef="#br0" timeOffset="28990.53">15224 15021 990 0,'0'0'1283'15,"0"0"-796"-15,0 0-421 0,0 0-32 16,0 0 56-16,0 0-5 16,0 0-24-16,16 125-28 15,-16-89 2-15,0 4-28 16,0 0 0-16,0 2-7 16,0 10-163-16,0-12-328 15,0-9-215-15</inkml:trace>
  <inkml:trace contextRef="#ctx0" brushRef="#br0" timeOffset="29393.47">16006 15152 1748 0,'0'0'876'16,"0"0"-603"-16,0 0 4 15,0 0-43-15,0 0-140 16,0 0-62-16,0 0-32 16,-41-6 0-16,26 33 1 15,-3 8 11-15,5 3 1 16,9 0-13-16,4-2 1 16,0-6-1-16,19-1 0 15,10-12 0-15,10-7 0 16,3-10 0-16,7 0 0 0,-2-16 1 15,-2-14 0-15,-6-4 3 16,-9-5-2-16,-11 4 5 16,-12 1-1-16,-7 2 87 15,0-2-9-15,-16 7-16 16,-1 4-35-16,-6 4-9 16,3 7-16-16,1 6-8 15,-4 6-36-15,1 0-163 16,-16 12-277-16,5 7-291 15,4-7-689-15</inkml:trace>
  <inkml:trace contextRef="#ctx0" brushRef="#br0" timeOffset="29786.45">17027 15102 2230 0,'0'0'530'0,"0"0"-415"16,0 0 6-16,0 0-66 15,0 0-5-15,0 0 38 16,0 107 37-16,0-62-51 16,-3 3-39-16,-1-9-22 15,0-1-12-15,1-9 2 16,0-4-3-16,3-4-63 15,0 2-147-15,0-6-174 16,-4-4-407-16</inkml:trace>
  <inkml:trace contextRef="#ctx0" brushRef="#br0" timeOffset="30079.26">17592 15108 1888 0,'0'0'830'16,"0"0"-647"-16,0 0-127 16,0 0-8-16,0 0 73 15,0 0-22-15,0 132-15 16,0-88-14-16,0 1-15 15,0-4-34-15,0-3-13 0,0-5-1 16,0-1-5-16,0-5-2 16,-4 0-85-16,-9-2-206 15,-1-3-449-15,3-12-1107 16</inkml:trace>
  <inkml:trace contextRef="#ctx0" brushRef="#br0" timeOffset="30972.1">18402 14999 1642 0,'0'0'631'0,"0"0"-395"0,0 0-10 15,0 0-57-15,0 0-108 16,0 0 19-16,0 0 53 15,-12 120-4-15,3-74-43 16,-3 2-32-16,4 1-36 16,1-9-3-16,1-5-15 15,4-2-1-15,0-7-110 16,-4 2-171-16,2-8-327 16,-3-6-407-16</inkml:trace>
  <inkml:trace contextRef="#ctx0" brushRef="#br0" timeOffset="31352.58">18862 15102 1910 0,'0'0'787'15,"0"0"-586"-15,0 0-93 16,0 0-20-16,0 0-68 15,0 0 1-15,0 0 4 16,-53 116 2-16,41-76 0 16,6 0-16-16,6-1 2 0,0-8-13 15,2-3 1-15,18-10-1 16,9-8 6-16,9-10-6 16,6 0 9-16,6-16 12 15,1-13-20-15,-7-9 16 16,-10 1-16-16,-12-4 26 15,-13 4 38-15,-9-2 36 16,0 6 7-16,-20 2-2 16,-2 13-43-16,-5 4-22 15,2 10-28-15,-2 4-13 16,2 0-24-16,-18 15-208 16,9-6-390-16,3-5-786 0</inkml:trace>
  <inkml:trace contextRef="#ctx0" brushRef="#br0" timeOffset="32742.42">14453 15544 952 0,'0'0'885'15,"0"0"-389"-15,0 0-285 16,0 0-33-16,0 0-22 16,0 0-22-16,0 0-14 15,0 0 15-15,0 0-28 16,0 0-41-16,16 0-24 15,13-1 39-15,6-4-33 16,9 1-18-16,4 0-18 16,0 3-11-16,-3-1 4 15,-3 2-5-15,-3-3-1 16,-6 3-20-16,-2 0-72 16,-7 0-180-16,-8 0-246 15,-14 0-294-15</inkml:trace>
  <inkml:trace contextRef="#ctx0" brushRef="#br0" timeOffset="32983">14486 15673 1935 0,'0'0'716'0,"0"0"-503"15,0 0 17-15,0 0-66 16,0 0-69-16,0 0-33 15,0 0 4-15,-2 0-17 16,6 0-29-16,17 0 7 16,5 0 0-16,8 0-6 15,3 0-21-15,4 0 0 0,1 0 0 16,4 0-66-16,10 0-217 16,-8 0-508-16,-17 0-640 15</inkml:trace>
  <inkml:trace contextRef="#ctx0" brushRef="#br0" timeOffset="36186.93">15134 15621 1585 0,'0'0'553'0,"0"0"-373"15,0 0 34-15,0 0-16 16,0 0-74-16,0 0-60 16,0 0-28-16,0-3 34 0,2 3-9 15,8 0 7 1,1 0 37-16,7 0-17 0,7 5-52 16,3-1-8-16,6 2-2 15,8-2-19-15,8 2 5 16,2-4-4-16,9 0 31 15,3 2-14-15,3-4 11 16,3 0-7-16,-2 0-11 16,6 0-3-16,0 0-5 15,1 0 10-15,1 0-11 16,0 0 15-16,0 0-17 16,-3 0 10-16,-2 0-16 15,-4 0 9-15,-2 4-9 16,-8 0 17-16,-1-1-1 15,-4 3-10-15,-1-1 11 0,-2-1-16 16,2 2 17-16,0-2-18 16,5 0 20-16,2 0-14 15,0 0 10-15,4-4-1 16,-2 0 7-16,1 0 7 16,-6 0-18-16,-1 0 10 15,-8 0-22-15,-4 0 5 16,-3 0-4-16,-6 0-2 15,-1 0 1-15,-1 0 0 16,2 2 0-16,3 1 1 16,8-2-1-16,7-1 1 15,7 0 13-15,5 0-13 0,1 0 20 16,3 0-19-16,-3 0 11 16,-1 0-7-16,-1 0-6 15,-2 4 6-15,-2-4-6 16,3 3 7-16,-1 1-7 15,2-4 13-15,3 0-4 16,1 0 9-16,0 0-16 16,-2 0-1-16,-1 0 5 15,-1 0-5-15,-2 0 14 16,1 0-15-16,-1-4 0 16,-3 1 0-16,-1-2 0 15,-3 0 0-15,-1 1 0 16,-1 0 0-16,-2 0 0 0,-3 0 0 15,2 2 0-15,-6 2 0 16,-2-2 0-16,-4 2 0 16,-5 0 0-16,-6 0 0 15,-8 0 0-15,-3 0 0 16,-3 0 0-16,-7 0 0 16,-2 0 0-16,0 0 0 15,-2 0 0-15,0 0 0 16,0 0 0-16,0 0 0 15,0 0 0-15,0 0 0 16,0 0 0-16,-6 0 0 16,-61 0-65-16,3 12-229 15,-19-4-720-15</inkml:trace>
  <inkml:trace contextRef="#ctx0" brushRef="#br0" timeOffset="39649.95">16414 15959 990 0,'0'0'1276'0,"0"0"-989"15,0 0-182-15,0 0 22 16,0 0-48-16,0 0-65 15,0 0-5-15,27 18 47 16,-14 13 33-16,3 4 9 16,-3 6-23-16,-2 9 2 15,-2 6-28-15,-3-2 0 16,-1 0-16-16,-1 0-7 0,-2-1-7 16,4-9 1-1,-2-6-10-15,0-8-10 0,3-8 8 16,-1-5-7-16,4-2-1 15,0-7 0-15,6 2 7 16,6 2-6-16,7-7 8 16,11 4 9-16,9-5 0 15,9 0 16-15,3-2-8 16,-1 0-8-16,-6-2-17 16,-8 0 0-16,-9 0 0 15,-10 0-2-15,-6 0-88 16,-10 2-167-16,-11-2-265 15,0 0-173-15,-3 0-684 0</inkml:trace>
  <inkml:trace contextRef="#ctx0" brushRef="#br0" timeOffset="39965.4">16956 16405 811 0,'0'0'1674'15,"0"0"-1190"-15,0 0-418 16,0 0 20-16,0 0-42 16,0 0 22-16,0 0 12 15,129 36 7-15,-90-10-21 16,1 2-10-16,1-2-24 16,-6 7 5-16,-5-8-11 0,-9-3-9 15,-3 0 0-15,-9-8-3 16,-5-5 10-16,-4-4 1 15,0 3 25-15,-2-2-3 16,-17 10 21-16,-10 2-21 16,-11 5-26-16,-3 1-19 15,-6 2-19-15,-25 4-139 16,12-6-294-16,2-13-448 0</inkml:trace>
  <inkml:trace contextRef="#ctx0" brushRef="#br0" timeOffset="44446.83">17787 16405 1699 0,'0'0'746'0,"0"0"-585"16,0 0-82-16,0 0 3 15,0 0 47-15,0 0-1 16,110 24-24-16,-81-6-45 15,-4 3-20-15,-2 6-21 16,-10-1-9-16,-5 2 0 16,-8 2-9-16,0-4 12 15,-2 2-4-15,-15-6 7 16,-6-4-8-16,1-8 8 16,2-1 4-16,4-5 7 15,5-4 8-15,2 0-7 16,7 0 15-16,0 0 2 15,2 0-16-15,0 0-27 0,0 0-1 16,0 0-32-16,16 3 5 16,5 3 15-16,4 11 6 15,0-3 5-15,-3 4-8 16,-7 0 7-16,-5 0-13 16,-10 0 15-16,0 0 0 15,-10-1 0-15,-13 0 0 16,-6-3 8-16,-3-1-2 15,1 0-5-15,6-7 10 16,3-6-11-16,4 0 0 16,3 0-20-16,2 0-195 15,3 0-317-15,6-14-459 0</inkml:trace>
  <inkml:trace contextRef="#ctx0" brushRef="#br0" timeOffset="44815.87">18060 16615 1091 0,'0'0'986'0,"0"0"-834"15,0 0-32-15,0 0 126 16,0 0-67-16,147 4-82 16,-111 19-37-16,-5-2-5 15,-9-3-7-15,-3 5-18 16,-11-9-18-16,-6-1 9 15,-2-1 6-15,0 3 57 16,-6-5 3-16,-17 2 16 16,-1-2-40-16,-3-2-23 0,5 2-4 15,4-6 2-15,7-4-4 16,5 4-17-16,3-4 2 16,3 0-13-16,0 0 2 15,0 0-8-15,0 4 0 16,0 2-10-16,18 2 4 15,6 6 5-15,10-2 0 16,8 2 1-16,7-1-99 16,20 0-143-16,-11-7-349 15,-14-6-369-15</inkml:trace>
  <inkml:trace contextRef="#ctx0" brushRef="#br0" timeOffset="45003.28">18633 16740 1560 0,'0'0'806'15,"0"0"-680"-15,0 0-78 16,0 0 45-16,0 0-45 16,147 6-35-16,-111-3-13 15,-7 6-99-15,-12 1-210 16,-10-10-496-16</inkml:trace>
  <inkml:trace contextRef="#ctx0" brushRef="#br0" timeOffset="45198.04">18711 16601 614 0,'0'0'1519'0,"0"0"-1204"0,0 0-233 15,0 0 28-15,0 0-13 16,0 117-67-16,0-67-16 16,0 2-14-16,0 9-71 15,-9-13-398-15,-4-9-438 0</inkml:trace>
  <inkml:trace contextRef="#ctx0" brushRef="#br0" timeOffset="48086.53">19159 16749 434 0,'0'0'666'0,"0"0"-294"15,0 0-107-15,0 0-56 16,0 0 45-16,0 0-69 16,55-84 1-16,-55 67-42 15,0 2 7-15,0-3-34 16,-10 4-32-16,-4 0-25 0,1 6 10 15,1 0-20-15,1 2-10 16,3 2-16-16,-2 4-18 16,4 0 0-16,-1 0-6 15,1 4 0-15,1 10-14 16,5 5 8-16,0 2-12 16,0-3 6-16,0 4-4 15,15 2-2-15,8 2 7 16,6 1-4-16,4 0 6 15,3 0-3-15,-3-1 12 16,-4 0-5-16,-4-8 4 16,-10 1 2-16,-8-11-2 0,-7 1 1 15,0 1 0-15,-11-6 2 16,-18 4-2-16,-5-2 7 16,-3-6-6-16,-3 0 0 15,7 0-1-15,0 0 8 16,10-14-2-16,2 0 1 15,8-8 4-15,4 0-11 16,9-4 0-16,0-2 0 16,4-2-13-16,16 5-59 15,3 0-102-15,6 6-160 16,-4 6-327-16,-8 4-1037 0</inkml:trace>
  <inkml:trace contextRef="#ctx0" brushRef="#br0" timeOffset="48291.67">19410 16731 1415 0,'0'0'605'16,"0"0"-501"-16,0 0 135 16,125 0-13-16,-74-4-122 15,-1 0-69-15,-8 3-25 16,-9-3-10-16,-6 4-6 15,-16 0-123-15,-7 0-233 16,-4 0-332-16</inkml:trace>
  <inkml:trace contextRef="#ctx0" brushRef="#br0" timeOffset="48485.39">19574 16585 658 0,'0'0'1289'16,"0"0"-1041"-16,0 0-155 16,0 0 41-16,0 0-8 15,15 107-65-15,-11-76-34 16,0 4-20-16,4-3-7 16,-2 8-71-16,-2-14-213 15,3-8-459-15</inkml:trace>
  <inkml:trace contextRef="#ctx0" brushRef="#br0" timeOffset="48811.7">19985 16629 371 0,'0'0'1412'0,"0"0"-1163"15,0 0-120-15,0 0 27 0,0 0-51 16,0 0-35 0,-66 111-18-16,66-79-15 0,0-6-9 15,6-4-19-15,12-5 0 16,4 2-9-16,5-13 6 15,4-2-6-15,0-4-10 16,-4 0-54-16,-7-6-147 16,-9-12-255-16,-6 2-969 0</inkml:trace>
  <inkml:trace contextRef="#ctx0" brushRef="#br0" timeOffset="48998.5">20070 16659 373 0,'0'0'1294'0,"0"0"-930"16,0 0-215-16,0 0-31 15,0 0 10-15,0 0-48 16,-49 125-58-16,40-89-10 16,-3 0-12-16,-3 14-53 15,5-10-202-15,-4-10-357 0</inkml:trace>
  <inkml:trace contextRef="#ctx0" brushRef="#br0" timeOffset="49561.72">20315 16834 618 0,'0'0'1163'0,"0"0"-687"15,0 0-347-15,0 0-38 16,0 0-36-16,0 0-12 16,0 0 55-16,105-14 12 15,-68 10 10-15,4 4-45 0,-5 0-32 16,-3 0-32-16,-4 0-10 15,-7 0-1-15,-4 0-7 16,-10 0-51-16,-8 6-211 16,0 2-294-16,-10-4-52 0</inkml:trace>
  <inkml:trace contextRef="#ctx0" brushRef="#br0" timeOffset="49768.79">20426 16699 692 0,'0'0'820'16,"0"0"-314"-16,0 0-408 0,0 0-21 15,0 0 66 1,0 0-12-16,0 0-54 0,36 127-8 16,-25-97-44-16,-4-5-13 15,-1 0-12-15,-1-2-15 16,-5 2-107-16,0-6-164 15,0-6-332-15</inkml:trace>
  <inkml:trace contextRef="#ctx0" brushRef="#br0" timeOffset="50951.63">20897 16726 689 0,'0'0'1285'0,"0"0"-957"16,0 0-160-16,0 0-69 15,0 0-69-15,0 0-16 16,0 0 18-16,90-4 20 16,-65 8 5-16,-2 10 7 15,-3 0-14-15,-5 0-10 16,-3 2 8-16,-6-2-15 15,-1-4 10-15,-5 2 17 16,0-2 0-16,0 2-29 16,-9-6-1-16,-9 2 5 15,-7 2-4-15,0-6-1 16,0 5-12-16,2-7 15 0,5 1-18 16,5 0 0-16,4 2-14 15,4-5 10-15,3 0-5 16,2 4 0-16,0-4-1 15,0 4-4-15,22-4-1 16,12 6 1-16,11-2 9 16,3 0-10-16,17 6-39 15,-16-3-340-15,-11 2-826 0</inkml:trace>
  <inkml:trace contextRef="#ctx0" brushRef="#br0" timeOffset="51715.7">17340 17401 905 0,'0'0'206'0,"0"0"468"16,0 0-420-16,0 0-64 15,0 0 10-15,0 0-30 16,0 0-97-16,143-36-44 16,-111 36-23-16,-5 0-6 15,-4 0-3-15,-7 0-84 16,-5 0-236-16,-9 10-485 0</inkml:trace>
  <inkml:trace contextRef="#ctx0" brushRef="#br0" timeOffset="51887.54">17390 17513 1311 0,'0'0'709'0,"0"0"-527"0,0 0-104 16,0 0 9-16,0 0-20 16,0 0-3-16,0 0-34 15,109 4-23-15,-45-4-7 16,-8 0-104-16,-2 0-435 0</inkml:trace>
  <inkml:trace contextRef="#ctx0" brushRef="#br0" timeOffset="55813.68">19065 17147 988 0,'0'0'1147'15,"0"0"-823"-15,0 0-204 16,0 0-8-16,0 0-9 15,0 0-58-15,-131 58-15 16,90-40 26-16,3 0-3 0,3-3 8 16,8 0-24-16,8-5 11 15,5-2-12-15,7-4-6 16,3-4-9-16,4 0-9 16,0 0-4-16,0 2-8 15,9 2 0-15,13-4 0 16,7 0 19-16,11 0-1 15,7 0-2-15,-1 0-15 16,0 0-1-16,-7 0-48 16,-3 0-169-16,-11 0-269 15,-12 5-257-15</inkml:trace>
  <inkml:trace contextRef="#ctx0" brushRef="#br0" timeOffset="56011.18">19027 17165 1735 0,'0'0'643'0,"0"0"-461"16,0 0-76-16,0 0-48 15,0 0-8-15,0 0 32 16,-4 139-18-16,0-82-40 16,-2 1-10-16,0 0-14 15,2 1-35-15,2-8-162 16,2-9-279-16,0-21-261 0</inkml:trace>
  <inkml:trace contextRef="#ctx0" brushRef="#br0" timeOffset="56349.76">19391 17173 1508 0,'0'0'673'0,"0"0"-341"16,0 0 26-16,0 0-115 15,0 0-172-15,0 0-47 16,0 0-18-16,-54 45 27 16,27-4 22-16,-2 11-9 15,4 2-7-15,8 4-18 16,10 0-10-16,7-3-11 0,0-11-6 16,11-8-6-1,12-15 6-15,1-6-3 0,3-15 1 16,2 0 8-16,-2-15 0 15,-5-12 0-15,-3-7 0 16,-5 1 9-16,-5 2-8 16,-9 0 6-16,0 9-1 15,-2 0-4-15,-19 8-2 16,-39 14-99-16,8 22-181 16,-9 5-567-16</inkml:trace>
  <inkml:trace contextRef="#ctx0" brushRef="#br0" timeOffset="57105.13">18259 17392 1886 0,'0'0'623'0,"0"0"-382"0,0 0-56 16,0 0-78-16,0 0-75 16,0 0-12-16,0 0 25 15,139-5-21-15,-102 5-6 16,-8 5-18-16,-7 1 4 15,-9-3-3-15,-6-3-2 16,-5 4 2-16,-2-4-1 16,0 0 12-16,-13 0 57 15,-16 0-30-15,-10 4-33 16,-5-4 0-16,-1 0-5 0,3 0 4 16,9 0-5-1,13 0 34-15,7 0 34 0,8 0 7 16,5 0-24-16,0 0-33 15,0 0-8-15,0 0-10 16,9 0 4-16,13 0-2 16,8 6 4-16,3 2 0 15,2-4-5-15,1 6-1 16,-5-2 0-16,2 14-16 16,-8-8-187-16,-9 0-556 0</inkml:trace>
  <inkml:trace contextRef="#ctx0" brushRef="#br0" timeOffset="64136.55">4407 8199 1497 0,'0'0'205'0,"0"0"282"16,0 0-281-16,0 0 3 16,0 0-8-16,0 0-50 15,155-14-68-15,-97 5-34 16,1 2-36-16,-6 1-1 16,-9 4-12-16,-8 2-1 15,-7 0-30-15,-15 0-199 16,-8 13-378-16,-6-2-444 0</inkml:trace>
  <inkml:trace contextRef="#ctx0" brushRef="#br0" timeOffset="64301">4500 8354 1721 0,'0'0'678'0,"0"0"-546"15,0 0 84-15,0 0-70 16,0 0-94-16,0 0-32 15,0 0-8-15,162 0-12 16,-74 0-23-16,-14 0-287 16,-8 0-640-16</inkml:trace>
  <inkml:trace contextRef="#ctx0" brushRef="#br0" timeOffset="64841.43">5797 8213 1957 0,'0'0'681'0,"0"0"-476"15,0 0 65-15,0 0-100 16,0 0-99-16,0 0-53 16,0 0-10-16,78 0-8 15,-27 0 0-15,29 0-82 16,-11 0-243-16,-4 0-439 0</inkml:trace>
  <inkml:trace contextRef="#ctx0" brushRef="#br0" timeOffset="65194.31">6993 7903 707 0,'0'0'1644'0,"0"0"-1264"0,0 0-236 15,0 0 8-15,0 0-76 16,0 0-46-16,0 0-19 15,-60 76 88-15,22-38-1 16,-7 2-39-16,1 2-8 16,2-5-18-16,6-1-8 15,10-9-24-15,8-4 10 16,7-7-10-16,7-5-2 16,4 0 1-16,0-2 0 15,13 0 0-15,20-4 0 0,14 1 23 16,18-6 8-16,10 0-1 15,12 0-28-15,-2-1 2 16,-5-8-4-16,-16 2-46 16,-25 3-192-16,-20-1-433 15,-19 2-557-15</inkml:trace>
  <inkml:trace contextRef="#ctx0" brushRef="#br0" timeOffset="65404.74">6942 8086 2119 0,'0'0'540'15,"0"0"-459"-15,0 0 8 16,0 0-45-16,0 0 53 0,0 113-2 16,0-67-24-16,0 1-43 15,0-3-27-15,0-2-1 16,0-2-48-16,2 2-162 15,1-9-393-15,4-14-441 0</inkml:trace>
  <inkml:trace contextRef="#ctx0" brushRef="#br0" timeOffset="65800.52">7851 7827 1903 0,'0'0'749'0,"0"0"-423"0,0 0-27 16,0 0-97-16,0 0-92 15,0 0-62-15,0 0-26 16,-118 80 5-16,64-22 3 16,-1 9-18-16,-1 4 0 15,9-2-10-15,10-6-2 16,10-6 0-16,14-7-2 15,8-9 1-15,5-8-13 16,3-7 14-16,20-11-11 16,14-10 11-16,9-5 0 15,10-6 7-15,4-22-6 16,0-6 4-16,-11-3-5 16,-16 4-10-16,-17 2 10 0,-16 4 0 15,-2 3 9-15,-29 4-8 16,-11 5 7-16,-10 7-8 15,-4 8 0-15,1 0-27 16,-10 0-180-16,17 4-386 16,13-4-34-16</inkml:trace>
  <inkml:trace contextRef="#ctx0" brushRef="#br0" timeOffset="94630.72">25406 3291 544 0,'0'0'80'16,"-160"28"-62"-16,113-5-10 15,5 16-7-15,13-6-1 16,15-2-67-16</inkml:trace>
  <inkml:trace contextRef="#ctx0" brushRef="#br0" timeOffset="97190.02">29762 1273 1267 0,'0'0'1455'16,"0"0"-1131"-16,0 0-125 15,0 0-103-15,0 0-66 16,0 0-15-16,0 0-14 15,-2-6-1-15,-1 6 0 0,1 6-1 16,-2 9 0-16,-5 10-26 16,-5 15 27-16,-7 12 1 15,-8 14 17-15,-8 11-17 16,-3 7 17 0,-2 0-3-16,5-4-5 0,0-5-10 15,11-15-3-15,4-10 2 16,6-14 2-16,3-9-2 15,4-10 1-15,0-3 0 16,2-6-8-16,1 0 2 16,6-8-39-16,0 0-478 15,0-18-284-15</inkml:trace>
  <inkml:trace contextRef="#ctx0" brushRef="#br0" timeOffset="97617.65">30256 1477 2148 0,'0'0'480'0,"0"0"-246"15,0 0 98-15,0 0-152 16,0 0-123-16,0 0-35 15,0 0-22-15,-71-60-7 16,56 82-14-16,-7 16-13 16,-1 15 32-16,4 9-6 0,7 9 7 15,12-4-3-15,0-3 3 16,16-9-15-16,19-10 10 16,7-14 5-16,10-12 1 15,2-18 7-15,-4-1 8 16,-5-18 27-16,-7-15-6 15,-9-9 6-15,-6-3-16 16,-13-2 5-16,-7 0-5 16,-3 3-7-16,0 5-5 15,-11 7-13-15,-10 8-1 16,-1 6-6-16,0 6-29 16,0 6-61-16,1 6-375 15,8 1-440-15,7 12-780 0</inkml:trace>
  <inkml:trace contextRef="#ctx0" brushRef="#br0" timeOffset="97964.11">31008 1833 2020 0,'0'0'367'0,"0"0"-67"16,0 0-28-16,0 0-144 15,89-131-23-15,-74 95-10 16,-5 0 45-16,-10 4-45 0,0 3-62 16,-6-1 1-1,-15 7-28-15,-6 3-6 0,-6 10-3 16,-6 10-9-16,-7 0-30 16,-6 24-10-16,-4 14 7 15,6 8 13-15,7 6 4 16,11 0 2-16,15 1 20 15,13-6-7-15,4-4 12 16,6-7-16-16,28-8 15 16,10-10 1-16,12-10 1 15,10-8-2-15,33-14-32 16,-17-14-505-16,-12-3-662 0</inkml:trace>
  <inkml:trace contextRef="#ctx0" brushRef="#br0" timeOffset="98167.53">31455 1353 2501 0,'0'0'384'16,"0"0"-263"-16,0 0-32 15,0 0-9-15,-67 173 11 16,34-57-65-16,-9 22-10 15,1-7-15-15,-9 2-1 16,9-45-242-16,3-31-489 0</inkml:trace>
  <inkml:trace contextRef="#ctx0" brushRef="#br0" timeOffset="99352.66">29570 2388 1928 0,'0'0'313'0,"0"0"-83"0,0 0 62 16,0 0-192-16,0 0-91 16,0 0 3-16,0 0 1 15,-108 146 17-15,76-96 10 16,-1-2 1-16,2-1-22 15,2-3 4-15,4-4-22 16,5-8 4-16,5-4-5 16,3-6-7-16,5-6 7 15,3-1-8-15,0-6-3 16,2 1-16-16,2-2-28 16,0-2-406-16,0-6-539 0</inkml:trace>
  <inkml:trace contextRef="#ctx0" brushRef="#br0" timeOffset="101711.32">28733 2374 717 0,'0'0'1493'16,"0"0"-1270"-16,0 0-159 15,0 0 40-15,0 0-44 16,0 0 4-16,-52 139 0 0,25-88-27 16,-4 8-28-16,0-1-9 15,2 18-3-15,12-14-171 16,6-14-625-16</inkml:trace>
  <inkml:trace contextRef="#ctx0" brushRef="#br0" timeOffset="103890.08">28870 2316 902 0,'0'0'693'0,"0"0"-540"15,0 0-55-15,0 0 43 16,0 0-87-16,0 0-32 15,0 0-13-15,0 0 89 16,0 0 65-16,0 0 0 0,0 3-35 16,-4-1-65-16,-2 4-8 15,-5 3-21-15,-5 3-6 16,-4 4-22-16,-2 4 5 16,-3 4-11-16,-2 6 1 15,2 6-1-15,2 3 0 16,0 0-6-16,3 0 12 15,5-3-14-15,3-5 13 16,1 2-6-16,3-5 2 16,0-1-1-16,2 0 1 15,1-5 0-15,3 0 0 16,2-4 0-16,0-4-2 0,0 0-3 16,0-4 3-16,0-4-4 15,9-2 5-15,5-2 0 16,3-2 24-16,8 0 21 15,6-16 10-15,6-8-2 16,2-6-35-16,-1-4 7 16,-3-1-19-16,-4 2 10 15,-4-3-1-15,-4 1 2 16,-6 3-11-16,-3-1-5 16,-3-2 10-16,-5 0-11 15,-4-2 8-15,-2 3-8 16,0 2 2-16,0 4-2 15,-10 6 5-15,-4 6-5 0,1 2 0 16,-2 6 0-16,-4 6-11 16,-5 2 1-16,-3 0-25 15,-4 2 7-15,2 11-3 16,0 2 23-16,7-3-14 16,2 1 11-16,7-6-20 15,1 1-7-15,12-6-6 16,0 0-65-16,0-2-658 0</inkml:trace>
  <inkml:trace contextRef="#ctx0" brushRef="#br0" timeOffset="109868.58">30422 2460 1588 0,'0'0'292'0,"0"0"-68"16,0 0 96-16,0 0-106 15,0 0-87-15,0 0-18 16,0 0 3-16,-58-8-11 15,44 6 7-15,1 2-30 16,-5 0-2-16,0 0-38 16,-2 0-14-16,-2 0-23 15,-4 13 0-15,-1 4-1 0,-2 4-6 16,2 2 5-16,4 1-9 16,4 5 9-16,3-2-9 15,3 1 10-15,5 1-9 16,6-1 7-16,2-4-5 15,0 1-1-15,0-4 7 16,5-3-15-16,13-1 10 16,4-9-4-16,9-1 10 15,7-5 2-15,7-2 20 16,4-2-4-16,-2-13-6 16,-3-6 4-16,-8 0-14 15,-7 4 11-15,-11 3-13 16,-5 0 12-16,-7 2-1 0,-4-1 16 15,-2 0-14 1,0-5 2-16,0-5-6 0,-10-3-7 16,-8-3-2-16,-4-6 0 15,-3-1-2-15,-4 3-11 16,2 2-10-16,0 9-49 16,4 6-118-16,0 16-172 15,7 0-420-15,5 0-713 0</inkml:trace>
  <inkml:trace contextRef="#ctx0" brushRef="#br0" timeOffset="110357.83">30794 2482 1350 0,'0'0'384'16,"0"0"-157"-16,0 0 45 16,0 0-69-16,0 0-122 15,0 0-58-15,0 0 32 0,-73 55 46 16,52-22 3-16,3 4-11 15,3 1-39-15,8-2-36 16,4 0-11-16,3-2-7 16,0-6-1-16,12-2-7 15,7-6-2-15,8-4 10 16,7-6 30-16,2-8 16 16,4-2-9-16,2 0 13 15,3-20-4-15,-3-6-4 16,-4-2-7-16,-5-2-10 15,-8-4 16-15,-9-4-3 16,-8-2 12-16,-8-6-20 16,0-1-8-16,-16 4-11 15,-10 2-5-15,-5 11-6 16,-2 8-22-16,-4 12-131 0,-7 10-220 16,7 0-362-16,10 6-285 15</inkml:trace>
  <inkml:trace contextRef="#ctx0" brushRef="#br0" timeOffset="110585.15">31531 2434 1795 0,'0'0'783'0,"0"0"-701"15,0 0-26-15,0 0 28 0,-58 123-9 16,34-76-52-16,-1 6-14 16,3-2-9-16,0 4-4 15,-12 17-139-15,8-13-237 16,-1-9-598-16</inkml:trace>
  <inkml:trace contextRef="#ctx0" brushRef="#br0" timeOffset="111446.63">27727 3204 1185 0,'0'0'794'0,"0"0"-602"15,0 0-47-15,0 0 35 16,0 0-114-16,0 0-46 16,0 0-7-16,67 5 45 0,-11-5-10 15,35 0 7-15,42 0 14 16,42 0-9-16,30 0-1 15,16-7 9-15,3-1-7 16,4 0 36-16,15-1-40 16,9 3-40-16,-3 6 80 15,-4 0 26-15,-11 0-83 16,-13 0-34-16,-16 5 6 16,-11-1 8-16,-21 0-19 15,-13 0 11-15,-12-4 51 16,-30 0-27-16,-29 0-30 15,-26 0 29-15,-10 0-14 16,-2 0-2-16,3 0-13 16,-3 0 3-16,-15 0 3 0,-7 0-11 15,-12 0 7-15,-5 2-7 16,-4 0 3-16,-1 0-3 16,-3-2-2-16,-1 0 7 15,-1 2-6-15,-2-2 0 16,0 0 1-16,0 0 6 15,0 0-6-15,0 0 3 16,0 0-4-16,0 0 0 16,-7 0-64-16,-37 0-176 15,0-6-584-15,-10-8-1620 0</inkml:trace>
  <inkml:trace contextRef="#ctx0" brushRef="#br0" timeOffset="115808.63">31544 2476 1505 0,'0'0'286'0,"0"0"-111"15,0 0 50-15,0 0-27 16,0 0-23-16,0 0 19 16,16-49-25-16,-16 46-18 15,0-1-36-15,0 3-19 0,0 1-14 16,0 0-44-1,0 0-22-15,0 0-16 0,-4 13-13 16,-12 15-11-16,-7 13 24 16,-3 6 7-16,0 4 1 15,-1-1 2 1,2-4-9-16,7-6 13 0,3-8-13 16,6-5-1-16,2-10 4 15,2-5-11-15,5-6 7 16,0-3 0-16,0-3 12 15,0 0 1-15,0 0 10 16,5-17 34-16,15-10 0 16,7-15-48-16,6-5-2 15,-2-1-7-15,-2 7 0 16,-10 12 0-16,-9 11 1 16,-5 12 7-16,-5 6-8 15,0 0-2-15,0 7-49 0,0 16 32 16,-7 7 16-16,-7 2 3 15,-1 1 0-15,-3-2 0 16,-1-3-30-16,-15-2-207 16,5-4-314-16,0-10-369 0</inkml:trace>
  <inkml:trace contextRef="#ctx0" brushRef="#br0" timeOffset="119945.42">31400 3435 1185 0,'0'0'1023'0,"0"0"-875"16,0 0 163-16,0 0-16 16,0 0-148-16,0 0-84 15,0 0-48-15,-136 36 0 16,107 6-15-16,2 8 9 16,9 2 1-16,5 4-2 15,10-1-2-15,3-4-6 16,0-5 0-16,19-6-8 0,5-11 7 15,5-8 2-15,7-13-1 16,-1-8 0-16,7 0 35 16,3-21 68-16,0-13-15 15,-3-9-7-15,-4-3-19 16,-7-2-1-16,-9 1-5 16,-6-3 32-16,-7 3-26 15,-7 4-34-15,-2 6-19 16,0 9-7-16,0 5-2 15,0 8-10-15,-7 3 0 16,-1 2-22-16,-6 0 1 16,-1 1-56-16,-19-7-251 15,3 3-509-15,4-2-655 0</inkml:trace>
  <inkml:trace contextRef="#ctx0" brushRef="#br0" timeOffset="121250.03">30715 3726 1729 0,'0'0'318'16,"0"0"182"-16,0 0-184 0,0 0-135 16,0 0-39-16,0 0-34 15,0 0-44-15,-66-19-27 16,51 38-37-16,-8 8-1 15,-6 12 0-15,4 7 1 16,4 4 6-16,5-2-6 16,9-2 0-16,7-5-4 15,0-7 4-15,9-9-7 16,11-6 6-16,5-7-10 16,6-12 10-16,5 0 1 0,8-15 9 15,3-19 12-15,1-7-20 16,0-8 16-16,-11-1-8 15,-10 2 21-15,-12 1 28 16,-9 2 25-16,-6-1 7 16,-8 3-39-16,-17 5-51 15,-3 7-5-15,-3 4-56 16,0 12-17-16,-3 2 13 16,0 9-29-16,-5 4-209 15,7 0-328-15,8 4-263 0</inkml:trace>
  <inkml:trace contextRef="#ctx0" brushRef="#br0" timeOffset="121687.96">30087 3534 1925 0,'0'0'601'0,"0"0"-429"15,0 0 153-15,0 0-152 16,0 0-161-16,0 0-12 16,0 0 0-16,-66 128-1 15,54-78 2-15,3 2 0 16,5 1 21-16,4-4-10 0,0-5-10 15,9-8-2 1,11-8-8-16,9-10-14 0,7-9 22 16,6-9 12-16,5-9 5 15,2-20 22-15,-5-8 14 16,-4-5-3-16,-13 2 4 16,-11 0 48-16,-16-2-29 15,0 0-71-15,-16-2-2 16,-15 2-35-16,-5 4 22 15,-1 11 4-15,1 9 3 16,0 8-39-16,2 10-35 16,1 0-47-16,8 0-213 0,8 0-578 15</inkml:trace>
  <inkml:trace contextRef="#ctx0" brushRef="#br0" timeOffset="123818.26">29252 3549 1866 0,'0'0'526'16,"0"0"-289"-16,0 0 111 15,0 0-128-15,0 0-115 16,0 0-74-16,0 0-25 16,-116 85-3-16,93-48 3 15,4 8-6-15,5 1 0 16,10-1 0-16,4 2-6 16,0-3 6-16,14-4-1 0,7-2-12 15,6-7 5 1,2-8-1-16,2-5 3 0,3-9 9 15,-1-9-3-15,8-6 1 16,1-25 41-16,4-9 16 16,-1-8-25-16,-3 0-15 15,-9-2-6-15,-10 2 5 16,-12 0 43-16,-11-2 15 16,0 1-44-16,-11 5-31 15,-16 4-3-15,-4 10 2 16,-5 10-8-16,-3 6-6 15,-2 8-7-15,1 6-8 16,2 0-17-16,5 4-17 0,6 8-37 16,9-6-354-16,9-2-367 15,7-4-1123-15</inkml:trace>
  <inkml:trace contextRef="#ctx0" brushRef="#br0" timeOffset="124728.65">29051 2933 1530 0,'0'0'646'0,"0"0"-490"15,0 0 118-15,0 0 0 0,0 0-159 16,0 0-68 0,0 0-7-16,-33-24-9 0,30 20-19 15,1 0 0-15,0 4-4 16,0 0-7-16,0 0 4 16,0 0-5-16,0 0-16 15,-3 11-32-15,-2 9 28 16,-2 5 20-16,-2 6 0 15,2-2 0-15,0 0 6 16,3-6-6-16,1-6 1 16,3-5 3-16,2-4-4 15,0-4 0-15,0-4 0 16,0 0 10-16,0 0-4 16,0 0 27-16,0-8 9 15,0-11-22-15,0-2-17 16,0-3-2-16,0 2-1 15,2 5 0-15,-2 7 6 0,0 9-6 16,0 1 0-16,0 0-10 16,0 0-40-16,0 14-22 15,0 4 49-15,0 4 23 16,0 0 1-16,3-3 7 16,-3-2-8-16,0-4 1 15,0-6-1-15,0-6 1 16,0 1 0-16,2-2 8 15,-2 0 12-15,2 0 11 16,2-9 22-16,-2-11-36 16,5-4-7-16,-2-4-10 15,-1 2-2-15,1 8 2 16,-5 5 4-16,2 10-4 0,-2 3-2 16,0 0 0-16,0 0-33 15,0 6-41-15,0 9 31 16,0 5 43-16,0 3 1 15,0-3 6-15,0-4-6 16,0-6 1-16,0-2 0 16,0-6 0-16,0-2 7 15,0 0-7-15,0 0-2 16,0 0-4-16,0 6 5 16,0 0-145-16,0-1-560 0</inkml:trace>
  <inkml:trace contextRef="#ctx0" brushRef="#br0" timeOffset="150143.25">29063 1449 1810 0,'0'0'489'0,"0"0"-391"15,0 0 186 1,0 0-28-16,0 0-129 0,0 0-40 15,-72 0 12-15,59 0-2 16,-5 0-23-16,0 4-7 16,-4 5 8-16,-3 3-13 15,-4 6-17-15,0 2-17 16,-2 1-14-16,0 8-13 16,4 1 8-16,3 4-8 15,4-2-1-15,5 2 0 16,5-2-1-16,6 1-5 15,4-3-2-15,0-1 1 16,0-3-1-16,10-4 1 16,9 1 5-16,1-5 1 15,7-6 1-15,-1-2 0 0,5-8 1 16,0-2 10 0,4 0-2-16,-4-6 4 0,-3-15 5 15,1-3 0-15,-5-2-1 16,-1 1-5-16,-8 0 0 15,-1 3 3-15,-5-1 3 16,-3-1-3-16,-1-7-3 16,-2-1-6-16,-3-6-6 15,0 0 1-15,0 2 0 16,0 4 5-16,-8 4-6 16,0 4 0-16,1 6 1 15,1 3-1-15,-2 6 0 16,2 0 0-16,-1-1 1 15,-1 2 0-15,-2 1-1 16,-1-2 1-16,0 2-1 0,0-2 0 16,0 1 0-1,2 2-1-15,0 2-7 0,2 0 7 16,3 4-5-16,-1-2 6 16,5 2-12-16,-2 0 0 15,2 0-5-15,0 0-28 16,-2 6-189-16,-2 8-533 15,-6 0-533-15</inkml:trace>
  <inkml:trace contextRef="#ctx0" brushRef="#br0" timeOffset="175414.08">28813 3584 1341 0,'0'0'681'16,"0"0"-462"-16,0 0 46 16,0 0-25-16,0 0-39 15,0 0-44-15,-18-38-29 0,18 34-19 16,-2 3-1 0,2-1-12-16,0 2-8 0,0 0-10 15,0 0-25-15,0 0-25 16,0 0-11-16,0-1-8 15,0 1 4-15,0 0-4 16,0-3-7-16,0-1 7 16,0 0-8-16,0 0 0 15,-2-2 0-15,2 2 0 16,0 0-1-16,0 2 0 16,0-3 1-16,0 1 1 15,0-1-1-15,0-3-1 0,0 0 0 16,0-2 0-16,0 4-1 15,0 2 1-15,0 1 2 16,0 3-2-16,0 0 0 16,0 0-1-16,0 0-1 15,0 0 2-15,0 0-9 16,0 0-2-16,-5 7-8 16,-2 11-19-16,-2 12 19 15,-4 10 17-15,-5 7 2 16,-1 8 1-16,-4 7 5 15,-1 2-5-15,-1 1 0 16,0-1 14-16,8-4-13 16,-1-8-1-16,5-6 1 15,4-6-1-15,-3-7-1 16,4-3 1-16,1-5 1 0,-2-4-1 16,4-3 0-16,-1-7 5 15,4-2-5-15,-1-3 0 16,1-4 0-16,0 0-1 15,2-2 1-15,0 2 0 16,-2 2-1-16,2 0 0 16,0-2 1-16,-2 3 1 15,2-4-2-15,0 1 0 16,0-2 1-16,0 3-1 16,0-3 1-16,0 0 0 15,0 0-1-15,0 0 2 16,0 0-2-16,0 0 6 15,0 0-4-15,-2-9-2 16,-1-5-80-16,-4-6-791 0</inkml:trace>
  <inkml:trace contextRef="#ctx0" brushRef="#br0" timeOffset="178564.41">28097 2913 436 0,'0'0'1516'0,"0"0"-1271"16,0 0-129-16,0 0 97 15,0 0-98-15,0 0-81 16,0 0-26-16,-81 54-1 0,78-33-7 16,3-2 1-16,0 0 1 15,0-6-1-15,0 0 5 16,11-3 2-16,2-3 7 16,1-6 13-16,1-1 17 15,-1 0 16-15,-1 0 42 16,3-4 23-16,-3-10-2 15,1-5-25-15,-3-2-9 16,-3-2-15-16,-1-3-18 16,-4 2-18-16,-1 2 4 15,-2 0-10-15,0 3-16 16,0 0-8-16,0 3-8 0,-5 4 7 16,-2 2-7-1,3 4-1-15,-5 2 6 0,3 0-6 16,-4 4 0-16,0 0 0 15,1 0-9-15,-1 0 0 16,2 0 8-16,-1 0-5 16,5 0 5-16,-2 0 0 15,6 0-8-15,0 0 9 16,0 0-1-16,0 0 0 16,0 0 1-16,0 0 0 15,0 0 0-15,0 0 0 16,0 0 0-16,0 0 0 0,0 0 0 15,0 0 0 1,0 0 0-16,0 0 0 0,0 0-1 16,0 0-8-16,0 0 0 15,0 0-5-15,0 0-5 16,0 0-2-16,0 0 3 16,0 0 3-16,0 0 4 15,0 0 10-15,0 0 1 16,0 0-1-16,0 2 1 15,0-2 0-15,0 2 0 16,0 0 1-16,0 2-1 16,-4 2 0-16,2 5 1 15,-2 1 0-15,-1-1-1 16,1 1 1-16,2 0-1 16,0-2 1-16,0-4-1 0,-1-2 1 15,3 0-1-15,0-4 1 16,0 0 0-16,0 0 0 15,0 0 0-15,0 0-1 16,0 2-119-16,0-2-232 16,5 2-476-16,1-2-918 0</inkml:trace>
  <inkml:trace contextRef="#ctx0" brushRef="#br0" timeOffset="-213856">25388 3270 1051 0,'0'0'181'0,"0"0"179"16,0 0 283-16,0 0-312 16,0 0-45-16,0 0-20 15,-2 0-49-15,2 0-49 16,-2 0-90-16,0 0-40 15,-5 0-16-15,-4 6-17 16,-11 5-5-16,-14 6-18 0,-11 11 3 16,-5 11 5-1,2 4 4-15,5 10-29 0,9 1 16 16,11 2 2-16,10-1 10 16,9-5-1-16,6-11 7 15,0-7-7-15,13-12-2 16,9-11-4-16,7-9 3 15,7-5 11-15,6-24 21 16,1-13 2-16,-6-9-1 16,-8-3-5-16,-11-1 8 15,-11 5 4-15,-7 0-11 16,0 8-11-16,-7 5-7 16,-11 7-9-16,0 6 2 15,-1 7-16-15,-4 9-25 16,3 8-179-16,5 6-435 0,8 9-384 0</inkml:trace>
  <inkml:trace contextRef="#ctx0" brushRef="#br0" timeOffset="-213571.15">25413 3401 1938 0,'0'0'321'0,"0"0"-238"15,0 0 64-15,0 0 15 16,0 0-67-16,-20 116-59 16,13-81-20-16,5 1-4 15,2-9-4-15,0-7-7 0,0-7 7 16,0-6-1-16,0-5 46 16,0-2 27-16,6 0 58 15,6-2-15-15,5-19-19 16,10-12-48-16,6-9-35 15,6-8-21-15,1-2-163 16,4-13-368-16,-11 15-153 16,-8 15-792-16</inkml:trace>
  <inkml:trace contextRef="#ctx0" brushRef="#br0" timeOffset="-212949.15">25656 3479 825 0,'0'0'309'0,"0"0"-50"15,0 0-2-15,0 0-105 16,0 0-80-16,0 0-27 16,45 105-7-16,-19-105 11 15,3-2 37-15,-2-19 69 16,-7-5-47-16,-5 0-26 16,-5-2 39-16,-10 6 37 15,0 4-35-15,0 6 7 16,-3 4-51-16,-8 5-43 15,2 3-36-15,-5 0-5 16,-1 19-13-16,-1 7 8 16,3 4 9-16,2 2-7 15,9 0-1-15,2-4-6 16,0-4 0-16,20-6-2 0,11-7 4 16,6-8 8-16,6-3 5 15,4-9 15-15,0-18-4 16,-3-7-1-16,-3-6-2 15,-6-2 2-15,-8-1 1 16,-7 6-5-16,-4 5-5 16,-8 7 1-16,-3 11 6 15,-5 10-2-15,0 4-6 16,0 4-68-16,0 21 17 16,-3 8 51-16,-5 12 6 15,-1 3 0-15,-3 4 1 16,4-2-5-16,-1-2-2 15,-1-5 0-15,4-8 0 0,0-6 0 16,-1-9 0 0,3-9 2-16,2-6 4 0,2-5 16 15,0 0 23-15,0 0 45 16,0-18-42-16,0-7-21 16,0-1-21-16,13-3-6 15,7 0 0-15,4 6 0 16,3 2 0-16,4 9-9 15,2 2-5-15,8 6-32 16,30 4-144-16,-9 0-140 16,-2 0-319-16</inkml:trace>
  <inkml:trace contextRef="#ctx0" brushRef="#br0" timeOffset="-212679.46">26890 2994 1743 0,'0'0'503'0,"0"0"-330"15,0 0 137-15,0 0-94 16,0 0-110-16,-165 89-71 16,97 37 49-16,-11 39 39 15,6 13-26-15,13-7-60 16,13-24-17-16,20-43-10 15,9-25-10-15,4-23 0 16,8-19-9-16,0-1-18 0,1-3-149 16,5-9-182-16,0-15-261 15,0-9-85-15</inkml:trace>
  <inkml:trace contextRef="#ctx0" brushRef="#br0" timeOffset="-212480.86">26304 3429 124 0,'0'0'1785'15,"0"0"-1524"-15,0 0-218 16,0 0 14-16,0 0-56 16,0 0 10-16,0 0 8 0,145 16-6 15,-96-10-13-15,13-6-6 16,-13 0-310-16,-11 0-623 0</inkml:trace>
  <inkml:trace contextRef="#ctx0" brushRef="#br0" timeOffset="-211921.29">27015 3052 1874 0,'0'0'552'0,"0"0"-340"0,0 0 38 16,0 0-110-16,-145 69-62 16,87-10-8-16,-2 15-2 15,4 10-11-15,7 5-26 16,11-1-21-16,9-4-10 15,14-6-2-15,8-9-5 16,7-13-14-16,0-12-28 16,7-17-68-16,13-14 17 15,6-13 34-15,6-10 66 16,5-28 12-16,6-12-3 0,-3-9-8 16,-4 1 1-1,-10 6 7-15,-7 12-8 0,-9 12 16 16,-7 15 30-16,-3 9 45 15,0 4-79-15,0 4-13 16,-7 19-10-16,-5 8 10 16,2 11 0-16,3 0 0 15,7-1 0-15,0-2-8 16,0-9-10-16,7-9-19 16,7-8 22-16,1-10 15 15,1-3 6-15,-1-2 18 16,1-21 15-16,-1-8 21 15,-6-4 12-15,-2-4 4 16,-7 1-34-16,0 4-25 16,-10 4-17-16,-7 10-63 0,-10 14-68 15,7 6-212 1,3 0-602-16</inkml:trace>
  <inkml:trace contextRef="#ctx0" brushRef="#br0" timeOffset="-211514.42">27087 3649 1487 0,'0'0'316'0,"0"0"-249"16,0 0-22-16,0 0 49 16,0 0 1-16,0 0-37 15,28 118-14-15,-19-99-16 0,-2-5-17 16,1-7-10-1,-3-4 6-15,2-3 11 0,2 0 128 16,4-18 88-16,3-7-72 16,1-3-93-16,-1 1-29 15,-5 6 2-15,-5 7 9 16,-2 8 10-16,-4 6-61 16,0 0-10-16,0 13-75 15,0 10 71-15,6 4 14 16,0 1 12-16,5-1-3 15,3-4-1-15,-1-7-7 16,-1-8 9-16,1-8 8 0,0 0 49 16,3-15 173-16,6-17-71 15,2-4-116-15,-1-5-37 16,-1-4-16-16,1-13-78 16,-10 12-397-16,-7 6-379 0</inkml:trace>
  <inkml:trace contextRef="#ctx0" brushRef="#br0" timeOffset="-210886.43">24769 4037 1773 0,'0'0'468'0,"0"0"-328"16,0 0 155-16,0 0-148 15,0 0-139-15,0 0-7 16,114 14 54-16,6-1 106 16,58 1-43-16,34-1-47 15,11-6-22-15,-1 2-3 16,-12-6-2-16,-2 0-29 15,-11-3-8-15,-18 1-6 0,-48-1-1 16,-44 3 0-16,-33-2-1 16,-25-1 1-16,-8 3-7 15,-4-3-38-15,-9 0-48 16,-8 0-9-16,-29 0-46 16,-15-4-464-16,-12-3-601 15</inkml:trace>
  <inkml:trace contextRef="#ctx0" brushRef="#br0" timeOffset="-210621.37">24725 4328 2058 0,'0'0'325'15,"0"0"-239"-15,151-32 103 16,1 15 46-16,68-1-21 16,30 5-64-16,8 10-74 15,-11 3-11-15,-23 0-43 16,-8 0-15-16,-8 8-7 16,-7 4 0-16,-9-2-6 15,-14-6-157-15,-47-4-404 16,-35 0-654-16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41:58.905"/>
    </inkml:context>
    <inkml:brush xml:id="br0">
      <inkml:brushProperty name="width" value="0.05292" units="cm"/>
      <inkml:brushProperty name="height" value="0.05292" units="cm"/>
      <inkml:brushProperty name="color" value="#FF0000"/>
    </inkml:brush>
  </inkml:definitions>
  <inkml:trace contextRef="#ctx0" brushRef="#br0">4384 5664 2338 0,'0'0'716'0,"0"0"-463"16,0 0-15-16,0 0-148 15,0 0-82-15,0 0-8 16,-9 27-44-16,9 17 13 15,0 13 25-15,0 16 6 16,0 11 5-16,0 5-5 16,0 5 6-16,0 0-5 0,0-4 17 15,-2-2-11 1,-4-7 8-16,-4-9-13 0,1-7-2 16,3-9-5-16,4-12 4 15,2-9-14-15,0-14-309 16,8-10-391-16,6-11-492 0</inkml:trace>
  <inkml:trace contextRef="#ctx0" brushRef="#br0" timeOffset="542.03">4536 5378 2138 0,'0'0'890'0,"0"0"-610"16,0 0-75-16,0 0-133 15,0 0-53-15,0 0-13 16,0 0-6-16,-16-12-18 16,43 12-8-16,20 1 3 15,19 18 23-15,19 6 9 16,9 12 21-16,1 9-7 15,1 10-2-15,-7 7-5 16,-8 5 11-16,-10-2 0 16,-15 0-3-16,-14-1 0 15,-17-7-7-15,-15 5 7 0,-10-5-2 16,0 2 17-16,-28-1 5 16,-15-3-11-16,-13 4 0 15,-10 1-18-15,-7 4 1 16,-6 1-16-16,2-8 9 15,8-5-9-15,9-12 0 16,10-10-4-16,13-12 4 16,5-3 0-16,3-7-2 15,5-1-7-15,-1-2-7 16,6 0 4-16,2-3-8 16,5 1 14-16,4-4-6 15,4 0 11-15,4 0-8 16,0 0 1-16,0 0 1 15,0 0-4-15,0 0-14 16,6-7-76-16,15-17-121 0,-3 1-594 16,-5-4-1013-16</inkml:trace>
  <inkml:trace contextRef="#ctx0" brushRef="#br0" timeOffset="1246.18">4398 5600 55 0,'0'0'748'16,"0"0"-122"-16,0 0-491 15,0 0-27-15,0 0 3 0,0 0 4 16,0-106-3-16,0 86 20 16,0 2 38-16,-2 2 11 15,0 4-31-15,-1 0 21 16,-2 6 34-16,3 2 5 16,0 2-53-16,2 2-57 15,-2 0-52-15,2 0-31 16,-3 0-4-16,3 0-11 15,-2 0-2-15,0 0-9 16,-2 6-17-16,0 18-20 16,-6 16 15-16,3 16 31 15,1 12 0-15,0 7 9 16,3 0-8-16,3 0-1 16,0-1 2-16,0 2 10 15,0 3 3-15,0-3-2 0,0-4 8 16,0-4-7-16,0-6 4 15,-2-3-17-15,2-9 16 16,0-8-10-16,0-6 5 16,0-11-11-16,0-6 1 15,0-7-2-15,0-7 0 16,0-4 2-16,0-1-2 16,0 0 18-16,0 0-11 15,0 0-7-15,-12 0-75 16,2-6-245-16,-9-8-1326 0</inkml:trace>
  <inkml:trace contextRef="#ctx0" brushRef="#br0" timeOffset="1601.38">3473 5797 510 0,'0'0'1464'0,"0"0"-786"15,0 0-479-15,0 0 35 16,0 0-61-16,0 0-173 15,0 0 13-15,51 0-13 16,9 0 54-16,10 0-3 16,3 0-8-16,-2 0-26 15,-3-5-8-15,-11 2-1 16,-8-1-8-16,-5 4 0 16,-7 0-231-16,-16 12-473 15,-9 4-373-15</inkml:trace>
  <inkml:trace contextRef="#ctx0" brushRef="#br0" timeOffset="1846.93">3524 6338 222 0,'0'0'2018'0,"0"0"-1321"16,0 0-417-16,0 0-5 15,0 0-179-15,0 0-91 16,0 0-5-16,-44-11-18 16,46 4 1-16,18 1 17 15,14-4 11-15,16 0 4 16,20 0-14-16,30 8-2 16,49 2-318-16,-19 4-524 15,-8 10-331-15</inkml:trace>
  <inkml:trace contextRef="#ctx0" brushRef="#br0" timeOffset="2366.38">5478 6042 960 0,'0'0'739'0,"0"0"-197"15,0 0-235-15,0 0 188 16,0 0-235-16,0 0-59 0,0 0-59 15,-55-31-25-15,55 31-72 16,0 0-45-16,18 0-19 16,22 0 8-16,18 0 11 15,15 0 10-15,7 0 6 16,7-4-6-16,-3 0-10 16,1-2-5-16,-6 1-1 15,10 5-34-15,-20 0-220 16,-27 0-630-16</inkml:trace>
  <inkml:trace contextRef="#ctx0" brushRef="#br0" timeOffset="3140.09">4725 8406 1729 0,'0'0'802'0,"0"0"-520"16,0 0 62-16,0 0-117 16,0 0-164-16,0 0-63 15,-22-5-37-15,39 32-31 16,13 13 52-16,5 12 16 0,1 10 10 15,-2 5 6 1,-5 1-8-16,-10-3 2 0,-7-2-9 16,-12-3 9-16,0 3 4 15,-16-2 37-15,-22 3-9 16,-15 3-14-16,-10-3-13 16,-6-1-6-16,-2-10 2 15,4-5-11-15,12-8 0 16,10-10-63-16,11-12-180 15,12-9-354-15,9-9-338 0</inkml:trace>
  <inkml:trace contextRef="#ctx0" brushRef="#br0" timeOffset="3632">4639 8347 1614 0,'0'0'1043'0,"0"0"-759"15,0 0 9-15,0 0-119 16,0 0-134-16,0 0-40 16,0 0-16-16,77-15 14 15,-25 15-5-15,8 4 7 16,9 14 11-16,9 6 8 15,6 8 22-15,5 8 1 0,1 4-10 16,1 9-31-16,-6 4 18 16,-8 7 14-16,-10 5-3 15,-13 1-11-15,-13-1 5 16,-18 2-9-16,-9 0 0 16,-14-3 5-16,0-4-5 15,-16-2 27-15,-22-6-20 16,-11-4 10-16,-13-4-5 15,-9-3-6-15,-5-8-20 16,-2-2 11-16,1-8-12 16,2-4-5-16,4-5 4 15,3-6-20-15,3-3-5 16,5-4-14-16,6-2-7 16,9-3 8-16,12 0 2 15,9 0 4-15,8 0-5 0,16-23 2 16,2-4-157-16,16-4-781 15</inkml:trace>
  <inkml:trace contextRef="#ctx0" brushRef="#br0" timeOffset="4012.02">5900 8843 1996 0,'0'0'854'15,"0"0"-674"-15,0 0-8 16,0 0-54-16,0 0-43 16,125-2 94-16,-61-1-74 15,7 2-38-15,2-1-17 16,1-1-2-16,-5 2-10 16,-6 1-10-16,-12 0-17 0,-9 0-1 15,-9 0-5-15,-1 0-16 16,11 0-180-16,-10 0-444 15,-4 0-745-15</inkml:trace>
  <inkml:trace contextRef="#ctx0" brushRef="#br0" timeOffset="4791.87">4919 11051 172 0,'0'0'2129'15,"0"0"-1656"-15,0 0-264 16,0 0 53-16,0 0-147 16,0 0-114-16,-49 71-1 15,47 22 33-15,0 31-19 16,-3 30 13-16,-1-1 10 16,-2-24 4-16,4-33-34 15,0-42 61-15,4-13-52 0,0 2-10 16,0 0-6-1,0-6-1-15,0-11-59 0,0-9-153 16,0-17-327-16,0-6-37 16,0-18-899-16</inkml:trace>
  <inkml:trace contextRef="#ctx0" brushRef="#br0" timeOffset="5204.5">4861 11073 2314 0,'0'0'818'0,"0"0"-707"15,0 0-20-15,0 0-70 16,0 0-15-16,0 0 62 0,140 120-4 16,-70-74-19-16,10 4 15 15,7 0-9-15,4 1-10 16,3-4 7-16,-5-2-20 15,-9-5 10-15,-11-4-31 16,-18-5 0-16,-13-10-6 16,-13-5-2-16,-14-3 2 15,-7-8-1-15,-4-1 17 16,0 2 7-16,-15 7 42 16,-24 4-18-16,-21 13-23 15,-17 7-23-15,-17 6 8 16,-4 4-9-16,2-1 1 15,12-4-1-15,14-5-1 16,15-4-9-16,16-7-12 0,18-8-11 16,9-3-14-16,12-8-20 15,0-1-161-15,27-6-370 16,4-2-32-16,3-11-296 0</inkml:trace>
  <inkml:trace contextRef="#ctx0" brushRef="#br0" timeOffset="5663.07">5846 11544 1662 0,'0'0'874'0,"0"0"-585"16,0 0 60-16,0 0-144 15,0 0-132-15,0 0-53 16,0 0-20-16,-38 46 14 16,27-16-14-16,2 0 0 15,7 1-1-15,2-1 0 16,0-4 1-16,9-1-6 16,11-4 6-16,7-6-14 15,4-2 13-15,2-8 1 16,3-5 2-16,-1 0-2 0,-1-9 11 15,-5-15 4 1,0-2 3-16,-5-5 13 0,-3 5-7 16,-8 0 0-16,-7 2 8 15,-6 0 46-15,0-2-6 16,-4-2-8-16,-17 0-11 16,-4 4-32-16,-8 5-6 15,2 8-15-15,-2 5 0 16,0 6 0-16,4 0-43 15,5 13-125-15,6 12-84 16,2 4-327-16,7-4-184 16,5-7-1031-16</inkml:trace>
  <inkml:trace contextRef="#ctx0" brushRef="#br0" timeOffset="6001.66">6154 11606 52 0,'0'0'2155'0,"0"0"-1659"15,0 0-402-15,0 0 14 16,0 0-14-16,0 0 125 16,124 0-19-16,-63 0-17 15,3 0-54-15,3 0-45 16,-1 0-33-16,-3 0 2 15,-5 0-26-15,-7 2-14 0,-7 4-12 16,-3 0-1-16,-10-2 0 16,-7 0 1-16,-6-4-1 15,-7 0 1-15,-3 0 9 16,-6 0 1-16,0 0 16 16,-2 0-11-16,2 0-16 15,-2 0-10-15,-4 15-151 16,-19 4-357-16,-10 6-648 0</inkml:trace>
  <inkml:trace contextRef="#ctx0" brushRef="#br0" timeOffset="6646.4">4164 11601 1023 0,'0'0'1075'0,"0"0"-801"15,0 0 86-15,0 0-82 16,0 0-91-16,0 0-85 15,0 0-23-15,-56-33-26 16,56 33-32-16,0 0-21 16,0 0 0-16,22 0-7 15,14 8 7-15,17 3 19 16,14-4 25-16,12-1 8 16,8-5-11-16,-1-1-19 15,1 0-20-15,-11 0 4 16,-11 0-6-16,-15 0-45 15,-13 0-140-15,-14 9-380 16,-17-3-432-16</inkml:trace>
  <inkml:trace contextRef="#ctx0" brushRef="#br0" timeOffset="7502.1">4478 8543 889 0,'0'0'1049'0,"0"0"-830"15,0 0 16-15,0 0-3 0,-123-23-49 16,110 19-42-16,4 0-53 16,0 2 8-16,4 2-32 15,1 0-28-15,2 0-16 16,2 0 2-16,0 0-10 16,0 0-4-16,0-3-8 15,0 3-6-15,0 0 5 16,0 0-32-16,0 0-27 15,16 0 19-15,10 0 41 16,13 0 12-16,11 0 9 16,10-3-4-16,5-1 11 15,-1-2-2-15,-6 0-19 16,-8 2 20-16,-10 0-16 16,-11 2-4-16,-9 0-7 15,-5 2-2-15,-5 0-124 0,-10 4-328 16,0 10-222-16,-18-1-241 15</inkml:trace>
  <inkml:trace contextRef="#ctx0" brushRef="#br0" timeOffset="7786.77">4224 9086 1555 0,'0'0'916'16,"0"0"-653"-16,0 0 38 16,0 0-44-16,0 0-161 0,0 0-53 15,0 0-23-15,120-39 29 16,-64 24-17-16,2 1-2 16,-2-1-21-16,-1 5-9 15,-4 2 0-15,-3 2-1 16,-4 3 1-16,-6 2-10 15,-1 1 10-15,0 0-25 16,11 13-215-16,-5 9-382 16,-7 0-433-16</inkml:trace>
  <inkml:trace contextRef="#ctx0" brushRef="#br0" timeOffset="10537.1">4999 12144 801 0,'0'0'337'0,"0"0"-8"16,0 0-214-16,0 0-43 0,0 0 20 15,0 0-14-15,0 0 92 16,23-12 41-16,-19 3-26 16,4 1-30-16,2-4-30 15,-3 2-31-15,1-1-24 16,0 0-12-16,-4 4 0 15,-2-1 10-15,-2 1-27 16,2 4 0-16,-2-2-14 16,0 5-11-16,0-2-1 15,0 2-6-15,0 0-4 16,0 0-4-16,0 0-2 16,0 0 1-16,0 0-1 15,0 0-8-15,0 0 3 16,0 0-15-16,0 0-5 0,0 0-16 15,0 4 26-15,-8 5 16 16,-4-2 0-16,1 2 2 16,1-4-2-16,0 1 2 15,-1 1-2-15,-1-2 1 16,1 0 0-16,5-1-1 16,2-1 0-16,1-3 1 15,1 0 3-15,2 0-4 16,0 0-8-16,0 0-6 15,0 0 12-15,15-12-14 16,27-23-43-16,-1 2-241 0,-5-1-548 16</inkml:trace>
  <inkml:trace contextRef="#ctx0" brushRef="#br0" timeOffset="17862.25">14426 4698 1104 0,'0'0'870'0,"0"0"-309"16,0 0-314-16,0 0 15 0,0 0 12 15,0 0-63-15,-9-12-97 16,7 12-81-16,2 0-16 16,0 0-17-16,0 0-1 15,2-2-14-15,23 2 9 16,15-4 5-16,13 2 1 15,12-3 6-15,11 4-5 16,6 1 8-16,5-2-9 16,4-1 16-16,-1 0-14 15,-3-1 13-15,-8-2-14 16,-12 0 4-16,-11 2-5 16,-13 0-20-16,-10 4-127 15,-11 0-319-15,-10 10-350 0,-10 0-876 16</inkml:trace>
  <inkml:trace contextRef="#ctx0" brushRef="#br0" timeOffset="18462.58">15982 4759 1119 0,'0'0'1245'16,"0"0"-860"-16,0 0-56 16,0 0-39-16,0 0-125 15,0 0-78-15,0 0-48 16,-38-8-19-16,51 8-11 15,20-4 0-15,17-1 46 16,12 1-28-16,9 0-15 16,12 4-6-16,4 0-6 15,6 0 1-15,22 6-1 0,26 11-17 16,11-8-254 0,-25-1-284-16,-34-8-541 0</inkml:trace>
  <inkml:trace contextRef="#ctx0" brushRef="#br0" timeOffset="24111.1">14577 6553 1724 0,'0'0'785'0,"0"0"-448"16,0 0-71-16,0 0 8 15,0 0-196-15,0 0-74 16,-35-28-4-16,26 48-46 15,-1 16-4-15,-13 17 36 16,-6 12 13-16,-9 14 2 16,-7 4 5-16,-5 6-6 15,0-3 6-15,5-9-5 16,10-15 0-16,13-16-1 16,8-16-1-16,8-14 0 0,3-8 0 15,3-6 1-15,0-2 0 16,0 0 12-16,9-24 0 15,29-41 49-15,24-43-20 16,23-40-29-16,-2 4-3 16,-19 28-9-16,-22 36 1 15,-17 33 1-15,0-4 1 16,-5 7-3-16,-1 4 0 16,-9 19 0-16,-6 9-1 15,-1 9 0-15,-3 3-11 16,4 0-27-16,2 26-52 15,5 21-20-15,7 31 73 16,1 31 38-16,-2 26 2 0,-1-8 32 16,-7-26 5-16,-3-32-9 15,-2-21-3-15,4 2-15 16,0-1-6-16,1-5-5 16,0-13-2-16,-4-6-260 15,-1-9-318-15,-4-13-34 0</inkml:trace>
  <inkml:trace contextRef="#ctx0" brushRef="#br0" timeOffset="24290.93">14390 6990 337 0,'0'0'1855'0,"0"0"-1529"0,0 0-257 16,0 0-63-16,0 0 26 15,0 0 9-15,127 60-20 16,-48-32-21-16,-13-6-343 16,-10-4-1210-16</inkml:trace>
  <inkml:trace contextRef="#ctx0" brushRef="#br0" timeOffset="24851.97">14037 9508 2019 0,'0'0'541'0,"0"0"-315"16,0 0 24-16,0 0-136 15,0 0-114-15,0 0-51 16,-7 49 33-16,7 3 18 0,4 13 0 16,-1 6 17-1,-3 8 4-15,0-2-20 0,0-2 7 16,0-2-8-16,0-5-63 16,0 2-322-16,-3-17-328 15,1-19-485-15</inkml:trace>
  <inkml:trace contextRef="#ctx0" brushRef="#br0" timeOffset="25385">14219 9463 1942 0,'0'0'582'15,"0"0"-403"1,0 0-118-16,0 0-21 0,129-25 28 15,-68 30-6-15,1 19 10 16,-2 10-42-16,-6 3 1 16,-12 6-12-16,-11-5-18 15,-13-4 10-15,-13-6-11 16,-5-4 14-16,-5 0 52 16,-24-4 69-16,-12 0-67 15,-7-2-24-15,-4-2-32 16,-1-4 3-16,6-3-15 15,10-5 1-15,6-3 4 16,8-1-4-16,9 0 8 16,8 0-8-16,3 0 5 15,3 0-6-15,3 0-14 0,21 0-52 16,14 0 66-16,14 7 2 16,8 7 4-16,0 5 4 15,-4 8-2 1,-10 5 3-16,-10 2-11 0,-18 0-9 15,-12 4 9-15,-6 2 6 16,-18 4 13-16,-20 0 14 16,-8 1 6-16,-12-3-4 15,0-7-10-15,-2-6-10 16,4-8 8-16,8-8-16 16,2-9 7-16,9-4-7 15,6 0 2-15,4-4-9 0,9-12-18 16,0-2-34-16,6 4-269 15,2 2-821-15</inkml:trace>
  <inkml:trace contextRef="#ctx0" brushRef="#br0" timeOffset="25956.69">14475 12984 2531 0,'0'0'608'0,"0"0"-434"16,0 0 4-16,0 0-5 15,-141-16-68-15,99 38-71 16,-9 16-14-16,-6 14 2 16,-7 28 13-16,16 0-25 15,8 13 13-15,18 5-23 16,22-13 2-16,4 10-2 15,38-9 2-15,22-13 4 16,19-15 7-16,11-18 0 16,4-18-12-16,-2-14 0 15,-7-8-1-15,-11-8-2 0,5-28-112 16,-23 2-150-16,-20 0-651 16</inkml:trace>
  <inkml:trace contextRef="#ctx0" brushRef="#br0" timeOffset="30776.09">15304 6956 2155 0,'0'0'657'0,"0"0"-479"16,0 0 90-16,0 0-192 15,0 0-51-15,0 0-25 16,-22 0 0-16,22 0-17 0,0 0-8 16,0 0-33-16,6 0 31 15,14 0 27-15,12 0 16 16,15 0 16-16,15 0-1 15,9 0 15-15,10 3-23 16,5-3-11-16,5 0-2 16,1 0 14-16,-5 0-15 15,-9 0 2-15,-15-5 11 16,-15-1-7-16,-17 0-2 16,-13 4-12-16,-9 0-1 15,-5 2 0-15,-1 0 0 16,-1 0 0-16,1 0-12 15,1 0-95-15,-4 0-409 0,0 0-174 16,-7 0-567-16</inkml:trace>
  <inkml:trace contextRef="#ctx0" brushRef="#br0" timeOffset="31090.36">16387 6569 1657 0,'0'0'924'16,"0"0"-636"-16,0 0-50 0,0 0-87 16,0 0-109-1,0 0-42-15,0 0 1 0,-15 130 16 16,13-66 9-16,-2 7 6 15,0 1-19-15,2 0 8 16,-2-1-13-16,-1-6 1 16,1-7-8-16,0-5 0 15,2-13-1-15,2-6-8 16,0-5-154-16,-4-8-203 16,0-9-271-16,-2-8-390 0</inkml:trace>
  <inkml:trace contextRef="#ctx0" brushRef="#br0" timeOffset="31535.21">16329 6661 1928 0,'0'0'698'15,"0"0"-464"-15,0 0 43 16,0 0-123-16,0 0-106 15,0 0-38-15,0 0-10 16,103 46 39-16,-44-11-6 16,11 5 3-16,3 1-13 15,6 3 5-15,-2 0 1 16,1-1 1-16,-7-5-9 16,-8-6 1-16,-12-6-11 0,-15-6-4 15,-11-6-6-15,-12-6-1 16,-9-1 9-16,-4-6 10 15,0 2 34-15,0 0-22 16,-22 8-10-16,-16 8-20 16,-20 9 8-16,-18 11-8 15,-11 0-1-15,-2 2 0 16,2-3-16-16,7-6 5 16,14-3-11-16,8-4 8 15,8-3-13-15,15-6 12 16,8-6-1-16,12-2-13 15,7-4-11-15,8-2-112 16,2-2-191-16,17-3-333 0,5-14-339 16</inkml:trace>
  <inkml:trace contextRef="#ctx0" brushRef="#br0" timeOffset="32061.13">17124 7061 1906 0,'0'0'649'0,"0"0"-431"16,0 0 70-16,0 0-129 16,0 0-126-16,0 0-33 15,0 0-6-15,-18 49 6 16,18-18 0-16,12 3 0 16,3-2-1-16,8-4-18 15,1-2 18-15,5-8-10 16,2-5 10-16,3-6 2 15,1-7 4-15,-1 0 1 16,-3-2 7-16,-2-16 13 16,-4-4-16-16,-5-4 19 0,-7-1 23 15,-9 1 32 1,-4 1-5-16,0-1-5 0,-17 2-23 16,-8 5-20-16,-4 3-2 15,-2 8-22-15,-2 2 2 16,2 5-9-16,4 1 1 15,2 0 0-15,7 0-2 16,3 0-5-16,4 0-9 16,1 3-35-16,-5 11-137 15,3-2-267-15,-1-3-326 0</inkml:trace>
  <inkml:trace contextRef="#ctx0" brushRef="#br0" timeOffset="32833.15">17546 7186 523 0,'0'0'922'0,"0"0"-298"16,0 0-376-16,0 0 41 15,0 0-43-15,0 0-62 16,0 0-51-16,-25-18 8 16,23 18-12-16,2 0-6 15,0 0-42-15,0 0-48 16,0 0-27-16,11 0-6 16,22 0 0-16,19 0 1 15,14 0 35-15,11 0-12 16,4 0 6-16,6 0-21 15,7 0-9-15,4 0 1 16,7 0 29-16,2-4 3 16,-2-1-6-16,-7 0-12 15,-9 1-14-15,-9 3 20 16,-8-1-20-16,-15 2 0 16,-10 0 0-16,-14 0 7 0,-8 0-2 15,-12 0-6-15,-3 0 8 16,-6 0-7-16,-4 0 9 15,2 0-10-15,-2 0 12 16,0 0-12-16,0 0 6 16,0 0-6-16,0 0-1 15,2 0 1-15,0 0-20 16,0 17-127-16,-2 5-328 16,0-1-438-16</inkml:trace>
  <inkml:trace contextRef="#ctx0" brushRef="#br0" timeOffset="41903.76">15195 9878 643 0,'0'0'1339'15,"0"0"-979"-15,0 0-132 16,0 0 36-16,0 0-54 16,-18-9-100-16,16 9-32 15,2 0 21-15,-2 0-44 16,0 0-26-16,2 0-28 15,-2 0 12-15,2 0-13 16,0 0 7-16,0 0-6 16,0 0-1-16,0 0 0 15,0 0 0-15,0 0-1 16,0 0 0-16,0 0 1 0,0 0-6 16,0 0 4-1,0 0-1-15,0 0 2 0,0 0 1 16,4 0-1-16,13 0 1 15,8 0 0-15,2 0 14 16,2 0-13-16,2 0 12 16,0 0-12-16,3 0 16 15,1 3-11-15,1-1 7 16,1 0-2-16,4 2 2 16,-1-1-1-16,5 1 3 15,-1-1 3-15,5 1-17 16,0-2 25-16,5 1-14 15,1-2 4-15,1-1-1 16,1 0 8-16,-1 0-11 16,-2 0 4-16,-2 0 5 0,-2-1-6 15,4-8 6-15,2-3-4 16,0-1 5-16,2-1-13 16,-3-1 3-16,-2 0-12 15,1 1 0-15,0-1 6 16,1-2 3-16,3 2 5 15,2-6-14-15,2 0 10 16,1-4-9-16,-5 1 12 16,-2-2-12-16,-3-2 8 15,-4 0-1-15,-2-2-7 16,-3 2 13-16,-3 0-14 16,-5-2 10-16,-3 2-9 15,-2-5 1-15,0 1 4 16,-4 0-6-16,0-4 0 15,-3 2 0-15,-2-2 0 0,-1 0 0 16,-6 0-1-16,1 0-3 16,-1 0 4-16,-1-3-9 15,1 0 8-15,1 0-16 16,1-3 8-16,4 2-9 16,-1-4 8-16,2-2 10 15,0-3 0-15,1 4-8 16,-2 0 4-16,-2 8 3 15,-1 0-19-15,-3 5 11 16,1 7-3-16,-5 2 12 0,-3 3 0 16,2 4-8-1,-1 1 8-15,-1 3-10 0,1 1 10 16,5-3-9-16,1 0 9 16,3-2-6-16,3 0 6 15,-4 2-6-15,-1 4 5 16,-5 4 1-16,-3 2-9 15,2 0 9-15,1 2-10 16,2-2 9-16,7 0 1 16,5-3-1-16,6 1 2 15,9-1-1-15,5-2 0 16,3 3 0-16,6 1 0 16,2 1 1-16,4 1-1 15,2 0 1-15,3-4 5 16,2 1-6-16,-1-1 10 0,1-6 10 15,1 2-10-15,-6-2-10 16,-3 1 1-16,-7 2-2 16,-9 2-6-16,-15 2 6 15,-10 2-1-15,-9 2-4 16,-5 2 7-16,-4 0-1 16,0 0 0-16,0 0 1 15,0 0-2-15,0 0-2 16,0 0 1-16,0 0-7 15,0 0-9-15,0 0-90 16,-9 0-350-16,-6 0-300 0</inkml:trace>
  <inkml:trace contextRef="#ctx0" brushRef="#br0" timeOffset="42471.98">19379 6592 939 0,'0'0'1221'0,"0"0"-874"16,0 0-60-16,0 0 21 16,0 0-53-16,0 0-164 15,0 0-67-15,0-47-24 16,0 47-16-16,0 2-34 15,0 22-95-15,-4 18 36 16,-3 36 109-16,1 47 1 16,-6 51 13-16,1 20 31 15,-2 5 27-15,-5-12-19 16,-5-24 3-16,-6-4 7 0,0-8 27 16,0-11-42-16,8-13-17 15,5-27 2-15,7-20 14 16,7-22-1-16,2-6-25 15,0 2 12-15,0-1-18 16,0-7-4-16,0-18-11 16,4-16-1-16,-2-8-3 15,1-6 2-15,3 0 2 16,4-18-7-16,3-14-124 16,9-42-106-16,-5 7-347 15,-5-7-434-15</inkml:trace>
  <inkml:trace contextRef="#ctx0" brushRef="#br0" timeOffset="43074.13">19261 6541 1709 0,'0'0'1000'0,"0"0"-746"16,0 0-91-16,0 0-2 16,0 0-119-16,0 0-42 15,0 0 0-15,156 24-1 16,-71 3 1-16,31 15-1 15,33 17 1-15,38 27 29 16,5 11 23-16,-14 9 26 16,-31 3-6-16,-49-22-42 15,-29-12-3-15,-22-15 17 16,-13-6-17-16,-3 10 6 16,-4 12-3-16,-10 9 7 15,-15-1-5-15,-2 0-32 16,-19-1 16-16,-22 1 13 15,-10-4 17-15,-16-2-2 16,-27 5-19-16,-29-4-16 0,-25-1 3 16,-15-4-2-16,9-22-9 15,31-9 2-15,39-17 3 16,20-6-4-16,6-4-1 16,-7 0-2-16,-7 3-4 15,-3-4 5-15,11-1 0 16,8-6 0-16,8-1-1 15,9-4-20-15,5-3 21 16,1 0-15-16,4 0 3 16,0 0-3-16,0-7-6 15,2-6-23-15,2-6-22 16,6 0-267-16,5-3-692 0</inkml:trace>
  <inkml:trace contextRef="#ctx0" brushRef="#br0" timeOffset="43914.89">20837 7556 497 0,'0'0'1097'0,"0"0"-731"16,0 0-191-16,0 0 69 0,0 0 78 15,0 0 3-15,57 0-162 16,-26 0-81-16,12 0-49 16,9 0-3-16,12 0-5 15,11 0-4-15,12 0 6 16,22 7-9-16,25 8 17 15,20 9-17-15,6 2 51 16,-6 2-42-16,-13-4-11 16,-35-8-15-16,-21-6 41 15,-24-5-18-15,-17 0-2 16,-5-1-5-16,-2-2-2 16,-8 0-4-16,-16 0-10 15,-9-2 15-15,-4 2-10 16,0-2 12-16,0 0-11 15,0 0 4-15,0 0-11 0,0 0-1 16,-33 4 1-16,-7 4-54 16,-18-4-706-16</inkml:trace>
  <inkml:trace contextRef="#ctx0" brushRef="#br0" timeOffset="44590.79">18947 7106 232 0,'0'0'703'16,"0"0"-53"-16,0 0-442 16,0 0-102-16,0 0-20 15,0 0-30-15,0 0-17 0,0 0 20 16,0 0 76-16,0 0-8 16,0 0 10-16,0 0-30 15,0 0-52-15,0 0-28 16,0 0-11-16,0 0-4 15,0-2-11-15,2 1 10 16,18-3-10-16,9-1 26 16,9-3-21-16,2 0 4 15,3-2-9-15,1 2 0 16,-3 4-1-16,3 4 0 16,-11 0-278-16,-8 0-857 0</inkml:trace>
  <inkml:trace contextRef="#ctx0" brushRef="#br0" timeOffset="45762.54">21859 6581 1345 0,'0'0'762'0,"0"0"-420"0,0 0-77 16,0 0 11-16,0 0-126 15,0 0-143-15,0 0-7 16,-11-14-75-16,4 38 19 16,-2 8 38-16,-1 6 9 15,-6 3 9-15,-3 0 0 16,2 0 0-16,1-8 1 15,5-3-1-15,3-8 6 16,1-7-4-16,4-7-2 16,3-4 0-16,0-4 10 15,0 0 22-15,0-18 56 16,0-17 24-16,16-19-77 16,4-12-19-16,2-10-16 0,1 0 0 15,-3 8 1-15,-7 13-2 16,-4 20 1-16,-4 13-1 15,-5 13 1-15,2 9-12 16,2 0-18-16,5 7-72 16,7 17 4-16,3 11 60 15,4 8 36-15,0 5-2 16,-4 2 4-16,-1 0 0 16,-3-3 0-16,-1 1-1 15,-5-7 2-15,-1-3-2 16,-2 1-3-16,-6 7-80 15,-12-10-376-15,-11-11-205 0</inkml:trace>
  <inkml:trace contextRef="#ctx0" brushRef="#br0" timeOffset="45935.78">21732 6767 1096 0,'0'0'1044'0,"0"0"-861"15,0 0-136-15,0 0-47 16,0 0 14-16,0 0-14 16,127 0 0-16,-69-1-61 15,-11-5-304-15,-12-5-770 0</inkml:trace>
  <inkml:trace contextRef="#ctx0" brushRef="#br0" timeOffset="46147.79">22215 6309 778 0,'0'0'876'0,"0"0"-575"15,0 0-210-15,0 0-76 16,0 0-15-16,0 0-6 15,0 0-53-15,-73 139-170 0,42-98-285 16</inkml:trace>
  <inkml:trace contextRef="#ctx0" brushRef="#br0" timeOffset="46415.27">22269 6503 1450 0,'0'0'608'0,"0"0"-456"16,0 0-115-16,0 0-29 16,0 0 50-16,0 0 19 15,-7 122-6-15,-1-78-29 0,-2 3-18 16,2 0-24-16,-1-3 0 15,-3-1-24-15,4-5-152 16,-13-4-142-16,6-10-227 16,-3-11-629-16</inkml:trace>
  <inkml:trace contextRef="#ctx0" brushRef="#br0" timeOffset="46978.43">22362 6398 1605 0,'0'0'509'0,"0"0"-447"16,0 0 37-16,0 0 89 15,0 0-72-15,146 52-37 16,-117-27-28-16,-5-2-11 15,-9 0 11-15,-8-3-12 16,-7-2 35-16,0-4 0 16,-11-1-17-16,-14 0-16 15,-4-3 19-15,-4-4-24 16,2-2-13-16,4-4-7 16,2 0-4-16,8 0 6 15,3 0-6-15,8 0 11 16,1 0-16-16,5 0 9 0,0 0-16 15,0 0 0-15,7 0-23 16,15 0 7-16,10 0 15 16,7 15-6-16,2 2 6 15,-1 4 1-15,-5 2-1 16,-8-1-12-16,-8 0 12 16,-11 0-12-16,-8-4 7 15,0-1 6-15,-22 0 8 16,-16-1 31-16,-7-2-10 15,-4 2 3-15,2-8-21 16,5-2 4-16,9-3-15 16,8-3 10-16,7 0-8 15,7 0 5-15,5 0-1 16,1 0-6-16,1-7 0 0,2 4-3 16,-8-2-97-16,4 3-414 15,-3-3-596-15</inkml:trace>
  <inkml:trace contextRef="#ctx0" brushRef="#br0" timeOffset="60988.21">15576 9924 117 0,'0'0'1005'0,"0"0"-699"16,0 0-180-16,0 0-11 16,0 0 17-16,0 0-30 15,0-5-8-15,0 2 48 16,0-4-77-16,0 4-13 16,0-2 7-16,0 4 31 15,0 0-54-15,0-2-17 0,0 3-10 16,0 0-8-16,0 0 8 15,0 0-9-15,0 0 1 16,0 0-1-16,0 0 0 16,0 0-6-16,-2 0 5 15,2 0-38-15,-2 5-26 16,2 18-45-16,-2 7 85 16,-1 6 25-16,0 6 6 15,-1 4 10-15,0 2-5 16,2 1 15-16,-3-2-11 15,1 2 1-15,2-7-8 16,2-2-2-16,0-6 4 0,0-3-10 16,0-6 9-1,0 1-8-15,0-2 12 0,6 1-12 16,5-6 12-16,3 1 4 16,3-2 2-16,8 0 5 15,6 1 2-15,7-3 8 16,9 0 23-16,11-1 8 15,7-2-15-15,6-1 0 16,0-4-5-16,-6 0 10 16,-10-5-35-16,-10 1-11 15,-12-4-3-15,-6 0-6 16,-7 0 12-16,-2 0-11 16,-3 0-1-16,-1-1-9 15,-8-15-257-15,-3 0-347 16,-3-1-872-16</inkml:trace>
  <inkml:trace contextRef="#ctx0" brushRef="#br0" timeOffset="61245.05">16322 10291 1568 0,'0'0'833'0,"0"0"-523"16,0 0-262-16,0 0-30 15,0 0-6-15,2 150 0 16,5-84 3-16,3 5-15 16,0-5 7-16,1-4-1 15,-1-6 29-15,-2-6-11 0,-1-6-5 16,-5-6-18 0,0-1 25-16,-2-6-26 0,0-4-59 15,0-8-158-15,0-3-301 16,0-16-256-16</inkml:trace>
  <inkml:trace contextRef="#ctx0" brushRef="#br0" timeOffset="61640.34">16487 10221 2121 0,'0'0'130'0,"0"0"228"16,0 0-124-16,0 0-35 0,0 0-162 15,0 0-37-15,0 0-85 16,14-14 16-16,26 50 58 16,11 9 11-16,14 5 0 15,4 5 1-15,4-3 19 16,1-4 25-16,-5-4 4 16,-9-6 6-16,-11-4-17 15,-13-7-2-15,-12-7-20 16,-11-7-2-16,-8-2-8 15,-5-1-12-15,-2 6 12 16,-25 8 9-16,-17 14 45 16,-14 10-17-16,-11 6-15 15,-5 4-27-15,0-2 0 16,8-3 5-16,1-8-7 0,9-2 2 16,3-9-2-16,6-4-4 15,4-4-12-15,8-4 0 16,8-6-59-16,10-4-260 15,7-4-262-15,8-8-219 0</inkml:trace>
  <inkml:trace contextRef="#ctx0" brushRef="#br0" timeOffset="62051.21">17124 10756 2017 0,'0'0'397'0,"0"0"-277"15,0 0-32-15,0 0-87 16,0 0 0-16,0 0 7 16,0 0 7-16,0 104-3 15,11-75-12-15,5-6 10 16,-1-4-10-16,4-7 9 15,-1-9-9-15,-1-3 1 16,3 0 29-16,5-14 49 16,-1-12-12-16,3-4-37 15,-5 0-11-15,-7-2-18 16,-7 2 74-16,-8 2 9 0,0 2 12 16,-14 2-9-1,-8 4-20-15,-7 6-25 0,-4 5-26 16,-3 8-10-16,0 1-4 15,5 0-4-15,2 7-11 16,9 10-129-16,0 6-132 16,9-2-289-16,2-7-339 0</inkml:trace>
  <inkml:trace contextRef="#ctx0" brushRef="#br0" timeOffset="63120.86">17421 10818 1448 0,'0'0'730'16,"0"0"-468"-16,0 0-68 15,0 0-10-15,0 0-101 0,0 0-54 16,0 0-24-16,0-11-4 15,13 11-1-15,10 7 74 16,3 3 60-16,6 5-35 16,1 0-46-16,0 3-34 15,1 3 0-15,-1 0-18 16,-2 5 0-16,0 5 7 16,-2 2-7-16,-4 7 23 15,-6 3 4-15,0 5 10 16,-3-1-17-16,-3 8-2 15,-2 0-19-15,0 0 6 16,2 6 4-16,5-3 25 16,4-2-11-16,9 0-11 0,6-6 14 15,5-2-15-15,9-2 15 16,12-3-10-16,8-5 16 16,14-2-6-16,23-3-2 15,-5-6 10-15,2-7-17 16,-1-2 10-16,-26-10-20 15,-2 0-8-15,-16-2 1 16,-19-1-7-16,-14-3 7 16,-14 1-1-16,-7-3 1 15,-4 0 0-15,0 2 9 16,-2-2-10-16,0 0 8 16,0 0-7-16,0 0-2 15,0 0-71-15,-6 0-128 16,-19 0-489-16,-4-2-962 0</inkml:trace>
  <inkml:trace contextRef="#ctx0" brushRef="#br0" timeOffset="64020.62">15041 13277 713 0,'0'0'1694'15,"0"0"-1307"-15,0 0-154 0,0 0 38 16,0 0-117-16,0 0-101 16,0 0-52-16,-36-8-1 15,63 8 0-15,25-4 0 16,39-7 9-16,49-3 17 15,63 1 35-15,36-2-11 16,12 6-23-16,10 2-27 16,-4 4 42-16,3-1 14 15,5-1-14-15,-5 4 13 16,-10 1-5-16,-18 0-20 16,-22 0-21-16,-23 11 30 15,-20 7-21-15,-14 3 0 16,-14 3 9-16,-26-3 4 0,-26-2-31 15,-25-5 0-15,-8-3 0 16,6 4 0-16,5 0 0 16,-3-1 0-16,-13-3 0 15,-15-3 0-15,-15-4 0 16,-10 0 0-16,-6-4 0 16,-3 0 0-16,0 0 0 15,0 0 0-15,0 0 0 16,0 0 0-16,0 0-20 15,0 0-146-15,-3 0-203 16,-12 0-695-16</inkml:trace>
  <inkml:trace contextRef="#ctx0" brushRef="#br0" timeOffset="64469.92">18992 11109 1096 0,'0'0'1362'0,"0"0"-977"16,0 0-275-16,0 0-84 15,6 147 41-15,15 16 159 16,0 49-63-16,4 22-82 16,-5 3-21-16,-2-13 9 15,-2-11 8-15,-3-7-40 16,3-17 49-16,-3-23-31 15,3-19-35-15,-3-33-4 16,-2-28-16-16,-2-30 2 16,-5-20-2-16,1-6 0 15,-1-8 0-15,0-5-27 16,-1-16-70-16,-1-1-55 16,-2-40-91-16,0-8-617 0,-2-14-594 15</inkml:trace>
  <inkml:trace contextRef="#ctx0" brushRef="#br0" timeOffset="64957.62">18976 11145 2275 0,'0'0'586'0,"0"0"-428"16,0 0-56-16,0 0-41 15,220-6 56-15,-37 39 37 16,33 17-34-16,14 15-34 16,-9 13-38-16,-26 10 6 15,-8 15-6-15,-17 9-14 16,-28 4 20-16,-28-1-34 15,-38-21 13-15,-29-16-33 16,-23-16 12-16,-21 11 0 16,-8 27 23-16,-55 37 13 15,-34 17-9-15,-24-8-39 16,-17-13 0-16,0-20 0 16,-4-8 0-16,-4-3 0 0,3-7 0 15,5-5 0-15,21-18 0 16,26-16 0-16,18-18 0 15,16-10 0-15,-5 0 0 16,6-5 0-16,11-3 0 16,17-13 0-16,13-5 0 15,12-2 0-15,0-5 0 16,43-58-62-16,1 1-542 16,4-12-940-16</inkml:trace>
  <inkml:trace contextRef="#ctx0" brushRef="#br0" timeOffset="66348.27">20897 12291 924 0,'0'0'814'0,"0"0"-256"16,0 0-367-16,0 0 50 15,0 0 15-15,0 0-75 16,2 0-87-16,-2 0-6 16,0 0-23-16,2 0-13 15,9 0-25-15,5 0 51 16,6 0-10-16,5 3-26 16,8 0-5-16,8 0-8 15,6-1 4-15,4-2-20 16,5 0 4-16,-2 0-16 15,-5 0 9-15,-4 0-9 16,-5 0 10-16,-9-5-11 16,-4 2 0-16,-4 0 1 15,-2 1-1-15,-4-1 12 16,1 0-11-16,5-4 18 0,2-1-13 16,0 0 11-16,2 0-10 15,-1-3 5-15,-3 2-3 16,-5 1-8-16,0 0 7 15,-4 0-7-15,-3 2 5 16,-2 0-4-16,0 1 3 16,-4 1-4-16,2 1-2 15,0-1 2-15,2-3 0 16,2 0 5-16,0-1-5 16,3 0-2-16,0-1 7 15,-2 1-11-15,-6 3 11 16,-1 0-5-16,-3 1 0 0,1 3-1 15,-3 1 1-15,1-4 0 16,-1-1 8-16,4-2-8 16,3-4 9-16,5-5-10 15,1-1 1-15,3-6 0 16,-1 0-1-16,2-6 0 16,1-3 1-16,-3-5 0 15,1-6 0-15,0-7 7 16,-2-6-7-16,-3-5 0 15,-2 0 0-15,-4 1-2 16,-3 1 1-16,1 1-8 16,-3 1 8-16,2 4-7 15,0-7 5-15,6-5-1 0,3-4 2 16,3-12-23-16,-1 3-6 16,3 1-11-16,0 13 29 15,-2 14-12-15,1 12 15 16,5 8-1-16,5 8-14 15,7 0 13-15,11 2-10 16,12 3 14-16,32 7-13 16,36 6 20-16,36 4-6 15,14 0 5-15,-3 0 1 16,-11 0-1-16,-19-9 1 16,-17-7 0-16,-36 5-237 15,-36-6-529-15</inkml:trace>
  <inkml:trace contextRef="#ctx0" brushRef="#br0" timeOffset="67820.72">22441 7836 2 0,'0'0'1079'0,"0"0"-510"15,0 0-393-15,0 0 33 16,0 0 44-16,0 0-54 15,0 0-55-15,-2-20-8 16,2 20-75-16,0 0-43 16,0 0-10-16,0 0-8 0,0 0-6 15,0 0-24-15,0 0 0 16,0 0-22-16,4 0 24 16,11 6 14-16,8 0 14 15,-1 2 1-15,0-1-1 16,-2 0 0-16,-1 1 1 15,-7 2-2-15,1 3-5 16,1 3 6-16,-1 4-10 16,-1 7 9-16,-1 5-8 15,-3 7 3-15,0 3 6 16,-4 4 0-16,1 2-6 16,-5 2 6-16,0 0-2 0,0 5 4 15,0-1-2-15,-9 6 1 16,-5 0 20-16,3 4 3 15,-1 0 13-15,2 0-5 16,3-1-15-16,1-10-3 16,0-3-14-16,4-7 7 15,0-6-7-15,0-6 1 16,2-5 0-16,0-2-1 16,0-4 0-16,0-4 1 15,0 0 3-15,0-4-3 16,0 0 6-16,0 1-6 15,0-1 17-15,4 1-6 16,6 0 11-16,3-3-3 0,5 3 0 16,4 0 2-1,12-1 5-15,6 4 11 0,13-2-11 16,8 0 13-16,3-2-13 16,3 1-3-16,-3-6-3 15,-6-1 6-15,-4-2-11 16,-10 0 2-16,-8-2 14 15,-9-2-17-15,-7 2 4 16,-9-2-17-16,-3 0 14 16,0 0-15-16,-2 0 9 15,1 0-9-15,-1 0 0 16,1 0 5-16,2 0-5 16,-2 0 3-16,1 0-3 15,-1 0-2-15,0 0 2 16,0 0 3-16,-1 0-3 0,3 0 0 15,-2 0 0-15,2-2-1 16,0 2 0-16,-1 0 0 16,4 0 0-16,-1 0-12 15,3 2 11-15,-6 12-170 16,-8-3-597-16</inkml:trace>
  <inkml:trace contextRef="#ctx0" brushRef="#br0" timeOffset="72670.12">23354 8560 1722 0,'0'0'582'0,"0"0"-495"15,0 0-20-15,0 0-52 16,0 0-15-16,0 0-17 16,38 28 0-16,-10 2 5 15,13 12-3-15,6 15 14 16,8 11 1-16,8 10 9 16,11 27 42-16,10 23 29 15,3 30 5-15,-11 10-6 16,-21-2 27-16,-24-5 57 15,-19-9-63-15,-12 11-60 16,0 5 91-16,-16-1-33 16,-13-1-23-16,-4-11 9 15,-5-7-46-15,-6-9 19 0,3-27-14 16,10-30 13-16,6-26-31 16,4-13 2-16,0-1-26 15,-4-5 13-15,4-2-14 16,1-12 6-16,1-7-4 15,2-5-2-15,-6-9 0 16,1-2-57-16,-7-22-138 16,7-13-338-16,4-17-380 0</inkml:trace>
  <inkml:trace contextRef="#ctx0" brushRef="#br0" timeOffset="73389.83">23753 8095 861 0,'0'0'948'0,"0"0"-608"0,0 0-209 15,0 0-85-15,0 0-27 16,0 0-19-16,0 0 0 15,-18-28-9-15,18 28-5 16,7 0-14-16,24 0-37 16,23 8 65-16,37 8 1 15,51 11 30-15,57 16 17 16,28 18 12-16,3 13 4 16,-14 16 30-16,-22 12 1 15,-9 20 12-15,-9 12 49 0,-16 11-130 16,-24 5 125-16,-23 5-19 15,-28 9-46-15,-30 2-16 16,-26-8 8-16,-29 0 6 16,-4-4 18-16,-42 2-65 15,-19-3-36-15,-18-9 65 16,-19-8-10-16,-20-13-19 16,-13-9-2-16,-11-12 7 15,-1-12-21-15,-3-11-11 16,-1-11 7-16,-5-8-17 15,2-8 15-15,7-5-15 16,9-6 0-16,29-10-4 16,24-9 4-16,20-8 0 0,5-6 0 15,-9 2 0 1,-4-4-32-16,-1-3-1 0,11-3 8 16,17 0 17-16,11 0-10 15,12 0 17-15,7-3-28 16,7-7 8-16,9-7-27 15,0 3-127-15,5-8-633 0</inkml:trace>
  <inkml:trace contextRef="#ctx0" brushRef="#br0" timeOffset="74537.63">26239 9715 1737 0,'0'0'620'0,"0"0"-412"16,0 0 18-16,0 0 8 15,0 0-91-15,0 0-77 16,0 0-31-16,61 0-23 0,-8-2-2 16,10 1-1-16,6-2 20 15,8 3 18-15,10 0-8 16,23 0-4-16,30 4-11 16,27 12 4-16,4 0-4 15,-30-4 18-15,-39-4-16 16,-39-4 1-16,-16 1-15 15,-1-4 3-15,-3 3 21 16,-5 0-15-16,-16 0-4 16,-11-2-16-16,-7-2 8 15,-1 3-9-15,-3-3 1 16,0 0 0-16,0 0 0 0,0 1 0 16,0-1-1-1,0 0 1-15,0 0 5 0,0 0-12 16,0 0 6-16,0 0-1 15,0 3-27-15,2 4-39 16,-4 5-136-16,-20-2-384 16,-9-6-239-16</inkml:trace>
  <inkml:trace contextRef="#ctx0" brushRef="#br0" timeOffset="76154.78">23586 7999 110 0,'0'0'891'0,"0"0"-660"15,0 0-79-15,0 0 104 16,0 0-59-16,0 0-100 16,104-2-38-16,-90 2-39 15,-3 0-1-15,-2 0-19 16,-5 0 9-16,1 0-9 16,-3 0 5-16,-2 0-5 15,0 0-1-15,3 0 0 16,-3 0-6-16,0 0 7 15,0 0-9-15,0 2 8 16,0-2-8-16,0 0 9 16,0 0 0-16,0 2 7 15,0-2-5-15,0 0 7 0,0 0 5 16,-7 0 7-16,-9 0 10 16,-2 0-30-16,-6 0-1 15,-3-2 2-15,0 0-2 16,-2-2 0-16,2 2 0 15,3-1 0-15,0 1-1 16,4 2 1-16,4 0-8 16,0 0 7-16,8 0-11 15,-2 0 12-15,8 0-12 16,0 0 12-16,2 0-9 16,0 0 8-16,0 0 1 15,-2 0 0-15,0 0 0 0,-5 0 1 16,1 0-2-1,-6 0-8-15,1 0-3 0,-1 0-11 16,4 0 17-16,-1 0 6 16,3 0-1-16,-4 0 1 15,3 0-1-15,-1 0 1 16,-3 0-1-16,1 0 1 16,-2 0-6-16,0 0 6 15,-1 0-10-15,4 0 8 16,3 2 1-16,3-2-12 15,3 0 12-15,0 3-9 16,0-3 4-16,0 0-12 16,0 2 5-16,0 4-16 15,0 3-27-15,0 8-29 16,0 3 30-16,0 2 48 0,11 4 7 16,2 3-1-16,6-2 2 15,-2 0 10-15,5 6-10 16,1 0 12-16,-1 0-5 15,2 4 38-15,-3 1 7 16,-1 0 11-16,-3 0-24 16,-1-1-15-16,-3 1-3 15,1-2-15-15,-3-3 24 16,-2-2-15-16,2 0-3 16,0-3 2-16,-2-3 7 15,0-2 0-15,0-2-10 16,0-1 5-16,-5-4-9 15,0-2 11-15,-2-5-13 0,2-4 3 16,-4-1-8-16,0-4 7 16,0 2-7-16,0-2 1 15,0 0 4-15,0 0-5 16,0 0-1-16,0 0 0 16,0 0 6-16,0 0-6 15,0 0 7-15,0 0-1 16,0 0 3-16,0 0-2 15,0 10-6-15,-19 12-1 16,-12-2-26-16,-4-3-860 0</inkml:trace>
  <inkml:trace contextRef="#ctx0" brushRef="#br0" timeOffset="78731.03">28102 8161 1883 0,'0'0'559'0,"0"0"-497"16,0 0-50-16,0 0 88 16,159 15-63-16,-95-10 3 15,-1-1-12-15,-5 0-7 16,-14-2-15-16,-15 0-6 0,-13 2-29 16,-24 0-212-16,-21-2-292 15,-10-2-758-15</inkml:trace>
  <inkml:trace contextRef="#ctx0" brushRef="#br0" timeOffset="78937.8">28171 8224 690 0,'0'0'999'0,"0"0"-635"16,0 0-268-16,0 0 75 15,0 112-36-15,0-56-79 16,0 12-15-16,0 9 18 15,0 0-23-15,0 3 3 16,0-5-22-16,-4-9-6 0,-12-6-11 16,-9 4-121-16,4-16-205 15,-2-16-434-15</inkml:trace>
  <inkml:trace contextRef="#ctx0" brushRef="#br0" timeOffset="79106.94">28155 8646 1949 0,'0'0'648'15,"0"0"-505"-15,0 0 68 16,139-29-59-16,-68 22-105 16,7 5-38-16,29 2-9 0,-20 0-137 15,-20 0-592-15</inkml:trace>
  <inkml:trace contextRef="#ctx0" brushRef="#br0" timeOffset="85206.89">21066 10757 1677 0,'0'0'922'0,"0"0"-781"16,0 0-89-16,0 0-44 15,0 0-8-15,0 0-34 16,-15-7-19-16,15 14-18 16,0 16-13-16,0 13 55 15,0 10 29-15,0 10 1 16,0 7 15-16,0 0 2 15,0 4 7-15,-10-3-2 16,2-6 3-16,-1-6-5 16,1-9-12-16,2-12 6 15,6-7-15-15,0-10-6 16,0-14-369-16,2-1-198 0,6-23-553 16</inkml:trace>
  <inkml:trace contextRef="#ctx0" brushRef="#br0" timeOffset="85650.08">21172 10878 937 0,'0'0'1034'16,"0"0"-751"-16,0 0-53 15,0 0 56-15,0 0-205 16,0 0-81-16,0 0-3 16,110-78-9-16,-83 94-21 15,-7 5 8-15,-3 0-8 16,-8-1-5-16,-4 1 26 15,-5-6 12-15,0 3 15 0,-11-4 6 16,-12 1 11 0,-3-4-12-16,-3-2 6 0,4-3-17 15,5-3 0-15,5-3-8 16,9 3 6-16,2-3 7 16,4 0-14-16,0 0 0 15,0 0-11-15,16 1-35 16,11 6 46-16,7 3 15 15,3 4-5-15,1 4 2 16,-5 3-6-16,-6-1-6 16,-9 3 0-16,-7-4 0 15,-11 0 15-15,0 0-1 16,-11-2 35-16,-15 1-21 16,-8 1 2-16,-3-2-19 15,-6-3-10-15,3 1 4 0,-2-8-5 16,1 0 0-16,6-7-18 15,-7 0-13-15,13-14-235 16,2-11-497-16</inkml:trace>
  <inkml:trace contextRef="#ctx0" brushRef="#br0" timeOffset="85833.02">21585 10455 588 0,'0'0'1777'16,"0"0"-1458"-16,0 0-284 0,0 0-35 16,0 0-120-1,0 0 120-15,0 0 0 0,-49 160-159 16,29-99-208-16,-2-13-481 16</inkml:trace>
  <inkml:trace contextRef="#ctx0" brushRef="#br0" timeOffset="86111.94">21822 10772 952 0,'0'0'1283'16,"0"0"-934"-16,0 0-33 15,0 0-87-15,0 0-174 16,0 0-55-16,0 0-30 0,-48-29-30 15,24 46-13-15,-10 12 17 16,-1 6 5-16,2 7-1 16,6 4 21-16,8 3 30 15,13-3-5-15,6-2 6 16,2-6 9-16,27-6-9 16,12-8 20-16,34-16-20 15,-6-4-53-15,-9-4-583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45:09.312"/>
    </inkml:context>
    <inkml:brush xml:id="br0">
      <inkml:brushProperty name="width" value="0.05292" units="cm"/>
      <inkml:brushProperty name="height" value="0.05292" units="cm"/>
      <inkml:brushProperty name="color" value="#FF0000"/>
    </inkml:brush>
  </inkml:definitions>
  <inkml:trace contextRef="#ctx0" brushRef="#br0">19511 7757 960 0,'0'0'710'15,"0"0"-213"-15,0 0-229 16,0 0 40-16,0 0-41 0,0 0-60 16,0 0-43-16,2 7-24 15,-2-7 28-15,0 0-102 16,0 0-21-16,0 0-27 16,0 0 1-16,0 0-13 15,0 0-4-15,0 0 3 16,0 0-4-16,0 0-2 15,0 0-5-15,0 0 5 16,11 2-20-16,7 2 12 16,6 0 1-16,7 0 8 15,8 0 0-15,-4 0 0 16,1 3 0-16,-1-1 1 16,-3-1-2-16,-3-1 6 15,0-2-11-15,2-1 12 16,0-1-7-16,0 0 1 0,-2-1 0 15,-6-3 0-15,-23 4-109 16,0 0-391-16,-12 2-783 0</inkml:trace>
  <inkml:trace contextRef="#ctx0" brushRef="#br0" timeOffset="835.63">21302 7711 456 0,'0'0'1479'0,"0"0"-993"15,0 0-306-15,0 0 81 16,0 0-73-16,0 0-80 15,0 0-36-15,-2 13 37 16,2-13-25-16,0 0-2 16,0 0-22-16,2 0-21 15,3 0-24-15,3 0 0 16,6 0-13-16,8 0-2 16,5 0 10-16,6 0-9 0,0 0 7 15,3 0-8-15,0 0 7 16,-4-2-7-16,-6 0 7 15,-4 0-6-15,-8 2 5 16,-6 0-1 0,-5 0-4-16,-1 0-2 0,-2 0 3 15,0 0-3-15,0 0 2 16,0 0 4-16,0 0-5 16,0 0 6-16,0 0-6 15,-23 0-98-15,2 0-234 16,-2 0-495-16</inkml:trace>
  <inkml:trace contextRef="#ctx0" brushRef="#br0" timeOffset="1669.06">21095 7710 1465 0,'0'0'535'0,"0"0"-330"15,0 0-109-15,0 0-8 16,0 0-60-16,0 0-13 16,0 0-8-16,20 26 125 15,6-18 35-15,13 1 24 16,5-6-31-16,8-3-49 16,3 0-28-16,-2 0-33 15,-1 0-9-15,-8 0-25 16,-8 0-1-16,-12 0-15 15,-8 0 7-15,-9 0-7 0,-5 0 0 16,-2 0 1-16,0 0-1 16,0 0 7-16,0 0-6 15,0 0 3-15,0 0-3 16,0 0 6-16,0 0-6 16,0 0 3-16,0 0-4 15,0 0 0-15,0 0-1 16,0 0 1-16,0 0-1 15,0 0 2-15,0 0-1 16,0 0 2-16,0 0-3 16,0 0 1-16,0 0 0 15,0 0 0-15,0 0-93 16,0 0-227-16,0 0-524 0</inkml:trace>
  <inkml:trace contextRef="#ctx0" brushRef="#br0" timeOffset="7882.56">8357 9793 588 0,'0'0'414'15,"0"0"417"-15,0 0-585 16,0 0-8-16,0 0-26 16,0 0-56-16,-15 0-43 15,15 0 41-15,-3 0 5 16,1 0-26-16,-2 0-9 15,-6 0-29-15,0 0-53 16,-4 0-41-16,-4 0 4 16,0 0-5-16,1 0 0 15,1 0-1-15,5 0 1 0,4 0-1 16,3 3 0-16,4-3 1 16,0 0-9-16,0 0 9 15,0 0-13-15,0 1 12 16,0 2-29-16,17-2-5 15,15 5 13-15,15-1 22 16,15-4 0-16,11-1 1 16,6 0 19-16,-4 0-7 15,-6 0 7-15,-9 0-19 16,-13 0 14-16,-13 0-14 16,-12 0 5-16,-7 0-5 15,-6 0-1-15,-5 0 5 0,0 0-4 16,-2 0-1-1,-2 0 1-15,0 0 0 0,0 0-1 16,17 0-30-16,-1 0-346 16,3 0-527-16</inkml:trace>
  <inkml:trace contextRef="#ctx0" brushRef="#br0" timeOffset="8447.16">9474 9840 939 0,'0'0'859'15,"0"0"-604"-15,0 0 27 0,0 0-12 16,0 0-151-16,0 0-55 16,0 0 45-16,-14 0 16 15,28 0-34-15,12 0 23 16,16 0 91-16,10 0-93 16,7-3-58-16,9 2-33 15,-4-2 5-15,-3 3-25 16,-11 0 8-16,-7 0-4 15,-14 0-4-15,-12 0 0 16,-7 0-1-16,-6 0 12 16,-1 0-10-16,-3 0 16 15,0 0-18-15,0 0 9 16,0 0-9-16,0 0 0 0,0 0 0 16,0 0-38-16,2 9-302 15,6-5-697-15</inkml:trace>
  <inkml:trace contextRef="#ctx0" brushRef="#br0" timeOffset="9588.82">11227 10006 1190 0,'0'0'554'0,"0"0"-303"16,0 0 61-16,0 0-84 15,0 0-69-15,0 0-26 16,0 0 23-16,-14 0-19 15,14 0-32-15,0 0-27 16,0 0-6-16,0 0-18 16,0 0-41-16,14 0-1 15,12 1-12-15,17 4 40 16,11-1 14-16,10-2 8 0,9-2-17 16,1 0-5-1,2 0-13-15,-9 0-19 0,-9-2 8 16,-12-4-16-16,-15 2 17 15,-8 2-17-15,-12 2 15 16,-6 0-5-16,-1 0 1 16,-4 0-10-16,0 0-1 15,2 0 0-15,0 0 1 16,0 0-2-16,3 0 3 16,-1 0-4-16,-2 0 3 15,4 0-1-15,-4 0 1 16,-2 0-1-16,2 0 2 15,-2 0 4-15,0 0-5 16,0 0 1-16,0 0 1 16,0 0-2-16,0 0 6 0,0 0-7 15,0 0 6-15,0 0 1 16,0 0-6-16,0 0 9 16,0 0-9-16,0 0 9 15,0 0-9-15,0 0 12 16,0 0-13-16,0 0 6 15,0 0-6-15,0 0 0 16,0 0 1-16,0 0-1 16,0 0 6-16,0 0-4 15,0 0-4-15,0 0 8 16,0 0-7-16,-2 0 1 16,2 0-1-16,-6 0 0 15,-2 0-54-15,-7 0-137 0,1 0-184 16,3-3-510-16</inkml:trace>
  <inkml:trace contextRef="#ctx0" brushRef="#br0" timeOffset="10340.44">12548 9928 355 0,'0'0'873'0,"0"0"-704"0,0 0 40 16,0 0 18-16,0 0-68 16,0 0-5-16,0 0 26 15,-84 4-24-15,76-2-22 16,4 0 3-16,2 0-19 16,0 0-12-16,2 0-39 15,0 0 2-15,0-2-17 16,0 0 5-16,0 0-6 15,0 0-6-15,0 0-6 16,0 0-24-16,0 2 3 16,0-2-17-16,0 0-2 15,0 0-6-15,0 0 7 0,0 0-6 16,8 0 0-16,15 0 6 16,8 3 12-16,4-3 37 15,2 1-14-15,-6-1-16 16,-9 0-18-16,-8 1 6 15,-6 2-7-15,-4-3 0 16,-1 0 1-16,-3 2-1 16,0-2 1-16,0 0 0 15,0 0 9-15,0 0-10 16,0 0 7-16,0 0-7 16,0 0 1-16,0 0-1 15,0 0-53-15,0 1-236 16,-9-1-533-16,-5 0-1319 0</inkml:trace>
  <inkml:trace contextRef="#ctx0" brushRef="#br0" timeOffset="21856.25">14918 10854 1258 0,'0'0'1149'0,"0"0"-793"15,0 0-126-15,0 0 41 16,0 0-66-16,0 0-76 16,-79-53-57-16,63 46-29 0,-2 6-37 15,-4-2-4 1,-3 3-2-16,-8 0-11 0,-5 22-4 15,-4 9 4-15,-1 10 10 16,1 7-6-16,5 4 7 16,10 1-13-16,11-6 11 15,9-5-10-15,7-3 11 16,0-9-8-16,7-7 2 16,13-6-1-16,7-7 2 15,8-4 5-15,7-6-7 16,10 0 7-16,31-12-215 15,-12-9-358-15,-11-6-589 0</inkml:trace>
  <inkml:trace contextRef="#ctx0" brushRef="#br0" timeOffset="22340.26">15262 10997 1925 0,'0'0'546'0,"0"0"-336"16,0 0-54-16,0 0 27 15,0 0-124-15,0 0-45 16,0 0 64-16,109 11 46 16,-53-8-16-16,4-2-39 0,-6 2-35 15,-6 1-25 1,-8 1-6-16,-6-1-1 0,-5 2-4 16,-5-1-8-16,-6-1-145 15,-7-4-192-15,-5 0-352 16,-6 0-349-16</inkml:trace>
  <inkml:trace contextRef="#ctx0" brushRef="#br0" timeOffset="22563.72">15425 10850 1962 0,'0'0'559'15,"0"0"-495"-15,0 0-63 0,0 0-1 16,0 0 0-16,0 0 17 16,-3 132-11-16,8-86 11 15,-1-1-15-15,-2 0 6 16,7 9-8-16,0-8-86 16,-2-13-521-16</inkml:trace>
  <inkml:trace contextRef="#ctx0" brushRef="#br0" timeOffset="22846.12">16370 10878 2089 0,'0'0'512'0,"0"0"-298"16,0 0 43-16,0 0-26 15,0 0-131-15,0 0-77 16,-141 6-22-16,110 35 6 16,4 5-6-16,4 4 3 15,12 0-4-15,9-2 0 16,2-3 0-16,0-8 0 16,21-7-1-16,5-4-10 15,10-10 10-15,10-8-92 16,44-8-157-16,-12-17-362 0,-7-10-539 15</inkml:trace>
  <inkml:trace contextRef="#ctx0" brushRef="#br0" timeOffset="23014.54">16998 10736 2397 0,'0'0'367'0,"0"0"-224"15,0 0 16-15,0 0-156 16,0 0-3-16,0 0-162 16,-119 120-178-16,90-89-289 0</inkml:trace>
  <inkml:trace contextRef="#ctx0" brushRef="#br0" timeOffset="23446.6">14778 10497 1435 0,'0'0'650'15,"0"0"-425"-15,0 0-92 16,-133 9 104-16,92 4-72 15,1 7-81-15,-1 9-48 16,-2 6 28-16,1 13 0 16,-1 7-22-16,7 9-27 15,9 6-13-15,8 7-2 16,15-1 0-16,4-2 0 0,17-4-45 16,59 11-147-1,-5-21-330-15,2-17-193 0</inkml:trace>
  <inkml:trace contextRef="#ctx0" brushRef="#br0" timeOffset="23868.9">17256 10476 2114 0,'0'0'693'0,"0"0"-638"15,0 0-35-15,0 0 68 16,132 75 69-16,-82-26-16 15,2 10-25-15,-8 8-26 16,-7 3-15-16,-14 0-18 16,-7 1-33-16,-14-5 15 15,-2-4 12-15,0-5-12 16,-22-3-7-16,-5-4-7 16,-4-7 4-16,0-5-22 15,-3-6 4-15,1-6-11 0,0-5 0 16,2-7-58-16,-1-5-106 15,-5-9-207-15,8 0-412 16,4-6-496-16</inkml:trace>
  <inkml:trace contextRef="#ctx0" brushRef="#br0" timeOffset="24057.18">17844 10908 2177 0,'0'0'617'0,"0"0"-549"0,0 0 147 16,156-14-127-16,-98 14-58 15,0 0-29-15,-2 0-1 16,-14 0-227-16,-13 0-441 16,-18 0-858-16</inkml:trace>
  <inkml:trace contextRef="#ctx0" brushRef="#br0" timeOffset="24202.17">17947 10999 970 0,'0'0'1260'15,"0"0"-1006"-15,0 0-190 16,0 0-44-16,0 0 56 16,0 0-13-16,206 20-57 0,-111-20-6 15,-5 0-495-15</inkml:trace>
  <inkml:trace contextRef="#ctx0" brushRef="#br0" timeOffset="24749.25">19431 10471 390 0,'0'0'2024'0,"0"0"-1567"0,0 0-418 15,0 0 33-15,-94 148 136 16,45-33-90-16,4-3-25 16,8-9 10-16,8-20-41 15,8-24-28-15,1 1-15 16,-2 1-18-16,4-16-2 15,3-9-7-15,-16-1-130 16,6-12-363-16,-2-9-617 0</inkml:trace>
  <inkml:trace contextRef="#ctx0" brushRef="#br0" timeOffset="34994.81">17995 4616 1540 0,'0'0'656'0,"0"0"-452"16,0 0 73-16,0 0-57 0,0 0-160 15,0 0-60-15,-19-5-28 16,19 40 23-16,4 11 5 15,5 13 1-15,-1 8 17 16,2 12 13-16,-3 5-5 16,1 8-4-16,-1 2-16 15,2 0 21-15,-2-1 61 16,1-7-10-16,1-6-48 16,-2-12 0-16,-2-11-13 15,-1-16-2-15,0-9-9 16,-4-9-6-16,3-7 0 15,-3-6-24-15,0-8-250 0,0-2-346 16,0 0-439-16</inkml:trace>
  <inkml:trace contextRef="#ctx0" brushRef="#br0" timeOffset="35603.15">18122 4510 1846 0,'0'0'528'0,"0"0"-385"16,0 0 73-16,0 0-28 16,0 0-103-16,0 0-55 15,0 0-22-15,-35 1-1 16,22 2-7-16,-1-3 0 15,3 2 1-15,5-1-1 16,1-1 0-16,1 0 1 16,4 3-2-16,0-3 1 0,0 0 0 15,-3 0-1-15,1 0 0 16,-7 2 1-16,-2-1-5 16,-3 2 4-16,1 0 2 15,3 0-2-15,2-1-10 16,4-2 10-16,4 0-23 15,0 1-5-15,0 2-13 16,0-2-14-16,16 3 35 16,8 1 21-16,12-1 10 15,8 0-1-15,12-3 21 0,9-1 0 16,6 0 3 0,1 0-14-16,-1 0-1 15,-9 0-9-15,-8 0-9 0,-15 0-6 16,-7 10-160-16,-12 2-355 15,-13-1-477-15</inkml:trace>
  <inkml:trace contextRef="#ctx0" brushRef="#br0" timeOffset="36108.56">17978 5741 1735 0,'0'0'593'0,"0"0"-500"16,0 0-11-16,0 0 24 15,0 0 131-15,138 1-68 16,-76-1-51-16,3 0-19 16,-3 0-48-16,-6 0-23 15,-9 0-27-15,-7 0 1 16,-9 0-2-16,9 0-165 15,-9 0-385-15,-4 3-438 0</inkml:trace>
  <inkml:trace contextRef="#ctx0" brushRef="#br0" timeOffset="36481.69">18655 5748 1861 0,'0'0'587'16,"0"0"-439"-16,0 0 4 15,0 0-67-15,0 0-85 0,0 0-9 16,0 0 9-16,-33 75 8 15,33-49-7-15,0-3-2 16,0-6-12-16,13-5-2 16,5-8 15-16,2-4 2 15,2 0 22-15,3-12 1 16,-3-9 102-16,-4-6-61 16,-8 1 18-16,-4-2-18 15,-6 2-29-15,0 3-37 16,-14 6-25-16,-19 9-107 15,3 6-328-15,6 2-613 0</inkml:trace>
  <inkml:trace contextRef="#ctx0" brushRef="#br0" timeOffset="36590.65">18655 5748 1594 0</inkml:trace>
  <inkml:trace contextRef="#ctx0" brushRef="#br0" timeOffset="36691.78">18655 5748 1594 0,'109'-21'770'0,"-109"16"-549"16,2 0-12-16,6-3-28 0,2-4-130 16,11-3-38-16,3-7-13 15,9-3 6-15,3-6-6 16,2-3 6-16,6-4-6 16,23-24 0-16,-9 12-304 15,-4 0-595-15</inkml:trace>
  <inkml:trace contextRef="#ctx0" brushRef="#br0" timeOffset="37276.66">18749 4359 476 0,'0'0'1215'0,"0"0"-904"16,0 0-99-16,0 0-28 0,0 0-106 15,0 0-67 1,0 0-3-16,0 0-7 0,-69 111-2 16,69-79 2-16,0-5-2 15,7-2 0-15,14-7 0 16,6-6 0-16,4-8 1 16,0-4 18-16,3 0-9 15,-7-18 25-15,-5-9 29 16,-9-2 38-16,-8-1 11 15,-5-2 9-15,0 3-43 16,-18 4-53-16,-7 3-25 16,1 5-19-16,-12 11-179 15,7 4-339-15,5 2-507 0</inkml:trace>
  <inkml:trace contextRef="#ctx0" brushRef="#br0" timeOffset="37457.39">18920 4449 1565 0,'20'-21'362'0,"9"-8"-155"15,11-7 47-15,7-6-111 16,4-1-84-16,-2 0-45 16,-1 4-7-16,-6 6-7 15,4-9-82-15,-12 9-245 16,-8 9-546-16</inkml:trace>
  <inkml:trace contextRef="#ctx0" brushRef="#br0" timeOffset="38222.57">19391 4496 1809 0,'0'0'565'0,"0"0"-379"15,0 0-21-15,0 0-89 16,0 0-35-16,120-18-2 16,-63 7 79-16,6 0-30 15,-1 0-28-15,-6 2-20 16,-11 5-16-16,-10-2 0 16,-12 3-13-16,-12 1 14 15,-5 2 5-15,-6 0-3 16,0 0-11-16,0 0-5 15,0 0-11-15,0 7-22 0,0 14 2 16,0 12 20 0,5 14 9-16,-1 16-3 0,3 27 9 15,4 29-9-15,7 21 9 16,0-10-3-16,-2-25 28 16,-3-32 19-16,-7-18-35 15,2 5-11-15,-4 4-13 16,-2 6 27-16,-2-12-1 15,0-11 2-15,0-14-13 16,0-12 0-16,0-10-4 16,0-6-2-16,0-5 27 15,0 0 19-15,-6 0 16 16,-6 0-19-16,-11-5-22 16,-10 0-29-16,-13-1-1 15,-15 2-8-15,-10 1-16 0,-11 3-3 16,-10 0 0-16,-6 4 27 15,3 9-5-15,3-1 4 16,10-2-25-16,13-2-4 16,6-1-6-16,10 2 9 15,3-1-3-15,6 0 6 16,6-2 18-16,5-2-5 16,8-1-8-16,5 0-31 15,11-1 11-15,7-2-94 16,9 0-364-16,20 0-269 15,6 0-723-15</inkml:trace>
  <inkml:trace contextRef="#ctx0" brushRef="#br0" timeOffset="38614.46">20077 5136 1955 0,'0'0'685'0,"0"0"-481"0,0 0-17 16,0 0-64-16,0 0-89 15,0 0 50-15,185 0 28 16,-63 0-62-16,1 0 37 16,-7-1-11-16,-14-3-32 15,-19 1-32-15,6-2 0 16,5-1-12-16,-15 2 0 15,-12-2-38-15,-20 2-231 16,-24-2-524-16</inkml:trace>
  <inkml:trace contextRef="#ctx0" brushRef="#br0" timeOffset="39335.12">18996 4030 867 0,'0'0'1119'16,"0"0"-849"-16,0 0-184 16,0 0 8-16,0 0 14 15,0 0-17-15,0 0-55 16,131 36-1-16,-93-21-18 16,-2 2-2-16,2 6 4 15,-2 1 27-15,1 4-4 16,1 6-21-16,1 1 12 15,-2 8-12-15,-3 0 10 0,-8-2-19 16,-1-1 9 0,-8-1-12-16,-3-5-2 0,-5-5-6 15,-3-5 0-15,-3-5 0 16,-3-6 0-16,0-2-1 16,0-3 0-16,0-2 0 15,0-2-30-15,0 0-268 16,-5-4-381-16</inkml:trace>
  <inkml:trace contextRef="#ctx0" brushRef="#br0" timeOffset="39656.53">19609 4328 1960 0,'0'0'607'16,"0"0"-404"-16,0 0 3 15,0 0-124-15,0 0-82 16,0 0-13-16,0 0 13 16,-2 58 4-16,6-33 5 15,0-4-9-15,-1-5 7 16,-3-3-6-16,0-4 9 16,0-3 2-16,0-4 14 15,0-1-4-15,-15 4 38 16,-18-1 5-16,-6 1-44 15,-8-2-11-15,-4-3-9 0,-1 0 6 16,2 0-7-16,4 0 0 16,7-4-9-16,1 4-38 15,11 0-281-15,7 0-530 0</inkml:trace>
  <inkml:trace contextRef="#ctx0" brushRef="#br0" timeOffset="43004.37">16962 5063 1425 0,'0'0'360'16,"0"0"-91"-16,0 0-35 0,0 0-143 16,0 0-70-16,0 0-21 15,0 0-3 1,-10 0-18-16,10 0 15 0,0 0-10 15,0 0 15-15,14 0 1 16,11 0 19-16,13 0 2 16,15 4 20-16,16 4-19 15,12 1 7-15,5-2 8 16,5 1 3-16,-1 0 9 16,-12-2 11-16,-16-2-1 15,-18 1-45-15,-12-1-4 16,-16-2-10-16,-8-1 0 15,-1 4 0-15,-1-4-1 16,4 5 1-16,1-2 0 16,5 2 0-16,3 2 0 0,2-1 1 15,-1 0-1-15,-1-2 2 16,0-2-2-16,-6 1 1 16,-5-3 0-16,2-1-1 15,-6 3 0-15,5-1 0 16,3 0 0-16,5 3-1 15,8 0 1-15,8 1-6 16,18 5 6-16,-6-3-88 16,-10-7-553-16</inkml:trace>
  <inkml:trace contextRef="#ctx0" brushRef="#br0" timeOffset="45253.15">19927 5139 846 0,'0'0'222'16,"0"0"-136"-16,0 0 12 15,0 0 14-15,0 0-63 16,0 0-16-16,0 0 36 15,31-26 18-15,-28 26-14 16,-3 0-11-16,0 0 14 0,0 0-1 16,0 0-8-16,0 0-24 15,0 0-8-15,0 0-28 16,0 0-6-16,0 0-1 16,0 0 1-16,0 0 10 15,0 0-10-15,0 0 21 16,0 0 10-16,0 0 21 15,0 0-8-15,0 0 6 16,0-2-17-16,0 2 2 16,0 0-9-16,0 0-4 15,0-2 4-15,0 2-15 16,0 0-12-16,6-2 0 16,10 2 2-16,7-4-1 0,0 2 19 15,4-2-14 1,-4 2 2-16,-3-1-7 0,-5 2-1 15,-1-1 0-15,-1-3-50 16,-2 0-274-16,-1-3-665 0</inkml:trace>
  <inkml:trace contextRef="#ctx0" brushRef="#br0" timeOffset="-101600.5">1523 4023 1476 0,'0'0'1275'0,"0"0"-946"16,0 0-112-16,0 0-3 15,0 0-118-15,0 25-73 16,7-10-23-16,0 6 0 16,-1 5 7-16,-1 6 13 15,-5 5 16-15,0 5-6 16,-15 4-12-16,-12 2-12 16,-4 2 4-16,-5 1 2 15,5-10 0-15,4-9-11 0,9-10-1 16,11-11 0-16,7-11 0 15,0 0 0-15,16-26-6 16,20-22 5-16,12-15-14 16,15-7 13-16,7 6-7 15,-6 11 9-15,-11 18-6 16,-8 13 5-16,-14 13-14 16,-6 9-5-16,-8 0 5 15,-3 7-1-15,-3 8 14 16,-7 8 1-16,-2 1 1 15,-2 2 1-15,0 4 14 16,-13-1-3-16,-5 2-6 16,1-7-4-16,3-4-2 0,5-8 7 15,7-7-6-15,2-5 4 16,0 0-5-16,0-7 0 16,17-13-13-16,10-8-4 15,7-4-5-15,2 2 7 16,-3 8 7-16,-7 6-1 15,-5 10 2-15,-7 6-13 16,-8 0 2-16,0 0-3 16,-1 12 14-16,-1 5 4 15,0 8 3-15,0 2 9 16,-2 4-9-16,0-1 8 16,0 0-8-16,5-3 0 15,-1-8-1-15,3-6-23 16,5-12-63-16,3-1 6 0,8-6 49 15,4-21 32-15,2-10 9 16,0-1-9-16,-6 2 14 16,-9 10-7-16,-8 10 46 15,-6 8 20-15,-2 8-4 16,0 0-42-16,0 0-27 16,0 14-31-16,3 6 31 15,3 4 3-15,3-1-2 16,2 0 4-16,2-4-4 15,4-8-2-15,-5-5 0 16,2-6-9-16,-3 0 10 16,0 0 14-16,1-10 9 15,-4 1-17-15,-1 2 6 0,-5 5-3 16,0 2-9 0,0 0-6-16,4 0-20 0,2 15 18 15,3 1 8-15,5 3 0 16,3 0 1-16,4-2 5 15,4-7-6-15,4-10-7 16,7-2 7-16,7-30 3 16,5-19 6-16,4-18-3 15,4-27-5-15,-2-30 9 16,-10-27 4-16,-12 15 11 16,-16 31 17-16,-12 45 9 15,-3 36 48-15,-3 7-58 16,0 6-16-16,0 3-10 0,0 10-8 15,0 0-7-15,-3 20-41 16,-14 40-22-16,-10 43 45 16,-4 39 17-16,6 12 2 15,11-24-2-15,14-35 2 16,0-45-2-16,10-10-6 16,13-4 6-16,5-2 1 15,6-5-6-15,2-18 5 16,-3-11-47-16,-4 0-44 15,0-27-58-15,-5-11-131 16,-2-14-204-16,-8-3 0 16,-7-2 15-16,-7 0 169 0,0 7 301 15,0 11 173-15,-9 14 352 16,1 10-179-16,6 9 7 16,2 6-157-16,0 0-151 15,19 0-45-15,12 4 0 16,13 7 24-16,10-2-6 15,8-2-9-15,2-6-9 16,-1-1-27-16,13 0-227 16,-18-6-278-16,-16-8-389 0</inkml:trace>
  <inkml:trace contextRef="#ctx0" brushRef="#br0" timeOffset="-101259.3">3430 3802 1750 0,'0'0'685'0,"0"0"-531"0,0 0 91 16,0 0-57-16,0 0-112 16,-66 152 44-16,51-69-28 15,5 3-45-15,8-5-26 16,2-6-15-16,0-9-6 16,9-12-2-16,11-14-47 15,0-9-80-15,3-17-61 16,4-14 6-16,1-2 78 15,6-28 48-15,1-13 9 16,-1-3 33-16,-5 0 16 16,-8 8 0-16,-7 12 38 15,-5 12 138-15,-7 11 40 16,0 3-113-16,0 6-82 0,4 17-8 16,0 7 31-16,5 4-23 15,3 0-9-15,3 1-12 16,6-5-39-16,10-17-159 15,-2-9-354-15,-4-4-575 0</inkml:trace>
  <inkml:trace contextRef="#ctx0" brushRef="#br0" timeOffset="-100959.24">3930 3609 1612 0,'0'0'567'0,"0"0"-508"16,0 0-3-16,0 0-56 0,0 0-4 15,0 0-178-15,0 0-70 16,-89 179-32-16,89-87-67 16,11 8 142-16,-3 4 209 15,-8 3 278-15,0 36 113 16,-13 25 136-16,-13 6-60 16,-1-12-147-16,9-37-60 15,9-43-119-15,5-22-81 16,-1-10-48-16,-1 1-6 15,-1-1-6-15,-2-6 0 16,0-16-6-16,0-16-9 16,-2-12-12-16,-2-2-77 15,-8-64-348-15,6 1-198 16,-1-11-222-16</inkml:trace>
  <inkml:trace contextRef="#ctx0" brushRef="#br0" timeOffset="-100726.58">3785 4236 689 0,'0'0'1344'16,"0"0"-1031"-16,0 0-224 15,0 0 4-15,0 0 90 16,0 0 32-16,131 96-58 16,-108-55-62-16,-10 2-20 15,-9 0-12-15,-4 0-19 16,0-3 1-16,-19 0 6 15,-13-2-12-15,-10-2-21 16,-3-4-15-16,-4-6-3 0,-2-12-169 16,11-8-310-1,12-6-380-15</inkml:trace>
  <inkml:trace contextRef="#ctx0" brushRef="#br0" timeOffset="-99599.13">4238 3623 1993 0,'0'0'939'16,"0"0"-631"-16,0 0-95 15,0 0-179-15,0 0-19 16,-16 198-6-16,1-49 84 16,1 12-39-16,3-29-4 0,4-38-26 15,4-38-14 1,3-8-9-16,0 1-1 0,0-7 0 15,0-4-50-15,3-19-25 16,10-17-43-16,6-2 37 16,4-27 61-16,8-18 20 15,6-9-33-15,-4-5 1 16,-2-2-9-16,-9 9 5 16,-6 8 34-16,-7 10 2 15,-7 12 5-15,-2 7 2 16,0 9 31-16,0 5 15 15,0 1-45-15,0 0-8 16,0 0-32-16,0 0 0 16,0 0 15-16,0 0 17 0,0 4-1 15,0-4 1-15,0 1 1 16,0-1 19-16,0 0-4 16,0 0 17-16,0 0 3 15,0 0-8-15,0 0-2 16,0 0-14-16,0 0 3 15,0 0-14-15,0 0 11 16,0 0-12-16,0 0 2 16,0 0-2-16,0 0 0 15,0 0 2-15,0 0-2 16,0 0 6-16,0 0-6 16,0 0 9-16,0 0-3 15,0 0 9-15,0 0-8 0,0 0 4 16,0 0-2-16,0 0 0 15,0 0-3-15,0 0-5 16,0 0-2-16,0 0-4 16,0 0 5-16,0 0 0 15,0 0 0-15,0 0 0 16,0 0 0-16,0 0 0 16,0 0 1-16,0 0 6 15,0 0-7-15,0 0 7 16,0 0-6-16,0 0 6 15,0 0-6-15,0 0 0 16,0 0-1-16,0 0 0 16,0 0 0-16,0 7-14 0,0 1-1 15,0 6 6 1,0 6 9-16,0 4 0 0,2 3 1 16,0 2 0-16,3-3 0 15,0-4 0-15,1-4-1 16,1-8 0-16,-1-4-6 15,4-6 5-15,1 0 1 16,4-8 12-16,5-18 15 16,5-8-10-16,2-7-11 15,-5-4-5-15,-2 1 14 16,-9-2 6-16,-6 6 26 16,-3 8 11-16,-2 9 41 15,0 14-6-15,0 7-42 16,0 2-51-16,0 9-25 0,0 23-8 15,0 16 27-15,0 13 6 16,0 13 0-16,0 21 1 16,0-5-1-16,8 4 6 15,1-4-6-15,-7-18 1 16,0 0 10-16,-2-13-10 16,0-15 28-16,-15-10 7 15,-12-14 47-15,-8-6-83 16,-10-8 0-16,-8-6 0 15,-9 0 0-15,-3-14 0 16,1-14 0-16,6-12-11 16,21-40-217-16,18 11-326 15,17 1-504-15</inkml:trace>
  <inkml:trace contextRef="#ctx0" brushRef="#br0" timeOffset="-99462.43">4917 4301 1735 0,'0'0'621'16,"0"0"-492"-16,0 0-27 16,0 0-75-16,160-6-27 15,-104 2-230-15,-9-3-670 0</inkml:trace>
  <inkml:trace contextRef="#ctx0" brushRef="#br0" timeOffset="-99197.71">5300 4181 2022 0,'0'0'758'0,"0"0"-659"16,0 0-24-16,0 0 15 15,-23 114 5-15,23-63-32 16,3 2-37-16,17-3-17 16,5-10-9-16,2-12 0 15,-1-11-7-15,-4-17 1 16,1 0 6-16,-3-28 45 15,-5-12-13-15,-3-7 47 16,-8-1 12-16,-4 0-46 16,0 6-29-16,-18 6-16 0,-3 8-51 15,0 6-115 1,3 8-197-16,5 6-617 0</inkml:trace>
  <inkml:trace contextRef="#ctx0" brushRef="#br0" timeOffset="-98677.34">5620 4239 499 0,'0'0'1552'0,"0"0"-1348"15,0 0 103-15,0 0-79 16,8 118-118-16,-2-86-69 16,5-5-26-16,-1-9 0 15,3-9-14-15,-3-9 8 16,7 0-1-16,-2-27 38 15,5-11-27-15,0-8-11 0,0-1 1 16,-4 3 24 0,-5 7 21-16,-2 10 31 0,-7 11 63 15,-2 12 5-15,0 4-75 16,0 4-78-16,0 26-22 16,0 10 22-16,0 10 2 15,0 5 5-15,9 0-7 16,8-5 7-16,10-9-6 15,2-13 0-15,5-12 0 16,-3-13 16-16,0-3-2 16,-4-13 9-16,0-18-2 15,-7-6-22-15,-5-4-22 16,-5 1-46-16,-8 5 4 16,-2 4-2-16,0 9 42 15,0 8 9-15,0 8 15 0,0 6 0 16,0 0-12-16,0 0-20 15,4 0-4-15,16 8 35 16,9 3 1-16,9-3 32 16,13-3 27-16,9-4 7 15,7-1-24-15,-3 0-26 16,-3-8-16-16,-10-5-3 16,-6-7-136-16,-19 3-224 15,-12-2-646-15</inkml:trace>
  <inkml:trace contextRef="#ctx0" brushRef="#br0" timeOffset="-98500.68">6394 3988 1622 0,'0'0'847'0,"0"0"-739"16,0 0-47-16,0 0 184 15,-7 126-7-15,7-67-69 16,-2 3-99-16,-5 6-40 15,-3 28-30-15,-2-16-241 16,1-11-744-16</inkml:trace>
  <inkml:trace contextRef="#ctx0" brushRef="#br0" timeOffset="-97617.08">8192 4118 1714 0,'0'0'615'16,"0"0"-319"-16,0 0 41 15,0 0-31-15,-112-115-104 16,81 108-34-16,-2 7-45 15,-5 8-51-15,0 25-54 16,-1 12-18-16,2 8 0 16,10-2-1-16,10-2-8 15,8-6-9-15,9-12 8 16,0-8-20-16,3-13 10 16,12-3-1-16,9-7 16 0,8-7 5 15,5-18 17 1,6-8-8-16,-1-6-9 0,-4 1-9 15,-9 8-4-15,-9 7 11 16,-9 10-3-16,-5 9 4 16,-6 4-10-16,0 0-19 15,0 20-22-15,0 5 47 16,3 8 5-16,2 0 6 16,1 0-5-16,3-9-1 15,-2-6 0-15,2-7-11 16,-2-10-15-16,-1-1 9 15,3 0 17-15,7-3 13 0,-1-14-4 16,1 3-1 0,-3 2-8-16,-3 4 0 0,-6 8-15 15,0 0-21-15,0 0-9 16,-1 4 25-16,-1 7 5 16,0 4 6-16,0-1 9 15,2-3 1-15,0-2-1 16,0-3-8-16,2-6-44 15,7 0 4-15,6-5 43 16,10-13 5-16,6-5 11 16,3-1-11-16,-1 4 0 15,-6 7 0-15,-6 7-8 16,-7 6-1-16,0 0-10 16,-2 15 17-16,-5 7 2 15,0 2 30-15,-4 5-4 0,-5-2-11 16,0-1-9-16,-2 0-6 15,0-5-57-15,2-17-296 16,3-4-361-16,4 0-430 0</inkml:trace>
  <inkml:trace contextRef="#ctx0" brushRef="#br0" timeOffset="-97218.69">9159 3673 2246 0,'0'0'796'16,"0"0"-740"-16,0 0-54 16,0 197 158-16,-7-39 84 0,-6 10-71 15,1-7-31-15,8-45-64 16,4-43-54-16,0-23-10 16,0-16-13-16,0-8 1 15,0-4-2-15,0-10 1 16,0-12 0-16,0-2 23 15,0-30-24-15,0-14-3 16,0-16-36-16,-6-8-24 16,-15-5 0-16,-2 7-5 15,-6 12 34-15,-3 16 34 16,3 18 4-16,0 18 17 16,-4 4-10-16,-6 18-2 15,-3 20-9-15,5 8 21 16,3 8 3-16,12 3-1 15,13-5-11-15,9-7-12 0,0-8 0 16,22-11-1-16,16-14 0 16,50-12-12-16,-9-19-133 15,-3-12-524-15</inkml:trace>
  <inkml:trace contextRef="#ctx0" brushRef="#br0" timeOffset="-96747.54">11189 3766 1980 0,'0'0'761'0,"0"0"-422"15,0 0 35-15,0 0-119 16,0 0-142-16,0 0-92 16,0 0-21-16,-121 54-28 15,59 62 14-15,-3 39 7 16,1 11 7-16,20-12-1 16,17-42 2-16,13-35-2 15,7-24 0-15,5-14 0 16,2-1-16-16,0-2-52 15,0-5-229-15,-13-27-241 16,1-4-144-16,-5-10-414 0</inkml:trace>
  <inkml:trace contextRef="#ctx0" brushRef="#br0" timeOffset="-96579.5">10567 4241 2121 0,'0'0'710'16,"0"0"-505"-16,0 0-37 15,0 0-125-15,0 0-43 16,152-2 2-16,-65 2-2 16,24 3-9-16,27 1-134 15,14-4-323-15,-27 0-230 16,-34 0-340-16</inkml:trace>
  <inkml:trace contextRef="#ctx0" brushRef="#br0" timeOffset="-96078.62">11487 4157 1587 0,'0'0'592'15,"0"0"-394"-15,0 0 128 0,-137 11-84 16,98 13-88-16,6 7-60 16,4 3-37-16,7 1-28 15,6 1-28-15,12-5-1 16,4-8-10-16,0-7-11 16,2-11-11-16,18-5 6 15,6-5 26-15,9-22 18 16,2-8-18-16,1 0-16 15,-7 3-2-15,-6 5 7 16,-10 10 11-16,-8 9 6 16,-7 8 35-16,0 0-7 15,0 4-34-15,0 17-7 16,0 8 7-16,-5 5 18 16,5-3-18-16,0 0 0 15,7-9-25-15,15-8-69 0,11-14 37 16,8 0 54-16,8-27 3 15,2-13 9-15,-1-4-2 16,-11 3-6-16,-10 3 8 16,-14 10-1-16,-7 10 58 15,-8 5 63-15,0 7 44 16,0 4 1-16,0 2-103 16,-8 0-71-16,-4 15-9 15,-7 10 1-15,2 8 7 16,1 3 1-16,5-2-8 15,7-4 7-15,4-7-9 16,2-6-2-16,23-9 3 16,10-8-9-16,14-2 3 0,9-24-66 15,31-32-126-15,-13 4-436 16,-13 2-399-16</inkml:trace>
  <inkml:trace contextRef="#ctx0" brushRef="#br0" timeOffset="-95903.96">12092 3826 1629 0,'0'0'684'16,"0"0"-597"-16,0 0-69 15,0 0-5-15,0 0 78 0,0 0-30 16,0 0-30 0,144 30-7-16,-111-30-24 0,0 0-15 15,4-30-181-15,-8 4-290 16,-10-3-547-16</inkml:trace>
  <inkml:trace contextRef="#ctx0" brushRef="#br0" timeOffset="-95484.97">12345 3619 1452 0,'0'0'613'0,"0"0"-445"16,0 0-17-16,0 0 13 16,-91 123 59-16,51-36 30 15,7 4-86-15,6 2-71 16,9-2-60-16,16-22-20 15,2-1-16-15,0-13-6 16,18-10-10-16,3-17-53 0,4-13-16 16,0-15 10-1,4 0 64-15,0-31 11 0,0-7 12 16,-4-4-10 0,-6 4 4-16,-5 6-5 0,-8 14 25 15,-3 8 65-15,-3 10-4 16,0 0-87-16,0 16-22 15,0 10 22-15,4 5 0 16,9 2 2-16,7-3-2 16,9-7-2-16,5-15 1 15,1-8 1-15,1 0 19 16,-7-14-6-16,-5-16 9 16,-10-3-8-16,-9 2 25 15,-5 0 36-15,-3 7 7 16,-15 6-25-16,-4 8-46 0,-2 5-11 15,-1 5-33-15,-2 0-141 16,7 13-207-16,5 1-412 16,8-5-884-16</inkml:trace>
  <inkml:trace contextRef="#ctx0" brushRef="#br0" timeOffset="-95206.35">12822 4001 1681 0,'0'0'578'16,"0"0"-535"-16,0 0 141 16,0 138 23-16,2-85-59 15,0-3-86-15,1-3-35 0,-3-8-15 16,0-10 2-16,0-10-7 16,0-10 17-16,0-5 96 15,0-4 58-15,0 0-3 16,-3-5-85-16,3-12-40 15,0-4-41-15,0-2-9 16,10-2-11-16,14 0-32 16,10 0-74-16,12 6-99 15,41-1-103-15,-14 6-452 16,-3 4-726-16</inkml:trace>
  <inkml:trace contextRef="#ctx0" brushRef="#br0" timeOffset="-95010.94">13299 4107 1642 0,'0'0'1092'0,"0"0"-880"16,0 0-169-16,0 0-31 15,0 0-12-15,0 0 15 16,0 0-15-16,158 32-12 15,-112-30-276-15,-9-2-527 0</inkml:trace>
  <inkml:trace contextRef="#ctx0" brushRef="#br0" timeOffset="-94712.07">13715 3980 1716 0,'0'0'755'0,"0"0"-684"15,0 0-22-15,-13 104 75 16,13-57-21-16,0-1-66 16,0 0-14-16,9-6-16 15,11-11-6-15,3-8-1 16,3-11-7-16,1-10 2 16,2-4 5-16,-5-24 19 15,-3-6-10-15,-8-4 3 16,-11-2 54-16,-2 2 40 15,-5 4 34-15,-17 4-6 0,-5 10-71 16,1 16-63-16,-3 4-1 16,0 13-83-16,4 28-166 15,5-6-277-15,14-9-516 0</inkml:trace>
  <inkml:trace contextRef="#ctx0" brushRef="#br0" timeOffset="-94345.05">14005 4030 1706 0,'0'0'980'0,"0"0"-834"16,0 0-107-1,0 0-24-15,0 0 110 0,0 0-59 16,47 131-41-16,-29-107-23 16,-3-6 7-16,3-10-9 15,-1-8 0-15,2 0 14 16,-1-20 2-16,1-10 1 15,0-7-10-15,-4 1 11 16,-4 2 0-16,-4 10 6 16,-5 8 47-16,-2 15 17 15,0 1-88-15,0 13-24 16,0 20 9-16,0 9 15 16,0 2 9-16,0-3-8 15,0-4 0-15,0-9 1 16,9-6 4-16,3-11-5 0,5-10 0 15,7-1 15-15,12-10-16 16,7-19-65-16,3-4-155 16,8-16-164-16,-14 9-358 15,-11 7-932-15</inkml:trace>
  <inkml:trace contextRef="#ctx0" brushRef="#br0" timeOffset="-94168.64">14496 4007 1166 0,'0'0'623'15,"0"0"-533"-15,0 0 61 16,0 0 88-16,0 0 14 16,0 0-7-16,0 0-49 15,86 27-61-15,-45-27-74 0,3 0-37 16,1 0-25 0,-1 0-40-16,-1-8-180 0,-12-4-507 15,-16 1-1141-15</inkml:trace>
  <inkml:trace contextRef="#ctx0" brushRef="#br0" timeOffset="-93987.37">14673 3779 1877 0,'0'0'678'0,"0"0"-623"15,0 0 164-15,-55 163 49 16,39-87-60-16,1 7-102 15,3-7-71-15,1-7-35 0,-5 8-74 16,3-21-440 0,-3-14-1416-16</inkml:trace>
  <inkml:trace contextRef="#ctx0" brushRef="#br0" timeOffset="-92527.33">2179 5556 2068 0,'0'0'855'15,"0"0"-578"-15,0 0-12 16,-164-12-39-16,102 12-65 16,-5 16-82-16,1 22-40 15,-1 18-38-15,5 15-1 16,6 9-1-16,14 4 0 15,17 0-10-15,21-7-1 16,4-11 5-16,31-16-10 0,23-22 8 16,17-22-9-16,18-12 18 15,9-38-1-15,4-22-32 16,-4-8-96-16,-9-5-182 16,-13 7-238-16,-15 8 23 15,-17 10 164-15,-15 10 66 16,-13 10 296-16,-12 6 15 15,-4 7 377-15,0 10 122 16,-12 3-177-16,-5 8-132 16,-3 0-46-16,-3 5-49 15,-1 23-65-15,-5 11-18 16,2 7-4-16,5 4-5 16,9-2-17-16,9-6-1 15,4-10-11-15,4-8 0 16,18-11-13-16,9-13-10 0,5 0 19 15,4-27 14-15,0-13 1 16,1-6 1-16,-10-2 0 16,-5 4 0-16,-10 6 0 15,-5 7 5-15,-7 11 1 16,-4 10 28-16,0 6 19 16,0 4-41-16,0 6-13 15,0 19-37-15,0 9 37 16,0 2 4-16,9 2-3 15,2-5-1-15,8-8 0 16,2-8-15-16,6-14 1 16,2-3 13-16,4-16 1 15,3-14 7-15,0-8 4 0,-8 0-11 16,-3 6 6 0,-9 5-4-16,-7 12 7 0,-5 7 3 15,-4 5 18-15,0 3-30 16,0 0-2-16,2 17-38 15,3 6 37-15,0 5 3 16,-1 5 1-16,0-3 6 16,3-4-6-16,-3-6-1 15,-2-6 0-15,3-6 0 16,-2-8 0-16,-1 0 9 16,0 0 31-16,0-16-7 15,5-7-24-15,4-10-9 0,7-5 0 16,7-2 0-16,1 2-6 15,2 6 6-15,-3 11-6 16,-2 9 0-16,-5 12-12 16,-5 0-3-16,3 14 2 15,-3 12 19-15,2 9 17 16,-1 5-5-16,1 0-5 16,3 0-7-16,5 0 0 15,4-3-78-15,35 0-154 16,-7-11-312-16,3-9-408 0</inkml:trace>
  <inkml:trace contextRef="#ctx0" brushRef="#br0" timeOffset="-92063.13">3901 5354 1942 0,'0'0'1067'0,"0"0"-796"16,0 0-110-16,0 0-113 16,0 0-40-16,0 118 58 15,11-40 34-15,-2 11-22 16,0 1-43-16,-2-8-17 16,-3-9-17-16,-4-16 5 15,0-10-5-15,0-18 5 0,0-8-5 16,0-12-1-16,0-9 21 15,0 0 6-15,0-1 11 16,0-20-26-16,2-9-12 16,11-6-8-16,12-7-3 15,8 0-4-15,8 4 6 16,3 8 3-16,1 9-7 16,-5 12-7-16,-5 8-26 15,-6 2 17-15,-10 0 7 16,-6 12 7-16,-9 4 4 15,-4 0 11-15,0 0 23 16,-13 2 40-16,-12 0 4 16,-6 2-17-16,-2 0-29 15,-3-2-21-15,5 2-16 0,2-2-152 16,7-4-213-16,5-5-473 16,11-8-1058-16</inkml:trace>
  <inkml:trace contextRef="#ctx0" brushRef="#br0" timeOffset="-91777.01">4342 5803 1307 0,'0'0'898'15,"0"0"-733"-15,0 0 17 16,0 0 71-16,129-8-126 16,-86-1-66-16,-5 1-41 15,-7-5 2-15,-12-4-3 16,-5-2 2-16,-10-3 0 0,-4-3 30 15,0 3 12-15,-12 1 50 16,-7 6 17-16,1 8-48 16,-1 7-23-16,-4 0-59 15,1 28-5-15,0 12 1 16,4 6 4-16,3 4 16 16,7 3-10-16,8-6-1 15,0-3-5-15,50 3-25 16,1-13-229-16,9-15-492 0</inkml:trace>
  <inkml:trace contextRef="#ctx0" brushRef="#br0" timeOffset="-91258.56">6050 5238 2183 0,'0'0'951'0,"0"0"-632"16,0 0-49-16,0 0-154 15,0 0-110-15,0 0 9 16,-15 135 15-16,9-55-6 0,-1 1-12 16,2-1-12-16,3-12 12 15,2-15-12-15,0-17 0 16,0-15 0-16,0-10-5 16,-2-9 5-16,-3-2 18 15,-1-8-18-15,-10-16-1 16,-3-8-38-16,-8-11 3 15,-5-1-8-15,-3 3 16 16,-1 5 23-16,5 9 5 16,7 15 24-16,-1 10 3 15,4 2-27-15,4 23-6 16,-1 10-1-16,7 7 7 0,5-4-1 16,6-4-5-16,0-5 5 15,6-12-8-15,16-4-15 16,12-7-63-16,37-4-75 15,-4-16-310-15,-5-7-522 0</inkml:trace>
  <inkml:trace contextRef="#ctx0" brushRef="#br0" timeOffset="-90493.11">6334 5444 2087 0,'0'0'673'0,"0"0"-446"15,0 0 92-15,0 0-56 16,-80-102-95-16,67 94-57 16,-3 8-52-16,1 0-59 0,-8 25-5 15,0 14-4-15,1 11 3 16,7 5-3-16,8-2 2 16,7-5-7-16,0-10-20 15,22-9-52-15,9-18-8 16,8-11 35-16,7-5 40 15,6-30 10-15,1-10 9 16,-2-10-1-16,-4-1 1 16,-9 6 1-16,-9 10-1 15,-11 10 10-15,-7 14-10 16,-5 8 15-16,-6 8 4 16,2 0-19-16,-2 2-27 15,0 15 0-15,0 12 27 0,0 3 15 16,0 7-1-16,0 3-5 15,-4-3 4-15,-7 0-7 16,2-10 1-16,2-8-7 16,5-10-12-16,2-6-39 15,0-5 2-15,0 0 40 16,0-23 8-16,18-6-44 16,9-12-17-16,9-4 35 15,6-4-2-15,3 3 8 16,-3 8 3-16,-9 8 17 15,-6 10-1-15,-12 10-4 16,-8 5 6-16,-2 5-16 0,-3 0-8 16,2 9 24-16,3 11 6 15,5 6 31-15,3 4-11 16,3 0-14-16,6 0-5 16,5-6 2-16,6-7-8 15,6-11 14-15,-1-6 0 16,-3-5 6-16,-3-19-4 15,-7-4 2-15,-7-2-1 16,-9-2 18-16,-7 2 11 16,-4 2 7-16,0 4 6 15,0 6 12-15,-9 7 31 16,-1 10-61-16,1 1-42 16,-5 4-10-16,1 22-7 15,-3 10 7-15,5 8 2 16,2 2 8-16,9 2-1 0,0-4 1 15,11-5-6-15,72-17-103 16,-5-8-112-16,11-14-325 0</inkml:trace>
  <inkml:trace contextRef="#ctx0" brushRef="#br0" timeOffset="-90040.36">8481 5145 1051 0,'0'0'789'0,"0"0"-171"16,0 0-344-16,0 0-63 16,0 0-69-16,0 0 17 15,0 0-4-15,-17 125-84 16,11-88-52-16,-2 2-9 16,2-5-10-16,4-3-140 15,-1-8-363-15,3-13-389 0</inkml:trace>
  <inkml:trace contextRef="#ctx0" brushRef="#br0" timeOffset="-89906.47">8714 4904 1709 0,'0'0'472'0,"0"0"-431"15,0 0-41-15,0 0-246 16,0 0-392-16</inkml:trace>
  <inkml:trace contextRef="#ctx0" brushRef="#br0" timeOffset="-89576.34">8680 5307 1003 0,'0'0'542'16,"0"0"-241"-16,0 0-29 15,0 0-53-15,9 107-46 0,-9-93-48 16,2-4-52-1,-2-6-11-15,0-2 17 0,0-2 15 16,0 0-10-16,4 0 16 16,4 0-48-16,3-18-34 15,11-10-18-15,7-9-9 16,7-1-3-16,3 0-7 16,-3 6 13-16,-7 10-2 15,-11 11 7-15,-7 8 1 16,-7 3-2-16,-2 0 2 15,1 17 26-15,-1 5 82 16,-2 6-5-16,0 2-31 16,0 2-33-16,0 2-17 15,0-4-22-15,16 6-36 16,2-8-268-16,6-12-517 0</inkml:trace>
  <inkml:trace contextRef="#ctx0" brushRef="#br0" timeOffset="-88223.74">9975 5304 1549 0,'0'0'705'0,"0"0"-418"15,0 0 18-15,53-135-61 16,-42 95-22-16,-9 6-55 15,-2 4-8-15,0 7-19 16,0 10-4-16,-10 7-61 16,-9 6-69-16,-5 5-6 15,-10 24-22-15,-10 13-1 0,-1 8 16 16,5 4-20-16,11 0 9 16,14-7-8-16,10-9-4 15,5-8 8-15,0-12-47 16,14-12-15-16,10-6 22 15,5-6 41-15,5-23 20 16,3-6-11-16,-1-3-24 16,-5-1 19-16,-8 6 11 15,-6 6 6-15,-7 10 0 16,-6 6 0-16,-2 7 2 16,0 4-2-16,0 0-29 15,1 15-26-15,3 6 43 16,1 9 11-16,2 3 1 15,2-4 7-15,1-4-7 16,1-7-41-16,3-10-10 0,1-8 16 16,1 0 35-1,4-22 0-15,5-10 1 0,-1-5 0 16,1-1 8-16,-2 4-9 16,-6 6 1-16,-5 11 0 15,-7 6 9-15,-5 9 11 16,-2 2-21-16,0 0-6 15,0 14-10-15,0 10 16 16,0 8 44-16,0 6-8 16,0 3-12-16,-9-1-7 15,1-4-10-15,2-6-6 16,2-10 0-16,2-6 4 16,2-9-4-16,0-5 12 0,0 0 8 15,0-3 0-15,16-15-12 16,13-9-9-16,11-5-17 15,6 1-5-15,4 3-13 16,-11 7 17-16,-7 10 11 16,-12 8-7-16,-7 3 1 15,-1 0-1-15,-4 14 10 16,-1 7 4-16,2 1 18 16,-2 2 6-16,-1 2-14 15,-1 2 1-15,-1-4-10 16,1-1 3-16,0-4-4 15,1-5-1-15,3-8-33 16,2-6 1-16,9 0 14 16,7-16 19-16,10-14 12 0,4-4-11 15,-3 0 0-15,-7-1 7 16,-12 12-7-16,-5 5 11 16,-9 8 33-16,-3 6 36 15,-2 4-27-15,0 0-26 16,0 0-28-16,0 5-29 15,0 14 26-15,0 3 3 16,-2 0 2-16,2-4-2 16,0-6 0-16,0-8-30 15,0-4 12-15,4 0 18 16,12-20 25-16,3-8-11 16,4-5-5-16,-5 2-2 15,-1 2 10-15,-5 7 4 0,-5 9 1 16,-3 4 16-16,-4 7-17 15,2 2-21-15,2 0-14 16,5 11-29-16,7 17 31 16,5 14 12-16,0 12 1 15,-3 10 0-15,-5 6 21 16,-5 0-10-16,-8-3 14 16,0-9 22-16,-18-12 31 15,-9-12 10-15,-4-11 11 16,-7-10-8-16,-4-9-92 15,-1-4 0-15,-3 0 0 16,-2-17 0-16,2-13 0 0,-1-39-110 16,14 7-348-1,12-1-657-15</inkml:trace>
  <inkml:trace contextRef="#ctx0" brushRef="#br0" timeOffset="-87783.11">12136 5084 788 0,'0'0'1681'0,"0"0"-1174"16,0 0-326-16,0 0 16 16,0 0-110-16,0 0-63 15,0 0-16-15,-119 114-8 16,93-73 6-16,2 2-6 16,3-5 14-16,11-4 5 15,2-4-7-15,8-4-11 16,0-4 0-16,0 0-1 15,10-4-1-15,3 0 1 16,-2-4 0-16,-2-4 6 0,-7-2-6 16,-2-4 7-1,0-2 16-15,0 4 53 0,-9 2-5 16,-19 4-23-16,-13 7-24 16,-13-1-24-16,-3-3-36 15,-11-7-167-15,20-4-387 16,13-4-156-16</inkml:trace>
  <inkml:trace contextRef="#ctx0" brushRef="#br0" timeOffset="-87615.24">12096 5329 586 0,'0'0'1194'16,"0"0"-822"-16,149-23 141 15,-73 15-225-15,-5 2-182 16,-2 3-73-16,-10 3-21 0,-11 0-12 15,-10 0-94-15,-14 0-185 16,-8-1-430-16,-9-5-453 0</inkml:trace>
  <inkml:trace contextRef="#ctx0" brushRef="#br0" timeOffset="-86926.78">12586 5135 1565 0,'0'0'554'15,"0"0"-496"-15,0 0 44 16,0 0 102-16,-96 118 6 16,74-61-77-16,4 3-79 0,7 0-28 15,7-6-17-15,4-6-7 16,0-12-2-16,0-9-2 16,6-12-65-16,9-11-67 15,8-4 44-15,1-11 48 16,10-19 41-16,-3-9-17 15,0 2 6-15,-6 6 11 16,-10 7 1-16,-3 12 44 16,-8 8 18-16,2 4-62 15,8 0-10-15,4 0 8 16,13 0 2-16,6 0 1 16,9-4 14-16,0-14 3 15,-3-8-7-15,-10-2-1 0,-13-2 23 16,-13-1 94-1,-7 3 3-15,0 5 18 0,-10 5 35 16,-7 9-79-16,-3 9-62 16,-3 5-42-16,-6 27-15 15,1 12 9-15,-1 8 5 16,7 4 0-16,5 0-6 16,15-6 6-16,2-9-8 15,10-11-21-15,21-16-71 16,9-14 68-16,12-7 33 15,0-30 14-15,0-13-3 16,-3-9-10-16,-9-1 7 16,-9-1-2-16,-10 10 12 15,-11 5 31-15,-3 11 47 16,-7 13 24-16,0 12 57 0,0 10-111 16,0 4-66-1,0 28-38-15,-9 21 29 0,-7 31 8 16,3 32 2-16,2-4-2 15,4-12 2-15,7-18 9 16,0-29-8-16,0-1 4 16,0-4-5-16,4-15-1 15,-4-19 0-15,0-5-1 16,0-9-26-16,-4 0-45 16,-15-4-182-16,-2-14-325 15,3-2-380-15</inkml:trace>
  <inkml:trace contextRef="#ctx0" brushRef="#br0" timeOffset="-86653.87">13214 5184 1600 0,'0'0'318'0,"0"0"-36"15,0 0 183-15,141 77-196 16,-106-36 18-16,-10 7-64 15,-12 0-97-15,-11 0-22 16,-2 0 35-16,-8-1-19 16,-19-4-7-16,-11-4-63 15,-5-5-50-15,-3-6 0 16,-1-6 0-16,7-7 0 16,6-2 0-16,8-7 0 0,10-6 0 15,13-6-8-15,3-16-217 16,0-9-541-16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46:22.137"/>
    </inkml:context>
    <inkml:brush xml:id="br0">
      <inkml:brushProperty name="width" value="0.05292" units="cm"/>
      <inkml:brushProperty name="height" value="0.05292" units="cm"/>
      <inkml:brushProperty name="color" value="#FF0000"/>
    </inkml:brush>
  </inkml:definitions>
  <inkml:trace contextRef="#ctx0" brushRef="#br0">18918 4452 335 0,'0'0'1665'0,"0"0"-1144"16,0 0-268-16,0 0 28 16,0 0-3-16,0-13-123 15,0 13-89-15,0 0-66 16,9 18 0-16,11 10 0 0,13 15 27 16,10 15 40-16,8 12 4 15,5 8 19-15,-1 4-35 16,1-1-13-16,-7-5-18 15,-2-10-3-15,-7-10-20 16,-7-10 1-16,-4-11-2 16,-8-9 1-16,-8-11-1 15,-4-4 1-15,-7-8-2 16,-2-3-4-16,0 0-20 16,-4 0-65-16,-39-52-119 15,3 4-435-15,3-14-344 0</inkml:trace>
  <inkml:trace contextRef="#ctx0" brushRef="#br0" timeOffset="277.58">19404 4345 1345 0,'0'0'1126'15,"0"0"-748"-15,0 0-92 16,0 0-3-16,0 0-123 15,0 0-99-15,0 0-61 16,-63 89 0-16,17-24 106 16,-10 14-28-16,-4 2-15 15,2-2-24-15,4-7-9 0,8-8-21 16,5-7 0 0,8-11-9-16,6-8-6 0,3-6 5 15,4-1-73-15,2-6-113 16,11-2-137-1,5-10-351-15,2-9-446 0</inkml:trace>
  <inkml:trace contextRef="#ctx0" brushRef="#br0" timeOffset="497.29">19542 4791 2022 0,'0'0'922'0,"0"0"-759"15,0 0-64-15,140-37 82 16,-55 25-46-16,13 2-31 0,0 2-59 16,-9 1-15-16,-13 4-17 15,-21-1-11-15,-18 4-2 16,-20 0-45-16,-11 0-108 16,-6-7-136-16,-2-2-195 15,-15-3-334-15</inkml:trace>
  <inkml:trace contextRef="#ctx0" brushRef="#br0" timeOffset="677.4">19967 4423 1874 0,'0'0'732'0,"0"0"-609"16,0 0-79-16,0 0-28 0,0 0 23 15,-4 149 52 1,4-83-57-16,0 5-16 0,6-6-17 15,6-3-1-15,5 0-96 16,-3-18-370-16,-1-15-598 0</inkml:trace>
  <inkml:trace contextRef="#ctx0" brushRef="#br0" timeOffset="902.93">20469 4432 2322 0,'0'0'812'0,"0"0"-679"16,0 0-112-16,0 0-1 15,0 0-4-15,109 116 47 0,-60-68-33 16,0 2-15-16,-2-4-14 16,-7-8 6-16,-7-4-7 15,-8-7-10-15,-9-9-168 16,-3-13-274-16,-5-5-140 15,-3 0-254-15</inkml:trace>
  <inkml:trace contextRef="#ctx0" brushRef="#br0" timeOffset="1104.98">20935 4311 2295 0,'0'0'714'0,"0"0"-503"16,0 0 52-16,0 0-77 15,0 0-120-15,0 0-45 16,0 0-20-16,-141 138 6 16,95-76-1-16,-4 3-5 15,1 1-1-15,2-4-76 16,-8 10-153-16,10-17-344 16,12-15-334-16</inkml:trace>
  <inkml:trace contextRef="#ctx0" brushRef="#br0" timeOffset="1337.93">21086 4211 2397 0,'0'0'613'0,"0"0"-484"15,0 0 22-15,0 0-125 16,0 0-26-16,0 0 0 15,0 0 1-15,109 124 6 16,-76-80-7-16,1-2 1 16,-5 0-1-16,0-3 0 15,2 7-167-15,-4-10-284 16,-7-9-286-16</inkml:trace>
  <inkml:trace contextRef="#ctx0" brushRef="#br0" timeOffset="1590.84">21708 4217 2234 0,'0'0'696'0,"0"0"-536"16,0 0 38-16,0 0-101 15,0 0-73-15,-102 159 110 16,36-43-26-16,-11 28 25 15,6-10-43-15,10-27-55 16,21-36-17-16,11-18-18 16,-7 7 0-16,-4 2-34 15,-5 6-94-15,-1-10-199 0,13-15-318 16,10-21-469-16</inkml:trace>
  <inkml:trace contextRef="#ctx0" brushRef="#br0" timeOffset="1773.06">21779 4760 1711 0,'0'0'817'0,"0"0"-668"16,116-38 39-16,-50 20 55 16,9 0-144-16,-4 4-64 15,-7 2-35-15,-10 2-3 16,-10-2-170-16,-15 0-344 0,-18 2-307 15</inkml:trace>
  <inkml:trace contextRef="#ctx0" brushRef="#br0" timeOffset="1962.06">22091 4542 2018 0,'0'0'506'0,"0"0"-477"15,0 0 0-15,-7 114 65 16,7-61-13-16,0 2-49 16,7 4-23-16,6-4-4 15,7 14-5-15,-2-15-227 0,-5-16-478 16</inkml:trace>
  <inkml:trace contextRef="#ctx0" brushRef="#br0" timeOffset="2187.31">22875 4485 2362 0,'0'0'735'0,"0"0"-694"16,0 0-40-16,0 0-1 15,0 0 87-15,129 153-28 16,-82-99-13-16,0-2-10 15,-9-5-27-15,-12-11-9 0,-7-7-24 16,-17-8-187-16,-2-12-335 16,0-9-288-16</inkml:trace>
  <inkml:trace contextRef="#ctx0" brushRef="#br0" timeOffset="2381.91">23265 4417 1239 0,'0'0'1583'16,"0"0"-1300"-16,0 0-205 16,0 0 55-16,0 0-93 15,0 0 28-15,-69 144-17 16,33-77-30-16,-6 3-9 0,-7-2-12 16,-3-2-36-16,-21-3-181 15,13-17-432-15,6-18-532 0</inkml:trace>
  <inkml:trace contextRef="#ctx0" brushRef="#br0" timeOffset="2568.9">23320 4291 1921 0,'0'0'778'0,"0"0"-684"16,0 0-79-16,0 0 37 15,125 82-12-15,-89-36-26 16,0 7-8-16,-3-3-6 0,9 1-205 16,-8-10-397-16,-7-15-428 0</inkml:trace>
  <inkml:trace contextRef="#ctx0" brushRef="#br0" timeOffset="2778.73">23964 4177 1861 0,'0'0'781'0,"0"0"-545"16,0 0-165-16,0 0-32 15,-73 119 150-15,9-10 50 16,-21 34-48-16,-2 9-61 0,16-25-58 16,19-36-40-1,21-32-20-15,2-11-12 0,-2 6-46 16,-21 16-175-16,10-10-337 15,9-24-468-15</inkml:trace>
  <inkml:trace contextRef="#ctx0" brushRef="#br0" timeOffset="3145.3">24012 4529 2162 0,'0'0'360'0,"0"0"-269"16,0 0 90-16,0 0-84 0,137-13-59 16,-105 13-14-16,-8 4-8 15,-5 4-2-15,-11-1-7 16,-6 1-1-16,-2 5 20 16,0 4 15-16,-10 6 85 15,-15 7 5-15,-6 4-31 16,-5 2-39-16,-3 2-19 15,4-2-31-15,2-2-1 16,8-6-8-16,6-6-2 16,7-5 0-16,7-6 1 15,5-4-2-15,0-1-1 16,5-3 2-16,22 3 0 16,10 0 6-16,19-3 0 0,13-2 4 15,12-1-10 1,48 0-81-16,-18-10-227 0,-15-5-556 15</inkml:trace>
  <inkml:trace contextRef="#ctx0" brushRef="#br0" timeOffset="3326.98">24751 4676 2242 0,'0'0'648'0,"0"0"-593"16,0 0 68-16,119 0 79 15,-50 0-72-15,8 0-70 16,1 0-27-16,-2 0-24 16,-14-3-9-16,-8-9-148 15,-19 1-324-15,-19-5-299 0</inkml:trace>
  <inkml:trace contextRef="#ctx0" brushRef="#br0" timeOffset="3493.59">25078 4421 958 0,'0'0'1169'16,"0"0"-903"-16,0 0-225 15,0 0 30-15,0 0 139 16,0 151-89-16,0-77-71 16,-2 37-50-16,-2-17-148 15,4-18-1151-15</inkml:trace>
  <inkml:trace contextRef="#ctx0" brushRef="#br0" timeOffset="3982">25477 4319 1232 0,'0'0'717'0,"0"0"-546"0,0 0 134 16,135 120 21-1,-67-66-53-15,8 1-53 0,2-5-120 16,-3-6-41-16,-10-8-38 16,-11-7-9-16,-15-8-12 15,-12-5 0-15,-13-7-58 16,-14-9-231-16,0 0-177 16,-9-6-164-16</inkml:trace>
  <inkml:trace contextRef="#ctx0" brushRef="#br0" timeOffset="4184.29">25963 4261 2191 0,'0'0'525'0,"0"0"-440"0,0 0-1 16,0 0-47-16,0 0 176 15,-93 148-60-15,53-85-74 16,-3-1-40-16,-3 2-30 15,0-3-9-15,2-6 0 16,2 3-168-16,8-16-344 16,15-15-361-16</inkml:trace>
  <inkml:trace contextRef="#ctx0" brushRef="#br0" timeOffset="4371.12">26110 4135 874 0,'0'0'1607'0,"0"0"-1267"0,0 0-167 16,0 0-74-16,0 0-98 15,0 0 0-15,0 0 13 16,121 124-6-16,-86-80-8 16,14 10-95-16,-6-13-224 15,-8-11-418-15</inkml:trace>
  <inkml:trace contextRef="#ctx0" brushRef="#br0" timeOffset="4595.22">26560 4024 2067 0,'0'0'637'0,"0"0"-592"15,-57 121 21-15,18-25 155 16,-9 39 31-16,-10 23-31 15,2 2-45-15,14-30-85 16,11-40-62-16,8-33-14 16,1-9-10-16,-7 6-5 15,-9 4-58-15,-22 14-178 16,8-19-423-16,8-21 23 0</inkml:trace>
  <inkml:trace contextRef="#ctx0" brushRef="#br0" timeOffset="4986.71">26622 4291 1410 0,'0'0'1154'0,"0"0"-1013"15,0 0-102-15,177-5 172 16,-95 8-86-16,3 13-23 15,-5 2-31-15,-11 1-26 16,-13 0-35-16,-21-1-2 16,-17 2-8-16,-13 2 6 15,-5 6-5-15,-15 7 15 16,-26 7 98-16,-17 5 14 0,-13 6-22 16,-14 3-46-1,-1 0-19-15,-1-2-14 0,12-4-6 16,17-7-8-16,21-11-13 15,17-8 0-15,15-8-9 16,5-2 9-16,5-4-18 16,29-2 17-16,16-5 0 15,35-3 1-15,33 0 0 16,32 0-23-16,6-6-118 16,-38 1-214-16,-38-5-507 0</inkml:trace>
  <inkml:trace contextRef="#ctx0" brushRef="#br0" timeOffset="5494.09">27461 4419 2445 0,'0'0'308'0,"0"0"-265"15,0 0-19-15,0 0 57 16,8 147 36-16,8-99-31 16,0-2-32-16,-1-8-25 15,-1-8-19-15,-6-10 1 16,-1-9-11-16,-2-10 10 0,-1-1 8 16,1-7 147-1,3-20 49-15,6-11-148 0,3-10-45 16,2-6-9-16,-2-3-3 15,-1 10-9-15,-5 8 12 16,-5 13-11-16,0 16 42 16,0 10-43-16,3 4-13 15,4 28-17-15,5 13 23 16,4 10 7-16,5 12 0 16,2 3 6-16,0 3-5 15,5-8 5-15,-3-9-5 16,0-12-1-16,-7-15 0 15,-4-17 0-15,3-12 35 16,1-8 106-16,10-30 36 0,8-21-177 16,9-25 0-16,-7-2 0 15,-6-6 0-15,-11-1 0 16,-15 20 0-16,-6-2 0 16,-6 3-192-16,-14 22-438 15,-7 13-463-15</inkml:trace>
  <inkml:trace contextRef="#ctx0" brushRef="#br0" timeOffset="14483.83">18392 6090 1625 0,'0'0'1066'16,"0"0"-837"-16,0 0-73 15,0 0 12-15,0 0-99 16,69 0-35-16,-15-6-12 16,6-5 11-16,0 2-22 15,-6-1 0-15,-12 2-11 16,-13 5 0-16,-23 3-157 16,-6 0-428-16,0 7-440 0</inkml:trace>
  <inkml:trace contextRef="#ctx0" brushRef="#br0" timeOffset="14655.58">18283 6350 876 0,'0'0'1474'16,"0"0"-1145"-16,0 0-235 16,0 0 21-16,0 0-69 15,0 0-24-15,171-12-22 16,-99 10-5-16,31 2-149 15,-19 0-496-15,-13 0-890 0</inkml:trace>
  <inkml:trace contextRef="#ctx0" brushRef="#br0" timeOffset="16009.67">19682 5885 2138 0,'0'0'660'16,"0"0"-518"-16,0 0 81 16,0 0-54-16,0 0-121 15,0 0-48-15,0 0 0 16,58 129 10-16,-16-65 40 15,3 2-10-15,-1-1 4 16,2-10-14-16,-7-5-3 16,-3-8-2-16,-5-7-19 15,-6-8 2-15,-5-6-8 16,-7-7 0-16,-6-6-9 16,-3-4-42-16,-2-2-121 15,-2-2-175-15,0 0-192 16,0-4-217-16</inkml:trace>
  <inkml:trace contextRef="#ctx0" brushRef="#br0" timeOffset="16293.16">20017 5834 2111 0,'0'0'651'0,"0"0"-496"15,0 0 80-15,0 0-105 16,0 0-78-16,0 0-28 16,-132 141 86-16,85-70-56 15,-1 0-18-15,0-2-20 16,9-5-1-16,5-10 0 16,5-8-14-16,4-10 8 0,7-8-8 15,7-7-2-15,3-9-3 16,0-5 3-16,6-2-65 15,-2-5-211-15,2 0-281 16,0 0-287-16</inkml:trace>
  <inkml:trace contextRef="#ctx0" brushRef="#br0" timeOffset="17665.18">20571 5775 1847 0,'0'0'572'0,"0"0"-471"16,0 0 131-1,0 0 24-15,-145 9-104 0,85 26-101 16,-7 15-36-16,-2 10 14 16,9 8 1-16,13 1-5 15,18-3-24-15,18-2-1 16,11-4-3-16,21 2-12 15,74 14-201-15,-3-16-160 16,3-13-781-16</inkml:trace>
  <inkml:trace contextRef="#ctx0" brushRef="#br0" timeOffset="18320.29">26883 5922 2177 0,'0'0'536'0,"0"0"-472"16,0 0 82-16,0 0-35 16,0 0 0-16,0 0 45 15,159 113-32-15,-110-70-10 16,-5 1-26-16,-8 1-47 16,-7-1-1-16,-7 1-19 15,-9-3 3-15,-5-2-9 16,-4-1 5-16,-4-6 1 15,0-1-20-15,0-6 10 16,-14-5-10-16,-3-5-2 16,-26 0-80-16,5-6-194 15,-4-7-549-15</inkml:trace>
  <inkml:trace contextRef="#ctx0" brushRef="#br0" timeOffset="21298.06">20979 5647 1051 0,'0'0'1103'0,"0"0"-751"0,0 0-65 16,0 0 59-16,0 0-107 15,0 0-92-15,-7-5-48 16,3 13-31-16,-2 6-65 16,-4 8-2-16,-3 14-1 15,-7 15 8-15,-5 11 4 16,-3 6-6-16,-1 7 19 15,0 3-4-15,0-2-10 16,2 1 5-16,2-8 5 16,3-6 5-16,4-10-20 15,2-8 10-15,8-13-15 16,-1-11 11-16,4-6-12 16,3-7 5-16,2-6-4 15,0-2-1-15,0 0 5 16,0 0-4-16,0 0 10 0,0 0-11 15,0 0 0-15,0-20-109 16,7 0-212-16,4-4-524 0</inkml:trace>
  <inkml:trace contextRef="#ctx0" brushRef="#br0" timeOffset="22140.43">21197 6173 591 0,'0'0'1702'0,"0"0"-1324"0,0 0-284 16,0 0-50-16,0 0-29 16,0 0 36-16,176 30 54 15,-95-29-17-15,-1 1 15 16,-2-2-58-16,-9 0-24 16,-13 0-19-16,-16 0-2 15,-14 0-11-15,-7 0-171 16,-13 0-315-16,-6 0-284 0</inkml:trace>
  <inkml:trace contextRef="#ctx0" brushRef="#br0" timeOffset="22345.13">21514 6016 1901 0,'0'0'615'0,"0"0"-562"15,0 0-47-15,0 0 55 16,-3 126 41-16,3-76-41 16,10 2-42-16,0-2-19 15,4-2-7-15,6 7-212 16,-2-11-346-16,-3-13-743 0</inkml:trace>
  <inkml:trace contextRef="#ctx0" brushRef="#br0" timeOffset="22584.77">22192 5923 2147 0,'0'0'750'0,"0"0"-598"16,0 0-146-16,0 0 3 15,0 0 38-15,79 112-11 16,-48-68-27-16,-2 3-4 0,-4-6-5 16,-8 1-75-1,-5-3-239-15,-5-9-317 0,-7-10-772 16</inkml:trace>
  <inkml:trace contextRef="#ctx0" brushRef="#br0" timeOffset="22816.65">22645 5797 35 0,'0'0'2257'0,"0"0"-1792"16,0 0-400-16,0 0 17 16,0 0 159-16,-56 131-55 15,31-66-48-15,-5 8-39 16,-1 3-32-16,0-1-37 15,0 0-24-15,2-4-6 0,0-9-27 16,4-6-159-16,-6-2-285 16,8-16-235-16,6-14-965 0</inkml:trace>
  <inkml:trace contextRef="#ctx0" brushRef="#br0" timeOffset="22997.66">22815 6222 1795 0,'0'0'649'16,"0"0"-477"-16,138-26 77 0,-62 14-38 15,4 1-145-15,0 4-39 16,-9 0-21-16,-11 1-6 16,-12-3-155-16,-19 3-325 15,-18 0-271-15</inkml:trace>
  <inkml:trace contextRef="#ctx0" brushRef="#br0" timeOffset="23164.48">23181 6003 1687 0,'0'0'535'0,"0"0"-495"16,0 0 0-16,-8 147 20 15,8-59-60-15,12-12-109 0,3-13-1056 16</inkml:trace>
  <inkml:trace contextRef="#ctx0" brushRef="#br0" timeOffset="26409.55">23580 5734 1445 0,'0'0'700'0,"0"0"-456"16,0 0 37-16,0 0-9 15,0 0-148-15,0 0-123 16,0 0-1-16,-23-12-55 16,46 37 45-16,2 6 10 0,4 0 0 15,-2 1 1 1,-2-4 0-16,-5-2 9 0,-2-5-10 15,-7-6 5-15,-2-5-4 16,-5-2-2-16,-1-2 1 16,-3-4 0-16,2 2-1 15,-2 1-6-15,0-1 6 16,0 1-5-16,0 1 6 16,0 1-25-16,2-3-116 15,-2-3-35-15,0-1 21 16,0 2 16-16,0-2-58 15,-9 0-121-15,-6 0-905 0</inkml:trace>
  <inkml:trace contextRef="#ctx0" brushRef="#br0" timeOffset="26720.14">23996 5510 1916 0,'0'0'643'0,"0"0"-409"16,0 0-124-16,0 0 10 16,0 0-90-16,-67 150-8 15,18-53-10-15,0-1 2 16,-5 3-13-16,1-4 10 0,9-14 16 15,-2 2-14 1,9-6 7-16,6-11 5 0,2-10-8 16,4-5-17-16,3-11 0 15,4-7-6-15,3-8-285 16,5-6-316-16,8-16-342 0</inkml:trace>
  <inkml:trace contextRef="#ctx0" brushRef="#br0" timeOffset="27096.29">23927 5935 1392 0,'0'0'898'0,"0"0"-697"16,0 0-41-16,0 0 89 16,114-50-112-16,-68 50-64 15,3 0-37-15,-4 0-17 16,-6 14-17-16,-4 0 4 15,-16 2-6-15,-7 0 0 16,-10 5 0-16,-2 2 15 16,-12 8 38-16,-19 5 8 15,-9 8-9-15,-11 2-26 16,0 2-2-16,2-2-18 16,7-8 6-16,11-7-11 15,8-10-2-15,12-7 1 16,4-5-6-16,5-3-6 15,2-1-3-15,0 1 0 0,6 2-15 16,21 3 29-16,16-3 1 16,17-1 11-16,18-2-1 15,13-5-10-15,48 0-41 16,-26-5-341-16,-15-8-526 0</inkml:trace>
  <inkml:trace contextRef="#ctx0" brushRef="#br0" timeOffset="27299.56">24613 6146 2227 0,'0'0'502'0,"0"0"-454"0,0 0 7 16,0 0 30-16,141-20 32 15,-77 11-68-15,3 2-34 16,-5-1-5-16,-6-1-10 15,-8 2 0-15,-5-6-209 16,-11 4-276-16,-15-3-434 0</inkml:trace>
  <inkml:trace contextRef="#ctx0" brushRef="#br0" timeOffset="27487.69">24943 5889 499 0,'0'0'1554'0,"0"0"-1330"16,0 0-182-16,0 0-13 0,0 0 207 16,-16 136-73-16,16-71-89 15,0 1-51-15,0 0-14 16,0-4-9-16,2 10-37 16,10-18-192-16,-2-16-429 0</inkml:trace>
  <inkml:trace contextRef="#ctx0" brushRef="#br0" timeOffset="27698.24">25417 5805 2273 0,'0'0'300'0,"0"0"-253"16,0 0-30-16,0 0 1 15,134 100-17-15,-96-60 5 16,-5 3-6-16,-8-3 0 16,-6 7-219-16,-7-11-142 15,-10-9-447-15</inkml:trace>
  <inkml:trace contextRef="#ctx0" brushRef="#br0" timeOffset="27929.67">25909 5642 2266 0,'0'0'374'0,"0"0"-295"0,0 0-41 16,-44 109 157-16,9-37 64 16,-8 12-85-16,-3 11-44 15,-6-1-82-15,4-2-27 16,0-4-20-16,2-10-1 15,1-10 0-15,5-9-77 16,-5-6-197-16,12-16-359 16,6-19-453-16</inkml:trace>
  <inkml:trace contextRef="#ctx0" brushRef="#br0" timeOffset="28289.59">25857 6032 1711 0,'0'0'801'0,"0"0"-690"16,0 0-67-16,0 0 81 15,135-16-41-15,-83 16-38 16,-4 0-16-16,-3 9-6 16,-11 1-17-16,-15 1 2 15,-9-1-7-15,-8-2 16 16,-2 3 31-16,-2 6 60 15,-21 1 37-15,-4 6 17 16,-8 3-37-16,-1 2-60 0,3-3-14 16,4-2-31-16,6-4-7 15,8-6-14 1,6-4 0-16,6-2-9 0,3-2-6 16,0-1-12-16,0 2-4 15,3 1-1-15,15 2 9 16,9 0 22-16,4-1-85 15,29-6-112-15,-7 0-322 16,-6-3-169-16</inkml:trace>
  <inkml:trace contextRef="#ctx0" brushRef="#br0" timeOffset="28740.77">26351 6060 2097 0,'0'0'525'0,"0"0"-322"0,0 0 33 16,0 0-215-16,0 0-6 16,0 0-12-16,0 112 62 15,0-70-14-15,7-2-9 16,-1-8-18-16,1-9-17 16,-1-12 1-16,-1-7-7 15,-2-4 18-15,3 0 12 16,5-10 147-16,3-16-86 15,3-6-59-15,1-7-32 16,-1 4 8-16,0 3-2 16,-7 8-6-16,-5 9 22 15,-2 13 15-15,-1 2-38 16,0 0-24-16,0 14-21 0,5 16 32 16,1 1 13-16,4 7 8 15,-1 1-2-15,4-2 4 16,1-5-10-16,0-8 0 15,-3-8 1-15,0-8 10 16,-1-8-2-16,5 0 66 16,8-18 36-16,6-18-48 15,7-6-43-15,-2-6-19 16,-8-2 6-16,-7 2-7 16,-13-16-96-16,-2 14-243 15,-6 7-550-15</inkml:trace>
  <inkml:trace contextRef="#ctx0" brushRef="#br0" timeOffset="31513.11">27630 6196 2067 0,'0'0'690'15,"0"0"-468"-15,0 0 4 16,0 0-43-16,0 0-113 16,0 0-55-16,64 0-7 15,-12 0 13-15,4 0-3 0,0 0-2 16,-6-8-15-16,-7 0-1 16,-12 1-3-16,-11 6-83 15,-18 1-285-15,-2 0-409 16,-7 0-517-16</inkml:trace>
  <inkml:trace contextRef="#ctx0" brushRef="#br0" timeOffset="31660.78">27623 6324 1570 0,'0'0'870'0,"0"0"-613"16,0 0-91-16,0 0-23 15,0 0-113-15,0 0 9 16,160 4-3-16,-85-4-23 0,44 0-13 15,-18 2-289-15,-14 0-560 16</inkml:trace>
  <inkml:trace contextRef="#ctx0" brushRef="#br0" timeOffset="32159.69">28868 6006 2198 0,'0'0'550'0,"0"0"-534"0,23 124 48 15,12-50 89-15,10 6-19 16,6 0-60-16,5-9-23 16,-2-9-9-16,-5-14-28 15,-9-9-14-15,-11-12-1 16,-8-9-28-16,-5-12-155 15,-7-6-178-15,-7 0-254 0</inkml:trace>
  <inkml:trace contextRef="#ctx0" brushRef="#br0" timeOffset="32354.3">29158 6023 2239 0,'0'0'521'0,"0"0"-466"16,-155 149 209-16,70-61-57 16,-5 15-62-16,5-1-94 15,31-22-51-15,4 3-16 16,15-9-231-16,12-20-449 16,12-22-466-16</inkml:trace>
  <inkml:trace contextRef="#ctx0" brushRef="#br0" timeOffset="34102.76">12105 3756 1104 0,'0'0'1353'0,"0"0"-1005"0,0 0-179 15,0 0-10-15,0 0 15 16,155-29-29-16,-80 15-43 15,2 3-45-15,-2 0-36 16,-7 4-10-16,-13-1-10 16,-10 3-2-16,-14 1-17 15,-14 0-120-15,-7 3-166 16,-10 1-215-16,-16 0-99 16,-11 0-1063-16</inkml:trace>
  <inkml:trace contextRef="#ctx0" brushRef="#br0" timeOffset="34327.98">12298 3707 1160 0,'0'0'944'15,"0"0"-632"-15,0 0-64 16,0 0-100-16,0 0-108 16,0 0-5-16,-11 131 110 15,11-71-2-15,0 8-56 16,0 3-46-16,0-7-31 15,0-6-2-15,0-13-8 16,0-7 0-16,-2-7-74 16,0-8-117-16,-2 0-127 15,-1-7-323-15,0-5-257 0</inkml:trace>
  <inkml:trace contextRef="#ctx0" brushRef="#br0" timeOffset="34776.01">12318 4195 1491 0,'0'0'710'0,"0"0"-416"16,0 0 54-16,0 0-88 15,0 0-80-15,0 0-77 16,0 0-20-16,5-10-38 16,-5 10-20-16,0 0-19 15,0 0-4-15,0 0-1 16,0 0 1-16,0 0 11 15,0 0-4-15,0 0 5 16,0 0-8-16,0 0-6 16,2 0-2-16,10 0 2 15,7 0-12-15,8 0 12 16,9 0-1-16,4 0 1 0,2 0 7 16,-4-3-7-1,-5 0-1-15,-8-1-72 0,-9 0-111 16,-7-3-104-16,-7 4-255 15,-2-4-99-15</inkml:trace>
  <inkml:trace contextRef="#ctx0" brushRef="#br0" timeOffset="35340.58">12258 3804 859 0,'0'0'1219'0,"0"0"-883"16,0 0-115 0,0 0-63-16,0 0-87 0,0 0-27 15,-20 106 161-15,16-45-8 16,-1 14-45-16,-3 6-20 16,-1 1-45-16,-1 0-9 15,0-2-33-15,-1 1-19 16,-3-5-14-16,3-2 4 15,-3-4 8-15,6-12-13 16,1-10 1-16,3-12-12 16,2-14 6-16,2-7-6 15,0-10 0-15,0-2 0 16,0-3 9-16,0 0 10 16,0 0 14-16,0 0 11 15,0 0-13-15,0 0 18 16,0-6-49-16,0-2 0 0,0-3 0 15,4 4 0-15,0-2 0 16,5 2 0-16,3 2 0 16,3 0 0-16,9-2 0 15,10 1 0-15,10 0 0 16,12 0 0-16,4 2 0 16,0 2 0-16,0 0 0 15,-8 2 0-15,-8 0 0 16,-13 0 0-16,-6 0 0 15,-12 0 0-15,-6 0 0 16,-4 0 0-16,-3 0 0 0,0 0-27 16,0 0-69-16,0-4-93 15,-19-9-123-15,-1-2-279 16,-4-5-240-16</inkml:trace>
  <inkml:trace contextRef="#ctx0" brushRef="#br0" timeOffset="35889.56">12142 4231 1551 0,'0'0'563'15,"0"0"-315"-15,0 0 100 16,0 0-80-16,0 0-147 0,0 0-87 15,0 0-13-15,-42 88 101 16,28-25 54-16,4 11-11 16,-6 26-54-16,2 22-52 15,-1-8-10-15,4-14-4 16,0-15-7-16,0-23-17 16,-1 4-8-16,2 5-2 15,-2-13-4-15,5-13 4 16,3-8-10-16,0-11 5 15,1-9-5-15,3-10-1 16,0-3 0-16,0-4 15 16,0 0-9-16,0 0 11 15,0 0 22-15,0 0-10 0,0 0-29 16,0 0 0-16,0 0 0 16,0 0 0-16,11 0 0 15,12 0 0-15,12 0 0 16,17 0 0-16,15 2 0 15,13-1 0-15,4 4 0 16,1-1 0-16,-7-2 0 16,-13 0 0-16,-19 0 0 15,-15 0 0-15,-14 0 0 16,-9-2 0-16,-6 2 0 16,0-2 0-16,-2 0-8 15,5 0-130-15,11 0-159 0,-3-14-239 16,3-5-309-16</inkml:trace>
  <inkml:trace contextRef="#ctx0" brushRef="#br0" timeOffset="36428.86">12738 3534 1719 0,'0'0'646'0,"0"0"-366"0,0 0 74 16,0 0-116-1,0 0-143-15,0 0-95 0,0 0-33 16,-23 67 33-16,23-29 0 16,7 2 6-16,9-3-6 15,3-10 0-15,4-6-7 16,-3-14 7-16,2-7 0 16,-2 0 19-16,-5-18 31 15,-1-9 19-15,-5-6-18 16,-9 2-15-16,0-2-10 15,0 5-26-15,-11 4-35 16,-12 2-164-16,6 6-340 16,1 2-611-16</inkml:trace>
  <inkml:trace contextRef="#ctx0" brushRef="#br0" timeOffset="36618.51">12738 3534 1798 0,'95'54'811'0,"-84"-54"-583"16,12-11-16-16,10-11-113 16,11-8-27-16,8-4-30 15,-1 2-18-15,-2 4-23 16,-12 8-1-16,-7 7-105 16,-17 13-231-16,-6 0-436 15,-7 13-267-15</inkml:trace>
  <inkml:trace contextRef="#ctx0" brushRef="#br0" timeOffset="36990.68">12736 4146 1318 0,'0'0'600'0,"0"0"-292"16,0 0 68-16,0 0-106 15,0 0-93-15,0 0-99 0,0 0-72 16,-21 0-6 0,21 17 0-16,0 6 18 0,0 4-6 15,2-1 0-15,11 0-6 16,6-5 0-16,1-4-5 15,-1-9-1-15,4-6 0 16,-1-2 2-16,2-10 40 16,-3-14 1-16,-3-4 2 15,-7 0-23-15,-7-3 1 16,-4 2-22-16,0 3-1 16,-17-1-116-16,-8 9-184 15,2 10-484-15</inkml:trace>
  <inkml:trace contextRef="#ctx0" brushRef="#br0" timeOffset="37093.07">12736 4146 1894 0</inkml:trace>
  <inkml:trace contextRef="#ctx0" brushRef="#br0" timeOffset="37174.76">12736 4146 1894 0,'106'15'594'15,"-73"-41"-485"-15,13-8 167 0,11-7-76 0,7-3-103 16,-1 2-55-16,-3 6-27 15,-9 8-15-15,-1 10-122 16,-17 10-257-16,-18 6-416 0</inkml:trace>
  <inkml:trace contextRef="#ctx0" brushRef="#br0" timeOffset="37579.8">12811 4614 1205 0,'0'0'817'16,"0"0"-507"-16,0 0 57 15,0 0-86-15,0 0-106 0,0 0-110 16,0 0-29 0,0 0 13-16,-67 68-4 0,59-40-15 15,2 0-14-15,6 2-4 16,0-1-11-16,0-6-1 16,6-5 1-16,4-3-1 15,1-9 0-15,1-6 1 16,1 0 6-16,0-5 14 15,1-15 8-15,-3-8-16 16,0-2 0-16,-6-2-13 16,-3 2-6-16,-2 2-150 15,0 6-180-15,-12 11-463 0</inkml:trace>
  <inkml:trace contextRef="#ctx0" brushRef="#br0" timeOffset="37757.47">12811 4614 1109 0,'-13'72'1236'0,"28"-72"-967"16,12-6-95-16,13-14 55 15,11-6-36-15,10-6-79 16,-1 2-66-16,-7 1-26 16,-6 8-22-16,-12 5-69 15,-8 9-177-15,-11 7-373 16,-12 0-333-16</inkml:trace>
  <inkml:trace contextRef="#ctx0" brushRef="#br0" timeOffset="38157.42">12691 5348 1607 0,'0'0'735'16,"0"0"-440"-16,0 0 22 16,0 0-103-16,0 0-130 0,0 0-84 15,0 0 1-15,-40 18-1 16,33 14 25-16,2 4 2 15,5 2-19-15,0-4-3 16,0-8-5-16,0-4-1 16,12-10 0-16,-2-10 1 15,4-2 2-15,2-9 14 16,2-22 21-16,1-5-26 16,-3-6 4-16,-7 1-14 15,-5 2-1-15,-4 1-32 16,0 4-125-16,-19 8-164 15,-4 6-399-15,-1 11-896 0</inkml:trace>
  <inkml:trace contextRef="#ctx0" brushRef="#br0" timeOffset="38344.26">12691 5348 1438 0,'41'62'848'0,"-20"-62"-673"16,12-12 177-16,10-8-34 15,3-2-105-15,2 0-117 16,-6-2-59-16,-7 2-25 16,-2 1-12-16,-1-1-69 15,-1 0-137-15,27-17-301 16,-9 2-232-16,-2 3-769 0</inkml:trace>
  <inkml:trace contextRef="#ctx0" brushRef="#br0" timeOffset="38816.35">13230 3507 781 0,'0'0'1388'16,"0"0"-1028"-16,0 0-73 15,0 0-16-15,0 0-127 16,0 0-108-16,0 0-36 16,-2 16-14-16,26-10 1 15,11 0 13-15,19-2 70 0,10-1 11 16,8 0-48-1,2-3-21-15,-6 1-12 0,-5 2 0 16,-9 3-65-16,-7 8-195 16,-14 1-336-16,-16-4-323 0</inkml:trace>
  <inkml:trace contextRef="#ctx0" brushRef="#br0" timeOffset="39118.32">13241 4315 869 0,'0'0'1404'0,"0"0"-940"0,0 0-262 16,0 0-29-16,0 0-29 15,114-44-54-15,-66 32-3 16,6 1-17-16,-2 5-44 16,-6 5-9-16,-1 1-17 15,-7 0-1-15,-1 0-5 16,1 0-48-16,-3 7-151 16,8 2-132-16,-9-3-370 15,-14 0-366-15</inkml:trace>
  <inkml:trace contextRef="#ctx0" brushRef="#br0" timeOffset="39530.48">13152 4797 1445 0,'0'0'827'0,"0"0"-516"16,0 0-8-16,0 0-55 0,0 0-101 15,0 0-53-15,0 0-11 16,0 0-2-16,0 0-17 15,0 0-16-15,8 0-27 16,11 0-6-16,3 0 3 16,7-3-6-16,5 1-3 15,1 1-9-15,1-2 12 16,-1-1-12-16,-2 2 0 16,-4-2-7-16,-4 2 0 15,-5-2-41-15,-2 2-24 16,0 0-93-16,9-2-124 15,-3 1-225-15,-6 2-437 0</inkml:trace>
  <inkml:trace contextRef="#ctx0" brushRef="#br0" timeOffset="39996.75">13165 5400 897 0,'0'0'1194'15,"0"0"-582"-15,0 0-384 16,0 0 24-16,0 0-47 16,0 0-112-16,0 0-59 15,60-12 41-15,-15 8 15 16,3 2-27-16,6 2 8 15,0 0-17-15,0 0-18 0,-4 0-21 16,-5 0-5 0,-7-4-4-16,-9-1 9 0,-9-1-6 15,-7 0 5-15,-6 1 1 16,-5-3-14-16,-2 0-1 16,0-12-160-16,0 0-202 15,0-4-550-15</inkml:trace>
  <inkml:trace contextRef="#ctx0" brushRef="#br0" timeOffset="40490.12">13889 3707 856 0,'0'0'953'16,"0"0"-610"-16,0 0-10 15,0 0-31-15,0 0-72 16,0 0-56-16,0 0-5 16,0-66-19-16,0 66-11 15,0 0-47-15,0 7-34 16,-2 24-56-16,-12 39 8 15,-7 51 88-15,-6 41-32 16,-4 25-21-16,6-1-9 0,2-12 4 16,6-17-40-1,1-4 0-15,3-13 0 16,7-30 0-16,0-23 0 0,4-24 0 16,0-8 0-16,2 4 0 15,0-2 0-15,0-6 0 16,0-14 0-16,0-19 0 15,0-7 0-15,0-10 0 16,0-1 0-16,0 0 0 16,0 0 0-16,0 0 0 15,0-5 0-15,0-8 0 16,0-3 0-16,0-8-90 16,0-35-203-16,0 8-312 15,0-9-419-15</inkml:trace>
  <inkml:trace contextRef="#ctx0" brushRef="#br0" timeOffset="40733.08">13752 4623 899 0,'0'0'1522'0,"0"0"-1138"15,0 0-106-15,0 0-43 16,0 0-111-16,166-33-11 15,-47 19 31-15,-3-1-3 16,-12 4-57-16,-21 3-36 16,-35 4-36-16,-1 0-6 15,-7 2-6-15,-13-1-80 0,-16 2-160 16,-11-4-256-16,0 2-206 16,-22-3-868-16</inkml:trace>
  <inkml:trace contextRef="#ctx0" brushRef="#br0" timeOffset="41257.06">12875 3216 1166 0,'0'0'778'0,"0"0"-657"15,0 0 89-15,0 0 149 16,119 53-31-16,-71-31-100 15,6 1-61-15,-5 4-60 16,-5-1-49-16,-8-1-31 16,-7 4-19-16,-7-2 0 15,-3 4-7-15,-6-1-2 16,-7 2-6-16,-2 0 6 16,-4 2-12-16,0 0-140 15,0 9-184-15,-10-11-294 16,1-10-417-16</inkml:trace>
  <inkml:trace contextRef="#ctx0" brushRef="#br0" timeOffset="41522.71">13316 3396 1846 0,'0'0'721'16,"0"0"-461"-16,0 0-33 15,0 0-140-15,0 0-87 16,0 0-3-16,0 0 3 16,6 45 19-16,-4-34 23 15,-2 0 21-15,0-5 30 16,0 0-15-16,0-2-14 0,-19 5-26 16,-12-1-10-16,-11 5-28 15,-14 3-84-15,-35 5-254 16,13-2-417-16,7-7-977 15</inkml:trace>
  <inkml:trace contextRef="#ctx0" brushRef="#br0" timeOffset="41993.93">11414 4709 1024 0,'0'0'605'16,"0"0"-370"-16,0 0 36 0,0 0-82 15,0 0-99-15,0 0 184 16,0 0 58-16,173 45-121 15,-96-35-18-15,0-4-49 16,-3 0-57-16,-9-2-60 16,-12-2-20-16,-17 0-7 15,-12-2-6-15,-8 0 6 16,-12 0-36-16,-4 0-64 16,0 0-82-16,0 0-147 15,-4-8-708-15</inkml:trace>
  <inkml:trace contextRef="#ctx0" brushRef="#br0" timeOffset="59464.63">24236 9857 1713 0,'0'0'677'0,"0"0"-499"16,0 0 13-16,0 0 8 16,0 0-62-16,0 2-86 0,0 1-28 15,0-2-13-15,5 5 2 16,13 1-6-16,9 3 95 16,8 3 11-16,14-3-39 15,11 0-4-15,31-3-27 16,30-7 3-16,39 0-12 15,21-7 5-15,12-16-19 16,13-4 13-16,-1 1-7 16,9-2-2-16,6 2 1 15,-6 2-18-15,-4 6 0 16,-12 0-5-16,-18 4-1 16,-11 0 1-16,-12 2 0 15,-32 2-1-15,-30 0 2 16,-26 4-1-16,-13-4 0 15,4 0 0-15,1-2-1 0,1-1 2 16,-14-2-1-16,-10 0 35 16,-9 2-9-16,-6 1 18 15,-5-2-4-15,-3 2-19 16,-1-4-7-16,-1-2-6 16,-2-3-3-16,0 0-4 15,0-5 1-15,-4-3-2 16,2-3 3-16,-2-2-4 15,-5-2-2-15,0-2 1 16,-2 0-5-16,0 2 5 16,-2 0-9-16,-11 4 8 15,-3-2-14-15,-2 4 10 16,-2-2-12-16,-2 1 3 0,-3 2-3 16,-4-2-2-1,0 3 8-15,-5 0-9 0,-1 0 14 16,-3 0-17-16,-1 0 9 15,0 2-8-15,-1-2-4 16,0 3-9-16,-3 3 29 16,4 1 1-16,-3 3 6 15,1 2 0-15,3-1 0 16,0 3 0-16,3 3-22 16,-3-1 1-16,-2 3-26 15,-2 3 38-15,0 4 8 16,-6 2-8-16,-1 0-6 15,3 0 3-15,1 0 3 16,5 0 2-16,2 0 6 16,0 4 2-16,3-2-2 0,-4 0-8 15,-3 0 9 1,-2 0 0-16,-7 3 0 0,-3-1-8 16,-4-1 0-16,0 3 7 15,5 0 1-15,6-2-13 16,5 3-10-16,3-4 13 15,2 1 8-15,-1 0 2 16,-2 3-1-16,-5-1 0 16,-3 2-7-16,-4 0-4 15,-4-1 11-15,0 1-11 16,1 1 4-16,-3-5 1 16,2-1-5-16,0 2-6 0,1-4 1 15,-1 1 11-15,1 1-3 16,-1-2-6-16,2 2-4 15,0-3-4-15,4 1 2 16,0-1 14-16,2 0-2 16,1 0 9-16,-1 0 2 15,4 0-2-15,2 0 10 16,4 0-9-16,4 0-2 16,5-4-1-16,3 3-5 15,0 1-20-15,-3 0 5 16,-3 0 5-16,-3 0-10 15,-2 0-4-15,2 0 4 16,2 0 25-16,4 0-5 0,4 0 5 16,3 0-3-16,2 0 4 15,3 0-3-15,-6 0 4 16,-4 0 1-16,-2 0 0 16,-4 0-1-16,0 0 0 15,1 4 9-15,1 4-9 16,4-2 0-16,3 2-5 15,3-1-2-15,2 2-7 16,-4 1-10-16,1 4 15 16,-5 2-16-16,-4 4 24 15,-1 3 1-15,-1-2 0 16,2 2 0-16,0-2 1 16,2 3-1-16,0 0 0 15,3-2 0-15,-1 2 0 16,0 0 0-16,2 1 0 0,1 0 0 15,2 1 1-15,-3 3 4 16,3-3-4-16,-1-2-1 16,4 0 1-16,1-4 0 15,3-2 5-15,1 2-6 16,-1 0 1-16,1 3-1 16,1 0 0-16,1 1 1 15,1 0 4-15,5 0-4 16,1 0 1-16,3 1-1 15,2 1 0-15,0-1 7 16,0 4-7-16,4 1-1 0,12-2 1 16,0 2 14-16,3-3-3 15,4 2 8 1,3-2 2-16,4 0-1 0,3-1 17 16,4-1-11-16,6-4 20 15,2 1-17-15,4-4-4 16,-3-2-25-16,4-2 13 15,-4-3-14-15,1-1 15 16,-1-2 22-16,2-2-13 16,0 0-1-16,2-2-14 15,-1 1 6-15,-1-2-8 16,0 0 10-16,-6-1-16 16,-9 1 8-16,-6-2-8 15,-9-1 5-15,-7 3 2 0,-7-3-7 16,-2 0 11-16,1 0-12 15,-3 0 7-15,0 0-6 16,4 0-1-16,1 0 0 16,4 0 0-16,2 0-1 15,13 0-149-15,-1 0-483 16,-6-3-596-16</inkml:trace>
  <inkml:trace contextRef="#ctx0" brushRef="#br0" timeOffset="61582.64">28621 9226 1020 0,'0'0'1479'0,"0"0"-1195"16,0 0-214-16,0 0-70 16,0 0-18-16,0 0 18 0,87 134 6 15,-31-80 15-15,6 0-1 16,3-3-14-16,-3-7 64 15,-8-8-16-15,-10-9-13 16,-11-6-20-16,-10-5-11 16,-9-5-10-16,-12-9-227 15,-2 1-429-15,0-3-449 0</inkml:trace>
  <inkml:trace contextRef="#ctx0" brushRef="#br0" timeOffset="61770.72">29063 9151 1940 0,'0'0'588'0,"0"0"-435"0,0 0-72 15,0 0-35-15,0 0 78 16,-106 165-63-16,60-88-35 16,-8 2-19-16,1 0 7 15,0-5-14-15,-15 6-42 16,16-20-441-16,6-18-687 0</inkml:trace>
  <inkml:trace contextRef="#ctx0" brushRef="#br0" timeOffset="62304.79">30285 9374 1565 0,'0'0'992'0,"0"0"-836"16,0 0-136-16,0 0-20 15,0 0 42-15,0 0 18 16,170 66-23-16,-110-56-29 15,-4-3-8-15,-7-7-8 0,-12 0-207 16,-10-17-405-16,-15-2-1031 16</inkml:trace>
  <inkml:trace contextRef="#ctx0" brushRef="#br0" timeOffset="63096.13">30598 9180 1577 0,'0'0'720'15,"0"0"-621"-15,0 0-86 16,0 0 115-16,-56 158 57 16,36-75-90-16,2 3-16 15,2 0-37-15,6-5-24 0,2-13-18 16,8-14-6-16,0-17-66 16,0-11-88-16,8-13-5 15,11-13 34-15,10 0 108 16,9-29 15-16,7-7-36 15,-1-8-2-15,1-1 38 16,-9 2 8-16,-7 7 2 16,-9 8 39-16,-7 10 56 15,-7 10 4-15,-3 8-62 16,-1 0-39-16,0 3-38 16,5 16 38-16,4 3 6 15,4 0-5-15,8-4 12 16,8-8-5-16,10-8 4 15,3-2 4-15,10-10 2 0,-4-20-12 16,0-4 9-16,-8-6 6 16,-9-1 71-16,-11 3-19 15,-11 7 41-15,-8 5 19 16,-3 5 26-16,0 7-16 16,-18 11-81-16,-4 3-44 15,-7 0-12-15,-3 11-6 16,-1 16-6-16,-2 5 6 15,6 2 0-15,4 4-12 16,10-4 6-16,6-4-33 16,9-4-12-16,0-6-33 15,17-6 44-15,19-4 15 0,11-10 25 16,9 0 0 0,4-4 0-16,-1-18-1 0,-5-3-9 15,-13-2 9-15,-13 3 2 16,-10 4 7-16,-11 5 4 15,-3 8 64-15,-4 3 2 16,0 4-56-16,0 0-22 16,0 0-53-16,0 10 32 15,0 6 14-15,0 4 6 16,0 1-10-16,0 2 5 16,7-2-9-16,11 2 15 15,4 1 1-15,5-2 0 16,-2 1 5-16,-4-4-5 15,-5-2-1-15,-5-6 1 0,-9-3-2 16,-2-2 2-16,0 1 10 16,-15-2-10-16,-16 1 35 15,-16 1-36-15,-28-5-39 16,8-1-304-16,9-1-562 0</inkml:trace>
  <inkml:trace contextRef="#ctx0" brushRef="#br0" timeOffset="63256.68">31850 9529 1716 0,'0'0'585'0,"0"0"-360"16,151-21 52-16,-86 16-162 0,-7 3-86 16,-9 0-29-16,-3-4-197 15,-12-2-400-15,-14-2-410 0</inkml:trace>
  <inkml:trace contextRef="#ctx0" brushRef="#br0" timeOffset="63428.2">32090 9257 1458 0,'0'0'697'15,"0"0"-632"-15,0 0 113 16,-8 143-30-16,8-75-30 15,0 7-63-15,0 1-28 0,2 18-27 16,7-20-76 0,1-15-576-16</inkml:trace>
  <inkml:trace contextRef="#ctx0" brushRef="#br0" timeOffset="70034.46">10193 9497 791 0,'0'0'158'0,"0"0"-102"15,0 0-7-15,0 0 341 16,0 0-163-16,-83 14-124 0,75-13-57 16,3-1-29-16,3 0-17 15,0 0 0-15,2 0-13 16,0 3 4-16,0-3-12 16,0 4 4-16,0 1-40 15,4 0-39-15,17 4 96 16,5 4 10-16,10-1 12 15,6-1 11-15,10-3 36 16,5 1-5-16,8-5 2 16,8 0-3-16,5-2-35 15,0 0-15-15,-3-2-1 16,0 2-6-16,-4 0 11 16,0 2 20-16,1-2 8 0,1 3 0 15,5-4-20 1,2 4 1-16,2-4 2 0,3 0 11 15,2-1-10-15,0 3 8 16,0-3-4-16,-7 2-8 16,-4 2-1-16,-10 0-23 15,-6 2 41-15,-4 0-2 16,-4 2-13-16,-1 1-26 16,2-2 11-16,3 0-11 15,2 0-1-15,4-3 13 16,3 0-1-16,0-2 18 15,-1-2 18-15,-2 0 2 16,-1 0-33-16,-3 0-5 16,0 0-12-16,-5 0 0 15,-2 0 0-15,-2 0 0 0,-1 0 1 16,-4 0 0-16,2 0 0 16,1 0-1-16,5 0 19 15,1 0-5-15,5-2 5 16,4-6-4-16,8 0-5 15,-1 1-1-15,0-4 2 16,-3 3 5-16,-6 0-8 16,-4 2 10-16,-6 2-17 15,-6-1 11-15,-2 2-11 16,1-1 0-16,1 0-1 16,5-2 0-16,2 0 7 15,1 0 32-15,-1 0 17 0,3 0-35 16,-1 0-11-16,2 0-10 15,1-2 2 1,0 2-2-16,2 2 0 0,-3 0 1 16,-3 0-1-16,-1 2 5 15,-4 2-4-15,0 0-1 16,-3 0 1-16,5 0 0 16,0 0 0-16,5 0 22 15,-1-2 22-15,5 2-15 16,0 0-6-16,5 0-23 15,-3 0 9-15,0 0-9 16,-3 0-2-16,-1 0-7 16,-2 0 8-16,-3 0 1 15,0 6-1-15,3-2 6 16,4-2-5-16,9 0 8 0,3-2-8 16,9 0 11-16,4 0-12 15,3 0 11-15,1 0-11 16,0 0 0-16,0 0 26 15,-2 2-2-15,-1 4-11 16,1 2-12-16,2-2 9 16,-2 0-9-16,2-2-1 15,-1 0 1-15,1-2 10 16,2-2-11-16,3 0 25 16,-3 2 11-16,-6 0-24 15,-6 2-12-15,-8 0 1 16,-9 1-2-16,-11-2 2 15,-9 1-1-15,-6 0 0 0,-8 2 0 16,-3-4 1-16,-8 2-1 16,-1-2 5-16,-5-2-4 15,-1 2 0-15,0-2-1 16,-4 0 12-16,-2 0-11 16,-2 0 10-16,2 0-10 15,-2 0 5-15,0 0-5 16,0 0-1-16,0 0 1 15,0 0-1-15,0 0 4 16,0 0-3-16,0 0-1 16,0 0 0-16,0 0 0 15,0 0 0-15,0 0 1 16,0 0 0-16,0 0-1 0,0 0 5 16,0 0-4-16,0 0-2 15,0 0 2-15,0 0-2 16,-10 0-4-16,-40 0-58 15,3 0-260-15,-4 0-982 0</inkml:trace>
  <inkml:trace contextRef="#ctx0" brushRef="#br0" timeOffset="79763.56">19967 15066 1179 0,'0'0'1197'16,"0"0"-946"-16,0 0-118 15,0 0 74-15,0 0-42 16,0 0-87-16,0 3-48 15,0-1-24-15,0-2 12 16,0 2 9-16,0-2 1 16,0 2 15-16,0 0-28 0,0 0-1 15,2 6-14-15,12-2 12 16,7 6 5-16,2-4 22 16,8 2-2-16,1 0-5 15,3 3-4-15,2-7-14 16,0 1-2-16,-1-3-12 15,1 1 8-15,1-1-8 16,1-3 9-16,1 2 9 16,-1-2 13-16,2 4 14 15,1-5-7-15,2 4-8 16,3-4-8-16,0 0 1 16,0 0-14-16,2 0 9 15,-2 0-8-15,-2-9 4 0,-5 5-7 16,-5 0-5-16,-8 3 7 15,-2-2-9-15,-4 1 9 16,0 2-9-16,1 0 1 16,1 0 0-16,0 0 14 15,7 0-13-15,-1-4 10 16,6 0 3-16,2 1-6 16,4-3 0-16,4-3-8 15,0 1 16-15,-1 2-10 16,-3-2 4-16,-8 2-11 15,-4 2 1-15,-7 4-1 16,0 0 0-16,-4-3 1 16,0 3-1-16,0 0 6 15,3 0-5-15,8 0 0 16,10-6 0-16,7 1 14 0,8 1 2 16,4-4-7-16,2 2 5 15,1-2-14-15,-7 4 8 16,0-2-9-16,-7 3 4 15,-2-2-2-15,-2 1-3 16,-6 0 2-16,-1 0-2 16,-5 2 0-16,0 0 1 15,0 0 0-15,5-2 6 16,3 0 18-16,7-5-24 16,2 5 0-16,1-7 0 15,1 3 0-15,-4 4 0 16,-8-4 0-16,-9 3 0 15,-7 4 0-15,-6 1 0 0,-5 0 0 16,0 0 0-16,3-3 0 16,3 3 0-16,8-2 0 15,8 2 0-15,7 0 0 16,7-4 0-16,7 4 0 16,-3 0 0-16,0 0 0 15,-4 0 0-15,-9 0 0 16,-7 0 0-16,-8 0 0 15,-8 0 0-15,-4 0 0 16,1 0 0-16,-2 0 0 16,9 0 0-16,5 0 0 15,14 0 0-15,8 4 0 0,8-2 0 16,6 2 0-16,2 1 0 16,1 3 0-16,-5-2 0 15,-4 0 0-15,-10 5 0 16,-7-7 0-16,-5 5 0 15,-6-5 0-15,-3 2 0 16,0-2 0-16,0 0 0 16,4 4 0-16,6-6 0 15,6 4 0-15,3 0 0 16,0 2 0-16,1-2 0 16,-3 2 0-16,-5-2 0 15,-4 2 0-15,-4 0 0 16,-4-4 0-16,-8 0 0 0,1 2 0 15,-3-6 0 1,1 4 0-16,3-4 0 0,4 2 0 16,3 0 0-16,5 3 0 15,0-1 0-15,0 1 0 16,3 0 0-16,-3-2 0 16,-4 3 0-16,2-2 0 15,-2 0 0-15,-2-2 0 16,-2 1 0-16,0-2 0 15,-3-1 0-15,-1 3 0 16,-1-3 0-16,-3 0 0 16,-3 0 0-16,-4 0 0 15,-4 0 0-15,-2 0 0 16,2 0 0-16,-2 0 0 0,0 0 0 16,0 0 0-16,0 0 0 15,0 1 0-15,0-1 0 16,0 0 0-16,0 0 0 15,0 0 0-15,0 0 0 16,0 0 0-16,0 0 0 16,0 0 0-16,0 0 0 15,0 0 0-15,0 0 0 16,0 0 0-16,0 0 0 16,0 0 0-16,0 0 0 15,0 0 0-15,-6 0 0 16,-10 0-156-16,-9-8-645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48:41.281"/>
    </inkml:context>
    <inkml:brush xml:id="br0">
      <inkml:brushProperty name="width" value="0.05292" units="cm"/>
      <inkml:brushProperty name="height" value="0.05292" units="cm"/>
      <inkml:brushProperty name="color" value="#FF0000"/>
    </inkml:brush>
  </inkml:definitions>
  <inkml:trace contextRef="#ctx0" brushRef="#br0">22732 4959 90 0,'0'0'1657'16,"0"0"-1012"-16,0 0-505 15,0 0 53-15,0 0 40 16,0 0-98-16,0 0-90 16,0 0-14-16,3 2 40 15,1-2 33-15,3 0 15 16,2 0-25-16,8 0-41 16,10 0-26-16,6 0-5 15,12 0-8-15,6-2 2 16,9-3 5-16,6 4-1 15,0-1-5-15,3-1 4 16,-2 0 2-16,2-1-6 16,1-2 8-16,-4 0-13 0,1 0 4 15,0 1-5 1,-1 0 6-16,4 1-14 16,-3-1 14-16,-5 4-1 15,-2-1-5-15,-7 2-1 0,-3 0-7 16,-6 0 7-16,-1 0-8 15,-1 0 0-15,-2 0 1 16,0 0-1-16,0 2 0 16,3-1 1-16,-1 4-2 15,0-1 9-15,3-3-8 16,-3 3 6-16,3 1 9 16,-3-1-14-16,0-2 19 15,-1 1-8-15,1 1 4 0,0 1-10 16,1-1 2-16,-4-1-1 15,1 3-6-15,3-1-1 16,-3-1 1-16,0-2 0 16,3 2 0-16,1 0 4 15,5-2 1-15,4 0 3 16,7 0 19-16,3 0-11 16,-1 1-17-16,3-2 0 15,0 0 0-15,-3 2 0 16,1-1 0-16,-1-1 0 15,-2 2 0-15,-2-3 0 16,-1 2 0-16,-1-2 0 0,0 0 0 16,-4 0 0-1,-4 1 0-15,2 4 0 0,-4-1 0 16,5 0 0-16,3 0 0 16,4-2 0-16,9 2 0 15,2-2 0-15,7 0 0 16,1 2 0-16,2-2 0 15,-4 1 0-15,-4 2 0 16,-1-2 0-16,-8 6 0 16,-7-3 0-16,-5 0 0 15,-5 0 0-15,-5-2 0 16,2 2 0-16,7-1 0 16,9-3 0-16,11 1 0 15,6-1 0-15,10-1 0 16,2-1 0-16,2 0 0 15,-2 3 0-15,-3 1 0 16,-1 0 0-16,2 2 0 0,2 0 0 16,2-2 0-16,5 0 0 15,4 2 0-15,2-1 0 16,4 0 0-16,4 1 0 16,-8 2 0-16,-9 0 0 15,-18-2 0-15,-19 3 0 16,-21-6 0-16,-15 2 0 15,-11-4 0-15,-5 0 0 16,-2-1 0-16,0 0 0 16,0 0 0-16,0 0 0 0,0 0 0 15,0 0 0 1,0 0 0-16,0 0 0 0,0 0 0 16,0 0 0-16,0 0 0 15,0 0 0-15,0 0 0 16,0 0-233-16,4-1-541 0</inkml:trace>
  <inkml:trace contextRef="#ctx0" brushRef="#br0" timeOffset="5630.68">11656 6896 1702 0,'0'0'980'0,"0"0"-489"15,0 0-271-15,0 0 83 16,0 0-197-16,0 0-74 15,0-2-23-15,0 6-9 16,0 15-27-16,-21 36 4 16,-29 39 19-16,-25 37 4 15,-16 17 18-15,-3-5 12 16,13-20-20-16,26-28 10 0,17-23-11 16,15-22-2-1,10-15-5-15,5-5-2 0,0-9-1 16,6-7-13-16,2-14 13 15,4-10 2-15,37-58 11 16,35-64 4-16,29-69-14 16,6-28-2-16,-13 13-1 15,-33 53 1-15,-27 64-7 16,-17 41-2-16,-5 17 9 16,-5 8 6-16,1 6 3 15,-6 7 12-15,-1 12-12 16,-1 8-9-16,6 12-1 15,9 28-67-15,16 42 55 16,11 49-7-16,2 40 20 16,-1 3 1-16,-11-32 17 0,-11-45 12 15,-8-45-15-15,-3-10-4 16,1-1-5-16,1 1-6 16,-3-7 0-16,-4-13-6 15,-6-10-69-15,-3-8-128 16,0-10-99-16,-14-16-206 15,-8-11-627-15</inkml:trace>
  <inkml:trace contextRef="#ctx0" brushRef="#br0" timeOffset="5807.44">11445 7233 137 0,'0'0'2068'0,"0"0"-1677"16,0 0-297-16,0 0 13 15,0 0 40-15,0 0-4 16,147 16-87-16,-85-16-56 16,29 2-30-16,-14 0-330 15,-15-2-494-15</inkml:trace>
  <inkml:trace contextRef="#ctx0" brushRef="#br0" timeOffset="6060.02">12248 6854 2372 0,'0'0'672'16,"0"0"-610"-16,0 0-33 15,-52 132 98-15,34-54-12 16,0 15-67-16,2 1-37 15,8-16-5-15,-3 8-5 16,1-6-1-16,0-3-8 16,-1-5-185-16,1-3-330 15,4-14-210-15,4-23-1129 0</inkml:trace>
  <inkml:trace contextRef="#ctx0" brushRef="#br0" timeOffset="6576.31">12377 6886 1918 0,'0'0'544'15,"0"0"-430"-15,0 0 122 16,0 0-105-16,0 0-104 16,0 0-13-16,126 0 5 15,-92 27-1-15,-3 8-9 16,-6 1-3-16,-10 0 0 15,-8-2-4-15,-7 0 17 16,-2 0 3-16,-27 1 104 16,-12-1 22-16,-9-4-46 15,-2-4-54-15,5-6-27 16,9-8-10-16,13-5-10 0,12-5 8 16,9 1 1-16,4-3 13 15,0 0 34-15,0 0-3 16,15 0-48-16,14 0-6 15,12-3-18-15,14 3 9 16,11 0 7-16,4 3-11 16,1 19 11-16,-4 6-7 15,-9 6 9-15,-13 0-6 16,-14-2 5-16,-13-1-2 16,-14-6 3-16,-4 0 17 15,-15-4 65-15,-23 3 67 0,-20 1-43 16,-14-1-52-16,-9-2-37 15,-9-4-7-15,1-8-9 16,4-6 8-16,10-4-9 16,15 0-15-16,12 0-10 15,22-14-70-15,26-26-157 16,20 2-502-16,20-5-565 0</inkml:trace>
  <inkml:trace contextRef="#ctx0" brushRef="#br0" timeOffset="6840.75">13559 6966 844 0,'0'0'1765'0,"0"0"-1474"0,0 0-40 16,-137-28 31-16,87 28-120 15,-4 23-69-15,0 27-78 16,-5 19-2-16,6 14-2 15,9 3 1-15,15-4-11 16,15-6 5-16,14-5-6 16,0-7-1-16,29-9-7 15,16-6-7-15,15-11-52 16,26-15-79-16,51-17-114 16,-19-6-261-16,-12-2-351 0</inkml:trace>
  <inkml:trace contextRef="#ctx0" brushRef="#br0" timeOffset="7023.26">14155 7489 2213 0,'0'0'762'0,"0"0"-683"16,0 0 23-16,140-23 50 16,-66 12-40-16,8 3-66 15,2 2-26-15,4 1-19 16,-7 4-1-16,-4 1-79 15,-2 0-294-15,-17-2-408 16,-23 0-196-16</inkml:trace>
  <inkml:trace contextRef="#ctx0" brushRef="#br0" timeOffset="7194.22">14596 7236 2150 0,'0'0'513'15,"0"0"-479"-15,0 0 2 16,0 0-9-16,0 0 97 16,-7 142-65-16,7-79-45 15,7 39-14-15,6-15-287 16,-2-13-683-16</inkml:trace>
  <inkml:trace contextRef="#ctx0" brushRef="#br0" timeOffset="7881.55">16395 7038 1822 0,'0'0'664'15,"0"0"-424"-15,0 0 72 16,0 0-39-16,0 0-133 16,0 0-95-16,0 0-31 15,-83 104 34-15,35-31 43 16,-3 3-52-16,4 0-3 16,2-7-28-16,10-6-1 15,8-9-6-15,8-10 0 0,7-13-1 16,7-10-9-1,5-14 8-15,0-7 1 16,0-2 9-16,29-42 12 0,23-42 8 16,21-59-28-1,10-31 5-15,-2-5-6 0,-24 31 2 16,-21 56 7-16,-12 35-8 16,-10 24 7-16,-3 4-7 15,-5 9-1-15,1 6 1 16,0 14-2-16,2 2 1 15,9 22-31-15,15 24-5 16,13 39 27-16,15 39 9 16,3 33 7-16,-6-12 22 15,-15-28-7-15,-14-41-1 16,-9-26-13-16,0 3-2 0,-3 1-6 16,-1-3-1-16,-5-12-19 15,-9-11-125-15,-2-14-130 16,-17-14-274-16,-14-6-50 15,-9-20-1024-15</inkml:trace>
  <inkml:trace contextRef="#ctx0" brushRef="#br0" timeOffset="8043.2">16324 7175 1991 0,'0'0'585'15,"0"0"-436"-15,0 0 37 16,0 0-112-16,0 0-74 15,0 0 0-15,0 0 10 0,143 42-10 16,-49-41-166 0,-14-1-404-16,-8 0-489 0</inkml:trace>
  <inkml:trace contextRef="#ctx0" brushRef="#br0" timeOffset="8221.45">17432 6450 2192 0,'0'0'510'0,"0"0"-454"15,0 0 3-15,0 0-44 16,0 0-4-16,-104 139-11 0,46-43-57 16,8-14-257-1,10-11-473-15</inkml:trace>
  <inkml:trace contextRef="#ctx0" brushRef="#br0" timeOffset="8432.64">17474 6854 1832 0,'0'0'876'16,"0"0"-773"-16,0 0-70 15,0 0-33-15,0 0 105 16,2 150 25-16,-2-80-49 15,0 3-15-15,0 1-45 16,-4-7-8-16,-11-2-12 0,-4-5-1 16,-5 5-116-16,2-18-357 15,2-12-268-15</inkml:trace>
  <inkml:trace contextRef="#ctx0" brushRef="#br0" timeOffset="8905.04">17806 6772 1687 0,'0'0'791'15,"0"0"-677"-15,0 0-29 16,0 0 78-16,0 0-2 16,0 0-71-16,118 89-41 0,-102-54-25 15,-7-1-9-15,-9-3 5 16,0 2 2-16,-23-1 68 15,-12-4 42-15,-10-4-36 16,-1-5-57-16,0-7-18 16,9-4-11-16,8-7-8 15,12-1 8-15,7 0-2 16,8 0 5-16,2 0-13 16,0 0-15-16,16 0-15 15,15 0 6-15,13 4 11 16,12 10 12-16,4 7 0 15,-2 4-5-15,-8 4-4 16,-13 1-2-16,-14-4 11 0,-12-2-2 16,-11-2 3-1,0-4 14-15,-21 2 47 0,-16-2 73 16,-13 2-19-16,-10-4-35 16,-7-4-38-16,-6-4-21 15,0-4-21-15,-1-4 9 16,7 0-9-16,11-4-51 15,14-10-147-15,36-15-142 16,6 2-423-16,9 1-805 0</inkml:trace>
  <inkml:trace contextRef="#ctx0" brushRef="#br0" timeOffset="9142.54">18720 6772 2070 0,'0'0'624'0,"0"0"-505"16,0 0 171-16,0 0-83 16,-158 38-102-16,100 13-62 15,0 20 38-15,4 8-7 16,16 4-37-16,16-6-13 16,17-12-24-16,5-9 0 15,17-10-12-15,20-10-4 16,19-13-92-16,15-13-66 15,54-10-145-15,-13-18-388 16,-15-8-816-16</inkml:trace>
  <inkml:trace contextRef="#ctx0" brushRef="#br0" timeOffset="9304.83">19279 7194 1716 0,'0'0'865'0,"0"0"-775"16,125 5 114-16,-40-5 67 15,10 0-108-15,7 0-103 16,-2 0-42-16,-12 0-18 16,-10 0-148-16,-22 0-352 15,-25 0-347-15</inkml:trace>
  <inkml:trace contextRef="#ctx0" brushRef="#br0" timeOffset="9475.39">19705 6852 1639 0,'0'0'1050'0,"0"0"-977"15,0 0-65-15,-7 104 3 16,7-40 27-16,0 13-23 16,7 35-15-16,3-18-124 15,7-16-826-15</inkml:trace>
  <inkml:trace contextRef="#ctx0" brushRef="#br0" timeOffset="10071.49">21380 6528 1273 0,'0'0'1367'15,"0"0"-1030"-15,0 0-213 16,0 0 2-16,0 0-21 0,-63 144 162 15,5-53-96 1,0 0-93-16,-2 8-38 0,1-2-14 16,14-20-1-16,1 3-19 15,7-18 2-15,14-16-7 16,4-16 0-16,11-14 4 16,5-10-4-16,3-6 9 15,0-4 3-15,18-30 14 16,17-37-26-16,21-46-1 15,9-50 1-15,4-7-1 16,-16 31 9-16,-16 51-9 16,-20 55-6-16,-6 18-6 15,-4 8 10-15,-2 5-4 0,3 6 6 16,3 0-10 0,9 31-62-16,18 32 37 0,14 37 25 15,8 36 10-15,-9-8 24 16,-13-22 12-16,-15-34-18 15,-8-23 2-15,1-1-13 16,-3-2-1-16,-3-2-6 16,-2-14-60-16,-8-12-151 15,-8-16-145-15,-15-2-238 16,-4-2-572-16</inkml:trace>
  <inkml:trace contextRef="#ctx0" brushRef="#br0" timeOffset="10228.81">21110 6916 2162 0,'0'0'529'0,"0"0"-506"0,0 0-23 15,0 0 0-15,0 0 24 16,0 0-6-16,172 34-18 16,-74-34-115-16,-13-2-377 15,-12-16-426-15</inkml:trace>
  <inkml:trace contextRef="#ctx0" brushRef="#br0" timeOffset="10430.4">21857 6557 2143 0,'0'0'506'0,"0"0"-427"16,0 0-2-16,0 0-65 15,0 0 73-15,-38 166 95 16,18-83-96-16,2 5-20 15,3 4-44-15,-1-6-19 16,5-5-1-16,0-16-16 16,-1-4-215-16,8-21-312 15,0-18-378-15</inkml:trace>
  <inkml:trace contextRef="#ctx0" brushRef="#br0" timeOffset="10915.26">22028 6507 1947 0,'0'0'532'15,"0"0"-481"-15,0 0-4 16,0 0 52-16,127 34 42 16,-90-6-51-16,-4 4-29 15,-6 1-17-15,-12-1-7 16,-9-1-22-16,-6-3 4 15,-4 0 7-15,-29-2 32 16,-9-2 38-16,-12-4-43 16,-2-5-19-16,4-7-19 15,10-4 3-15,9-4-6 16,11 0-2-16,11 0-2 16,4 0 22-16,7 0 39 15,0 0-32-15,15 0-37 0,19 0-6 16,17 0 6-16,14 0-9 15,8 13 9-15,1 12-2 16,-5 7 2-16,-11 4 0 16,-16 2-9-16,-13 0 8 15,-15-4 1-15,-12-1 9 16,-2-5 10-16,-25-2 76 16,-20-2 38-16,-14-1-19 15,-13-1-55-15,-5-3-31 16,-2-5-26-16,6-6-2 15,6-4 0-15,7-4-19 16,11 0-77-16,2-32-149 0,16-4-216 16,11-10-394-16</inkml:trace>
  <inkml:trace contextRef="#ctx0" brushRef="#br0" timeOffset="11089.86">22819 6123 2286 0,'0'0'767'16,"0"0"-660"-16,0 0-107 15,0 0-2-15,0 0 2 16,-80 145 0-16,36-57-180 16,8-13-359-16,5-14-410 0</inkml:trace>
  <inkml:trace contextRef="#ctx0" brushRef="#br0" timeOffset="11337.04">23279 6639 2345 0,'0'0'604'0,"0"0"-539"15,0 0 194-15,0 0-75 16,-152-5-139-16,94 49-11 15,-4 17 25-15,3 16 1 16,15 5-24-16,15 2-9 16,20-2-26-16,9-10 13 15,27-14-14-15,28-16 0 0,39-15 0 16,62-27-51 0,-15 0-259-16,-12-10-927 0</inkml:trace>
  <inkml:trace contextRef="#ctx0" brushRef="#br0" timeOffset="13059.17">10083 8675 1139 0,'0'0'1513'16,"0"0"-1168"-16,0 0-180 16,0 0 83-16,0 0-123 15,0 0-106-15,43 1-13 16,-7-1-6-16,8 0 21 15,1 0-3-15,-5 0-5 0,-5-4-13 16,-8 4-6 0,-2 0-242-16,-10 3-441 0,-10 4-432 15</inkml:trace>
  <inkml:trace contextRef="#ctx0" brushRef="#br0" timeOffset="13228.13">9946 8997 2356 0,'0'0'628'0,"0"0"-516"16,0 0 119-16,0 0-104 15,0 0-83-15,0 0-17 16,118 10 9-16,-68-5-26 16,11 1-10-16,40 4-167 15,-15 0-359-15,-10-5-378 0</inkml:trace>
  <inkml:trace contextRef="#ctx0" brushRef="#br0" timeOffset="38718.98">12579 8747 464 0,'0'0'1820'15,"0"0"-1259"-15,0 0-480 16,0 0 61-16,0 0-7 16,0 0-92-16,0 27-20 15,0 12 8-15,0 13-2 16,0 9-7-16,0 10 8 15,-5 3 10-15,-5 5-1 16,-6-3-3-16,0-3-16 0,0-5 2 16,1-10-16-1,7-8 2-15,0-13-8 0,8-11-10 16,0-9-196-16,0-19-259 16,0-19-77-16,8-14-625 0</inkml:trace>
  <inkml:trace contextRef="#ctx0" brushRef="#br0" timeOffset="39237.19">12740 8694 1390 0,'0'0'1246'0,"0"0"-980"16,0 0-166-16,0 0-37 15,0 0-63-15,0 0 14 16,122 64 49-16,-77-27-26 0,-3-3-14 15,-8 0-22-15,-13-6 13 16,-7-4-13-16,-9-4 11 16,-5-2 11-16,-5 0 25 15,-26-1 28-15,-12 1 18 16,-9 0-34-16,-7 0-36 16,1-3-9-16,7-3-14 15,9-3 9-15,9-8-9 16,10 2 12-16,12-3-12 15,4 0 13-15,7 0 4 16,0 0-18-16,0 0 0 16,14 1-29-16,19 8 8 15,13 3 21-15,17 3 3 16,4 6-3-16,0 5 0 16,-9 0-6-16,-16 0 5 0,-11 0 1 15,-15-2-8-15,-14-2 8 16,-2 2 0-16,-16 2 44 15,-21 4 10-15,-13-1 1 16,-8 0-17-16,-4-3-16 16,2-4-13-16,3-4-7 15,5-4 5-15,3-7-7 16,4-5 0-16,8-2-6 16,6 0-12-16,8 0-57 15,21-27-157-15,2 5-421 16,6-6-834-16</inkml:trace>
  <inkml:trace contextRef="#ctx0" brushRef="#br0" timeOffset="39501">13667 8907 2241 0,'0'0'503'16,"0"0"-370"-16,0 0 177 15,-137-16-113-15,89 28-116 16,-8 22-63-16,-4 14-16 16,6 10 23-16,8 5-11 15,14 0-1-15,16 0 8 16,16-5 9-16,0-4-15 0,25-8-4 16,17-8-11-16,16-9 1 15,16-14-1-15,49-15-42 16,-17 0-244-16,-12-15-697 0</inkml:trace>
  <inkml:trace contextRef="#ctx0" brushRef="#br0" timeOffset="40301.94">14945 8855 1867 0,'0'0'578'0,"0"0"-314"16,0 0 70-16,0 0-135 16,0 0-144-16,0 0-55 15,-127-30-44-15,92 50-41 16,-7 16-14-16,-10 15 27 16,3 16 54-16,2 9 3 15,10 5 15-15,10-1 1 16,11-6-1-16,12-3 11 0,4-9-4 15,0-8 16 1,20-7-11-16,9-4 13 0,13-9-25 16,41-10-28-16,-8-10-488 15,-6-14-497-15</inkml:trace>
  <inkml:trace contextRef="#ctx0" brushRef="#br0" timeOffset="40802.94">15888 8682 975 0,'0'0'1524'16,"0"0"-1227"-16,0 0-213 16,0 0 12-16,0 0 28 15,-108 135-28-15,71-70-69 16,-5 8-3-16,2-3-11 15,1-2-1-15,4-4-11 16,2-3 8-16,6-7-9 16,4-10 1-16,8-11 4 15,6-12-5-15,4-13 0 16,5-8 0-16,0 0 2 16,16-32 8-16,26-32 11 15,26-38-21-15,20-31 1 0,6-9-1 16,-18 24 2-1,-20 31 9-15,-27 37 52 0,-8 14 12 16,0 6-39-16,-5 6-12 16,-5 7-12-16,-7 12 0 15,0 5-12-15,3 6-12 16,7 28-42-16,3 19 32 16,6 16 21-16,1 12 0 15,3 6 1-15,2-2 0 16,2-5 6-16,0-7-5 15,-1-11 10-15,-1-8-11 16,-6-10-1-16,-2-10-53 16,-15-10-278-16,-6-10-298 15,0-14-294-15</inkml:trace>
  <inkml:trace contextRef="#ctx0" brushRef="#br0" timeOffset="40974.08">15736 8925 626 0,'0'0'1500'0,"0"0"-949"16,0 0-475-16,0 0-64 15,0 0-6-15,0 0-5 16,156 30 5-16,-73-17-6 16,37-7-131-16,-20-4-337 15,-17-2-451-15</inkml:trace>
  <inkml:trace contextRef="#ctx0" brushRef="#br0" timeOffset="41147.14">16634 8865 1810 0,'0'0'532'0,"0"0"-420"16,137 0 134-16,-56 0-21 15,11 0-130-15,1 0-55 16,-1 0-39-16,-10 6-1 15,-6 5-125-15,-23 0-262 16,-23-5-463-16</inkml:trace>
  <inkml:trace contextRef="#ctx0" brushRef="#br0" timeOffset="41349.33">16950 8580 431 0,'0'0'1605'16,"0"0"-1323"-16,0 0-216 16,0 0 71-16,-23 155 6 15,23-81-96-15,0 4-29 16,6-2-17-16,7-1-1 16,7 9-210-16,-5-20-335 15,-1-18-613-15</inkml:trace>
  <inkml:trace contextRef="#ctx0" brushRef="#br0" timeOffset="41836.19">17904 8466 32 0,'0'0'2488'15,"0"0"-1861"-15,0 0-520 16,0 0-7-16,0 0-76 15,-75 102 12-15,33-21 13 16,-12 14-23-16,-8 8-1 16,8-18-17-16,-6 11 0 15,8-12-7-15,8-10 5 0,8-14-5 16,12-13 2 0,9-22-3-16,9-13 0 0,6-12 0 15,0-2 6-15,10-32 27 16,21-17-32-16,22-36-1 15,25-31 1-15,22-35-1 16,-6 11 1-16,-20 27 4 16,-28 41-5-16,-19 34 9 15,-4 6 36-15,-6 5 11 16,-1 8-11-16,-7 15-32 16,-3 6-13-16,4 12-13 15,5 28-26-15,10 35 21 16,1 6 17-16,1 9 1 15,0 5 0-15,-3-19 13 16,3 0-6-16,-5-10 3 0,1-13-9 16,-4-13 3-16,-3-12-4 15,-3-10-8-15,-3-10-98 16,-8-8-110-16,-2-4-106 16,0-18-546-16</inkml:trace>
  <inkml:trace contextRef="#ctx0" brushRef="#br0" timeOffset="42009.59">17635 8875 1793 0,'0'0'863'0,"0"0"-753"0,0 0-92 16,0 0-6-16,0 0 18 15,162 26-19-15,-86-24-11 16,29-2-112-16,-18-12-468 15,-18-8-1211-15</inkml:trace>
  <inkml:trace contextRef="#ctx0" brushRef="#br0" timeOffset="42183.39">18546 8288 1189 0,'0'0'1180'0,"0"0"-1019"0,0 0-146 16,0 0-15 0,0 0 0-16,-54 178-85 0,32-106-134 15,-2-10-417-15</inkml:trace>
  <inkml:trace contextRef="#ctx0" brushRef="#br0" timeOffset="42465.04">18729 8578 702 0,'0'0'1643'0,"0"0"-1316"16,0 0-254-16,0 0 108 16,142 93-27-16,-91-35-37 15,-2 8-20-15,-4 4-1 0,-11 0 15 16,-10-2-45-16,-10-5-23 15,-12-3-11-15,-2-4 8 16,-9-8 5-16,-18-8-4 16,-6-6-7-16,-4-10-8 15,-2-6-14-15,-1-6-11 16,4-6-1-16,-13 2-125 16,11-4-178-16,3-4-655 0</inkml:trace>
  <inkml:trace contextRef="#ctx0" brushRef="#br0" timeOffset="47295.04">20121 8785 2266 0,'0'0'636'0,"0"0"-538"0,0 0 0 16,0 0-29-16,0 0-52 16,116 30-5-16,-33-21 34 15,10-9 22-15,3 0-19 16,-11 0-34-16,-12-5-14 15,-13-5 7-15,-16 0-8 16,-13 2 0-16,-14 2-193 16,-11 2-293-16,-6-3-271 0</inkml:trace>
  <inkml:trace contextRef="#ctx0" brushRef="#br0" timeOffset="47470.52">20478 8493 614 0,'0'0'1497'0,"0"0"-993"0,0 0-436 16,0 0-67-16,0 0 109 16,-5 161 29-16,5-80-49 15,0 5-47-15,0-4-27 16,5-4-16-16,24 19-75 16,-2-21-210-16,-3-20-461 0</inkml:trace>
  <inkml:trace contextRef="#ctx0" brushRef="#br0" timeOffset="47955.48">22104 8329 2528 0,'0'0'646'0,"0"0"-547"16,0 0-61-16,0 0-20 15,-62 141 44-15,10-31-5 16,1-2-40-16,2-8-7 16,7-13-8-16,8-21-1 15,-8 6 9-15,0 5-9 16,4-13 6-16,11-14-7 16,7-18 0-16,12-17 0 0,5-15 0 15,3 0 0-15,0-27 18 16,22-23-18-16,23-36 0 15,20-39 0-15,26-37 0 16,11-7 0-16,-15 30 1 16,-20 42 9-16,-27 51-10 15,-13 18 7-15,-7 6 58 16,-5 5-14-16,-1 9-26 16,-1 8-25-16,5 10-18 15,9 27-6-15,9 19 23 16,8 29-9-16,-3 2 10 15,-4 7 0-15,-6-1 5 16,-6-23 1-16,-1 2 0 0,-4-14-1 16,-4-12-5-1,-5-10 0-15,-7-8-111 0,-6-13-250 16,-22-9-334 0,-8-6-522-16</inkml:trace>
  <inkml:trace contextRef="#ctx0" brushRef="#br0" timeOffset="48129.36">21890 8676 643 0,'0'0'1983'0,"0"0"-1710"16,0 0-222-16,0 0-25 16,0 0 20-16,130 62-9 15,-50-51-25-15,12-7-12 16,39-4-73-16,-23-16-399 0,-18-10-466 0</inkml:trace>
  <inkml:trace contextRef="#ctx0" brushRef="#br0" timeOffset="48317.11">22835 8340 1743 0,'0'0'767'0,"0"0"-685"16,0 0 34-16,-69 178 147 15,38-90-94-15,1 10-116 16,6 3-34-16,9-19-13 16,-1 2-6-16,3-9-91 0,-10-9-157 15,6-18-330-15,1-20-406 16</inkml:trace>
  <inkml:trace contextRef="#ctx0" brushRef="#br0" timeOffset="48793.94">22890 8340 1211 0,'0'0'1057'0,"0"0"-840"16,0 0-152-16,0 0-20 16,0 0 13-16,139 34 0 15,-99-2-1-15,-5 2-2 16,-3 0 6-16,-12-4-30 15,-9-6-17-15,-7-5-5 0,-4-6 36 16,0-1 55-16,-15 0 5 16,-14 3 46-16,-4-1-49 15,-5-1-51-15,5 4-38 16,1-6-4-16,12-1-9 16,6-2 0-16,10-4 0 15,4-2-9-15,0 1 7 16,0 3-26-16,14 3 11 15,10 6 13-15,8 6 4 16,5 5 0-16,1 4 2 16,-5 1-2-16,-2-3 0 15,-8 0 0-15,-10-4-4 16,-7-2 3-16,-6-2 2 0,-4 1 11 16,-25-2 15-16,-13 1 33 15,-16 0-6-15,-9 1-7 16,-6-7-20-16,-1-2-18 15,3-6 0-15,7-6-9 16,3 0-61-16,1-24-182 16,15-7-409-16,14-5-633 0</inkml:trace>
  <inkml:trace contextRef="#ctx0" brushRef="#br0" timeOffset="48969.26">23537 8061 7 0,'0'0'2658'0,"0"0"-2278"0,0 0-295 15,0 0-73-15,0 0-12 16,0 0-43-16,-127 158-178 16,87-89-140-16,0-15-353 0</inkml:trace>
  <inkml:trace contextRef="#ctx0" brushRef="#br0" timeOffset="49230.73">24031 8386 899 0,'0'0'1544'0,"0"0"-1257"16,0 0-84-16,0 0 8 15,-138 6-151-15,80 46-40 16,-4 20 17-16,4 13 38 16,12 8-23-16,17-2-22 15,17-7-22-15,12-12-7 16,10-14-1-16,23-14 0 16,9-12-27-16,20-10-163 15,-10-9-175-15,-12-13-473 0</inkml:trace>
  <inkml:trace contextRef="#ctx0" brushRef="#br0" timeOffset="50057.2">22838 8610 104 0,'0'0'79'0,"0"0"717"16,0 0-388-16,0 0-158 16,0 0-33-16,0 0-57 15,0 0-43-15,13 4-12 16,-13-4 8-16,0 0 2 15,0 0-20-15,0 0-8 0,0 0-11 16,0 0-25 0,0 0-19-16,0 0-20 0,0 0-2 15,0 0-9-15,0 0-2 16,0 0-3-16,0 0 4 16,0 0 1-16,0 0 7 15,0 0 2-15,-3 0-8 16,-5 0 11-16,-8 3-7 15,-9 2 9-15,-2 1-3 16,-2 3 18-16,-2-5 0 16,5 1-8-16,-1-2-8 15,7 1-5-15,5-3-8 16,5 2 0-16,6-2 4 0,2-1-4 16,2 0 4-1,0 0-5-15,0 0 13 0,0 0-12 16,2 0-1-16,16 0-7 15,11 0 7-15,9 0 5 16,6 0-4-16,7 0-1 16,-3 0 0-16,-4 0 0 15,-11 0 0-15,-8 0 0 16,-10 0-1-16,-5 0 0 16,-8 0 1-16,0 0 0 15,-2 0 5-15,0 0 1 16,0 0 16-16,0 0-11 15,0 0 2-15,0 0-12 16,0 0 0-16,0 0-1 16,0 0-8-16,0 2-92 0,-14 2-223 15,-3-4-657-15</inkml:trace>
  <inkml:trace contextRef="#ctx0" brushRef="#br0" timeOffset="51166.99">24292 8430 791 0,'0'0'704'0,"0"0"-184"16,0 0-333-16,0 0 32 16,0 0-51-16,0 0-43 15,0 0-12-15,5-24 38 16,-12 17-21-16,-5-4-25 0,-1 1-36 15,-3 1-9-15,-1 2 3 16,-1 1-18-16,1 1-5 16,-4 1-14-16,-1 3 10 15,-3 1-18-15,1 0-6 16,-3 0-12-16,-2 10 1 16,0 8-1-16,-2 4 0 15,0 2 0-15,0 5 0 16,0 0-1-16,4 3-5 15,0 2 6-15,2 4-1 16,6 2 0-16,3 1 1 16,1-1 1-16,3 1 8 15,5 0-9-15,1-1 17 0,4-4-16 16,2 0 15 0,0-2-10-16,0-2 9 0,6-2-14 15,12-4 11-15,2 1-2 16,5-5-2-16,6-2 1 15,6-4-8-15,6-2 12 16,1-4-4-16,2-5 9 16,-4 0-18-16,-7-5 6 15,-2 0-6-15,-8 0 0 16,-5 0 8-16,-7 0-8 16,-4 0 10-16,-1 0-9 15,-2 0 17-15,-4 0-10 0,0 0 10 16,0 0-17-16,-2 0 28 15,3 0 1-15,-3 0 0 16,0 0-5-16,0 0-14 16,0 0-1-16,0 0-9 15,0 0 7-15,0 0-8 16,0 0 3-16,0 0 3 16,0 0-6-16,0 0 0 15,0 0 0-15,0 0 8 16,0 0-7-16,0 0-2 15,0 0 7-15,0 0-12 16,4 0 3-16,-4-5-128 16,0 0-400-16,-17-4-583 0</inkml:trace>
  <inkml:trace contextRef="#ctx0" brushRef="#br0" timeOffset="52230.2">10307 10657 1478 0,'0'0'665'0,"0"0"-539"15,0 0-82-15,0 0 75 0,0 0-75 16,0 0 5-16,102 9 0 16,-58-9-5-16,3 0 2 15,0 0-25-15,-4 0-1 16,-4 0-19-16,-5 2-1 16,-12 24-3-16,-9-2-235 15,-13 2-476-15</inkml:trace>
  <inkml:trace contextRef="#ctx0" brushRef="#br0" timeOffset="52401.76">10255 11017 1965 0,'0'0'811'0,"0"0"-708"16,0 0-77-1,0 0-26-15,0 0-9 0,0 0 4 16,127 0 4-16,-62 0-1 15,49 0-32-15,-19 0-442 16,-3 0-570-16</inkml:trace>
  <inkml:trace contextRef="#ctx0" brushRef="#br0" timeOffset="55428.75">14683 10493 2074 0,'0'0'473'15,"0"0"-425"-15,-2 108-29 16,-12-25 96-16,3 1-9 16,-5 8 12-16,-1 2 6 15,0-16-51-15,2 5-22 16,-3-13-33-16,5-10-5 15,1-12-13-15,6-13 0 16,2-10-28-16,1-10-143 16,1-15-159-16,2-3-171 15,-2-20-377-15</inkml:trace>
  <inkml:trace contextRef="#ctx0" brushRef="#br0" timeOffset="55918.64">14633 10592 1698 0,'0'0'718'16,"0"0"-404"-16,0 0-102 16,0 0-18-16,0 0-116 15,0 0-42-15,131-49-13 16,-90 71-11-16,-1 5-3 16,-9 0-8-16,-8 3 8 15,-8-3-8-15,-9-2 4 16,-6 0-5-16,0-5 14 0,-15 2-1 15,-16-1 15-15,-9-4-2 16,-7-1-7-16,3-1 1 16,3-8-13-16,12-2 8 15,8-5-6-15,9 0 6 16,5 0-3-16,7 0 6 16,0 0-12-16,0 0-4 15,5 0-2-15,26 1-24 16,16 11 23-16,18 4-6 15,8 10 7-15,5 7 0 16,-9 2-1-16,-11 4-7 16,-18 1 8-16,-18-4 0 15,-13-2 0-15,-9-2 0 16,-13-6 12-16,-25-4 27 16,-9-2-8-16,-11-4 8 0,0-4-21 15,-2-2-4-15,5-5-14 16,6-5 1-16,4 0-1 15,9 0-5-15,12-11-13 16,12-3-110-16,12-22-182 16,12 4-433-16,10-2-572 0</inkml:trace>
  <inkml:trace contextRef="#ctx0" brushRef="#br0" timeOffset="56183.53">15585 10622 1820 0,'0'0'857'0,"0"0"-601"15,0 0-30-15,0 0-9 16,-114 6-130-16,76 32-69 16,1 12-6-16,-1 8-11 15,9 2 0-15,6 0-1 16,13-1 0-16,10-5 5 15,0-6-4-15,12-6-2 16,26-8-3-16,18-8 3 16,33-8-6-16,52-18-108 15,-16 0-384-15,-8-10-618 0</inkml:trace>
  <inkml:trace contextRef="#ctx0" brushRef="#br0" timeOffset="56591.44">16708 10928 2105 0,'0'0'921'0,"0"0"-743"16,0 0-142-16,209 0 156 15,-44 0-51-15,20-2-59 16,-24-3 5-16,-45 2-51 16,-48 3-16-16,-16 0-20 15,-1 0 0-15,-6 0-6 16,-8 0-126-16,-30 0-163 0,-7 0-371 16,-9 0-390-16</inkml:trace>
  <inkml:trace contextRef="#ctx0" brushRef="#br0" timeOffset="56777.86">17260 10606 633 0,'0'0'1471'0,"0"0"-1122"15,0 0-263-15,0 0 133 16,43 137-19-16,-28-70-120 0,3 10-49 15,3 39-31 1,-4-20-5-16,-3-19-533 0</inkml:trace>
  <inkml:trace contextRef="#ctx0" brushRef="#br0" timeOffset="57496.62">19620 10529 1743 0,'0'0'647'15,"0"0"-297"-15,0 0-13 16,0 0-115-16,0 0-138 0,0 0-66 16,0 0-8-1,-58 90 5-15,27-21-14 0,-5 3 8 16,-2 2 15-16,1-2 6 16,2-3-22-16,7-12 2 15,6-11-10-15,6-13 6 16,5-13-5-16,9-12-1 15,2-8 9-15,0 0 3 16,0-20 57-16,25-24 19 16,19-41-54-16,25-37-34 15,13-33-1-15,-5 13 1 16,-20 28-10-16,-21 39 9 16,-17 36 1-16,2 1-1 15,-8 7 0-15,1 8 1 0,-6 15-9 16,1 8 7-16,7 19-64 15,9 24 6-15,4 20 44 16,4 12 15-16,1 11 0 16,-3 4 2-16,0-3 8 15,-2-4 9-15,-2-10 13 16,-6-10-23-16,0-16-1 16,-8-7-7-16,-4-11-24 15,-9-9-165-15,-11-16-288 16,-19-4-154-16,-7 0-1471 0</inkml:trace>
  <inkml:trace contextRef="#ctx0" brushRef="#br0" timeOffset="57672.26">19475 10701 1287 0,'0'0'1153'0,"0"0"-863"15,0 0-197-15,0 0-68 16,0 0-10-16,0 0 15 15,0 0-14-15,153 55 1 16,-88-47-17-16,36-8-27 16,-17 0-244-16,-10 0-437 0</inkml:trace>
  <inkml:trace contextRef="#ctx0" brushRef="#br0" timeOffset="57881.77">20251 10447 1213 0,'0'0'959'0,"0"0"-633"16,0 0-238-16,0 0 61 15,-50 106 39-15,24-40-71 16,-1 7-46-16,4 3-41 16,4 0-13-16,5-6-16 15,3-8-1-15,7-7-116 16,-5-17-209-16,4-14-405 15,0-16-868-15</inkml:trace>
  <inkml:trace contextRef="#ctx0" brushRef="#br0" timeOffset="58383.03">20382 10313 1264 0,'0'0'930'0,"0"0"-549"15,0 0-262-15,0 0-13 16,0 0 5-16,127-2-63 16,-89 29-6-16,-3 6 13 15,-6-1-16-15,-8-3-24 16,-11 1-3-16,-8-9-5 16,-2 2 7-16,-10-5 28 15,-24-3 28-15,-11 2 11 16,-8-4-45-16,0-3-12 0,1-3-23 15,10-6 19-15,11-1-10 16,8 0 8-16,13 0 12 16,3 0 0-16,7 0 5 15,0 0-28-15,2 0-7 16,22 0-22-16,17 0 13 16,13 9 9-16,10 8-6 15,3 10 6-15,-3 5-2 16,-6 5 1-16,-9 0-17 15,-13-1 18-15,-12-4-2 16,-10-6 1-16,-14-6 2 16,0-2 0-16,-14-2 17 15,-19 0 72-15,-11 0-17 16,-8 1-37-16,-4-3-16 16,-4-3-20-16,2-1 7 0,1-6-7 15,5-2-1-15,10-2-100 16,1-9-85-16,12-13-320 15,14-9-339-15</inkml:trace>
  <inkml:trace contextRef="#ctx0" brushRef="#br0" timeOffset="58564.23">21257 9907 1614 0,'0'0'943'15,"0"0"-694"1,0 0-188-16,0 0-44 0,0 0-10 16,-142 147-7-16,84-48-130 15,11-15-192-15,5-12-390 0</inkml:trace>
  <inkml:trace contextRef="#ctx0" brushRef="#br0" timeOffset="58855.31">21752 10497 477 0,'0'0'1985'0,"0"0"-1466"16,0 0-259-16,0 0 19 15,-63-115-140-15,39 109-61 16,-10 6-60-16,-12 17-10 15,-16 21-8-15,-9 16-5 16,-1 11 5-16,9 4 0 16,17 2 0-16,21-4-9 15,23-2 8-15,4-9 2 16,43-8-1-16,33-12 0 16,45-14-1-16,35-22-35 15,-21 0-236-15,-27-12-745 0</inkml:trace>
  <inkml:trace contextRef="#ctx0" brushRef="#br0" timeOffset="64026.26">4612 8644 2167 0,'0'0'483'0,"0"0"-414"16,0 0-32-16,-118-38-37 15,84 38-12-15,1 0-39 16,-3 12-16-16,-2 19-7 16,0 11 13-16,-2 14 23 15,5 8-42-15,6 1 48 16,8 2 24-16,11-7 8 16,10-7 0-16,0-9 11 15,15-11-10-15,20-10 0 0,15-11 47 16,12-12 44-1,11 0-52-15,32-38-40 16,-17 0-348-16,-22-1-706 0</inkml:trace>
  <inkml:trace contextRef="#ctx0" brushRef="#br0" timeOffset="65039.39">4779 8909 85 0,'0'0'1334'0,"0"0"-781"16,0 0-398-16,0 0 36 15,0 0-65-15,0 0-36 16,0 0-15-16,-27-74 12 16,16 63-7-16,0 0-34 15,-1 5-45-15,6 4-1 16,2 2-4-16,-1 0-16 0,-2 2-17 16,2 15-29-16,3 0 46 15,2 3 3-15,0-6 16 16,0-4-42-16,19-6-54 15,7-4 47-15,8-2 50 16,3-17 10-16,3-4-8 16,-1 2-1-16,-8 0-1 15,-7 6 1-15,-6 8 0 16,-3 1-2-16,-3 6 1 16,1 0 0-16,-1 0-1 15,1 0-8-15,-1 13-4 16,2 2 0-16,1 3 13 15,4-1 0-15,-1 2 7 16,-1 0-7-16,6-2 2 16,-1-3-2-16,0-6 1 0,3-2 0 15,1-6 0-15,3 0 11 16,5-16-5-16,6-15 1 16,5-14-8-16,5-13 7 15,6-10-7-15,-2-11 1 16,-5-5 0-16,-11 0 6 15,-11 6 20-15,-12 12 59 16,-9 17 68-16,-6 21-14 16,0 15-85-16,0 10-55 15,0 3-15-15,-4 19-56 16,-7 21 32-16,-7 15 33 16,-1 16 6-16,-6 7 6 15,2 4-5-15,1-2 6 0,5-7-5 16,1-11 1-1,5-15-2-15,4-14 0 0,3-13-1 16,2-10 7-16,2-8 2 16,0-2 45-16,0-2 39 15,0-19-5-15,0-12-46 16,13-7-35-16,11-2-1 16,5 4-6-16,5 10 0 15,-1 9-16-15,3 15-7 16,-1 4-4-16,1 0-23 15,-5 17 12-15,-9 2 2 16,-6 7-6-16,-13 1 12 0,-3 2 29 16,-19 2 1-16,-20-1 19 15,-11 2 28-15,-6-4-16 16,6-5-16-16,7 0-14 16,12-9-1-16,11-3 0 15,16-9-1-15,4 1-26 16,13-3-185-16,27 0-45 15,15-17 118-15,19-14-177 16,8-9-167-16,5-4 184 16,-8-4 183-16,-12 2 116 15,-23 8 100-15,-20 8 190 16,-13 12 85-16,-11 9 173 16,0 8-189-16,0 1-99 0,0 0-182 15,0 0-78 1,0 0-20-16,-4 3-30 0,-3 12 37 15,1 4-16-15,-2 2-192 16,-2-5-135-16,1-4-256 16,5-12-165-16</inkml:trace>
  <inkml:trace contextRef="#ctx0" brushRef="#br0" timeOffset="65677.06">6162 8292 1291 0,'0'0'542'0,"0"0"-401"16,0 0-51-16,0 0-90 0,0 0-141 16,0 0 56-1,0 0 50-15,5 107-77 0,-5-52-124 16,0 9-97-16,0 0-73 16,-7-3 117-16,1-8 252 15,-1-6 37-15,2-14 161 16,3-10 69-16,-3-11-74 15,3-8-20-15,-2-4 114 16,2 0 250-16,-3-6-118 16,1-10-120-16,2-6-195 15,2-5-27-15,0 0-21 16,0-2-4-16,13 4-7 16,5-1-8-16,6 6-2 15,1 3-10-15,1 8 6 0,-1 9-15 16,-2 0 5-16,-6 3-3 15,-3 16-1-15,-3 0 8 16,-5 3 12-16,-2 2 1 16,1-2-1-16,-5 0 1 15,0-1-1-15,0-1 0 16,0-4 0-16,3-2-13 16,3-4-68-16,5-2-31 15,7-6-79-15,9-2 182 16,9 0 9-16,8-6 14 15,3-13-3-15,-1-2-10 16,0-5 7-16,-13 2-1 16,-6 0 20-16,-14 2 23 15,-7 4 68-15,-6 2 14 16,0 1-2-16,-2 6 46 0,-9 0-70 16,-1 6-20-16,2 3-42 15,-1 0-44-15,-3 19-6 16,5 11 6-16,3 7-8 15,6 2 8-15,0 4-2 16,17-5-13-16,20-4-95 16,42-1-72-16,-8-12-101 15,-5-7-573-15</inkml:trace>
  <inkml:trace contextRef="#ctx0" brushRef="#br0" timeOffset="65994.91">4716 9529 1807 0,'0'0'771'0,"0"0"-645"0,0 0 19 16,0 0-99-1,0 0-46-15,0 0-65 16,0 0 65-16,76 12 33 0,-40-10-3 16,2-1-30-16,-1-1-98 15,11 0-177-15,-11 0-259 16,-10-7-308-16</inkml:trace>
  <inkml:trace contextRef="#ctx0" brushRef="#br0" timeOffset="66196.03">4968 9404 205 0,'0'0'1617'0,"0"0"-1297"16,0 0-204-16,0 0 0 15,0 0-14-15,-89 113-4 16,69-56-32-16,0 1-15 15,5 1-13-15,3-3-27 16,10-6-11-16,2-7-2 0,2-9-163 16,18-12-163-16,16-22-291 15,6-4 99-15,-4-29-133 16</inkml:trace>
  <inkml:trace contextRef="#ctx0" brushRef="#br0" timeOffset="67133.48">5048 9705 152 0,'0'0'699'0,"0"0"-205"16,34-129-183-16,-34 108 72 15,0 13-51-15,0 8-193 16,0 2-139-16,0 18-1 16,6 8 1-16,8 4 9 15,3 1-9-15,8-6 0 0,6-7-15 16,3-8-22-16,1-12 37 16,-2 0 9-16,-6-8 0 15,-6-18 5-15,-8-4 0 16,-9-6-6-16,-4 2-7 15,-2 2 14-15,-18 3 7 16,-4 11 54-16,-1 9 33 16,-2 7-30-16,2 2-26 15,-1 15-52-15,2 17 1 16,3 6-1-16,4 9-1 16,8-2 0-16,9-1-6 15,0-9-2-15,11-5-4 16,18-10-15-16,9-10-50 15,6-10 74-15,8 0 3 16,4-20 16-16,2-11-15 0,-4-7 6 16,-4-7-7-1,-8-2-9-15,-9 2-3 0,-8 2 12 16,-9 6-1-16,-7 6 2 16,-3 8 7-16,-4 8-2 15,-2 8 30-15,0 2 24 16,0 5-28-16,0 0-32 15,0 0-40-15,0 11 4 16,0 10 33-16,0 9 3 16,-6 7 17-16,-3 3 5 15,-3 2-7-15,-1-2 2 16,3-2-10-16,-2-4-6 0,1-2 0 16,2-8 7-1,2-3-2-15,1-7-6 0,1-9 10 16,3-1-8-16,-2-4 49 15,2 0 68-15,-5 0 25 16,0 0-94-16,0-9-32 16,3-4-18-16,4-1-6 15,0-1 6-15,0-2-1 16,13-1 0-16,12 0-11 16,4 0 11-16,6 2-14 15,-2 3 7-15,-1 0 1 16,-6 3-4-16,-5 4 2 15,-8 2-3-15,-4 1 2 16,-4 3 2-16,-1 0 8 16,-4 0 1-16,0 0 5 0,2 0-6 15,-2 0 2-15,0 0 4 16,0 0-5-16,0 0 11 16,0 0-11-16,0 0 9 15,0 0-8-15,0 0 11 16,0 0-12-16,0 0 8 15,0 0-7-15,0 0-1 16,0 0 5-16,0 0-6 16,0 0 5-16,0 0-4 15,0 0 4-15,0 0-5 16,0 0 5-16,0 0-5 16,0 0 0-16,0 0 0 15,0 0-9-15,0 0-12 0,0 0-88 16,0 0-177-16,0 0-556 15,0 0-1013-15</inkml:trace>
  <inkml:trace contextRef="#ctx0" brushRef="#br0" timeOffset="71347.24">6040 9567 929 0,'0'0'884'15,"0"0"-605"-15,0 0-222 16,0 0-32-16,0 0 52 16,0 0 52-16,-32 86-43 15,22-58 36-15,-2-2-51 16,3-7-26-16,3-3-21 0,-1-7 9 16,5-3-7-1,0-3-5-15,2-3-4 0,0 0 5 16,0 0 32-16,0-4-18 15,9-17-3-15,13-7-28 16,4-8-5-16,7-3-9 16,-4 8 9-16,-4 6-6 15,-7 12 5-15,-5 9-18 16,-1 4-10-16,-1 0 17 16,-2 10-10-16,0 6 7 15,-5 2 15-15,-1 0 5 16,-3 0-4-16,0-2 7 15,0-2-7-15,0-1 7 16,0-4-7-16,0-3-1 16,0-6 7-16,0 0-6 0,0 0 23 15,6-4-9-15,7-15-13 16,7-14-2-16,7-5-33 16,7-4 6-16,3 0 3 15,-1 5 13-15,-7 12 11 16,-2 8 5-16,-9 9-5 15,-5 7-2-15,-1 1-19 16,-4 0 12-16,1 9-7 16,0 8 1-16,0 1 15 15,0 1 0-15,2 4 7 16,2-3-7-16,0-4 0 16,8-2-19-16,-1-7-50 15,6-7 8-15,7 0 61 16,6-15 2-16,1-13 14 15,2-6-5-15,-4 0-5 0,-12 3 23 16,-5 9 22-16,-13 8 66 16,-4 6 52-16,-4 7 16 15,0 1-20-15,0 0-63 16,0 0-72-16,0 0-30 16,-8 1-15-16,-3 11 9 15,0 6 5-15,-2 1 1 16,6 1 0-16,3-1-7 15,4 2 6-15,0-1-11 16,2-2 6-16,15 2 5 16,8-1-2-16,0-2 2 15,-1-1 2-15,1-2 3 16,-10-4-4-16,-4-2-1 0,-4-2-4 16,-7-2 5-16,0-2 11 15,0 0 7-15,-2 2 33 16,-16 2-6-16,-5 2-3 15,-3 0-30-15,0 0 1 16,3-4-12-16,5 0 6 16,5-2-6-16,6-2-1 15,0 0 0-15,3 0-1 16,-3 0 1-16,1 0-31 16,-13 8-77-16,4 5-426 15,-3-5-311-15</inkml:trace>
  <inkml:trace contextRef="#ctx0" brushRef="#br0" timeOffset="126235.62">10357 12015 2134 0,'0'0'624'16,"0"0"-430"-16,0 0-94 15,0 0-59-15,0 0-41 0,0 0 0 16,-17 0-27-16,17 0-29 16,7 1-12-16,15 4 56 15,5-1 12-15,6 2 0 16,1 2 2-16,6 0-2 16,2 4 9-16,20 15-7 15,-11-4-4-15,-15-4-747 0</inkml:trace>
  <inkml:trace contextRef="#ctx0" brushRef="#br0" timeOffset="126420.95">10247 12250 2237 0,'0'0'679'0,"0"0"-590"15,0 0-68-15,0 0-21 16,0 0-50-16,0 0 44 15,0 0 5-15,173 10 1 16,-97-2-5-16,51 4 4 16,-15-2-91-16,-10-4-955 0</inkml:trace>
  <inkml:trace contextRef="#ctx0" brushRef="#br0" timeOffset="127192.41">13482 12304 548 0,'0'0'1495'0,"0"0"-908"15,0 0-289-15,0 0-145 16,0 0-110-16,0 0-31 16,0 0-12-16,-100-44-13 15,63 44-9-15,-7 0-39 16,-7 8 1-16,-10 15-30 15,-3 14 27-15,-1 9 2 16,3 8 34-16,8 2 27 16,14 1-8-16,11-5 7 15,14-6-5-15,10-8 6 16,5-6 0-16,0-6 8 0,20-3-8 16,7-6 24-1,11-5 12-15,7-2 18 0,3-5 7 16,2-5-19-1,-4 0 1-15,-5 0-25 0,-10 0 2 16,-7 0-20-16,-8-5 9 16,-3-1-8-16,3 0 0 15,4-8-1-15,0 1-207 16,-6-6-827-16</inkml:trace>
  <inkml:trace contextRef="#ctx0" brushRef="#br0" timeOffset="127495.09">14309 12172 1896 0,'0'0'804'0,"0"0"-624"15,0 0 99-15,0 0-180 16,-128-6-99-16,88 27-1 16,-4 12-14-16,-1 7-3 15,3 8 12-15,4 4-6 16,9 2 12-16,6 4-1 16,13 1 1-16,10-1-1 0,6 2 0 15,74 16-8 1,-4-14-262-16,11-17-701 0</inkml:trace>
  <inkml:trace contextRef="#ctx0" brushRef="#br0" timeOffset="128021.84">20640 12440 1228 0,'0'0'1071'0,"0"0"-753"16,0 0-240-16,0 0 143 15,125 61-32-15,-76-25-68 16,-7 2-34-16,-6-2-57 16,-9 2-14-16,-9-4-4 15,-7-2 26-15,-11 2-17 16,0 0-5-16,-18 4-16 15,-64 10 0-15,1-9-304 16,-10-11-607-16</inkml:trace>
  <inkml:trace contextRef="#ctx0" brushRef="#br0" timeOffset="128554.61">15502 12156 1906 0,'0'0'677'0,"0"0"-594"0,0 0 26 16,0 0-79-16,-96 148-29 15,77-82 8-15,-1 4-9 16,1-2 8-16,2-1-8 15,-1-5 10-15,1-4-10 16,-2-6 9-16,6-8-9 16,2-6-17-16,6-14-325 15,-1-16-585-15</inkml:trace>
  <inkml:trace contextRef="#ctx0" brushRef="#br0" timeOffset="129041.14">15533 12178 1670 0,'0'0'772'0,"0"0"-694"15,0 0-58-15,0 0 134 16,0 0-66-16,141 69-56 16,-112-40-17-16,-4-3-15 15,-10-2 5-15,-9-4-4 16,-6-6 7-16,0-2 4 15,-8 0 30-15,-19-2 16 16,-9 0-20-16,-3 0-17 16,-2-3-3-16,1-1-1 15,7-6-9-15,6 0-3 0,4 0-4 16,10 0 7-16,7 0 0 16,4 0-7-16,2 0-1 15,0 0-1-15,0 0-11 16,24 0-60-16,14 7 56 15,10 7 16-15,13 6 17 16,-1 6-5-16,0 5 0 16,-11 1-3-16,-9 4 5 15,-15-2-3-15,-19 3 4 16,-6-6 32-16,-10 1 16 16,-24-1 10-16,-13-6-22 15,-7-5-11-15,-3-2-28 16,-3-6-10-16,2-4-2 15,4-3-9-15,7-5-29 16,11 0-6-16,17-5-13 0,12-11-215 16,7-6-669-16</inkml:trace>
  <inkml:trace contextRef="#ctx0" brushRef="#br0" timeOffset="129233.01">16262 12448 1805 0,'0'0'647'16,"0"0"-422"-16,143 0 232 16,-41 0-373-16,32 0-67 15,27 0 5-15,-15 0 25 16,-32 0-15-16,-39 0-24 16,-32 0-8-16,-14 2-199 0,-9 5-338 15,-15-7-724-15</inkml:trace>
  <inkml:trace contextRef="#ctx0" brushRef="#br0" timeOffset="129418.88">16844 12320 2267 0,'0'0'266'15,"0"0"-217"-15,0 0 143 16,-16 119-68-16,16-57-84 15,0 3-23-15,5 2-16 0,12-5-1 16,14 9-64-16,-4-14-266 16,-2-16-528-16</inkml:trace>
  <inkml:trace contextRef="#ctx0" brushRef="#br0" timeOffset="129893.18">18269 12182 2140 0,'0'0'964'0,"0"0"-809"16,0 0-128-16,0 0-11 0,-62 108-10 16,24-38 11-1,-4 13 0-15,-5 2-2 0,1 1-3 16,3-9-10-16,3-7 11 15,7-12-7-15,6-12-6 16,11-14-7-16,7-11 7 16,7-16 0-16,2-5 4 15,0-17 23-15,23-30-6 16,19-31-20-16,20-37 0 16,19-26-1-16,-8 7-2 15,-13 33 2-15,-20 35 0 16,-16 29 10-16,-1 6 5 15,-3 3-1-15,-7 8-7 16,-4 14-7-16,-2 6 0 16,4 10-24-16,6 24-37 15,6 16 33-15,2 14 28 16,-1 13 0-16,-1 0 24 0,-4-1 23 16,0-5-29-16,-6-13-14 15,-5-12-2-15,0-12-4 16,-8-8-41-16,0-12-227 15,-16-8-362-15,-7-6-640 0</inkml:trace>
  <inkml:trace contextRef="#ctx0" brushRef="#br0" timeOffset="130057.27">18085 12544 1914 0,'0'0'901'0,"0"0"-739"16,0 0-119-1,0 0-37-15,0 0 21 0,0 0-18 16,120 47 3-16,-51-39-12 16,47-8-173-16,-18-2-447 15,-13-17-344-15</inkml:trace>
  <inkml:trace contextRef="#ctx0" brushRef="#br0" timeOffset="130244.89">18901 12224 1962 0,'0'0'562'0,"0"0"-504"15,0 0 69-15,-104 159 65 0,71-88-88 16,0 6-74-16,4 1-16 16,4-8-12-16,8-6-2 15,-4 2-156-15,8-16-160 16,2-18-386-16</inkml:trace>
  <inkml:trace contextRef="#ctx0" brushRef="#br0" timeOffset="130746.82">18855 12262 869 0,'0'0'944'0,"0"0"-581"16,0 0-118-16,0 0-38 0,150-82-16 15,-103 82-125-15,-3 11-11 16,-4 16-39-16,-7 2-5 16,-10 7-10-16,-9-3 6 15,-12-2-5-15,-2 0 17 16,-16-5 90-16,-15-2-5 16,-7-4 36-16,-7-4-54 15,1-3-35-15,0-6-18 16,3-2-9-16,8-4-23 15,10 2 9-15,8-3-8 16,8 0 4-16,3 0 1 16,4 0-7-16,0 0 0 15,0 0 0-15,13 0-1 0,18 0-19 16,17 10 20 0,12 6-6-16,6 6 5 0,3 6 1 15,-6 2-1-15,-12-2 1 16,-15 0-7-16,-17-6 6 15,-14-4-2-15,-5-2 3 16,-24-2 50-16,-24-2 53 16,-14 3-50-16,-11-2-34 15,-6-3 1-15,0 0-20 16,7-4 2-16,7-1 4 16,13-4-12-16,11-1-11 15,14 0-41-15,16 0-61 16,9-6-365-16,2-12-432 0</inkml:trace>
  <inkml:trace contextRef="#ctx0" brushRef="#br0" timeOffset="130904.38">19711 12064 821 0,'0'0'1996'0,"0"0"-1786"15,0 0-200-15,0 0-10 16,0 0-147-16,-75 148-659 0</inkml:trace>
  <inkml:trace contextRef="#ctx0" brushRef="#br0" timeOffset="132389.24">19761 12023 1419 0,'0'0'389'0,"0"0"-127"16,0 0-22-16,0 0-124 16,0 0-33-16,0 0 8 15,0-11 47-15,0 8-26 16,0 3-13-16,0-1-29 15,0 1-12-15,0 0-34 16,0-5 6-16,0 1 11 16,0-2 2-16,2-2-14 15,4 2-28-15,-4-1 16 16,1 6-17-16,-3 1 17 16,0 0-17-16,0 0-9 15,0 0-45-15,-3 5 20 0,-5 14 21 16,-6 2 13-16,-1 6 15 15,-4-1-13-15,7 1 11 16,-2-8-11-16,5-2 3 16,3-8-5-16,3 0 0 15,1-7 0-15,2-1 1 16,0-1 8-16,0 0-3 16,0 0 12-16,0 0 7 15,0 0 25-15,0-6-9 16,9-9 9-16,2-3-49 15,3-3 1-15,-4 1 6 16,1 5-7-16,-3 4-2 16,-4 5 2-16,-4 2-2 0,0 4-7 15,0 0-9-15,0 0-81 16,0 15 8-16,-9 4 69 16,-3 7 20-16,0 0 0 15,0 1 1-15,5-1 0 16,3-2-165-16,-11-6-123 15,1-6-323-15,-3-10-663 0</inkml:trace>
  <inkml:trace contextRef="#ctx0" brushRef="#br0" timeOffset="144608.07">27260 10640 1213 0,'0'0'1263'0,"0"0"-889"0,0 0-183 15,0 0 50-15,0 0-99 16,0 0-106-16,71 90 9 16,-24-33 23-16,11 10-41 15,7 7 63-15,-3 1-3 16,-2-3-21-16,-8-8-32 15,-10-8 7-15,-9-10-16 16,-6-9-8-16,-7-9-5 16,-7-11-12-16,-4-4 3 15,-5-7 3-15,-4-2-12 16,0-4 6-16,0 0-31 0,0 0-104 16,0 0-135-1,-13-3-287-15,-3-11-558 0</inkml:trace>
  <inkml:trace contextRef="#ctx0" brushRef="#br0" timeOffset="145069.82">27797 10587 684 0,'0'0'992'0,"0"0"-274"16,0 0-393-16,0 0-47 15,0 0-61-15,0 0-116 16,0 0-46-16,-20 59 5 16,-7-6 99-16,-11 10-77 0,-7 12-31 15,-5 5-25-15,-2 2-5 16,-2-5-9-16,6-4-6 15,3-8-3-15,7-11 3 16,7-10-12-16,4-10 1 16,8-7 4-16,5-6-32 15,5-9-180-15,5-6-379 16,4-6-463-16</inkml:trace>
  <inkml:trace contextRef="#ctx0" brushRef="#br0" timeOffset="147434.98">28062 11082 2041 0,'0'0'752'16,"0"0"-658"-16,0 0-16 16,0 0-29-16,129 11 71 15,-55-9 40-15,8-2-31 16,-4 0-65-16,-9 0-23 15,-11 0-31-15,-16 0 1 16,-13-2-11-16,-11 0 0 16,-11 0-57-16,-7-14-187 15,-2 0-242-15,-19-2-771 0</inkml:trace>
  <inkml:trace contextRef="#ctx0" brushRef="#br0" timeOffset="147615.43">28359 10762 1043 0,'0'0'1266'0,"0"0"-1005"16,0 0-65-16,0 0-77 16,0 0-112-16,0 0 20 15,12 137 114-15,0-72-62 16,1 8-38-16,-2-3-22 16,1-5-17-16,-1-4-2 15,-1 7-74-15,-2-16-247 16,-2-15-520-16</inkml:trace>
  <inkml:trace contextRef="#ctx0" brushRef="#br0" timeOffset="147840.67">28984 10751 1855 0,'0'0'1018'16,"0"0"-951"-16,0 0-45 15,0 0 78-15,106 148-13 16,-56-80 23-16,2 4-33 16,-1-4-54-16,-4-6-15 15,-10-10-7-15,-6-5-2 16,-8-12-48-16,-7-5-198 16,-7-10-361-16,-3-11-359 0</inkml:trace>
  <inkml:trace contextRef="#ctx0" brushRef="#br0" timeOffset="148043.04">29441 10700 1061 0,'0'0'1339'16,"0"0"-1101"-16,0 0-123 16,0 0 53-16,-71 106-8 15,38-42-10-15,-6 10-66 16,2 1-24-16,1-5-41 15,-2-4-10-15,3-7-9 16,-6-11-42-16,-12-9-185 16,8-11-419-16,8-18-687 0</inkml:trace>
  <inkml:trace contextRef="#ctx0" brushRef="#br0" timeOffset="148231.12">29795 10112 2184 0,'0'0'698'0,"0"0"-495"15,0 0-70-15,0 0-133 16,0 0-6-16,-35 122 6 16,11-55-30-16,-23 21-249 15,7-15-382-15,1-17-541 0</inkml:trace>
  <inkml:trace contextRef="#ctx0" brushRef="#br0" timeOffset="148405.68">29767 10535 1833 0,'0'0'814'16,"0"0"-767"-16,0 0-38 15,0 0 94-15,0 0-18 16,131 145-53-16,-98-97-14 15,-3-2-18-15,-8 10-14 16,-9-12-292-16,-7-12-461 0</inkml:trace>
  <inkml:trace contextRef="#ctx0" brushRef="#br0" timeOffset="148638.09">30228 10487 2080 0,'0'0'735'0,"0"0"-603"16,0 0-38-16,0 0-49 16,-47 122 181-16,3-32-3 15,-19 27-64-15,0-7-25 16,4-11-76-16,7-19-26 16,13-23-31-16,-2-1 3 15,-1 1-4-15,4-9-79 16,11-14-136-16,5-15-153 0,9-12-451 15,7-7-811-15</inkml:trace>
  <inkml:trace contextRef="#ctx0" brushRef="#br0" timeOffset="148803.04">30181 10937 1962 0,'0'0'836'16,"0"0"-730"-16,0 0 79 15,129-55-54-15,-73 45-92 16,4 2-29-16,-4 4-10 16,-10 4-58-16,-17 0-468 15,-22 6-603-15</inkml:trace>
  <inkml:trace contextRef="#ctx0" brushRef="#br0" timeOffset="148943.04">30177 11099 1410 0,'0'0'1223'0,"0"0"-1068"16,0 0-120-16,0 0-17 16,0 0-17-16,0 0-1 15,158 4 0-15,-83-4-117 16,-3 0-524-16</inkml:trace>
  <inkml:trace contextRef="#ctx0" brushRef="#br0" timeOffset="149199.48">30734 10716 2006 0,'0'0'797'0,"0"0"-709"16,0 0-69-16,0 0-13 15,0 0 57-15,75 118 72 16,-30-58-3-16,3 7 2 15,0 0-56-15,-4 0-37 16,-3-5-28-16,-10-7-12 16,-8-11-1-16,-6-11-48 15,-9-8-158-15,-8-18-246 16,0-5-157-16,0-2-55 0</inkml:trace>
  <inkml:trace contextRef="#ctx0" brushRef="#br0" timeOffset="149415.32">31097 10757 1706 0,'0'0'854'0,"0"0"-757"16,0 0-70-16,0 0 54 16,-29 105 122-16,4-45-52 15,-2 8-4-15,-6 6-28 16,-2-3-74-16,-3-3-27 15,-1-6-18-15,4-6-34 0,-14-1-228 16,11-17-395-16,6-15-480 16</inkml:trace>
  <inkml:trace contextRef="#ctx0" brushRef="#br0" timeOffset="149575.35">31259 11099 1500 0,'0'0'683'0,"0"0"-500"16,179-42 150-16,-86 28-154 16,1 2-128-16,-5 5-24 15,-14 0-27-15,-12-3-34 16,-20 0-310-16,-26 0-530 0</inkml:trace>
  <inkml:trace contextRef="#ctx0" brushRef="#br0" timeOffset="149763.17">31554 10756 176 0,'0'0'1806'0,"0"0"-1515"15,0 0-202-15,0 0 144 16,-50 114-12-16,44-47-117 16,6 11-11-16,0 2-36 15,0-3-33-15,13-2-23 16,5-10-1-16,11-1-6 15,-5-18-307-15,1-18-514 0</inkml:trace>
  <inkml:trace contextRef="#ctx0" brushRef="#br0" timeOffset="149951.15">32099 10814 1255 0,'0'0'1406'0,"0"0"-1296"15,0 0-108-15,0 0 20 16,47 120 3-16,-27-64-10 16,2 2-3-16,1-1-11 15,-3-5-1-15,2 0-12 16,-6-14-298-16,-8-14-556 0</inkml:trace>
  <inkml:trace contextRef="#ctx0" brushRef="#br0" timeOffset="150175.91">32475 10826 1549 0,'0'0'1176'0,"0"0"-1031"16,0 0-114-16,0 0 116 16,-66 152 33-16,28-69-10 15,-6 7 25-15,-1 4-43 16,7-14-62-16,-2 7-59 15,7-10-17-15,4-10-14 16,6-13-10-16,3-10-80 0,-7-9-192 16,3-13-399-1,0-16-1239-15</inkml:trace>
  <inkml:trace contextRef="#ctx0" brushRef="#br0" timeOffset="151626.07">27485 11643 932 0,'0'0'931'16,"0"0"-541"-16,0 0-151 0,0 0-144 15,0 0-59 1,0 0-20-16,0 0 136 0,-11 122-16 16,11-78-49-16,-2 0-21 15,-1-4-20-15,-1-2-25 16,0-7-15-16,2-4-6 16,-4-4 0-16,2-4-12 15,2-3-182-15,2-5-176 16,0-7-340-16,0-4-727 0</inkml:trace>
  <inkml:trace contextRef="#ctx0" brushRef="#br0" timeOffset="151813.35">27692 11601 1840 0,'0'0'509'0,"0"0"-446"16,0 0-43-16,0 0-19 15,-6 106 63-15,-1-52-32 16,-3 1-14-16,2 1-18 16,-1-3 0-16,-3 11-9 15,6-14-261-15,-1-10-526 0</inkml:trace>
  <inkml:trace contextRef="#ctx0" brushRef="#br0" timeOffset="152585.26">27438 12569 1744 0,'0'0'580'0,"0"0"-477"0,0 0-26 16,0 0-12-16,-27 136 126 15,19-76-46-15,-2 4-81 16,4-2 1-16,-3-3-31 16,0-6-24-16,2-2-10 15,-2-8-1-15,3-4-44 16,2-7-203-16,-1-11-337 16,3-16-412-16</inkml:trace>
  <inkml:trace contextRef="#ctx0" brushRef="#br0" timeOffset="153147.39">27465 12571 1577 0,'0'0'592'0,"0"0"-363"16,0 0 21-16,0 0-147 16,0 0-63-16,0 0-6 15,0 0 13-15,136 50-21 16,-110-22 4-16,-3 2-16 15,-8-4 2-15,-5-2-2 16,-8-6 2-16,-2-4 29 16,0 0 118-16,-18-2-16 15,-11-2-23-15,-5 1-58 16,-3-5-48-16,-1-2 2 16,5-4-11-16,4 0 6 15,10 0 6-15,9 0 27 16,4 0 9-16,6 0-49 0,0 0-8 15,0 0-33 1,19 3-7-16,14 5 10 0,12 6 30 16,8 7-1-16,3 5-5 15,-5 2 5-15,-7 1-8 16,-10 0 9-16,-12-3-11 16,-11-4 10-16,-6-6 2 15,-5-2 2-15,-3-4 3 16,-23 2 24-16,-10-2 42 15,-8 0-24-15,0-2-5 16,1-4-28-16,3-4 4 16,4 0-18-16,5 0 7 0,6 0-7 15,7 0-2-15,5 0-5 16,5 0 4 0,5 0-7-16,0 0-3 0,3 0 5 15,0 0-14-15,0 0 10 16,-2 0-17-16,2-2-70 15,0-2-220-15,0-2-414 16,0-1-517-16</inkml:trace>
  <inkml:trace contextRef="#ctx0" brushRef="#br0" timeOffset="154072.26">29911 11628 1272 0,'0'0'888'0,"0"0"-687"16,0 0-5-16,0 0-33 15,0 0-117-15,0 0-46 16,0 0 23-16,-33 93 125 15,24-49-76-15,-3 3-32 16,2 2-28-16,-1-2-1 0,-3-6-11 16,3-3 0-1,0-4-34-15,6-6-197 0,1-6-264 16,4-11-238-16</inkml:trace>
  <inkml:trace contextRef="#ctx0" brushRef="#br0" timeOffset="154245.34">30029 11624 1562 0,'0'0'612'15,"0"0"-493"-15,0 0-105 16,0 0-7-16,-8 110-1 16,1-50-4-16,2 10-1 0,3-5-1 15,2 18-13 1,-2-17-375-16,-1-15-851 0</inkml:trace>
  <inkml:trace contextRef="#ctx0" brushRef="#br0" timeOffset="154821.6">30092 12531 1726 0,'0'0'843'0,"0"0"-643"16,0 0 34-16,0 0-102 16,0 0-104-16,0 0-11 15,-81 152 116-15,39-82-10 16,0 2-8-16,-1-1-65 15,10-9-26-15,6-10-14 16,10-12-10-16,5-14 0 16,6-8 0-16,1-8 0 15,5-6 0-15,0-4 9 16,0 0-9-16,0 0 21 0,0-22-9 16,9-14-12-1,11-20-11-15,16-29-6 0,-1-1 16 16,2-8 1-16,-2 4 0 15,-11 23-1-15,-2 6 1 16,-5 18 0-16,-9 19 37 16,-4 14 31-16,-1 10-28 15,-3 0-40-15,4 28-15 16,0 21 11-16,4 17 4 16,-2 15 28-16,1 4 7 15,-3-3-5-15,0-4-18 16,4-13-12-16,0-11 0 15,-1-14-2-15,-1-12 2 16,0-10-7-16,-4-8 7 16,-2-6-32-16,0-2-46 0,0-2-100 15,0 0-125 1,0-10-256-16,0-4-552 0</inkml:trace>
  <inkml:trace contextRef="#ctx0" brushRef="#br0" timeOffset="154973.22">29876 12908 2078 0,'0'0'376'0,"0"0"-233"15,0 0-6-15,0 0-118 16,0 0 1-16,0 0-20 16,155 28 0-16,-107-18-275 0,-15-4-994 15</inkml:trace>
  <inkml:trace contextRef="#ctx0" brushRef="#br0" timeOffset="163165.1">11022 14037 1530 0,'0'0'1192'0,"0"0"-852"0,0 0-214 16,0 0 69-16,0 0-74 16,0 0-92-16,79 0-16 15,-31 0-5-15,3 0 7 16,-4 0-15-16,-4 2 7 15,-8 3-7-15,-8 6-56 16,-18 12-260-16,-9 0-451 16,0-2-421-16</inkml:trace>
  <inkml:trace contextRef="#ctx0" brushRef="#br0" timeOffset="163322.42">10946 14373 2109 0,'0'0'708'0,"0"0"-601"16,0 0-69-16,0 0-5 0,0 0-11 16,114 0-13-16,-52 0-9 15,56 0 0-15,-16 6-217 16,-4-2-600-16</inkml:trace>
  <inkml:trace contextRef="#ctx0" brushRef="#br0" timeOffset="164057.07">13809 14171 1958 0,'0'0'580'0,"0"0"-392"16,0 0 90-16,0 0-9 15,-144-38-104-15,103 38-81 16,-3 0-24-16,-4 4 4 16,-2 20-43-16,-2 10-21 15,-2 10-1-15,6 8-11 16,5 6 5-16,12 1 5 16,9-5-11-16,13 0 11 15,9-10-11-15,0-2 13 16,14-8-12-16,10-2 12 15,10-9-10-15,3-2 10 16,13-11-5-16,5-5 5 0,7-5 0 16,34 0-70-16,-18-19-392 15,-11 1-459-15</inkml:trace>
  <inkml:trace contextRef="#ctx0" brushRef="#br0" timeOffset="164657.19">14542 14043 1894 0,'0'0'632'0,"0"0"-368"15,0 0-14-15,0 0 27 16,0 0-128-16,0 0-60 16,0 0-50-16,-85 37-3 15,43 5-24-15,0 13 1 16,-3 9-13-16,9 4 2 16,7 0-2-16,12-4-3 15,12-3 2-15,5-7-20 16,5-6 13-16,19-2 2 15,5-12-3-15,12-4-54 0,40-1-163 16,-4-10-313-16,0-9-324 0</inkml:trace>
  <inkml:trace contextRef="#ctx0" brushRef="#br0" timeOffset="166586.95">16026 13824 1585 0,'0'0'625'0,"0"0"-378"0,0 0-73 15,0 0 6-15,0 0-103 16,0 0-64-16,0 0-13 16,-9 44 0-16,-11 10 114 15,-4 17 39-15,-13 25-51 16,0-2-4-16,-1 4-29 16,0 0-1-16,7-19-34 15,0 3-1-15,9-12-21 16,3-12-4-16,11-18-7 15,1-14-2-15,3-12 2 0,4-8-1 16,0-6 12 0,0 0 9-16,0 0 30 0,0-11 31 15,0-20-10 1,6-17-58-16,13-16-6 0,2-14-7 16,10-8-1-16,3-4 0 15,0 2 0-15,-1 2-1 16,-4 11 0-16,-3 6 1 15,-3 13-2-15,-5 8 1 16,-3 13 2-16,-3 10-1 16,-6 8 0-16,-1 9 2 15,-3 3-1-15,-2 4 0 16,2-2-1-16,-2 3 1 16,0 0-2-16,0 0-5 15,0 0 6-15,0 0-14 0,0 0 7 16,0 0-8-16,0 0 4 15,2 0-1-15,2 4 9 16,6 6 2-16,1 4 1 16,4 8 0-16,1 6 0 15,2 10 7-15,2 10-6 16,0 10 5-16,-3 9-5 16,2 3 8-16,1 2-1 15,-5 0-7-15,3-8-1 16,-3-8 4-16,-1-10-10 15,-1-9 7-15,-2-9-2 16,-1-12-5-16,-6-5 5 16,0-6 1-16,-4-4 0 0,2-1 0 15,-2 0-32 1,0 0-99-16,-12 0-109 0,-13 0-215 16,-2 0-836-16</inkml:trace>
  <inkml:trace contextRef="#ctx0" brushRef="#br0" timeOffset="166792.32">15757 14364 1938 0,'0'0'799'0,"0"0"-690"16,0 0-77-16,0 0-22 15,0 0-1-15,148 0-9 16,-61 0-71-16,-13 0-252 16,-11 0-626-16</inkml:trace>
  <inkml:trace contextRef="#ctx0" brushRef="#br0" timeOffset="168194.48">16964 14541 58 0,'0'0'1818'0,"0"0"-1300"16,0 0-324-16,0 0 63 16,0 0-57-16,0 0-76 15,0 0-43-15,2 0 0 0,21-1-15 16,10-5 1 0,11-2 7-16,12 0-20 0,9 2-5 15,6 2-17 1,5 2-13-16,4-1-8 0,-2 3-11 15,-5 0 8-15,-8 0-8 16,-12 0 0-16,-15 0 0 16,-11 0-1-16,-11 0-116 15,-9 0-130-15,-5 0-243 16,-2-4-234-16</inkml:trace>
  <inkml:trace contextRef="#ctx0" brushRef="#br0" timeOffset="168473.44">17267 14239 1088 0,'0'0'1180'0,"0"0"-965"15,0 0-174-15,0 0-40 16,0 0 113-16,5 120 50 16,5-70-67-16,2 3-56 15,-3 1-26-15,-3-6-6 16,-1 2-9-16,-3-2 0 16,2 17-73-16,-2-13-297 15,1-10-592-15</inkml:trace>
  <inkml:trace contextRef="#ctx0" brushRef="#br0" timeOffset="169060.3">18303 14377 1805 0,'0'0'562'16,"0"0"-348"-16,0 0-92 16,0 0-20-16,0 0-89 15,0 0-4-15,0 0 8 16,-9 141 54-16,9-70 34 15,2 4-59-15,-2 4-23 16,0-4-17-16,0-2 0 16,0-9-6-16,0 2-124 15,-4-18-209-15,-5-15-445 0</inkml:trace>
  <inkml:trace contextRef="#ctx0" brushRef="#br0" timeOffset="169635.54">18599 14199 1575 0,'0'0'645'0,"0"0"-552"0,0 0 24 15,143 9 29 1,-92 16-78-16,-2 6-26 0,-4-2 6 15,-12 3-5-15,-8-5 6 16,-11-2-25-16,-12-5 0 16,-2-2 48-16,-8 3 79 15,-18-8-30-15,-12 4-26 16,-6-3-52-16,-8-1-25 16,1-7-6-16,0 3-11 15,4-5 8-15,9-4-7 16,7 0 8-16,8 0-10 15,12 0 13-15,7 0 4 16,4 0 1-16,0 0-11 16,0 0-7-16,25 0-9 15,15 0 2-15,16 4 5 0,8 10 3 16,7 8-2 0,1 6 0-16,-7 6 1 0,-11 2 0 15,-8 4-1 1,-17-3 0-16,-12-6-1 0,-12 0 2 15,-5-2 6-15,-7 0 29 16,-17-8 50-16,-10-1 14 16,-4 1-22-16,-8-3-28 15,-4 0-20-15,-8-5-16 16,-2-3-5-16,-5 3-8 16,1-3 0-16,6-2 1 15,7 1-2-15,11-9-55 16,8 0-81-16,17-9-118 15,6-11-301-15,9-10-403 0</inkml:trace>
  <inkml:trace contextRef="#ctx0" brushRef="#br0" timeOffset="169920.08">19285 14091 2119 0,'0'0'552'0,"0"0"-470"16,143 50 156-16,-74-6-38 15,0 16-72-15,-7 10-18 16,-12 6-11-16,-10 9-3 16,-16-5-10-16,-11 0-31 0,-13-4 1 15,0-4-14-15,-26-5-15 16,-17-7-11-16,-12-9 1 15,-14-2-3-15,-29-5-14 16,-33-3-76-16,-37-14-230 16,24-9-344-16,19-18-511 0</inkml:trace>
  <inkml:trace contextRef="#ctx0" brushRef="#br0" timeOffset="170492.2">18292 14219 54 0,'0'0'262'0,"0"0"112"16,0 0-129-16,0 0-26 16,0 0 28-16,0 0-2 15,0 0-19-15,65 6 48 16,-65-6-8-16,0 0-72 16,0 0-29-16,0 0-41 15,0 0-31-15,0 0-42 16,0 4-32-16,4 12-19 15,0 10 0-15,0 11 32 16,0 10 19-16,-4 12 4 16,0 3-10-16,0 8 8 0,0 4-34 15,-10-3-5-15,-1 0-14 16,0-4 6-16,0-13-6 16,4-8-76-16,1-9-112 15,6-12-148-15,0-8-267 16,0-14-239-16</inkml:trace>
  <inkml:trace contextRef="#ctx0" brushRef="#br0" timeOffset="171280.2">18544 14141 662 0,'0'0'1217'0,"0"0"-842"16,0 0-162-16,0 0-16 16,0 0-91-16,0 0 1 15,0 0 16-15,145 0-19 16,-97 14-35-16,2 8-15 15,-3 0-13-15,-5 6 10 16,-7-2-14-16,-4 2-19 16,-4-1-5-16,-6-6-11 15,-6-1 6-15,-4-5-7 0,-4-2 0 16,-3-8-1-16,-4 0 6 16,0 4 1-16,-4-2 4 15,-18 8 29-15,-12 4 26 16,-9 2-31-16,-3 1-23 15,-6-5-3-15,4 2-9 16,1-11 7-16,3 2-1 16,1-10 3-16,7 0-7 15,5 0-1-15,8 0 14 16,8 0 10-16,4 0 2 16,4 0-13-16,5-4 8 15,2 2-8-15,0-2-1 16,0-2-7-16,0 0-6 0,14-4-1 15,11 1-13-15,6 2 13 16,9 3-16-16,6 4 16 16,1 0-13-16,-1 11 8 15,-3 12-7-15,-5 1 4 16,-7 6 3-16,-4 2 5 16,-4 2 0-16,-6 2-6 15,-3-6 6-15,-8 2 2 16,-4-4 2-16,-2 0-1 15,0-3-2-15,-16-2 7 16,-10 0-1-16,-8-1 6 16,-8-4-10-16,-2-1 10 0,-3-2-12 15,0-3 11 1,2-2-10-16,6-3 17 16,5-3 4-16,7-4 2 15,7 0-4-15,5 0-11 0,1 0 10 16,3 0-18-16,-2-7-1 15,1-3-43-15,-12-6-194 16,6 1-475-16,-4 2-859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52:35.562"/>
    </inkml:context>
    <inkml:brush xml:id="br0">
      <inkml:brushProperty name="width" value="0.05292" units="cm"/>
      <inkml:brushProperty name="height" value="0.05292" units="cm"/>
      <inkml:brushProperty name="color" value="#FF0000"/>
    </inkml:brush>
  </inkml:definitions>
  <inkml:trace contextRef="#ctx0" brushRef="#br0">8335 2921 2138 0,'0'0'977'16,"0"0"-715"-16,0 0-57 15,0 0 11-15,0 0-136 16,0 0-51-16,-33 50-29 0,6-1-1 16,-4 14 1-16,-8 12 0 15,-1 1 6-15,5-3-5 16,4-9 4-16,6-10-5 15,8-12-1-15,5-13-6 16,8-12 6-16,4-9-9 16,0-8 8-16,0-4 1 15,26-46 1-15,37-57 10 16,24-53-9-16,9-20 0 16,-12 6-1-16,-29 51 0 15,-26 51-1-15,-10 28 1 16,-11 19 1-16,0 6 8 15,-4 4-3-15,-2 5-6 16,0 9 1-16,-2 1-1 16,9 14-8-16,7 26-62 0,13 36 53 15,11 36 14 1,2 32 3-16,-1-7 1 0,-13-28 0 16,-8-38 16-16,-6-20-11 15,-1-1 1-15,0-2-7 16,-1 2 0-16,-6-16-1 15,1-9-53-15,-7-6-204 16,0-11-285-16,0-8-225 0</inkml:trace>
  <inkml:trace contextRef="#ctx0" brushRef="#br0" timeOffset="173.02">8444 2983 591 0,'0'0'1489'0,"0"0"-876"0,0 0-387 15,0 0 49-15,0 0-173 16,0 0-75-16,0 0-27 16,-13-16-10-16,44 16 10 15,13 9 0-15,47 0-171 16,-8 0-188-16,-8-7-432 0</inkml:trace>
  <inkml:trace contextRef="#ctx0" brushRef="#br0" timeOffset="569.45">9569 2711 2436 0,'0'0'764'0,"0"0"-581"16,0 0 109-16,0 0-89 15,0 0-119-15,-114-29-68 16,94 54-16-16,-2 17-6 15,-2 16 0-15,3 12-1 16,8 6-1-16,11 0 7 16,2-1-7-16,17-8-5 15,24-8 7-15,12-15-4 16,9-16 9-16,15-17 0 16,2-11 1-16,6-22 0 15,0-25 9-15,-4-13-8 16,-15-5 0-16,-11-6 11 0,-14 0 9 15,-14 6 9-15,-14 4-8 16,-11 6 5-16,-2 4-9 16,-23 5 2-16,-18 5-14 15,-15 10-6-15,-13 8-5 16,-12 14-64-16,-3 9-136 16,-19 22-158-16,21 13-312 15,15 0-214-15</inkml:trace>
  <inkml:trace contextRef="#ctx0" brushRef="#br0" timeOffset="743.34">9466 2938 153 0,'0'0'950'0,"0"0"-374"15,0 0-179-15,0 0 131 0,135 3-176 16,-80-3-35-16,8-14-106 16,6 0-86-16,-1-4-71 15,-1-1-35-15,-5 0-19 16,-6 1-19-16,-6 2-169 15,-19-2-290-15,-12 2-315 16,-16 4-1245-16</inkml:trace>
  <inkml:trace contextRef="#ctx0" brushRef="#br0" timeOffset="931.46">9865 2691 795 0,'0'0'1408'0,"0"0"-762"15,0 0-439-15,0 0-34 0,0 0-103 16,0 0-61-16,0 0 3 16,-55 138-11-16,50-79 10 15,5-2-10-15,0 4-2 16,12 9-246-16,7-14-355 16,1-17-603-16</inkml:trace>
  <inkml:trace contextRef="#ctx0" brushRef="#br0" timeOffset="1179.24">10625 2564 1528 0,'0'0'1232'0,"0"0"-732"15,0 0-385-15,0 0-21 16,0 0-82-16,0 0 6 15,-60 157 54-15,40-76 3 16,-2 11-30-16,-1-1-27 16,3-3-4-16,5-3-14 15,-1-7 0-15,5-7-152 16,-3-7-310-16,3-18-228 16,1-18-607-16</inkml:trace>
  <inkml:trace contextRef="#ctx0" brushRef="#br0" timeOffset="1657.14">10688 2632 2013 0,'0'0'756'0,"0"0"-630"16,0 0-66-16,0 0-1 15,0 0 50-15,135 26-61 16,-94 3-32-16,-1 3-2 15,-9 0-13-15,-6 0 9 16,-15-4 4-16,-10-1 7 16,0-4 34-16,-17 1 84 15,-16-2 25-15,-12-2-41 0,-2-3-32 16,-4-5-58-16,3-5-4 16,9-3-13-16,7-1-8 15,15-2-7-15,5-1 5 16,10 0-6-16,2 0-4 15,0 2-10-15,23 4-31 16,15 7 33-16,9 5 11 16,8 5 0-16,1 6 0 15,-5 5-1-15,-9 0 2 16,-9-1-1-16,-10-2-1 16,-10-1 1-16,-13-3 1 15,0-4 7-15,-19 1 11 16,-21 1 67-16,-14-2-5 15,-11 2-35-15,-9-5-30 16,-1-4-8-16,3-5-7 0,8-6-26 16,17-3-112-16,23-10-171 15,13-14-473-15,11-13-1411 0</inkml:trace>
  <inkml:trace contextRef="#ctx0" brushRef="#br0" timeOffset="1795.21">11516 2913 1033 0,'0'0'1329'0,"0"0"-839"16,0 0-417-16,0 0 25 15,0 0-72-15,0 0-26 16,138-18-369-16,-122 18-806 0</inkml:trace>
  <inkml:trace contextRef="#ctx0" brushRef="#br0" timeOffset="1927.42">11425 3100 312 0,'0'0'1929'0,"0"0"-1302"16,0 0-563-16,0 0-48 15,0 0 5-15,0 0 8 16,212 23-29-16,-101-19-69 16,3-4-729-16</inkml:trace>
  <inkml:trace contextRef="#ctx0" brushRef="#br0" timeOffset="2512.89">13071 2899 1923 0,'0'0'1044'0,"0"0"-695"15,0 0-86-15,0 0-93 0,0 0-106 16,0 0-44-16,0 0-8 15,-100 157 61-15,60-87-35 16,-3 0-14-16,4-3-15 16,3-7-2-16,5-9-6 15,4-7 0-15,10-11-1 16,5-13 0-16,6-10 0 16,6-10-1-16,0 0 1 15,4-22 1-15,27-41 10 16,18-42-11-16,20-40-9 15,-2 5 3-15,-11 28 0 16,-16 35 6-16,-16 35 0 16,1 5 0-16,-5 3 1 0,-2 11 6 15,-10 15-7-15,2 8-1 16,1 12-29-16,9 26 15 16,7 18 15-16,2 11 0 15,2 13 9-15,-3-3-9 16,-3-3 1-16,-2-7 1 15,-5-11-2-15,-5-10-57 16,-5-8-183-16,-8-3-215 16,-15-12-290-16,-7-8-1166 0</inkml:trace>
  <inkml:trace contextRef="#ctx0" brushRef="#br0" timeOffset="2666.74">12971 3123 1144 0,'0'0'1437'0,"0"0"-1143"16,0 0-228-16,0 0-66 16,0 0 0-16,0 0-1 15,166 0-49-15,-89-9-275 16,-4-11-536-16</inkml:trace>
  <inkml:trace contextRef="#ctx0" brushRef="#br0" timeOffset="2836.9">13798 2382 1750 0,'0'0'1109'0,"0"0"-941"16,0 0-131-16,0 0-26 16,-89 110-11-16,71-50-1 15,0 37-182-15,7-17-185 16,2-14-413-16</inkml:trace>
  <inkml:trace contextRef="#ctx0" brushRef="#br0" timeOffset="3019.26">13827 2794 992 0,'0'0'1280'16,"0"0"-809"-16,0 0-313 15,0 0-82-15,0 0-53 16,0 0 62-16,0 133-16 0,0-81-45 15,0 5-8-15,0-1-16 16,0-2-15-16,0 7-176 16,0-16-269-16,0-15-431 0</inkml:trace>
  <inkml:trace contextRef="#ctx0" brushRef="#br0" timeOffset="3466.84">14052 2667 1861 0,'0'0'574'16,"0"0"-429"-16,0 0 6 15,0 0-36-15,0 0-63 0,116 22-27 16,-89 0-10 0,-5 0 9-16,-7 0 5 0,-13-2 2 15,-2 0 30-15,-6 0 43 16,-23 0 47-16,-9-2-34 15,-9 2-33-15,-1-2-47 16,-4 0-17-16,10-4-10 16,9-5-9-16,10-3 1 15,15-5-1-15,4-1 0 16,4 0-1-16,0 0 0 16,19 0-14-16,14 0 0 15,16 0 13-15,12 0 0 0,5 10-1 16,-1 7 1-1,-7 2 0-15,-14 6-9 0,-13-2 10 16,-15 0 0-16,-11-6 0 16,-5 2 2-16,-5-3 55 15,-22 2 84-15,-8 2-33 16,-10-2-48-16,-4 0-41 16,-2-2-5-16,1-1-14 15,6-7-91-15,4 7-149 16,14-5-139-16,7-8-529 0</inkml:trace>
  <inkml:trace contextRef="#ctx0" brushRef="#br0" timeOffset="3618.4">14491 3023 15 0,'0'0'1866'0,"0"0"-1302"16,185-44-107-16,-99 31-199 15,-1 3-144-15,-8 2-78 16,-17 1-36-16,-14 7-44 15,-17-3-207-15,-14 0-337 16,-15-3-297-16</inkml:trace>
  <inkml:trace contextRef="#ctx0" brushRef="#br0" timeOffset="3777.32">14772 2781 856 0,'0'0'896'0,"0"0"-711"15,0 0-105-15,0 0 170 0,13 117-87 16,7-67-79 0,0 8-55-16,13 28-29 0,-4-14-84 15,-6-15-453-15</inkml:trace>
  <inkml:trace contextRef="#ctx0" brushRef="#br0" timeOffset="4217.33">15741 2639 1768 0,'0'0'1265'16,"0"0"-1040"-16,0 0-151 16,0 0-23-16,0 0-4 15,-40 118 85-15,11-48-20 0,-9 12-25 16,-7 7 9-16,1-5-31 15,3-6-32-15,8-10-26 16,11-18 3-16,6-14-10 16,10-16-6-16,6-16-15 15,0-4 4-15,0-14 16 16,13-28-26-16,14-19-30 16,20-26 26-16,1-3 29 15,6-6-8-15,0 1 9 16,-12 25 0-16,1 0 1 15,-10 21 0-15,-11 17 25 16,-9 21 32-16,0 11-40 0,-1 7-17 16,5 32 0-16,2 19 13 15,0 13 14-15,-1 15-10 16,3 2-5-16,-4-1-6 16,6-4-6-16,-3-13-2 15,-1-10-82-15,-9-10-172 16,-4-16-361-16,-6-19-397 0</inkml:trace>
  <inkml:trace contextRef="#ctx0" brushRef="#br0" timeOffset="4385.27">15641 3082 1965 0,'0'0'961'15,"0"0"-841"-15,0 0-110 16,0 0-8-16,0 0-2 15,0 0 9-15,169 50-9 16,-76-48-161-16,-12-2-318 16,-19 0-496-16</inkml:trace>
  <inkml:trace contextRef="#ctx0" brushRef="#br0" timeOffset="4558.22">16271 2777 1190 0,'0'0'1200'0,"0"0"-1024"16,0 0-132-16,0 0 93 0,-40 146 19 16,29-80-85-1,-5 7-49-15,3-3-4 0,1-4-18 16,-5 6-42-16,5-18-240 16,-1-19-421-16</inkml:trace>
  <inkml:trace contextRef="#ctx0" brushRef="#br0" timeOffset="5004.67">16278 2759 654 0,'0'0'1344'0,"0"0"-968"0,0 0-277 16,0 0 28-1,0 0-51-15,0 0-29 0,134 37-17 16,-112-4 4-16,-7-1-10 15,-6 1 15-15,-9-8 3 16,0-3 13-16,-7-6 56 16,-12-3 9-16,-6-6 12 15,1-1-38-15,-1-1-39 16,4-4-31-16,6 2-10 16,7-3-13-16,6 0 11 15,2 0-11-15,0 2-1 16,0 6-34-16,17 4-19 15,5 7 40-15,3 5 7 16,0 5 6-16,-8 1-5 16,-3 2 5-16,-8-4 0 15,-6 0 1-15,0-2 0 0,-20-4 9 16,-11-1 56-16,-9-6 60 16,-7-1 0-16,-2-3-49 15,0-4-31-15,9 0-26 16,5-6-8-16,12-1-12 15,7 0-1-15,12 0-133 16,4-21-113-16,20-10-354 16,5-5-607-16</inkml:trace>
  <inkml:trace contextRef="#ctx0" brushRef="#br0" timeOffset="5172.5">17116 2514 2443 0,'0'0'799'0,"0"0"-724"16,0 0-20-16,0 0 22 15,-38 138-43-15,-1-69-34 16,4-9-96-16,-5-12-633 0</inkml:trace>
  <inkml:trace contextRef="#ctx0" brushRef="#br0" timeOffset="18718.09">7232 6154 1222 0,'0'0'1123'0,"0"0"-540"15,0 0-427-15,0 0 78 16,-14-8-37-16,10 8-90 16,2 0-74-16,-3 0-24 15,1 8-9-15,-5 11-1 16,-2 14-3-16,-9 15 4 16,-9 14 0-16,-7 13 6 15,-4 6 3-15,-2 2 9 16,1-3 1-16,3-4-8 0,5-8-2 15,6-9-9 1,8-11 5-16,3-14-5 0,7-10 0 16,5-12-1-16,4-8 1 15,0-3-1-15,0-1 1 16,0 0 9-16,0-17 3 16,21-35 14-16,29-47-7 15,21-47-5-15,7-20-14 16,-2 3 0-16,-23 37 0 15,-22 43 0-15,-10 26 0 16,-8 16 0-16,-1 3 1 16,-6 6 1-16,0 7 13 15,-3 10-14-15,-3 9 9 16,0 6-9-16,0 0-2 16,0 0-6-16,4 8-9 0,8 25-55 15,7 38 25 1,10 39 44-16,4 39 2 0,-3-5 2 15,-8-29 31-15,-7-37 15 16,-1-30-36-16,-3 4-11 16,3-2 0-16,-1 0 0 15,-2-11 0-15,-2-12-1 16,-5-4 0-16,1-9 1 16,-3-7-2-16,0 0 1 15,2-4-80-15,-1 4-167 16,-3-1-272-16,0-6-220 0</inkml:trace>
  <inkml:trace contextRef="#ctx0" brushRef="#br0" timeOffset="18995.28">7078 6472 454 0,'0'0'1905'0,"0"0"-1360"15,0 0-319-15,0 0 27 16,0 0-87-16,0 0-106 0,0 0-43 16,-24 0-17-1,34 0-19-15,15 0 19 0,8 0 0 16,8 7-1-16,8 0-6 15,17 4-69-15,-8-1-434 16,-13-4-606-16</inkml:trace>
  <inkml:trace contextRef="#ctx0" brushRef="#br0" timeOffset="19954.3">7958 5727 674 0,'0'0'1842'0,"0"0"-1288"16,0 0-343-16,0 0-15 15,0 0-136-15,0 0-60 0,-18 2-3 16,-2 20-34-16,-11 13 14 16,-13 18 4-16,-28 47-320 15,9-11-357-15,11-11-524 0</inkml:trace>
  <inkml:trace contextRef="#ctx0" brushRef="#br0" timeOffset="20938.25">8261 6050 462 0,'0'0'1790'0,"0"0"-1248"15,0 0-307-15,0 0-3 16,0 0-138-16,0 0-88 15,-49 159-3-15,38-58 8 16,2-4 10-16,5-12-20 0,2-22 10 16,-3 4-11-16,0 0 0 15,3-4-9-15,0-12-44 16,2-7-156-16,0-7-337 16,0-15-67-16,0-18-393 0</inkml:trace>
  <inkml:trace contextRef="#ctx0" brushRef="#br0" timeOffset="21403.43">8339 6086 1573 0,'0'0'738'0,"0"0"-462"16,0 0-20-16,0 0-85 0,0 0-147 15,0 0-10-15,0 0-6 16,98 30-7-16,-62-2 9 15,-9 1-9-15,-7-4 7 16,-9-3 0-16,-9-4 5 16,-2 0 16-16,-7 2 122 15,-19 2 50-15,-8 2-72 16,-6-2-75-16,2-3-38 16,4-5 1-16,8-5-17 15,6-3 9-15,11-4-9 16,4 1 0-16,5-2-11 15,0 4-39-15,14 5-58 16,15 4 80-16,9 3 19 0,6 6 7 16,1 1 1-1,-5 0 1-15,-7-3 0 0,-10 2-7 16,-12-3 7-16,-7-4 0 16,-4 2 0-16,-9 3 39 15,-20 0 96-15,-11 5-39 16,-9-2-59-16,-4 0-13 15,0-4-18-15,3-3-5 16,6-10-1-16,13-1-56 16,13-6-121-16,18-1-137 15,9-16-370-15,17-6-738 0</inkml:trace>
  <inkml:trace contextRef="#ctx0" brushRef="#br0" timeOffset="21650.88">9108 6132 1713 0,'0'0'945'16,"0"0"-608"-16,0 0 27 15,-132-50-84-15,99 50-103 16,4 0-118-16,-3 20-53 16,-1 20-6-16,-2 14 0 15,6 10-1-15,4 6 1 16,12-2-6-16,11-5-2 15,2-3 8-15,2-10-9 16,23-4-21-16,8-10-119 16,11-5-62-16,39-8-128 15,-12-8-205-15,-9-14-151 0</inkml:trace>
  <inkml:trace contextRef="#ctx0" brushRef="#br0" timeOffset="22138.52">8007 6210 1433 0,'0'0'576'0,"0"0"-342"16,0 0 24-1,0 0-65-15,0 0-57 16,0 0 35-16,0 0 19 0,-118 104-18 16,93-59-82-16,1 5-50 15,2 8-25-15,2 4-1 16,7 4-13-16,6 2-1 15,7 3 0-15,7-2-8 16,26-3-74-16,42 7-243 16,-3-16-361-16,-3-22-466 0</inkml:trace>
  <inkml:trace contextRef="#ctx0" brushRef="#br0" timeOffset="22499">9246 6023 2475 0,'0'0'600'15,"0"0"-445"-15,0 0-25 16,0 0-106-16,0 0-23 15,0 0 29-15,98 107 0 16,-55-45 5-16,-1 7 7 16,-5 11-9-16,-6-3 6 15,-6 2-6-15,-9-7-18 16,-9-7 7-16,-7-13 2 0,0-3 5 16,-19-6 14-16,-12-5 19 15,-4-2-14 1,-9-6-21-16,-2-2-14 0,2-4-13 15,5-4-16-15,2 2-166 16,13-6-295-16,6-8-499 0</inkml:trace>
  <inkml:trace contextRef="#ctx0" brushRef="#br0" timeOffset="22740.4">9981 6547 1407 0,'0'0'1048'0,"0"0"-759"0,0 0-102 15,116-11 174-15,-47 6-138 16,14-5-87-16,6 0-59 16,2-3-43-16,-4 0-26 15,-11-4-7-15,-14 6-1 16,-18 1-18-16,-13 4-122 15,-19 0-150-15,-10 2-275 16,-2 0-221-16</inkml:trace>
  <inkml:trace contextRef="#ctx0" brushRef="#br0" timeOffset="22943.45">10416 6270 1337 0,'0'0'989'16,"0"0"-519"-16,0 0-418 16,0 0-41-16,0 0 168 15,-5 127-5-15,7-70-98 16,1 8-35-16,-3 1-30 16,0 27-11-16,-3-18-251 15,-5-12-624-15</inkml:trace>
  <inkml:trace contextRef="#ctx0" brushRef="#br0" timeOffset="24271.62">11741 6088 1739 0,'0'0'841'0,"0"0"-594"16,0 0-34-16,0 0-46 16,0 0-93-16,0 0-64 15,0 0 53-15,-62 152 60 16,28-78 12-16,-3 9-53 16,-3 1-32-16,-1 0-20 15,1-6-14-15,5-4-9 16,2-3-7-16,6-12-1 0,6-8-5 15,8-13 6-15,5-13-6 16,2-10 6-16,6-11 1 16,0-4 0-16,0-6 9 15,19-30-10-15,18-35-1 16,24-44-6-16,17-46 7 16,6-17 0-16,-16 25 1 15,-22 39-1-15,-19 50-1 16,-12 16 1-16,-1 6 1 15,-3 3 9-15,-2 8 52 16,-5 14-1-16,-4 13-40 16,3 4-21-16,-1 2-14 0,6 29-40 15,8 16 20 1,6 36 34-16,5 33 5 0,-2-4-4 16,-5-7 5-16,-1-17 6 15,0-22 9-15,1 5-20 16,-1 0 0-16,2-8-1 15,-8-13-8-15,-1-13 7 16,-4-8-15-16,-3-11-107 16,-5 1-116-16,0-8-258 15,0-9-206-15</inkml:trace>
  <inkml:trace contextRef="#ctx0" brushRef="#br0" timeOffset="24469.06">11583 6541 1898 0,'0'0'701'0,"0"0"-613"16,0 0-54-16,0 0-21 16,0 0 51-16,0 0-31 15,168 26-33-15,-84-26-34 16,-12 0-440-16,-15 0-507 0</inkml:trace>
  <inkml:trace contextRef="#ctx0" brushRef="#br0" timeOffset="24803.02">12599 6069 2386 0,'0'0'702'16,"0"0"-519"-16,0 0 117 15,-127-5-107-15,90 14-112 16,-4 24-58-16,-1 14-13 0,0 14-10 15,1 13 1-15,10 6 0 16,9 5-1-16,13-3 0 16,9 0 0-16,0-4-21 15,22-6-78-15,18-7-186 16,47-13-195-16,-6-16-178 16,-6-22-357-16</inkml:trace>
  <inkml:trace contextRef="#ctx0" brushRef="#br0" timeOffset="25023.32">13214 6050 1035 0,'0'0'1441'16,"0"0"-1097"-16,0 0-180 0,0 0-10 15,0 0-110-15,-77 103-29 16,54-26 37-16,-4 13-23 15,0 3-10-15,3-5-10 16,4-8-9-16,0-8-6 16,-3 9-151-16,8-19-322 15,-1-20-341-15</inkml:trace>
  <inkml:trace contextRef="#ctx0" brushRef="#br0" timeOffset="25510.23">13353 5995 314 0,'0'0'1345'0,"0"0"-779"16,0 0-522-16,0 0 21 16,0 0 72-16,0 0-45 15,0 0-38-15,133 122-16 16,-113-91 34-16,-7-7-8 15,-6-4-22-15,-7-3-2 16,-7-6 33-16,-24 1 123 16,-13 3-10-16,-12-1-83 15,-2 1-74-15,0 0-7 16,7-3-22-16,13-5 7 0,11-1-7 16,14-4 0-16,9-2-1 15,4 0 0-15,0 2-27 16,15 0-56-16,14 4 32 15,11 4 44-15,11 5 8 16,1 6 2-16,-2 5-2 16,-4 6 0-16,-11 1 0 15,-10-1 1-15,-12-4-1 16,-13-5 20-16,0 0 37 16,-23-2 80-16,-17 0 55 15,-10 0-45-15,-8-4-77 16,0 1-43-16,2-6-16 15,9-4-11-15,7-4 0 16,13-4-96-16,16 0-146 16,9-12-279-16,2-6-481 0</inkml:trace>
  <inkml:trace contextRef="#ctx0" brushRef="#br0" timeOffset="25756.41">13965 6144 2235 0,'0'0'746'0,"0"0"-498"16,0 0 37-16,0 0-78 15,0 0-111-15,-129 12-74 16,95 41-10-16,3 14-10 0,4 10 7 16,10 1-9-16,13-6 1 15,4-6-1-15,6-10-5 16,19-8 4-16,12-12-20 15,10-11-38-15,15-14-92 16,41-11-82-16,-14-17-316 16,-11-14-296-16</inkml:trace>
  <inkml:trace contextRef="#ctx0" brushRef="#br0" timeOffset="26064.9">14340 5923 1467 0,'0'0'1134'0,"0"0"-988"0,0 0-108 16,0 0 187-16,108 102-32 16,-58-37-21-16,0 6-36 15,-5 12-11-15,-11 0-17 16,-14-3-38-16,-11-1-10 15,-9-6 9-15,-4-7-25 16,-23-10-2-16,-7-8-5 16,-6-10-7-16,-5-5-30 15,-6-8 0-15,0 2 0 16,-2-1 0-16,1 5-87 16,-13 6-201-16,15-7-338 0,3-7-709 15</inkml:trace>
  <inkml:trace contextRef="#ctx0" brushRef="#br0" timeOffset="26268.95">14936 5606 2395 0,'0'0'758'15,"0"0"-684"-15,0 0-47 16,0 0-17-16,-31 109 2 0,7-32-12 16,4-10-187-1,-2-10-529-15</inkml:trace>
  <inkml:trace contextRef="#ctx0" brushRef="#br0" timeOffset="30156.64">16031 4886 1693 0,'0'0'473'0,"0"0"-387"0,0 0 0 16,0 0-12-16,0 0-50 16,0 0-17-16,-25 85 36 15,25-31 39-15,0 12 43 16,0 24 6-16,0 35-43 15,0 33-22-15,5 14 34 16,-5 1-28-16,0-7-16 16,0-13 2-16,0 7-2 15,2 0-19-15,2 1-3 16,0-3-5-16,3 5 5 16,-2 4-20-16,-5-6 4 15,0 3-5-15,0-4 22 16,0 1-10-16,-7-1 4 15,0-2-1-15,3-3-11 0,0-5 8 16,1 2-19-16,1 2 2 16,2-7-7-16,0 0 8 15,0-9 6-15,0-2-14 16,0 2 11-16,0-5-11 16,2-3 10-16,3-3-11 15,-1-5 7-15,0-2-7 16,3 7 0-16,-4-2-1 15,1-16 1-15,-2-21-1 16,1-22 1-16,-1-5-1 16,0 9 3-16,0 12 2 15,-2 29-4-15,0-16 0 16,0 5 1-16,0 1 7 0,0-13-8 16,0 25 1-16,-4 13-1 15,-1-14 0-15,1-12 0 16,2-12 1-16,-1-15 11 15,3 7-11-15,0 7 18 16,0-3-7-16,0-4 6 16,0-3-3-16,0 3 6 15,0-1 2-15,0 6-8 16,0 1 10-16,0-3-1 16,0 3 8-16,3-5-10 15,-1 0-13-15,5-4-8 16,-1-2 6-16,0-5 7 15,4-2-14-15,-1-3 9 16,-3-3-7-16,1 2 13 0,-1-1 3 16,-1-2 4-16,2 2-5 15,-3-4-17-15,1 2 0 16,-1-5 0-16,-2 0 0 16,2-2 0-16,-1 0 0 15,0-4 0-15,-3 0 0 16,0-3 0-16,2-1 0 15,-2 3 0-15,0-2 0 16,0 3 0-16,2 0 0 16,0 0 0-16,-2 3 0 15,2-5 0-15,-2 6 0 0,2-4 0 16,1 2 0 0,-3 2 0-16,2 4 0 0,0-4 0 15,0 5 0-15,0 3 0 16,-2-1 0-16,0 2 0 15,0-1 0-15,0 2 0 16,0-1 0-16,0-1 0 16,0-5 0-16,0 2 0 15,0 3 0-15,2 1 0 16,4 0 0-16,-2 4 0 16,0-6 0-16,1 2 0 15,-3-5 0-15,0-4 0 16,-2 1 0-16,0 1 0 15,0 0 0-15,0 4 0 16,0-1 0-16,0-1-51 0,0 4-29 16,0-3-86-16,2 26-161 15,2-18-268-15,2-6-223 0</inkml:trace>
  <inkml:trace contextRef="#ctx0" brushRef="#br0" timeOffset="31598.95">16235 16226 497 0,'0'0'335'0,"0"0"385"16,0 0-437-16,0 0-138 16,0 0-2-16,0 0 9 15,0 0 30-15,0 41-26 16,0-20-19-16,2 8 18 15,1 6-15-15,-1 14-16 16,3 9-18-16,-1 8-15 16,1 10-34-16,1 9-13 15,-2 1 2-15,3 2-20 16,0 2 5-16,0-6-10 16,-1 2 0-16,1-1-7 15,-3-1-2-15,1 2-5 16,-2 6-1-16,-3 3-5 15,0-1-1-15,0 0 0 0,0-2 1 16,0-1 0-16,0-3-1 16,0-5 1-16,0-10-1 15,0-1 1-15,0-9 0 16,0-5-1-16,0-8-9 16,0-6-24-16,0-4-9 15,0-6-10-15,0-5-31 16,2 1-116-16,4-10-278 15,1-13-232-15</inkml:trace>
  <inkml:trace contextRef="#ctx0" brushRef="#br0" timeOffset="36681.18">17365 5997 1416 0,'0'0'1188'16,"0"0"-926"-16,0 0-136 16,0 0 107-16,-141 25-59 15,108-5-122-15,-5 5-32 16,1 14-20-16,-1 9 0 15,2 9-4-15,4 12 3 16,9 1 1-16,7 2 0 16,11 0 0-16,5-1 0 15,11-7-6-15,20-4-6 16,14-4-84-16,33 5-242 16,-6-17-457-16,-8-14-757 0</inkml:trace>
  <inkml:trace contextRef="#ctx0" brushRef="#br0" timeOffset="37214.8">18234 6344 2379 0,'0'0'665'0,"0"0"-481"16,0 0 30-16,0 0-48 0,0 0-124 16,0 0-40-16,0 0-2 15,-118 109 1-15,82-55 9 16,1 0-9-16,1-2-1 16,3-2 0-16,2-4-1 15,4-3 1-15,5-7-5 16,9-11 4-16,5-6-7 15,4-13 1-15,2-6 7 16,0 0 0-16,8-27 13 16,19-21 1-16,9-20-7 0,17-28-5 15,-2 0 2 1,3-3 2-16,-5 6 3 0,-13 26 12 16,-5 7 8-1,-11 18 4-15,-9 19 4 0,-7 14-11 16,-4 5-26-16,0 4 0 15,2 4-11-15,5 24-48 16,5 22-1-16,5 16 51 16,5 14 9-16,1 8 1 15,-4-1 5-15,4-5-5 16,-3-12-1-16,1-8-7 16,-4-10 7-16,-1-11 0 15,-1-7-249-15,-8-17-321 16,-5-6-149-16,-2-11-375 0</inkml:trace>
  <inkml:trace contextRef="#ctx0" brushRef="#br0" timeOffset="37389.75">18080 6447 1333 0,'0'0'1234'0,"0"0"-997"16,0 0-205-16,0 0-32 15,0 0-9-15,0 0 3 16,0 0 4-16,187 84-156 16,-116-70-331-16,-13-8-446 0</inkml:trace>
  <inkml:trace contextRef="#ctx0" brushRef="#br0" timeOffset="37604.19">18731 6186 2065 0,'0'0'720'0,"0"0"-555"15,0 0-114-15,0 0-32 16,-61 123 119-16,40-55-53 16,-2 5-37-16,3 0-21 15,7-5-26-15,1-8-1 16,6-6-1-16,4 4-182 0,2-11-198 15,0-19-351-15</inkml:trace>
  <inkml:trace contextRef="#ctx0" brushRef="#br0" timeOffset="38071.23">18766 6214 1352 0,'0'0'898'15,"0"0"-602"-15,0 0-189 16,0 0-33-16,0 0-35 16,0 0 48-16,0 0-46 15,116 52-27-15,-93-26 7 16,-8 0-2-16,-5-2 16 16,-10-2 8-16,0-4 57 0,-14 0 47 15,-9-1 34 1,-5-2-43-16,-3-3-66 0,0-2-30 15,-2-1-24-15,10-5-4 16,2 0-13-16,8-4 6 16,8 0-1-16,5 0 4 15,0 0-10-15,0 0-6 16,12 4-24-16,15 5-25 16,10 1 46-16,8 7 3 15,2 6 4-15,-5 0 2 16,-7 4 0-16,-8-4-7 15,-13 1 5-15,-10-4 1 16,-4 1 1-16,-4-2 13 0,-25 1 50 16,-12 0 4-1,-7-2-35-15,-6 0-16 0,-6-3-15 16,0-9-1-16,4-6-50 16,1-3-133-16,14-15-299 15,12-10-448-15</inkml:trace>
  <inkml:trace contextRef="#ctx0" brushRef="#br0" timeOffset="38260.8">19397 5797 441 0,'0'0'1872'0,"0"0"-1354"0,0 0-436 16,0 0-79-16,0 0-3 15,0 0 0-15,-105 104-42 16,50-8-168-16,6-11-172 16,1-8-400-16</inkml:trace>
  <inkml:trace contextRef="#ctx0" brushRef="#br0" timeOffset="38485.41">19248 6628 584 0,'0'0'1858'0,"0"0"-1541"0,0 0-131 15,174-23 126-15,-94 10-104 16,0 6-91-16,-9 1-63 16,-11 2-37-16,-10 4-17 15,-13 0 0-15,-10 0-89 16,-9 0-167-16,-13 9-201 15,-5-1-239-15,0 1-155 0</inkml:trace>
  <inkml:trace contextRef="#ctx0" brushRef="#br0" timeOffset="38664.56">19615 6364 35 0,'0'0'1951'0,"0"0"-1454"0,0 0-433 15,0 0-55-15,0 0 21 16,-8 104 110-16,8-44-60 16,0 1-56-16,0 1-12 15,2 25-12-15,7-19-206 16,-1-14-483-16</inkml:trace>
  <inkml:trace contextRef="#ctx0" brushRef="#br0" timeOffset="39129.55">20362 6128 2148 0,'0'0'894'0,"0"0"-697"0,0 0-149 15,0 0-28-15,0 0-5 16,-58 142 134-16,31-64-54 15,-4 6-50-15,2 3-12 16,3-7-20-16,1-4-13 16,2-9 0-16,3-9-1 15,7-15 0-15,7-13-7 16,1-13 7-16,5-13-40 16,0-4 26-16,7-21 10 0,15-20 4 15,12-22-25 1,14-25 25-16,19-30 0 0,-5 5 1 15,-6 13-1-15,-9 14-6 16,-13 31 6-16,-5 2 2 16,-3 8 43-16,-13 22 45 15,-6 14-1-15,-3 9-65 16,2 7-23-16,4 26-28 16,5 20 18-16,4 13 10 15,3 10 2-15,-2 4 8 16,-2-6-10-16,0-6 0 15,-1-9-2-15,-1-9 1 16,-7 0-196-16,-5-11-371 16,-4-17-319-16</inkml:trace>
  <inkml:trace contextRef="#ctx0" brushRef="#br0" timeOffset="39297">20268 6515 763 0,'0'0'1679'0,"0"0"-1410"16,0 0-227-16,0 0-42 15,0 0-1-15,118 26-23 16,-53-12-272-16,-3-8-392 0</inkml:trace>
  <inkml:trace contextRef="#ctx0" brushRef="#br0" timeOffset="39499.15">21264 5809 2177 0,'0'0'555'0,"0"0"-510"15,0 0-31-15,0 0-3 16,-115 152-5-16,74-78-6 15,-1 8-12-15,-18 25-253 16,10-21-367-16,8-22-1021 0</inkml:trace>
  <inkml:trace contextRef="#ctx0" brushRef="#br0" timeOffset="39701.39">21255 6075 1060 0,'0'0'1282'0,"0"0"-775"16,0 0-463-16,0 0-42 16,0 0 31-16,0 128 34 15,0-67-28-15,0 5-17 16,-4 2-10-16,-7-3-10 16,-3-3-2-16,-7 10-145 15,2-18-315-15,-1-16-328 0</inkml:trace>
  <inkml:trace contextRef="#ctx0" brushRef="#br0" timeOffset="40135.58">21353 6148 1380 0,'0'0'558'0,"0"0"-318"15,0 0 10-15,0 0-15 16,0 0-94-16,141-42-51 15,-117 68-54-15,0 6-9 16,-8 2-2-16,-7 0 4 16,-7-5-4-16,-2 2 5 15,-6-5 7-15,-19-3 59 16,-6-4 15-16,-5-1-41 0,3-5-34 16,2-6-21-16,8-2-6 15,8-5-8-15,6 0 0 16,6 0 8-16,3 0-8 15,0 0-1-15,3 0-25 16,19 0-30-16,9 0 20 16,8 7 29-16,3 8-7 15,0 2 13-15,-7 4 0 16,-6 1-5-16,-11-4 5 16,-9 0 0-16,-9-4 0 15,0-1 6-15,-19 0 79 16,-18 1 2-16,-9 0-29 15,-10 0-43-15,-4 0-15 16,0-2-16-16,-16-7-154 0,14-5-193 16,8 0-499-16</inkml:trace>
  <inkml:trace contextRef="#ctx0" brushRef="#br0" timeOffset="40396.67">21629 6010 882 0,'0'0'1106'0,"0"0"-810"16,121 69 14-16,-61-6-5 15,2 11-70-15,-8 13-41 16,-12 4-67-16,-17 0 0 16,-19-3 23-16,-6-8-34 0,-15-8-58 15,-20-8-17-15,-13-7 10 16,-5-9-6-16,-8-6-12 15,-1-8-21-15,-5-10-4 16,7-7-8-16,2-2-29 16,-4-9-127-16,15-6-442 15,8 0-1635-15</inkml:trace>
  <inkml:trace contextRef="#ctx0" brushRef="#br0" timeOffset="40946.49">22198 6623 1783 0,'0'0'1365'0,"0"0"-1080"16,0 0-173-16,0 0-70 0,0 0-21 15,0 0-21-15,0 0 0 16,0 2-9-16,2-2-8 16,29 0-38-16,0 0-293 15,-1 0-513-15</inkml:trace>
  <inkml:trace contextRef="#ctx0" brushRef="#br0" timeOffset="41312.74">23414 5929 2013 0,'0'0'992'16,"0"0"-787"-16,0 0-70 15,-160 7 7-15,102 24-104 16,-5 13-26-16,-3 17-11 15,1 13-2-15,7 12 2 16,9 4-1-16,13 5 1 16,19-7-1-16,17-7 2 15,0-8-2-15,27-9 0 16,17-5-2-16,16-9-5 0,67 2-58 16,-11-13-422-16,-5-12-598 15</inkml:trace>
  <inkml:trace contextRef="#ctx0" brushRef="#br0" timeOffset="42078.74">23804 5941 1783 0,'0'0'848'0,"0"0"-630"16,0 0-59-16,0 0-44 15,0 0-100-15,0 0-9 16,-60 115-6-16,29-54 9 16,-5 6-9-16,-1 3 2 15,0-4 5-15,4-5 16 16,6-10-16-16,5-11 2 15,6-9-8-15,10-15 0 16,4-7 7-16,2-9-1 0,0-3 22 16,11-30 31-16,24-34 37 15,17-38-84-15,1-4-7 16,-1 8-6-16,-12 14 0 16,-13 31 0-16,-6 8 0 15,0 10 8-15,-13 16-7 16,-4 16-1-16,4 6 0 15,1 6-20-15,7 26-113 16,3 22 90-16,6 17 43 16,0 13 0-16,-6 4 27 0,-3 0-2 15,-1-5 5 1,-3-10-28-16,-1-8 4 16,-3-9-6-16,0-8-9 0,-8-6-325 15,0-13-409 1,-5-17-346-16</inkml:trace>
  <inkml:trace contextRef="#ctx0" brushRef="#br0" timeOffset="42230.76">23802 6286 1487 0,'0'0'899'16,"0"0"-651"-16,0 0-160 15,0 0-88-15,0 0-18 16,0 0-122-16,0 0-75 15,167 8-254-15,-116-8-508 0</inkml:trace>
  <inkml:trace contextRef="#ctx0" brushRef="#br0" timeOffset="42468.47">24524 5891 2058 0,'0'0'492'0,"0"0"-333"16,0 0 40-16,-127 43-33 16,85 2-94-16,2 15 21 15,6 10-51-15,8 1-35 16,12-1-1-16,14-9-5 0,0-5-2 16,22-14-6-1,18-12-48-15,18-15-191 0,60-16-24 16,-11-25-266-16,-6-12-575 15</inkml:trace>
  <inkml:trace contextRef="#ctx0" brushRef="#br0" timeOffset="42629.54">25246 5542 2034 0,'0'0'395'0,"0"0"-133"16,0 0-189-16,0 0 22 15,-116 22-71-15,83 24-24 16,-19 36-93-16,10-7-204 16,2-11-504-16</inkml:trace>
  <inkml:trace contextRef="#ctx0" brushRef="#br0" timeOffset="42806.62">25016 6075 337 0,'0'0'1322'0,"0"0"-1023"16,0 0 65-16,181-6 24 16,-92 3-133-16,9-2-98 15,2 4-83-15,-9 1-52 16,-10 0-22-16,-10 0-126 16,-20 7-248-16,-24-2-389 0</inkml:trace>
  <inkml:trace contextRef="#ctx0" brushRef="#br0" timeOffset="42996.52">25460 5835 2050 0,'0'0'318'16,"0"0"-234"-16,0 0 16 15,-52 110-21-15,44-48-42 16,3 6-14-16,5 5-21 15,0-1-2-15,16 12-102 16,6-18-384-16,-3-18-452 0</inkml:trace>
  <inkml:trace contextRef="#ctx0" brushRef="#br0" timeOffset="43469.63">26493 5778 2318 0,'0'0'772'16,"0"0"-653"-16,0 0-83 15,0 0-29-15,0 0 28 16,-75 135 90-16,32-60-80 16,-5 6-18-16,-4 4-16 15,-2-3 2-15,8-7-12 16,8-8 0-16,7-14-1 0,11-13 1 15,7-14 1 1,7-14-1-16,6-12-1 0,0 0 15 16,12-24 19-16,17-26-18 15,22-29-16-15,23-33-1 16,22-23-1-16,-5 10 2 16,-18 26 0-16,-23 35 22 15,-23 29-8-15,-6 6 22 16,-3 7-5-16,-5 4 4 15,-7 12-26-15,-2 6-9 16,0 7-6-16,7 28-80 16,7 15 64-16,2 16 14 0,2 12 8 15,3 4 0 1,-3 0 10-16,3-7-8 0,-1-8 8 16,-2-11-10-16,-1-12-1 15,-2-11-59-15,-5-9-213 16,-7-9-373-16,-7-13-240 0</inkml:trace>
  <inkml:trace contextRef="#ctx0" brushRef="#br0" timeOffset="43649.05">26389 6023 1681 0,'0'0'833'0,"0"0"-751"0,0 0-81 15,0 0 10-15,0 0 12 16,118 46-17-16,-22-43-6 16,-14-3-322-16,-8 0-790 0</inkml:trace>
  <inkml:trace contextRef="#ctx0" brushRef="#br0" timeOffset="43943.43">27087 5467 1264 0,'0'0'1442'0,"0"0"-1250"15,0 0-171-15,0 0-21 16,0 0 7-16,-58 142-7 16,24-66-252-16,7-13-324 15,-2-13-505-15</inkml:trace>
  <inkml:trace contextRef="#ctx0" brushRef="#br0" timeOffset="44248.44">27786 5717 1448 0,'0'0'1263'0,"0"0"-1049"16,0 0 64-16,-148-31-41 16,82 31-135-16,-26 31-77 15,3 11-25-15,-9 14-13 0,5 13 12 16,24-4-15-16,9 11 6 16,22-1-4-16,28-2 5 15,10-4 8-15,37-7 0 16,42-7 1-16,46-16 6 15,49-16-6-15,15-23-54 16,-39-7-458-16,-41-21-704 0</inkml:trace>
  <inkml:trace contextRef="#ctx0" brushRef="#br0" timeOffset="44557.75">28124 5467 1428 0,'0'0'860'0,"0"0"-762"16,125 86 140-16,-44-26 26 16,10 16-11-16,13 21-81 15,-17-2-73-15,-16 2-23 16,-21 0-16-16,-35-12-27 15,-10 5 9-15,-5-6 8 16,-27-9 11-16,-8-13-5 16,-8-10-11-16,3-12-17 15,2-11-20-15,3-6-7 16,-2-3-1-16,-7 0-66 16,9-2-282-16,1-10-642 0</inkml:trace>
  <inkml:trace contextRef="#ctx0" brushRef="#br0" timeOffset="45363.59">16995 7682 955 0,'0'0'1236'0,"0"0"-568"15,0 0-490-15,0 0 77 16,0 0-98-16,0 0-97 16,27-4-50-16,11-2 4 0,6-3-7 15,10 0 1-15,-3 1-8 16,-2 2 0-16,0 6-42 15,-13 0-304-15,-18 6-596 0</inkml:trace>
  <inkml:trace contextRef="#ctx0" brushRef="#br0" timeOffset="45549.19">16937 7867 398 0,'0'0'1973'15,"0"0"-1476"-15,0 0-351 16,0 0 34-16,0 0-116 16,0 0-47-16,0 0-4 15,114 0-8-15,-54 3-5 0,32 4-265 16,-15-2-426-16,-4-5-1334 16</inkml:trace>
  <inkml:trace contextRef="#ctx0" brushRef="#br0" timeOffset="51359.12">18932 7803 1443 0,'0'0'1277'0,"0"0"-996"15,0 0-70-15,0 0-57 16,0 0-124-16,0 0-30 16,-67 71-42-16,31-7 12 15,-9 17 30-15,-6 7 12 16,-5 6-3-16,1-2-9 16,1 1 1-16,7-9 13 15,9-11-13-15,9-15 0 0,14-16 0 16,6-17-2-1,9-12 2-15,0-9-1 16,0-4 1-16,3-9 16 0,25-36 35 16,26-43 5-16,18-45-24 15,9-21-25-15,-7-5 5 16,-17 15-11-16,-18 41-2 16,-12 27-8-16,-14 30-10 15,-4 18 17-15,-3 8-5 16,-1 6 6-16,-2 4-1 15,-1 10 1-15,4 0-16 16,5 26-40-16,7 22-26 16,11 32 67-16,-2 4 15 15,2 8 26-15,-2 4-9 16,-8-15-11-16,6 5-6 0,-2-10 36 16,-2-7-11-16,0-13-16 15,-3-9-9-15,-5-12 0 16,1-9-1-16,-10-4-218 15,-2-6-341-15,-2-11-236 0</inkml:trace>
  <inkml:trace contextRef="#ctx0" brushRef="#br0" timeOffset="51557.36">18660 8199 1117 0,'0'0'1234'16,"0"0"-1004"-16,0 0-181 16,0 0-27-16,0 0 62 15,0 0-31-15,147 46-42 16,-74-34-11-16,-13-1-247 16,-10-10-568-16</inkml:trace>
  <inkml:trace contextRef="#ctx0" brushRef="#br0" timeOffset="51826.56">19504 7764 1798 0,'0'0'1072'0,"0"0"-872"15,0 0-155-15,0 0-30 16,-40 124 72-16,20-47-36 16,-2 7 3-16,2 2-20 15,1-3-19-15,4-9-15 16,7-6 0-16,2-8-1 16,6-8-215-16,0-14-235 15,0-14-318-15,0-15-751 0</inkml:trace>
  <inkml:trace contextRef="#ctx0" brushRef="#br0" timeOffset="52291.23">19570 7943 360 0,'0'0'1457'0,"0"0"-882"16,0 0-352-16,0 0-45 15,0 0-66-15,0 0-59 16,0 0-2-16,145-46 8 15,-111 74-29-15,-9 4-21 16,-7-1 2-16,-10 0-11 16,-8-5 12-16,0-2 9 15,-24-2 93-15,-10-4 24 16,-8-2-65-16,-3-2-41 16,3-6-17-16,3-2-8 15,4-4-7-15,11-2 12 16,11 0-11-16,6 0 19 0,5 0-13 15,2 0-7-15,0 0 0 16,13 4-40-16,16 6 17 16,10 7 20-16,5 8-4 15,3 6 7-15,-3 1 0 16,-6 1-5-16,-9 0 4 16,-9-5 1-16,-9-6-1 15,-7-6 1-15,-4-4 8 16,0-2 25-16,-11-2 7 15,-18 2 28-15,-10 1-46 16,-9 4-5-16,0-3-17 0,-6-3-11 16,5-9-7-1,5 0-81-15,-1-27-191 0,13-9-434 16,15-8-741-16</inkml:trace>
  <inkml:trace contextRef="#ctx0" brushRef="#br0" timeOffset="52465.22">20201 7596 614 0,'0'0'1817'16,"0"0"-1568"-16,0 0-196 16,0 0-29-16,0 0-24 0,-107 104-7 15,71-24-236-15,5-11-270 16,2-11-550-16</inkml:trace>
  <inkml:trace contextRef="#ctx0" brushRef="#br0" timeOffset="52991.61">20621 7841 2192 0,'0'0'824'16,"0"0"-658"-16,0 0-66 0,0 0-55 15,0 0-32-15,-70 160 106 16,30-76-55-16,-2 12-28 16,-3 2-30-16,1 1 8 15,3-3-14-15,6-8 2 16,6-12-1-16,7-15 0 15,8-17 1-15,8-16-2 16,3-17 6-16,3-6-6 16,0-5 12-16,0-11 13 15,9-22 34-15,20-35-28 16,18-39-29-16,18-35 8 16,4-10-9-16,-11 21 4 15,-14 37-4-15,-19 42-2 16,-9 18-7-16,-3 6 8 15,-5 7-5-15,2 7 4 0,-8 14 1 16,5 0-9-16,1 27-52 16,10 21 11-16,5 15 44 15,1 17 6-15,0 5 0 16,-1 1 1-16,-4-3 29 16,2-9-17-16,-3-13-6 15,-3-12-7-15,-1-14-8 16,-5-13 7-16,-1-13-103 15,-6-9-163-15,-2 0-92 16,0-4-335-16</inkml:trace>
  <inkml:trace contextRef="#ctx0" brushRef="#br0" timeOffset="53162.54">20366 8263 1540 0,'0'0'1007'15,"0"0"-847"-15,0 0-136 16,0 0-18-16,0 0 3 16,0 0-8-16,136 50-1 15,-38-45-167-15,-13-4-458 16,-5-1-889-16</inkml:trace>
  <inkml:trace contextRef="#ctx0" brushRef="#br0" timeOffset="53408.7">21409 7988 2167 0,'0'0'554'0,"0"0"-367"16,0 0 49-16,-123 15-47 16,79 20-110-16,-5 12-26 15,2 9 11-15,9 6-32 16,9 1-25-16,16-1-6 15,11-2-1-15,2-4-1 16,18-3 0-16,20-7 1 16,14-13-8-16,18-10 7 15,51-23-170-15,-17 0-295 0,-11-17-337 16</inkml:trace>
  <inkml:trace contextRef="#ctx0" brushRef="#br0" timeOffset="53598.62">22011 7753 1003 0,'0'0'777'15,"0"0"-591"-15,0 0-113 16,-89 140-1-16,49-79-72 0,-3-7-246 15</inkml:trace>
  <inkml:trace contextRef="#ctx0" brushRef="#br0" timeOffset="54130.77">22564 8126 1430 0,'0'0'763'0,"0"0"-165"15,0 0-396-15,0 0-34 16,0 0-115-16,0 0-52 16,131 3 13-16,-38 7 9 15,14-4 16-15,5-4-5 16,-23-2 8-16,2 0-12 15,-18 0-23-15,-15 0-7 16,-8-4-61-16,-17-3-424 16,-20-3-227-16</inkml:trace>
  <inkml:trace contextRef="#ctx0" brushRef="#br0" timeOffset="54310.29">23109 7877 1151 0,'0'0'1144'0,"0"0"-938"16,0 0-149-16,0 0 99 16,-61 168 25-16,49-88-97 15,1 6-21-15,3 6-49 16,8-1-14-16,0 27-67 16,21-24-263-16,-1-22-372 0</inkml:trace>
  <inkml:trace contextRef="#ctx0" brushRef="#br0" timeOffset="54826.45">24475 7797 2125 0,'0'0'1058'16,"0"0"-805"-16,0 0-116 15,0 0-116-15,0 0-21 16,-43 102-1-16,12-26 1 16,-15 25 7-16,-4-2-7 15,0 1 0-15,-2 1 0 16,10-17-1-16,-1 5 0 16,10-14 0-16,6-14 0 0,12-21 0 15,5-18 0 1,10-18 1-16,0-4 12 0,0-33 6 15,23-18-18-15,17-32-10 16,16-33 9-16,22-30 1 16,7-15 0-16,-12 25 9 15,-15 33-9-15,-22 41 0 16,-12 22-8-16,-4 6 8 16,-2 8 11-16,-7 6 2 15,-7 14-3-15,-1 6-10 16,6 10-1-16,6 30-86 15,14 30 67-15,12 37 16 16,5 25 4-16,-4-6 25 0,-11-27 11 16,-8-31-16-1,-7-22-1-15,1 0 1 0,-1-2-20 16,1-4 0-16,-5-14-8 16,-1-10-25-16,-7-10-157 15,-2-6-152-15,-2 0-203 0</inkml:trace>
  <inkml:trace contextRef="#ctx0" brushRef="#br0" timeOffset="55011.35">24301 8247 2083 0,'0'0'614'0,"0"0"-572"16,0 0-18-16,0 0 61 0,0 0 0 15,0 0-55-15,162 78-17 16,-58-70-13-16,-15-1-304 16,-12-7-520-16</inkml:trace>
  <inkml:trace contextRef="#ctx0" brushRef="#br0" timeOffset="55213.18">25161 7503 195 0,'0'0'2056'0,"0"0"-1756"16,0 0-247-16,0 0-20 16,-75 129-15-16,52-58-18 15,-10 32-30-15,6-15-236 16,2-15-544-16</inkml:trace>
  <inkml:trace contextRef="#ctx0" brushRef="#br0" timeOffset="55430.95">25350 7868 1137 0,'0'0'1151'0,"0"0"-1017"0,0 0 5 15,16 125 107-15,-9-55-62 16,-1 12-79-16,-3 4-23 16,-3 5-47-16,0-1-34 15,-5-2-1-15,-13-1 0 16,-13 7-264-16,2-20-439 16,3-26-754-16</inkml:trace>
  <inkml:trace contextRef="#ctx0" brushRef="#br0" timeOffset="55916.68">25575 7947 960 0,'0'0'1311'0,"0"0"-1137"15,0 0-128-15,0 0-2 16,0 0 57-16,134 60-23 15,-98-24-39-15,-7 0-5 16,-9-2-12-16,-9-4-2 16,-11-1 1-16,0-6 28 15,-11 0 56-15,-20-3 47 16,-12-1-20-16,-3-1-65 16,-4-1-46-16,6-6-12 15,6-2-3-15,12-3-6 16,5-5 1-16,13-1-1 0,5 0 5 15,3 0-5-15,0 0 0 16,14 0-19-16,15 0-54 16,10 0 44-16,11 0 11 15,4 6 11-15,-2 11-5 16,-7 3 12-16,-7 6-1 16,-11-1-1-16,-10 4-10 15,-7-1 12-15,-10-4 0 16,0 2 40-16,-23-2 83 15,-12 0-3-15,-12 2-15 16,-4-2-54-16,-7 1-28 16,2-5-22-16,2-5-2 15,8 0-78-15,5-9-130 16,14-5-299-16,12-1-369 0</inkml:trace>
  <inkml:trace contextRef="#ctx0" brushRef="#br0" timeOffset="56367.3">26248 7932 2286 0,'0'0'723'0,"0"0"-692"16,0 0 2-16,-4 131 96 15,-13-41-5-15,-4-1-3 16,-6 5-59-16,-2-2-1 0,0-19-38 15,-2 6-7 1,4-15-15-16,2-14 7 0,10-13-8 16,5-17-1-16,4-14 0 15,6-6 1-15,0-6 24 16,0-24-12-16,8-15-12 16,11-14-37-16,12-15 36 15,14-29-5-15,13-27 6 16,-5 6 1-16,-6 17 5 15,-9 22 2-15,-13 35-7 16,-5 9 0-16,-3 6 23 16,-5 21 30-16,-3 14-33 15,2 9-21-15,11 27-27 16,14 33 27-16,13 37 0 0,-7-5 7 16,-2-2 11-16,-11-11-17 15,-9-18 2-15,1 5-3 16,2 6 0-16,-4-12-12 15,-9 3-172-15,-5-20-290 16,-5-22-378-16</inkml:trace>
  <inkml:trace contextRef="#ctx0" brushRef="#br0" timeOffset="56541.27">26139 8376 1294 0,'0'0'1229'0,"0"0"-1067"0,0 0-132 16,0 0-23-16,0 0-7 15,229 30 0-15,-121-18-195 16,-12-10-371-16</inkml:trace>
  <inkml:trace contextRef="#ctx0" brushRef="#br0" timeOffset="56778.58">27075 7922 1156 0,'0'0'1162'16,"0"0"-885"-16,0 0-73 0,-160 3 31 16,108 40-87-1,4 18 26-15,5 9-75 0,14 5-38 16,14-2-37-16,12-2-4 15,3-9-20-15,9-8 0 16,22-10 0-16,14-15-6 16,33-16-19-16,55-15-140 15,-10-22-188-15,-7-14-501 0</inkml:trace>
  <inkml:trace contextRef="#ctx0" brushRef="#br0" timeOffset="56946.61">27964 7441 2340 0,'0'0'555'15,"0"0"-509"-15,0 0-46 16,0 0-1-16,0 0 1 16,-112 172-48-16,59-99-251 15,-9-10-768-15</inkml:trace>
  <inkml:trace contextRef="#ctx0" brushRef="#br0" timeOffset="58208.72">27977 8242 2179 0,'0'0'718'16,"0"0"-417"-16,0 0-24 15,0 0-144-15,0 0-97 16,118-13-24-16,-35 6 24 16,15-6 27-16,0 1 5 15,-9 1-44-15,-17 1-2 16,-22 6-16-16,-16-3-4 16,-14 5-2-16,-9 2-93 15,-1 0-180-15,-4 0-374 16,-6-4-301-16</inkml:trace>
  <inkml:trace contextRef="#ctx0" brushRef="#br0" timeOffset="58380.5">28292 7943 1046 0,'0'0'1056'15,"0"0"-900"-15,0 0-22 16,0 136 162-16,9-62-82 15,3 8-104-15,5 8-73 16,0 42-37-16,-1-21-1 16,-5-19-548-16</inkml:trace>
  <inkml:trace contextRef="#ctx0" brushRef="#br0" timeOffset="60775.78">29711 7754 2163 0,'0'0'572'15,"0"0"-334"-15,0 0-23 0,0 0-176 16,0 0-39-16,0 0-40 16,0 0 10-16,-85 171 29 15,50-89 1-15,-3 8 12 16,-3-2 1-16,6-4 7 16,1-7-1-16,8-11 13 15,3-12-22-15,10-13 10 16,4-11-11-16,5-16 3 15,4-5 6-15,0-9-7 16,0 0 24-16,0-13 14 16,11-22 32-16,14-15-55 0,4-18-13 15,13-26-12-15,7-27-1 16,-5 9-2-16,-6 12-16 16,-11 21-4-1,-11 29-11-15,-1 2 19 0,1 7-20 16,-7 14 25-16,-5 12-2 15,-2 11-13-15,-2 1 9 16,0 3-7-16,2 0-14 16,2 4-24-16,10 24-81 15,7 16 81-15,5 16 60 16,7 12 16-16,1 6 41 16,0 3 15-16,-1-5 12 15,-4-6-14-15,-5-8-28 16,-4-12-22-16,-4-7-19 15,-5-12 5-15,-2-10-4 16,-3-7-4-16,-1-6 4 16,0-4-4-16,-3 4-215 0,-2-2-305 15,0-4-209-15</inkml:trace>
  <inkml:trace contextRef="#ctx0" brushRef="#br0" timeOffset="60987.26">29559 8103 1508 0,'0'0'836'16,"0"0"-710"-16,0 0-28 0,0 0 151 15,117 4-145-15,-67-2-69 16,2 2-35-16,14 5-12 15,-12-5-276-15,-14 1-421 0</inkml:trace>
  <inkml:trace contextRef="#ctx0" brushRef="#br0" timeOffset="62465.5">30464 7720 1942 0,'0'0'518'15,"0"0"-263"-15,0 0-60 16,0 0-99-16,0 0-96 16,-34 102 18-16,17-30 34 15,-1 10-29-15,0 5-5 16,0-3-3-16,0-5 15 16,1-5-23-16,3-8-7 15,3-8-11-15,-3 4-276 16,3-18-271-16,3-18-260 0</inkml:trace>
  <inkml:trace contextRef="#ctx0" brushRef="#br0" timeOffset="62937.26">30491 7740 1196 0,'0'0'862'16,"0"0"-652"-16,0 0-30 15,0 0-83-15,0 0-42 16,155 9 2-16,-109 20-4 16,-9 4-12-16,-6 3 21 15,-13-5-35-15,-7-2-10 0,-8-8 14 16,-3-2 47 0,-5-3 58-16,-22-3 35 0,-12 4-74 15,-11-3-63-15,-6-2-11 16,3 0-22-16,2-2 8 15,10-4-9-15,10 0-1 16,14-4 0-16,8-2-5 16,6 2 5-16,3-2-23 15,7 2-42-15,22 2-52 16,13 7 118-16,12 1 5 16,11 7 9-16,-1 2-14 15,-4 8 0-15,-11-1 1 0,-13 0 8 16,-14-4-8-16,-15-2 7 15,-7-1 2-15,-3-2 60 16,-23 2 50-16,-17 1-43 16,-9 0-35-16,-6 2-29 15,-5-4-11-15,5-2-2 16,4-2-68-16,1-16-152 16,13 0-381-16,13-4-483 0</inkml:trace>
  <inkml:trace contextRef="#ctx0" brushRef="#br0" timeOffset="63118.53">31220 7265 1883 0,'0'0'783'15,"0"0"-708"-15,0 0-63 16,-56 136 0-16,33-59-12 15,-6 38-170-15,6-18-317 16,4-17-225-16</inkml:trace>
  <inkml:trace contextRef="#ctx0" brushRef="#br0" timeOffset="63599.09">31433 7778 1114 0,'0'0'1229'0,"0"0"-692"16,0 0-469-16,0 0 1 16,0 0-60-16,0 0 145 15,-40 144-23-15,13-72-55 16,-7 5-31-16,-5 1-17 16,-3-2-8-16,1-4-14 15,1-7-6-15,7-9 4 16,8-14-10-16,8-12 5 15,7-14-14-15,8-12-32 16,2-4 25-16,2-22 22 16,21-22-124-16,10-17 48 15,19-29 46-15,16-35 30 16,17-32 0-16,-7 9 5 16,-16 32-5-16,-19 43 0 0,-23 41 60 15,-4 8 67-15,-6 6-13 16,0 8-66-16,-6 10-47 15,1 16-1-15,5 39-103 16,9 40 73-16,0 34 30 16,-1-3 25-16,-5-22 10 15,-5-33 5-15,-4-19-7 16,3-2-9-16,-1 2-23 16,-2-4-1-16,4-12 0 15,-4-14-6-15,0-11-83 16,-4-11-158-16,0 0-109 15,-14-1-674-15</inkml:trace>
  <inkml:trace contextRef="#ctx0" brushRef="#br0" timeOffset="63766.81">31332 7979 1091 0,'0'0'1273'0,"0"0"-1046"16,0 0-191-16,0 0 10 15,0 0 9-15,0 0-28 16,114 100-25-16,-47-78-2 16,-9-8-298-16,-11-10-833 0</inkml:trace>
  <inkml:trace contextRef="#ctx0" brushRef="#br0" timeOffset="63951.22">32008 7405 1015 0,'0'0'1430'0,"0"0"-1134"15,0 0-244-15,0 0-46 16,0 0-6-16,0 0 3 16,-40 147-3-16,13-66-97 15,2-10-259-15,2-15-498 0</inkml:trace>
  <inkml:trace contextRef="#ctx0" brushRef="#br0" timeOffset="64312.56">32745 7928 766 0,'0'0'1863'0,"0"0"-1557"0,0 0 169 16,0 0-295-1,-140-74-86-15,93 74-56 0,-9 16-37 16,1 22-1-16,-3 12 0 15,2 11-9-15,11 5 9 16,10 0-10-16,13-1 9 16,13-3-7-16,9-7-2 15,16-5 2-15,23-9-8 16,26-9 15-16,66-20-16 16,-10-8-215-16,-10-4-860 0</inkml:trace>
  <inkml:trace contextRef="#ctx0" brushRef="#br0" timeOffset="65063.89">18682 10262 1493 0,'0'0'1321'16,"0"0"-1001"-16,0 0-209 0,0 0 13 15,0 0-67-15,138 0 76 16,-11-9-26-16,33-6-28 16,-11 3-55-16,-32 4-12 15,-41 2-11-15,-34 5-1 16,-2 1-1-16,-1 0-134 16,-10 11-461-16,-17-2-415 0</inkml:trace>
  <inkml:trace contextRef="#ctx0" brushRef="#br0" timeOffset="65259.56">19179 9909 907 0,'0'0'1243'0,"0"0"-709"15,0 0-479-15,0 0-45 16,0 0 39-16,-29 181 10 15,27-60-38-15,-3 27-21 16,-4-6-21-16,2-37-454 16,1-42-1597-16</inkml:trace>
  <inkml:trace contextRef="#ctx0" brushRef="#br0" timeOffset="66456.45">21271 10032 757 0,'0'0'1465'0,"0"0"-899"15,0 0-355 1,0 0-29-16,0 0-108 0,0 0-59 16,-89 155-3-16,40-39 6 15,2-4-6-15,0-9-5 16,7-18 39-16,11-20 4 16,-4 3-20-16,4-3-3 15,6-15-12-15,12-17-14 16,7-14 1-16,4-14-2 15,0-5 9-15,0-5 13 16,13-28 47-16,14-21-21 16,19-30-31-16,12-35-16 15,7-32 7-15,-3-6-7 16,-12 30-1-16,-21 39 0 16,-13 48 5-16,-10 22-5 0,-2 6 0 15,-1 4 0-15,1 6-6 16,0 2-3-16,6 22-48 15,11 39-41-15,6 39 62 16,7 31 26-16,-3-4 10 16,-6-25 35-16,-7-31-14 15,-3-26-5-15,3 8 4 16,-1-1-19-16,4-2-1 16,-6-8-5-16,-1-12-91 15,-14-8-287-15,0-9-401 16,-12-12-354-16</inkml:trace>
  <inkml:trace contextRef="#ctx0" brushRef="#br0" timeOffset="66632.97">21033 10462 2000 0,'0'0'760'15,"0"0"-652"-15,0 0-96 16,0 0 16-16,0 0 6 15,120 63-19-15,-58-42-15 16,28-11-113-16,-17-4-358 16,-11-6-550-16</inkml:trace>
  <inkml:trace contextRef="#ctx0" brushRef="#br0" timeOffset="66821.47">21895 9715 955 0,'0'0'1404'16,"0"0"-946"-16,0 0-420 15,0 0-37-15,0 0 0 16,-69 117-1-16,38-48-62 16,-21 37-195-16,8-17-323 15,5-17-766-15</inkml:trace>
  <inkml:trace contextRef="#ctx0" brushRef="#br0" timeOffset="67045.31">21890 9996 2008 0,'0'0'809'0,"0"0"-682"15,0 0-127-15,0 0 29 16,0 136 98-16,0-60 0 15,0 13-13-15,-11 5-51 16,-7-11-39-16,-4 6-17 16,2-6 2-16,2-7-9 15,2-9-63-15,1-13-289 16,4-16-388-16,2-23-552 0</inkml:trace>
  <inkml:trace contextRef="#ctx0" brushRef="#br0" timeOffset="67521.28">22044 10138 570 0,'0'0'1508'0,"0"0"-994"16,0 0-455-16,0 0 99 16,0 0-19-16,156 29-44 15,-114 7-49-15,-6 1 6 16,-7 2-28-16,-9-5-12 15,-11-4-12-15,-9-4 6 16,0-6 37-16,-22-2 72 0,-14 0 20 16,-9-2-78-1,-4-2-32-15,3-1-24 0,3-5-2 16,9-1 2-16,13-5 4 16,9-2-5-1,8 0 6-15,4 0 0 0,0 0-6 16,6 0-45-16,21 2-42 15,14 4 86-15,10 2-4 16,7 6 4-16,0 6 1 16,-5 2-9-16,-9 4 8 15,-10 0-14-15,-14-2 6 16,-9-1-6-16,-11-5 15 16,0 0 44-16,-13-1 65 15,-18 4 25-15,-10 0-46 16,-5 4-49-16,-8-5-25 0,-2 0-14 15,3-2 0-15,4-6-24 16,5-4-99-16,7-6-158 16,14-2-303-16,7 0-281 15</inkml:trace>
  <inkml:trace contextRef="#ctx0" brushRef="#br0" timeOffset="67969.86">22877 10054 1622 0,'0'0'1422'0,"0"0"-1213"15,0 0-184-15,0 0-24 0,0 133 91 16,-6-29-7-16,-14 2-8 16,-5-8-11-16,-8-11-17 15,-3-19-5-15,-2 6-13 16,-7 3-11-16,8-10-4 15,5-18-14-15,12-16-4 16,9-15 2-16,7-15 0 16,4-3 9-16,0-28 3 15,15-22-12-15,24-36-70 16,21-33 43-16,22-44-8 16,5-7 29-16,-14 30 5 15,-22 39 0-15,-21 55 0 16,-12 22 1-16,-5 6 10 15,-3 10 50-15,4 8-40 16,1 12-20-16,12 48-14 0,7 43 14 16,4 33 8-16,-4-3 4 15,-13-27 15-15,-7-37-9 16,-3-22-12-16,1-1-6 16,-1-2-1-16,-1-4-5 15,-3-14-131-15,-7-8-77 16,0-8-165-16,-17-10-271 0</inkml:trace>
  <inkml:trace contextRef="#ctx0" brushRef="#br0" timeOffset="68140.78">22801 10487 2228 0,'0'0'754'0,"0"0"-652"16,0 0-102-16,0 0 7 15,0 0-7-15,0 0 0 16,135 41 0-16,-52-36-66 16,-6-3-270-16,-13-2-404 0</inkml:trace>
  <inkml:trace contextRef="#ctx0" brushRef="#br0" timeOffset="68329.84">23563 9926 1242 0,'0'0'1208'0,"0"0"-1074"15,0 0-106-15,0 0-1 16,-13 124-11-16,0-60-16 16,-5 6 0-16,-11 27-120 15,2-21-374-15,5-15-599 0</inkml:trace>
  <inkml:trace contextRef="#ctx0" brushRef="#br0" timeOffset="68585.46">24228 10162 1452 0,'0'0'1159'0,"0"0"-1005"0,0 0-26 16,-161 76 41-16,108-9-33 16,3 9-22-16,13 5-42 15,16-4-41-15,17-7-16 16,4-5 2-16,27-13-17 16,19-14 15-16,18-9-7 15,53-26-8-15,-12-3-150 16,-7-2-600-16</inkml:trace>
  <inkml:trace contextRef="#ctx0" brushRef="#br0" timeOffset="95170.32">17752 12934 2234 0,'0'0'926'0,"0"0"-745"15,0 0-124-15,0 0 32 16,0 0-35-16,0 0-39 15,121 0 3-15,-49 0 34 16,1 0-14-16,0 0-32 16,-11 0-3-16,-10 0-3 15,-14 0-80-15,-27 0-278 16,-11 0-514-16,0 2-1073 0</inkml:trace>
  <inkml:trace contextRef="#ctx0" brushRef="#br0" timeOffset="95334.88">17906 13074 1920 0,'0'0'913'16,"0"0"-605"-16,0 0-155 15,0 0-31-15,0 0-15 16,0 0-89-16,0 0-4 16,101 4-14-16,-34 8 0 15,35-6-135-15,-17-5-412 0,-10-1-751 16</inkml:trace>
  <inkml:trace contextRef="#ctx0" brushRef="#br0" timeOffset="104874.29">27895 1074 1031 0,'0'0'1355'0,"0"0"-851"15,0 0-434-15,0 0-65 16,0 0-5-16,0 0-69 15,-69 87 0-15,9 17 56 16,-23 40 13-16,-4 21 8 16,10-13 1-16,19-32-3 15,24-39-3-15,10-25-2 16,8-12-1-16,-2-2 7 16,7-8-7-16,0-5 9 15,9-17-9-15,2-11 15 0,0-1 7 16,0-15 30-1,15-44 41-15,23-55 3 0,23-52-92 16,3-17-4 0,-4 24-22-16,-18 51-19 0,-19 55 40 15,-8 17-47-15,-1 7 29 16,-3 2 19-16,-3 10 1 16,-6 7 6-16,1 8-7 15,-3 2-12-15,0 0-40 16,5 0 1-16,4 6-27 15,11 17-62-15,6 20 104 16,10 13 36-16,4 14 15 16,-2 13 13-16,-1 5 21 15,-3 6 56-15,-3-4-16 16,-2-2-44-16,-4-9-7 16,-3-11-37-16,-1-10 5 15,-4-10-5-15,-3-8 1 0,-6-9 5 16,1-12-7-16,-2-4 0 15,-2-12-31-15,-5-6-171 16,0-22-86-16,-5-11-796 0</inkml:trace>
  <inkml:trace contextRef="#ctx0" brushRef="#br0" timeOffset="105079.29">27640 1610 2243 0,'0'0'359'0,"0"0"-258"0,0 0-81 16,0 0-20-16,0 0-18 15,0 0-40-15,0 0 58 16,39 6 0-16,-6 5 15 16,12 2-14-16,37-1-1 15,-9-4-186-15,-5-8-601 0</inkml:trace>
  <inkml:trace contextRef="#ctx0" brushRef="#br0" timeOffset="105267.83">28541 1704 1515 0,'0'0'1413'16,"0"0"-1224"-16,0 0-101 15,0 0-40-15,0 0-42 16,0 0-6-16,0 0-10 16,5-2-88-16,-5-10-641 0</inkml:trace>
  <inkml:trace contextRef="#ctx0" brushRef="#br0" timeOffset="105814.18">29462 1045 1373 0,'0'0'1576'0,"0"0"-1392"0,0 0-122 16,0 0-62-16,0 0-41 16,0 0-98-16,-83 119 118 15,25-12-4-15,-15 35 25 16,-6 11 0-16,15-23 1 15,17-34 19-15,21-37-2 16,5-15 3-16,3-4-9 16,3-2 2-16,4-9 12 15,6-14-25-15,5-13 16 16,0-2 7-16,0-17 36 16,18-39 30-16,29-53-23 15,22-59-46-15,6-24-11 16,-10 22-10-16,-18 48-26 0,-22 58 1 15,-8 24-19 1,-1 5 44-16,-5 8 0 0,0 6 0 16,-6 11-1-16,-5 8 1 15,0 2-18-15,4 0-42 16,3 8-24-16,8 26-58 16,8 21 112-16,8 33 30 15,4 32 6-15,2 28-5 16,-6-11 6-16,-12-27 50 15,-7-32 38-15,-3-23-24 16,-1 4-40-16,1 2 8 16,1 1-25-16,-2-17 13 0,-4-9-21 15,3-17-3-15,-3-9-3 16,-1-6-47-16,-3-8-103 16,0-13-120-16,-5-14-1059 0</inkml:trace>
  <inkml:trace contextRef="#ctx0" brushRef="#br0" timeOffset="106010.71">29061 1598 1152 0,'0'0'1258'15,"0"0"-881"-15,0 0-252 0,0 0-63 16,0 0-41-16,0 0 12 15,182-36-5-15,-98 28-28 16,26 4-52-16,-21 4-427 16,-18-2-489-16</inkml:trace>
  <inkml:trace contextRef="#ctx0" brushRef="#br0" timeOffset="106236.09">30337 1438 689 0,'0'0'2274'0,"0"0"-2001"0,0 0-170 16,0 0-61-16,0 0-42 15,0 0-11-15,125-33-17 16,-78 33-9-16,-5 0-320 15,-15 12-452-15,-17 1-842 0</inkml:trace>
  <inkml:trace contextRef="#ctx0" brushRef="#br0" timeOffset="106383.13">30308 1674 1073 0,'0'0'1410'16,"0"0"-1126"-16,0 0-111 0,0 0-49 15,0 0-97-15,0 0-21 16,178 2-6-16,-97 10-282 16,-8-2-528-16</inkml:trace>
  <inkml:trace contextRef="#ctx0" brushRef="#br0" timeOffset="124439.85">31953 1117 578 0,'0'0'1874'0,"0"0"-1520"16,0 0-58-16,0 0-195 16,-14-60-61-16,9 60-29 15,3 0-11-15,0 0-21 16,-2 0-23-16,0 0-11 0,-4 16-4 16,-5 16-11-16,-14 34-23 15,0 9 93-15,-8 15 2 16,-3 7 58-1,5-11-48-15,-4 8-2 0,6-9 10 16,8-9-5-16,4-13 2 16,9-17-3-16,3-16 4 15,4-16-12-15,1-9 10 16,2-5 13-16,0-1 22 16,0-41 22-16,16-60 27 15,24-59-57-15,9-21-43 16,-3 20-42-16,-12 55-19 15,-18 60 24-15,-10 26 14 16,1 6 23-16,-3 4 2 16,-1 3 5-16,-3 5-6 0,0 3-1 15,0 0-1-15,0 0-32 16,0 0-11-16,4 7-22 16,5 21-38-16,9 18 15 15,4 18 89-15,3 15 6 16,1 7 45-16,6 4 30 15,-10 0 3-15,5-4-17 16,-3-6-40-16,-2-4-13 16,-1-9-14-16,-6-9 7 15,1-8-5-15,-5-12 10 16,3-7-12-16,-8-6-3 16,-4-13-188-16,-2-6-378 0,0-6-205 15</inkml:trace>
  <inkml:trace contextRef="#ctx0" brushRef="#br0" timeOffset="124600.43">31698 1592 235 0,'0'0'2030'0,"0"0"-1700"16,0 0-147-16,0 0-8 15,0 0-77-15,0 0-14 16,172-2-84-16,-103 12-21 15,-15-6-614-15</inkml:trace>
  <inkml:trace contextRef="#ctx0" brushRef="#br0" timeOffset="129013.19">20193 12779 2023 0,'0'0'537'16,"0"0"-235"-16,0 0-5 15,0 0-202-15,0 0-71 16,0 0-24-16,-12-26-14 16,8 31-37-16,-3 20-25 15,-1 31-2-15,-17 45 78 16,-11 43 19-16,-11 25 1 16,-7-6-1-16,6-18-4 0,10-42 27 15,9-28 5-15,11-25 5 16,9-15-32-16,3-7 4 15,1-3-15-15,5-11-2 16,0-9 2-16,0-5 3 16,3-32 24-16,28-60 22 15,20-75-19-15,11-39-38 16,0-9-1-16,-14 43-56 16,-17 72 34-16,-16 38-13 15,-3 23 35-15,-6 6-8 16,1 2-16-16,-1 6 24 15,-4 17-10-15,-2 3 9 16,6 5-38-16,2 2-7 16,9 22-71-16,15 20 63 0,13 30 48 15,8 35 6-15,4 29 0 16,-1 6 19-16,-13-23 79 16,-12-35-47-16,-11-35-18 15,-2-12-2-15,-3 2 12 16,3-1-19-16,-2-3-12 15,-5-9-11-15,-2-7-1 16,-3-9 0-16,-6-2-183 16,0-4-197-16,-19-6-198 0</inkml:trace>
  <inkml:trace contextRef="#ctx0" brushRef="#br0" timeOffset="129231.89">20058 13284 1903 0,'0'0'761'0,"0"0"-309"0,0 0-339 16,0 0-79-16,0 0-34 16,0 0-10-16,0 0 10 15,137-19 6-15,-77 19-6 16,3 0 0-16,5 0-268 15,-16 7-411-15,-14-2-1009 0</inkml:trace>
  <inkml:trace contextRef="#ctx0" brushRef="#br0" timeOffset="129825.17">20781 12796 1894 0,'0'0'687'16,"0"0"-481"-16,0 0-124 15,0 0-40-15,-25 104 39 16,12-28-19-16,2 10-33 16,-2 6 4-16,1 2-24 15,1-1 18-15,0-9-14 16,-1-7-1-16,4-10-12 16,1-14-25-16,3-11-218 15,2-15-295-15,-1-16-282 0</inkml:trace>
  <inkml:trace contextRef="#ctx0" brushRef="#br0" timeOffset="130297.6">20837 12837 1597 0,'0'0'673'16,"0"0"-441"-16,0 0-47 15,0 0-54-15,0 0-87 16,119-35-15-16,-74 58 28 15,-3 10-28-15,-3 3-29 16,-11 4 8-16,-14-2-7 16,-12 0 32-16,-2-2 12 15,-25-2 61-15,-12-2-28 0,-15-3-30 16,-4-2-6-16,-3-5-23 16,1-8 5-16,6-4-13 15,10-6 2-15,11-4-13 16,13 0 14-16,9 0-4 15,7 0-3-15,2 0-7 16,9 0-33-16,22 0 6 16,21 0 27-16,14 7 6 15,12 11-6-15,5 5 0 16,-5 9-7-16,-9 4 5 16,-15 2-7-16,-15-1 8 15,-16-3-10-15,-14-8 11 16,-9-4 27-16,-3-2 11 0,-21-2 16 15,-14 0-6 1,-14 0-6-16,-8 0-26 0,-6 1-8 16,-3-2-2-16,4-3-6 15,5-3-24-15,4-11-111 16,16 0-381-16,9-11-357 0</inkml:trace>
  <inkml:trace contextRef="#ctx0" brushRef="#br0" timeOffset="130472.1">21608 12464 168 0,'0'0'2380'0,"0"0"-2038"16,0 0-247-16,0 0-71 0,-135 107-18 15,111-39-6-15,0 36-275 16,6-14-306-16,3-14-350 0</inkml:trace>
  <inkml:trace contextRef="#ctx0" brushRef="#br0" timeOffset="130742.02">22136 13030 1490 0,'0'0'1009'16,"0"0"-525"-16,0 0-246 15,-106-118 37-15,69 102-129 0,-1 14-109 16,-4 2-37-16,-5 22-7 16,-7 21 1-16,-4 18-2 15,3 10 2-15,8 6-9 16,13 3-12-16,16-3 18 16,16-7-3-16,2-10 12 15,18-12-15-15,18-12 14 16,13-11-5-16,14-12-31 15,34-13-216-15,-12-8-388 16,-14-18-576-16</inkml:trace>
  <inkml:trace contextRef="#ctx0" brushRef="#br0" timeOffset="130930.49">22693 12472 1345 0,'0'0'1399'16,"0"0"-1019"-16,0 0-229 16,0 0-98-16,0 0-34 15,-79 103-10-15,50-33-9 16,-33 43-73-16,7-19-227 16,-5-14-512-16</inkml:trace>
  <inkml:trace contextRef="#ctx0" brushRef="#br0" timeOffset="132288.24">23414 13156 508 0,'0'0'1848'0,"0"0"-1369"0,0 0-304 16,0 0 3-16,0 0-39 15,0 0-85-15,10-28-39 16,36 36-9-16,16 4 43 15,11-2-11-15,8-2-10 16,0-3-7-16,-8-4-19 16,-11 1 1-16,-12 2-3 15,-15 4-125-15,-12 0-255 16,-17-4-459-16</inkml:trace>
  <inkml:trace contextRef="#ctx0" brushRef="#br0" timeOffset="132521.89">23619 12837 2282 0,'0'0'653'0,"0"0"-585"16,0 0-59-16,0 0 76 15,47 166 47-15,-18-83-41 16,4 5-37-16,-4-1-30 15,-4-9-12-15,-3-12-11 16,-7-12 3-16,-3-10-4 16,-12 2-53-16,0-12-249 15,-2-12-484-15</inkml:trace>
  <inkml:trace contextRef="#ctx0" brushRef="#br0" timeOffset="134554.1">27737 2789 1780 0,'0'0'730'16,"0"0"-643"-16,0 0-8 15,0 0-47-15,-20 149-26 16,1-88 5-16,-2 10-11 16,-4 3 18-16,-4 2-3 15,-2-2 18-15,0-4 1 0,4-11 1 16,4-15 2-16,10-15-27 16,9-12 0-16,2-13-9 15,2-4 9-15,0-16 17 16,19-42 106-16,26-51-18 15,8-43-74-15,1-1-41 16,-16 29-1-16,-18 46-1 16,-14 40-29-16,2 8 29 15,-4 9-2-15,1 2 3 16,-5 13 1-16,0 4-15 16,0 2-32-16,4 0-16 15,5 18-25-15,7 16-40 0,5 18 98 16,8 16 30-16,0 12 4 15,-2 9 16-15,0-1 41 16,-5-7-10-16,1-4-5 16,-6-11-6-16,-1-9-25 15,-5-9-5-15,-4-10-10 16,-7-4-86-16,-18-10-286 16,-8-12-505-16</inkml:trace>
  <inkml:trace contextRef="#ctx0" brushRef="#br0" timeOffset="134736.44">27416 3164 2013 0,'0'0'764'16,"0"0"-658"-16,0 0-87 0,0 0-19 16,0 0-53-16,0 0 52 15,122 13 1-15,-55-8 8 16,9-5-7-16,29 0-1 15,-18-8-337-15,-16-10-773 0</inkml:trace>
  <inkml:trace contextRef="#ctx0" brushRef="#br0" timeOffset="134932.26">28378 2377 1069 0,'0'0'1652'0,"0"0"-1443"16,0 0-152-16,0 0-57 16,0 0-33-16,0 0-79 15,0 0 70-15,-94 136 35 16,37-48 6-16,4-12-34 16,1-12-577-16</inkml:trace>
  <inkml:trace contextRef="#ctx0" brushRef="#br0" timeOffset="135135.04">28554 3200 2536 0,'0'0'617'0,"0"0"-536"15,0 0-22-15,0 0-47 16,0 0-11-16,0 0-1 15,0 0-1-15,9 0-41 16,1 0-140-16,-2 0-527 16,1 0-680-16</inkml:trace>
  <inkml:trace contextRef="#ctx0" brushRef="#br0" timeOffset="135688.42">29637 2696 1015 0,'0'0'2006'16,"0"0"-1721"-16,0 0-185 15,0 0-43-15,0 0-57 16,0 0-36-16,0 0-29 15,-55 155 19-15,26-71 46 16,-4 8 0-16,-4 1 21 16,2-3-15-16,1-6-6 15,5-7-60-15,5-13 47 0,4-14 5 16,6-14 8 0,8-18 1-16,4-11-1 0,2-7 12 15,0-8 15-15,4-32 71 16,25-41-33-16,20-60-31 15,16-47-32-15,-3-9-2 16,-13 39 0-16,-20 56 0 16,-17 62 22-16,-6 18 8 15,-2 5 12-15,1 6-15 16,-3 2 5-16,-2 9-31 16,4 0-1-16,8 25-19 15,7 19-62-15,16 37 4 16,7 33-22-16,6 31 31 15,-3-9 60-15,-12-25 8 16,-8-35 14-16,-10-26 32 16,6 3-22-16,-3 1-12 0,-1 0-12 15,-3-10-1-15,-5-12 0 16,-1-6-17-16,-6-7 1 16,1-6-360-16,-3-13-476 0</inkml:trace>
  <inkml:trace contextRef="#ctx0" brushRef="#br0" timeOffset="135892.22">29466 3144 2181 0,'0'0'702'16,"0"0"-454"-16,0 0-89 15,0 0-116-15,0 0-43 16,0 0-7-16,189-10-50 16,-104 10-277-16,-16 0-475 0</inkml:trace>
  <inkml:trace contextRef="#ctx0" brushRef="#br0" timeOffset="136148.32">30626 2926 2306 0,'0'0'835'0,"0"0"-709"16,0 0-47-16,0 0-68 15,0 0-11-15,0 0-9 16,0 0-28-16,126-5-23 16,-98 10-153-16,-8 4-482 15,-15 1-926-15</inkml:trace>
  <inkml:trace contextRef="#ctx0" brushRef="#br0" timeOffset="136303.26">30536 3166 1500 0,'0'0'1092'0,"0"0"-888"16,0 0-56-16,0 0-57 15,0 0-46-15,119 0-36 16,-40 5-9-16,-13 6-187 16,-12-7-540-16</inkml:trace>
  <inkml:trace contextRef="#ctx0" brushRef="#br0" timeOffset="150488.09">31792 2966 910 0,'0'0'690'15,"0"0"-473"-15,0 0-146 16,0 0-30-16,18-50-33 0,-18 43 1 16,0 5-9-16,0 2-6 15,0 0-10-15,0 0-14 16,0 0-16-16,0 0-28 15,-2 0-1-15,-7 5-13 16,-7 9-15-16,-13 9-21 16,-9 11 39-16,-7 12 59 15,5 8 26-15,7 3 2 16,10-1 6-16,13-4 40 16,7-2 49-16,3-7-18 15,3-6-27-15,19-8-4 16,7-5 8-16,7-7 31 15,6-6 15-15,9-7 2 16,5-4-20-16,1-6 3 16,3-19-48-16,-4-6-15 0,-6-6 10 15,-10-3-3-15,-7-2-15 16,-11-2-14-16,-9-2 4 16,-7-6-6-16,-6-5-18 15,0 0-9-15,-10-2-52 16,-13 4 5-16,-5 6-21 15,-1 9 33-15,-4 8-77 16,-3 8 73-16,0 6-44 16,-2 4 18-16,3 6 1 15,-1 4-36-15,3 4 69 16,2 0 14-16,2 0-16 16,2 4 21-16,0 13 19 15,5 0-3-15,4 7 14 0,9 6 9 16,9 1 1-16,7 14 9 15,19-10 1-15,3-12-11 16</inkml:trace>
  <inkml:trace contextRef="#ctx0" brushRef="#br0" timeOffset="152080.06">32146 2876 1490 0,'0'0'528'0,"0"0"-331"16,0 0-37-16,0 0-116 15,0 0-23-15,0 0-21 16,0 0 0-16,-41-25-6 16,33 19-6-16,-7-1-6 15,-3-4-5-15,-3-1-23 16,0-2 3-16,-2 2 24 16,-2 2-2-16,4 0-20 15,-2 6-13-15,-4 0-4 0,-2 4 6 16,-6 0 0-1,-3 0 6-15,-3 6 15 16,-3 8 11-16,1 6-15 0,-1 8 19 16,4 6-28-16,2 8 31 15,4 6 6-15,5 6 7 16,8 3 0-16,5-1 0 16,9 0 13-16,7 0 30 15,0-4-14-15,9-2-16 16,16-2 15-16,4-5 1 15,6-3 24-15,5-9 19 16,7-2 1-16,3-9 10 16,2-6 13-16,2-8 8 15,-2-6-33-15,0 0 11 16,0-14-33-16,-3-10-7 0,-7-7-21 16,-4-2 10-16,-7-5-10 15,-4-5-5-15,-7-5-8 16,-7-6-7-16,-8-5-1 15,-2-4-10-15,-3-1-3 16,0-1-35-16,-14 9-3 16,-3 6 4-16,-6 10-2 15,-2 8 0-15,1 8 7 16,-3 4-29-16,-2 7 9 16,-2 4 13-16,-5 7-12 15,-4 2-11-15,-7 5 7 16,-6 16 25-16,-7 14 0 15,0 6 22-15,2 7 5 16,11 7 12-16,9-1 0 16,11 0 1-16,10-2 0 0,7-2 10 15,10 0 27-15,0-4-21 16,5 1 7-16,21-6-5 16,11 0 16-16,7-10 27 15,8-1 22-15,8-13 30 16,4-9-4-16,3-8-6 15,-3 0-36-15,-3-18-10 16,-12-8-10-16,-5-4-8 16,-8-7-6-16,-7-1-15 15,-9-3 0-15,-7-9-11 16,-6-6-7-16,-7-9 0 0,0-4-7 16,-9 4-37-16,-14 7 1 15,-4 7-12-15,-8 13-21 16,-3 10-7-16,-6 10 7 15,-7 10 13-15,-5 8-43 16,-7 0 22-16,-3 26 1 16,-1 12 42-16,5 14-1 15,6 11 31-15,14 9 10 16,15 4 1-16,15 0 6 16,12-4 29-16,10-8-4 15,23-7-9-15,9-14 37 16,10-7 28-16,6-19 35 0,6-13 22 15,3-4-4 1,2-16-36-16,-3-16-58 0,-3-4-11 16,-9 2-20-16,-13 2 1 15,-6 5-15-15,-14 8 13 16,-5 2-14-16,-5 3 6 16,-6 2-6-16,-5-6-1 15,-11 4-11-15,-16-8-262 16</inkml:trace>
  <inkml:trace contextRef="#ctx0" brushRef="#br0" timeOffset="153473.19">25703 3069 150 0,'0'0'2343'0,"0"0"-1868"16,0 0-424-16,0 0-51 16,0 0 0-16,223 1-1 15,-45-5 2-15,11-16 35 0,-31-3 3 16,-51 6 6-16,-60 9-3 15,-22 4-3-15,-6-1-12 16,-7 4-21-16,-3 1 4 16,-9 0-9-16,0 4 1 15,-25 24-1-15,-35 34-1 16,-9 6 1-16,-20 18 0 16,-7 5 7-16,13-16-2 15,3 0-6-15,18-17 1 16,21-20-7-16,20-16 10 15,11-14-5-15,6-8 2 16,4 0-1-16,-7-42 30 16,-3-58 66-16,-2-73-66 15,3-33-30-15,7-5-26 16,2 47-2-16,0 70-7 0,0 39 3 16,0 21 30-16,0 6 1 15,0 8 1-15,0 2 1 16,0 14-1-16,2 4 0 15,2 0-52-15,15 16-42 16,14 24-95-16,25 42 135 16,24 51 33-16,21 54 21 15,1 14 15-15,-10-12 38 16,-13-28 69-16,-26-59-36 16,-13-28-62-16,-15-24 33 15,-7-18 4-15,-4-1-34 16,-3-7-2-16,-4-7-10 0,-9-12 17 15,0-5 29-15,-14-16 56 16,-28-28-10-16,-38-32-82 16,-47-37-25-16,-2 3-39 15,11 12 14-15,18 21-46 16,35 32-77-16,1 2 47 16,1 1 15-16,12 10-13 15,11 7-5-15,9 2 7 16,-8-19-6-16,13 3 9 15,-1-5-535-15</inkml:trace>
  <inkml:trace contextRef="#ctx0" brushRef="#br0" timeOffset="154298.92">25693 1046 1423 0,'0'0'599'0,"0"0"-532"0,0 0-50 15,0 0-17 1,0 0-17-16,0 0-22 0,221-9 39 16,-103 0 21-16,-8 4 39 15,-23-4-10-15,-41 6-1 16,-6 0 7-16,-9 2-28 16,-15 1-19-16,-14 0-9 15,-2 0-20-15,-6 26-14 16,-30 18 19-16,-26 36 15 15,-8 2-1-15,-7 11 2 16,0 1-1-16,20-21 0 16,4-1 0-16,17-17-32 15,11-21 14-15,15-17 9 16,4-10 9-16,6-7 0 0,0-15 24 16,0-48 97-16,0-54-48 15,0-53-24-15,18-16-49 16,3 27-28-16,-4 49 16 15,-10 54-19-15,-5 19 30 16,1 5 1-16,-1 6 0 16,-2 7 1-16,0 11-1 15,0 5-17-15,0 3-70 16,9 9-40-16,8 25-90 16,19 38 141-16,15 38 45 15,11 37 24-15,5 11 7 16,-7-8 94-16,-17-31 1 15,-12-37-59-15,-11-22-25 0,-4-18 59 16,-3-1-11 0,-4-10-29-16,0-5-6 0,-7-16 1 15,-2-10 34-15,0 0-7 16,-20-19 59-16,-24-23 17 16,-39-37-85-16,-6-7-43 15,-11-14-19-15,-2-2-12 16,25 27-134-16,4 5 43 15,17 20 59-15,21 20 32 16,12 11 7-16,10 9 9 16,9 5-14-16,2 2-7 15,2 3-2-15,0 0-3 16,4 15-7-16,11 9-80 16,3 4-559-16</inkml:trace>
  <inkml:trace contextRef="#ctx0" brushRef="#br0" timeOffset="156959.32">24259 9144 879 0,'0'0'886'16,"0"0"-561"-16,0 0 10 16,0 0-214-16,0 0-81 15,0 0-30-15,-41-18-9 16,41 18 0-16,0 0 0 0,0 0-2 16,0 0-4-1,0 0 5-15,0 0-21 0,10 0-16 16,23 0-9-16,21 0 37 15,15 0 9-15,16-2 0 16,3-4 6-16,-1 0-6 16,-9 0 31-16,-15 0-25 15,-15-1 2-15,-11 4-8 16,-16 1 11-16,-5 0-4 16,-7-1 0-16,-7 3-7 15,-8 0-7-15,-21 9-202 16,-15-1-718-16</inkml:trace>
  <inkml:trace contextRef="#ctx0" brushRef="#br0" timeOffset="157163.07">24145 9393 776 0,'0'0'1578'0,"0"0"-1400"15,0 0-170-15,0 0-8 16,0 0-79-16,0 0 50 15,116 0 29-15,-43 0 1 16,14-12 22-16,7-1-8 16,4-1 33-16,0 6-11 15,22 8-18-15,-26 0-19 16,-20 0-573-16</inkml:trace>
  <inkml:trace contextRef="#ctx0" brushRef="#br0" timeOffset="157796.94">26422 9188 75 0,'0'0'1770'0,"0"0"-1278"15,0 0-201-15,0 0 36 16,0 0-225-16,0 0-81 16,0 0-21-16,-37-32-34 15,37 32-16-15,2 0 10 16,22 0 22-16,12 4 18 15,6-1 0-15,7 0 25 0,2-3 1 16,0 0 2 0,-1 0-11-16,-4 0-5 0,-8 0-7 15,-11-3-5-15,-27 3-152 16,0 3-328-16,-22 5-206 0</inkml:trace>
  <inkml:trace contextRef="#ctx0" brushRef="#br0" timeOffset="158010.26">26188 9472 662 0,'0'0'1442'0,"0"0"-1063"16,0 0-216-16,0 0 57 16,0 0-141-16,141-32-34 15,-66 18-14-15,3-2 8 0,-7 2-30 16,-6 5 2-16,-9 0-10 15,-7 5-2-15,-2 4 1 16,-5 0-197-16,-12 0-411 16,-15 0-790-16</inkml:trace>
  <inkml:trace contextRef="#ctx0" brushRef="#br0" timeOffset="167558.45">25716 12879 1453 0,'0'0'861'16,"0"0"-492"-16,0 0-66 15,0 0-50-15,0 0-190 16,0 0-41-16,-83-70-22 16,79 70 0-16,-3 0-24 15,-6 5-22-15,-9 18-10 16,-12 19-32-16,-6 16 47 16,-2 17 18-16,4 3 23 15,13 4-6-15,12-3 6 16,13-8 1-16,0-4-1 15,13-13 13-15,19-12-4 16,5-11 24-16,10-14 5 0,9-13 23 16,7-4-11-1,1-26 25-15,1-20-23 0,-5-11 8 16,-6-10-27-16,-12-3-15 16,-13 2-5-16,-10-2-12 15,-16 1 12-15,-3 2-12 16,-18 2-1-16,-17 6 0 15,-13 9-18-15,0 12-9 16,-4 14-16-16,6 10-13 16,5 8-11-16,8 6 19 15,4 0-21-15,2 15 15 16,3 7-10-16,8 14 24 16,7-9-19-16,5-9-940 0</inkml:trace>
  <inkml:trace contextRef="#ctx0" brushRef="#br0" timeOffset="174326.2">26983 13090 2290 0,'0'0'595'0,"0"0"-453"16,0 0 21-16,0 0-74 15,0 0-62-15,85 7-26 16,-24-7 9-16,7 0 21 16,3 0 8-16,-3-1-3 15,-13-6-24-15,-8-2 11 16,-9 3-23-16,-11 0 0 16,-7 0-8-16,-9 0-135 0,-7 0-188 15,-4 0-401-15</inkml:trace>
  <inkml:trace contextRef="#ctx0" brushRef="#br0" timeOffset="174513.11">27287 12887 1815 0,'0'0'695'0,"0"0"-458"16,0 0-89-16,0 0-69 15,0 0-46-15,-9 103 27 16,9-41-15-16,0 10-24 15,0 0-12-15,6 1-9 0,3-5-23 16,7 9-169 0,-3-20-351-16,-1-17-488 0</inkml:trace>
  <inkml:trace contextRef="#ctx0" brushRef="#br0" timeOffset="174908.13">28251 12791 1031 0,'0'0'1715'0,"0"0"-1342"15,0 0-133-15,0 0-38 16,0 0-152-16,0 0-50 16,0 0-36-16,-142 132 10 15,109-55 14-15,6 6-6 0,11-2-3 16,12-6 5-16,4-7-17 15,10-14 22-15,25-14-3 16,13-16 14-16,14-20 0 16,9-6 21-16,8-36 8 15,1-20-1-15,-4-12 7 16,-12-7-13-16,-14-3 29 16,-19 4-9-16,-18 1-1 15,-13 5-32-15,-9 6 0 16,-22 6-9-16,-7 13-1 15,0 14-7-15,2 12-8 16,1 17-11-16,-1 2-21 16,-1 7-5-16,-1 25-11 0,-3 21-8 15,12-10-498 1,12-6-364-16</inkml:trace>
  <inkml:trace contextRef="#ctx0" brushRef="#br0" timeOffset="175159.2">29149 12909 2810 0,'0'0'607'0,"0"0"-537"15,0 0 47-15,132-6-64 16,-52-1-40-16,11-3 10 15,5 2-10-15,-9 2-13 16,-11-1 1-16,-14 6 5 0,-15-2-12 16,-18 3-48-16,-21 0-172 15,-8 0-385-15,0 3-262 0</inkml:trace>
  <inkml:trace contextRef="#ctx0" brushRef="#br0" timeOffset="175337.7">29475 12631 1969 0,'0'0'913'15,"0"0"-800"-15,0 0-16 0,-3 102 77 16,14-39-62-16,3 9-79 16,1 4-32-16,-5 2-1 15,-10 27-86-15,-18-20-289 16,-11-13-531-16</inkml:trace>
  <inkml:trace contextRef="#ctx0" brushRef="#br0" timeOffset="181161.26">30887 12464 1467 0,'0'0'805'15,"0"0"-416"-15,0 0-224 16,0 0 59-16,0 0-56 16,0 0-112-16,-66 135-47 15,3-25-8-15,-17 27-1 16,4-3 9-16,14-25-12 16,21-32 11-16,12-15-16 15,0 8 16-15,3-2-10 16,2-3 3-16,10-21-1 15,7-17 0-15,5-15 0 16,2-12-3-16,0 0 12 0,2-21 22 16,29-39 68-16,25-48-24 15,25-46-62-15,5-15 2 16,-12 23-14-16,-23 39 5 16,-24 43-6-16,-7 16-10 15,-2-2 1-15,-1 6 4 16,-1 4 4-16,-5 15-7 15,-6 13 1-15,-5 10 2 16,2 2-1-16,2 0-27 16,8 20-28-16,3 21-66 15,12 33 76-15,4 32 50 16,7 28 1-16,-5-7 26 0,-8-23-8 16,-5-30-8-1,-5-18 1-15,3 5 23 0,1 3-3 16,0-4-20-1,-5-14 4-15,-3-13-14 0,-5-14 2 16,-4-11-1-16,1-6-2 16,-3-2 0-16,0-10-15 15,-5-9-213-15,-10-12-674 0</inkml:trace>
  <inkml:trace contextRef="#ctx0" brushRef="#br0" timeOffset="181352.16">30682 13054 567 0,'0'0'1324'0,"0"0"-814"15,0 0-352-15,0 0 75 16,0 0-57-16,0 0-126 16,0 0 21-16,96 16 3 15,-49-14-59-15,1 0-15 16,22-2-132-16,-14 0-247 15,-10 0-632-15</inkml:trace>
  <inkml:trace contextRef="#ctx0" brushRef="#br0" timeOffset="181609.25">31736 12202 2196 0,'0'0'687'15,"0"0"-484"-15,0 0 10 16,0 0-147-16,0 0-66 16,0 0-39-16,0 0 5 15,-120 110 16-15,69-41-57 16,-18 27-290-16,11-16-318 15,13-15-1250-15</inkml:trace>
  <inkml:trace contextRef="#ctx0" brushRef="#br0" timeOffset="181847.99">32111 12791 2278 0,'0'0'626'16,"0"0"-505"-16,0 0 12 16,0 0-37-16,0 0-75 15,0 0-20-15,-29 132-1 16,11-71-5-16,-3 5 4 16,-3 2-12-16,-2 3 13 0,-1-2-13 15,-7-2 11 1,-3 13-163-16,8-20-169 0,4-17-524 0</inkml:trace>
  <inkml:trace contextRef="#ctx0" brushRef="#br0" timeOffset="182355.97">32095 12775 1833 0,'0'0'632'0,"0"0"-423"15,0 0-24-15,0 0-3 16,0 0-119-16,0 0-44 0,0 0-1 16,133 24 12-1,-104 10-13-15,-4 2-7 0,-7 1-2 16,-7-6-16-16,-9-2 10 16,-2-4-2-16,0-2 1 15,-23-4 0-15,-5-6 20 16,-8-3-12-16,-6-4 18 15,-4-2-14-15,-6-4 8 16,5 0-21-16,7 0 9 16,9 0-9-16,10 0 1 15,13-2 16-15,8 0-16 16,0 2-1-16,8 0-5 16,26 10-13-16,15 12 12 15,11 8 0-15,7 6 8 16,-2 7-2-16,-5-2 1 15,-15 2-1-15,-14-8 0 16,-12-2 0-16,-11-10-6 0,-8-2 12 16,0-5 3-16,-14-2 3 15,-17-2 31-15,-7 0-13 16,-9-4-6-16,-6-3-13 16,-1-2-10-16,-4-3 2 15,2 0 5-15,8 0-16 16,7 0 1-16,14 0-19 15,14 6-281-15,11-6-553 0</inkml:trace>
  <inkml:trace contextRef="#ctx0" brushRef="#br0" timeOffset="182611.68">33211 12964 1023 0,'0'0'1744'0,"0"0"-1462"16,-147-36-103-16,89 36-13 16,-2 13-133-16,-2 35-33 15,-3 19-12-15,12 16 0 16,15 6-23-16,26-2 25 16,12-7-23-16,25-11 32 15,22-17 2-15,18-10 26 16,12-18 6-16,12-10 6 15,46-14-39-15,-27-7-32 0,-16-13-690 16</inkml:trace>
  <inkml:trace contextRef="#ctx0" brushRef="#br0" timeOffset="194375.33">6740 7467 2212 0,'0'0'568'15,"0"0"-430"-15,0 0 44 16,0 0-125-16,0 0-37 16,-9 0-20-16,9 0-17 15,6 0-10-15,16 5 9 16,17-3 18-16,19-1 0 0,42-1 15 16,62 0 6-16,72-8 16 15,47-14-7-15,20 2 36 16,-12 2-34-16,-21 10 14 15,-8 6-10-15,-17 2 31 16,-25 0-25-16,-33 6-4 16,-53 4-2-16,-41 1 9 15,-33-6-8-15,-20-1-23 16,-6 2-5-16,-6 0-3 16,-6-2-6-16,-11-1 0 15,-5-3 1-15,-4 0 4 16,0 0-5-16,0 0 7 15,0 0-6-15,-4 0 9 0,-61 0-10 16,1 0-139-16,-14-5-757 16</inkml:trace>
  <inkml:trace contextRef="#ctx0" brushRef="#br0" timeOffset="194819.4">6470 7611 2270 0,'0'0'857'0,"0"0"-707"16,0 0-59-16,0 0-50 15,0 0-25-15,0 0-16 16,0 0-16-16,174-15 16 16,13 1 0-16,38-1 9 15,20 5-1-15,0 6 14 16,-4 4-22-16,8 0 30 16,7 3-12-16,1 2 9 15,-12-3 58-15,-22 1-50 16,-32-2-13-16,-53 1 17 0,-53 1-7 15,-40 0-20 1,-26 0-6-16,-3 1-6 0,-5-3-1 16,-4-1 1-16,-7 0 0 15,0 0 6-15,0 0-4 16,0 0 13-16,-7 0-15 16,-37 0-6-16,-3 0-255 15,-7-11-815-15</inkml:trace>
  <inkml:trace contextRef="#ctx0" brushRef="#br0" timeOffset="198129.26">30493 13994 2160 0,'0'0'756'0,"0"0"-580"15,0 0-17-15,0 0-56 16,136-5-74-16,15 0-28 15,81 5 7-15,53 10-1 16,18 18 8-16,-16 7-9 16,-36 3 32-16,-33-5 8 0,-20 0-22 15,-22-5 60-15,-36-9-49 16,-42-8-23-16,-38-3 3 16,-24-6 18-16,-12 0-27 15,-3-2 24-15,-9 0-15 16,-6 0 18-16,-2-4 6 15,-4-12-9-15,0-2-30 16,-69-9-57-16,-9 6-419 16,-22 0-852-16</inkml:trace>
  <inkml:trace contextRef="#ctx0" brushRef="#br0" timeOffset="198484.2">30914 14135 2624 0,'0'0'655'0,"0"0"-474"16,0 0-95-16,0 0-73 15,142 0-13-15,34 0-6 16,41 2 5-16,15 12 2 16,-14 6 4-16,-37 2 7 15,-23 1 15-15,-16 0 0 16,-28-4 24-16,-27-6-6 15,-25-5-25-15,-18 0-2 16,-1-2-17-16,-10 0 21 16,-1-2-11-16,-17-2-1 15,-8 1-8-15,-5-3 5 0,-2 0 5 16,2 0-12-16,-2 0 0 16,0 0 6-16,0 0-12 15,0 0 4-15,3 0 2 16,1 3-66-16,-4 5-203 15,0 0-491-15,-9-3-774 0</inkml:trace>
  <inkml:trace contextRef="#ctx0" brushRef="#br0" timeOffset="201163.32">19446 11869 1776 0,'0'0'566'0,"0"0"-244"15,0 0-220-15,0 0-59 16,0 0-43-16,0 0-27 16,-7 47-83-16,23 70 44 15,4 70 56-15,-2 46 10 16,-9 23 38-16,-9 15 94 16,0-15-61-16,-3-3 37 15,-5-12-44-15,1-25 56 16,5-29-20-16,2-41-65 0,0-43 45 15,0-39-9-15,2-20-52 16,9-6-7-16,-2-6-12 16,0-8 0-16,-2-19-72 15,1-41-84-15,1-14-121 16,-1-17-664-16</inkml:trace>
  <inkml:trace contextRef="#ctx0" brushRef="#br0" timeOffset="201997.5">19580 12136 1815 0,'0'0'507'15,"0"0"-217"-15,0 0-202 16,0 0-51-16,0 0-29 15,0 0-7-15,0 0-1 16,-43-58-8-16,43 58 2 16,0 0-6-16,18 0 6 15,45-7-7-15,61-5 13 16,82-6 6-16,45-7 29 16,26 4 3-16,-5 1 7 15,-25 9 14-15,-12 2-22 16,-16 5-28-16,-23 4 157 15,-27 0-111-15,-37 0-49 16,-29 2 17-16,-35 4-2 0,-7 1 1 16,3 2 2-16,8-1-10 15,8-2 1-15,-2 0-5 16,-5-4 19-16,-4-2 5 16,-2 0-3-16,-11 0-10 15,-7-2 9-15,-13-4-15 16,-10 2-3-16,-13 2-11 15,-8 2 0-15,-2 0 3 16,-3 0-2-16,0 0 1 16,0 0-3-16,0 0 0 0,0 0-1 15,0 0 1 1,0 0-6-16,0 0 0 0,0 0 0 16,0 0-3-16,0 0 9 15,0 0-6-15,0 0 5 16,0 0-4-16,0 0 5 15,0 0-9-15,0 0 8 16,0 0-25-16,0 16-22 16,8 13-1-16,8 11 31 15,6 18 9-15,9 28 9 16,14 32 3-16,8 33 38 16,1 13 44-16,-3-1-52 15,-9-7-23-15,-8-10 74 16,-3 13-27-16,-6 1 3 15,-1 0-19-15,1 3-1 0,-6-9-11 16,4 1 17-16,-3-13 8 16,-4-29-22-16,0-21 11 15,-8-28-13-15,3-12-21 16,-1 4-9-16,0-2 22 16,-1-5-21-16,-2-18 9 15,-5-15-9-15,-2-12-1 16,0-4 1-16,0 0-1 15,-7-13-25-15,-51-40-243 16,5 5-499-16,-14-6-461 0</inkml:trace>
  <inkml:trace contextRef="#ctx0" brushRef="#br0" timeOffset="202461.42">19823 14436 2519 0,'0'0'718'15,"0"0"-522"-15,0 0-115 16,0 0-46-16,0 0-30 0,0 0-5 15,160-45 0 1,25 15 6-16,44-2 2 16,32 6 13-16,14 8 7 15,-13 8 17-15,16 10 27 0,10-4-13 16,-7 4-40-16,-12 0 53 16,-26 0-19-16,-40 10-11 15,-54 0-15-15,-44-2-20 16,-41-2 5-16,-23-2-6 15,-5 2 15-15,-7-5 0 16,-8 2-19-16,-13-1 19 16,-6-2-21-16,-2 2 0 15,0-2 0-15,0 0 0 0,0 0 0 16,0 0 0 0,0 4 0-16,-4 2-12 0,-13 10-44 15,-27 22-46-15,4-2-204 16,0-6-836-16</inkml:trace>
  <inkml:trace contextRef="#ctx0" brushRef="#br0" timeOffset="204430.12">10999 5642 1114 0,'0'0'607'0,"0"0"-207"0,0 0-248 16,0 0-111-16,0 0-22 15,0 0-19-15,0 0-16 16,0 71-67-16,0-19 50 16,0 32 27-16,5 45 6 15,-5 57 31-15,0 35 18 16,0 13 27-16,-18 13 21 16,-6-22 19-16,-8-3 39 15,-3-3-19-15,-1-25-52 16,-2-20-42-16,9-38 110 15,12-43-45-15,5-36-28 0,7-18-27 16,3-7-25 0,0-6-26-16,2-8 5 0,0-13-6 15,0-5 1-15,4-31-1 16,21-85-266-16,-4 2-512 16,-4-17-354-16</inkml:trace>
  <inkml:trace contextRef="#ctx0" brushRef="#br0" timeOffset="205825.36">11227 5329 1756 0,'0'0'515'0,"0"0"-448"15,0 0-42-15,0 0-4 16,0 0-15-16,0 0-6 16,0 0-6-16,5-19-6 15,7 19-13-15,13 0-12 16,13 0 26-16,13 0 11 15,16 0 0-15,31 0 1 0,33 0 47 16,41-4 55 0,15-14-56-16,2-4-33 0,-8 1 22 15,-27 5 9-15,-9 7-11 16,-12 2 2-16,-27 3 4 16,-20 4-12-16,-22 0 21 15,-2 0 26-15,13 0-54 16,7 0-21-16,10 0 2 15,-4 2-2-15,1 4-4 16,-4-3 4-16,2-1 58 16,-2-2 14-16,-3 0-25 15,-1 0-35-15,-8 0-3 16,-7 0-9-16,-8-5 17 16,-8 1-10-16,-10 4 2 0,-7-2-8 15,-6 2 0 1,2 0 5-16,-2 0-5 0,2 0-2 15,2 0 2-15,2 0 5 16,3 0 3-16,1 2-3 16,2 2 3-16,-3-1 0 15,-1 0 3-15,-4 0-10 16,-2 0 12-16,0 2-13 16,2-1 3-16,3 1-4 15,8 1 0-15,7 2 0 16,7-1 18-16,6-1 2 15,3-4 1-15,2-1 0 16,-7-1 13-16,-11 0 3 0,-15 0-26 16,-13 0-3-1,-9 0-7-15,-8 0 4 0,-4 0-5 16,0 0 1-16,0 0 0 16,0 0 0-16,0 0-2 15,0 0-3-15,0 0 4 16,0 0-15-16,0 9-2 15,5 7-55-15,3 12 46 16,6 18 14-16,5 28 11 16,13 39 1-16,6 32 0 15,4 16 18-15,-4 3 17 16,-7-7 13-16,-8-11-5 16,-8 6 2-16,-1-2-3 15,-6 8 6-15,-1 4-8 16,0 1-7-16,0-9 51 0,-1-10-54 15,-4-12-13-15,0-5 8 16,-2-8 47-16,0-24-19 16,0-18-10-16,0-21-8 15,0-10-8-15,0-2 1 16,0-2-20-16,0-6 5 16,0-14-13-16,0-9 3 15,0-11 3-15,0 1-1 16,0-3-4-16,0 0 22 15,0 0 8-15,0 0-8 16,0 0-23-16,-2 0 0 16,-4 0 0-16,-5-3 0 0,-7-4 0 15,-7 1 0-15,-13-2 0 16,-15 4 0-16,-34 2 0 16,-47 2 0-16,-53 0 0 15,-27 0 0-15,-10 0-24 16,-2 0 12-16,5 0-33 15,-8 0 24-15,-5-4-8 16,-5 4-11-16,6 0 5 16,10 0-13-16,16 6 2 15,24 4-1-15,27-3 16 16,36-1 10-16,35-5-11 16,29-1-19-16,16 0 36 15,-4 0 15-15,-1 0 1 0,-3 0 6 16,7 0-7-1,1 0 0-15,2 0-4 0,1 0-16 16,-2 0-28-16,6 0 11 16,-1 0 2-16,7 0 14 15,6 0 3-15,1 0-3 16,-1 0 0-16,4 0-15 16,1 0-1-16,7 4-6 15,5 2-137-15,4-6-871 0</inkml:trace>
  <inkml:trace contextRef="#ctx0" brushRef="#br0" timeOffset="-198863.85">12884 8404 1624 0,'0'0'217'0,"0"0"-154"0,0 0 0 16,0 0-11-16,0 0-28 16,0 0-24-16,-2 2-1 15,0-1 0-15,0 2-8 16,-3 3 9-16,3 8-35 16,-2 10-21-16,-1 19-20 15,0 11 50-15,1 17 12 16,2 10 14-16,0 3 1 15,2 3 6-15,0 1 31 16,2 1-9-16,12 2 9 16,1-3 12-16,3 0 56 15,-1-2-24-15,4-2-49 16,1-3-16-16,0-1-2 16,2-3 18-16,1 0 23 15,2-2-4-15,2 3-5 0,2 0 1 16,0 5-10-1,1-1 13-15,-1-2-15 0,2 0-1 16,-4-2 9-16,2-2-4 16,-2 1-7-16,0 1-12 15,0 4 8-15,-2 2 51 16,2 0 27-16,-3 1-65 16,5-6-30-16,2 4-5 15,-2-5-7-15,4 2 7 16,1 0 26-16,3 3-7 15,1-1-7-15,1 4 4 16,3 4 8-16,1-3 10 16,2-3-19-16,2 0 19 15,4-4-20-15,5 3-14 16,6 1 6-16,6 0 50 0,3 4-6 16,4 1-46-16,-2-3-2 15,5 2-8-15,0-4 35 16,1-3-3-16,4-4-9 15,-1 0-10-15,5-3-14 16,0 2 5-16,2 2-4 16,3 3-1-16,4 1 27 15,3-1 11-15,3-1-38 16,21 4 0-16,22 0 12 16,22 2 0-16,-1-8 2 15,-17-14 2-15,-36-18 8 16,-30-16-12-16,-16-7 3 0,-4-1-9 15,11 0 20-15,7 6 26 16,8-2-31-16,-11-2-15 16,-4 0-6-16,-7-1 6 15,-5-4-4-15,-1-1-2 16,-1-2 9-16,0-4 10 16,-4-2-18-16,-2-2 11 15,-5-4-3-15,-4 1-2 16,-5-4 7-16,-3 5-8 15,-2-5 7-15,5 6-7 16,3-1 9-16,6 4-9 16,3 0 11-16,6 0-1 15,2 4-5-15,3-4-1 0,6 3 7 16,3-1-1 0,3 2-14-16,0 0 9 0,-4-4-11 15,-2 2 0-15,-4-4 0 16,-6-2 0-16,-11-2 0 15,-5 0 0-15,-11-2 0 16,-13-2 0-16,-2 0 0 16,-9 0 0-16,0 0 0 15,-1 0 0-15,-1 0 0 16,6 0 0-16,3 0 0 16,10 0 0-16,4-6 0 15,7-6 0-15,1 1 0 16,-4 1 0-16,-6 3 0 15,-4 1 0-15,-8-1 0 0,-3 3 0 16,-5 0 0-16,-1 3 0 16,1-4 0-16,1 1 0 15,-4 1 0-15,3-2 0 16,-3 4 0-16,-1-4 0 16,-2 4 0-16,-3-2 0 15,2 3 0-15,-2 0 0 16,0 0 0-16,0 0 0 15,0 0 0-15,0 0 0 16,0 0 0-16,0 0 0 16,0 0 0-16,0 0 0 15,0 0 0-15,0 0 0 16,0 0 0-16,0 0 0 0,0 0 0 16,0 0 0-16,0-1 0 15,4-2 0-15,3-3 0 16,3 2 0-16,2-5 0 15,1-3 0-15,3-3 0 16,13-19-206-16,-2 2-575 16,-3 0-1570-16</inkml:trace>
  <inkml:trace contextRef="#ctx0" brushRef="#br0" timeOffset="-198438.49">18858 13936 760 0,'0'0'1785'16,"0"0"-1238"-16,0 0-463 16,0 0 65-16,0 0-60 15,0 0-45-15,0 0 104 16,187 66-13-16,-96-47-24 0,5 3-24 16,-2-4-13-16,-12 1-44 15,-15 2-8-15,-16-3-10 16,-17-4 7-16,-14 4-19 15,-11 2 0-15,-7 4 0 16,-2 3 0-16,-9 10 0 16,-22 6 0-16,-16 7 0 15,-13 3 0-15,-14 4 0 16,-11 3 0-16,-73 20-111 16,21-14-470-16,-6-18-842 0</inkml:trace>
  <inkml:trace contextRef="#ctx0" brushRef="#br0" timeOffset="-197647.55">12838 8534 825 0,'0'0'89'0,"0"0"714"0,0 0-505 15,0 0-49 1,0 0-175-16,0 0-42 0,0 0-20 15,-36-68-4-15,34 68-8 16,-3 0-6-16,-2 0-20 16,-1 0 0-16,-13 18 4 15,-18 35-7-15,-13 10-7 16,-13 18 27-16,-10 9 9 16,6-12 6-16,-1 4-4 15,18-14-2-15,17-17 0 16,35-27-234-16,0-16-506 15,14-8 9-15</inkml:trace>
  <inkml:trace contextRef="#ctx0" brushRef="#br0" timeOffset="-197457.84">12826 8462 1438 0,'0'0'656'16,"0"0"-496"-16,0 0-114 15,0 0-46-15,0 0-28 16,0 0-10-16,0 0 30 15,147 158 8-15,-82-96 18 16,7-1 15-16,1-5 4 16,5-8-3-16,-2-4 7 15,11 14-29-15,-18-12-12 16,-20-9-510-16</inkml:trace>
  <inkml:trace contextRef="#ctx0" brushRef="#br0" timeOffset="-191273.66">5545 11468 1661 0,'0'0'922'0,"0"0"-895"15,0 0-26-15,-29 172-2 16,14-47 1-16,3 26 0 16,4 11 10-16,3-31 64 15,3-36-32-15,-2-31-10 16,-2-5-12-16,0 7 1 16,-3 6 51-16,-1 4-12 15,2-14-33-15,2-18-16 16,6-25-11-16,0-10-334 15,0-9-535-15</inkml:trace>
  <inkml:trace contextRef="#ctx0" brushRef="#br0" timeOffset="-190771.44">5394 11614 2126 0,'0'0'533'0,"0"0"-454"16,0 0-40-16,0 0-39 15,0 0-16-15,0 0-14 16,158-8 22-16,-82 28 1 16,-5 8 7-16,-13 7 1 15,-12 2 18-15,-15 2-10 16,-15-1-1-16,-13-2-8 0,-3 1 10 16,-23 1 11-16,-19-3 48 15,-16-1-11-15,-6-5-40 16,-3-10 1-1,2-4-4-15,9-5-4 0,13-7-2 16,20-3 6-16,9 3-5 16,10-3-10-16,4 0-1 15,0 0-21-15,18 3-8 16,19 5-57-16,21 5 81 16,16 9 6-16,6 3 6 15,-5 11-5-15,-5 4 24 16,-15 7 16-16,-14 1-10 15,-19 0 14-15,-15 0-10 16,-7-2 18-16,-18-3 1 16,-20-5 12-16,-13-6-12 0,-5-7-27 15,-7-6-18-15,1-7-8 16,2-11 10-16,7-1-11 16,4 0-6-16,9-2-20 15,9-13 7-15,6-1-23 16,16-19-3-16,9 8-35 15,0-4-677-15</inkml:trace>
  <inkml:trace contextRef="#ctx0" brushRef="#br0" timeOffset="-189239.56">6611 11672 605 0,'0'0'1581'16,"0"0"-1007"-16,0 0-272 15,0 0-83-15,0 0-149 16,0 0-55-16,0 0-15 15,-130 0-6-15,90 15-27 16,-9 23-1-16,-7 20-17 16,-2 20 9-16,-2 25 26 15,11-5 15-15,13 2-3 16,17-4 4-16,19-20 8 0,0 2-8 16,13-15 14-1,20-16-13-15,9-12 8 0,10-15-9 16,10-13 21-16,7-7 3 15,11-6-5-15,12-21-8 16,30-27-11-16,-22 3-542 16,-17 3-1239-16</inkml:trace>
  <inkml:trace contextRef="#ctx0" brushRef="#br0" timeOffset="-188744.63">4915 11408 1629 0,'0'0'577'0,"0"0"-420"16,0 0 6-16,-168 4-121 16,108 16-42-16,-4 6-39 15,-1 9-38-15,7 11 31 16,2 25-27-16,6 41-4 16,13 32 36-16,24 11 25 15,13-4 15-15,50-19 1 16,18-15 1-16,8-17 36 15,35 1 27-15,19-15-1 16,23-28-14-16,-16-9-49 16,-26-36-679-16</inkml:trace>
  <inkml:trace contextRef="#ctx0" brushRef="#br0" timeOffset="-188405.7">7149 11087 1832 0,'0'0'1214'0,"0"0"-1035"0,0 0-131 16,0 0-48-16,0 0-91 15,0 0 52-15,118 186 38 16,-35-72 0-16,-1 29 2 15,-8 3 12-15,-25-11-4 16,-25-31 12-16,-17-32 16 16,-7-18 4-16,0-8 13 15,-18 11-17-15,-19 7 14 16,-19 12-15-16,-35 8-3 16,-3-13-21-16,-7-7-12 15,1-16-115-15,11-38-236 16,13-6-392-16,23-7-757 0</inkml:trace>
  <inkml:trace contextRef="#ctx0" brushRef="#br0" timeOffset="-188193.12">7840 10766 1196 0,'0'0'1285'0,"0"0"-966"16,0 0-173-16,0 0-32 16,0 0-97-16,0 0-17 15,0 0-1-15,-65 133-33 16,12-48-185-16,4-10-398 16,3-12-863-16</inkml:trace>
  <inkml:trace contextRef="#ctx0" brushRef="#br0" timeOffset="-186269.54">10355 11169 1916 0,'0'0'578'0,"0"0"-301"0,0 0 101 16,0 0-255-16,0 0-110 15,0 0-13-15,0 0-100 16,-2 74 64-16,2-8 29 16,0 28 7-16,0-3 0 15,0 8 39-15,0 2 15 16,0-14-9-16,-11 7-26 16,0-10-5-16,2-14-14 15,5-17 0-15,4-17-21 16,0-28-280-16,8-8-337 15,8-8-89-15</inkml:trace>
  <inkml:trace contextRef="#ctx0" brushRef="#br0" timeOffset="-185790.87">10500 11084 1958 0,'0'0'600'16,"0"0"-336"-16,0 0 22 15,0 0-189-15,0 0-97 16,0 0-7-16,0 0 0 16,143 80 6-16,-94-43 1 15,-2 1 0-15,-9 2 0 16,-9-1 1-16,-14-4 0 0,-13-1 12 16,-2-2 5-16,-13 0 11 15,-22-1 16-15,-15-3-2 16,-6-4-7-16,-6-2-23 15,0-6 5 1,7-5-10-16,7-7-8 0,15-2 1 16,13-2 0-16,11 0-2 15,9 0 1-15,0 0-10 16,23 0-40-16,21 0 25 16,20 0 14-16,15 0 10 15,3 7 1-15,-4 13-1 16,-11 4 0-16,-18 4 0 15,-14 0 1-15,-14 1 9 16,-15-3 25-16,-6 1-6 16,-4 2 20-16,-27 3-3 0,-14 4-10 15,-8 0-16-15,-13-2-13 16,-2 0 0-16,-1-7-6 16,4-5-9-16,5-19-31 15,17-3-273-15,15-2-594 16</inkml:trace>
  <inkml:trace contextRef="#ctx0" brushRef="#br0" timeOffset="-185621.3">11160 10794 2490 0,'0'0'569'0,"0"0"-466"0,0 0-49 16,0 0-54-16,-94 120-1 15,79-45-7-15,1 47-209 16,7-18-168-16,3-12-662 0</inkml:trace>
  <inkml:trace contextRef="#ctx0" brushRef="#br0" timeOffset="-185343.56">11659 11271 2654 0,'0'0'609'16,"0"0"-392"-16,0 0-137 0,-147-38-52 15,104 38-28 1,1 20-4-16,-16 39-20 0,2 8-15 16,4 18 13-16,0 23 25 15,27-18-14-15,10 9 7 16,15-5 1-16,2-24 6 15,29 0 1-15,16-18-1 16,15-16 1-16,14-19 0 16,14-17-1-16,43-32-124 15,-19-15-417-15,-14-9-732 0</inkml:trace>
  <inkml:trace contextRef="#ctx0" brushRef="#br0" timeOffset="-185153.04">12263 10826 2263 0,'0'0'579'16,"0"0"-449"-16,0 0-5 16,0 0-42-16,-98 111-56 15,80-51-27-15,-12 32-45 16,9-13-220-16,-6-12-495 0</inkml:trace>
  <inkml:trace contextRef="#ctx0" brushRef="#br0" timeOffset="-184150.77">8252 11831 1520 0,'0'0'975'0,"0"0"-406"16,0 0-462-16,0 0-55 16,0 0-44-16,0 0-8 15,0 0-30-15,0 0-29 16,15 0-48-16,22 2 66 15,16-1 40-15,19-1 1 16,28 0 23-16,31 0 30 16,25 0-14-16,-11-6-19 15,-31 3 10-15,-37 0-2 16,-27 3-7-16,-2 0 6 16,-3 0-12-16,-7 0 2 15,-16 0-17-15,-9 0 9 0,-8 0-9 16,-3 0 12-16,-2 0-11 15,0-1 8-15,2 1-8 16,1 0-1-16,4 0 1 16,1 0 0-16,5 0-1 15,1 0 0-15,-3 0 4 16,-4 0-4-16,-2 0 0 16,-3 0 0-16,0 0 0 15,-2 0 0-15,0 0-1 16,0 5-20-16,0 16-208 15,-12-2-459-15</inkml:trace>
  <inkml:trace contextRef="#ctx0" brushRef="#br0" timeOffset="-183714.72">8239 12291 2133 0,'0'0'620'16,"0"0"-315"-16,0 0-80 15,0 0-167-15,0 0-58 16,0 0-18-16,0 0-30 16,51 3 37-16,11-3 11 15,38-5 0-15,48-14 2 16,46-4 19-16,6 0 6 16,-15 2 5-16,-49 8 1 15,-54 7-21-15,-24 0 5 16,-18 4-10-16,-6-1 13 15,-8-1-19-15,-3 3 11 16,-14 1-12-16,-7-2 9 0,-2 2-9 16,0-2 0-16,-13-10-61 15,-14 1-315-15,-9-4-1248 0</inkml:trace>
  <inkml:trace contextRef="#ctx0" brushRef="#br0" timeOffset="-183426.39">9455 11328 2471 0,'0'0'796'0,"0"0"-642"16,0 0-101-16,0 0-53 16,0 0-44-16,-207 223-80 0,61-30 79 15,-26 27 44-15,2-6 1 16,21-32 3-1,35-35 6-15,27-35 7 0,23-32 14 16,20-27-8-16,15-22-8 16,4-3-13-16,2-6-1 15,8-3 0-15,8-12 0 16,5-5-5-16,2-2 4 16,0 0-22-16,11-5-347 15,0-14-1156-15</inkml:trace>
  <inkml:trace contextRef="#ctx0" brushRef="#br0" timeOffset="-179202.43">5857 13022 1744 0,'0'0'945'0,"0"0"-647"16,0 0-193-16,0 0 102 15,0 0-143-15,0 0-58 16,-17-6-6-16,17 6-27 15,-3 17-9-15,3 6 0 16,-3 15 35-16,3 12-4 16,0 14 4-16,-2 12 2 15,-2 11 4-15,2 6 16 16,-3 2-7-16,1-1 10 0,0-3 31 16,-1-7-3-16,3-6-19 15,-3-10-15-15,3-12-18 16,2-12 1-16,0-13 0 15,0-9 0-15,0-8 0 16,0-10-1-16,0-2 2 16,0-2-2-16,0 0 0 15,0 0 0-15,0 0-34 16,0 0-285-16,0-10-325 0</inkml:trace>
  <inkml:trace contextRef="#ctx0" brushRef="#br0" timeOffset="-178706.13">5563 14016 962 0,'0'0'1248'0,"0"0"-898"16,0 0 2-16,0 0 6 15,0 0-183-15,0 0-124 16,0 0-35-16,-20 5-16 16,20 4 0-16,0 8-19 15,9 8 10-15,11 14 9 16,7 9-1-16,6 1 2 16,1 1-1-16,-3-3 1 15,0-6 29-15,-4-10-3 16,-5-9-11-16,-4-7 4 15,-7-7-19-15,-4-7 17 16,1-1-3-16,11-9 11 0,7-32 25 16,19-13-9-1,13-13-42-15,29-26-36 0,-14 12-167 16,-15 18-1053-16</inkml:trace>
  <inkml:trace contextRef="#ctx0" brushRef="#br0" timeOffset="-176078.77">4772 15199 2597 0,'0'0'477'0,"0"0"-429"16,0 0-47-16,0 0-1 16,-49 180-34-16,29-38 33 15,0 16 0-15,5-2 1 16,-1-18 14-16,3-37 7 15,-1-25 12-15,5-16-9 16,1-8-6-16,-2-3-9 16,3-8-3-16,3-6-6 15,4-21-146-15,0-32-307 16,13-22-83-16,1-15-1048 0</inkml:trace>
  <inkml:trace contextRef="#ctx0" brushRef="#br0" timeOffset="-175551.17">4741 15308 1950 0,'0'0'770'0,"0"0"-582"15,0 0-28-15,0 0-28 16,0 0-90-16,0 0-29 16,154-36-13-16,-96 57 0 15,-2 10-1-15,-4 5 0 16,-9 4 0-16,-7 1 1 15,-14 6 5-15,-11-5 5 16,-11 2 10-16,0-3 8 16,-22 3 8-16,-18-4 9 15,-10 0-6-15,-5-4-14 0,-5-5-14 16,-2-8 2-16,2-9-7 16,6-5 0-16,9-6-5 15,14-3 1-15,9 0-1 16,10 0 6-16,8 0-1 15,4 0-6-15,0 0 0 16,6 0-3-16,31 0-18 16,20 0 5-16,19 0 16 15,18 4 0-15,4 10 0 16,-5 9 0-16,-10-1 9 16,-14 6-3-16,-20-2-6 15,-15-2 1-15,-19-2 5 0,-13 0 11 16,-2 0 22-16,-22 3 21 15,-21 4 6-15,-9 5-33 16,-12-5-17-16,-2-4-10 16,1-3 1-16,3-8-7 15,4-6-1-15,5-4-29 16,6-2 2-16,7-2-38 16,4-2-54-16,9-14-467 15,9-6-496-15</inkml:trace>
  <inkml:trace contextRef="#ctx0" brushRef="#br0" timeOffset="-175333.61">5672 14962 1993 0,'0'0'1169'0,"0"0"-985"15,0 0-64-15,0 0-83 16,0 0-37-16,0 0-48 16,0 0 17-16,-136 153-22 15,83-60-174-15,11-15-394 16,1-12-248-16</inkml:trace>
  <inkml:trace contextRef="#ctx0" brushRef="#br0" timeOffset="-175031.68">5759 15754 1517 0,'0'0'1453'0,"0"0"-1176"15,0 0-64-15,0 0-144 16,0 0-69-16,0 0-14 16,0 0 14-16,194 21 6 15,-93-19 17-15,5 0-10 0,-17 0-7 16,5 2 5-16,-17 0-11 16,-16 0 0-16,-19 1 0 15,-15-1-191-15,-12 0-381 16,-15-4-276-16</inkml:trace>
  <inkml:trace contextRef="#ctx0" brushRef="#br0" timeOffset="-174829.42">6100 15494 1713 0,'0'0'1177'15,"0"0"-930"-15,0 0-108 16,0 0-75-16,0 0-58 0,0 0-3 15,-27 143-3-15,27-76 1 16,-2 6 6-16,0 2-6 16,2 0-2-16,0-3-16 15,0 16-299-15,8-15-464 16,6-21-1175-16</inkml:trace>
  <inkml:trace contextRef="#ctx0" brushRef="#br0" timeOffset="-174539.3">7417 15512 1382 0,'0'0'1567'0,"0"0"-1291"16,-166-35-112-16,107 35 58 0,5 0-139 15,5 9-65-15,1 32-18 16,-18 30-15-16,9 10-10 15,-1 11 19-15,9 10-6 16,20-17 11-16,9 9-16 16,17-9 16-16,3-4-9 15,27-11 10-15,20-10-6 16,15-15 6-16,16-11 0 16,9-24 1-16,11-10 0 15,49-32-1-15,-22-17-267 16,-20-9-595-16</inkml:trace>
  <inkml:trace contextRef="#ctx0" brushRef="#br0" timeOffset="-174356.87">7987 14977 1525 0,'0'0'1549'0,"0"0"-1360"15,0 0-138-15,0 0-33 16,-113 92-18-16,84 8-101 16,4-7-368-16,-6-9-281 0</inkml:trace>
  <inkml:trace contextRef="#ctx0" brushRef="#br0" timeOffset="-150028.46">17467 3443 1343 0,'0'0'1372'15,"0"0"-802"-15,0 0-283 0,0 0-8 16,0 0-147-16,0 0-78 16,-75-54-15-16,73 54-31 15,2 0 4-15,0 0-12 16,-2 0 0-16,2 0 0 15,0 12-8-15,15 14-10 16,23 18 9-16,20 16 8 16,16 12 1-16,7 7 36 15,9 1-36-15,-3-4 0 16,-10-5 0-16,-5-9 0 16,-12-9 0-16,-11-11 0 15,-13-10 0-15,-10-12 0 16,-10-7 0-16,-7-7 0 0,-5-4 0 15,-4-2 0 1,0 0 0-16,0 0 0 0,0 0 0 16,-2-12 0-16,-23-20 0 15,-12-17 0-15,-14-15 0 16,-11-8 0-16,-8 0 0 16,3 7 0-16,1 9 0 15,5 12 0-15,5 6 0 16,6 6 0-16,5 2 0 15,7 6 0-15,9 4 0 16,7 4 0-16,11 5 0 16,4 7 0-16,2 1 0 15,5 3 0-15,0 0 0 16,0 0 0-16,0 0 0 0,12 10-3 16,19 23-63-16,21 14 49 15,16 17 17-15,10 13 9 16,5 3 24-16,-3-2 11 15,-11-8-44-15,-11-10 0 16,-16-15 0-16,-11-16 0 16,-13-8 0-16,-9-13 0 15,-7-4 0-15,-2-4 0 16,0 0 0-16,-13-18 0 16,-25-19 0-16,-35-33 0 15,-50-36 0-15,0 2 0 16,12 9 0-16,21 25 0 15,46 38 0-15,9 6 0 16,4 4 0-16,17 15 0 0,9 2 0 16,3 3 0-16,2 2 0 15,0 0 0-15,0 0 0 16,7 7 0-16,24 20-15 16,20 23-6-16,20 18 21 15,14 17 21-15,5 10-6 16,1-4-15-16,-8-3 0 15,-8-12 0-15,-11-11 0 16,-10-15 0-16,-14-14 0 16,-13-12 0-16,-11-8 0 15,-10-10 0-15,-3-4 0 16,-3-2 0-16,0 0 0 0,0 0 0 16,0-4 0-16,-5-10 0 15,-3-3 0-15,-13-6-14 16,3 7-296-16,-1-4-609 15</inkml:trace>
  <inkml:trace contextRef="#ctx0" brushRef="#br0" timeOffset="-148487.92">18223 3367 1322 0,'0'0'1257'0,"0"0"-646"16,0 0-351-16,0 0 33 15,0 0-106-15,0 0-125 16,0 0-40-16,-12-8-21 15,8 8 0-15,-2 0-2 16,-15 12 2-16,-16 15 3 16,-24 18-4-16,-18 13 1 15,-18 12-1-15,1 0 1 16,5 1 0-16,16-12 0 16,14-4 0-16,14-10-1 0,14-3 0 15,9-13-6-15,10-5 6 16,6-8-7-16,3-8 7 15,3-4-6-15,2-4 5 16,0 0 0-16,0 0 1 16,7-2 0-16,24-24 1 15,42-31 6-15,52-42-7 16,40-26 9-16,-5 3-9 16,-33 28 6-16,-44 38-6 15,-39 24 0-15,-6 3 5 16,-7 5-4-16,-6 3 0 15,-17 12 17-15,-6 5 3 16,-2 4-21-16,0 0 0 0,-17 20-4 16,-28 18-14-1,-41 37 18-15,-46 36 0 0,-37 28 0 16,9-4 1-16,35-30-1 16,42-32 1-16,36-26 4 15,5-3-5-15,4-7 0 16,7-4 0-16,15-17-2 15,12-12 1-15,4-4-3 16,0 0 4-16,18-20 0 16,47-43 15-16,53-51-15 15,42-34 5-15,-6 6-4 16,-32 31-1-16,-48 47 0 16,-39 34 1-16,-4 2 5 15,-4 4-6-15,-7 6 5 16,-9 7-4-16,-9 9 10 0,-2 2-11 15,0 0 0-15,0 0-3 16,-10 6-6-16,-22 23-9 16,-19 15 9-16,-20 20 9 15,-14 10-1-15,-9 11 1 16,3-4 0-16,11-4-1 16,16-9 1-16,17-10 0 15,13-12-8-15,14-14-4 16,9-14 0-16,9-8-6 15,2-10 18-15,0 0 0 0,11-11 6 16,42-42-6 0,52-50 10-16,40-32-9 0,-2 0 0 15,-28 26 7-15,-47 44-8 16,-37 33 7-16,-10 4-6 16,-2 3 9-16,-9 6-9 15,-7 10 22-15,-3 8-11 16,0 1-1-16,-22 6-11 15,-36 32-9-15,-43 36 0 16,-39 40-5-16,7 0 14 16,23-11-7-16,37-29 6 15,32-24-4-15,1 4 4 16,5 0-16-16,6-7 2 16,11-15 3-16,11-16 0 15,5-10 11-15,2-6 1 0,0 0 0 16,9-14 6-16,38-39 15 15,46-41-9-15,53-40-6 16,14-13-6-16,-20 26 0 16,-39 34 1-16,-53 44-1 15,-17 16 8-15,-8 6-7 16,-7 6 4-16,-8 4-4 16,-5 7 13-16,-3 4-13 15,0 0 1-15,-19 11-2 16,-18 18-12-16,-26 22 11 15,-17 15-11-15,-14 16 12 16,-4 4-5-16,5 1 4 16,13-7 2-16,13-10-2 15,16-12 1-15,16-14-2 16,12-14-7-16,11-14-1 0,8-9 9 16,4-7 1-16,0 0 0 15,0-9 1-15,39-35 14 16,40-44 0-16,13-10-15 15,1 2 0-15,-2 6 0 16,-26 25 1-16,-5 3 0 16,-4 4 6-16,-18 16-7 15,-14 16 7-15,-13 9-6 16,-6 12-1-16,-5 3 0 16,0 2 0-16,0 0-1 0,-11 12-15 15,-20 19-17 1,-14 16 15-16,-10 9 18 0,-6 1-1 15,5 0-14-15,10-8-24 16,3-1-8-16,14-15-118 16,10-16-584-16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3-21T15:58:35.023"/>
    </inkml:context>
    <inkml:brush xml:id="br0">
      <inkml:brushProperty name="width" value="0.05292" units="cm"/>
      <inkml:brushProperty name="height" value="0.05292" units="cm"/>
      <inkml:brushProperty name="color" value="#FF0000"/>
    </inkml:brush>
  </inkml:definitions>
  <inkml:trace contextRef="#ctx0" brushRef="#br0">6135 6880 1317 0,'0'0'1321'0,"0"0"-970"0,0 0-48 15,0 0-148-15,0 0-101 16,-42-11-27-16,40 11-12 16,0 0-14-16,0 0 5 15,2 0-5-15,-2 0 0 16,2 0-1-16,-2 0 4 15,2 0-2-15,0 0-2 16,-4 0 0-16,4 0 1 16,0 0 7-16,0 0-7 15,0 0 0-15,0 0 5 16,0 0-5-16,0 3-1 16,0 9 0-16,8 14-22 15,19 17 16-15,8 15 6 16,12 17 24-16,4 6 9 0,3 3 9 15,-1-6 30-15,-2-4-27 16,-1-10-20-16,-8-6-19 16,-7-9 11-16,-6-10 13 15,-8-8-17-15,-6-9-4 16,-4-6-9-16,-4-6-1 16,1-3-9-16,1-6-52 15,5-7-254-15,-1-16-443 16,-3-12-399-16</inkml:trace>
  <inkml:trace contextRef="#ctx0" brushRef="#br0" timeOffset="253.09">6800 6834 1644 0,'0'0'1136'0,"0"0"-581"16,0 0-372-16,0 0-38 15,0 0-103-15,0 0-36 16,0 0-6-16,-108 94 0 16,64-28 5-16,-12 10-4 15,-8 4 1-15,-7-3-2 16,-3-3 0-16,1-3 0 16,-2-7-6-16,7 3-4 15,5-3-43-15,9 11-79 0,19-17-477 16,13-20-333-16</inkml:trace>
  <inkml:trace contextRef="#ctx0" brushRef="#br0" timeOffset="456.28">7151 6545 2297 0,'0'0'849'15,"0"0"-632"-15,0 0 2 16,0 0-145-16,0 0-74 16,0 0-11-16,0 0-55 15,-77 100-40-15,30-3-236 0,5-11-337 16,1-10-437-16</inkml:trace>
  <inkml:trace contextRef="#ctx0" brushRef="#br0" timeOffset="674.34">7479 6903 537 0,'0'0'2278'0,"0"0"-1743"16,0 0-439-16,0 0-15 16,0 0-69-16,0 0-11 0,38 103-1 15,-11-50 1-15,2-2 0 16,-4-1-1-16,-2-3 0 15,-2-3 0-15,-3-3-132 16,-1 8-217-16,-5-12-350 16,-3-12-454-16</inkml:trace>
  <inkml:trace contextRef="#ctx0" brushRef="#br0" timeOffset="993.8">8165 6920 993 0,'0'0'1680'16,"0"0"-1193"-16,0 0-261 15,0 0 11-15,0 0-135 0,0 0-70 16,0 0-22-16,-140 139 20 16,95-70-9-16,-6 10-3 15,-12 0 5-15,-14 20-8 16,-19 19 1-16,-13 21-7 15,11-9 5-15,20-25-14 16,27-33 7-16,15-24 10 16,3 0-8-16,2-2-8 15,4-5-1-15,11-14-2 16,9-11-5-16,5-8 5 16,2-6-14-16,0-2-25 15,29 0-179-15,4-16-491 16,7-6-632-16</inkml:trace>
  <inkml:trace contextRef="#ctx0" brushRef="#br0" timeOffset="1268.35">8564 7633 1515 0,'0'0'1539'16,"0"0"-1229"-16,0 0-244 16,0 0-6-16,0 0 39 15,154 0 27-15,-61-1-29 0,5-1-19 16,-2 0-28 0,-13 2-28-16,-19-2-13 0,-10 2-9 15,-14 0-34-15,-9 0-136 16,-2 0-163-16,-9 0-454 15,-11 0-647-15</inkml:trace>
  <inkml:trace contextRef="#ctx0" brushRef="#br0" timeOffset="1424.89">9038 7436 925 0,'0'0'1544'0,"0"0"-1290"15,0 0-206-15,-8 106-8 0,8-42-16 16,14 43-24-16,3-10-42 16,-1-16-732-16</inkml:trace>
  <inkml:trace contextRef="#ctx0" brushRef="#br0" timeOffset="2640.83">9981 6829 1207 0,'0'0'1292'16,"0"0"-942"-16,0 0-21 15,0 0-61-15,0 0-165 16,0 0-103-16,0 0-19 15,-13 37 18-15,30 6-4 0,6 4 4 16,-3 1 2 0,2 1 3-16,-2-3-4 15,-1-4 14-15,-2-2-8 0,-3-6 4 16,-1-5-9-16,-2-4 0 16,-2-6-1-16,0 0 0 15,-3-2 0-15,-1-3-66 16,-3 9-160-16,0-5-322 15,-2-11-250-15</inkml:trace>
  <inkml:trace contextRef="#ctx0" brushRef="#br0" timeOffset="2901.85">10453 6686 451 0,'0'0'2101'0,"0"0"-1535"0,0 0-395 15,0 0-75-15,0 0-86 16,0 0 11-16,-46 161 51 16,15-38-12-16,-11 27-10 15,-3-12-7-15,5-22-4 16,9-38-9-16,4-19-10 16,-7 13-2-16,-5 11-17 15,-9 7 11-15,6-3-11 16,9-13-1-16,8-12-39 15,25-17-234-15,0-18-388 16,5-21-423-16</inkml:trace>
  <inkml:trace contextRef="#ctx0" brushRef="#br0" timeOffset="3322.35">10727 7054 2536 0,'0'0'736'0,"0"0"-561"16,0 0-13-16,0 0-100 16,0 0-55-16,132-7 7 15,-61 7 37-15,3 0-17 16,-5 3-13-16,-12 6-13 16,-11 0-8-16,-15 1-2 15,-14 0-4-15,-7 1-7 16,-10 0 5-16,0 7 8 15,-2 8 8-15,-23 11 20 0,-13 8 23 16,-11 7 2 0,-9 7-32-16,-7 3-5 0,1-2-15 15,-1-1 1-15,7-5 4 16,11-8-5-16,9-8 6 16,17-10-7-16,7-12 0 15,12-8-11-15,2-4 10 16,0 0-20-16,24-2 5 15,20 2 16-15,19-4 9 16,17 0 31-16,14 0-4 16,4-8-25-16,0-6-11 15,36 3-79-15,-25 2-245 0,-20-3-502 16</inkml:trace>
  <inkml:trace contextRef="#ctx0" brushRef="#br0" timeOffset="3542.28">11826 6363 2329 0,'0'0'768'0,"0"0"-669"16,0 0-85-16,0 0 16 0,-56 135 33 15,29-68-44 1,-23 37-19-16,5-13-102 0,-4-15-735 0</inkml:trace>
  <inkml:trace contextRef="#ctx0" brushRef="#br0" timeOffset="3948.44">12207 7355 2194 0,'0'0'729'0,"0"0"-548"16,0 0 22-16,0 0-85 15,0 0-100-15,120 14 93 16,7-14 16-16,1 0-49 15,-11-2-19-15,-21-8-16 0,-36 2-28 16,2 0-13-16,-4 2-2 16,-12 3-41-16,-15 3-206 15,-12 0-368-15,-16 0-412 0</inkml:trace>
  <inkml:trace contextRef="#ctx0" brushRef="#br0" timeOffset="4129.14">12691 7104 1111 0,'0'0'1270'0,"0"0"-1001"16,0 0-205-16,-45 118 172 0,31-45-49 16,2 7-116-16,5 4-49 15,7 43-22-15,0-23-60 16,0-16-571-16</inkml:trace>
  <inkml:trace contextRef="#ctx0" brushRef="#br0" timeOffset="4510.59">14043 7147 1644 0,'0'0'818'0,"0"0"-717"16,33 138 166-16,5-64-16 15,16 6-35-15,8-3-76 0,7-7-56 16,-5-7-21 0,-6-12-43-16,-8-4-19 15,-8-10-1-15,-9-3-12 0,-6-3-198 16,-11-8-388-16,-9-14-303 15</inkml:trace>
  <inkml:trace contextRef="#ctx0" brushRef="#br0" timeOffset="4729.54">14551 7131 1279 0,'0'0'1377'16,"0"0"-998"-16,0 0-172 15,0 0-43-15,0 0-105 16,0 0-38-16,-105 124 27 0,56-58-24 16,-14 8-12-16,-8 3-6 15,-4-2 1-15,1 0-7 16,5-3-1-16,-14 10-191 16,21-17-470-16,11-21-724 0</inkml:trace>
  <inkml:trace contextRef="#ctx0" brushRef="#br0" timeOffset="4925.04">14825 6906 894 0,'0'0'1687'16,"0"0"-1034"-16,0 0-560 15,0 0-8-15,0 0-70 16,0 0 46-16,70 136-29 0,-33-64-31 15,5 0 11-15,5 0-12 16,9 12-249-16,-12-19-276 16,-12-20-342-16</inkml:trace>
  <inkml:trace contextRef="#ctx0" brushRef="#br0" timeOffset="5163.56">15504 6684 1741 0,'0'0'968'16,"0"0"-483"-16,0 0-267 16,0 0-108-16,0 0-109 15,0 0 13-15,-84 204 26 0,26-45-7 16,-8 15-22-16,-6-4 32 16,1-18-20-16,6-21-10 15,-2-8-2-15,9-20-10 16,13-22-1-16,12-24-1 15,6-4-42-15,-15 9-247 16,9-12-531-16,2-11-561 0</inkml:trace>
  <inkml:trace contextRef="#ctx0" brushRef="#br0" timeOffset="5374.68">15768 7489 2302 0,'0'0'769'0,"0"0"-685"16,140-32 105-16,-56 16-12 15,14 0-102-15,3 2-36 16,-3 2-30-16,-9 2-9 16,-11 3-54-16,-14 4-302 15,-21 2-326-15,-23-3-427 0</inkml:trace>
  <inkml:trace contextRef="#ctx0" brushRef="#br0" timeOffset="5533.96">16247 7150 71 0,'0'0'2315'0,"0"0"-2028"15,0 0-220-15,-23 113-21 16,23-48-13-16,0 8-18 15,25 33-15-15,1-16-336 16,1-13-831-16</inkml:trace>
  <inkml:trace contextRef="#ctx0" brushRef="#br0" timeOffset="5854.97">16991 6960 1190 0,'0'0'1107'15,"0"0"-877"-15,0 0-107 16,40 108 173-16,-7-41-85 16,9 1-73-16,8 0-58 15,-3-7-42-15,-1-8-37 0,-4-7-1 16,-5-5-106-16,-6-7-159 16,-12-8-432-16,-9-15-468 0</inkml:trace>
  <inkml:trace contextRef="#ctx0" brushRef="#br0" timeOffset="6102.93">17612 6796 2320 0,'0'0'795'0,"0"0"-707"15,0 0-79-15,-49 117 63 16,3 8 124-16,-17 41-47 0,-5 15-86 15,0-10-18-15,8-28 3 16,9-28-14-16,6-22-5 16,10-19-22-16,8-19 5 15,2-10-12-15,3-2 0 16,4-4-128-16,3-9-202 16,8-18-373-16,7-12-451 0</inkml:trace>
  <inkml:trace contextRef="#ctx0" brushRef="#br0" timeOffset="6304.81">18203 6485 2455 0,'0'0'515'15,"0"0"-241"-15,0 0-191 16,0 0-71-16,0 0-12 15,0 0 0-15,-100 178 0 16,50-62-29-16,-16 16-255 16,8-21-379-16,4-29-576 0</inkml:trace>
  <inkml:trace contextRef="#ctx0" brushRef="#br0" timeOffset="6806.49">18240 7154 1428 0,'0'0'1484'0,"0"0"-1282"15,0 0-151-15,146-41 118 16,-71 34-14-16,10 4-50 16,2 0-17-16,-12 3-19 15,-13 0-37-15,-14 0-16 16,-19 0-16-16,-14 6 0 15,-8-2-7-15,-7 0 1 16,0 4 0-16,0 5 5 16,-11 9 1-16,-21 12 20 15,-14 8 1-15,-23 10-2 16,-16 4-4-16,-10 2-15 0,-6 0 10 16,5 1-9-1,7-6 22-15,11-4 4 0,18-7-3 16,15-12 0-16,19-9-12 15,12-8-2-15,10-7-10 16,4-6 15-16,0 0-13 16,4 0 13-16,29 0-14 15,34 0 41-15,41 0-6 16,31-10-36-16,0 1 0 16,-23 4 0-16,-36 3 0 15,-22 1 0-15,2-2 0 16,-2 2 0-16,-8-2 0 15,-19 3 0-15,-16-2 0 16,-7 2 0-16,-2 0 0 16,-4-6-35-16,0 2-307 0,-2-6-490 15</inkml:trace>
  <inkml:trace contextRef="#ctx0" brushRef="#br0" timeOffset="16004.41">6256 8494 1706 0,'0'0'734'16,"0"0"-466"-16,0 0-23 15,0 0-158-15,0 0-64 16,0 0-23-16,-25-10-44 0,43 10-7 16,18 0 51-16,20 0 22 15,19-2 21-15,35-2 9 16,39-2-10-16,42 0 11 15,21-4-13-15,-14 3 1 16,-22-6 35-16,-55 5 11 16,-32 2-39-16,-27 2-47 15,-15 4 14-15,0 0-5 16,-9 0 10-16,-5 0-20 16,-17 0 0-16,-10 0-1 15,-6 0-13-15,-16 0-91 16,-19 10-148-16,-19-4-481 0</inkml:trace>
  <inkml:trace contextRef="#ctx0" brushRef="#br0" timeOffset="16250.44">6339 8769 960 0,'0'0'1651'16,"0"0"-1191"-16,0 0-417 15,0 0-43-15,0 0-51 16,0 0 51-16,129 0 36 16,-27 0 22-16,30-2 37 15,-13-7-26-15,-9 4-16 0,-17 3 1 16,-22 2-15-16,8 0-31 16,10 0-8-16,3 2 1 15,47 8-7 1,-18-4-42-16,-9-6-680 0</inkml:trace>
  <inkml:trace contextRef="#ctx0" brushRef="#br0" timeOffset="17221.89">13816 8676 1862 0,'0'0'759'0,"0"0"-535"16,0 0-45-16,0 0 64 15,0 0-79-15,0 0-56 16,15-18-73-16,35 17 32 16,16 1 61-16,17 0-56 15,11 0-24-15,3 0-30 16,3 1 1-16,3 1 13 15,0-2 17-15,-1 0-19 16,-6 0-1-16,-9-11-28 16,-16-3 8-16,-15-1-3 15,-21 3-6-15,-14 4-42 16,-13 7-63-16,-12 1-78 0,-21 9-135 16,-15 3-580-16</inkml:trace>
  <inkml:trace contextRef="#ctx0" brushRef="#br0" timeOffset="17438.91">13611 8926 2574 0,'0'0'730'0,"0"0"-699"15,0 0 5-15,196 0 151 16,-27 0 22-16,16 0-122 15,-25 0-20-15,-46-1-13 0,-47 1-34 16,-9 0-14-16,9 0-6 16,39 0-137-16,-7 0-208 15,-21 0-759-15</inkml:trace>
  <inkml:trace contextRef="#ctx0" brushRef="#br0" timeOffset="23558.48">4527 10391 1993 0,'0'0'1181'16,"0"0"-979"-16,0 0-139 15,0 0-37-15,0 0-26 16,0 0-9-16,122 2 9 15,-53-10 22-15,3-8 13 16,-3 0-19-16,-9 4-16 16,-16 12-12-16,-17 6-494 0,-27 12-421 0</inkml:trace>
  <inkml:trace contextRef="#ctx0" brushRef="#br0" timeOffset="23724.92">4382 10762 1620 0,'0'0'1385'0,"0"0"-1168"16,0 0-85-16,0 0-8 15,0 0-73-15,167-44-37 16,-60 29-14-16,47 11-1 16,-23 4-304-16,-11-3-601 0</inkml:trace>
  <inkml:trace contextRef="#ctx0" brushRef="#br0" timeOffset="24661.21">7648 10090 2123 0,'0'0'694'0,"0"0"-492"16,0 0 78-16,0 0-162 0,0 0-93 15,-122-3-25-15,80 30 0 16,-14 15-6-16,-7 17-12 16,-6 10 9-16,3 12 9 15,8 5-7-15,8 5 7 16,15 0 1-16,14 0 14 16,17-5-14-16,4-6 0 15,18-8-1-15,16-6 0 16,13-12 6-16,6-10-6 15,11-8-13-15,39-11-191 16,-17-7-298-16,-9-14-275 0</inkml:trace>
  <inkml:trace contextRef="#ctx0" brushRef="#br0" timeOffset="25343.74">6145 10104 656 0,'0'0'1411'16,"0"0"-940"-16,0 0-213 16,0 0 9-16,0 0-192 15,0 0-75-15,0 0-30 16,-18-8-90-16,26 34 83 0,11 10 25 15,3 6 10-15,2 7-1 16,-2 1 3-16,1 0 21 16,-6-4 8-16,1-4-10 15,-2-4-18-15,0-6-1 16,4-2-311-16,-3-5-233 16,-5-18-181-16</inkml:trace>
  <inkml:trace contextRef="#ctx0" brushRef="#br0" timeOffset="25614.53">6621 9996 428 0,'0'0'1746'0,"0"0"-1091"0,0 0-460 16,0 0-10-16,0 0-185 16,0 0-28-16,0 0 2 15,-49 203 25-15,13-61 1 16,-8 14 12-16,-7-9 3 15,7-34 6-15,12-31 7 16,6-25-2-16,5-9 17 16,-1 1-10-16,2-3-9 15,0-3-23-15,9-11 7 16,5-14-8-16,0-5 0 16,6-5 0-16,0-8-227 15,6 0-397-15,2-18-317 0</inkml:trace>
  <inkml:trace contextRef="#ctx0" brushRef="#br0" timeOffset="26725.96">8179 10457 1410 0,'0'0'1232'16,"0"0"-914"-16,0 0-23 16,0 0-83-16,0 0-128 0,0 0-70 15,0 0-14 1,20 62 12-16,13-13 9 0,8 5 18 15,1 6-9-15,2-2 9 16,1-2-12-16,-5-3-12 16,-3-8-7-16,-5-7-7 15,-3-3-2-15,-5-8-12 16,-1-2-128-16,-3-12-184 16,-9-6-343-16,-5-7-516 0</inkml:trace>
  <inkml:trace contextRef="#ctx0" brushRef="#br0" timeOffset="26944.36">8758 10353 2002 0,'0'0'855'16,"0"0"-714"-16,0 0-74 15,0 0 92-15,-86 132 22 16,45-64-76-16,-1 8-50 15,-8 2-22-15,2 2-13 16,-6-3-10-16,-2-2-10 16,3-3 0-16,-23 16-109 15,16-19-236-15,6-19-545 0</inkml:trace>
  <inkml:trace contextRef="#ctx0" brushRef="#br0" timeOffset="27146.61">8867 10646 2111 0,'0'0'618'0,"0"0"-485"15,174-24 208-15,-63 17-73 16,-5 5-145-16,0 2-44 16,-2 0-53-16,-21 0-16 15,4 0-10-15,-16-1-21 16,-17 1-128-16,-23-5-170 15,-18-1-302-15,-13-3-312 0</inkml:trace>
  <inkml:trace contextRef="#ctx0" brushRef="#br0" timeOffset="27339.32">9464 10413 848 0,'0'0'1321'15,"0"0"-770"-15,0 0-472 16,0 0 8-16,0 0-28 15,0 0 22-15,0 0 93 16,-11 137-90-16,16-80-44 16,3 2-30-16,6 3-10 15,-3-1-14-15,-2 8-192 16,-2-10-315-16,-7-22-476 0</inkml:trace>
  <inkml:trace contextRef="#ctx0" brushRef="#br0" timeOffset="27560.27">9988 10332 1635 0,'0'0'1314'0,"0"0"-1176"16,0 0-116-16,0 0 97 15,97 125-1-15,-49-69-43 16,3 5-29-16,2-3-31 15,-4-2-14-15,-4-4-1 16,-7-5-22-16,-9-6-123 16,-16-3-323-16,-11-11-176 15,-2-16-363-15</inkml:trace>
  <inkml:trace contextRef="#ctx0" brushRef="#br0" timeOffset="27996.77">10474 10393 3 0,'0'0'2056'15,"0"0"-1397"-15,0 0-526 16,0 0 27-16,0 0 87 16,0 0-56-16,-156 153-93 15,112-96-19-15,3 2-34 0,3-5-27 16,7-4-18 0,4-6 0-16,4-3-37 0,-6-3-203 15,8-13-383-15,3-17-727 0</inkml:trace>
  <inkml:trace contextRef="#ctx0" brushRef="#br0" timeOffset="28207.72">10960 9792 2515 0,'0'0'626'0,"0"0"-569"16,0 0-53-16,0 0 4 0,0 0-8 16,-23 117 7-16,6-60-7 15,-31 26-193-15,6-14-288 16,-3-15-451-16</inkml:trace>
  <inkml:trace contextRef="#ctx0" brushRef="#br0" timeOffset="28543.61">11238 9862 2147 0,'0'0'753'0,"0"0"-690"0,0 0 58 16,129 78 88-16,-77-22-31 15,-2 12-58-15,-9 12-18 16,-12 7-11-16,-14 6-23 16,-15-4-7-16,-6 1 11 15,-28-3-25-15,-13-5-19 16,-6-5 8-16,-5-14-36 16,2-7 0-16,0-12 0 15,5-10 0-15,7-8 0 16,6-9 0-16,7-7 0 15,8-8 0-15,8-2-66 16,3-4-123-16,8-17-376 16,2-6-703-16</inkml:trace>
  <inkml:trace contextRef="#ctx0" brushRef="#br0" timeOffset="28970.6">12055 10449 476 0,'0'0'2192'0,"0"0"-1682"16,0 0-460-16,0 0 37 16,0 0 20-16,0 0-56 15,0 0 59-15,39 0 16 0,-28 0-42 16,-1 0-14-16,4 0-26 15,1 0-7-15,8 0-16 16,4 0-4-16,8 0-8 16,3-2-3-16,5-4-6 15,-3 0 0-15,-5-3 6 16,-8 7-6-16,-7-4 7 16,-7 3-5-16,-6 1-2 15,-3 1 1-15,-1 1 0 16,-3 0 0-16,2 0-1 15,-2 0-1-15,0 0-1 16,0 0 2-16,0 0 1 16,3 0 0-16,-1 0-1 0,0 0 0 15,4 0 0 1,3 0-38-16,3 0-148 0,-1 3-279 16,-9 3-358-16</inkml:trace>
  <inkml:trace contextRef="#ctx0" brushRef="#br0" timeOffset="29550.69">12394 10131 1684 0,'0'0'1017'0,"0"0"-774"16,0 0-57-16,0 0-86 16,-15 120 110-16,6-42-5 15,2 6-65-15,0-10-70 16,3 4-35-16,0-11 22 0,-1-11-39 15,3-8-5-15,0-10-13 16,0 8-26-16,0-8-199 16,-6-14-538-16</inkml:trace>
  <inkml:trace contextRef="#ctx0" brushRef="#br0" timeOffset="29984.6">13156 10040 2212 0,'0'0'723'15,"0"0"-503"-15,0 0-47 0,0 0-94 16,0 0 56-16,56 114 6 16,-27-61-56-16,0 1-47 15,0-4-22-15,-2-4-15 16,-3-4-1-16,-2-6-75 16,3-3-153-16,-7-10-359 15,-5-15-295-15</inkml:trace>
  <inkml:trace contextRef="#ctx0" brushRef="#br0" timeOffset="30195.53">13684 9922 720 0,'0'0'1738'0,"0"0"-1235"0,0 0-311 16,0 0-75-16,0 0-28 15,-71 162 105-15,19-39-34 16,-14 23-58-16,-1-8-25 15,13-29-50-15,15-35-15 16,9-20-12-16,-3 8 0 16,0 4-61-16,-7 15-140 15,9-24-315-15,8-20-398 0</inkml:trace>
  <inkml:trace contextRef="#ctx0" brushRef="#br0" timeOffset="30577.77">13847 10231 1106 0,'0'0'1495'0,"0"0"-1146"0,0 0-268 16,144-47 130-16,-65 47-68 16,6 0-42-16,-3 10-31 15,-10 7-46-15,-20 1-4 16,-16-3-19-16,-18 2 0 15,-14-2 11-15,-4 10 12 16,-10 3 56-16,-26 11 31 16,-13 5-23-16,-14 3-34 15,-8 3-12-15,-3 3-27 16,3-2 6-16,9-2 0 16,10-10-4-16,15-4-8 0,14-11-9 15,12-8 0-15,9-5-8 16,2-2 7-16,7 1 1 15,22 0 0-15,14 0 9 16,14-2-9-16,10-8 0 16,11 0 0-16,4 0-86 15,31-34-176-15,-19-2-451 16,-16-8-1510-16</inkml:trace>
  <inkml:trace contextRef="#ctx0" brushRef="#br0" timeOffset="30774.52">15003 9639 2685 0,'0'0'570'0,"0"0"-540"16,0 0 12-16,-64 136-13 15,43-75-11-15,2 7-18 16,-2 0-26-16,-21 17-256 15,5-18-361-15,-2-15-752 0</inkml:trace>
  <inkml:trace contextRef="#ctx0" brushRef="#br0" timeOffset="30952.98">15055 10294 690 0,'0'0'1393'0,"0"0"-1044"16,229 0-90-16,-69 0 123 15,-6 0-133-15,-26 0-78 16,-42 3-120-16,-33 3-32 16,-3 2-19-16,-25 5-158 15,-8-5-587-15,-17-3-157 0</inkml:trace>
  <inkml:trace contextRef="#ctx0" brushRef="#br0" timeOffset="31148.86">15605 10137 117 0,'0'0'2137'0,"0"0"-1784"15,0 0-272-15,0 0 81 16,0 0 86-16,0 154-68 16,11-84-78-16,-2 4-24 15,-5 4-45-15,-4-1-20 16,0 1-13-16,0 22-140 15,-4-18-330-15,-5-22-333 0</inkml:trace>
  <inkml:trace contextRef="#ctx0" brushRef="#br0" timeOffset="31358.79">16258 10124 1722 0,'0'0'1280'0,"0"0"-1096"16,0 0-162-16,0 0 122 16,93 143 4-16,-55-76-73 15,5 6-54-15,-3-4-3 16,2-2-18-16,-1-7-36 16,5-7-150-16,-11-15-597 15,-4-23-531-15</inkml:trace>
  <inkml:trace contextRef="#ctx0" brushRef="#br0" timeOffset="31574.39">17102 10225 1129 0,'0'0'1587'0,"0"0"-1216"0,0 0-284 16,0 0 73-16,-158 164 27 15,58-40-50-15,-25 37-52 16,-4 8-5-16,15-15-1 15,31-37-8-15,31-42-26 16,13-21-24-16,10-12-21 16,3-4-5-16,6 1-91 15,9-19-147-15,8-16-327 16,3-4-444-16</inkml:trace>
  <inkml:trace contextRef="#ctx0" brushRef="#br0" timeOffset="31764.52">17717 9693 2547 0,'0'0'681'16,"0"0"-596"-16,0 0-84 15,-58 103 18-15,22-37-17 16,-20 38-2-16,10-19-305 15,1-14-428-15</inkml:trace>
  <inkml:trace contextRef="#ctx0" brushRef="#br0" timeOffset="32205.29">17708 10149 2011 0,'0'0'595'0,"0"0"-343"15,165 0 83-15,-74 0-91 16,7 11-82-16,1 7-50 16,-8 4-31-16,-16 0-27 15,-16 0-24-15,-24-1-30 16,-17-5 0-16,-18 2 1 16,0 2 6-16,-29 4 62 15,-18 8-5-15,-13 5-26 16,-13 8-20-16,-10 5 5 15,1 6-23-15,-3 5 0 16,9-3 0-16,7-4 0 0,13-6 0 16,16-12 0-16,16-10 0 15,11-12 0-15,11-6 0 16,2-4 0-16,0-4 0 16,23 0 0-16,22 0 0 15,20-14 0-15,18-4 0 16,4 0 0-16,-1 2 0 15,-8 4 0-15,-11 2 0 16,-11 2 0-16,-16 2 0 16,-13 0 0-16,-5-2 0 15,-5 1 0-15,10-10 0 0,-4 1-140 16,-1-6-654-16</inkml:trace>
  <inkml:trace contextRef="#ctx0" brushRef="#br0" timeOffset="33777">22695 10090 2333 0,'0'0'757'0,"0"0"-623"16,0 0 194-16,0 0-66 15,0 0-187-15,0 0-54 16,-45-40-21-16,34 46-9 16,-4 20-12-16,-8 14 15 15,-4 14 5-15,3 7 1 16,6-1 0-16,9-4-1 16,9-10 0-16,0-8-6 15,11-10 1-15,19-12 5 0,11-8-10 16,18-8-25-16,38-13-162 15,-10-12-408-15,-9-7-785 0</inkml:trace>
  <inkml:trace contextRef="#ctx0" brushRef="#br0" timeOffset="34849.19">23191 10207 1008 0,'0'0'1255'0,"0"0"-963"16,0 0-21-16,0 0-23 16,0 0-98-16,-37-113-66 0,32 107 3 15,-4 5 1 1,-4 1-23-16,-5 3-43 0,-9 19-21 16,1 9 0-16,-1 1-1 15,5 1-6-15,11-3-2 16,11-3-13-16,0-10-103 15,8-6 22-15,21-7 38 16,9-4 34-16,11-9-3 16,2-14-32-16,1-5 25 15,-3-1 27-15,-7 2 13 16,-2 2 0-16,-5 6 1 16,-4 6-1-16,4 7-1 15,-4 6-8-15,-2 0-4 16,-1 6 13-16,-3 13-12 15,-5 2 11-15,-5 5-9 0,1 1 9 16,-5-1-3-16,1-2 4 16,-1 0 1-16,-1-2 0 15,2-6-1-15,1-2 1 16,3-6 8-16,1-4-8 16,6-4 13-16,4 0-13 15,4-18 13-15,2-4-14 16,-1-5 9-16,1-3-3 15,-2-3-5-15,0-10 0 16,0-11-1-16,9-24 0 16,5-32-1-16,2-29-22 15,-4 7-38-15,-14 28-23 0,-14 38 56 16,-9 32 28 0,0 7 96-16,-4 7 79 0,0 6 9 15,-2 14-72-15,0 2-92 16,0 30-20-16,-10 23 0 15,-9 15 29-15,-8 30 19 16,-9 29 3-16,-7 21-17 16,4-10 2-16,8-28-7 15,10-32-14-15,8-33-15 16,2 1 0-16,0-5-6 16,4-10 5-16,3-15-5 15,2-13 6-15,2-5 12 16,0-11 19-16,6-21-4 0,19-11-26 15,8-5-2 1,7 1-6-16,5 4 6 0,-3 11-5 16,0 13 6-16,-3 10-1 15,-4 9-11-15,-4 0 2 16,-4 15-1-16,-7 7 10 16,-4 1-5-16,-8 7 0 15,-8-3 3-15,0 1 3 16,-10 2 1-16,-22-2 8 15,-8-2 8-15,-5-4-16 16,4-2 11-16,7-7-12 16,12-5 0-16,10-3-36 15,10-3-51-15,2-2-47 16,14 0-36-16,25-12-21 16,22-14-108-16,17-7 1 0,13-8-26 15,3-1 168 1,-8 1 119-16,-14 11 37 0,-21 10 114 15,-18 11 127-15,-17 6-24 16,-12 3-22-16,-4 0-38 16,0 11 0-16,0 6-31 15,0 5-81-15,0 1-21 16,0-3-24-16,-4-8-222 16,0-6-329-16,-1-6-252 0</inkml:trace>
  <inkml:trace contextRef="#ctx0" brushRef="#br0" timeOffset="35259.92">24876 9757 77 0,'0'0'73'15,"0"0"-55"-15,0 0-18 16,0 0-23-16,0 0-26 16,0 105 18-16,0-61 31 15,0 1 74-15,7 3-53 16,1-7 578-16,2-3-354 15,1-8 110-15,-1-6-44 16,2-3-85-16,-1-6 41 16,0-2-73-16,1-4-56 15,0 0-64-15,5-4-13 16,0-1-19-16,5-4 0 0,3 0-15 16,4 0-9-16,2-12-8 15,-4-8-8-15,-5-3 8 16,-6-2-9-16,-10 1 14 15,-6 2-8-15,0 4 58 16,-6 8 104-16,-10 6 7 16,-4 4-78-16,-4 4-73 15,-3 22-7-15,0 8 4 16,2 6 23-16,10 6-24 16,5 3 0-16,10-4-20 15,0-5 5-15,39-6-6 16,72-13-31-16,-4-9-99 15,2-12-499-15</inkml:trace>
  <inkml:trace contextRef="#ctx0" brushRef="#br0" timeOffset="35654.62">26636 10037 1884 0,'0'0'917'0,"0"0"-674"16,0 0-118-16,0 0 18 16,0 0 11-16,121 17-16 15,-57-14-81-15,3-3-38 16,-3 0-19-16,-6 0 0 15,-8-7-159-15,-17-5-322 16,-16-4-362-16</inkml:trace>
  <inkml:trace contextRef="#ctx0" brushRef="#br0" timeOffset="36418.35">27004 9803 1521 0,'0'0'752'0,"0"0"-654"16,0 0 19-16,-60 104 145 15,31-35 10-15,0 12-98 16,4 11-38-16,8-4-60 16,7-10-49-16,10-17-10 15,0-16-17-15,0-21 0 16,16-16-39-16,4-8 12 16,9-10 21-16,5-21-12 0,6-10-66 15,-1-5-33-15,-1 3-19 16,-9 8 54-16,-6 9 56 15,-10 12 25-15,-6 7-1 16,-5 7 2-16,3 0-13 16,1 12 3-16,3 5 10 15,5-2 2-15,3-2-2 16,3-8 14-16,7-5 13 16,6 0 49-16,1-22-27 15,-1-7-7-15,-4-4-30 16,-8 1 2-16,-9 0-8 15,-7 6 1-15,-5 6 13 16,0 6 37-16,-9 11 9 16,-13 3-36-16,-10 15-30 15,-3 18-6-15,-3 6 6 0,5 7-1 16,8 1 0-16,12-3-1 16,11-4-8-16,2-8 2 15,22-11 8-15,23-15 2 16,13-6-1-16,9-19 8 15,6-15-9-15,-4-11-12 16,-7-5-33-16,-11 2-10 16,-13-2 17-16,-11 9 27 15,-9 4 11-15,-9 9 1 16,-5 13 68-16,-2 9 14 16,-2 6-71-16,0 5-12 15,0 21-6-15,-2 10 6 0,-13 10 22 16,-1 7 12-16,-3-2-11 15,0 2-2-15,3-5-21 16,3-10 2-16,5-10 4 16,0-10-5-16,4-9 0 15,2-6 1-15,2-3 13 16,-2 0 1-16,-1 0 19 16,3-12-28-16,0-6 5 15,3-4-12-15,19-4 0 16,14-2-7-16,11 1 1 15,8-1-24-15,5 5-83 16,25-20-170-16,-16 8-380 16,-11-1-1430-16</inkml:trace>
  <inkml:trace contextRef="#ctx0" brushRef="#br0" timeOffset="37199.03">28151 10082 537 0,'0'0'1065'0,"0"0"-751"16,0 0-54-16,-75 108 33 16,46-66-69-16,0 1-70 15,4-7-63-15,7-10-16 16,5-8-43-16,6-10-12 16,5-8-3-16,2 0 109 15,0-12 43-15,22-13-102 16,14-7-67-16,11-5-27 15,11-3-27-15,2-1-52 0,-2 8 13 16,-10 4 39-16,-9 11 42 16,-15 10 5-16,-13 8-4 15,-8 0-16-15,-3 13 26 16,0 12 1-16,-7 3 42 16,-9 2 15-16,-1-2-21 15,-1-3-9-15,5-8-26 16,3-4 11-16,6-9-11 15,1-4 8-15,3 0 13 16,0 0 66-16,0-4-25 16,0-9-51-16,7-1-12 15,13-1-10-15,12 1-28 0,3-3-38 16,7 4-21-16,5 3-11 16,0-1 18-16,2 4 47 15,-2-2-23-15,-1 3 47 16,-4 0 9-16,-3 2 10 15,-10 0 0-15,-9 2 1 16,-7 2 1-16,-8-2 7 16,-3 2 20-16,-2-2 39 15,0 2 24-15,0-1 3 16,0 1 7-16,0 0-36 16,0 0-5-16,-14 0-16 15,-3 0-38-15,-8 9-6 16,-2 5-1-16,6 4 1 0,0-1-1 15,9-2 0 1,6-1-8-16,6-1 7 0,0-1-3 16,2-3 4-16,23 0 9 15,10-2 13-15,13 0 11 16,0-3 9-16,-1 2-12 16,-13-2-4-16,-12 0-11 15,-13 1-5-15,-9-1 22 16,0 1 4-16,0 3 24 15,-7 4 34-15,-11 1 4 16,-7 8-32-16,-10 0-30 16,-9-4-29-16,-12 5-7 15,-44-3-91-15,11-2-429 0,4-11-686 16</inkml:trace>
  <inkml:trace contextRef="#ctx0" brushRef="#br0" timeOffset="38044.55">4910 12384 2087 0,'0'0'700'0,"0"0"-652"15,0 0-12-15,120-1 127 16,-58-12-60-16,8-1-71 15,-3 2-25-15,-5 5-7 16,-15 4-250-16,-18 3-324 16,-27 0-530-16</inkml:trace>
  <inkml:trace contextRef="#ctx0" brushRef="#br0" timeOffset="38203.72">4850 12681 1847 0,'0'0'786'0,"0"0"-652"0,0 0 12 16,0 0-98-16,0 0-3 16,132-9 0-16,-37 1-27 15,47-7-18-15,-16 5-329 16,-13-1-658-16</inkml:trace>
  <inkml:trace contextRef="#ctx0" brushRef="#br0" timeOffset="40358.8">8086 11849 2141 0,'0'0'761'0,"0"0"-685"15,0 0-62-15,0 0-13 0,0 0 164 16,64 148-66-16,-38-96-63 15,-1-4 22-15,-3-1-24 16,-6-5-5-16,-3-6-14 16,-2-5 0-16,-3-1-14 15,-2-7 1-15,-2-1-2 16,1-6 0-16,1 0-133 16,-2-12-203-16,2-4-301 15,-6 0-128-15</inkml:trace>
  <inkml:trace contextRef="#ctx0" brushRef="#br0" timeOffset="40685.85">8705 11739 388 0,'0'0'2043'16,"0"0"-1672"-16,0 0-222 15,0 0 82-15,0 0-119 16,0 0 30-16,-81 176-71 16,15-54-31-16,-28 32-5 15,-11 13-20-15,0-9 15 16,23-37-6-16,24-39-17 16,18-23 23-16,9-18-7 15,2 1-22-15,2-1 0 16,7-9 0-16,6-13 0 0,10-10-1 15,2-7 1 1,2-2-1-16,0 0 0 0,0 0 0 16,16-14-53-16,10-8-95 15,3-12-602-15</inkml:trace>
  <inkml:trace contextRef="#ctx0" brushRef="#br0" timeOffset="41757.49">10260 12330 1490 0,'0'0'1097'15,"0"0"-790"-15,0 0-232 16,0 0 26-16,0 0 24 16,0 0-13-16,167-18 39 15,-91 8-97-15,-1-1-19 16,-3 4-16-16,-12 3-18 16,-9 4-1-16,-8 0-17 15,-12 0-161-15,-16 0-377 16,-8 0-141-16,-7 0-875 0</inkml:trace>
  <inkml:trace contextRef="#ctx0" brushRef="#br0" timeOffset="41962.4">10487 12075 1279 0,'0'0'1079'0,"0"0"-738"16,0 0-267-16,0 0-37 15,0 0 64-15,-13 128 52 16,13-65-59-16,0 4-53 16,0-4-25-16,6-2-16 15,8-7-14-15,8 6-123 16,-2-12-182-16,-6-18-539 0</inkml:trace>
  <inkml:trace contextRef="#ctx0" brushRef="#br0" timeOffset="42220.58">11577 11828 1699 0,'0'0'1339'16,"0"0"-1158"-16,0 0-151 15,0 0 42-15,73 148 55 16,-30-83-52-16,5 0-54 0,2-2-12 16,-6-2-8-16,-6-5-2 15,-6-5-67-15,-9-10-149 16,-9-11-297-16,-7-11-188 16,-7-15-905-16</inkml:trace>
  <inkml:trace contextRef="#ctx0" brushRef="#br0" timeOffset="42458.61">12223 11726 1512 0,'0'0'1154'16,"0"0"-656"-16,0 0-423 0,0 0-45 15,-60 131 18 1,8-12 142-16,-10 20-114 0,-7-1-5 15,9-25-26-15,13-33-9 16,9-14-18-16,-4-6-4 16,-8 11-13-16,-6 5-2 15,2 4-13-15,-2-1-148 16,18-23-301-16,9-26-389 0</inkml:trace>
  <inkml:trace contextRef="#ctx0" brushRef="#br0" timeOffset="42864.33">12258 12056 1324 0,'0'0'1363'0,"0"0"-1087"16,0 0-159-16,0 0 54 15,161-35-70-15,-93 35-20 16,4 8-10-16,-5 9-22 15,-13 1-28-15,-14-3-4 16,-11 2-12-16,-17-5-5 16,-4-2 0-16,-8 4 0 15,0 1 11-15,-20 10 31 16,-16 6 18-16,-9 10-39 16,-8 5 0-16,-7 3-13 15,0-1 13-15,4-7 9 0,9-5 3 16,9-7 3-1,15-10-24-15,10-6-11 0,9-5-1 16,4-2 0-16,0-2-9 16,4 4 0-16,23 0 9 15,13-1 15-15,18-2 18 16,13-5-11-16,14 0-8 16,19-2-14-16,39-20-33 15,-24 3-225-15,-17-6-481 0</inkml:trace>
  <inkml:trace contextRef="#ctx0" brushRef="#br0" timeOffset="43085.38">13268 11403 2053 0,'0'0'754'0,"0"0"-549"16,0 0-159-16,0 0-36 16,0 0 13-16,-98 157-10 15,71-80-13-15,-11 30-48 16,4-17-318-16,3-16-593 0</inkml:trace>
  <inkml:trace contextRef="#ctx0" brushRef="#br0" timeOffset="43287.6">13675 12100 662 0,'0'0'1628'0,"129"0"-1323"16,19 0-113-16,26 0 137 15,-14 0-96-15,-42 0-153 16,-49 3-52-16,-19 6-28 15,-9 1-67-15,-20-3-258 16,-10 1-441-16,-11-8-163 0</inkml:trace>
  <inkml:trace contextRef="#ctx0" brushRef="#br0" timeOffset="43491.75">14043 11866 1532 0,'0'0'969'16,"0"0"-836"-16,0 0-109 16,0 0 43-16,13 157 67 15,5-91-44-15,5 7-47 16,-2 4-25-16,4-2-16 16,0 0-2-16,2 7-191 15,-7-19-310-15,-7-20-540 0</inkml:trace>
  <inkml:trace contextRef="#ctx0" brushRef="#br0" timeOffset="43692.37">14760 11903 1530 0,'0'0'1128'0,"0"0"-813"16,0 0-281-16,0 0-14 15,76 125 18-15,-36-62-9 16,4 4-19-16,1 1-10 16,-3-4-30-16,1 8-196 15,-11-18-452-15,-11-17-599 0</inkml:trace>
  <inkml:trace contextRef="#ctx0" brushRef="#br0" timeOffset="43916.86">15396 11951 1347 0,'0'0'1224'0,"0"0"-889"15,0 0-278-15,0 0-10 16,-61 124 113-16,19-33 49 16,-20 34-89-16,-19 30-15 15,-6 4 23-15,12-27-50 16,19-37-56-16,21-36-13 15,6-4-9-15,0 5-67 0,-5 8-172 16,5-12-424 0,11-28-412-16</inkml:trace>
  <inkml:trace contextRef="#ctx0" brushRef="#br0" timeOffset="44121.32">15747 11748 2141 0,'0'0'750'15,"0"0"-507"-15,0 0-200 16,0 0-31-16,0 0-10 0,-53 157-2 16,31-81-10-16,-14 14-200 15,7-20-320-15,0-17-627 0</inkml:trace>
  <inkml:trace contextRef="#ctx0" brushRef="#br0" timeOffset="44529.44">15946 12086 307 0,'0'0'1977'0,"0"0"-1588"16,0 0-192-16,173-8 105 15,-90 8-97-15,0 0-61 0,-8 5-80 16,-11 8-11 0,-18 0-32-16,-17 0-20 0,-19-3-1 15,-10 2 12-15,0 3-2 16,-15 6 64-16,-21 2 4 16,-13 10-41-16,-11 5-8 15,-11 6-17-15,-12 8 0 16,-4 5-12-16,-4-1 20 15,4 0 19-15,16-6 19 16,15-11-3-16,23-9-55 16,14-13 0-16,15-7 0 15,4-4 0-15,2-4 0 16,27-2 0-16,21 0 0 16,14 0 0-16,15-2 0 0,2-12 0 15,-2 2 0-15,-8 2 0 16,-9 0 0-16,-6 4 0 15,15-6 0-15,-15 1-351 16,-9-4-376-16</inkml:trace>
  <inkml:trace contextRef="#ctx0" brushRef="#br0" timeOffset="54150.43">7843 13234 1829 0,'0'0'972'16,"0"0"-789"-16,0 0 5 0,0 0 56 15,0 0-119 1,-14-1-91-16,14 1-28 0,0 0 3 16,0 0-9-16,-2 0 8 15,2 0-8-15,0 0 9 16,-3 0-9-16,3 0 7 16,0 0-6-16,0 0-1 15,0 0-1-15,0 0-28 16,9 0-8-16,22 0 21 15,16 0 16-15,14 0 12 16,14 0 9-16,6 0 6 16,3-8 3-16,-4-3-7 15,-6 4-5-15,-14-2-6 16,-11 4-11-16,-16 2 3 16,-12 2-3-16,-8 1-2 15,-8 0-4-15,-3 0 5 0,-2 0-6 16,0 0-46-16,-29 9-67 15,-12 7-201-15,-12-3-674 0</inkml:trace>
  <inkml:trace contextRef="#ctx0" brushRef="#br0" timeOffset="54382.29">7918 13334 2126 0,'0'0'743'15,"0"0"-638"-15,0 0-8 16,0 0 65-16,0 0-107 16,0 0-16-16,0 0 42 0,64 17-12 15,-26-17-12-15,7 0-6 16,1 0 7-16,6 0-31 16,4-4-12-16,2 2-15 15,7 2-1-15,32 0-48 16,-12 6-488-16,-14 2-473 0</inkml:trace>
  <inkml:trace contextRef="#ctx0" brushRef="#br0" timeOffset="55372.31">11436 13294 1362 0,'0'0'1189'16,"0"0"-642"-16,0 0-430 15,0 0-5-15,0 0-3 16,0 0-76-16,120 0 95 16,-8 0 4-16,40 0-36 15,12 3-3-15,2-2-48 16,-10-1-14-16,-23 0-11 0,-19 0 2 15,-26 0-4 1,-26 0-4-16,-14 0-1 0,-4 0-13 16,-3 0 4-16,-10 0-3 15,-14 0-2-15,-9 0 2 16,-6 0 1-16,0 0-2 16,-2 0-37-16,0 0-59 15,-41 0-152-15,-7 0-503 16,-17 0-767-16</inkml:trace>
  <inkml:trace contextRef="#ctx0" brushRef="#br0" timeOffset="55615.64">11695 13579 819 0,'0'0'1876'0,"0"0"-1327"15,0 0-410-15,0 0-58 16,0 0 45-16,144-26 54 15,-16 19-52-15,32 2-37 16,-10 5-35-16,-28 0-26 16,-38 0-9-16,-16 0-21 15,11 5 0-15,15-2 0 16,13 1 0-16,-2-4 0 16,-3 0 0-16,14 0-36 15,-29 0-212-15,-25-7-531 0</inkml:trace>
  <inkml:trace contextRef="#ctx0" brushRef="#br0" timeOffset="78132.27">4761 14646 2041 0,'0'0'811'0,"0"0"-694"16,0 0 23-16,0 0 88 16,149 12 10-16,-71-12-58 15,11 0-55-15,-2 0-46 16,-7-2-38-16,-13-2-31 16,-14 2-1-16,-15 2-9 15,-13 0-73-15,-21 4-206 16,-4 10-353-16,-2 1-335 0</inkml:trace>
  <inkml:trace contextRef="#ctx0" brushRef="#br0" timeOffset="78291.12">4957 14949 1776 0,'0'0'986'0,"0"0"-816"0,0 0 69 15,0 0-62-15,0 0-23 16,0 0-44-16,176 30-55 15,-100-30-43-15,62-4-12 16,-15-20-197-16,-6-9-523 0</inkml:trace>
  <inkml:trace contextRef="#ctx0" brushRef="#br0" timeOffset="80101.14">7664 14222 2041 0,'0'0'610'0,"0"0"-403"0,0 0 11 15,0 0-68-15,0 0 15 16,67 133 18-16,-25-74-48 15,3 3-51-15,-5-8-32 16,-7-4-32-16,-8-6-8 16,-7-6-5-16,-5-9-6 15,-4-2-1-15,-5-6-44 16,1-8-124-16,0-13-170 16,-1 0-372-16,-2-18-354 0</inkml:trace>
  <inkml:trace contextRef="#ctx0" brushRef="#br0" timeOffset="80377.89">8265 14015 2254 0,'0'0'713'16,"0"0"-448"-16,0 0-11 16,-108 176-75-16,27-18-35 15,-10 27-38-15,4 3-1 16,9-13-51-16,11-33-32 15,16-29-22-15,11-29 0 16,13-30 0-16,7-14 0 16,3 0 0-16,3-6 0 15,5-5 0-15,5-16 0 0,4-5 0 16,0-8 0-16,0 0 0 16,0 0 0-16,4-18-12 15,40-35-138-15,-1-4-326 16,1-1-340-16</inkml:trace>
  <inkml:trace contextRef="#ctx0" brushRef="#br0" timeOffset="81944.78">8745 14216 1166 0,'0'0'899'15,"0"0"-578"-15,0 0-33 16,0 0 208-16,0 0-205 16,0 0-38-16,0 0-64 15,-21-21 4-15,-10 34-193 16,-15 14 0-16,-10 19 0 16,-2 16 0-16,0 13 0 0,7 4 0 15,13 3 0 1,16-3 0-16,12-3 0 0,10-3 0 15,5-9 0-15,22-6 0 16,11-8 0-16,6-8-32 16,14-11-122-16,47-17-119 15,-12-5-338-15,-3-9-365 0</inkml:trace>
  <inkml:trace contextRef="#ctx0" brushRef="#br0" timeOffset="82230.53">9453 14147 2458 0,'0'0'491'0,"0"0"-347"15,0 0 43-15,0 0-132 16,0 111 73-16,0-50-23 15,0 7 24-15,0 7-54 16,0 2-32-16,0 2-32 16,-4-1-4-16,-8-2-5 15,4-1-1-15,-3-7-1 16,4-6-93-16,4-8-129 0,3-8-243 16,0-15-247-1,12-16-761-15</inkml:trace>
  <inkml:trace contextRef="#ctx0" brushRef="#br0" timeOffset="82462.28">9966 14566 2415 0,'0'0'627'15,"0"0"-559"-15,0 0 28 16,0 0 93-16,167 25 18 15,-78-14-47-15,11 1-80 16,2-6-49-16,-3 1-20 16,-13-1-11-16,-18 0-2 0,-22-1-118 15,-26 1-243-15,-15-6-521 16,-5 0-281-16</inkml:trace>
  <inkml:trace contextRef="#ctx0" brushRef="#br0" timeOffset="82636.59">10482 14349 1333 0,'0'0'1307'0,"0"0"-1095"16,0 0-43-16,-31 106 64 16,25-41-106-16,1 8-94 15,3 6-15-15,2 3-18 0,0 29-131 16,9-25-378-1,7-16-311-15</inkml:trace>
  <inkml:trace contextRef="#ctx0" brushRef="#br0" timeOffset="83064.48">11269 14516 2232 0,'0'0'785'0,"0"0"-706"15,0 0-58-15,131 6 86 16,-41 6 77-16,7 6-54 16,3 4 11-16,-30-3-82 15,-3 6-43-15,-23 1-4 0,-19-2-4 16,-13-1 29-16,-12 4 19 15,0 3 28-15,-27 6 3 16,-18 10-29-16,-14 11-58 16,-7-3 0-16,-7 4 0 15,-4-3 0-15,6-7 0 16,11-9 0-16,16-7 0 16,15-9 0-16,17-10 0 15,12 0 0-15,0-8 0 16,27 2 0-16,18-5 0 0,15-2 0 15,14 0 0-15,6 0 0 16,2 0 0-16,5-9 0 16,31-13-233-16,-20 3-356 15,-17-4-304-15</inkml:trace>
  <inkml:trace contextRef="#ctx0" brushRef="#br0" timeOffset="83268.27">12325 14114 2415 0,'0'0'675'0,"0"0"-534"0,0 0 31 16,0 0-73 0,0 0-24-16,-51 144-21 0,33-81-39 15,-4 6-15-15,-3-6-24 16,-11 14-207-16,7-16-348 15,2-19-639-15</inkml:trace>
  <inkml:trace contextRef="#ctx0" brushRef="#br0" timeOffset="83518.84">12846 14105 2571 0,'0'0'315'0,"0"0"-82"16,134 88 68-16,-67-6-60 0,-6 39-70 16,-22 24-51-16,-18 12-46 15,-21-8-4-15,-29-38-70 16,-10-40 0-16,2-17 0 16,-5-14 0-16,-8-4 0 15,-8-2 0-15,-4-1 0 16,-7-27 0-16,17-6-204 15,10 0-506-15</inkml:trace>
  <inkml:trace contextRef="#ctx0" brushRef="#br0" timeOffset="83935.89">14338 14640 1403 0,'0'0'948'15,"0"0"-739"-15,0 0 46 16,0 0 204-16,0 0-293 16,0 0-112-16,0 0-6 15,15-30 100-15,36 34-16 16,16-2-21-16,10 0-43 15,2-2-26-15,-2 0-35 16,-7 0-7-16,-12-2-40 16,-9-14-190-16,-16 2-385 15,-15-2-722-15</inkml:trace>
  <inkml:trace contextRef="#ctx0" brushRef="#br0" timeOffset="84125.23">14542 14302 2213 0,'0'0'689'0,"0"0"-472"16,0 0-142-16,0 0 49 15,2 112 33-15,12-50-89 16,-1 1-52-16,1 2-15 16,-1-1-1-16,-2-2-54 15,5 2-158-15,-3-11-336 16,-2-17-608-16</inkml:trace>
  <inkml:trace contextRef="#ctx0" brushRef="#br0" timeOffset="84310.97">15293 14177 2196 0,'0'0'875'0,"0"0"-733"16,0 0-64-16,0 0 126 15,53 155-132-15,-28-90-47 16,2 2-25-16,2-7-54 16,6 7-190-16,-6-19-315 15,-4-15-240-15</inkml:trace>
  <inkml:trace contextRef="#ctx0" brushRef="#br0" timeOffset="84534.45">15946 14021 1448 0,'0'0'1256'16,"0"0"-973"-16,0 0-150 15,-149 148 162-15,70-24-82 16,-21 38-60-16,-2 12-32 16,15-19-46-16,27-34-37 15,26-49-37-15,14-20-1 16,1-10 0-16,0 2-45 15,-1 0-149-15,0-10-290 16,9-9-330-16,6-25-1388 0</inkml:trace>
  <inkml:trace contextRef="#ctx0" brushRef="#br0" timeOffset="84823.24">16247 13810 2833 0,'0'0'500'0,"0"0"-400"16,0 0-68-16,0 0-32 16,0 0-6-16,-10 117-193 15,-7-60-308-15,-5-2-301 0</inkml:trace>
  <inkml:trace contextRef="#ctx0" brushRef="#br0" timeOffset="85240.94">16489 14093 2121 0,'0'0'912'0,"0"0"-749"0,134-6 111 16,-54 6-53-16,5 4-89 15,2 14-41-15,-12 1-53 16,-15 2-29-16,-19-1-4 15,-19-2-4-15,-15 0-1 16,-7 2 6-16,-12 4 59 16,-21 6-7-16,-18 7-58 15,-12 6 0-15,-10 6 0 16,-8 2 0-16,0 6 0 16,-2-3 0-16,12-6 0 15,13-4 0-15,16-10 0 16,19-12 0-16,12-7 0 15,11-5 0-15,0-5 0 0,29 1 0 16,18-3 0-16,22-3 0 16,20 0 0-16,11 0 0 15,1-9 0-15,-3 0 0 16,-16 0 0-16,-15 6 0 16,-20 3 0-16,-25-5 0 15,-13 5-476-15,-9-4-579 0</inkml:trace>
  <inkml:trace contextRef="#ctx0" brushRef="#br0" timeOffset="87335.62">6191 16160 1850 0,'0'0'674'15,"0"0"-377"-15,0 0-80 16,0 0-77-16,0 0-54 0,0 0-62 15,89 0 15-15,-30 0 25 16,1-6-31-16,-4 4-19 16,-8 2-13-16,-10 0-2 15,-14 2-101-15,-24 34-394 16,-6-3-255-16,-30-6-619 0</inkml:trace>
  <inkml:trace contextRef="#ctx0" brushRef="#br0" timeOffset="87489.48">6085 16527 2158 0,'0'0'769'0,"0"0"-675"0,0 0-92 15,0 0 11 1,122-18 3-16,-46 4-3 0,11 0-12 16,53-5-2-1,-20 4-274-15,-13 5-540 0</inkml:trace>
  <inkml:trace contextRef="#ctx0" brushRef="#br0" timeOffset="87728.61">8633 15902 2362 0,'0'0'908'0,"0"0"-745"0,0 0-134 16,0 0-11-16,0 0-18 16,0 0 7-16,0 0-6 15,147 138-1-15,-105-99 0 16,3 2-9-16,20 7-214 16,-14-6-240-16,-9-8-367 0</inkml:trace>
  <inkml:trace contextRef="#ctx0" brushRef="#br0" timeOffset="87974.27">9377 15798 1028 0,'0'0'1484'0,"0"0"-1116"16,0 0-133-16,0 0 21 15,0 0-150-15,0 0-80 16,0 0-11-16,-84 125 75 15,43-49 3-15,-7 9-50 16,-6 5-11-16,-2-2-19 16,-4-2 2-16,2-3-15 15,3-8 5-15,8-2-5 16,7-10-87-16,11 0-172 16,13-14-401-16,9-17-532 0</inkml:trace>
  <inkml:trace contextRef="#ctx0" brushRef="#br0" timeOffset="88198.07">10068 16212 1445 0,'0'0'1254'0,"0"0"-960"15,0 0-147-15,167-4 169 16,-28 0-40-16,48-4-156 15,18-2-59-15,-11-2-46 16,-47 2-1-16,-56 2-14 16,-31 6-1-16,-20 2-77 15,-11 0-210-15,-9 0-438 0,-13 0-590 16</inkml:trace>
  <inkml:trace contextRef="#ctx0" brushRef="#br0" timeOffset="88397.39">10912 15835 2090 0,'0'0'718'15,"0"0"-552"-15,0 0-34 16,0 0 1-16,-66 128-68 16,66-61-40-16,0 5-23 15,6 3-1-15,17-8-1 16,1 0-109-16,18 9-201 15,-3-22-326-15,-6-14-808 0</inkml:trace>
  <inkml:trace contextRef="#ctx0" brushRef="#br0" timeOffset="88591.82">11813 15777 1751 0,'0'0'1289'15,"0"0"-1063"-15,0 0-205 16,0 0-12-16,0 0 46 16,82 159-43-16,-35-102-6 15,4 2-6-15,2-1-78 16,16 9-236-16,-15-14-466 16,-14-16-611-16</inkml:trace>
  <inkml:trace contextRef="#ctx0" brushRef="#br0" timeOffset="88800.85">12435 15798 1687 0,'0'0'1031'0,"0"0"-787"16,0 0-44-16,0 0 1 16,0 0-123-16,-119 101 21 15,66-28-6-15,-12 9-20 16,-6 10-41-16,-5 2-23 15,3-1-8-15,6 1-2 0,7-9-100 16,8 4-162-16,17-21-367 16,10-24-598-16</inkml:trace>
  <inkml:trace contextRef="#ctx0" brushRef="#br0" timeOffset="88974.14">12849 15651 2342 0,'0'0'713'0,"0"0"-620"15,0 0-73-15,0 0-20 16,0 0-6-16,-94 174-124 16,65-103-361-16,0-9-152 0</inkml:trace>
  <inkml:trace contextRef="#ctx0" brushRef="#br0" timeOffset="89392.3">13237 15896 2350 0,'0'0'943'0,"0"0"-774"16,0 0-122-16,120-4 67 15,-9 8 36-15,34 9-29 16,-6 5-44-16,-31-3-43 16,-41-3-14-16,-32-3-13 15,-3 4-6-15,-8 1-1 16,-10 4 1-16,-14 0 4 0,-16 8 4 16,-30 9 39-16,-16 9-48 15,-15 6 0-15,-6 0 0 16,4 7 0-16,3-7 0 15,15-9 0-15,15-5 0 16,17-14 0-16,16-12 0 16,10-2 0-16,3-4 0 15,12 4 0-15,21-2 0 16,19 2 0-16,12-2 0 16,9 2 0-16,4-4 0 15,-6 1 0-15,-5 3 0 16,-10-3 0-16,15-1 0 0,-15 0-177 15,-10-4-645-15</inkml:trace>
  <inkml:trace contextRef="#ctx0" brushRef="#br0" timeOffset="91750.73">23102 14271 492 0,'0'0'1549'0,"0"0"-1060"15,0 0-258-15,0 0 12 16,0 0-30-16,-131-72-97 15,86 62-18-15,-1 10-34 16,-2 0-7-16,4 22-40 16,-1 16-16-16,10 6 0 0,8 4-1 15,12-2-1-15,13 3-14 16,2-9 7-16,22-4-5 16,20-8 12-16,20-10-77 15,54-18-175-15,-13-2-418 16,-10-20-437-16</inkml:trace>
  <inkml:trace contextRef="#ctx0" brushRef="#br0" timeOffset="92945.11">22982 14133 1478 0,'0'0'643'0,"0"0"-366"15,0 0 93-15,0 0-67 0,0 0-144 16,0 0-117-16,0 0-42 16,-15 4-28-16,15 18 22 15,0 2 5-15,0-2 2 16,6-2 3-16,5-4-4 16,3 1 0-16,-1-10-1 15,3-1 1-15,-1-2 2 16,-1-4-2-16,-1 0 12 15,0 0-10-15,1-6 13 16,-6-10-5-16,-1-2 14 16,-2-3-13-16,-5-8 8 15,0 3-18-15,-5-6 8 16,-12 6 0-16,-10 2 3 0,-9 8 23 16,-4 10-17-1,-5 6 0-15,-6 0-11 0,2 19 1 16,0 9-8-16,7 5-1 15,6-2-1-15,7 2-4 16,7-1 5-16,9 1-32 16,5 0-138-16,8-1-195 15,6-6-349-15,11-13-865 0</inkml:trace>
  <inkml:trace contextRef="#ctx0" brushRef="#br0" timeOffset="93409.71">23755 13552 1925 0,'0'0'842'15,"0"0"-674"-15,0 0-102 16,-127 106 70-16,52 12 7 15,-12 42-52-15,2 15-57 16,22-28-14-16,28-41-10 16,17-43 16-16,7-10-25 15,6 1-1-15,1-4-2 16,4-1-3-16,0-22 4 16,13-13-5-16,18-14 6 15,17-6 0-15,14-29 1 0,13-18 0 16,6-9-1-16,-6-3-9 15,-5-2-2-15,-17 6 5 16,-16 15 6-16,-12 10-1 16,-11 15 2-16,-10 15 11 15,-4 6-11-15,0 0-1 16,0 25-7-16,-2 13 7 16,-10 10 23-16,-1 2-1 15,3-1-14-15,0-3-8 16,8-15-1-16,2-8-19 15,0-13-150-15,37-20-300 16,4-23-32-16,-1-11-980 0</inkml:trace>
  <inkml:trace contextRef="#ctx0" brushRef="#br0" timeOffset="93526.12">24203 13744 1228 0,'0'0'121'0,"0"0"-121"15,0 0-119-15,-116 128-768 0</inkml:trace>
  <inkml:trace contextRef="#ctx0" brushRef="#br0" timeOffset="93985.77">24031 14383 1092 0,'0'0'371'0,"0"0"-122"15,0 0 85-15,0 0-67 16,0 0-57-16,0 0 24 15,0 0-50-15,0-28-133 16,10 6-33-16,1-3-18 16,7-4 0-16,3 3-7 15,2 2 6-15,2 6-12 16,-6 8 7-16,-1 8-9 16,-5 2 3-16,-3 10-3 15,-4 14 9-15,-4 8 6 16,-2 0 6-16,0 0 4 15,0-3-9-15,0-10-2 16,0-6-1-16,0-7 1 16,3-6 2-16,5 0-1 15,8-6 12-15,11-16-6 0,4-5-6 16,7 1 6-16,-5 0-14 16,-4 8 8-16,-6 6-1 15,-6 11 1-15,-5 1 0 16,-1 0-1-16,-3 17 1 15,4 7 18-15,-3 4 10 16,-1 0 47-16,4-4-38 16,-1-4-14-16,-2-5-23 15,2-10 8-15,-2-2-7 16,4-3 12-16,3 0-1 16,1-19 9-16,18-20-21 15,-10 2-161-15,0 1-572 0</inkml:trace>
  <inkml:trace contextRef="#ctx0" brushRef="#br0" timeOffset="94416.63">24970 14396 117 0,'0'0'414'0,"0"0"-86"16,133 7 48-16,-88-8 11 16,-7-22-23-16,-9-4 152 0,-10-4-215 15,-7 1-54-15,-12 3-45 16,0 4-6-16,-2 7-68 16,-16 5-22-16,-3 6-41 15,0 5-28-15,-4 7-37 16,-4 18 0-16,2 9-1 15,2 0-9-15,10 0 9 16,7-4-10-16,4-6-1 16,4-6-29-16,4-6-20 15,13-3 10-15,1-9 34 16,2 0 2-16,-4 0 15 16,-3 0 0-16,-2 0-2 15,0-4 2-15,4 4-23 0,6 0 17 16,10 0-4-1,12 0-73-15,9 0-1 0,38-14-148 16,-12-5-424 0,-11-3-341-16</inkml:trace>
  <inkml:trace contextRef="#ctx0" brushRef="#br0" timeOffset="94591.87">25551 14133 1923 0,'0'0'564'0,"0"0"-392"15,0 0-112-15,0 0-47 16,0 0-5-16,0 0 8 16,134 38-5-16,-85-28-5 15,2-2-5-15,-4-4-1 0,7-4-120 16,-14 0-262-16,-16-12-456 16</inkml:trace>
  <inkml:trace contextRef="#ctx0" brushRef="#br0" timeOffset="95002.72">25845 14043 1350 0,'0'0'500'16,"0"0"-212"-16,0 0-44 16,0 0-136-16,0 0-45 15,-60 116 35-15,45-56-27 16,5 2-41-16,6-6-18 16,4-11-12-16,0-13-16 15,4-14-77-15,10-14-4 16,-3-4 51-16,3-10 46 0,1-17-2 15,1 1 2-15,-5 0 0 16,3 8 9-16,-4 5-3 16,3 8-6-16,5 2 0 15,9 0-7-15,7 1 6 16,5-2 2-16,3-4-2 16,-3-4 2-16,-8-3-1 15,-11-6 1-15,-11-1 29 16,-9 2 157-16,0-3 15 15,-18 9 4-15,-9 5-26 16,-4 9-39-16,-2 4-65 16,-3 26-41-16,1 14-17 15,6 8 3-15,10 4-14 16,17-1-6-16,2-8-1 16,41-6-8-16,41-9 7 0,59-18-60 15,52-14-79-15,-21-12-506 16,-28-17-1781-16</inkml:trace>
  <inkml:trace contextRef="#ctx0" brushRef="#br0" timeOffset="95220.35">27197 14002 588 0,'0'0'2172'16,"0"0"-1827"-16,0 0-278 0,0 0 28 16,181 2-44-16,-100 1-32 15,-2 1-16-15,-10-3-3 16,-9-1-228-16,-17 0-567 16,-21-10-1158-16</inkml:trace>
  <inkml:trace contextRef="#ctx0" brushRef="#br0" timeOffset="96510.75">27648 13816 1759 0,'0'0'669'0,"0"0"-537"16,0 0 68-16,-112 106 33 0,74-34-90 16,3 12-74-16,8 3-22 15,11-3-31-15,16-12-1 16,0-14-15-16,18-18 0 15,11-16-44-15,2-18-16 16,5-6 20-16,4-27 23 16,3-16 11-16,1-9-48 15,-4 0-4-15,-6 4 34 16,-8 8 24-16,-8 12-1 16,-9 12 1-16,-5 10 48 15,-2 6-1-15,3 0-47 16,2 18-10-16,6 4 10 15,5 0 0-15,11-5 1 0,4-6 0 16,7-11 6-16,1 0 2 16,-1-18 0-16,-5-13 3 15,-8-4-4-15,-12-3 4 16,-13 4-11-16,-2 6 17 16,-2 6 20-16,-21 12 95 15,-4 10-39-15,-2 0-59 16,-2 26-34-16,4 9 0 15,2 12 4-15,10-1-4 16,7 0-2-16,8 1-4 16,0-16 5-16,27-5-10 15,9-12 10-15,11-10-17 16,5-4 11-16,3-18-42 16,-2-18-17-16,-1-10-25 15,-6-4 1-15,-5-5 41 0,-10 4 26 16,-9 7 22-16,-8 9-1 15,-8 11 1-15,-4 14 6 16,-2 10 24-16,0 0-30 16,0 20-19-16,-2 17 19 15,-14 7 1-15,-6 10 36 16,-4-1-8-16,-1 2 2 16,0-7 1-16,4-8-11 15,6-12-14-15,5-10-6 16,8-10 1-16,0-4 5 15,4-4 29-15,0-4-3 16,0-16-33-16,2-8-33 0,20-6-15 16,9-1-21-16,5-1 17 15,2 5 17-15,-2 5 16 16,-8 8 18-16,-7 10-10 16,-8 6 4-16,-6 2-25 15,-3 4 25-15,-2 14 7 16,-2 1 0-16,3 8 13 15,-1-7 10-15,4 2-9 16,2-4-13-16,0-2-1 16,1-10 0-16,0-4 6 15,0-2-5-15,2 0 24 16,3-8-12-16,1-6-5 16,-2 0-7-16,-1 6-1 15,-4 0 1-15,-3 4-1 16,-3 4 0-16,0 0-16 0,0 0 5 15,1 8 5-15,-3 4 6 16,0 5 1-16,0-2 7 16,0-1 5-16,0-2-12 15,0-2 0-15,7-2-1 16,6-4 0-16,9-2 1 16,12-2 0-16,17 0 0 15,18-8 1-15,14-11-2 16,12-8 0-16,3-5-6 15,-6-2-4-15,-17 2 9 16,-21 2 2-16,-21 7 0 16,-19 6 30-16,-14 7 134 15,0 4 9-15,-5 6-57 0,-13 0-59 16,-2 4-43-16,1 15-12 16,2 4-2-16,9 5-2 15,4 0-6-15,4 0 6 16,0 3 1-16,8-4 0 15,9 2-1-15,4 0 1 16,-5-2 1-16,-5-4 0 16,-7 4 13-16,-4-11 2 15,0 0 53-15,-2-3 15 16,-16-4 3-16,-2-1-28 16,-5-7-26-16,1-1-22 15,-3 0-11-15,-2 0-78 0,-24 0-171 16,6 0-428-16,-2-5-1144 15</inkml:trace>
  <inkml:trace contextRef="#ctx0" brushRef="#br0" timeOffset="118569.95">16244 16368 2433 0,'0'0'801'15,"0"0"-644"-15,0 0 21 16,0 0-19-16,0 0-105 15,149-56-30-15,-84 42-10 16,-3 0-13-16,-8 6-1 16,-14 3-2-16,-20 5-143 15,-11 0-345-15,-9 13-497 0</inkml:trace>
  <inkml:trace contextRef="#ctx0" brushRef="#br0" timeOffset="118707.83">16211 16646 1844 0,'0'0'1103'0,"0"0"-974"16,0 0-96-16,0 0 9 15,230-35-33-15,-72 11-9 16,-21 4-267-16,-25 1-610 0</inkml:trace>
  <inkml:trace contextRef="#ctx0" brushRef="#br0" timeOffset="118907.15">17357 16040 2435 0,'0'0'968'0,"0"0"-802"0,0 0-94 16,0 0-22-16,0 0-44 15,0 0-5-15,84 128-2 16,-44-73 0-16,4 2-74 15,12 24-207-15,-9-19-312 16,-9-12-252-16</inkml:trace>
  <inkml:trace contextRef="#ctx0" brushRef="#br0" timeOffset="119097.58">18031 16056 2150 0,'0'0'826'0,"0"0"-525"0,0 0-113 15,0 0-71-15,-98 125-46 16,36-4 28-16,-20 39-41 16,1-11-11-16,12-29-25 15,20-39-20-15,13-23-2 16,-1 8-36-16,-19 24-188 16,4-14-459-16,10-17-647 0</inkml:trace>
  <inkml:trace contextRef="#ctx0" brushRef="#br0" timeOffset="119281.17">18281 16499 1405 0,'0'0'1417'0,"0"0"-799"16,0 0-518-16,131-26 1 15,-15 21-10-15,40-1-58 16,7-1-33-16,-28 1-3 15,-36-10-210-15,-53 1-548 16,-30 2-776-16</inkml:trace>
  <inkml:trace contextRef="#ctx0" brushRef="#br0" timeOffset="119446.53">18907 16160 1428 0,'0'0'1146'0,"0"0"-690"15,0 0-359-15,-65 142 95 16,54-65-82-16,6 12-69 16,5 8-41-16,0 7 0 15,12-5-268-15,-5-30-491 0</inkml:trace>
  <inkml:trace contextRef="#ctx0" brushRef="#br0" timeOffset="119812.42">19638 16016 2458 0,'0'0'716'0,"0"0"-627"16,0 0-35-16,175-3 37 15,-88 16-63-15,5 9-8 16,-5 0-19-16,-16 0 8 15,-17 0-9-15,-28 1 0 16,-21 4 1-16,-5 3 48 16,-38 10 85-16,-18 10-31 15,-10 9-7-15,-5 7-37 16,-1 2-26-16,7-2-27 16,14-4 1-16,13-16-7 15,13-16 1-15,14-12 0 16,7-8-1-16,4-6 17 0,4-4-2 15,25 0 9-15,19 0-6 16,36 0-17-16,56 0-1 16,89 0-225-16,-17-4-523 15,9-1-1121-15</inkml:trace>
  <inkml:trace contextRef="#ctx0" brushRef="#br0" timeOffset="121148.22">23925 16495 1607 0,'0'0'898'0,"0"0"-633"16,0 0-143-16,0 0 12 15,0 0-67-15,0 0-60 16,0 0 16-16,68 98-5 15,-30-64-8-15,-2-6 5 16,-2-10-14-16,-10-10 8 16,-8-6-9-16,-12-2 12 15,-4-6 55-15,0-16 93 16,-9-10-112-16,-13-8-27 0,-5 5 11 16,-2 8 10-16,0 5 6 15,2 14-15-15,3 8-5 16,0 13-22-16,-3 22-6 15,4 9-1-15,8 6 1 16,11-2-12-16,4-3 4 16,8-8 7-16,28-7-7 15,13-11 7-15,14-15-4 16,14-4 4-16,10-26-7 16,7-21 7-16,4-33 1 15,0-27 0-15,-22 6 0 16,-22 2 1-16,-23 19 10 0,-18 22-10 15,-7 4 44-15,-2 0 36 16,-4 18 15-16,0 14-53 16,0 7-22-16,0 12-13 15,-4 3-8-15,-4 14-1 16,-11 22-47-16,-10 26 22 16,-6 18 13-16,-7 11 13 15,4 3-6-15,7-1 5 16,11-14 1-16,9-14-1 15,11-14-8-15,0-14-8 16,13-19-53-16,18-18-74 16,11 0 37-16,12-36 17 15,4-17-38-15,-2-7-70 16,-5-6 63-16,-15 4 79 16,-13 8 51-16,-9 14 5 0,-12 13 45 15,-2 9 167-15,0 18-26 16,0 0-105-16,0 13-71 15,-4 19-5-15,2 8-4 16,2-1-1-16,0-2 0 16,19-11 0-16,13-8 0 15,4-13 0-15,2-5 7 16,1-13-5-16,-5-16 14 16,-7 0-5-16,-11-3 4 15,-10 5 12-15,-6 6 48 16,0 7 4-16,0-1 4 15,-4 8-22-15,-4 2-34 16,6 1 2-16,0 4-19 0,2 0 0 16,0 0-9-1,0 0-1-15,-2 0 0 0,2 0 1 16,0 0 0-16,0 0-1 16,0 0 6-16,0 0-5 15,0 0-2-15,0 0 2 16,0 0-2-16,0 0 1 15,-2 0 0-15,-2 0 0 16,-7 9-2-16,-5 13 1 16,-7 6-7-16,-1 8 7 15,0 6-3-15,3-2 3 16,6 2 1-16,3-8-1 0,8-6-5 16,4-6 5-16,0-4 0 15,0-10-13-15,16-3-40 16,13-5-78-16,31-21-45 15,-7-11-331-15,-1-3-578 0</inkml:trace>
  <inkml:trace contextRef="#ctx0" brushRef="#br0" timeOffset="121301.56">25357 15955 567 0,'0'0'872'0,"0"0"-861"16,0 0-11-16,0 0-211 16,0 0-857-16</inkml:trace>
  <inkml:trace contextRef="#ctx0" brushRef="#br0" timeOffset="121613.51">25279 16110 2022 0,'0'0'785'0,"0"0"-524"0,0 0 16 15,0 0-79-15,0 0-126 16,0 0-72-16,0 0-18 16,-4-40-153-16,4 72-279 15,0 2 70-15,-2-2-419 0</inkml:trace>
  <inkml:trace contextRef="#ctx0" brushRef="#br0" timeOffset="122199.82">25244 16549 1729 0,'0'0'953'16,"0"0"-694"-16,0 0-24 15,0 0-34-15,0 0-146 16,0 0-34-16,0 0-21 15,-29 0 6-15,29 0-5 16,0 0 0-16,6-10 9 16,17-12 19-16,10-8-19 15,9-2-10-15,3 4 3 16,-5 6-2-16,-9 8-2 16,-8 10 1-16,-8 4-8 0,-6 0-4 15,-4 14 5 1,-3 8 7-16,-2 6 0 0,0 6-1 15,0-2 1-15,0 0 0 16,0-2-1-16,0-8-23 16,6-4-48-16,7-8-19 15,10-2 16-15,10-8 43 16,9 0 32-16,12-4 0 16,6-6-2-16,3-7 2 15,-1 4-1-15,-2-1 2 16,-6-4-1-16,-3 0 0 15,-9-4 0-15,-4 0 7 16,-9-4-7-16,-6-6 15 0,-15 0 22 16,-6-3 48-1,-2 8 8-15,0 4-13 0,-13 5-1 16,-5 14-11-16,-1 4-28 16,-8 9-32-16,-4 23-8 15,0 12-1-15,4 2 1 16,11 2-11-16,11-2 11 15,5-6-9-15,9-6 8 16,20-12 0-16,12-12-13 16,7-10-28-16,12-4-22 15,25-42-71-15,-14 2-345 16,-17-4-420-16</inkml:trace>
  <inkml:trace contextRef="#ctx0" brushRef="#br0" timeOffset="122359.47">26418 16181 842 0,'0'0'1042'0,"0"0"-748"16,0 0-195-16,0 0 151 15,0 0-58-15,167 45-116 16,-105-40-53-16,2 0-23 16,8-5-17-16,-21 0-278 15,-18 0-499-15</inkml:trace>
  <inkml:trace contextRef="#ctx0" brushRef="#br0" timeOffset="122809.24">26651 16114 1283 0,'0'0'661'0,"0"0"-419"16,-75 116 69-16,46-52-73 15,6 7-127-15,13 1-77 16,10-10-18-16,0-7-15 15,13-24-1-15,11-11-66 16,3-20-8-16,2-4 14 16,2-32 34-16,-4-12 25 15,0-2 2-15,-8 1 0 16,-2 10 0-16,-9 12 17 16,-1 13 20-16,-2 9 28 15,1 5-56-15,5 0-9 0,7 5-2 16,9 4 2-1,9-8-1-15,6-1 0 0,3 0 12 16,-1-5-11 0,-11-14 6-16,-12-3-1 0,-15 4 29 15,-6 1 131-15,-2 0 37 16,-23 11-29-16,-6 6-83 16,-4 0-32-16,-5 27-40 15,-1 13 16-15,8 5-13 16,8 4-2-16,12 5-19 15,13-7 0-15,7 1 0 16,36-9-1-16,38-7-62 16,69-15-94-16,-17-13-306 15,-1-4-513-15</inkml:trace>
  <inkml:trace contextRef="#ctx0" brushRef="#br0" timeOffset="123459.33">28011 16248 2045 0,'0'0'632'0,"0"0"-577"16,0 0 6-16,0 0 21 15,0 0-25-15,171 104-11 16,-106-100 32-16,-9-4-32 0,-12-9-29 15,-15-17 4-15,-15-1-2 16,-10 4 53-16,-4-4 39 16,0 9-26-16,-13 2-13 15,-5 14-10-15,-5 2-35 16,-4 15-27-16,-4 20-1 16,0 18-8-16,4 4 9 15,10 4-1-15,15-1 0 16,2-6-4-16,22-14 5 15,22-17-2-15,19-18-7 16,12-5 2-16,8-32-13 16,0-20-4-16,-8-8-13 15,-15-2 16-15,-15 0 13 16,-14-1 8-16,-13 9 0 16,-7 2 2-16,-4 9 5 0,-1 5 8 15,-1 15 8-15,-1 1-11 16,-2 10 9-16,3 6-20 15,-5 2 15-15,3 4-15 16,-3 0 0-16,0 0-1 16,0 0 1-16,0 0-1 15,0 0-1-15,0 0 0 16,0 0-14-16,0 0 14 16,0 0-5-16,0 4 5 15,0 0 2-15,0-4-1 16,0 2 0-16,0-2 0 15,0 1 0-15,0-1 1 16,0 0-2-16,0 0 2 0,0 0-1 16,2 0 0-16,0 0-35 15,0 3-107-15,-2 5-144 16,-4-4-258-16,-14-4-316 16</inkml:trace>
  <inkml:trace contextRef="#ctx0" brushRef="#br0" timeOffset="124422.34">28247 15668 1592 0,'0'0'886'0,"0"0"-675"16,0 0-33-16,0 0-71 15,0 0-7-15,-56 134 59 16,10-49-3-16,-15 27-18 15,-3 26-30-15,6-8-20 0,16-26-46 16,15-34-18-16,9-22-23 16,1-2 9-16,0-2-9 15,4-4 4-15,4-17-5 16,7-14 1-16,0-5-2 16,2-4 1-16,0 0 0 15,13 0-16-15,21-18-8 16,16-14 13-16,13-8-5 15,7-8-32-15,-2-2 18 16,-7 1 15-16,-11 10 9 16,-11 3 6-16,-12 5 0 15,-12 12 9-15,-4 6 0 16,-6 4 40-16,-3 5-10 16,0-1-9-16,-2 1-6 15,0 4-4-15,0 0-4 0,0 0-8 16,0 0 1-16,0 0-9 15,0 0 12-15,0 0-11 16,0 0 14-16,0 0-14 16,0 0 5-16,0 0-5 15,0 0 0-15,0 0 4 16,0 0-4-16,0 0-2 16,0 0 2-16,0 0-1 15,0 0 1-15,0 0-2 16,0 0 1-16,0 0-6 15,0 0 6-15,0 0-9 16,2 0 9-16,5-6-17 16,4 2 2-16,3-4-9 0,1-2 18 15,-1-2-4 1,-4 4 10-16,-3 2 0 0,-3 2 0 16,-1 0 9-16,-1 0-8 15,1 2-1-15,-1-2 2 16,-2 4-3-16,0 0 2 15,0 0-1-15,0 0 0 16,0 0 1-16,-5 8-1 16,-19 16-1-16,-7 12 1 15,-9 8 0-15,-3 9 12 16,5 1-11-16,3-4 16 16,8-1-17-16,9-14 1 0,5-9 0 15,6-6 0 1,5-7-1-16,2-10 1 0,0-3-2 15,0 0-14-15,17 0-76 16,21-34-149-16,-7 6-474 16,0-7-997-16</inkml:trace>
  <inkml:trace contextRef="#ctx0" brushRef="#br0" timeOffset="124626.44">28646 15783 1371 0,'0'0'1481'0,"0"0"-1007"16,0 0-374-16,0 0-5 16,0 0-95-16,0 0-137 15,0 0-197-15,0 56-228 16,0-34-581-16</inkml:trace>
  <inkml:trace contextRef="#ctx0" brushRef="#br0" timeOffset="124846.93">28621 16052 2102 0,'0'0'708'0,"0"0"-491"16,0 0 57-16,143 0-35 15,-66 4-104-15,6 2-25 0,-7-2-52 16,-15 0-29-16,-22-4-28 16,-14 4-1-16,-14-2-16 15,-9-2-68-15,-2 0-116 16,-17 0-81-16,-14 0-447 16,-4-6-1070-16</inkml:trace>
  <inkml:trace contextRef="#ctx0" brushRef="#br0" timeOffset="126365.36">28940 15833 998 0,'0'0'1227'0,"0"0"-1039"15,0 0-31-15,-54 113 160 16,21-25-89-16,-10 28-39 16,6-4-32-16,7-18-46 15,11-13-55-15,9-29-46 16,6-2 0-16,2-10-10 15,2-14 0-15,0-25-46 16,12-1 2-16,19-23 22 16,9-17-80-16,6-8-102 15,1-2-32-15,-5 6 10 16,-11 8 95-16,-10 9 94 16,-10 13 37-16,-7 14 61 15,-4 0-8-15,0 5-44 16,5 13 8-16,2 0 7 15,6-4-4-15,7-2 6 0,7-10 14 16,4-2 86 0,0-6-35-16,-4-16-55 0,-5-9-18 15,-11 3 0-15,-8-2 7 16,-3 2 68-16,0 6 4 16,-14 6-10-16,-6 14-33 15,-2 2-27-15,-5 10-27 16,-2 20-1-16,0 10-6 15,2 10 7-15,10-1 0 16,10 1-1-16,7-6 0 16,2-8 2-16,27-10-2 15,9-15 2-15,4-11 4 16,5-11-4-16,0-23-1 16,-7-7-14-16,-6 0 13 15,-11-3-5-15,-6 4 6 0,-7 14 1 16,-2 3-1-16,-4 17 18 15,-2 6-4-15,-2 0-14 16,0 10-24-16,0 21 23 16,0 8-1-16,-14 8 2 15,-1 0 0-15,-5 0 1 16,3-2 0-16,3-12 0 16,1-5 8-16,5-16-8 15,4-2-1-15,2-10 8 16,2 0 7-16,0 0 48 0,0-4-12 15,0-10-51 1,6 0-5-16,21-6-110 0,9 0-108 16,13 3-22-16,9-2-132 15,4 7-169-15,-4 1 212 16,-6 4 134-16,-12 3 124 16,-13-2 76-16,-12 2 106 15,-9-4 226-15,-4-2 50 16,2-2-85-16,-4-2-57 15,0 6-65-15,0 2-54 16,0 6-29-16,0 0-64 16,0 6-28-16,-14 20-13 15,-7 4 13-15,0 8 0 16,2 0 1-16,9-5-1 16,3-12 0-16,7-3 1 15,0-13-1-15,11-5 6 0,14 0 0 16,2-23 8-16,-2-3-13 15,-4 4 10-15,-5 5-11 16,-10 6 9-16,-3 7 5 16,-1 4-14-16,-2 0-2 15,0 9-16-15,4 8 18 16,5-3-1-16,7 5 1 16,8-12 0-16,10-7 8 15,10 0-8-15,7-20 9 16,10-11-7-16,3-19-1 0,3-13 6 15,7-27-6 1,1-38 6-16,-4-41-1 0,-15 13 6 16,-22 37 11-1,-23 52 43-15,-9 50 45 0,-2 9 46 16,0 8-44-16,0 4-83 16,-20 32-30-16,-18 35 1 15,-18 40 5-15,-6 38-6 16,2 16 0-16,18-14 0 15,19-30 8-15,17-49 3 16,6-24 13-16,0-15-11 16,0-4-13-16,11-7 14 15,5-8-14-15,8-14 17 16,14 0 4-16,13-32 6 16,15-12-17-16,13-6-4 15,4-6-6-15,-6 2-32 0,-3 0-4 16,-11 2 2-16,-17 10 19 15,-17 7 12-15,-13 12 2 16,-12 10 2-16,-4 5 16 16,0 8 13-16,-11 0-10 15,-13 8-20-15,-5 14-14 16,-6 9 14-16,10 1-2 16,4 4 1-16,13-4-8 15,8 2 9-15,0-6 0 16,15 3 0-16,12 0 0 15,-1-5 0-15,-1 0 7 16,-8-2-6-16,-7-8-2 16,-8-1 2-16,-2-2-1 0,-12-5 11 15,-15 2 32-15,-8-2-14 16,-7-3-10-16,-3 1-19 16,1-6 0-16,-14 0-106 15,14-5-425-15,12-13-902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5134-D055-4951-9C42-96A73B47B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452C93-BD88-40B7-92C6-ED2527F29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05DCD-B8E3-410F-8EAD-4F91E3CE3242}"/>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5" name="Footer Placeholder 4">
            <a:extLst>
              <a:ext uri="{FF2B5EF4-FFF2-40B4-BE49-F238E27FC236}">
                <a16:creationId xmlns:a16="http://schemas.microsoft.com/office/drawing/2014/main" id="{5D6B03DA-F701-4847-A977-F2C0522CF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1831B-571A-48B9-8279-CDE61388596F}"/>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257843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3A92-D1E1-449D-9F13-23E0019DD0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74256-F243-4EEF-B1AF-0832E0ED2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5C1F4-BC77-4FBC-9D95-1AC2611285F7}"/>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5" name="Footer Placeholder 4">
            <a:extLst>
              <a:ext uri="{FF2B5EF4-FFF2-40B4-BE49-F238E27FC236}">
                <a16:creationId xmlns:a16="http://schemas.microsoft.com/office/drawing/2014/main" id="{BC164E93-164E-4EE3-BA83-FEC6E2AD1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F610A-F690-4AF6-9FDF-7075B3D15E53}"/>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212835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3B7E5-18BD-46C3-8FDD-8F69285E50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54F31-6659-4827-A8FE-FE8D42BE8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4F0C2-C8AA-4544-8C59-21757D2DE00E}"/>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5" name="Footer Placeholder 4">
            <a:extLst>
              <a:ext uri="{FF2B5EF4-FFF2-40B4-BE49-F238E27FC236}">
                <a16:creationId xmlns:a16="http://schemas.microsoft.com/office/drawing/2014/main" id="{DBCF227A-4F8F-40CE-BFC7-588FCBA46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B28EB-3C3A-442F-854B-36BDC4934AAF}"/>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410803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9B37-4DE4-4FB1-9D5B-8BB856EC2E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3A22C-AB97-42FA-9FE8-50761D02BF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10E01-D032-4AC4-846F-CD9C247F9AD1}"/>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5" name="Footer Placeholder 4">
            <a:extLst>
              <a:ext uri="{FF2B5EF4-FFF2-40B4-BE49-F238E27FC236}">
                <a16:creationId xmlns:a16="http://schemas.microsoft.com/office/drawing/2014/main" id="{2A4D38C1-5986-46F6-9F4F-51E1E70AA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5A1C1-80E6-4360-9D2E-CD684E959AF4}"/>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347347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BB9A-2EBF-4FF7-A085-C9E4FD6AB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C49E83-05A1-4CCA-98C4-F7FE39AB2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9350A-FB76-4C5F-ACBB-4D665830281F}"/>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5" name="Footer Placeholder 4">
            <a:extLst>
              <a:ext uri="{FF2B5EF4-FFF2-40B4-BE49-F238E27FC236}">
                <a16:creationId xmlns:a16="http://schemas.microsoft.com/office/drawing/2014/main" id="{48136C70-7017-43B8-839B-0C305BA47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61BAD-969A-4E85-B310-4C2BCE024FEE}"/>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81298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124-2AA0-4E43-99D4-5967DA8EB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B8603-E7F2-439A-90F4-83626EAD9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C531F-DAB8-4D98-8584-C067766F1B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0D6693-F6C5-4C1D-881E-6683D368846C}"/>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6" name="Footer Placeholder 5">
            <a:extLst>
              <a:ext uri="{FF2B5EF4-FFF2-40B4-BE49-F238E27FC236}">
                <a16:creationId xmlns:a16="http://schemas.microsoft.com/office/drawing/2014/main" id="{7F629C13-3EF8-4D29-9890-88A0DB4FE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C1AC2-45A7-4FA5-96B7-45385F879A41}"/>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18838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24F0-53EA-45CF-A941-C9979B105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46020F-23D3-468F-A36E-AFC31CD7C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B1CBD-25B7-4C3C-9B6A-B0A6C2770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246684-74EE-449D-B6AA-DAE72F09D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065F1-1895-4CA9-B575-71448A45E9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17E0FD-123C-4E79-ADDB-382F7F0258E8}"/>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8" name="Footer Placeholder 7">
            <a:extLst>
              <a:ext uri="{FF2B5EF4-FFF2-40B4-BE49-F238E27FC236}">
                <a16:creationId xmlns:a16="http://schemas.microsoft.com/office/drawing/2014/main" id="{55672CD5-71B8-47E7-8CA9-171A41C2D1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3419F-182E-4703-8FF0-9D0790908DB2}"/>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71343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D213-729E-4A68-A2E4-00C15C50E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12CCBC-8C06-4891-9FB4-5E54079EDEFB}"/>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4" name="Footer Placeholder 3">
            <a:extLst>
              <a:ext uri="{FF2B5EF4-FFF2-40B4-BE49-F238E27FC236}">
                <a16:creationId xmlns:a16="http://schemas.microsoft.com/office/drawing/2014/main" id="{3C5AE02B-DFA6-40BB-AE4F-5BC49E85E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9B6C3-EEC5-42CE-879C-532BB3EE6E6E}"/>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414744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8407E-0F88-4366-80DB-CFBC5FD1E92E}"/>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3" name="Footer Placeholder 2">
            <a:extLst>
              <a:ext uri="{FF2B5EF4-FFF2-40B4-BE49-F238E27FC236}">
                <a16:creationId xmlns:a16="http://schemas.microsoft.com/office/drawing/2014/main" id="{FFE73283-C717-42B5-A319-6A8F917E2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468A1A-E7FA-4958-A10A-C9F7E7C250A8}"/>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46802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F489-8C28-4A9A-9E03-4F7E7E33A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5CF5C-94AA-45D0-901E-6A70EA57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7E0020-43C6-4A9E-A3FF-A9844E3B8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1E7A0-BD2D-4D55-AA6F-CB574BBCD219}"/>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6" name="Footer Placeholder 5">
            <a:extLst>
              <a:ext uri="{FF2B5EF4-FFF2-40B4-BE49-F238E27FC236}">
                <a16:creationId xmlns:a16="http://schemas.microsoft.com/office/drawing/2014/main" id="{A734F484-E754-4038-B1FC-B8ABC866D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9D3B1-45B9-4FF3-9FD8-62784126E563}"/>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332632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E37A-D5BE-466E-BBA9-4B4E4AA5D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F0E6E-60AB-48D2-911C-D0755C4C6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C88AC-982C-4E2A-8E7D-63F1DCEF8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36622-0493-4F1D-9895-E579B854F63B}"/>
              </a:ext>
            </a:extLst>
          </p:cNvPr>
          <p:cNvSpPr>
            <a:spLocks noGrp="1"/>
          </p:cNvSpPr>
          <p:nvPr>
            <p:ph type="dt" sz="half" idx="10"/>
          </p:nvPr>
        </p:nvSpPr>
        <p:spPr/>
        <p:txBody>
          <a:bodyPr/>
          <a:lstStyle/>
          <a:p>
            <a:fld id="{EE757E97-65B7-4092-B187-60BA1FBB5C94}" type="datetimeFigureOut">
              <a:rPr lang="en-US" smtClean="0"/>
              <a:t>3/21/2023</a:t>
            </a:fld>
            <a:endParaRPr lang="en-US"/>
          </a:p>
        </p:txBody>
      </p:sp>
      <p:sp>
        <p:nvSpPr>
          <p:cNvPr id="6" name="Footer Placeholder 5">
            <a:extLst>
              <a:ext uri="{FF2B5EF4-FFF2-40B4-BE49-F238E27FC236}">
                <a16:creationId xmlns:a16="http://schemas.microsoft.com/office/drawing/2014/main" id="{5CC9B499-BE04-4CFC-A7E5-AE44F1CC8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671A-8021-4B39-A8F3-20069F71A17A}"/>
              </a:ext>
            </a:extLst>
          </p:cNvPr>
          <p:cNvSpPr>
            <a:spLocks noGrp="1"/>
          </p:cNvSpPr>
          <p:nvPr>
            <p:ph type="sldNum" sz="quarter" idx="12"/>
          </p:nvPr>
        </p:nvSpPr>
        <p:spPr/>
        <p:txBody>
          <a:bodyPr/>
          <a:lstStyle/>
          <a:p>
            <a:fld id="{58A7C2A5-C680-48E7-97C1-72F33123E92C}" type="slidenum">
              <a:rPr lang="en-US" smtClean="0"/>
              <a:t>‹#›</a:t>
            </a:fld>
            <a:endParaRPr lang="en-US"/>
          </a:p>
        </p:txBody>
      </p:sp>
    </p:spTree>
    <p:extLst>
      <p:ext uri="{BB962C8B-B14F-4D97-AF65-F5344CB8AC3E}">
        <p14:creationId xmlns:p14="http://schemas.microsoft.com/office/powerpoint/2010/main" val="44859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DD5BA-7990-4D4F-82B2-7BE2E4C3C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D0A78-D16C-4AB6-B230-604E10B98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DEE1C-936B-4769-BADC-B38440831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7E97-65B7-4092-B187-60BA1FBB5C94}" type="datetimeFigureOut">
              <a:rPr lang="en-US" smtClean="0"/>
              <a:t>3/21/2023</a:t>
            </a:fld>
            <a:endParaRPr lang="en-US"/>
          </a:p>
        </p:txBody>
      </p:sp>
      <p:sp>
        <p:nvSpPr>
          <p:cNvPr id="5" name="Footer Placeholder 4">
            <a:extLst>
              <a:ext uri="{FF2B5EF4-FFF2-40B4-BE49-F238E27FC236}">
                <a16:creationId xmlns:a16="http://schemas.microsoft.com/office/drawing/2014/main" id="{51FE411A-D4CE-4B47-AF11-CADA79BA3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8E191F-23C1-4F8B-8933-706F7A60B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7C2A5-C680-48E7-97C1-72F33123E92C}" type="slidenum">
              <a:rPr lang="en-US" smtClean="0"/>
              <a:t>‹#›</a:t>
            </a:fld>
            <a:endParaRPr lang="en-US"/>
          </a:p>
        </p:txBody>
      </p:sp>
    </p:spTree>
    <p:extLst>
      <p:ext uri="{BB962C8B-B14F-4D97-AF65-F5344CB8AC3E}">
        <p14:creationId xmlns:p14="http://schemas.microsoft.com/office/powerpoint/2010/main" val="66391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19.xml"/><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18" Type="http://schemas.openxmlformats.org/officeDocument/2006/relationships/customXml" Target="../ink/ink23.xml"/><Relationship Id="rId21" Type="http://schemas.openxmlformats.org/officeDocument/2006/relationships/image" Target="../media/image24.png"/><Relationship Id="rId17" Type="http://schemas.openxmlformats.org/officeDocument/2006/relationships/image" Target="../media/image22.png"/><Relationship Id="rId25" Type="http://schemas.openxmlformats.org/officeDocument/2006/relationships/image" Target="../media/image26.png"/><Relationship Id="rId2" Type="http://schemas.openxmlformats.org/officeDocument/2006/relationships/customXml" Target="../ink/ink20.xml"/><Relationship Id="rId16" Type="http://schemas.openxmlformats.org/officeDocument/2006/relationships/customXml" Target="../ink/ink22.xml"/><Relationship Id="rId20"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1.xml"/><Relationship Id="rId24" Type="http://schemas.openxmlformats.org/officeDocument/2006/relationships/customXml" Target="../ink/ink26.xml"/><Relationship Id="rId5" Type="http://schemas.openxmlformats.org/officeDocument/2006/relationships/image" Target="../media/image120.png"/><Relationship Id="rId15" Type="http://schemas.openxmlformats.org/officeDocument/2006/relationships/image" Target="../media/image210.png"/><Relationship Id="rId23" Type="http://schemas.openxmlformats.org/officeDocument/2006/relationships/image" Target="../media/image25.png"/><Relationship Id="rId19" Type="http://schemas.openxmlformats.org/officeDocument/2006/relationships/image" Target="../media/image23.png"/><Relationship Id="rId22" Type="http://schemas.openxmlformats.org/officeDocument/2006/relationships/customXml" Target="../ink/ink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7CD2-52A9-459F-B8EE-04C9B71ACCA6}"/>
              </a:ext>
            </a:extLst>
          </p:cNvPr>
          <p:cNvSpPr>
            <a:spLocks noGrp="1"/>
          </p:cNvSpPr>
          <p:nvPr>
            <p:ph type="ctrTitle"/>
          </p:nvPr>
        </p:nvSpPr>
        <p:spPr>
          <a:xfrm>
            <a:off x="1524000" y="1887720"/>
            <a:ext cx="9144000" cy="997589"/>
          </a:xfrm>
        </p:spPr>
        <p:txBody>
          <a:bodyPr/>
          <a:lstStyle/>
          <a:p>
            <a:r>
              <a:rPr lang="en-US" altLang="zh-CN" dirty="0"/>
              <a:t>Review for midterm</a:t>
            </a:r>
            <a:endParaRPr lang="en-US" dirty="0"/>
          </a:p>
        </p:txBody>
      </p:sp>
    </p:spTree>
    <p:extLst>
      <p:ext uri="{BB962C8B-B14F-4D97-AF65-F5344CB8AC3E}">
        <p14:creationId xmlns:p14="http://schemas.microsoft.com/office/powerpoint/2010/main" val="276416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430B16-99BD-44B6-8369-93C024B38B13}"/>
              </a:ext>
            </a:extLst>
          </p:cNvPr>
          <p:cNvSpPr txBox="1"/>
          <p:nvPr/>
        </p:nvSpPr>
        <p:spPr>
          <a:xfrm>
            <a:off x="486788" y="1292024"/>
            <a:ext cx="10264477" cy="461665"/>
          </a:xfrm>
          <a:prstGeom prst="rect">
            <a:avLst/>
          </a:prstGeom>
          <a:noFill/>
        </p:spPr>
        <p:txBody>
          <a:bodyPr wrap="none" rtlCol="0">
            <a:spAutoFit/>
          </a:bodyPr>
          <a:lstStyle/>
          <a:p>
            <a:r>
              <a:rPr lang="en-US" sz="2400" dirty="0"/>
              <a:t>Simplify the circuit: F(A,B,C)=ABC+A’BC+AB’C. The results only have three literals.</a:t>
            </a:r>
          </a:p>
        </p:txBody>
      </p:sp>
      <p:sp>
        <p:nvSpPr>
          <p:cNvPr id="10" name="TextBox 9">
            <a:extLst>
              <a:ext uri="{FF2B5EF4-FFF2-40B4-BE49-F238E27FC236}">
                <a16:creationId xmlns:a16="http://schemas.microsoft.com/office/drawing/2014/main" id="{C77949E0-F484-457D-BA6D-8B86E3DCBF6B}"/>
              </a:ext>
            </a:extLst>
          </p:cNvPr>
          <p:cNvSpPr txBox="1"/>
          <p:nvPr/>
        </p:nvSpPr>
        <p:spPr>
          <a:xfrm>
            <a:off x="4334219" y="351232"/>
            <a:ext cx="6097248" cy="646331"/>
          </a:xfrm>
          <a:prstGeom prst="rect">
            <a:avLst/>
          </a:prstGeom>
          <a:noFill/>
        </p:spPr>
        <p:txBody>
          <a:bodyPr wrap="square">
            <a:spAutoFit/>
          </a:bodyPr>
          <a:lstStyle/>
          <a:p>
            <a:r>
              <a:rPr lang="en-US" sz="3600" dirty="0"/>
              <a:t>Simplification theorems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9F3370C-BCAD-CE23-6375-8FB134CC21D5}"/>
                  </a:ext>
                </a:extLst>
              </p14:cNvPr>
              <p14:cNvContentPartPr/>
              <p14:nvPr/>
            </p14:nvContentPartPr>
            <p14:xfrm>
              <a:off x="1504800" y="1764360"/>
              <a:ext cx="10186560" cy="3686760"/>
            </p14:xfrm>
          </p:contentPart>
        </mc:Choice>
        <mc:Fallback>
          <p:pic>
            <p:nvPicPr>
              <p:cNvPr id="2" name="Ink 1">
                <a:extLst>
                  <a:ext uri="{FF2B5EF4-FFF2-40B4-BE49-F238E27FC236}">
                    <a16:creationId xmlns:a16="http://schemas.microsoft.com/office/drawing/2014/main" id="{09F3370C-BCAD-CE23-6375-8FB134CC21D5}"/>
                  </a:ext>
                </a:extLst>
              </p:cNvPr>
              <p:cNvPicPr/>
              <p:nvPr/>
            </p:nvPicPr>
            <p:blipFill>
              <a:blip r:embed="rId3"/>
              <a:stretch>
                <a:fillRect/>
              </a:stretch>
            </p:blipFill>
            <p:spPr>
              <a:xfrm>
                <a:off x="1495440" y="1755000"/>
                <a:ext cx="10205280" cy="3705480"/>
              </a:xfrm>
              <a:prstGeom prst="rect">
                <a:avLst/>
              </a:prstGeom>
            </p:spPr>
          </p:pic>
        </mc:Fallback>
      </mc:AlternateContent>
    </p:spTree>
    <p:extLst>
      <p:ext uri="{BB962C8B-B14F-4D97-AF65-F5344CB8AC3E}">
        <p14:creationId xmlns:p14="http://schemas.microsoft.com/office/powerpoint/2010/main" val="144065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2367D5-CBCB-4084-98EB-7028585CF7D7}"/>
              </a:ext>
            </a:extLst>
          </p:cNvPr>
          <p:cNvSpPr txBox="1"/>
          <p:nvPr/>
        </p:nvSpPr>
        <p:spPr>
          <a:xfrm>
            <a:off x="3549436" y="223815"/>
            <a:ext cx="5093127" cy="646331"/>
          </a:xfrm>
          <a:prstGeom prst="rect">
            <a:avLst/>
          </a:prstGeom>
          <a:noFill/>
        </p:spPr>
        <p:txBody>
          <a:bodyPr wrap="square">
            <a:spAutoFit/>
          </a:bodyPr>
          <a:lstStyle/>
          <a:p>
            <a:r>
              <a:rPr lang="en-US" sz="3600" dirty="0"/>
              <a:t>Prove the validity &amp; XOR </a:t>
            </a:r>
          </a:p>
        </p:txBody>
      </p:sp>
      <p:sp>
        <p:nvSpPr>
          <p:cNvPr id="7" name="TextBox 6">
            <a:extLst>
              <a:ext uri="{FF2B5EF4-FFF2-40B4-BE49-F238E27FC236}">
                <a16:creationId xmlns:a16="http://schemas.microsoft.com/office/drawing/2014/main" id="{524C8653-BC80-4D00-B39B-8923C644DC22}"/>
              </a:ext>
            </a:extLst>
          </p:cNvPr>
          <p:cNvSpPr txBox="1"/>
          <p:nvPr/>
        </p:nvSpPr>
        <p:spPr>
          <a:xfrm>
            <a:off x="577121" y="1371600"/>
            <a:ext cx="7580986" cy="461665"/>
          </a:xfrm>
          <a:prstGeom prst="rect">
            <a:avLst/>
          </a:prstGeom>
          <a:noFill/>
        </p:spPr>
        <p:txBody>
          <a:bodyPr wrap="none" rtlCol="0">
            <a:spAutoFit/>
          </a:bodyPr>
          <a:lstStyle/>
          <a:p>
            <a:r>
              <a:rPr lang="en-US" sz="2400" dirty="0"/>
              <a:t>Is the following distributive law valid? A</a:t>
            </a:r>
            <a:r>
              <a:rPr lang="en-US" sz="2400" b="0" dirty="0">
                <a:solidFill>
                  <a:srgbClr val="202122"/>
                </a:solidFill>
                <a:effectLst/>
              </a:rPr>
              <a:t>⊕BC=(A⊕B)(A⊕C)</a:t>
            </a:r>
            <a:endParaRPr lang="en-US"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A1C226F-19EC-0E3A-A119-418CFD97A0CA}"/>
                  </a:ext>
                </a:extLst>
              </p14:cNvPr>
              <p14:cNvContentPartPr/>
              <p14:nvPr/>
            </p14:nvContentPartPr>
            <p14:xfrm>
              <a:off x="1563840" y="245880"/>
              <a:ext cx="10443960" cy="6459120"/>
            </p14:xfrm>
          </p:contentPart>
        </mc:Choice>
        <mc:Fallback>
          <p:pic>
            <p:nvPicPr>
              <p:cNvPr id="2" name="Ink 1">
                <a:extLst>
                  <a:ext uri="{FF2B5EF4-FFF2-40B4-BE49-F238E27FC236}">
                    <a16:creationId xmlns:a16="http://schemas.microsoft.com/office/drawing/2014/main" id="{7A1C226F-19EC-0E3A-A119-418CFD97A0CA}"/>
                  </a:ext>
                </a:extLst>
              </p:cNvPr>
              <p:cNvPicPr/>
              <p:nvPr/>
            </p:nvPicPr>
            <p:blipFill>
              <a:blip r:embed="rId3"/>
              <a:stretch>
                <a:fillRect/>
              </a:stretch>
            </p:blipFill>
            <p:spPr>
              <a:xfrm>
                <a:off x="1554480" y="236520"/>
                <a:ext cx="10462680" cy="6477840"/>
              </a:xfrm>
              <a:prstGeom prst="rect">
                <a:avLst/>
              </a:prstGeom>
            </p:spPr>
          </p:pic>
        </mc:Fallback>
      </mc:AlternateContent>
    </p:spTree>
    <p:extLst>
      <p:ext uri="{BB962C8B-B14F-4D97-AF65-F5344CB8AC3E}">
        <p14:creationId xmlns:p14="http://schemas.microsoft.com/office/powerpoint/2010/main" val="331829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55946D-482D-47B5-9532-8C6C5D3E18E8}"/>
              </a:ext>
            </a:extLst>
          </p:cNvPr>
          <p:cNvSpPr txBox="1"/>
          <p:nvPr/>
        </p:nvSpPr>
        <p:spPr>
          <a:xfrm>
            <a:off x="4334219" y="351232"/>
            <a:ext cx="6097248" cy="646331"/>
          </a:xfrm>
          <a:prstGeom prst="rect">
            <a:avLst/>
          </a:prstGeom>
          <a:noFill/>
        </p:spPr>
        <p:txBody>
          <a:bodyPr wrap="square">
            <a:spAutoFit/>
          </a:bodyPr>
          <a:lstStyle/>
          <a:p>
            <a:r>
              <a:rPr lang="en-US" sz="3600" dirty="0"/>
              <a:t>Simplification theorems</a:t>
            </a:r>
          </a:p>
        </p:txBody>
      </p:sp>
      <p:sp>
        <p:nvSpPr>
          <p:cNvPr id="7" name="TextBox 6">
            <a:extLst>
              <a:ext uri="{FF2B5EF4-FFF2-40B4-BE49-F238E27FC236}">
                <a16:creationId xmlns:a16="http://schemas.microsoft.com/office/drawing/2014/main" id="{325796EC-D384-4A3E-AB74-07EA0A69E619}"/>
              </a:ext>
            </a:extLst>
          </p:cNvPr>
          <p:cNvSpPr txBox="1"/>
          <p:nvPr/>
        </p:nvSpPr>
        <p:spPr>
          <a:xfrm>
            <a:off x="486788" y="1292024"/>
            <a:ext cx="8874865" cy="830997"/>
          </a:xfrm>
          <a:prstGeom prst="rect">
            <a:avLst/>
          </a:prstGeom>
          <a:noFill/>
        </p:spPr>
        <p:txBody>
          <a:bodyPr wrap="none" rtlCol="0">
            <a:spAutoFit/>
          </a:bodyPr>
          <a:lstStyle/>
          <a:p>
            <a:r>
              <a:rPr lang="en-US" sz="2400" dirty="0"/>
              <a:t>Reduce to a minimum sum of products(answer only has two literals):</a:t>
            </a:r>
          </a:p>
          <a:p>
            <a:r>
              <a:rPr lang="en-US" sz="2400" dirty="0"/>
              <a:t>Y(X’+Z’)+(XY+Y’Z)</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F69470A-5A44-B016-A8E1-5076E19E7C70}"/>
                  </a:ext>
                </a:extLst>
              </p14:cNvPr>
              <p14:cNvContentPartPr/>
              <p14:nvPr/>
            </p14:nvContentPartPr>
            <p14:xfrm>
              <a:off x="1577520" y="2290680"/>
              <a:ext cx="9506160" cy="3887640"/>
            </p14:xfrm>
          </p:contentPart>
        </mc:Choice>
        <mc:Fallback>
          <p:pic>
            <p:nvPicPr>
              <p:cNvPr id="2" name="Ink 1">
                <a:extLst>
                  <a:ext uri="{FF2B5EF4-FFF2-40B4-BE49-F238E27FC236}">
                    <a16:creationId xmlns:a16="http://schemas.microsoft.com/office/drawing/2014/main" id="{BF69470A-5A44-B016-A8E1-5076E19E7C70}"/>
                  </a:ext>
                </a:extLst>
              </p:cNvPr>
              <p:cNvPicPr/>
              <p:nvPr/>
            </p:nvPicPr>
            <p:blipFill>
              <a:blip r:embed="rId3"/>
              <a:stretch>
                <a:fillRect/>
              </a:stretch>
            </p:blipFill>
            <p:spPr>
              <a:xfrm>
                <a:off x="1568160" y="2281320"/>
                <a:ext cx="9524880" cy="3906360"/>
              </a:xfrm>
              <a:prstGeom prst="rect">
                <a:avLst/>
              </a:prstGeom>
            </p:spPr>
          </p:pic>
        </mc:Fallback>
      </mc:AlternateContent>
    </p:spTree>
    <p:extLst>
      <p:ext uri="{BB962C8B-B14F-4D97-AF65-F5344CB8AC3E}">
        <p14:creationId xmlns:p14="http://schemas.microsoft.com/office/powerpoint/2010/main" val="110290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55946D-482D-47B5-9532-8C6C5D3E18E8}"/>
              </a:ext>
            </a:extLst>
          </p:cNvPr>
          <p:cNvSpPr txBox="1"/>
          <p:nvPr/>
        </p:nvSpPr>
        <p:spPr>
          <a:xfrm>
            <a:off x="4334219" y="351232"/>
            <a:ext cx="6097248" cy="646331"/>
          </a:xfrm>
          <a:prstGeom prst="rect">
            <a:avLst/>
          </a:prstGeom>
          <a:noFill/>
        </p:spPr>
        <p:txBody>
          <a:bodyPr wrap="square">
            <a:spAutoFit/>
          </a:bodyPr>
          <a:lstStyle/>
          <a:p>
            <a:r>
              <a:rPr lang="en-US" sz="3600" dirty="0"/>
              <a:t>Simplification theorems</a:t>
            </a:r>
          </a:p>
        </p:txBody>
      </p:sp>
      <p:sp>
        <p:nvSpPr>
          <p:cNvPr id="7" name="TextBox 6">
            <a:extLst>
              <a:ext uri="{FF2B5EF4-FFF2-40B4-BE49-F238E27FC236}">
                <a16:creationId xmlns:a16="http://schemas.microsoft.com/office/drawing/2014/main" id="{325796EC-D384-4A3E-AB74-07EA0A69E619}"/>
              </a:ext>
            </a:extLst>
          </p:cNvPr>
          <p:cNvSpPr txBox="1"/>
          <p:nvPr/>
        </p:nvSpPr>
        <p:spPr>
          <a:xfrm>
            <a:off x="486788" y="1292024"/>
            <a:ext cx="5098960" cy="830997"/>
          </a:xfrm>
          <a:prstGeom prst="rect">
            <a:avLst/>
          </a:prstGeom>
          <a:noFill/>
        </p:spPr>
        <p:txBody>
          <a:bodyPr wrap="none" rtlCol="0">
            <a:spAutoFit/>
          </a:bodyPr>
          <a:lstStyle/>
          <a:p>
            <a:r>
              <a:rPr lang="en-US" sz="2400" dirty="0"/>
              <a:t>Reduce to a minimum sum of products:</a:t>
            </a:r>
          </a:p>
          <a:p>
            <a:r>
              <a:rPr lang="en-US" sz="2400" dirty="0"/>
              <a:t>(A+B)(C</a:t>
            </a:r>
            <a:r>
              <a:rPr lang="en-US" sz="2400" b="0" dirty="0">
                <a:solidFill>
                  <a:srgbClr val="202122"/>
                </a:solidFill>
                <a:effectLst/>
              </a:rPr>
              <a:t>⊕</a:t>
            </a:r>
            <a:r>
              <a:rPr lang="en-US" sz="2400" dirty="0"/>
              <a:t>D)+AB’</a:t>
            </a:r>
          </a:p>
        </p:txBody>
      </p:sp>
      <p:pic>
        <p:nvPicPr>
          <p:cNvPr id="9" name="Picture 8">
            <a:extLst>
              <a:ext uri="{FF2B5EF4-FFF2-40B4-BE49-F238E27FC236}">
                <a16:creationId xmlns:a16="http://schemas.microsoft.com/office/drawing/2014/main" id="{822C236E-BCA4-38B1-3F15-569DE94631E4}"/>
              </a:ext>
            </a:extLst>
          </p:cNvPr>
          <p:cNvPicPr>
            <a:picLocks noChangeAspect="1"/>
          </p:cNvPicPr>
          <p:nvPr/>
        </p:nvPicPr>
        <p:blipFill>
          <a:blip r:embed="rId2"/>
          <a:stretch>
            <a:fillRect/>
          </a:stretch>
        </p:blipFill>
        <p:spPr>
          <a:xfrm>
            <a:off x="2872943" y="4706135"/>
            <a:ext cx="3228975" cy="42862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9A10AD5-B54F-ADCF-4781-5D9145126913}"/>
                  </a:ext>
                </a:extLst>
              </p14:cNvPr>
              <p14:cNvContentPartPr/>
              <p14:nvPr/>
            </p14:nvContentPartPr>
            <p14:xfrm>
              <a:off x="765720" y="2247840"/>
              <a:ext cx="7965360" cy="1663560"/>
            </p14:xfrm>
          </p:contentPart>
        </mc:Choice>
        <mc:Fallback>
          <p:pic>
            <p:nvPicPr>
              <p:cNvPr id="2" name="Ink 1">
                <a:extLst>
                  <a:ext uri="{FF2B5EF4-FFF2-40B4-BE49-F238E27FC236}">
                    <a16:creationId xmlns:a16="http://schemas.microsoft.com/office/drawing/2014/main" id="{19A10AD5-B54F-ADCF-4781-5D9145126913}"/>
                  </a:ext>
                </a:extLst>
              </p:cNvPr>
              <p:cNvPicPr/>
              <p:nvPr/>
            </p:nvPicPr>
            <p:blipFill>
              <a:blip r:embed="rId4"/>
              <a:stretch>
                <a:fillRect/>
              </a:stretch>
            </p:blipFill>
            <p:spPr>
              <a:xfrm>
                <a:off x="756360" y="2238480"/>
                <a:ext cx="7984080" cy="1682280"/>
              </a:xfrm>
              <a:prstGeom prst="rect">
                <a:avLst/>
              </a:prstGeom>
            </p:spPr>
          </p:pic>
        </mc:Fallback>
      </mc:AlternateContent>
    </p:spTree>
    <p:extLst>
      <p:ext uri="{BB962C8B-B14F-4D97-AF65-F5344CB8AC3E}">
        <p14:creationId xmlns:p14="http://schemas.microsoft.com/office/powerpoint/2010/main" val="151669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876C6F-110A-421E-A704-B579F0D85BBD}"/>
              </a:ext>
            </a:extLst>
          </p:cNvPr>
          <p:cNvSpPr txBox="1"/>
          <p:nvPr/>
        </p:nvSpPr>
        <p:spPr>
          <a:xfrm>
            <a:off x="577121" y="1349115"/>
            <a:ext cx="9816983" cy="1200329"/>
          </a:xfrm>
          <a:prstGeom prst="rect">
            <a:avLst/>
          </a:prstGeom>
          <a:noFill/>
        </p:spPr>
        <p:txBody>
          <a:bodyPr wrap="none" rtlCol="0">
            <a:spAutoFit/>
          </a:bodyPr>
          <a:lstStyle/>
          <a:p>
            <a:r>
              <a:rPr lang="en-US" sz="2400" dirty="0"/>
              <a:t>There are three input signals A, B, C. If three inputs are 0 at the same time </a:t>
            </a:r>
          </a:p>
          <a:p>
            <a:r>
              <a:rPr lang="en-US" sz="2400" dirty="0"/>
              <a:t>or only two signals are 1 at the same time, the output F is 1, otherwise, F is 0.</a:t>
            </a:r>
          </a:p>
          <a:p>
            <a:r>
              <a:rPr lang="en-US" sz="2400" dirty="0"/>
              <a:t>Build its truth table</a:t>
            </a:r>
          </a:p>
        </p:txBody>
      </p:sp>
      <p:sp>
        <p:nvSpPr>
          <p:cNvPr id="7" name="TextBox 6">
            <a:extLst>
              <a:ext uri="{FF2B5EF4-FFF2-40B4-BE49-F238E27FC236}">
                <a16:creationId xmlns:a16="http://schemas.microsoft.com/office/drawing/2014/main" id="{D8A3E3DD-478A-4564-85B6-50A651BED092}"/>
              </a:ext>
            </a:extLst>
          </p:cNvPr>
          <p:cNvSpPr txBox="1"/>
          <p:nvPr/>
        </p:nvSpPr>
        <p:spPr>
          <a:xfrm>
            <a:off x="442211" y="508629"/>
            <a:ext cx="11107710" cy="1200329"/>
          </a:xfrm>
          <a:prstGeom prst="rect">
            <a:avLst/>
          </a:prstGeom>
          <a:noFill/>
        </p:spPr>
        <p:txBody>
          <a:bodyPr wrap="square">
            <a:spAutoFit/>
          </a:bodyPr>
          <a:lstStyle/>
          <a:p>
            <a:r>
              <a:rPr lang="en-US" altLang="zh-CN" sz="3600" dirty="0"/>
              <a:t>Truth table &amp; </a:t>
            </a:r>
            <a:r>
              <a:rPr lang="en-US" sz="3600" dirty="0"/>
              <a:t>Use Boolean expression to specify a system</a:t>
            </a:r>
          </a:p>
          <a:p>
            <a:endParaRPr lang="en-US" altLang="zh-CN" sz="36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224EC7B-F9E6-EE87-97CB-3AFAC6A93F31}"/>
                  </a:ext>
                </a:extLst>
              </p14:cNvPr>
              <p14:cNvContentPartPr/>
              <p14:nvPr/>
            </p14:nvContentPartPr>
            <p14:xfrm>
              <a:off x="2423160" y="1066680"/>
              <a:ext cx="9496440" cy="5101560"/>
            </p14:xfrm>
          </p:contentPart>
        </mc:Choice>
        <mc:Fallback>
          <p:pic>
            <p:nvPicPr>
              <p:cNvPr id="2" name="Ink 1">
                <a:extLst>
                  <a:ext uri="{FF2B5EF4-FFF2-40B4-BE49-F238E27FC236}">
                    <a16:creationId xmlns:a16="http://schemas.microsoft.com/office/drawing/2014/main" id="{0224EC7B-F9E6-EE87-97CB-3AFAC6A93F31}"/>
                  </a:ext>
                </a:extLst>
              </p:cNvPr>
              <p:cNvPicPr/>
              <p:nvPr/>
            </p:nvPicPr>
            <p:blipFill>
              <a:blip r:embed="rId3"/>
              <a:stretch>
                <a:fillRect/>
              </a:stretch>
            </p:blipFill>
            <p:spPr>
              <a:xfrm>
                <a:off x="2413800" y="1057320"/>
                <a:ext cx="9515160" cy="5120280"/>
              </a:xfrm>
              <a:prstGeom prst="rect">
                <a:avLst/>
              </a:prstGeom>
            </p:spPr>
          </p:pic>
        </mc:Fallback>
      </mc:AlternateContent>
    </p:spTree>
    <p:extLst>
      <p:ext uri="{BB962C8B-B14F-4D97-AF65-F5344CB8AC3E}">
        <p14:creationId xmlns:p14="http://schemas.microsoft.com/office/powerpoint/2010/main" val="104534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37C2C3-D82A-42B3-994A-B941F61AA53B}"/>
              </a:ext>
            </a:extLst>
          </p:cNvPr>
          <p:cNvSpPr txBox="1"/>
          <p:nvPr/>
        </p:nvSpPr>
        <p:spPr>
          <a:xfrm>
            <a:off x="3047376" y="785947"/>
            <a:ext cx="6097248" cy="646331"/>
          </a:xfrm>
          <a:prstGeom prst="rect">
            <a:avLst/>
          </a:prstGeom>
          <a:noFill/>
        </p:spPr>
        <p:txBody>
          <a:bodyPr wrap="square">
            <a:spAutoFit/>
          </a:bodyPr>
          <a:lstStyle/>
          <a:p>
            <a:r>
              <a:rPr lang="en-US" sz="3600" dirty="0"/>
              <a:t>Sum-of-Product and </a:t>
            </a:r>
            <a:r>
              <a:rPr lang="en-US" sz="3600" dirty="0" err="1"/>
              <a:t>minterms</a:t>
            </a:r>
            <a:endParaRPr lang="en-US" sz="3600" dirty="0"/>
          </a:p>
        </p:txBody>
      </p:sp>
      <p:sp>
        <p:nvSpPr>
          <p:cNvPr id="7" name="TextBox 6">
            <a:extLst>
              <a:ext uri="{FF2B5EF4-FFF2-40B4-BE49-F238E27FC236}">
                <a16:creationId xmlns:a16="http://schemas.microsoft.com/office/drawing/2014/main" id="{3AEEB0AC-4D9A-468C-9D4F-97D04E8C3C2E}"/>
              </a:ext>
            </a:extLst>
          </p:cNvPr>
          <p:cNvSpPr txBox="1"/>
          <p:nvPr/>
        </p:nvSpPr>
        <p:spPr>
          <a:xfrm>
            <a:off x="652072" y="1671619"/>
            <a:ext cx="4616971" cy="830997"/>
          </a:xfrm>
          <a:prstGeom prst="rect">
            <a:avLst/>
          </a:prstGeom>
          <a:noFill/>
        </p:spPr>
        <p:txBody>
          <a:bodyPr wrap="square" rtlCol="0">
            <a:spAutoFit/>
          </a:bodyPr>
          <a:lstStyle/>
          <a:p>
            <a:r>
              <a:rPr lang="en-US" sz="2400" dirty="0"/>
              <a:t>Given F(A,B,C)=A’BC’+C.</a:t>
            </a:r>
          </a:p>
          <a:p>
            <a:r>
              <a:rPr lang="en-US" sz="2400" dirty="0"/>
              <a:t>Express F as a </a:t>
            </a:r>
            <a:r>
              <a:rPr lang="en-US" sz="2400" dirty="0" err="1"/>
              <a:t>minterm</a:t>
            </a:r>
            <a:r>
              <a:rPr lang="en-US" sz="2400" dirty="0"/>
              <a:t> expansion.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7CBEBD1-D000-D610-A7BA-6E8DD1070EBD}"/>
                  </a:ext>
                </a:extLst>
              </p14:cNvPr>
              <p14:cNvContentPartPr/>
              <p14:nvPr/>
            </p14:nvContentPartPr>
            <p14:xfrm>
              <a:off x="1836000" y="2676600"/>
              <a:ext cx="8798400" cy="1305000"/>
            </p14:xfrm>
          </p:contentPart>
        </mc:Choice>
        <mc:Fallback>
          <p:pic>
            <p:nvPicPr>
              <p:cNvPr id="2" name="Ink 1">
                <a:extLst>
                  <a:ext uri="{FF2B5EF4-FFF2-40B4-BE49-F238E27FC236}">
                    <a16:creationId xmlns:a16="http://schemas.microsoft.com/office/drawing/2014/main" id="{17CBEBD1-D000-D610-A7BA-6E8DD1070EBD}"/>
                  </a:ext>
                </a:extLst>
              </p:cNvPr>
              <p:cNvPicPr/>
              <p:nvPr/>
            </p:nvPicPr>
            <p:blipFill>
              <a:blip r:embed="rId3"/>
              <a:stretch>
                <a:fillRect/>
              </a:stretch>
            </p:blipFill>
            <p:spPr>
              <a:xfrm>
                <a:off x="1826640" y="2667240"/>
                <a:ext cx="8817120" cy="1323720"/>
              </a:xfrm>
              <a:prstGeom prst="rect">
                <a:avLst/>
              </a:prstGeom>
            </p:spPr>
          </p:pic>
        </mc:Fallback>
      </mc:AlternateContent>
    </p:spTree>
    <p:extLst>
      <p:ext uri="{BB962C8B-B14F-4D97-AF65-F5344CB8AC3E}">
        <p14:creationId xmlns:p14="http://schemas.microsoft.com/office/powerpoint/2010/main" val="76692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0"/>
            <a:ext cx="7776972" cy="990600"/>
          </a:xfrm>
        </p:spPr>
        <p:txBody>
          <a:bodyPr>
            <a:normAutofit/>
          </a:bodyPr>
          <a:lstStyle/>
          <a:p>
            <a:r>
              <a:rPr lang="en-US" sz="2400" dirty="0"/>
              <a:t>Determination of Minimum Expressions Using Essential Prime </a:t>
            </a:r>
            <a:r>
              <a:rPr lang="en-US" sz="2400" dirty="0" err="1"/>
              <a:t>Implicants</a:t>
            </a:r>
            <a:endParaRPr lang="en-US" sz="2400" dirty="0"/>
          </a:p>
        </p:txBody>
      </p:sp>
      <p:sp>
        <p:nvSpPr>
          <p:cNvPr id="3" name="Subtitle 2"/>
          <p:cNvSpPr>
            <a:spLocks noGrp="1"/>
          </p:cNvSpPr>
          <p:nvPr>
            <p:ph type="subTitle" idx="1"/>
          </p:nvPr>
        </p:nvSpPr>
        <p:spPr>
          <a:xfrm>
            <a:off x="2209801" y="2133600"/>
            <a:ext cx="7853265" cy="3733800"/>
          </a:xfrm>
        </p:spPr>
        <p:txBody>
          <a:bodyPr>
            <a:noAutofit/>
          </a:bodyPr>
          <a:lstStyle/>
          <a:p>
            <a:pPr marL="342900" indent="-342900" algn="l"/>
            <a:r>
              <a:rPr lang="en-US" sz="2200" b="1" dirty="0"/>
              <a:t>Procedure to Obtain a Minimum Sum of Products from a </a:t>
            </a:r>
            <a:r>
              <a:rPr lang="en-US" sz="2200" b="1" dirty="0" err="1"/>
              <a:t>Karnaugh</a:t>
            </a:r>
            <a:r>
              <a:rPr lang="en-US" sz="2200" b="1" dirty="0"/>
              <a:t> Map:</a:t>
            </a:r>
          </a:p>
          <a:p>
            <a:pPr marL="457200" indent="-457200" algn="l">
              <a:buAutoNum type="arabicPeriod"/>
            </a:pPr>
            <a:r>
              <a:rPr lang="en-US" sz="2200" dirty="0"/>
              <a:t>Find all prime implicants</a:t>
            </a:r>
          </a:p>
          <a:p>
            <a:pPr marL="457200" indent="-457200" algn="l">
              <a:buAutoNum type="arabicPeriod"/>
            </a:pPr>
            <a:endParaRPr lang="en-US" sz="2200" dirty="0"/>
          </a:p>
          <a:p>
            <a:pPr marL="342900" indent="-342900" algn="l">
              <a:buAutoNum type="arabicPeriod"/>
            </a:pPr>
            <a:r>
              <a:rPr lang="en-US" sz="2200" dirty="0"/>
              <a:t> Include all essential prime implicants</a:t>
            </a:r>
          </a:p>
          <a:p>
            <a:pPr marL="342900" indent="-342900" algn="l">
              <a:buAutoNum type="arabicPeriod"/>
            </a:pPr>
            <a:endParaRPr lang="en-US" sz="2200" dirty="0"/>
          </a:p>
          <a:p>
            <a:pPr marL="342900" indent="-342900" algn="l">
              <a:buAutoNum type="arabicPeriod"/>
            </a:pPr>
            <a:r>
              <a:rPr lang="en-US" sz="2200" dirty="0"/>
              <a:t> Include other prime implicants to cover all </a:t>
            </a:r>
            <a:r>
              <a:rPr lang="en-US" sz="2200" dirty="0" err="1"/>
              <a:t>minterms</a:t>
            </a:r>
            <a:r>
              <a:rPr lang="en-US" sz="2200" dirty="0"/>
              <a:t> not yet covered. Try to minimize the overlap between the prime implicants</a:t>
            </a:r>
          </a:p>
          <a:p>
            <a:pPr marL="342900" indent="-342900" algn="l">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D9D92EB-A9C2-B89A-593E-F16328719062}"/>
                  </a:ext>
                </a:extLst>
              </p14:cNvPr>
              <p14:cNvContentPartPr/>
              <p14:nvPr/>
            </p14:nvContentPartPr>
            <p14:xfrm>
              <a:off x="1252800" y="1486080"/>
              <a:ext cx="10557360" cy="4672440"/>
            </p14:xfrm>
          </p:contentPart>
        </mc:Choice>
        <mc:Fallback>
          <p:pic>
            <p:nvPicPr>
              <p:cNvPr id="5" name="Ink 4">
                <a:extLst>
                  <a:ext uri="{FF2B5EF4-FFF2-40B4-BE49-F238E27FC236}">
                    <a16:creationId xmlns:a16="http://schemas.microsoft.com/office/drawing/2014/main" id="{FD9D92EB-A9C2-B89A-593E-F16328719062}"/>
                  </a:ext>
                </a:extLst>
              </p:cNvPr>
              <p:cNvPicPr/>
              <p:nvPr/>
            </p:nvPicPr>
            <p:blipFill>
              <a:blip r:embed="rId3"/>
              <a:stretch>
                <a:fillRect/>
              </a:stretch>
            </p:blipFill>
            <p:spPr>
              <a:xfrm>
                <a:off x="1243440" y="1476720"/>
                <a:ext cx="10576080" cy="4691160"/>
              </a:xfrm>
              <a:prstGeom prst="rect">
                <a:avLst/>
              </a:prstGeom>
            </p:spPr>
          </p:pic>
        </mc:Fallback>
      </mc:AlternateContent>
    </p:spTree>
    <p:extLst>
      <p:ext uri="{BB962C8B-B14F-4D97-AF65-F5344CB8AC3E}">
        <p14:creationId xmlns:p14="http://schemas.microsoft.com/office/powerpoint/2010/main" val="256940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EDBEC-1671-4BC5-9AFD-0837781A518C}"/>
              </a:ext>
            </a:extLst>
          </p:cNvPr>
          <p:cNvSpPr txBox="1"/>
          <p:nvPr/>
        </p:nvSpPr>
        <p:spPr>
          <a:xfrm>
            <a:off x="1189844" y="253797"/>
            <a:ext cx="10007807" cy="646331"/>
          </a:xfrm>
          <a:prstGeom prst="rect">
            <a:avLst/>
          </a:prstGeom>
          <a:noFill/>
        </p:spPr>
        <p:txBody>
          <a:bodyPr wrap="square">
            <a:spAutoFit/>
          </a:bodyPr>
          <a:lstStyle/>
          <a:p>
            <a:r>
              <a:rPr lang="en-US" sz="3600" dirty="0"/>
              <a:t>Use K-map to simplify the Boolean expressions</a:t>
            </a:r>
          </a:p>
        </p:txBody>
      </p:sp>
      <p:sp>
        <p:nvSpPr>
          <p:cNvPr id="2" name="TextBox 1">
            <a:extLst>
              <a:ext uri="{FF2B5EF4-FFF2-40B4-BE49-F238E27FC236}">
                <a16:creationId xmlns:a16="http://schemas.microsoft.com/office/drawing/2014/main" id="{A0223C6A-7FA2-40EA-92CD-1F3EBE32DFB3}"/>
              </a:ext>
            </a:extLst>
          </p:cNvPr>
          <p:cNvSpPr txBox="1"/>
          <p:nvPr/>
        </p:nvSpPr>
        <p:spPr>
          <a:xfrm>
            <a:off x="1189844" y="1439056"/>
            <a:ext cx="5928611" cy="1200329"/>
          </a:xfrm>
          <a:prstGeom prst="rect">
            <a:avLst/>
          </a:prstGeom>
          <a:noFill/>
        </p:spPr>
        <p:txBody>
          <a:bodyPr wrap="none" rtlCol="0">
            <a:spAutoFit/>
          </a:bodyPr>
          <a:lstStyle/>
          <a:p>
            <a:r>
              <a:rPr lang="en-US" sz="2400" dirty="0"/>
              <a:t>Use K-map to simplify the following functions:</a:t>
            </a:r>
          </a:p>
          <a:p>
            <a:pPr marL="342900" indent="-342900">
              <a:buAutoNum type="arabicParenBoth"/>
            </a:pPr>
            <a:r>
              <a:rPr lang="en-US" sz="2400" dirty="0"/>
              <a:t>F(A,B,C)=</a:t>
            </a:r>
            <a:r>
              <a:rPr lang="el-GR" sz="2400" b="0" i="0" dirty="0">
                <a:solidFill>
                  <a:srgbClr val="202124"/>
                </a:solidFill>
                <a:effectLst/>
              </a:rPr>
              <a:t> Σ</a:t>
            </a:r>
            <a:r>
              <a:rPr lang="en-US" altLang="zh-CN" sz="2400" b="0" i="0" dirty="0">
                <a:solidFill>
                  <a:srgbClr val="202124"/>
                </a:solidFill>
                <a:effectLst/>
              </a:rPr>
              <a:t>m(0,4,5,6,7) </a:t>
            </a:r>
          </a:p>
          <a:p>
            <a:pPr marL="342900" indent="-342900">
              <a:buAutoNum type="arabicParenBoth"/>
            </a:pPr>
            <a:r>
              <a:rPr lang="en-US" sz="2400" dirty="0"/>
              <a:t>F(A,B,C)=</a:t>
            </a:r>
            <a:r>
              <a:rPr lang="el-GR" sz="2400" b="0" i="0" dirty="0">
                <a:solidFill>
                  <a:srgbClr val="202124"/>
                </a:solidFill>
                <a:effectLst/>
              </a:rPr>
              <a:t>Σ</a:t>
            </a:r>
            <a:r>
              <a:rPr lang="en-US" altLang="zh-CN" sz="2400" b="0" i="0" dirty="0">
                <a:solidFill>
                  <a:srgbClr val="202124"/>
                </a:solidFill>
                <a:effectLst/>
              </a:rPr>
              <a:t>m(0,2,3,7)</a:t>
            </a:r>
            <a:endParaRPr lang="en-US" sz="24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0CEE4D0-13CD-0323-3BEC-E4F2B4E45DEE}"/>
                  </a:ext>
                </a:extLst>
              </p14:cNvPr>
              <p14:cNvContentPartPr/>
              <p14:nvPr/>
            </p14:nvContentPartPr>
            <p14:xfrm>
              <a:off x="3454560" y="5359320"/>
              <a:ext cx="736920" cy="222840"/>
            </p14:xfrm>
          </p:contentPart>
        </mc:Choice>
        <mc:Fallback>
          <p:pic>
            <p:nvPicPr>
              <p:cNvPr id="3" name="Ink 2">
                <a:extLst>
                  <a:ext uri="{FF2B5EF4-FFF2-40B4-BE49-F238E27FC236}">
                    <a16:creationId xmlns:a16="http://schemas.microsoft.com/office/drawing/2014/main" id="{F0CEE4D0-13CD-0323-3BEC-E4F2B4E45DEE}"/>
                  </a:ext>
                </a:extLst>
              </p:cNvPr>
              <p:cNvPicPr/>
              <p:nvPr/>
            </p:nvPicPr>
            <p:blipFill>
              <a:blip r:embed="rId3"/>
              <a:stretch>
                <a:fillRect/>
              </a:stretch>
            </p:blipFill>
            <p:spPr>
              <a:xfrm>
                <a:off x="3438720" y="5295960"/>
                <a:ext cx="76824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3349515-3CB6-3A15-8CA9-C4E2E57E746D}"/>
                  </a:ext>
                </a:extLst>
              </p14:cNvPr>
              <p14:cNvContentPartPr/>
              <p14:nvPr/>
            </p14:nvContentPartPr>
            <p14:xfrm>
              <a:off x="4070520" y="5734080"/>
              <a:ext cx="660600" cy="146520"/>
            </p14:xfrm>
          </p:contentPart>
        </mc:Choice>
        <mc:Fallback>
          <p:pic>
            <p:nvPicPr>
              <p:cNvPr id="5" name="Ink 4">
                <a:extLst>
                  <a:ext uri="{FF2B5EF4-FFF2-40B4-BE49-F238E27FC236}">
                    <a16:creationId xmlns:a16="http://schemas.microsoft.com/office/drawing/2014/main" id="{93349515-3CB6-3A15-8CA9-C4E2E57E746D}"/>
                  </a:ext>
                </a:extLst>
              </p:cNvPr>
              <p:cNvPicPr/>
              <p:nvPr/>
            </p:nvPicPr>
            <p:blipFill>
              <a:blip r:embed="rId5"/>
              <a:stretch>
                <a:fillRect/>
              </a:stretch>
            </p:blipFill>
            <p:spPr>
              <a:xfrm>
                <a:off x="4054680" y="5670720"/>
                <a:ext cx="6919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51A29FE-2AE0-FCF3-0743-3EC69175E3E9}"/>
                  </a:ext>
                </a:extLst>
              </p14:cNvPr>
              <p14:cNvContentPartPr/>
              <p14:nvPr/>
            </p14:nvContentPartPr>
            <p14:xfrm>
              <a:off x="7778880" y="2819520"/>
              <a:ext cx="241560" cy="235080"/>
            </p14:xfrm>
          </p:contentPart>
        </mc:Choice>
        <mc:Fallback>
          <p:pic>
            <p:nvPicPr>
              <p:cNvPr id="7" name="Ink 6">
                <a:extLst>
                  <a:ext uri="{FF2B5EF4-FFF2-40B4-BE49-F238E27FC236}">
                    <a16:creationId xmlns:a16="http://schemas.microsoft.com/office/drawing/2014/main" id="{851A29FE-2AE0-FCF3-0743-3EC69175E3E9}"/>
                  </a:ext>
                </a:extLst>
              </p:cNvPr>
              <p:cNvPicPr/>
              <p:nvPr/>
            </p:nvPicPr>
            <p:blipFill>
              <a:blip r:embed="rId7"/>
              <a:stretch>
                <a:fillRect/>
              </a:stretch>
            </p:blipFill>
            <p:spPr>
              <a:xfrm>
                <a:off x="7763040" y="2756160"/>
                <a:ext cx="2728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FA1F812-332B-19CB-414E-6DB36487801F}"/>
                  </a:ext>
                </a:extLst>
              </p14:cNvPr>
              <p14:cNvContentPartPr/>
              <p14:nvPr/>
            </p14:nvContentPartPr>
            <p14:xfrm>
              <a:off x="9956880" y="2838600"/>
              <a:ext cx="235080" cy="247680"/>
            </p14:xfrm>
          </p:contentPart>
        </mc:Choice>
        <mc:Fallback>
          <p:pic>
            <p:nvPicPr>
              <p:cNvPr id="8" name="Ink 7">
                <a:extLst>
                  <a:ext uri="{FF2B5EF4-FFF2-40B4-BE49-F238E27FC236}">
                    <a16:creationId xmlns:a16="http://schemas.microsoft.com/office/drawing/2014/main" id="{1FA1F812-332B-19CB-414E-6DB36487801F}"/>
                  </a:ext>
                </a:extLst>
              </p:cNvPr>
              <p:cNvPicPr/>
              <p:nvPr/>
            </p:nvPicPr>
            <p:blipFill>
              <a:blip r:embed="rId9"/>
              <a:stretch>
                <a:fillRect/>
              </a:stretch>
            </p:blipFill>
            <p:spPr>
              <a:xfrm>
                <a:off x="9941040" y="2775240"/>
                <a:ext cx="26640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0ED0CB73-3959-C957-2625-A3C1DA0B8FDC}"/>
                  </a:ext>
                </a:extLst>
              </p14:cNvPr>
              <p14:cNvContentPartPr/>
              <p14:nvPr/>
            </p14:nvContentPartPr>
            <p14:xfrm>
              <a:off x="8991720" y="2851200"/>
              <a:ext cx="1136880" cy="705240"/>
            </p14:xfrm>
          </p:contentPart>
        </mc:Choice>
        <mc:Fallback>
          <p:pic>
            <p:nvPicPr>
              <p:cNvPr id="9" name="Ink 8">
                <a:extLst>
                  <a:ext uri="{FF2B5EF4-FFF2-40B4-BE49-F238E27FC236}">
                    <a16:creationId xmlns:a16="http://schemas.microsoft.com/office/drawing/2014/main" id="{0ED0CB73-3959-C957-2625-A3C1DA0B8FDC}"/>
                  </a:ext>
                </a:extLst>
              </p:cNvPr>
              <p:cNvPicPr/>
              <p:nvPr/>
            </p:nvPicPr>
            <p:blipFill>
              <a:blip r:embed="rId11"/>
              <a:stretch>
                <a:fillRect/>
              </a:stretch>
            </p:blipFill>
            <p:spPr>
              <a:xfrm>
                <a:off x="8975880" y="2787840"/>
                <a:ext cx="1168200" cy="831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3C0CB1A-BD13-B125-E03B-5105A3C0728F}"/>
                  </a:ext>
                </a:extLst>
              </p14:cNvPr>
              <p14:cNvContentPartPr/>
              <p14:nvPr/>
            </p14:nvContentPartPr>
            <p14:xfrm>
              <a:off x="1531080" y="2149200"/>
              <a:ext cx="9152640" cy="3925800"/>
            </p14:xfrm>
          </p:contentPart>
        </mc:Choice>
        <mc:Fallback>
          <p:pic>
            <p:nvPicPr>
              <p:cNvPr id="10" name="Ink 9">
                <a:extLst>
                  <a:ext uri="{FF2B5EF4-FFF2-40B4-BE49-F238E27FC236}">
                    <a16:creationId xmlns:a16="http://schemas.microsoft.com/office/drawing/2014/main" id="{03C0CB1A-BD13-B125-E03B-5105A3C0728F}"/>
                  </a:ext>
                </a:extLst>
              </p:cNvPr>
              <p:cNvPicPr/>
              <p:nvPr/>
            </p:nvPicPr>
            <p:blipFill>
              <a:blip r:embed="rId13"/>
              <a:stretch>
                <a:fillRect/>
              </a:stretch>
            </p:blipFill>
            <p:spPr>
              <a:xfrm>
                <a:off x="1521720" y="2139840"/>
                <a:ext cx="9171360" cy="3944520"/>
              </a:xfrm>
              <a:prstGeom prst="rect">
                <a:avLst/>
              </a:prstGeom>
            </p:spPr>
          </p:pic>
        </mc:Fallback>
      </mc:AlternateContent>
    </p:spTree>
    <p:extLst>
      <p:ext uri="{BB962C8B-B14F-4D97-AF65-F5344CB8AC3E}">
        <p14:creationId xmlns:p14="http://schemas.microsoft.com/office/powerpoint/2010/main" val="402881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EDBEC-1671-4BC5-9AFD-0837781A518C}"/>
              </a:ext>
            </a:extLst>
          </p:cNvPr>
          <p:cNvSpPr txBox="1"/>
          <p:nvPr/>
        </p:nvSpPr>
        <p:spPr>
          <a:xfrm>
            <a:off x="1189844" y="253797"/>
            <a:ext cx="10007807" cy="646331"/>
          </a:xfrm>
          <a:prstGeom prst="rect">
            <a:avLst/>
          </a:prstGeom>
          <a:noFill/>
        </p:spPr>
        <p:txBody>
          <a:bodyPr wrap="square">
            <a:spAutoFit/>
          </a:bodyPr>
          <a:lstStyle/>
          <a:p>
            <a:r>
              <a:rPr lang="en-US" sz="3600" dirty="0"/>
              <a:t>Use K-map to simplify the Boolean expressions</a:t>
            </a:r>
          </a:p>
        </p:txBody>
      </p:sp>
      <p:sp>
        <p:nvSpPr>
          <p:cNvPr id="4" name="object 5">
            <a:extLst>
              <a:ext uri="{FF2B5EF4-FFF2-40B4-BE49-F238E27FC236}">
                <a16:creationId xmlns:a16="http://schemas.microsoft.com/office/drawing/2014/main" id="{2C833E6D-8797-40BE-AACE-E5B598E63F55}"/>
              </a:ext>
            </a:extLst>
          </p:cNvPr>
          <p:cNvSpPr/>
          <p:nvPr/>
        </p:nvSpPr>
        <p:spPr>
          <a:xfrm>
            <a:off x="660654" y="2780537"/>
            <a:ext cx="573405" cy="586740"/>
          </a:xfrm>
          <a:custGeom>
            <a:avLst/>
            <a:gdLst/>
            <a:ahLst/>
            <a:cxnLst/>
            <a:rect l="l" t="t" r="r" b="b"/>
            <a:pathLst>
              <a:path w="573404" h="586739">
                <a:moveTo>
                  <a:pt x="0" y="0"/>
                </a:moveTo>
                <a:lnTo>
                  <a:pt x="573024" y="586739"/>
                </a:lnTo>
              </a:path>
            </a:pathLst>
          </a:custGeom>
          <a:ln w="28956">
            <a:solidFill>
              <a:srgbClr val="000000"/>
            </a:solidFill>
          </a:ln>
        </p:spPr>
        <p:txBody>
          <a:bodyPr wrap="square" lIns="0" tIns="0" rIns="0" bIns="0" rtlCol="0"/>
          <a:lstStyle/>
          <a:p>
            <a:endParaRPr/>
          </a:p>
        </p:txBody>
      </p:sp>
      <p:sp>
        <p:nvSpPr>
          <p:cNvPr id="5" name="object 6">
            <a:extLst>
              <a:ext uri="{FF2B5EF4-FFF2-40B4-BE49-F238E27FC236}">
                <a16:creationId xmlns:a16="http://schemas.microsoft.com/office/drawing/2014/main" id="{5CB99C68-9DB4-4FAA-A0B0-E3B259E03849}"/>
              </a:ext>
            </a:extLst>
          </p:cNvPr>
          <p:cNvSpPr txBox="1"/>
          <p:nvPr/>
        </p:nvSpPr>
        <p:spPr>
          <a:xfrm>
            <a:off x="560578" y="2721101"/>
            <a:ext cx="2891155" cy="642620"/>
          </a:xfrm>
          <a:prstGeom prst="rect">
            <a:avLst/>
          </a:prstGeom>
        </p:spPr>
        <p:txBody>
          <a:bodyPr vert="horz" wrap="square" lIns="0" tIns="12700" rIns="0" bIns="0" rtlCol="0">
            <a:spAutoFit/>
          </a:bodyPr>
          <a:lstStyle/>
          <a:p>
            <a:pPr marL="354965">
              <a:lnSpc>
                <a:spcPts val="2430"/>
              </a:lnSpc>
              <a:spcBef>
                <a:spcPts val="100"/>
              </a:spcBef>
            </a:pPr>
            <a:r>
              <a:rPr lang="en-US" sz="2100" i="1" spc="-10" dirty="0">
                <a:latin typeface="Arial"/>
                <a:cs typeface="Arial"/>
              </a:rPr>
              <a:t>AB</a:t>
            </a:r>
            <a:endParaRPr sz="2100" dirty="0">
              <a:latin typeface="Arial"/>
              <a:cs typeface="Arial"/>
            </a:endParaRPr>
          </a:p>
          <a:p>
            <a:pPr marL="12700">
              <a:lnSpc>
                <a:spcPts val="2430"/>
              </a:lnSpc>
              <a:tabLst>
                <a:tab pos="843280" algn="l"/>
                <a:tab pos="1423035" algn="l"/>
                <a:tab pos="2002789" algn="l"/>
                <a:tab pos="2582545" algn="l"/>
              </a:tabLst>
            </a:pPr>
            <a:r>
              <a:rPr lang="en-US" sz="3150" i="1" baseline="1322" dirty="0">
                <a:latin typeface="Arial"/>
                <a:cs typeface="Arial"/>
              </a:rPr>
              <a:t>CD</a:t>
            </a:r>
            <a:r>
              <a:rPr sz="3150" i="1" baseline="1322" dirty="0">
                <a:latin typeface="Arial"/>
                <a:cs typeface="Arial"/>
              </a:rPr>
              <a:t>	</a:t>
            </a:r>
            <a:r>
              <a:rPr sz="2100" spc="-10" dirty="0">
                <a:latin typeface="Arial"/>
                <a:cs typeface="Arial"/>
              </a:rPr>
              <a:t>0</a:t>
            </a:r>
            <a:r>
              <a:rPr sz="2100" spc="-5" dirty="0">
                <a:latin typeface="Arial"/>
                <a:cs typeface="Arial"/>
              </a:rPr>
              <a:t>0</a:t>
            </a:r>
            <a:r>
              <a:rPr sz="2100" dirty="0">
                <a:latin typeface="Arial"/>
                <a:cs typeface="Arial"/>
              </a:rPr>
              <a:t>	</a:t>
            </a:r>
            <a:r>
              <a:rPr sz="2100" spc="-10" dirty="0">
                <a:latin typeface="Arial"/>
                <a:cs typeface="Arial"/>
              </a:rPr>
              <a:t>0</a:t>
            </a:r>
            <a:r>
              <a:rPr sz="2100" spc="-5" dirty="0">
                <a:latin typeface="Arial"/>
                <a:cs typeface="Arial"/>
              </a:rPr>
              <a:t>1</a:t>
            </a:r>
            <a:r>
              <a:rPr sz="2100" dirty="0">
                <a:latin typeface="Arial"/>
                <a:cs typeface="Arial"/>
              </a:rPr>
              <a:t>	</a:t>
            </a:r>
            <a:r>
              <a:rPr sz="2100" spc="-165" dirty="0">
                <a:latin typeface="Arial"/>
                <a:cs typeface="Arial"/>
              </a:rPr>
              <a:t>1</a:t>
            </a:r>
            <a:r>
              <a:rPr sz="2100" spc="-5" dirty="0">
                <a:latin typeface="Arial"/>
                <a:cs typeface="Arial"/>
              </a:rPr>
              <a:t>1</a:t>
            </a:r>
            <a:r>
              <a:rPr sz="2100" dirty="0">
                <a:latin typeface="Arial"/>
                <a:cs typeface="Arial"/>
              </a:rPr>
              <a:t>	</a:t>
            </a:r>
            <a:r>
              <a:rPr sz="2100" spc="-10" dirty="0">
                <a:latin typeface="Arial"/>
                <a:cs typeface="Arial"/>
              </a:rPr>
              <a:t>10</a:t>
            </a:r>
            <a:endParaRPr sz="2100" dirty="0">
              <a:latin typeface="Arial"/>
              <a:cs typeface="Arial"/>
            </a:endParaRPr>
          </a:p>
        </p:txBody>
      </p:sp>
      <p:graphicFrame>
        <p:nvGraphicFramePr>
          <p:cNvPr id="7" name="object 7">
            <a:extLst>
              <a:ext uri="{FF2B5EF4-FFF2-40B4-BE49-F238E27FC236}">
                <a16:creationId xmlns:a16="http://schemas.microsoft.com/office/drawing/2014/main" id="{6E99B60F-8EA8-4031-8BEE-0977703DBC52}"/>
              </a:ext>
            </a:extLst>
          </p:cNvPr>
          <p:cNvGraphicFramePr>
            <a:graphicFrameLocks noGrp="1"/>
          </p:cNvGraphicFramePr>
          <p:nvPr>
            <p:extLst>
              <p:ext uri="{D42A27DB-BD31-4B8C-83A1-F6EECF244321}">
                <p14:modId xmlns:p14="http://schemas.microsoft.com/office/powerpoint/2010/main" val="1607409128"/>
              </p:ext>
            </p:extLst>
          </p:nvPr>
        </p:nvGraphicFramePr>
        <p:xfrm>
          <a:off x="1219200" y="3352800"/>
          <a:ext cx="2318382" cy="2269235"/>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600074">
                  <a:extLst>
                    <a:ext uri="{9D8B030D-6E8A-4147-A177-3AD203B41FA5}">
                      <a16:colId xmlns:a16="http://schemas.microsoft.com/office/drawing/2014/main" val="20001"/>
                    </a:ext>
                  </a:extLst>
                </a:gridCol>
                <a:gridCol w="572769">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562356">
                <a:tc>
                  <a:txBody>
                    <a:bodyPr/>
                    <a:lstStyle/>
                    <a:p>
                      <a:pPr algn="ctr">
                        <a:lnSpc>
                          <a:spcPct val="100000"/>
                        </a:lnSpc>
                        <a:spcBef>
                          <a:spcPts val="1145"/>
                        </a:spcBef>
                      </a:pPr>
                      <a:r>
                        <a:rPr lang="en-US" sz="2100" dirty="0">
                          <a:latin typeface="Arial"/>
                          <a:cs typeface="Arial"/>
                        </a:rPr>
                        <a:t>1</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0660" algn="r">
                        <a:lnSpc>
                          <a:spcPct val="100000"/>
                        </a:lnSpc>
                        <a:spcBef>
                          <a:spcPts val="1085"/>
                        </a:spcBef>
                      </a:pPr>
                      <a:r>
                        <a:rPr lang="en-US" sz="2100" dirty="0">
                          <a:latin typeface="Arial"/>
                          <a:cs typeface="Arial"/>
                        </a:rPr>
                        <a:t>0</a:t>
                      </a:r>
                      <a:endParaRPr sz="2100" dirty="0">
                        <a:latin typeface="Arial"/>
                        <a:cs typeface="Arial"/>
                      </a:endParaRPr>
                    </a:p>
                  </a:txBody>
                  <a:tcPr marL="0" marR="0" marT="1377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5715" algn="ctr">
                        <a:lnSpc>
                          <a:spcPct val="100000"/>
                        </a:lnSpc>
                        <a:spcBef>
                          <a:spcPts val="1145"/>
                        </a:spcBef>
                      </a:pPr>
                      <a:r>
                        <a:rPr lang="en-US" sz="2100" dirty="0">
                          <a:latin typeface="Arial"/>
                          <a:cs typeface="Arial"/>
                        </a:rPr>
                        <a:t>1</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41910" algn="ctr">
                        <a:lnSpc>
                          <a:spcPct val="100000"/>
                        </a:lnSpc>
                        <a:spcBef>
                          <a:spcPts val="1145"/>
                        </a:spcBef>
                      </a:pPr>
                      <a:r>
                        <a:rPr lang="en-US" sz="2100" dirty="0">
                          <a:latin typeface="Arial"/>
                          <a:cs typeface="Arial"/>
                        </a:rPr>
                        <a:t>1</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559307">
                <a:tc>
                  <a:txBody>
                    <a:bodyPr/>
                    <a:lstStyle/>
                    <a:p>
                      <a:pPr marL="32384" algn="ctr">
                        <a:lnSpc>
                          <a:spcPct val="100000"/>
                        </a:lnSpc>
                        <a:spcBef>
                          <a:spcPts val="1065"/>
                        </a:spcBef>
                      </a:pPr>
                      <a:r>
                        <a:rPr lang="en-US" sz="2100" dirty="0">
                          <a:latin typeface="Arial"/>
                          <a:cs typeface="Arial"/>
                        </a:rPr>
                        <a:t>0</a:t>
                      </a: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5"/>
                        </a:spcBef>
                      </a:pPr>
                      <a:r>
                        <a:rPr lang="en-US" sz="2100" dirty="0">
                          <a:latin typeface="Arial"/>
                          <a:cs typeface="Arial"/>
                        </a:rPr>
                        <a:t>0</a:t>
                      </a: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00"/>
                        </a:spcBef>
                      </a:pPr>
                      <a:r>
                        <a:rPr lang="en-US" sz="2100" dirty="0">
                          <a:latin typeface="Arial"/>
                          <a:cs typeface="Arial"/>
                        </a:rPr>
                        <a:t>0</a:t>
                      </a:r>
                      <a:endParaRPr sz="2100" dirty="0">
                        <a:latin typeface="Arial"/>
                        <a:cs typeface="Arial"/>
                      </a:endParaRPr>
                    </a:p>
                  </a:txBody>
                  <a:tcPr marL="0" marR="0" marT="1270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985"/>
                        </a:spcBef>
                      </a:pPr>
                      <a:r>
                        <a:rPr lang="en-US" sz="2100" dirty="0">
                          <a:latin typeface="Arial"/>
                          <a:cs typeface="Arial"/>
                        </a:rPr>
                        <a:t>0</a:t>
                      </a:r>
                      <a:endParaRPr sz="2100" dirty="0">
                        <a:latin typeface="Arial"/>
                        <a:cs typeface="Arial"/>
                      </a:endParaRPr>
                    </a:p>
                  </a:txBody>
                  <a:tcPr marL="0" marR="0" marT="1250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60832">
                <a:tc>
                  <a:txBody>
                    <a:bodyPr/>
                    <a:lstStyle/>
                    <a:p>
                      <a:pPr marR="4445" algn="ctr">
                        <a:lnSpc>
                          <a:spcPct val="100000"/>
                        </a:lnSpc>
                        <a:spcBef>
                          <a:spcPts val="1125"/>
                        </a:spcBef>
                      </a:pPr>
                      <a:r>
                        <a:rPr lang="en-US" sz="2100" dirty="0">
                          <a:latin typeface="Arial"/>
                          <a:cs typeface="Arial"/>
                        </a:rPr>
                        <a:t>0</a:t>
                      </a:r>
                      <a:endParaRPr sz="2100" dirty="0">
                        <a:latin typeface="Arial"/>
                        <a:cs typeface="Arial"/>
                      </a:endParaRPr>
                    </a:p>
                  </a:txBody>
                  <a:tcPr marL="0" marR="0" marT="1428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0"/>
                        </a:spcBef>
                      </a:pPr>
                      <a:r>
                        <a:rPr lang="en-US" sz="2100" dirty="0">
                          <a:latin typeface="Arial"/>
                          <a:cs typeface="Arial"/>
                        </a:rPr>
                        <a:t>0</a:t>
                      </a:r>
                      <a:endParaRPr sz="2100" dirty="0">
                        <a:latin typeface="Arial"/>
                        <a:cs typeface="Arial"/>
                      </a:endParaRPr>
                    </a:p>
                  </a:txBody>
                  <a:tcPr marL="0" marR="0" marT="1346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80"/>
                        </a:spcBef>
                      </a:pPr>
                      <a:r>
                        <a:rPr lang="en-US" sz="2100" dirty="0">
                          <a:latin typeface="Arial"/>
                          <a:cs typeface="Arial"/>
                        </a:rPr>
                        <a:t>1</a:t>
                      </a:r>
                      <a:endParaRPr sz="2100" dirty="0">
                        <a:latin typeface="Arial"/>
                        <a:cs typeface="Arial"/>
                      </a:endParaRPr>
                    </a:p>
                  </a:txBody>
                  <a:tcPr marL="0" marR="0" marT="1371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 algn="ctr">
                        <a:lnSpc>
                          <a:spcPct val="100000"/>
                        </a:lnSpc>
                        <a:spcBef>
                          <a:spcPts val="925"/>
                        </a:spcBef>
                      </a:pPr>
                      <a:r>
                        <a:rPr lang="en-US" sz="2100" dirty="0">
                          <a:latin typeface="Arial"/>
                          <a:cs typeface="Arial"/>
                        </a:rPr>
                        <a:t>1</a:t>
                      </a:r>
                      <a:endParaRPr sz="2100" dirty="0">
                        <a:latin typeface="Arial"/>
                        <a:cs typeface="Arial"/>
                      </a:endParaRPr>
                    </a:p>
                  </a:txBody>
                  <a:tcPr marL="0" marR="0" marT="1174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586740">
                <a:tc>
                  <a:txBody>
                    <a:bodyPr/>
                    <a:lstStyle/>
                    <a:p>
                      <a:pPr marL="40005"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104" algn="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1430"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8" name="object 8">
            <a:extLst>
              <a:ext uri="{FF2B5EF4-FFF2-40B4-BE49-F238E27FC236}">
                <a16:creationId xmlns:a16="http://schemas.microsoft.com/office/drawing/2014/main" id="{AC63CDE5-A798-4ECB-9788-25A803F6B354}"/>
              </a:ext>
            </a:extLst>
          </p:cNvPr>
          <p:cNvSpPr txBox="1"/>
          <p:nvPr/>
        </p:nvSpPr>
        <p:spPr>
          <a:xfrm>
            <a:off x="880998" y="3502533"/>
            <a:ext cx="321310" cy="91313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Arial"/>
                <a:cs typeface="Arial"/>
              </a:rPr>
              <a:t>00</a:t>
            </a:r>
            <a:endParaRPr sz="2100">
              <a:latin typeface="Arial"/>
              <a:cs typeface="Arial"/>
            </a:endParaRPr>
          </a:p>
          <a:p>
            <a:pPr marL="12700">
              <a:lnSpc>
                <a:spcPct val="100000"/>
              </a:lnSpc>
              <a:spcBef>
                <a:spcPts val="1945"/>
              </a:spcBef>
            </a:pPr>
            <a:r>
              <a:rPr sz="2100" spc="-10" dirty="0">
                <a:latin typeface="Arial"/>
                <a:cs typeface="Arial"/>
              </a:rPr>
              <a:t>01</a:t>
            </a:r>
            <a:endParaRPr sz="2100">
              <a:latin typeface="Arial"/>
              <a:cs typeface="Arial"/>
            </a:endParaRPr>
          </a:p>
        </p:txBody>
      </p:sp>
      <p:sp>
        <p:nvSpPr>
          <p:cNvPr id="9" name="object 9">
            <a:extLst>
              <a:ext uri="{FF2B5EF4-FFF2-40B4-BE49-F238E27FC236}">
                <a16:creationId xmlns:a16="http://schemas.microsoft.com/office/drawing/2014/main" id="{71BDF28A-14FE-41B3-AE39-F97C09F9D108}"/>
              </a:ext>
            </a:extLst>
          </p:cNvPr>
          <p:cNvSpPr/>
          <p:nvPr/>
        </p:nvSpPr>
        <p:spPr>
          <a:xfrm>
            <a:off x="2436114" y="2935986"/>
            <a:ext cx="1117600" cy="146685"/>
          </a:xfrm>
          <a:custGeom>
            <a:avLst/>
            <a:gdLst/>
            <a:ahLst/>
            <a:cxnLst/>
            <a:rect l="l" t="t" r="r" b="b"/>
            <a:pathLst>
              <a:path w="1117600" h="146685">
                <a:moveTo>
                  <a:pt x="0" y="146303"/>
                </a:moveTo>
                <a:lnTo>
                  <a:pt x="958" y="117836"/>
                </a:lnTo>
                <a:lnTo>
                  <a:pt x="3571" y="94583"/>
                </a:lnTo>
                <a:lnTo>
                  <a:pt x="7447" y="78902"/>
                </a:lnTo>
                <a:lnTo>
                  <a:pt x="12191" y="73151"/>
                </a:lnTo>
                <a:lnTo>
                  <a:pt x="546353" y="73151"/>
                </a:lnTo>
                <a:lnTo>
                  <a:pt x="551098" y="67401"/>
                </a:lnTo>
                <a:lnTo>
                  <a:pt x="554974" y="51720"/>
                </a:lnTo>
                <a:lnTo>
                  <a:pt x="557587" y="28467"/>
                </a:lnTo>
                <a:lnTo>
                  <a:pt x="558545" y="0"/>
                </a:lnTo>
                <a:lnTo>
                  <a:pt x="559504" y="28467"/>
                </a:lnTo>
                <a:lnTo>
                  <a:pt x="562117" y="51720"/>
                </a:lnTo>
                <a:lnTo>
                  <a:pt x="565993" y="67401"/>
                </a:lnTo>
                <a:lnTo>
                  <a:pt x="570738" y="73151"/>
                </a:lnTo>
                <a:lnTo>
                  <a:pt x="1104900" y="73151"/>
                </a:lnTo>
                <a:lnTo>
                  <a:pt x="1109644" y="78902"/>
                </a:lnTo>
                <a:lnTo>
                  <a:pt x="1113520" y="94583"/>
                </a:lnTo>
                <a:lnTo>
                  <a:pt x="1116133" y="117836"/>
                </a:lnTo>
                <a:lnTo>
                  <a:pt x="1117091" y="146303"/>
                </a:lnTo>
              </a:path>
            </a:pathLst>
          </a:custGeom>
          <a:ln w="19811">
            <a:solidFill>
              <a:srgbClr val="000000"/>
            </a:solidFill>
          </a:ln>
        </p:spPr>
        <p:txBody>
          <a:bodyPr wrap="square" lIns="0" tIns="0" rIns="0" bIns="0" rtlCol="0"/>
          <a:lstStyle/>
          <a:p>
            <a:endParaRPr/>
          </a:p>
        </p:txBody>
      </p:sp>
      <p:sp>
        <p:nvSpPr>
          <p:cNvPr id="10" name="object 10">
            <a:extLst>
              <a:ext uri="{FF2B5EF4-FFF2-40B4-BE49-F238E27FC236}">
                <a16:creationId xmlns:a16="http://schemas.microsoft.com/office/drawing/2014/main" id="{4D0F8D91-E02D-4A32-A2B6-3EC12205AE2E}"/>
              </a:ext>
            </a:extLst>
          </p:cNvPr>
          <p:cNvSpPr txBox="1"/>
          <p:nvPr/>
        </p:nvSpPr>
        <p:spPr>
          <a:xfrm>
            <a:off x="2906648" y="2556763"/>
            <a:ext cx="218440" cy="345440"/>
          </a:xfrm>
          <a:prstGeom prst="rect">
            <a:avLst/>
          </a:prstGeom>
        </p:spPr>
        <p:txBody>
          <a:bodyPr vert="horz" wrap="square" lIns="0" tIns="12700" rIns="0" bIns="0" rtlCol="0">
            <a:spAutoFit/>
          </a:bodyPr>
          <a:lstStyle/>
          <a:p>
            <a:pPr marL="12700">
              <a:lnSpc>
                <a:spcPct val="100000"/>
              </a:lnSpc>
              <a:spcBef>
                <a:spcPts val="100"/>
              </a:spcBef>
            </a:pPr>
            <a:r>
              <a:rPr lang="en-US" sz="2100" i="1" spc="-5" dirty="0">
                <a:latin typeface="Arial"/>
                <a:cs typeface="Arial"/>
              </a:rPr>
              <a:t>A</a:t>
            </a:r>
            <a:endParaRPr sz="2100" dirty="0">
              <a:latin typeface="Arial"/>
              <a:cs typeface="Arial"/>
            </a:endParaRPr>
          </a:p>
        </p:txBody>
      </p:sp>
      <p:sp>
        <p:nvSpPr>
          <p:cNvPr id="11" name="object 11">
            <a:extLst>
              <a:ext uri="{FF2B5EF4-FFF2-40B4-BE49-F238E27FC236}">
                <a16:creationId xmlns:a16="http://schemas.microsoft.com/office/drawing/2014/main" id="{C6C59019-6B90-439D-994A-D95BD44BF33D}"/>
              </a:ext>
            </a:extLst>
          </p:cNvPr>
          <p:cNvSpPr/>
          <p:nvPr/>
        </p:nvSpPr>
        <p:spPr>
          <a:xfrm>
            <a:off x="1829561" y="5735574"/>
            <a:ext cx="1150620" cy="121920"/>
          </a:xfrm>
          <a:custGeom>
            <a:avLst/>
            <a:gdLst/>
            <a:ahLst/>
            <a:cxnLst/>
            <a:rect l="l" t="t" r="r" b="b"/>
            <a:pathLst>
              <a:path w="1150620" h="121920">
                <a:moveTo>
                  <a:pt x="0" y="0"/>
                </a:moveTo>
                <a:lnTo>
                  <a:pt x="801" y="23728"/>
                </a:lnTo>
                <a:lnTo>
                  <a:pt x="2984" y="43105"/>
                </a:lnTo>
                <a:lnTo>
                  <a:pt x="6215" y="56169"/>
                </a:lnTo>
                <a:lnTo>
                  <a:pt x="10160" y="60960"/>
                </a:lnTo>
                <a:lnTo>
                  <a:pt x="565150" y="60960"/>
                </a:lnTo>
                <a:lnTo>
                  <a:pt x="569094" y="65750"/>
                </a:lnTo>
                <a:lnTo>
                  <a:pt x="572325" y="78814"/>
                </a:lnTo>
                <a:lnTo>
                  <a:pt x="574508" y="98191"/>
                </a:lnTo>
                <a:lnTo>
                  <a:pt x="575310" y="121920"/>
                </a:lnTo>
                <a:lnTo>
                  <a:pt x="576111" y="98191"/>
                </a:lnTo>
                <a:lnTo>
                  <a:pt x="578294" y="78814"/>
                </a:lnTo>
                <a:lnTo>
                  <a:pt x="581525" y="65750"/>
                </a:lnTo>
                <a:lnTo>
                  <a:pt x="585470" y="60960"/>
                </a:lnTo>
                <a:lnTo>
                  <a:pt x="1140460" y="60960"/>
                </a:lnTo>
                <a:lnTo>
                  <a:pt x="1144404" y="56169"/>
                </a:lnTo>
                <a:lnTo>
                  <a:pt x="1147635" y="43105"/>
                </a:lnTo>
                <a:lnTo>
                  <a:pt x="1149818" y="23728"/>
                </a:lnTo>
                <a:lnTo>
                  <a:pt x="1150620" y="0"/>
                </a:lnTo>
              </a:path>
            </a:pathLst>
          </a:custGeom>
          <a:ln w="19812">
            <a:solidFill>
              <a:srgbClr val="000000"/>
            </a:solidFill>
          </a:ln>
        </p:spPr>
        <p:txBody>
          <a:bodyPr wrap="square" lIns="0" tIns="0" rIns="0" bIns="0" rtlCol="0"/>
          <a:lstStyle/>
          <a:p>
            <a:endParaRPr/>
          </a:p>
        </p:txBody>
      </p:sp>
      <p:sp>
        <p:nvSpPr>
          <p:cNvPr id="12" name="object 12">
            <a:extLst>
              <a:ext uri="{FF2B5EF4-FFF2-40B4-BE49-F238E27FC236}">
                <a16:creationId xmlns:a16="http://schemas.microsoft.com/office/drawing/2014/main" id="{CE68C208-DC73-491F-BE82-EA3186B51385}"/>
              </a:ext>
            </a:extLst>
          </p:cNvPr>
          <p:cNvSpPr/>
          <p:nvPr/>
        </p:nvSpPr>
        <p:spPr>
          <a:xfrm>
            <a:off x="3659885" y="3938777"/>
            <a:ext cx="125095" cy="1125220"/>
          </a:xfrm>
          <a:custGeom>
            <a:avLst/>
            <a:gdLst/>
            <a:ahLst/>
            <a:cxnLst/>
            <a:rect l="l" t="t" r="r" b="b"/>
            <a:pathLst>
              <a:path w="125095" h="1125220">
                <a:moveTo>
                  <a:pt x="0" y="1124712"/>
                </a:moveTo>
                <a:lnTo>
                  <a:pt x="24336" y="1123888"/>
                </a:lnTo>
                <a:lnTo>
                  <a:pt x="44196" y="1121648"/>
                </a:lnTo>
                <a:lnTo>
                  <a:pt x="57578" y="1118336"/>
                </a:lnTo>
                <a:lnTo>
                  <a:pt x="62484" y="1114297"/>
                </a:lnTo>
                <a:lnTo>
                  <a:pt x="62484" y="572769"/>
                </a:lnTo>
                <a:lnTo>
                  <a:pt x="67389" y="568731"/>
                </a:lnTo>
                <a:lnTo>
                  <a:pt x="80772" y="565419"/>
                </a:lnTo>
                <a:lnTo>
                  <a:pt x="100631" y="563179"/>
                </a:lnTo>
                <a:lnTo>
                  <a:pt x="124968" y="562356"/>
                </a:lnTo>
                <a:lnTo>
                  <a:pt x="100631" y="561532"/>
                </a:lnTo>
                <a:lnTo>
                  <a:pt x="80772" y="559292"/>
                </a:lnTo>
                <a:lnTo>
                  <a:pt x="67389" y="555980"/>
                </a:lnTo>
                <a:lnTo>
                  <a:pt x="62484" y="551941"/>
                </a:lnTo>
                <a:lnTo>
                  <a:pt x="62484" y="10413"/>
                </a:lnTo>
                <a:lnTo>
                  <a:pt x="57578" y="6375"/>
                </a:lnTo>
                <a:lnTo>
                  <a:pt x="44196" y="3063"/>
                </a:lnTo>
                <a:lnTo>
                  <a:pt x="24336" y="823"/>
                </a:lnTo>
                <a:lnTo>
                  <a:pt x="0" y="0"/>
                </a:lnTo>
              </a:path>
            </a:pathLst>
          </a:custGeom>
          <a:ln w="19812">
            <a:solidFill>
              <a:srgbClr val="000000"/>
            </a:solidFill>
          </a:ln>
        </p:spPr>
        <p:txBody>
          <a:bodyPr wrap="square" lIns="0" tIns="0" rIns="0" bIns="0" rtlCol="0"/>
          <a:lstStyle/>
          <a:p>
            <a:endParaRPr/>
          </a:p>
        </p:txBody>
      </p:sp>
      <p:sp>
        <p:nvSpPr>
          <p:cNvPr id="13" name="object 13">
            <a:extLst>
              <a:ext uri="{FF2B5EF4-FFF2-40B4-BE49-F238E27FC236}">
                <a16:creationId xmlns:a16="http://schemas.microsoft.com/office/drawing/2014/main" id="{2E7D2BE6-356A-43DC-A603-7DFC27150AAB}"/>
              </a:ext>
            </a:extLst>
          </p:cNvPr>
          <p:cNvSpPr/>
          <p:nvPr/>
        </p:nvSpPr>
        <p:spPr>
          <a:xfrm>
            <a:off x="764285" y="4504182"/>
            <a:ext cx="125095" cy="1125220"/>
          </a:xfrm>
          <a:custGeom>
            <a:avLst/>
            <a:gdLst/>
            <a:ahLst/>
            <a:cxnLst/>
            <a:rect l="l" t="t" r="r" b="b"/>
            <a:pathLst>
              <a:path w="125094" h="1125220">
                <a:moveTo>
                  <a:pt x="124968" y="0"/>
                </a:moveTo>
                <a:lnTo>
                  <a:pt x="100631" y="823"/>
                </a:lnTo>
                <a:lnTo>
                  <a:pt x="80772" y="3063"/>
                </a:lnTo>
                <a:lnTo>
                  <a:pt x="67389" y="6375"/>
                </a:lnTo>
                <a:lnTo>
                  <a:pt x="62483" y="10414"/>
                </a:lnTo>
                <a:lnTo>
                  <a:pt x="62483" y="551942"/>
                </a:lnTo>
                <a:lnTo>
                  <a:pt x="57578" y="555980"/>
                </a:lnTo>
                <a:lnTo>
                  <a:pt x="44195" y="559292"/>
                </a:lnTo>
                <a:lnTo>
                  <a:pt x="24336" y="561532"/>
                </a:lnTo>
                <a:lnTo>
                  <a:pt x="0" y="562356"/>
                </a:lnTo>
                <a:lnTo>
                  <a:pt x="24336" y="563179"/>
                </a:lnTo>
                <a:lnTo>
                  <a:pt x="44195" y="565419"/>
                </a:lnTo>
                <a:lnTo>
                  <a:pt x="57578" y="568731"/>
                </a:lnTo>
                <a:lnTo>
                  <a:pt x="62483" y="572770"/>
                </a:lnTo>
                <a:lnTo>
                  <a:pt x="62483" y="1114298"/>
                </a:lnTo>
                <a:lnTo>
                  <a:pt x="67389" y="1118352"/>
                </a:lnTo>
                <a:lnTo>
                  <a:pt x="80771" y="1121662"/>
                </a:lnTo>
                <a:lnTo>
                  <a:pt x="100631" y="1123893"/>
                </a:lnTo>
                <a:lnTo>
                  <a:pt x="124968" y="1124712"/>
                </a:lnTo>
              </a:path>
            </a:pathLst>
          </a:custGeom>
          <a:ln w="19812">
            <a:solidFill>
              <a:srgbClr val="000000"/>
            </a:solidFill>
          </a:ln>
        </p:spPr>
        <p:txBody>
          <a:bodyPr wrap="square" lIns="0" tIns="0" rIns="0" bIns="0" rtlCol="0"/>
          <a:lstStyle/>
          <a:p>
            <a:endParaRPr/>
          </a:p>
        </p:txBody>
      </p:sp>
      <p:sp>
        <p:nvSpPr>
          <p:cNvPr id="14" name="object 14">
            <a:extLst>
              <a:ext uri="{FF2B5EF4-FFF2-40B4-BE49-F238E27FC236}">
                <a16:creationId xmlns:a16="http://schemas.microsoft.com/office/drawing/2014/main" id="{0505E1CB-8C0C-480B-AEF5-15912E1907E4}"/>
              </a:ext>
            </a:extLst>
          </p:cNvPr>
          <p:cNvSpPr txBox="1"/>
          <p:nvPr/>
        </p:nvSpPr>
        <p:spPr>
          <a:xfrm>
            <a:off x="505586" y="4623530"/>
            <a:ext cx="1989328" cy="1624870"/>
          </a:xfrm>
          <a:prstGeom prst="rect">
            <a:avLst/>
          </a:prstGeom>
        </p:spPr>
        <p:txBody>
          <a:bodyPr vert="horz" wrap="square" lIns="0" tIns="12700" rIns="0" bIns="0" rtlCol="0">
            <a:spAutoFit/>
          </a:bodyPr>
          <a:lstStyle/>
          <a:p>
            <a:pPr marL="415290">
              <a:lnSpc>
                <a:spcPts val="2280"/>
              </a:lnSpc>
              <a:spcBef>
                <a:spcPts val="100"/>
              </a:spcBef>
            </a:pPr>
            <a:r>
              <a:rPr sz="2100" spc="-165" dirty="0">
                <a:latin typeface="Arial"/>
                <a:cs typeface="Arial"/>
              </a:rPr>
              <a:t>1</a:t>
            </a:r>
            <a:r>
              <a:rPr lang="en-US" sz="2100" spc="-165" dirty="0">
                <a:latin typeface="Arial"/>
                <a:cs typeface="Arial"/>
              </a:rPr>
              <a:t>1</a:t>
            </a:r>
            <a:endParaRPr sz="2100" dirty="0">
              <a:latin typeface="Arial"/>
              <a:cs typeface="Arial"/>
            </a:endParaRPr>
          </a:p>
          <a:p>
            <a:pPr marL="12700">
              <a:lnSpc>
                <a:spcPts val="2235"/>
              </a:lnSpc>
            </a:pPr>
            <a:r>
              <a:rPr lang="en-US" sz="2100" i="1" dirty="0">
                <a:latin typeface="Arial"/>
                <a:cs typeface="Arial"/>
              </a:rPr>
              <a:t>C</a:t>
            </a:r>
            <a:endParaRPr sz="2100" dirty="0">
              <a:latin typeface="Arial"/>
              <a:cs typeface="Arial"/>
            </a:endParaRPr>
          </a:p>
          <a:p>
            <a:pPr marL="415290">
              <a:lnSpc>
                <a:spcPts val="2470"/>
              </a:lnSpc>
            </a:pPr>
            <a:r>
              <a:rPr sz="2100" spc="-5" dirty="0">
                <a:latin typeface="Arial"/>
                <a:cs typeface="Arial"/>
              </a:rPr>
              <a:t>10</a:t>
            </a:r>
            <a:endParaRPr sz="2100" dirty="0">
              <a:latin typeface="Arial"/>
              <a:cs typeface="Arial"/>
            </a:endParaRPr>
          </a:p>
          <a:p>
            <a:pPr>
              <a:lnSpc>
                <a:spcPct val="100000"/>
              </a:lnSpc>
              <a:spcBef>
                <a:spcPts val="25"/>
              </a:spcBef>
            </a:pPr>
            <a:endParaRPr sz="2450" dirty="0">
              <a:latin typeface="Arial"/>
              <a:cs typeface="Arial"/>
            </a:endParaRPr>
          </a:p>
          <a:p>
            <a:pPr marR="5080" algn="r">
              <a:lnSpc>
                <a:spcPct val="100000"/>
              </a:lnSpc>
              <a:spcBef>
                <a:spcPts val="5"/>
              </a:spcBef>
            </a:pPr>
            <a:r>
              <a:rPr lang="en-US" sz="2100" i="1" spc="-5" dirty="0">
                <a:latin typeface="Arial"/>
                <a:cs typeface="Arial"/>
              </a:rPr>
              <a:t>B</a:t>
            </a:r>
            <a:endParaRPr sz="2100" dirty="0">
              <a:latin typeface="Arial"/>
              <a:cs typeface="Arial"/>
            </a:endParaRPr>
          </a:p>
        </p:txBody>
      </p:sp>
      <p:sp>
        <p:nvSpPr>
          <p:cNvPr id="15" name="object 15">
            <a:extLst>
              <a:ext uri="{FF2B5EF4-FFF2-40B4-BE49-F238E27FC236}">
                <a16:creationId xmlns:a16="http://schemas.microsoft.com/office/drawing/2014/main" id="{06E6BD4F-1765-4418-BB7F-C5EBE4584E53}"/>
              </a:ext>
            </a:extLst>
          </p:cNvPr>
          <p:cNvSpPr txBox="1"/>
          <p:nvPr/>
        </p:nvSpPr>
        <p:spPr>
          <a:xfrm>
            <a:off x="3882390" y="4326382"/>
            <a:ext cx="203835" cy="345440"/>
          </a:xfrm>
          <a:prstGeom prst="rect">
            <a:avLst/>
          </a:prstGeom>
        </p:spPr>
        <p:txBody>
          <a:bodyPr vert="horz" wrap="square" lIns="0" tIns="12700" rIns="0" bIns="0" rtlCol="0">
            <a:spAutoFit/>
          </a:bodyPr>
          <a:lstStyle/>
          <a:p>
            <a:pPr marL="12700">
              <a:lnSpc>
                <a:spcPct val="100000"/>
              </a:lnSpc>
              <a:spcBef>
                <a:spcPts val="100"/>
              </a:spcBef>
            </a:pPr>
            <a:r>
              <a:rPr lang="en-US" sz="2100" i="1" dirty="0">
                <a:latin typeface="Arial"/>
                <a:cs typeface="Arial"/>
              </a:rPr>
              <a:t>D</a:t>
            </a:r>
            <a:endParaRPr sz="2100" dirty="0">
              <a:latin typeface="Arial"/>
              <a:cs typeface="Arial"/>
            </a:endParaRPr>
          </a:p>
        </p:txBody>
      </p:sp>
      <p:sp>
        <p:nvSpPr>
          <p:cNvPr id="27" name="object 5">
            <a:extLst>
              <a:ext uri="{FF2B5EF4-FFF2-40B4-BE49-F238E27FC236}">
                <a16:creationId xmlns:a16="http://schemas.microsoft.com/office/drawing/2014/main" id="{7518EF1F-8CEE-44C8-A264-3F6F15C0633E}"/>
              </a:ext>
            </a:extLst>
          </p:cNvPr>
          <p:cNvSpPr/>
          <p:nvPr/>
        </p:nvSpPr>
        <p:spPr>
          <a:xfrm>
            <a:off x="7311290" y="2829342"/>
            <a:ext cx="573405" cy="586740"/>
          </a:xfrm>
          <a:custGeom>
            <a:avLst/>
            <a:gdLst/>
            <a:ahLst/>
            <a:cxnLst/>
            <a:rect l="l" t="t" r="r" b="b"/>
            <a:pathLst>
              <a:path w="573404" h="586739">
                <a:moveTo>
                  <a:pt x="0" y="0"/>
                </a:moveTo>
                <a:lnTo>
                  <a:pt x="573024" y="586739"/>
                </a:lnTo>
              </a:path>
            </a:pathLst>
          </a:custGeom>
          <a:ln w="28956">
            <a:solidFill>
              <a:srgbClr val="000000"/>
            </a:solidFill>
          </a:ln>
        </p:spPr>
        <p:txBody>
          <a:bodyPr wrap="square" lIns="0" tIns="0" rIns="0" bIns="0" rtlCol="0"/>
          <a:lstStyle/>
          <a:p>
            <a:endParaRPr/>
          </a:p>
        </p:txBody>
      </p:sp>
      <p:sp>
        <p:nvSpPr>
          <p:cNvPr id="28" name="object 6">
            <a:extLst>
              <a:ext uri="{FF2B5EF4-FFF2-40B4-BE49-F238E27FC236}">
                <a16:creationId xmlns:a16="http://schemas.microsoft.com/office/drawing/2014/main" id="{D234FE68-C193-4F21-BF18-D3D08D4E3030}"/>
              </a:ext>
            </a:extLst>
          </p:cNvPr>
          <p:cNvSpPr txBox="1"/>
          <p:nvPr/>
        </p:nvSpPr>
        <p:spPr>
          <a:xfrm>
            <a:off x="7211214" y="2769906"/>
            <a:ext cx="2891155" cy="642620"/>
          </a:xfrm>
          <a:prstGeom prst="rect">
            <a:avLst/>
          </a:prstGeom>
        </p:spPr>
        <p:txBody>
          <a:bodyPr vert="horz" wrap="square" lIns="0" tIns="12700" rIns="0" bIns="0" rtlCol="0">
            <a:spAutoFit/>
          </a:bodyPr>
          <a:lstStyle/>
          <a:p>
            <a:pPr marL="354965">
              <a:lnSpc>
                <a:spcPts val="2430"/>
              </a:lnSpc>
              <a:spcBef>
                <a:spcPts val="100"/>
              </a:spcBef>
            </a:pPr>
            <a:r>
              <a:rPr lang="en-US" sz="2100" i="1" spc="-10" dirty="0">
                <a:latin typeface="Arial"/>
                <a:cs typeface="Arial"/>
              </a:rPr>
              <a:t>AB</a:t>
            </a:r>
            <a:endParaRPr sz="2100" dirty="0">
              <a:latin typeface="Arial"/>
              <a:cs typeface="Arial"/>
            </a:endParaRPr>
          </a:p>
          <a:p>
            <a:pPr marL="12700">
              <a:lnSpc>
                <a:spcPts val="2430"/>
              </a:lnSpc>
              <a:tabLst>
                <a:tab pos="843280" algn="l"/>
                <a:tab pos="1423035" algn="l"/>
                <a:tab pos="2002789" algn="l"/>
                <a:tab pos="2582545" algn="l"/>
              </a:tabLst>
            </a:pPr>
            <a:r>
              <a:rPr lang="en-US" sz="3150" i="1" baseline="1322" dirty="0">
                <a:latin typeface="Arial"/>
                <a:cs typeface="Arial"/>
              </a:rPr>
              <a:t>CD</a:t>
            </a:r>
            <a:r>
              <a:rPr sz="3150" i="1" baseline="1322" dirty="0">
                <a:latin typeface="Arial"/>
                <a:cs typeface="Arial"/>
              </a:rPr>
              <a:t>	</a:t>
            </a:r>
            <a:r>
              <a:rPr sz="2100" spc="-10" dirty="0">
                <a:latin typeface="Arial"/>
                <a:cs typeface="Arial"/>
              </a:rPr>
              <a:t>0</a:t>
            </a:r>
            <a:r>
              <a:rPr sz="2100" spc="-5" dirty="0">
                <a:latin typeface="Arial"/>
                <a:cs typeface="Arial"/>
              </a:rPr>
              <a:t>0</a:t>
            </a:r>
            <a:r>
              <a:rPr sz="2100" dirty="0">
                <a:latin typeface="Arial"/>
                <a:cs typeface="Arial"/>
              </a:rPr>
              <a:t>	</a:t>
            </a:r>
            <a:r>
              <a:rPr sz="2100" spc="-10" dirty="0">
                <a:latin typeface="Arial"/>
                <a:cs typeface="Arial"/>
              </a:rPr>
              <a:t>0</a:t>
            </a:r>
            <a:r>
              <a:rPr sz="2100" spc="-5" dirty="0">
                <a:latin typeface="Arial"/>
                <a:cs typeface="Arial"/>
              </a:rPr>
              <a:t>1</a:t>
            </a:r>
            <a:r>
              <a:rPr sz="2100" dirty="0">
                <a:latin typeface="Arial"/>
                <a:cs typeface="Arial"/>
              </a:rPr>
              <a:t>	</a:t>
            </a:r>
            <a:r>
              <a:rPr sz="2100" spc="-165" dirty="0">
                <a:latin typeface="Arial"/>
                <a:cs typeface="Arial"/>
              </a:rPr>
              <a:t>1</a:t>
            </a:r>
            <a:r>
              <a:rPr sz="2100" spc="-5" dirty="0">
                <a:latin typeface="Arial"/>
                <a:cs typeface="Arial"/>
              </a:rPr>
              <a:t>1</a:t>
            </a:r>
            <a:r>
              <a:rPr sz="2100" dirty="0">
                <a:latin typeface="Arial"/>
                <a:cs typeface="Arial"/>
              </a:rPr>
              <a:t>	</a:t>
            </a:r>
            <a:r>
              <a:rPr sz="2100" spc="-10" dirty="0">
                <a:latin typeface="Arial"/>
                <a:cs typeface="Arial"/>
              </a:rPr>
              <a:t>10</a:t>
            </a:r>
            <a:endParaRPr sz="2100" dirty="0">
              <a:latin typeface="Arial"/>
              <a:cs typeface="Arial"/>
            </a:endParaRPr>
          </a:p>
        </p:txBody>
      </p:sp>
      <p:graphicFrame>
        <p:nvGraphicFramePr>
          <p:cNvPr id="29" name="object 7">
            <a:extLst>
              <a:ext uri="{FF2B5EF4-FFF2-40B4-BE49-F238E27FC236}">
                <a16:creationId xmlns:a16="http://schemas.microsoft.com/office/drawing/2014/main" id="{6579F210-C117-4785-BAE7-3BB85FC327BF}"/>
              </a:ext>
            </a:extLst>
          </p:cNvPr>
          <p:cNvGraphicFramePr>
            <a:graphicFrameLocks noGrp="1"/>
          </p:cNvGraphicFramePr>
          <p:nvPr>
            <p:extLst>
              <p:ext uri="{D42A27DB-BD31-4B8C-83A1-F6EECF244321}">
                <p14:modId xmlns:p14="http://schemas.microsoft.com/office/powerpoint/2010/main" val="2754066258"/>
              </p:ext>
            </p:extLst>
          </p:nvPr>
        </p:nvGraphicFramePr>
        <p:xfrm>
          <a:off x="7869836" y="3401605"/>
          <a:ext cx="2318382" cy="2269235"/>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600074">
                  <a:extLst>
                    <a:ext uri="{9D8B030D-6E8A-4147-A177-3AD203B41FA5}">
                      <a16:colId xmlns:a16="http://schemas.microsoft.com/office/drawing/2014/main" val="20001"/>
                    </a:ext>
                  </a:extLst>
                </a:gridCol>
                <a:gridCol w="572769">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562356">
                <a:tc>
                  <a:txBody>
                    <a:bodyPr/>
                    <a:lstStyle/>
                    <a:p>
                      <a:pPr algn="ctr">
                        <a:lnSpc>
                          <a:spcPct val="100000"/>
                        </a:lnSpc>
                        <a:spcBef>
                          <a:spcPts val="1145"/>
                        </a:spcBef>
                      </a:pPr>
                      <a:r>
                        <a:rPr lang="en-US" sz="2100" dirty="0">
                          <a:latin typeface="Arial"/>
                          <a:cs typeface="Arial"/>
                        </a:rPr>
                        <a:t>1</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0660" algn="r">
                        <a:lnSpc>
                          <a:spcPct val="100000"/>
                        </a:lnSpc>
                        <a:spcBef>
                          <a:spcPts val="1085"/>
                        </a:spcBef>
                      </a:pPr>
                      <a:r>
                        <a:rPr lang="en-US" sz="2100" dirty="0">
                          <a:latin typeface="Arial"/>
                          <a:cs typeface="Arial"/>
                        </a:rPr>
                        <a:t>0</a:t>
                      </a:r>
                      <a:endParaRPr sz="2100" dirty="0">
                        <a:latin typeface="Arial"/>
                        <a:cs typeface="Arial"/>
                      </a:endParaRPr>
                    </a:p>
                  </a:txBody>
                  <a:tcPr marL="0" marR="0" marT="1377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5715" algn="ctr">
                        <a:lnSpc>
                          <a:spcPct val="100000"/>
                        </a:lnSpc>
                        <a:spcBef>
                          <a:spcPts val="1145"/>
                        </a:spcBef>
                      </a:pPr>
                      <a:r>
                        <a:rPr lang="en-US" sz="2100" dirty="0">
                          <a:latin typeface="Arial"/>
                          <a:cs typeface="Arial"/>
                        </a:rPr>
                        <a:t>0</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41910" algn="ctr">
                        <a:lnSpc>
                          <a:spcPct val="100000"/>
                        </a:lnSpc>
                        <a:spcBef>
                          <a:spcPts val="1145"/>
                        </a:spcBef>
                      </a:pPr>
                      <a:r>
                        <a:rPr lang="en-US" sz="2100" dirty="0">
                          <a:latin typeface="Arial"/>
                          <a:cs typeface="Arial"/>
                        </a:rPr>
                        <a:t>1</a:t>
                      </a:r>
                      <a:endParaRPr sz="2100" dirty="0">
                        <a:latin typeface="Arial"/>
                        <a:cs typeface="Arial"/>
                      </a:endParaRPr>
                    </a:p>
                  </a:txBody>
                  <a:tcPr marL="0" marR="0" marT="145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559307">
                <a:tc>
                  <a:txBody>
                    <a:bodyPr/>
                    <a:lstStyle/>
                    <a:p>
                      <a:pPr marL="32384" algn="ctr">
                        <a:lnSpc>
                          <a:spcPct val="100000"/>
                        </a:lnSpc>
                        <a:spcBef>
                          <a:spcPts val="1065"/>
                        </a:spcBef>
                      </a:pPr>
                      <a:r>
                        <a:rPr lang="en-US" sz="2100" dirty="0">
                          <a:latin typeface="Arial"/>
                          <a:cs typeface="Arial"/>
                        </a:rPr>
                        <a:t>1</a:t>
                      </a: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5"/>
                        </a:spcBef>
                      </a:pPr>
                      <a:r>
                        <a:rPr lang="en-US" sz="2100" dirty="0">
                          <a:latin typeface="Arial"/>
                          <a:cs typeface="Arial"/>
                        </a:rPr>
                        <a:t>0</a:t>
                      </a:r>
                      <a:endParaRPr sz="2100" dirty="0">
                        <a:latin typeface="Arial"/>
                        <a:cs typeface="Arial"/>
                      </a:endParaRPr>
                    </a:p>
                  </a:txBody>
                  <a:tcPr marL="0" marR="0" marT="1352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00"/>
                        </a:spcBef>
                      </a:pPr>
                      <a:r>
                        <a:rPr lang="en-US" sz="2100" dirty="0">
                          <a:latin typeface="Arial"/>
                          <a:cs typeface="Arial"/>
                        </a:rPr>
                        <a:t>1</a:t>
                      </a:r>
                      <a:endParaRPr sz="2100" dirty="0">
                        <a:latin typeface="Arial"/>
                        <a:cs typeface="Arial"/>
                      </a:endParaRPr>
                    </a:p>
                  </a:txBody>
                  <a:tcPr marL="0" marR="0" marT="1270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985"/>
                        </a:spcBef>
                      </a:pPr>
                      <a:r>
                        <a:rPr lang="en-US" sz="2100" dirty="0">
                          <a:latin typeface="Arial"/>
                          <a:cs typeface="Arial"/>
                        </a:rPr>
                        <a:t>0</a:t>
                      </a:r>
                      <a:endParaRPr sz="2100" dirty="0">
                        <a:latin typeface="Arial"/>
                        <a:cs typeface="Arial"/>
                      </a:endParaRPr>
                    </a:p>
                  </a:txBody>
                  <a:tcPr marL="0" marR="0" marT="1250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60832">
                <a:tc>
                  <a:txBody>
                    <a:bodyPr/>
                    <a:lstStyle/>
                    <a:p>
                      <a:pPr marR="4445" algn="ctr">
                        <a:lnSpc>
                          <a:spcPct val="100000"/>
                        </a:lnSpc>
                        <a:spcBef>
                          <a:spcPts val="1125"/>
                        </a:spcBef>
                      </a:pPr>
                      <a:r>
                        <a:rPr lang="en-US" sz="2100" dirty="0">
                          <a:latin typeface="Arial"/>
                          <a:cs typeface="Arial"/>
                        </a:rPr>
                        <a:t>1</a:t>
                      </a:r>
                      <a:endParaRPr sz="2100" dirty="0">
                        <a:latin typeface="Arial"/>
                        <a:cs typeface="Arial"/>
                      </a:endParaRPr>
                    </a:p>
                  </a:txBody>
                  <a:tcPr marL="0" marR="0" marT="1428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740" algn="r">
                        <a:lnSpc>
                          <a:spcPct val="100000"/>
                        </a:lnSpc>
                        <a:spcBef>
                          <a:spcPts val="1060"/>
                        </a:spcBef>
                      </a:pPr>
                      <a:r>
                        <a:rPr lang="en-US" sz="2100" dirty="0">
                          <a:latin typeface="Arial"/>
                          <a:cs typeface="Arial"/>
                        </a:rPr>
                        <a:t>1</a:t>
                      </a:r>
                      <a:endParaRPr sz="2100" dirty="0">
                        <a:latin typeface="Arial"/>
                        <a:cs typeface="Arial"/>
                      </a:endParaRPr>
                    </a:p>
                  </a:txBody>
                  <a:tcPr marL="0" marR="0" marT="1346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795" algn="ctr">
                        <a:lnSpc>
                          <a:spcPct val="100000"/>
                        </a:lnSpc>
                        <a:spcBef>
                          <a:spcPts val="1080"/>
                        </a:spcBef>
                      </a:pPr>
                      <a:r>
                        <a:rPr lang="en-US" sz="2100" dirty="0">
                          <a:latin typeface="Arial"/>
                          <a:cs typeface="Arial"/>
                        </a:rPr>
                        <a:t>0</a:t>
                      </a:r>
                      <a:endParaRPr sz="2100" dirty="0">
                        <a:latin typeface="Arial"/>
                        <a:cs typeface="Arial"/>
                      </a:endParaRPr>
                    </a:p>
                  </a:txBody>
                  <a:tcPr marL="0" marR="0" marT="1371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 algn="ctr">
                        <a:lnSpc>
                          <a:spcPct val="100000"/>
                        </a:lnSpc>
                        <a:spcBef>
                          <a:spcPts val="925"/>
                        </a:spcBef>
                      </a:pPr>
                      <a:r>
                        <a:rPr lang="en-US" sz="2100" dirty="0">
                          <a:latin typeface="Arial"/>
                          <a:cs typeface="Arial"/>
                        </a:rPr>
                        <a:t>0</a:t>
                      </a:r>
                      <a:endParaRPr sz="2100" dirty="0">
                        <a:latin typeface="Arial"/>
                        <a:cs typeface="Arial"/>
                      </a:endParaRPr>
                    </a:p>
                  </a:txBody>
                  <a:tcPr marL="0" marR="0" marT="1174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586740">
                <a:tc>
                  <a:txBody>
                    <a:bodyPr/>
                    <a:lstStyle/>
                    <a:p>
                      <a:pPr marL="40005"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05104" algn="r">
                        <a:lnSpc>
                          <a:spcPct val="100000"/>
                        </a:lnSpc>
                        <a:spcBef>
                          <a:spcPts val="1315"/>
                        </a:spcBef>
                      </a:pPr>
                      <a:r>
                        <a:rPr lang="en-US" sz="2100" dirty="0">
                          <a:latin typeface="Arial"/>
                          <a:cs typeface="Arial"/>
                        </a:rPr>
                        <a:t>0</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1430" algn="ctr">
                        <a:lnSpc>
                          <a:spcPct val="100000"/>
                        </a:lnSpc>
                        <a:spcBef>
                          <a:spcPts val="1315"/>
                        </a:spcBef>
                      </a:pPr>
                      <a:r>
                        <a:rPr lang="en-US" sz="2100" dirty="0">
                          <a:latin typeface="Arial"/>
                          <a:cs typeface="Arial"/>
                        </a:rPr>
                        <a:t>0</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65" algn="ctr">
                        <a:lnSpc>
                          <a:spcPct val="100000"/>
                        </a:lnSpc>
                        <a:spcBef>
                          <a:spcPts val="1315"/>
                        </a:spcBef>
                      </a:pPr>
                      <a:r>
                        <a:rPr lang="en-US" sz="2100" dirty="0">
                          <a:latin typeface="Arial"/>
                          <a:cs typeface="Arial"/>
                        </a:rPr>
                        <a:t>1</a:t>
                      </a:r>
                      <a:endParaRPr sz="2100" dirty="0">
                        <a:latin typeface="Arial"/>
                        <a:cs typeface="Arial"/>
                      </a:endParaRPr>
                    </a:p>
                  </a:txBody>
                  <a:tcPr marL="0" marR="0" marT="1670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30" name="object 8">
            <a:extLst>
              <a:ext uri="{FF2B5EF4-FFF2-40B4-BE49-F238E27FC236}">
                <a16:creationId xmlns:a16="http://schemas.microsoft.com/office/drawing/2014/main" id="{1962207F-4B53-4091-ACA7-44CBED89A54F}"/>
              </a:ext>
            </a:extLst>
          </p:cNvPr>
          <p:cNvSpPr txBox="1"/>
          <p:nvPr/>
        </p:nvSpPr>
        <p:spPr>
          <a:xfrm>
            <a:off x="7531634" y="3551338"/>
            <a:ext cx="321310" cy="91313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Arial"/>
                <a:cs typeface="Arial"/>
              </a:rPr>
              <a:t>00</a:t>
            </a:r>
            <a:endParaRPr sz="2100">
              <a:latin typeface="Arial"/>
              <a:cs typeface="Arial"/>
            </a:endParaRPr>
          </a:p>
          <a:p>
            <a:pPr marL="12700">
              <a:lnSpc>
                <a:spcPct val="100000"/>
              </a:lnSpc>
              <a:spcBef>
                <a:spcPts val="1945"/>
              </a:spcBef>
            </a:pPr>
            <a:r>
              <a:rPr sz="2100" spc="-10" dirty="0">
                <a:latin typeface="Arial"/>
                <a:cs typeface="Arial"/>
              </a:rPr>
              <a:t>01</a:t>
            </a:r>
            <a:endParaRPr sz="2100">
              <a:latin typeface="Arial"/>
              <a:cs typeface="Arial"/>
            </a:endParaRPr>
          </a:p>
        </p:txBody>
      </p:sp>
      <p:sp>
        <p:nvSpPr>
          <p:cNvPr id="31" name="object 9">
            <a:extLst>
              <a:ext uri="{FF2B5EF4-FFF2-40B4-BE49-F238E27FC236}">
                <a16:creationId xmlns:a16="http://schemas.microsoft.com/office/drawing/2014/main" id="{F0433B9B-DF3E-4460-8BBE-C2DA4B107D14}"/>
              </a:ext>
            </a:extLst>
          </p:cNvPr>
          <p:cNvSpPr/>
          <p:nvPr/>
        </p:nvSpPr>
        <p:spPr>
          <a:xfrm>
            <a:off x="9086750" y="2984791"/>
            <a:ext cx="1117600" cy="146685"/>
          </a:xfrm>
          <a:custGeom>
            <a:avLst/>
            <a:gdLst/>
            <a:ahLst/>
            <a:cxnLst/>
            <a:rect l="l" t="t" r="r" b="b"/>
            <a:pathLst>
              <a:path w="1117600" h="146685">
                <a:moveTo>
                  <a:pt x="0" y="146303"/>
                </a:moveTo>
                <a:lnTo>
                  <a:pt x="958" y="117836"/>
                </a:lnTo>
                <a:lnTo>
                  <a:pt x="3571" y="94583"/>
                </a:lnTo>
                <a:lnTo>
                  <a:pt x="7447" y="78902"/>
                </a:lnTo>
                <a:lnTo>
                  <a:pt x="12191" y="73151"/>
                </a:lnTo>
                <a:lnTo>
                  <a:pt x="546353" y="73151"/>
                </a:lnTo>
                <a:lnTo>
                  <a:pt x="551098" y="67401"/>
                </a:lnTo>
                <a:lnTo>
                  <a:pt x="554974" y="51720"/>
                </a:lnTo>
                <a:lnTo>
                  <a:pt x="557587" y="28467"/>
                </a:lnTo>
                <a:lnTo>
                  <a:pt x="558545" y="0"/>
                </a:lnTo>
                <a:lnTo>
                  <a:pt x="559504" y="28467"/>
                </a:lnTo>
                <a:lnTo>
                  <a:pt x="562117" y="51720"/>
                </a:lnTo>
                <a:lnTo>
                  <a:pt x="565993" y="67401"/>
                </a:lnTo>
                <a:lnTo>
                  <a:pt x="570738" y="73151"/>
                </a:lnTo>
                <a:lnTo>
                  <a:pt x="1104900" y="73151"/>
                </a:lnTo>
                <a:lnTo>
                  <a:pt x="1109644" y="78902"/>
                </a:lnTo>
                <a:lnTo>
                  <a:pt x="1113520" y="94583"/>
                </a:lnTo>
                <a:lnTo>
                  <a:pt x="1116133" y="117836"/>
                </a:lnTo>
                <a:lnTo>
                  <a:pt x="1117091" y="146303"/>
                </a:lnTo>
              </a:path>
            </a:pathLst>
          </a:custGeom>
          <a:ln w="19811">
            <a:solidFill>
              <a:srgbClr val="000000"/>
            </a:solidFill>
          </a:ln>
        </p:spPr>
        <p:txBody>
          <a:bodyPr wrap="square" lIns="0" tIns="0" rIns="0" bIns="0" rtlCol="0"/>
          <a:lstStyle/>
          <a:p>
            <a:endParaRPr/>
          </a:p>
        </p:txBody>
      </p:sp>
      <p:sp>
        <p:nvSpPr>
          <p:cNvPr id="32" name="object 10">
            <a:extLst>
              <a:ext uri="{FF2B5EF4-FFF2-40B4-BE49-F238E27FC236}">
                <a16:creationId xmlns:a16="http://schemas.microsoft.com/office/drawing/2014/main" id="{F17A4E4F-800B-44A0-876D-6D9B56422C18}"/>
              </a:ext>
            </a:extLst>
          </p:cNvPr>
          <p:cNvSpPr txBox="1"/>
          <p:nvPr/>
        </p:nvSpPr>
        <p:spPr>
          <a:xfrm>
            <a:off x="9557284" y="2605568"/>
            <a:ext cx="218440" cy="345440"/>
          </a:xfrm>
          <a:prstGeom prst="rect">
            <a:avLst/>
          </a:prstGeom>
        </p:spPr>
        <p:txBody>
          <a:bodyPr vert="horz" wrap="square" lIns="0" tIns="12700" rIns="0" bIns="0" rtlCol="0">
            <a:spAutoFit/>
          </a:bodyPr>
          <a:lstStyle/>
          <a:p>
            <a:pPr marL="12700">
              <a:lnSpc>
                <a:spcPct val="100000"/>
              </a:lnSpc>
              <a:spcBef>
                <a:spcPts val="100"/>
              </a:spcBef>
            </a:pPr>
            <a:r>
              <a:rPr lang="en-US" sz="2100" i="1" spc="-5" dirty="0">
                <a:latin typeface="Arial"/>
                <a:cs typeface="Arial"/>
              </a:rPr>
              <a:t>A</a:t>
            </a:r>
            <a:endParaRPr sz="2100" dirty="0">
              <a:latin typeface="Arial"/>
              <a:cs typeface="Arial"/>
            </a:endParaRPr>
          </a:p>
        </p:txBody>
      </p:sp>
      <p:sp>
        <p:nvSpPr>
          <p:cNvPr id="33" name="object 11">
            <a:extLst>
              <a:ext uri="{FF2B5EF4-FFF2-40B4-BE49-F238E27FC236}">
                <a16:creationId xmlns:a16="http://schemas.microsoft.com/office/drawing/2014/main" id="{4C0609B4-FFE1-40CE-872D-424F904A8A08}"/>
              </a:ext>
            </a:extLst>
          </p:cNvPr>
          <p:cNvSpPr/>
          <p:nvPr/>
        </p:nvSpPr>
        <p:spPr>
          <a:xfrm>
            <a:off x="8480197" y="5784379"/>
            <a:ext cx="1150620" cy="121920"/>
          </a:xfrm>
          <a:custGeom>
            <a:avLst/>
            <a:gdLst/>
            <a:ahLst/>
            <a:cxnLst/>
            <a:rect l="l" t="t" r="r" b="b"/>
            <a:pathLst>
              <a:path w="1150620" h="121920">
                <a:moveTo>
                  <a:pt x="0" y="0"/>
                </a:moveTo>
                <a:lnTo>
                  <a:pt x="801" y="23728"/>
                </a:lnTo>
                <a:lnTo>
                  <a:pt x="2984" y="43105"/>
                </a:lnTo>
                <a:lnTo>
                  <a:pt x="6215" y="56169"/>
                </a:lnTo>
                <a:lnTo>
                  <a:pt x="10160" y="60960"/>
                </a:lnTo>
                <a:lnTo>
                  <a:pt x="565150" y="60960"/>
                </a:lnTo>
                <a:lnTo>
                  <a:pt x="569094" y="65750"/>
                </a:lnTo>
                <a:lnTo>
                  <a:pt x="572325" y="78814"/>
                </a:lnTo>
                <a:lnTo>
                  <a:pt x="574508" y="98191"/>
                </a:lnTo>
                <a:lnTo>
                  <a:pt x="575310" y="121920"/>
                </a:lnTo>
                <a:lnTo>
                  <a:pt x="576111" y="98191"/>
                </a:lnTo>
                <a:lnTo>
                  <a:pt x="578294" y="78814"/>
                </a:lnTo>
                <a:lnTo>
                  <a:pt x="581525" y="65750"/>
                </a:lnTo>
                <a:lnTo>
                  <a:pt x="585470" y="60960"/>
                </a:lnTo>
                <a:lnTo>
                  <a:pt x="1140460" y="60960"/>
                </a:lnTo>
                <a:lnTo>
                  <a:pt x="1144404" y="56169"/>
                </a:lnTo>
                <a:lnTo>
                  <a:pt x="1147635" y="43105"/>
                </a:lnTo>
                <a:lnTo>
                  <a:pt x="1149818" y="23728"/>
                </a:lnTo>
                <a:lnTo>
                  <a:pt x="1150620" y="0"/>
                </a:lnTo>
              </a:path>
            </a:pathLst>
          </a:custGeom>
          <a:ln w="19812">
            <a:solidFill>
              <a:srgbClr val="000000"/>
            </a:solidFill>
          </a:ln>
        </p:spPr>
        <p:txBody>
          <a:bodyPr wrap="square" lIns="0" tIns="0" rIns="0" bIns="0" rtlCol="0"/>
          <a:lstStyle/>
          <a:p>
            <a:endParaRPr/>
          </a:p>
        </p:txBody>
      </p:sp>
      <p:sp>
        <p:nvSpPr>
          <p:cNvPr id="34" name="object 12">
            <a:extLst>
              <a:ext uri="{FF2B5EF4-FFF2-40B4-BE49-F238E27FC236}">
                <a16:creationId xmlns:a16="http://schemas.microsoft.com/office/drawing/2014/main" id="{D76714FA-6831-4429-A47C-6C5C98483077}"/>
              </a:ext>
            </a:extLst>
          </p:cNvPr>
          <p:cNvSpPr/>
          <p:nvPr/>
        </p:nvSpPr>
        <p:spPr>
          <a:xfrm>
            <a:off x="10310521" y="3987582"/>
            <a:ext cx="125095" cy="1125220"/>
          </a:xfrm>
          <a:custGeom>
            <a:avLst/>
            <a:gdLst/>
            <a:ahLst/>
            <a:cxnLst/>
            <a:rect l="l" t="t" r="r" b="b"/>
            <a:pathLst>
              <a:path w="125095" h="1125220">
                <a:moveTo>
                  <a:pt x="0" y="1124712"/>
                </a:moveTo>
                <a:lnTo>
                  <a:pt x="24336" y="1123888"/>
                </a:lnTo>
                <a:lnTo>
                  <a:pt x="44196" y="1121648"/>
                </a:lnTo>
                <a:lnTo>
                  <a:pt x="57578" y="1118336"/>
                </a:lnTo>
                <a:lnTo>
                  <a:pt x="62484" y="1114297"/>
                </a:lnTo>
                <a:lnTo>
                  <a:pt x="62484" y="572769"/>
                </a:lnTo>
                <a:lnTo>
                  <a:pt x="67389" y="568731"/>
                </a:lnTo>
                <a:lnTo>
                  <a:pt x="80772" y="565419"/>
                </a:lnTo>
                <a:lnTo>
                  <a:pt x="100631" y="563179"/>
                </a:lnTo>
                <a:lnTo>
                  <a:pt x="124968" y="562356"/>
                </a:lnTo>
                <a:lnTo>
                  <a:pt x="100631" y="561532"/>
                </a:lnTo>
                <a:lnTo>
                  <a:pt x="80772" y="559292"/>
                </a:lnTo>
                <a:lnTo>
                  <a:pt x="67389" y="555980"/>
                </a:lnTo>
                <a:lnTo>
                  <a:pt x="62484" y="551941"/>
                </a:lnTo>
                <a:lnTo>
                  <a:pt x="62484" y="10413"/>
                </a:lnTo>
                <a:lnTo>
                  <a:pt x="57578" y="6375"/>
                </a:lnTo>
                <a:lnTo>
                  <a:pt x="44196" y="3063"/>
                </a:lnTo>
                <a:lnTo>
                  <a:pt x="24336" y="823"/>
                </a:lnTo>
                <a:lnTo>
                  <a:pt x="0" y="0"/>
                </a:lnTo>
              </a:path>
            </a:pathLst>
          </a:custGeom>
          <a:ln w="19812">
            <a:solidFill>
              <a:srgbClr val="000000"/>
            </a:solidFill>
          </a:ln>
        </p:spPr>
        <p:txBody>
          <a:bodyPr wrap="square" lIns="0" tIns="0" rIns="0" bIns="0" rtlCol="0"/>
          <a:lstStyle/>
          <a:p>
            <a:endParaRPr/>
          </a:p>
        </p:txBody>
      </p:sp>
      <p:sp>
        <p:nvSpPr>
          <p:cNvPr id="35" name="object 13">
            <a:extLst>
              <a:ext uri="{FF2B5EF4-FFF2-40B4-BE49-F238E27FC236}">
                <a16:creationId xmlns:a16="http://schemas.microsoft.com/office/drawing/2014/main" id="{FB2CF70C-762F-4593-8AD0-7E16052CC1B0}"/>
              </a:ext>
            </a:extLst>
          </p:cNvPr>
          <p:cNvSpPr/>
          <p:nvPr/>
        </p:nvSpPr>
        <p:spPr>
          <a:xfrm>
            <a:off x="7414921" y="4552987"/>
            <a:ext cx="125095" cy="1125220"/>
          </a:xfrm>
          <a:custGeom>
            <a:avLst/>
            <a:gdLst/>
            <a:ahLst/>
            <a:cxnLst/>
            <a:rect l="l" t="t" r="r" b="b"/>
            <a:pathLst>
              <a:path w="125094" h="1125220">
                <a:moveTo>
                  <a:pt x="124968" y="0"/>
                </a:moveTo>
                <a:lnTo>
                  <a:pt x="100631" y="823"/>
                </a:lnTo>
                <a:lnTo>
                  <a:pt x="80772" y="3063"/>
                </a:lnTo>
                <a:lnTo>
                  <a:pt x="67389" y="6375"/>
                </a:lnTo>
                <a:lnTo>
                  <a:pt x="62483" y="10414"/>
                </a:lnTo>
                <a:lnTo>
                  <a:pt x="62483" y="551942"/>
                </a:lnTo>
                <a:lnTo>
                  <a:pt x="57578" y="555980"/>
                </a:lnTo>
                <a:lnTo>
                  <a:pt x="44195" y="559292"/>
                </a:lnTo>
                <a:lnTo>
                  <a:pt x="24336" y="561532"/>
                </a:lnTo>
                <a:lnTo>
                  <a:pt x="0" y="562356"/>
                </a:lnTo>
                <a:lnTo>
                  <a:pt x="24336" y="563179"/>
                </a:lnTo>
                <a:lnTo>
                  <a:pt x="44195" y="565419"/>
                </a:lnTo>
                <a:lnTo>
                  <a:pt x="57578" y="568731"/>
                </a:lnTo>
                <a:lnTo>
                  <a:pt x="62483" y="572770"/>
                </a:lnTo>
                <a:lnTo>
                  <a:pt x="62483" y="1114298"/>
                </a:lnTo>
                <a:lnTo>
                  <a:pt x="67389" y="1118352"/>
                </a:lnTo>
                <a:lnTo>
                  <a:pt x="80771" y="1121662"/>
                </a:lnTo>
                <a:lnTo>
                  <a:pt x="100631" y="1123893"/>
                </a:lnTo>
                <a:lnTo>
                  <a:pt x="124968" y="1124712"/>
                </a:lnTo>
              </a:path>
            </a:pathLst>
          </a:custGeom>
          <a:ln w="19812">
            <a:solidFill>
              <a:srgbClr val="000000"/>
            </a:solidFill>
          </a:ln>
        </p:spPr>
        <p:txBody>
          <a:bodyPr wrap="square" lIns="0" tIns="0" rIns="0" bIns="0" rtlCol="0"/>
          <a:lstStyle/>
          <a:p>
            <a:endParaRPr/>
          </a:p>
        </p:txBody>
      </p:sp>
      <p:sp>
        <p:nvSpPr>
          <p:cNvPr id="36" name="object 14">
            <a:extLst>
              <a:ext uri="{FF2B5EF4-FFF2-40B4-BE49-F238E27FC236}">
                <a16:creationId xmlns:a16="http://schemas.microsoft.com/office/drawing/2014/main" id="{4659F4FC-51EF-4F95-B965-CCF6F1155D6F}"/>
              </a:ext>
            </a:extLst>
          </p:cNvPr>
          <p:cNvSpPr txBox="1"/>
          <p:nvPr/>
        </p:nvSpPr>
        <p:spPr>
          <a:xfrm>
            <a:off x="7122570" y="4720627"/>
            <a:ext cx="1989328" cy="1624870"/>
          </a:xfrm>
          <a:prstGeom prst="rect">
            <a:avLst/>
          </a:prstGeom>
        </p:spPr>
        <p:txBody>
          <a:bodyPr vert="horz" wrap="square" lIns="0" tIns="12700" rIns="0" bIns="0" rtlCol="0">
            <a:spAutoFit/>
          </a:bodyPr>
          <a:lstStyle/>
          <a:p>
            <a:pPr marL="415290">
              <a:lnSpc>
                <a:spcPts val="2280"/>
              </a:lnSpc>
              <a:spcBef>
                <a:spcPts val="100"/>
              </a:spcBef>
            </a:pPr>
            <a:r>
              <a:rPr sz="2100" spc="-165" dirty="0">
                <a:latin typeface="Arial"/>
                <a:cs typeface="Arial"/>
              </a:rPr>
              <a:t>1</a:t>
            </a:r>
            <a:r>
              <a:rPr lang="en-US" sz="2100" spc="-165" dirty="0">
                <a:latin typeface="Arial"/>
                <a:cs typeface="Arial"/>
              </a:rPr>
              <a:t>1</a:t>
            </a:r>
            <a:endParaRPr sz="2100" dirty="0">
              <a:latin typeface="Arial"/>
              <a:cs typeface="Arial"/>
            </a:endParaRPr>
          </a:p>
          <a:p>
            <a:pPr marL="12700">
              <a:lnSpc>
                <a:spcPts val="2235"/>
              </a:lnSpc>
            </a:pPr>
            <a:r>
              <a:rPr lang="en-US" sz="2100" i="1" dirty="0">
                <a:latin typeface="Arial"/>
                <a:cs typeface="Arial"/>
              </a:rPr>
              <a:t>C</a:t>
            </a:r>
            <a:endParaRPr sz="2100" dirty="0">
              <a:latin typeface="Arial"/>
              <a:cs typeface="Arial"/>
            </a:endParaRPr>
          </a:p>
          <a:p>
            <a:pPr marL="415290">
              <a:lnSpc>
                <a:spcPts val="2470"/>
              </a:lnSpc>
            </a:pPr>
            <a:r>
              <a:rPr sz="2100" spc="-5" dirty="0">
                <a:latin typeface="Arial"/>
                <a:cs typeface="Arial"/>
              </a:rPr>
              <a:t>10</a:t>
            </a:r>
            <a:endParaRPr sz="2100" dirty="0">
              <a:latin typeface="Arial"/>
              <a:cs typeface="Arial"/>
            </a:endParaRPr>
          </a:p>
          <a:p>
            <a:pPr>
              <a:lnSpc>
                <a:spcPct val="100000"/>
              </a:lnSpc>
              <a:spcBef>
                <a:spcPts val="25"/>
              </a:spcBef>
            </a:pPr>
            <a:endParaRPr sz="2450" dirty="0">
              <a:latin typeface="Arial"/>
              <a:cs typeface="Arial"/>
            </a:endParaRPr>
          </a:p>
          <a:p>
            <a:pPr marR="5080" algn="r">
              <a:lnSpc>
                <a:spcPct val="100000"/>
              </a:lnSpc>
              <a:spcBef>
                <a:spcPts val="5"/>
              </a:spcBef>
            </a:pPr>
            <a:r>
              <a:rPr lang="en-US" sz="2100" i="1" spc="-5" dirty="0">
                <a:latin typeface="Arial"/>
                <a:cs typeface="Arial"/>
              </a:rPr>
              <a:t>B</a:t>
            </a:r>
            <a:endParaRPr sz="2100" dirty="0">
              <a:latin typeface="Arial"/>
              <a:cs typeface="Arial"/>
            </a:endParaRPr>
          </a:p>
        </p:txBody>
      </p:sp>
      <p:sp>
        <p:nvSpPr>
          <p:cNvPr id="37" name="object 15">
            <a:extLst>
              <a:ext uri="{FF2B5EF4-FFF2-40B4-BE49-F238E27FC236}">
                <a16:creationId xmlns:a16="http://schemas.microsoft.com/office/drawing/2014/main" id="{871F6158-9589-4F6D-A998-DC70D20911A0}"/>
              </a:ext>
            </a:extLst>
          </p:cNvPr>
          <p:cNvSpPr txBox="1"/>
          <p:nvPr/>
        </p:nvSpPr>
        <p:spPr>
          <a:xfrm>
            <a:off x="10533026" y="4375187"/>
            <a:ext cx="203835" cy="345440"/>
          </a:xfrm>
          <a:prstGeom prst="rect">
            <a:avLst/>
          </a:prstGeom>
        </p:spPr>
        <p:txBody>
          <a:bodyPr vert="horz" wrap="square" lIns="0" tIns="12700" rIns="0" bIns="0" rtlCol="0">
            <a:spAutoFit/>
          </a:bodyPr>
          <a:lstStyle/>
          <a:p>
            <a:pPr marL="12700">
              <a:lnSpc>
                <a:spcPct val="100000"/>
              </a:lnSpc>
              <a:spcBef>
                <a:spcPts val="100"/>
              </a:spcBef>
            </a:pPr>
            <a:r>
              <a:rPr lang="en-US" sz="2100" i="1" dirty="0">
                <a:latin typeface="Arial"/>
                <a:cs typeface="Arial"/>
              </a:rPr>
              <a:t>D</a:t>
            </a:r>
            <a:endParaRPr sz="21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C98132B-936A-4E6D-934E-2C663FB4E316}"/>
                  </a:ext>
                </a:extLst>
              </p14:cNvPr>
              <p14:cNvContentPartPr/>
              <p14:nvPr/>
            </p14:nvContentPartPr>
            <p14:xfrm>
              <a:off x="568740" y="1619010"/>
              <a:ext cx="59760" cy="15480"/>
            </p14:xfrm>
          </p:contentPart>
        </mc:Choice>
        <mc:Fallback xmlns="">
          <p:pic>
            <p:nvPicPr>
              <p:cNvPr id="3" name="Ink 2">
                <a:extLst>
                  <a:ext uri="{FF2B5EF4-FFF2-40B4-BE49-F238E27FC236}">
                    <a16:creationId xmlns:a16="http://schemas.microsoft.com/office/drawing/2014/main" id="{0C98132B-936A-4E6D-934E-2C663FB4E316}"/>
                  </a:ext>
                </a:extLst>
              </p:cNvPr>
              <p:cNvPicPr/>
              <p:nvPr/>
            </p:nvPicPr>
            <p:blipFill>
              <a:blip r:embed="rId5"/>
              <a:stretch>
                <a:fillRect/>
              </a:stretch>
            </p:blipFill>
            <p:spPr>
              <a:xfrm>
                <a:off x="560100" y="1610010"/>
                <a:ext cx="77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22111FE5-0F18-0FEA-C012-204528F9F7A4}"/>
                  </a:ext>
                </a:extLst>
              </p14:cNvPr>
              <p14:cNvContentPartPr/>
              <p14:nvPr/>
            </p14:nvContentPartPr>
            <p14:xfrm>
              <a:off x="5232240" y="2489040"/>
              <a:ext cx="360" cy="360"/>
            </p14:xfrm>
          </p:contentPart>
        </mc:Choice>
        <mc:Fallback xmlns="">
          <p:pic>
            <p:nvPicPr>
              <p:cNvPr id="24" name="Ink 23">
                <a:extLst>
                  <a:ext uri="{FF2B5EF4-FFF2-40B4-BE49-F238E27FC236}">
                    <a16:creationId xmlns:a16="http://schemas.microsoft.com/office/drawing/2014/main" id="{22111FE5-0F18-0FEA-C012-204528F9F7A4}"/>
                  </a:ext>
                </a:extLst>
              </p:cNvPr>
              <p:cNvPicPr/>
              <p:nvPr/>
            </p:nvPicPr>
            <p:blipFill>
              <a:blip r:embed="rId15"/>
              <a:stretch>
                <a:fillRect/>
              </a:stretch>
            </p:blipFill>
            <p:spPr>
              <a:xfrm>
                <a:off x="5216400" y="242568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 name="Ink 1">
                <a:extLst>
                  <a:ext uri="{FF2B5EF4-FFF2-40B4-BE49-F238E27FC236}">
                    <a16:creationId xmlns:a16="http://schemas.microsoft.com/office/drawing/2014/main" id="{614D57ED-7531-8440-510D-BDA6BFB7850A}"/>
                  </a:ext>
                </a:extLst>
              </p14:cNvPr>
              <p14:cNvContentPartPr/>
              <p14:nvPr/>
            </p14:nvContentPartPr>
            <p14:xfrm>
              <a:off x="1327320" y="3441600"/>
              <a:ext cx="216000" cy="324360"/>
            </p14:xfrm>
          </p:contentPart>
        </mc:Choice>
        <mc:Fallback>
          <p:pic>
            <p:nvPicPr>
              <p:cNvPr id="2" name="Ink 1">
                <a:extLst>
                  <a:ext uri="{FF2B5EF4-FFF2-40B4-BE49-F238E27FC236}">
                    <a16:creationId xmlns:a16="http://schemas.microsoft.com/office/drawing/2014/main" id="{614D57ED-7531-8440-510D-BDA6BFB7850A}"/>
                  </a:ext>
                </a:extLst>
              </p:cNvPr>
              <p:cNvPicPr/>
              <p:nvPr/>
            </p:nvPicPr>
            <p:blipFill>
              <a:blip r:embed="rId17"/>
              <a:stretch>
                <a:fillRect/>
              </a:stretch>
            </p:blipFill>
            <p:spPr>
              <a:xfrm>
                <a:off x="1311480" y="3378240"/>
                <a:ext cx="24732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B22500F5-C999-E661-E1AD-8B7315ABCE3B}"/>
                  </a:ext>
                </a:extLst>
              </p14:cNvPr>
              <p14:cNvContentPartPr/>
              <p14:nvPr/>
            </p14:nvContentPartPr>
            <p14:xfrm>
              <a:off x="2558880" y="3479760"/>
              <a:ext cx="292680" cy="343440"/>
            </p14:xfrm>
          </p:contentPart>
        </mc:Choice>
        <mc:Fallback>
          <p:pic>
            <p:nvPicPr>
              <p:cNvPr id="16" name="Ink 15">
                <a:extLst>
                  <a:ext uri="{FF2B5EF4-FFF2-40B4-BE49-F238E27FC236}">
                    <a16:creationId xmlns:a16="http://schemas.microsoft.com/office/drawing/2014/main" id="{B22500F5-C999-E661-E1AD-8B7315ABCE3B}"/>
                  </a:ext>
                </a:extLst>
              </p:cNvPr>
              <p:cNvPicPr/>
              <p:nvPr/>
            </p:nvPicPr>
            <p:blipFill>
              <a:blip r:embed="rId19"/>
              <a:stretch>
                <a:fillRect/>
              </a:stretch>
            </p:blipFill>
            <p:spPr>
              <a:xfrm>
                <a:off x="2543040" y="3416400"/>
                <a:ext cx="3240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66C7E655-B609-948D-750D-673FB266D3BF}"/>
                  </a:ext>
                </a:extLst>
              </p14:cNvPr>
              <p14:cNvContentPartPr/>
              <p14:nvPr/>
            </p14:nvContentPartPr>
            <p14:xfrm>
              <a:off x="2013120" y="5213520"/>
              <a:ext cx="196920" cy="279720"/>
            </p14:xfrm>
          </p:contentPart>
        </mc:Choice>
        <mc:Fallback>
          <p:pic>
            <p:nvPicPr>
              <p:cNvPr id="17" name="Ink 16">
                <a:extLst>
                  <a:ext uri="{FF2B5EF4-FFF2-40B4-BE49-F238E27FC236}">
                    <a16:creationId xmlns:a16="http://schemas.microsoft.com/office/drawing/2014/main" id="{66C7E655-B609-948D-750D-673FB266D3BF}"/>
                  </a:ext>
                </a:extLst>
              </p:cNvPr>
              <p:cNvPicPr/>
              <p:nvPr/>
            </p:nvPicPr>
            <p:blipFill>
              <a:blip r:embed="rId21"/>
              <a:stretch>
                <a:fillRect/>
              </a:stretch>
            </p:blipFill>
            <p:spPr>
              <a:xfrm>
                <a:off x="1997280" y="5150160"/>
                <a:ext cx="22824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4437399F-5448-F51F-588F-584A9B998664}"/>
                  </a:ext>
                </a:extLst>
              </p14:cNvPr>
              <p14:cNvContentPartPr/>
              <p14:nvPr/>
            </p14:nvContentPartPr>
            <p14:xfrm>
              <a:off x="2540160" y="4641840"/>
              <a:ext cx="1035360" cy="343440"/>
            </p14:xfrm>
          </p:contentPart>
        </mc:Choice>
        <mc:Fallback>
          <p:pic>
            <p:nvPicPr>
              <p:cNvPr id="18" name="Ink 17">
                <a:extLst>
                  <a:ext uri="{FF2B5EF4-FFF2-40B4-BE49-F238E27FC236}">
                    <a16:creationId xmlns:a16="http://schemas.microsoft.com/office/drawing/2014/main" id="{4437399F-5448-F51F-588F-584A9B998664}"/>
                  </a:ext>
                </a:extLst>
              </p:cNvPr>
              <p:cNvPicPr/>
              <p:nvPr/>
            </p:nvPicPr>
            <p:blipFill>
              <a:blip r:embed="rId23"/>
              <a:stretch>
                <a:fillRect/>
              </a:stretch>
            </p:blipFill>
            <p:spPr>
              <a:xfrm>
                <a:off x="2524320" y="4578480"/>
                <a:ext cx="106668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641CD894-C212-CACF-500E-4014BF959CD5}"/>
                  </a:ext>
                </a:extLst>
              </p14:cNvPr>
              <p14:cNvContentPartPr/>
              <p14:nvPr/>
            </p14:nvContentPartPr>
            <p14:xfrm>
              <a:off x="878040" y="787680"/>
              <a:ext cx="11308320" cy="4936320"/>
            </p14:xfrm>
          </p:contentPart>
        </mc:Choice>
        <mc:Fallback>
          <p:pic>
            <p:nvPicPr>
              <p:cNvPr id="19" name="Ink 18">
                <a:extLst>
                  <a:ext uri="{FF2B5EF4-FFF2-40B4-BE49-F238E27FC236}">
                    <a16:creationId xmlns:a16="http://schemas.microsoft.com/office/drawing/2014/main" id="{641CD894-C212-CACF-500E-4014BF959CD5}"/>
                  </a:ext>
                </a:extLst>
              </p:cNvPr>
              <p:cNvPicPr/>
              <p:nvPr/>
            </p:nvPicPr>
            <p:blipFill>
              <a:blip r:embed="rId25"/>
              <a:stretch>
                <a:fillRect/>
              </a:stretch>
            </p:blipFill>
            <p:spPr>
              <a:xfrm>
                <a:off x="868680" y="778320"/>
                <a:ext cx="11327040" cy="4955040"/>
              </a:xfrm>
              <a:prstGeom prst="rect">
                <a:avLst/>
              </a:prstGeom>
            </p:spPr>
          </p:pic>
        </mc:Fallback>
      </mc:AlternateContent>
    </p:spTree>
    <p:extLst>
      <p:ext uri="{BB962C8B-B14F-4D97-AF65-F5344CB8AC3E}">
        <p14:creationId xmlns:p14="http://schemas.microsoft.com/office/powerpoint/2010/main" val="280995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C66C-67A6-4E41-9593-8FB4A6F92C42}"/>
              </a:ext>
            </a:extLst>
          </p:cNvPr>
          <p:cNvSpPr>
            <a:spLocks noGrp="1"/>
          </p:cNvSpPr>
          <p:nvPr>
            <p:ph type="title"/>
          </p:nvPr>
        </p:nvSpPr>
        <p:spPr>
          <a:xfrm>
            <a:off x="838200" y="365126"/>
            <a:ext cx="10515600" cy="624226"/>
          </a:xfrm>
        </p:spPr>
        <p:txBody>
          <a:bodyPr>
            <a:normAutofit fontScale="90000"/>
          </a:bodyPr>
          <a:lstStyle/>
          <a:p>
            <a:r>
              <a:rPr lang="en-US" dirty="0"/>
              <a:t>Key points</a:t>
            </a:r>
          </a:p>
        </p:txBody>
      </p:sp>
      <p:sp>
        <p:nvSpPr>
          <p:cNvPr id="3" name="Content Placeholder 2">
            <a:extLst>
              <a:ext uri="{FF2B5EF4-FFF2-40B4-BE49-F238E27FC236}">
                <a16:creationId xmlns:a16="http://schemas.microsoft.com/office/drawing/2014/main" id="{76980553-7542-4AFB-86BA-903E12D50CDB}"/>
              </a:ext>
            </a:extLst>
          </p:cNvPr>
          <p:cNvSpPr>
            <a:spLocks noGrp="1"/>
          </p:cNvSpPr>
          <p:nvPr>
            <p:ph idx="1"/>
          </p:nvPr>
        </p:nvSpPr>
        <p:spPr>
          <a:xfrm>
            <a:off x="838200" y="1608267"/>
            <a:ext cx="10515600" cy="4351338"/>
          </a:xfrm>
        </p:spPr>
        <p:txBody>
          <a:bodyPr>
            <a:normAutofit fontScale="77500" lnSpcReduction="20000"/>
          </a:bodyPr>
          <a:lstStyle/>
          <a:p>
            <a:r>
              <a:rPr lang="en-US" dirty="0"/>
              <a:t>Number conversion</a:t>
            </a:r>
          </a:p>
          <a:p>
            <a:r>
              <a:rPr lang="en-US" dirty="0"/>
              <a:t>2’s complement </a:t>
            </a:r>
          </a:p>
          <a:p>
            <a:r>
              <a:rPr lang="en-US" dirty="0"/>
              <a:t>Addition, subtract, overflow</a:t>
            </a:r>
          </a:p>
          <a:p>
            <a:r>
              <a:rPr lang="en-US" dirty="0"/>
              <a:t>Boolean expressions.</a:t>
            </a:r>
          </a:p>
          <a:p>
            <a:r>
              <a:rPr lang="en-US" dirty="0"/>
              <a:t>Draw circuit diagram using Boolean expressions</a:t>
            </a:r>
          </a:p>
          <a:p>
            <a:r>
              <a:rPr lang="en-US" dirty="0"/>
              <a:t>Simplification theorems</a:t>
            </a:r>
          </a:p>
          <a:p>
            <a:r>
              <a:rPr lang="en-US" dirty="0"/>
              <a:t>Prove the validity</a:t>
            </a:r>
          </a:p>
          <a:p>
            <a:r>
              <a:rPr lang="en-US" altLang="zh-CN" dirty="0"/>
              <a:t>Truth table</a:t>
            </a:r>
          </a:p>
          <a:p>
            <a:r>
              <a:rPr lang="en-US" altLang="zh-CN" dirty="0"/>
              <a:t>Exclusive OR</a:t>
            </a:r>
          </a:p>
          <a:p>
            <a:r>
              <a:rPr lang="en-US" dirty="0"/>
              <a:t>Sum-of-Product and </a:t>
            </a:r>
            <a:r>
              <a:rPr lang="en-US" dirty="0" err="1"/>
              <a:t>minterms</a:t>
            </a:r>
            <a:endParaRPr lang="en-US" dirty="0"/>
          </a:p>
          <a:p>
            <a:r>
              <a:rPr lang="en-US" dirty="0"/>
              <a:t>Use Boolean expression to specify a system</a:t>
            </a:r>
          </a:p>
          <a:p>
            <a:r>
              <a:rPr lang="en-US" dirty="0"/>
              <a:t>Use K-map to simplify the Boolean expressions</a:t>
            </a:r>
          </a:p>
          <a:p>
            <a:endParaRPr lang="en-US" dirty="0"/>
          </a:p>
          <a:p>
            <a:endParaRPr lang="en-US" dirty="0"/>
          </a:p>
        </p:txBody>
      </p:sp>
    </p:spTree>
    <p:extLst>
      <p:ext uri="{BB962C8B-B14F-4D97-AF65-F5344CB8AC3E}">
        <p14:creationId xmlns:p14="http://schemas.microsoft.com/office/powerpoint/2010/main" val="9784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98CE96-759B-4297-858D-3105A524C05A}"/>
              </a:ext>
            </a:extLst>
          </p:cNvPr>
          <p:cNvSpPr txBox="1"/>
          <p:nvPr/>
        </p:nvSpPr>
        <p:spPr>
          <a:xfrm>
            <a:off x="502171" y="1019332"/>
            <a:ext cx="10103215" cy="461665"/>
          </a:xfrm>
          <a:prstGeom prst="rect">
            <a:avLst/>
          </a:prstGeom>
          <a:noFill/>
        </p:spPr>
        <p:txBody>
          <a:bodyPr wrap="none" rtlCol="0">
            <a:spAutoFit/>
          </a:bodyPr>
          <a:lstStyle/>
          <a:p>
            <a:r>
              <a:rPr lang="en-US" sz="2400" dirty="0"/>
              <a:t>Convert -100 from base-10 to hexadecimal(16 bits two’s complement notation).</a:t>
            </a:r>
          </a:p>
        </p:txBody>
      </p:sp>
      <p:sp>
        <p:nvSpPr>
          <p:cNvPr id="8" name="TextBox 7">
            <a:extLst>
              <a:ext uri="{FF2B5EF4-FFF2-40B4-BE49-F238E27FC236}">
                <a16:creationId xmlns:a16="http://schemas.microsoft.com/office/drawing/2014/main" id="{66416603-3624-4750-800C-59CC3EDCA6DF}"/>
              </a:ext>
            </a:extLst>
          </p:cNvPr>
          <p:cNvSpPr txBox="1"/>
          <p:nvPr/>
        </p:nvSpPr>
        <p:spPr>
          <a:xfrm>
            <a:off x="2222758" y="156359"/>
            <a:ext cx="7746483" cy="1200329"/>
          </a:xfrm>
          <a:prstGeom prst="rect">
            <a:avLst/>
          </a:prstGeom>
          <a:noFill/>
        </p:spPr>
        <p:txBody>
          <a:bodyPr wrap="square">
            <a:spAutoFit/>
          </a:bodyPr>
          <a:lstStyle/>
          <a:p>
            <a:r>
              <a:rPr lang="en-US" sz="3600" dirty="0"/>
              <a:t>Number conversion &amp; 2’s complement </a:t>
            </a:r>
          </a:p>
          <a:p>
            <a:r>
              <a:rPr lang="en-US" sz="3600" dirty="0"/>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43CD646-CB48-D102-D179-7C0A32E801EE}"/>
                  </a:ext>
                </a:extLst>
              </p14:cNvPr>
              <p14:cNvContentPartPr/>
              <p14:nvPr/>
            </p14:nvContentPartPr>
            <p14:xfrm>
              <a:off x="833040" y="934200"/>
              <a:ext cx="10365480" cy="5235840"/>
            </p14:xfrm>
          </p:contentPart>
        </mc:Choice>
        <mc:Fallback>
          <p:pic>
            <p:nvPicPr>
              <p:cNvPr id="2" name="Ink 1">
                <a:extLst>
                  <a:ext uri="{FF2B5EF4-FFF2-40B4-BE49-F238E27FC236}">
                    <a16:creationId xmlns:a16="http://schemas.microsoft.com/office/drawing/2014/main" id="{643CD646-CB48-D102-D179-7C0A32E801EE}"/>
                  </a:ext>
                </a:extLst>
              </p:cNvPr>
              <p:cNvPicPr/>
              <p:nvPr/>
            </p:nvPicPr>
            <p:blipFill>
              <a:blip r:embed="rId3"/>
              <a:stretch>
                <a:fillRect/>
              </a:stretch>
            </p:blipFill>
            <p:spPr>
              <a:xfrm>
                <a:off x="823680" y="924840"/>
                <a:ext cx="10384200" cy="5254560"/>
              </a:xfrm>
              <a:prstGeom prst="rect">
                <a:avLst/>
              </a:prstGeom>
            </p:spPr>
          </p:pic>
        </mc:Fallback>
      </mc:AlternateContent>
    </p:spTree>
    <p:extLst>
      <p:ext uri="{BB962C8B-B14F-4D97-AF65-F5344CB8AC3E}">
        <p14:creationId xmlns:p14="http://schemas.microsoft.com/office/powerpoint/2010/main" val="335849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98CE96-759B-4297-858D-3105A524C05A}"/>
              </a:ext>
            </a:extLst>
          </p:cNvPr>
          <p:cNvSpPr txBox="1"/>
          <p:nvPr/>
        </p:nvSpPr>
        <p:spPr>
          <a:xfrm>
            <a:off x="502171" y="1019332"/>
            <a:ext cx="10103215" cy="461665"/>
          </a:xfrm>
          <a:prstGeom prst="rect">
            <a:avLst/>
          </a:prstGeom>
          <a:noFill/>
        </p:spPr>
        <p:txBody>
          <a:bodyPr wrap="none" rtlCol="0">
            <a:spAutoFit/>
          </a:bodyPr>
          <a:lstStyle/>
          <a:p>
            <a:r>
              <a:rPr lang="en-US" sz="2400" dirty="0"/>
              <a:t>Convert -100 from base-10 to hexadecimal(16 bits two’s complement notation).</a:t>
            </a:r>
          </a:p>
        </p:txBody>
      </p:sp>
      <p:sp>
        <p:nvSpPr>
          <p:cNvPr id="8" name="TextBox 7">
            <a:extLst>
              <a:ext uri="{FF2B5EF4-FFF2-40B4-BE49-F238E27FC236}">
                <a16:creationId xmlns:a16="http://schemas.microsoft.com/office/drawing/2014/main" id="{66416603-3624-4750-800C-59CC3EDCA6DF}"/>
              </a:ext>
            </a:extLst>
          </p:cNvPr>
          <p:cNvSpPr txBox="1"/>
          <p:nvPr/>
        </p:nvSpPr>
        <p:spPr>
          <a:xfrm>
            <a:off x="2222758" y="156359"/>
            <a:ext cx="7746483" cy="1200329"/>
          </a:xfrm>
          <a:prstGeom prst="rect">
            <a:avLst/>
          </a:prstGeom>
          <a:noFill/>
        </p:spPr>
        <p:txBody>
          <a:bodyPr wrap="square">
            <a:spAutoFit/>
          </a:bodyPr>
          <a:lstStyle/>
          <a:p>
            <a:r>
              <a:rPr lang="en-US" sz="3600" dirty="0"/>
              <a:t>Number conversion &amp; 2’s complement </a:t>
            </a:r>
          </a:p>
          <a:p>
            <a:r>
              <a:rPr lang="en-US" sz="3600" dirty="0"/>
              <a:t> </a:t>
            </a:r>
          </a:p>
        </p:txBody>
      </p:sp>
      <p:pic>
        <p:nvPicPr>
          <p:cNvPr id="3" name="Picture 2">
            <a:extLst>
              <a:ext uri="{FF2B5EF4-FFF2-40B4-BE49-F238E27FC236}">
                <a16:creationId xmlns:a16="http://schemas.microsoft.com/office/drawing/2014/main" id="{A7318B44-7BEA-6A40-0C68-942CCA88208E}"/>
              </a:ext>
            </a:extLst>
          </p:cNvPr>
          <p:cNvPicPr>
            <a:picLocks noChangeAspect="1"/>
          </p:cNvPicPr>
          <p:nvPr/>
        </p:nvPicPr>
        <p:blipFill>
          <a:blip r:embed="rId2"/>
          <a:stretch>
            <a:fillRect/>
          </a:stretch>
        </p:blipFill>
        <p:spPr>
          <a:xfrm>
            <a:off x="324553" y="1848670"/>
            <a:ext cx="5229225" cy="990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6EEDA6A-40F4-52FF-4110-452EE47391BF}"/>
                  </a:ext>
                </a:extLst>
              </p14:cNvPr>
              <p14:cNvContentPartPr/>
              <p14:nvPr/>
            </p14:nvContentPartPr>
            <p14:xfrm>
              <a:off x="2120400" y="1368000"/>
              <a:ext cx="7765200" cy="4510800"/>
            </p14:xfrm>
          </p:contentPart>
        </mc:Choice>
        <mc:Fallback>
          <p:pic>
            <p:nvPicPr>
              <p:cNvPr id="4" name="Ink 3">
                <a:extLst>
                  <a:ext uri="{FF2B5EF4-FFF2-40B4-BE49-F238E27FC236}">
                    <a16:creationId xmlns:a16="http://schemas.microsoft.com/office/drawing/2014/main" id="{D6EEDA6A-40F4-52FF-4110-452EE47391BF}"/>
                  </a:ext>
                </a:extLst>
              </p:cNvPr>
              <p:cNvPicPr/>
              <p:nvPr/>
            </p:nvPicPr>
            <p:blipFill>
              <a:blip r:embed="rId4"/>
              <a:stretch>
                <a:fillRect/>
              </a:stretch>
            </p:blipFill>
            <p:spPr>
              <a:xfrm>
                <a:off x="2111040" y="1358640"/>
                <a:ext cx="7783920" cy="4529520"/>
              </a:xfrm>
              <a:prstGeom prst="rect">
                <a:avLst/>
              </a:prstGeom>
            </p:spPr>
          </p:pic>
        </mc:Fallback>
      </mc:AlternateContent>
    </p:spTree>
    <p:extLst>
      <p:ext uri="{BB962C8B-B14F-4D97-AF65-F5344CB8AC3E}">
        <p14:creationId xmlns:p14="http://schemas.microsoft.com/office/powerpoint/2010/main" val="124838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E15233-AE39-4733-AADE-2D5956A4AC10}"/>
              </a:ext>
            </a:extLst>
          </p:cNvPr>
          <p:cNvSpPr txBox="1"/>
          <p:nvPr/>
        </p:nvSpPr>
        <p:spPr>
          <a:xfrm>
            <a:off x="4075452" y="373717"/>
            <a:ext cx="6097248" cy="646331"/>
          </a:xfrm>
          <a:prstGeom prst="rect">
            <a:avLst/>
          </a:prstGeom>
          <a:noFill/>
        </p:spPr>
        <p:txBody>
          <a:bodyPr wrap="square">
            <a:spAutoFit/>
          </a:bodyPr>
          <a:lstStyle/>
          <a:p>
            <a:r>
              <a:rPr lang="en-US" sz="3600" dirty="0"/>
              <a:t>Addition, subtract, overflow</a:t>
            </a:r>
          </a:p>
        </p:txBody>
      </p:sp>
      <p:sp>
        <p:nvSpPr>
          <p:cNvPr id="8" name="TextBox 7">
            <a:extLst>
              <a:ext uri="{FF2B5EF4-FFF2-40B4-BE49-F238E27FC236}">
                <a16:creationId xmlns:a16="http://schemas.microsoft.com/office/drawing/2014/main" id="{331C7979-C4E2-42CC-8F3E-573707B2F602}"/>
              </a:ext>
            </a:extLst>
          </p:cNvPr>
          <p:cNvSpPr txBox="1"/>
          <p:nvPr/>
        </p:nvSpPr>
        <p:spPr>
          <a:xfrm>
            <a:off x="435091" y="1419440"/>
            <a:ext cx="11084894" cy="1569660"/>
          </a:xfrm>
          <a:prstGeom prst="rect">
            <a:avLst/>
          </a:prstGeom>
          <a:noFill/>
        </p:spPr>
        <p:txBody>
          <a:bodyPr wrap="none" rtlCol="0">
            <a:spAutoFit/>
          </a:bodyPr>
          <a:lstStyle/>
          <a:p>
            <a:r>
              <a:rPr lang="en-US" sz="2400" dirty="0"/>
              <a:t>Use 7 bits 2’s complement to represent the following numbers and compute the result, </a:t>
            </a:r>
          </a:p>
          <a:p>
            <a:r>
              <a:rPr lang="en-US" sz="2400" dirty="0"/>
              <a:t>determine if there’s an overflow. </a:t>
            </a:r>
          </a:p>
          <a:p>
            <a:endParaRPr lang="en-US" sz="2400" dirty="0"/>
          </a:p>
          <a:p>
            <a:r>
              <a:rPr lang="en-US" sz="2400" dirty="0"/>
              <a:t>-14-32.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2979E5A-DE9B-EC12-116C-32285AE7728E}"/>
                  </a:ext>
                </a:extLst>
              </p14:cNvPr>
              <p14:cNvContentPartPr/>
              <p14:nvPr/>
            </p14:nvContentPartPr>
            <p14:xfrm>
              <a:off x="936360" y="391320"/>
              <a:ext cx="10820160" cy="6034320"/>
            </p14:xfrm>
          </p:contentPart>
        </mc:Choice>
        <mc:Fallback>
          <p:pic>
            <p:nvPicPr>
              <p:cNvPr id="2" name="Ink 1">
                <a:extLst>
                  <a:ext uri="{FF2B5EF4-FFF2-40B4-BE49-F238E27FC236}">
                    <a16:creationId xmlns:a16="http://schemas.microsoft.com/office/drawing/2014/main" id="{C2979E5A-DE9B-EC12-116C-32285AE7728E}"/>
                  </a:ext>
                </a:extLst>
              </p:cNvPr>
              <p:cNvPicPr/>
              <p:nvPr/>
            </p:nvPicPr>
            <p:blipFill>
              <a:blip r:embed="rId3"/>
              <a:stretch>
                <a:fillRect/>
              </a:stretch>
            </p:blipFill>
            <p:spPr>
              <a:xfrm>
                <a:off x="927000" y="381960"/>
                <a:ext cx="10838880" cy="6053040"/>
              </a:xfrm>
              <a:prstGeom prst="rect">
                <a:avLst/>
              </a:prstGeom>
            </p:spPr>
          </p:pic>
        </mc:Fallback>
      </mc:AlternateContent>
    </p:spTree>
    <p:extLst>
      <p:ext uri="{BB962C8B-B14F-4D97-AF65-F5344CB8AC3E}">
        <p14:creationId xmlns:p14="http://schemas.microsoft.com/office/powerpoint/2010/main" val="37340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E15233-AE39-4733-AADE-2D5956A4AC10}"/>
              </a:ext>
            </a:extLst>
          </p:cNvPr>
          <p:cNvSpPr txBox="1"/>
          <p:nvPr/>
        </p:nvSpPr>
        <p:spPr>
          <a:xfrm>
            <a:off x="4075452" y="373717"/>
            <a:ext cx="6097248" cy="646331"/>
          </a:xfrm>
          <a:prstGeom prst="rect">
            <a:avLst/>
          </a:prstGeom>
          <a:noFill/>
        </p:spPr>
        <p:txBody>
          <a:bodyPr wrap="square">
            <a:spAutoFit/>
          </a:bodyPr>
          <a:lstStyle/>
          <a:p>
            <a:r>
              <a:rPr lang="en-US" sz="3600" dirty="0"/>
              <a:t>Addition, subtract, overflow</a:t>
            </a:r>
          </a:p>
        </p:txBody>
      </p:sp>
      <p:sp>
        <p:nvSpPr>
          <p:cNvPr id="8" name="TextBox 7">
            <a:extLst>
              <a:ext uri="{FF2B5EF4-FFF2-40B4-BE49-F238E27FC236}">
                <a16:creationId xmlns:a16="http://schemas.microsoft.com/office/drawing/2014/main" id="{331C7979-C4E2-42CC-8F3E-573707B2F602}"/>
              </a:ext>
            </a:extLst>
          </p:cNvPr>
          <p:cNvSpPr txBox="1"/>
          <p:nvPr/>
        </p:nvSpPr>
        <p:spPr>
          <a:xfrm>
            <a:off x="435091" y="1419440"/>
            <a:ext cx="11084894" cy="1569660"/>
          </a:xfrm>
          <a:prstGeom prst="rect">
            <a:avLst/>
          </a:prstGeom>
          <a:noFill/>
        </p:spPr>
        <p:txBody>
          <a:bodyPr wrap="none" rtlCol="0">
            <a:spAutoFit/>
          </a:bodyPr>
          <a:lstStyle/>
          <a:p>
            <a:r>
              <a:rPr lang="en-US" sz="2400" dirty="0"/>
              <a:t>Use 7 bits 2’s complement to represent the following numbers and compute the result, </a:t>
            </a:r>
          </a:p>
          <a:p>
            <a:r>
              <a:rPr lang="en-US" sz="2400" dirty="0"/>
              <a:t>determine if there’s an overflow. </a:t>
            </a:r>
          </a:p>
          <a:p>
            <a:endParaRPr lang="en-US" sz="2400" dirty="0"/>
          </a:p>
          <a:p>
            <a:r>
              <a:rPr lang="en-US" sz="2400" dirty="0"/>
              <a:t>-14-32. </a:t>
            </a:r>
          </a:p>
        </p:txBody>
      </p:sp>
    </p:spTree>
    <p:extLst>
      <p:ext uri="{BB962C8B-B14F-4D97-AF65-F5344CB8AC3E}">
        <p14:creationId xmlns:p14="http://schemas.microsoft.com/office/powerpoint/2010/main" val="201679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55946D-482D-47B5-9532-8C6C5D3E18E8}"/>
              </a:ext>
            </a:extLst>
          </p:cNvPr>
          <p:cNvSpPr txBox="1"/>
          <p:nvPr/>
        </p:nvSpPr>
        <p:spPr>
          <a:xfrm>
            <a:off x="3047376" y="388707"/>
            <a:ext cx="6097248" cy="646331"/>
          </a:xfrm>
          <a:prstGeom prst="rect">
            <a:avLst/>
          </a:prstGeom>
          <a:noFill/>
        </p:spPr>
        <p:txBody>
          <a:bodyPr wrap="square">
            <a:spAutoFit/>
          </a:bodyPr>
          <a:lstStyle/>
          <a:p>
            <a:r>
              <a:rPr lang="en-US" sz="3600" dirty="0"/>
              <a:t>Logic gates and circuit diagram</a:t>
            </a:r>
          </a:p>
        </p:txBody>
      </p:sp>
      <p:sp>
        <p:nvSpPr>
          <p:cNvPr id="7" name="TextBox 6">
            <a:extLst>
              <a:ext uri="{FF2B5EF4-FFF2-40B4-BE49-F238E27FC236}">
                <a16:creationId xmlns:a16="http://schemas.microsoft.com/office/drawing/2014/main" id="{325796EC-D384-4A3E-AB74-07EA0A69E619}"/>
              </a:ext>
            </a:extLst>
          </p:cNvPr>
          <p:cNvSpPr txBox="1"/>
          <p:nvPr/>
        </p:nvSpPr>
        <p:spPr>
          <a:xfrm>
            <a:off x="486788" y="1292024"/>
            <a:ext cx="9984400" cy="461665"/>
          </a:xfrm>
          <a:prstGeom prst="rect">
            <a:avLst/>
          </a:prstGeom>
          <a:noFill/>
        </p:spPr>
        <p:txBody>
          <a:bodyPr wrap="none" rtlCol="0">
            <a:spAutoFit/>
          </a:bodyPr>
          <a:lstStyle/>
          <a:p>
            <a:r>
              <a:rPr lang="en-US" sz="2400" dirty="0"/>
              <a:t>Draw the circuit diagram of F(A,B,C)=A’B+B’C using the AND, OR and NOT gates.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A0F2271-8AFE-0CFD-005C-0311A8F075CD}"/>
                  </a:ext>
                </a:extLst>
              </p14:cNvPr>
              <p14:cNvContentPartPr/>
              <p14:nvPr/>
            </p14:nvContentPartPr>
            <p14:xfrm>
              <a:off x="1250280" y="1670400"/>
              <a:ext cx="9083520" cy="3333240"/>
            </p14:xfrm>
          </p:contentPart>
        </mc:Choice>
        <mc:Fallback>
          <p:pic>
            <p:nvPicPr>
              <p:cNvPr id="2" name="Ink 1">
                <a:extLst>
                  <a:ext uri="{FF2B5EF4-FFF2-40B4-BE49-F238E27FC236}">
                    <a16:creationId xmlns:a16="http://schemas.microsoft.com/office/drawing/2014/main" id="{FA0F2271-8AFE-0CFD-005C-0311A8F075CD}"/>
                  </a:ext>
                </a:extLst>
              </p:cNvPr>
              <p:cNvPicPr/>
              <p:nvPr/>
            </p:nvPicPr>
            <p:blipFill>
              <a:blip r:embed="rId3"/>
              <a:stretch>
                <a:fillRect/>
              </a:stretch>
            </p:blipFill>
            <p:spPr>
              <a:xfrm>
                <a:off x="1240920" y="1661040"/>
                <a:ext cx="9102240" cy="3351960"/>
              </a:xfrm>
              <a:prstGeom prst="rect">
                <a:avLst/>
              </a:prstGeom>
            </p:spPr>
          </p:pic>
        </mc:Fallback>
      </mc:AlternateContent>
    </p:spTree>
    <p:extLst>
      <p:ext uri="{BB962C8B-B14F-4D97-AF65-F5344CB8AC3E}">
        <p14:creationId xmlns:p14="http://schemas.microsoft.com/office/powerpoint/2010/main" val="93830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36525"/>
            <a:ext cx="7776972" cy="1167619"/>
          </a:xfrm>
        </p:spPr>
        <p:txBody>
          <a:bodyPr>
            <a:normAutofit/>
          </a:bodyPr>
          <a:lstStyle/>
          <a:p>
            <a:r>
              <a:rPr lang="en-US" sz="3600" dirty="0"/>
              <a:t>Algebraic Simplification </a:t>
            </a:r>
            <a:r>
              <a:rPr lang="en-US" altLang="zh-CN" sz="3600" dirty="0"/>
              <a:t>Procedures</a:t>
            </a:r>
            <a:endParaRPr lang="en-US" sz="3600" dirty="0"/>
          </a:p>
        </p:txBody>
      </p:sp>
      <p:sp>
        <p:nvSpPr>
          <p:cNvPr id="3" name="Subtitle 2"/>
          <p:cNvSpPr>
            <a:spLocks noGrp="1"/>
          </p:cNvSpPr>
          <p:nvPr>
            <p:ph type="subTitle" idx="1"/>
          </p:nvPr>
        </p:nvSpPr>
        <p:spPr>
          <a:xfrm>
            <a:off x="2209801" y="1981200"/>
            <a:ext cx="7853265" cy="3886200"/>
          </a:xfrm>
        </p:spPr>
        <p:txBody>
          <a:bodyPr>
            <a:noAutofit/>
          </a:bodyPr>
          <a:lstStyle/>
          <a:p>
            <a:pPr algn="l"/>
            <a:r>
              <a:rPr lang="en-US" sz="2200" b="1" dirty="0"/>
              <a:t>Combining Terms:</a:t>
            </a:r>
          </a:p>
          <a:p>
            <a:pPr algn="l"/>
            <a:r>
              <a:rPr lang="en-US" b="1" dirty="0"/>
              <a:t>1. </a:t>
            </a:r>
            <a:r>
              <a:rPr lang="en-US" i="1" dirty="0"/>
              <a:t>Combining terms. </a:t>
            </a:r>
            <a:r>
              <a:rPr lang="en-US" dirty="0"/>
              <a:t>Use the theorem </a:t>
            </a:r>
            <a:r>
              <a:rPr lang="en-US" i="1" dirty="0"/>
              <a:t>XY </a:t>
            </a:r>
            <a:r>
              <a:rPr lang="en-US" dirty="0"/>
              <a:t>+ </a:t>
            </a:r>
            <a:r>
              <a:rPr lang="en-US" i="1" dirty="0"/>
              <a:t>XY’</a:t>
            </a:r>
            <a:r>
              <a:rPr lang="en-US" dirty="0"/>
              <a:t> = </a:t>
            </a:r>
            <a:r>
              <a:rPr lang="en-US" i="1" dirty="0"/>
              <a:t>X </a:t>
            </a:r>
            <a:r>
              <a:rPr lang="en-US" dirty="0"/>
              <a:t>to combine two terms. For example,</a:t>
            </a:r>
          </a:p>
          <a:p>
            <a:r>
              <a:rPr lang="en-US" i="1" dirty="0" err="1"/>
              <a:t>abc'd</a:t>
            </a:r>
            <a:r>
              <a:rPr lang="en-US" i="1" dirty="0"/>
              <a:t>’</a:t>
            </a:r>
            <a:r>
              <a:rPr lang="en-US" dirty="0"/>
              <a:t> + </a:t>
            </a:r>
            <a:r>
              <a:rPr lang="en-US" i="1" dirty="0" err="1"/>
              <a:t>abcd</a:t>
            </a:r>
            <a:r>
              <a:rPr lang="en-US" i="1" dirty="0"/>
              <a:t>’</a:t>
            </a:r>
            <a:r>
              <a:rPr lang="en-US" dirty="0"/>
              <a:t> = </a:t>
            </a:r>
            <a:r>
              <a:rPr lang="en-US" i="1" dirty="0" err="1"/>
              <a:t>abd</a:t>
            </a:r>
            <a:r>
              <a:rPr lang="en-US" i="1" dirty="0"/>
              <a:t>’		</a:t>
            </a:r>
            <a:r>
              <a:rPr lang="en-US" dirty="0"/>
              <a:t> [</a:t>
            </a:r>
            <a:r>
              <a:rPr lang="en-US" i="1" dirty="0"/>
              <a:t>X </a:t>
            </a:r>
            <a:r>
              <a:rPr lang="en-US" dirty="0"/>
              <a:t>= </a:t>
            </a:r>
            <a:r>
              <a:rPr lang="en-US" i="1" dirty="0" err="1"/>
              <a:t>abd</a:t>
            </a:r>
            <a:r>
              <a:rPr lang="en-US" i="1" dirty="0"/>
              <a:t>’</a:t>
            </a:r>
            <a:r>
              <a:rPr lang="en-US" dirty="0"/>
              <a:t>, </a:t>
            </a:r>
            <a:r>
              <a:rPr lang="en-US" i="1" dirty="0"/>
              <a:t>Y </a:t>
            </a:r>
            <a:r>
              <a:rPr lang="en-US" dirty="0"/>
              <a:t>= </a:t>
            </a:r>
            <a:r>
              <a:rPr lang="en-US" i="1" dirty="0"/>
              <a:t>c</a:t>
            </a:r>
            <a:r>
              <a:rPr lang="en-US" dirty="0"/>
              <a:t>] (3-24)</a:t>
            </a:r>
          </a:p>
          <a:p>
            <a:endParaRPr lang="en-US" dirty="0"/>
          </a:p>
          <a:p>
            <a:pPr algn="l"/>
            <a:r>
              <a:rPr lang="en-US" dirty="0"/>
              <a:t>When combining terms by this theorem, the two terms to be combined should contain exactly the same variables, and exactly one of the variables should appear complemented in one term and not in the other. Because </a:t>
            </a:r>
            <a:r>
              <a:rPr lang="en-US" i="1" dirty="0"/>
              <a:t>X </a:t>
            </a:r>
            <a:r>
              <a:rPr lang="en-US" dirty="0"/>
              <a:t>+ </a:t>
            </a:r>
            <a:r>
              <a:rPr lang="en-US" i="1" dirty="0"/>
              <a:t>X </a:t>
            </a:r>
            <a:r>
              <a:rPr lang="en-US" dirty="0"/>
              <a:t>= </a:t>
            </a:r>
            <a:r>
              <a:rPr lang="en-US" i="1" dirty="0"/>
              <a:t>X</a:t>
            </a:r>
            <a:r>
              <a:rPr lang="en-US" dirty="0"/>
              <a:t>, a given term may be duplicated and combined with two or more other terms. For example,</a:t>
            </a:r>
          </a:p>
          <a:p>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a:t>ac </a:t>
            </a:r>
            <a:r>
              <a:rPr lang="en-US" dirty="0"/>
              <a:t>+ </a:t>
            </a:r>
            <a:r>
              <a:rPr lang="en-US" i="1" dirty="0" err="1"/>
              <a:t>bc</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8</a:t>
            </a:fld>
            <a:endParaRPr lang="en-US"/>
          </a:p>
        </p:txBody>
      </p:sp>
      <p:sp>
        <p:nvSpPr>
          <p:cNvPr id="6" name="Subtitle 2">
            <a:extLst>
              <a:ext uri="{FF2B5EF4-FFF2-40B4-BE49-F238E27FC236}">
                <a16:creationId xmlns:a16="http://schemas.microsoft.com/office/drawing/2014/main" id="{DB42F733-2C50-4413-8CF7-28B31369F879}"/>
              </a:ext>
            </a:extLst>
          </p:cNvPr>
          <p:cNvSpPr txBox="1">
            <a:spLocks/>
          </p:cNvSpPr>
          <p:nvPr/>
        </p:nvSpPr>
        <p:spPr>
          <a:xfrm>
            <a:off x="2362201" y="2419225"/>
            <a:ext cx="7853265" cy="38862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342900" indent="-342900" algn="l"/>
            <a:endParaRPr lang="en-US" sz="2200"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970F62A-19D6-1294-4EB3-36EEF4B14080}"/>
                  </a:ext>
                </a:extLst>
              </p14:cNvPr>
              <p14:cNvContentPartPr/>
              <p14:nvPr/>
            </p14:nvContentPartPr>
            <p14:xfrm>
              <a:off x="488160" y="1281240"/>
              <a:ext cx="7296480" cy="2826360"/>
            </p14:xfrm>
          </p:contentPart>
        </mc:Choice>
        <mc:Fallback>
          <p:pic>
            <p:nvPicPr>
              <p:cNvPr id="5" name="Ink 4">
                <a:extLst>
                  <a:ext uri="{FF2B5EF4-FFF2-40B4-BE49-F238E27FC236}">
                    <a16:creationId xmlns:a16="http://schemas.microsoft.com/office/drawing/2014/main" id="{E970F62A-19D6-1294-4EB3-36EEF4B14080}"/>
                  </a:ext>
                </a:extLst>
              </p:cNvPr>
              <p:cNvPicPr/>
              <p:nvPr/>
            </p:nvPicPr>
            <p:blipFill>
              <a:blip r:embed="rId3"/>
              <a:stretch>
                <a:fillRect/>
              </a:stretch>
            </p:blipFill>
            <p:spPr>
              <a:xfrm>
                <a:off x="478800" y="1271880"/>
                <a:ext cx="7315200" cy="284508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1" y="1981200"/>
            <a:ext cx="7853265" cy="3886200"/>
          </a:xfrm>
        </p:spPr>
        <p:txBody>
          <a:bodyPr>
            <a:noAutofit/>
          </a:bodyPr>
          <a:lstStyle/>
          <a:p>
            <a:pPr algn="l"/>
            <a:r>
              <a:rPr lang="en-US" sz="2200" b="1" dirty="0"/>
              <a:t>Eliminating Terms and Literals:</a:t>
            </a:r>
          </a:p>
          <a:p>
            <a:pPr algn="l"/>
            <a:r>
              <a:rPr lang="en-US" b="1" dirty="0"/>
              <a:t>2. </a:t>
            </a:r>
            <a:r>
              <a:rPr lang="en-US" i="1" dirty="0"/>
              <a:t>Eliminating terms. </a:t>
            </a:r>
            <a:r>
              <a:rPr lang="en-US" dirty="0"/>
              <a:t>Use the theorem </a:t>
            </a:r>
            <a:r>
              <a:rPr lang="en-US" i="1" dirty="0"/>
              <a:t>X </a:t>
            </a:r>
            <a:r>
              <a:rPr lang="en-US" dirty="0"/>
              <a:t>+ </a:t>
            </a:r>
            <a:r>
              <a:rPr lang="en-US" i="1" dirty="0"/>
              <a:t>XY </a:t>
            </a:r>
            <a:r>
              <a:rPr lang="en-US" dirty="0"/>
              <a:t>= </a:t>
            </a:r>
            <a:r>
              <a:rPr lang="en-US" i="1" dirty="0"/>
              <a:t>X </a:t>
            </a:r>
            <a:r>
              <a:rPr lang="en-US" dirty="0"/>
              <a:t>to eliminate redundant terms if possible; then try to apply the consensus theorem (</a:t>
            </a:r>
            <a:r>
              <a:rPr lang="en-US" i="1" dirty="0"/>
              <a:t>XY </a:t>
            </a:r>
            <a:r>
              <a:rPr lang="en-US" dirty="0"/>
              <a:t>+ </a:t>
            </a:r>
            <a:r>
              <a:rPr lang="en-US" i="1" dirty="0"/>
              <a:t>X’Z </a:t>
            </a:r>
            <a:r>
              <a:rPr lang="en-US" dirty="0"/>
              <a:t>+ </a:t>
            </a:r>
            <a:r>
              <a:rPr lang="en-US" i="1" dirty="0"/>
              <a:t>YZ </a:t>
            </a:r>
            <a:r>
              <a:rPr lang="en-US" dirty="0"/>
              <a:t>= </a:t>
            </a:r>
            <a:r>
              <a:rPr lang="en-US" i="1" dirty="0"/>
              <a:t>XY </a:t>
            </a:r>
            <a:r>
              <a:rPr lang="en-US" dirty="0"/>
              <a:t>+ </a:t>
            </a:r>
            <a:r>
              <a:rPr lang="en-US" i="1" dirty="0"/>
              <a:t>X’Z</a:t>
            </a:r>
            <a:r>
              <a:rPr lang="en-US" dirty="0"/>
              <a:t>) to eliminate any consensus terms. For example,</a:t>
            </a:r>
          </a:p>
          <a:p>
            <a:r>
              <a:rPr lang="de-DE" i="1" dirty="0"/>
              <a:t>a'b </a:t>
            </a:r>
            <a:r>
              <a:rPr lang="de-DE" dirty="0"/>
              <a:t>+ </a:t>
            </a:r>
            <a:r>
              <a:rPr lang="de-DE" i="1" dirty="0"/>
              <a:t>a‘bc </a:t>
            </a:r>
            <a:r>
              <a:rPr lang="de-DE" dirty="0"/>
              <a:t>= </a:t>
            </a:r>
            <a:r>
              <a:rPr lang="de-DE" i="1" dirty="0"/>
              <a:t>a‘b	 </a:t>
            </a:r>
            <a:r>
              <a:rPr lang="de-DE" dirty="0"/>
              <a:t>[</a:t>
            </a:r>
            <a:r>
              <a:rPr lang="de-DE" i="1" dirty="0"/>
              <a:t>X </a:t>
            </a:r>
            <a:r>
              <a:rPr lang="de-DE" dirty="0"/>
              <a:t>= </a:t>
            </a:r>
            <a:r>
              <a:rPr lang="de-DE" i="1" dirty="0"/>
              <a:t>a‘b</a:t>
            </a:r>
            <a:r>
              <a:rPr lang="de-DE" dirty="0"/>
              <a:t>]</a:t>
            </a:r>
          </a:p>
          <a:p>
            <a:r>
              <a:rPr lang="en-US" i="1" dirty="0" err="1"/>
              <a:t>a'bc</a:t>
            </a:r>
            <a:r>
              <a:rPr lang="en-US" i="1" dirty="0"/>
              <a:t>’</a:t>
            </a:r>
            <a:r>
              <a:rPr lang="en-US" dirty="0"/>
              <a:t> + </a:t>
            </a:r>
            <a:r>
              <a:rPr lang="en-US" i="1" dirty="0" err="1"/>
              <a:t>bcd</a:t>
            </a:r>
            <a:r>
              <a:rPr lang="en-US" i="1" dirty="0"/>
              <a:t> </a:t>
            </a:r>
            <a:r>
              <a:rPr lang="en-US" dirty="0"/>
              <a:t>+ </a:t>
            </a:r>
            <a:r>
              <a:rPr lang="en-US" i="1" dirty="0" err="1"/>
              <a:t>a’bd</a:t>
            </a:r>
            <a:r>
              <a:rPr lang="en-US" i="1" dirty="0"/>
              <a:t> </a:t>
            </a:r>
            <a:r>
              <a:rPr lang="en-US" dirty="0"/>
              <a:t>= </a:t>
            </a:r>
            <a:r>
              <a:rPr lang="en-US" i="1" dirty="0" err="1"/>
              <a:t>a’bc</a:t>
            </a:r>
            <a:r>
              <a:rPr lang="en-US" i="1" dirty="0"/>
              <a:t>’</a:t>
            </a:r>
            <a:r>
              <a:rPr lang="en-US" dirty="0"/>
              <a:t> + </a:t>
            </a:r>
            <a:r>
              <a:rPr lang="en-US" i="1" dirty="0" err="1"/>
              <a:t>bcd</a:t>
            </a:r>
            <a:r>
              <a:rPr lang="en-US" i="1" dirty="0"/>
              <a:t> 	</a:t>
            </a:r>
            <a:r>
              <a:rPr lang="en-US" dirty="0"/>
              <a:t>[</a:t>
            </a:r>
            <a:r>
              <a:rPr lang="en-US" i="1" dirty="0"/>
              <a:t>X </a:t>
            </a:r>
            <a:r>
              <a:rPr lang="en-US" dirty="0"/>
              <a:t>= </a:t>
            </a:r>
            <a:r>
              <a:rPr lang="en-US" i="1" dirty="0"/>
              <a:t>c</a:t>
            </a:r>
            <a:r>
              <a:rPr lang="en-US" dirty="0"/>
              <a:t>, </a:t>
            </a:r>
            <a:r>
              <a:rPr lang="en-US" i="1" dirty="0"/>
              <a:t>Y </a:t>
            </a:r>
            <a:r>
              <a:rPr lang="en-US" dirty="0"/>
              <a:t>= </a:t>
            </a:r>
            <a:r>
              <a:rPr lang="en-US" i="1" dirty="0"/>
              <a:t>bd</a:t>
            </a:r>
            <a:r>
              <a:rPr lang="en-US" dirty="0"/>
              <a:t>, </a:t>
            </a:r>
            <a:r>
              <a:rPr lang="en-US" i="1" dirty="0"/>
              <a:t>Z </a:t>
            </a:r>
            <a:r>
              <a:rPr lang="en-US" dirty="0"/>
              <a:t>= </a:t>
            </a:r>
            <a:r>
              <a:rPr lang="en-US" i="1" dirty="0" err="1"/>
              <a:t>a’b</a:t>
            </a:r>
            <a:r>
              <a:rPr lang="en-US" dirty="0"/>
              <a:t>] (3-25)</a:t>
            </a:r>
          </a:p>
          <a:p>
            <a:pPr algn="l"/>
            <a:r>
              <a:rPr lang="en-US" b="1" dirty="0"/>
              <a:t>3. </a:t>
            </a:r>
            <a:r>
              <a:rPr lang="en-US" i="1" dirty="0"/>
              <a:t>Eliminating literals. </a:t>
            </a:r>
            <a:r>
              <a:rPr lang="en-US" dirty="0"/>
              <a:t>Use the theorem </a:t>
            </a:r>
            <a:r>
              <a:rPr lang="en-US" i="1" dirty="0"/>
              <a:t>X </a:t>
            </a:r>
            <a:r>
              <a:rPr lang="en-US" dirty="0"/>
              <a:t>+ </a:t>
            </a:r>
            <a:r>
              <a:rPr lang="en-US" i="1" dirty="0"/>
              <a:t>X’Y </a:t>
            </a:r>
            <a:r>
              <a:rPr lang="en-US" dirty="0"/>
              <a:t>= </a:t>
            </a:r>
            <a:r>
              <a:rPr lang="en-US" i="1" dirty="0"/>
              <a:t>X </a:t>
            </a:r>
            <a:r>
              <a:rPr lang="en-US" dirty="0"/>
              <a:t>+ </a:t>
            </a:r>
            <a:r>
              <a:rPr lang="en-US" i="1" dirty="0"/>
              <a:t>Y </a:t>
            </a:r>
            <a:r>
              <a:rPr lang="en-US" dirty="0"/>
              <a:t>to eliminate redundant literals. Simple factoring may be necessary before the theorem is applied.</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9</a:t>
            </a:fld>
            <a:endParaRPr lang="en-US"/>
          </a:p>
        </p:txBody>
      </p:sp>
      <p:sp>
        <p:nvSpPr>
          <p:cNvPr id="8" name="Title 1">
            <a:extLst>
              <a:ext uri="{FF2B5EF4-FFF2-40B4-BE49-F238E27FC236}">
                <a16:creationId xmlns:a16="http://schemas.microsoft.com/office/drawing/2014/main" id="{1C32F991-0AD3-49D3-948F-3324AF42181F}"/>
              </a:ext>
            </a:extLst>
          </p:cNvPr>
          <p:cNvSpPr>
            <a:spLocks noGrp="1"/>
          </p:cNvSpPr>
          <p:nvPr>
            <p:ph type="ctrTitle"/>
          </p:nvPr>
        </p:nvSpPr>
        <p:spPr>
          <a:xfrm>
            <a:off x="2209800" y="136525"/>
            <a:ext cx="7776972" cy="1167619"/>
          </a:xfrm>
        </p:spPr>
        <p:txBody>
          <a:bodyPr>
            <a:normAutofit/>
          </a:bodyPr>
          <a:lstStyle/>
          <a:p>
            <a:r>
              <a:rPr lang="en-US" sz="3600" dirty="0"/>
              <a:t>Algebraic Simplification </a:t>
            </a:r>
            <a:r>
              <a:rPr lang="en-US" altLang="zh-CN" sz="3600" dirty="0"/>
              <a:t>Procedures</a:t>
            </a:r>
            <a:endParaRPr lang="en-US" sz="36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E835C80-CDAF-4041-91AA-B3F324BC17B8}"/>
                  </a:ext>
                </a:extLst>
              </p14:cNvPr>
              <p14:cNvContentPartPr/>
              <p14:nvPr/>
            </p14:nvContentPartPr>
            <p14:xfrm>
              <a:off x="3633480" y="1157760"/>
              <a:ext cx="7985160" cy="4309560"/>
            </p14:xfrm>
          </p:contentPart>
        </mc:Choice>
        <mc:Fallback>
          <p:pic>
            <p:nvPicPr>
              <p:cNvPr id="2" name="Ink 1">
                <a:extLst>
                  <a:ext uri="{FF2B5EF4-FFF2-40B4-BE49-F238E27FC236}">
                    <a16:creationId xmlns:a16="http://schemas.microsoft.com/office/drawing/2014/main" id="{5E835C80-CDAF-4041-91AA-B3F324BC17B8}"/>
                  </a:ext>
                </a:extLst>
              </p:cNvPr>
              <p:cNvPicPr/>
              <p:nvPr/>
            </p:nvPicPr>
            <p:blipFill>
              <a:blip r:embed="rId3"/>
              <a:stretch>
                <a:fillRect/>
              </a:stretch>
            </p:blipFill>
            <p:spPr>
              <a:xfrm>
                <a:off x="3624120" y="1148400"/>
                <a:ext cx="8003880" cy="4328280"/>
              </a:xfrm>
              <a:prstGeom prst="rect">
                <a:avLst/>
              </a:prstGeom>
            </p:spPr>
          </p:pic>
        </mc:Fallback>
      </mc:AlternateContent>
    </p:spTree>
    <p:extLst>
      <p:ext uri="{BB962C8B-B14F-4D97-AF65-F5344CB8AC3E}">
        <p14:creationId xmlns:p14="http://schemas.microsoft.com/office/powerpoint/2010/main" val="907907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792</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Verdana</vt:lpstr>
      <vt:lpstr>Office Theme</vt:lpstr>
      <vt:lpstr>Review for midterm</vt:lpstr>
      <vt:lpstr>Key points</vt:lpstr>
      <vt:lpstr>PowerPoint Presentation</vt:lpstr>
      <vt:lpstr>PowerPoint Presentation</vt:lpstr>
      <vt:lpstr>PowerPoint Presentation</vt:lpstr>
      <vt:lpstr>PowerPoint Presentation</vt:lpstr>
      <vt:lpstr>PowerPoint Presentation</vt:lpstr>
      <vt:lpstr>Algebraic Simplification Procedures</vt:lpstr>
      <vt:lpstr>Algebraic Simplification Procedures</vt:lpstr>
      <vt:lpstr>PowerPoint Presentation</vt:lpstr>
      <vt:lpstr>PowerPoint Presentation</vt:lpstr>
      <vt:lpstr>PowerPoint Presentation</vt:lpstr>
      <vt:lpstr>PowerPoint Presentation</vt:lpstr>
      <vt:lpstr>PowerPoint Presentation</vt:lpstr>
      <vt:lpstr>PowerPoint Presentation</vt:lpstr>
      <vt:lpstr>Determination of Minimum Expressions Using Essential Prime Implicants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for midterm</dc:title>
  <dc:creator>Xing, Yuan</dc:creator>
  <cp:lastModifiedBy>Xing, Yuan</cp:lastModifiedBy>
  <cp:revision>32</cp:revision>
  <dcterms:created xsi:type="dcterms:W3CDTF">2021-03-11T04:04:27Z</dcterms:created>
  <dcterms:modified xsi:type="dcterms:W3CDTF">2023-03-21T16:38:28Z</dcterms:modified>
</cp:coreProperties>
</file>