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595" r:id="rId4"/>
    <p:sldId id="257" r:id="rId5"/>
    <p:sldId id="259" r:id="rId6"/>
    <p:sldId id="592" r:id="rId7"/>
    <p:sldId id="597" r:id="rId8"/>
    <p:sldId id="581" r:id="rId9"/>
    <p:sldId id="583" r:id="rId10"/>
    <p:sldId id="590" r:id="rId11"/>
    <p:sldId id="591" r:id="rId12"/>
    <p:sldId id="575" r:id="rId13"/>
    <p:sldId id="594" r:id="rId14"/>
    <p:sldId id="598" r:id="rId15"/>
    <p:sldId id="5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19:34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15329 4973 1035 0,'0'0'1061'0,"0"0"-801"16,0 0 37-16,0 0-9 16,0 0-104-16,0 0-40 15,-16 0 7-15,14 0-49 16,-1 0-65-16,3 0-26 15,-2 0-10-15,2 0 0 16,0 0-1-16,0 0-2 16,0 2 2-16,0-2-8 15,9 0 7-15,22 0 1 0,19 0-1 16,21 0 1-16,36 0 0 16,37 0 0-16,32 0 1 15,12 0 14-15,-16 0-15 16,-43 0-3-16,-42 6 1 15,-25-1 2-15,-8 6 0 16,10 1 0-16,14 0 1 16,13 2 0-16,3-2 0 15,1 0 1-15,-3-4-2 16,-7-2 0-16,-14 0 0 16,-16-4-1-16,-17 1 1 15,-17-3 0-15,-11 1 0 16,-8-1 1-16,-2 0-1 0,0 0 1 15,0 0-1 1,0 0-1-16,0 0 1 0,0 0-1 16,-17 0-12-16,-12-1-249 15,-2-12-597-15</inkml:trace>
  <inkml:trace contextRef="#ctx0" brushRef="#br0" timeOffset="4498.95">16580 8394 575 0,'0'0'954'0,"0"0"-468"16,0 0-326-16,0 0 19 15,0 0-36-15,0 0-66 16,-17 2 8-16,17-2 67 0,0 0 6 16,0 0 16-1,-2 0 0-15,2 0-13 0,0 0-39 16,-2-2-70-16,2-4-29 15,-2 1-14-15,0 2 0 16,2 1-8-16,0 2 0 16,-4 0-1-16,4 0 1 15,0 0-1-15,0 0 1 16,0 0-1-16,0 0 1 16,0 0 5-16,0 0-5 15,0 0 0-15,0 0-1 16,0 0-1-16,0 0-30 15,4 10-40-15,11 12 32 16,7 6 27-16,3 2 11 16,-1 3-1-16,0 3 1 0,1-7 0 15,-7-1 1 1,0-4 1-16,-5-5-1 0,-4-6 2 16,-2-5-1-16,-3-2 5 15,0-3-4-15,0-3 7 16,2 0 1-16,7 0 14 15,11-17 23-15,14-15 8 16,9-12-31-16,6-10-22 16,-1-4-2-16,-1-14-47 15,-13 15-230-15,-16 7-750 0</inkml:trace>
  <inkml:trace contextRef="#ctx0" brushRef="#br0" timeOffset="5621.61">20141 8463 814 0,'0'0'304'15,"0"0"608"-15,0 0-602 16,0 0 3-16,0 0-47 0,0 0-81 16,-11-37-36-16,11 29-19 15,0 2-13-15,0 1-63 16,0 2-32-16,0-1-11 16,0 4-5-16,0 0-6 15,0 0 1-15,0 0-1 16,0 0-1-16,0 0-26 15,0 1-45-15,0 11 6 16,5 7 45-16,6 5 20 16,2 4 0-16,-2 4 0 15,2 2 1-15,-1-2 0 16,1 0 0-16,-1-3 0 0,-4-9 1 16,-1-5-1-1,-1-5 1-15,-4-4 7 0,1-6 2 16,2 0 13-16,6 0 10 15,6-9 19-15,10-22 7 16,6-10-38-16,6-10-12 16,-6-1-9-16,7-14-32 15,-9 14-178-15,-6 10-569 0</inkml:trace>
  <inkml:trace contextRef="#ctx0" brushRef="#br0" timeOffset="6652.27">23592 8346 646 0,'0'0'1405'16,"0"0"-941"-16,0 0-119 15,0 0-58-15,0 0-90 16,0 0-35-16,0 0-103 16,0-68-43-16,0 68-10 15,0 0-6-15,5 0-30 0,1 10-41 16,8 9 26-16,9 10 35 16,3 3 10-16,3 1 12 15,4 2 1-15,-2-3-1 16,-2-6-4-16,-6-4-7 15,-5-8 6-15,-5-4 1 16,-7-3 2-16,2-7 2 16,-2 0 11-16,7-3 28 15,12-21 7-15,6-10-37 16,11-12-19-16,24-31-2 16,-9 14-165-16,-12 5-623 0</inkml:trace>
  <inkml:trace contextRef="#ctx0" brushRef="#br0" timeOffset="7739.85">27149 8300 842 0,'0'0'314'0,"0"0"445"16,0 0-439-16,0 0-63 15,0 0-7-15,0 0-2 16,24-31-27-16,-24 30-22 16,0 1-115-16,0-2-46 15,0 2-20-15,0 0-6 16,0 0-11-16,0 0 1 15,0 0-2-15,0 0 0 16,0 0-14-16,0 0-22 16,0 13-28-16,9 9 37 15,4 6 26-15,6 9 1 0,2 1 0 16,2-2 6 0,-1 0 6-16,-2-8 6 0,-4-4-6 15,-3-5-2-15,-2-10-2 16,2-5 7-16,8-4 7 15,10-4 23-15,11-22-9 16,9-11-25-16,10-10-11 16,16-31-39-16,-15 11-237 15,-14 1-664-15</inkml:trace>
  <inkml:trace contextRef="#ctx0" brushRef="#br0" timeOffset="8735.57">30602 8362 825 0,'0'0'1335'0,"0"0"-948"16,0 0-8-16,0 0-138 15,0 0-112-15,0 0-52 16,0 0-11-16,-11-12-13 16,11 12-26-16,-3 0-12 15,3 0 1-15,0 0-4 16,0 0-6-16,0 0-6 15,0 1-11-15,0 14-14 16,12 2 10-16,8 6 13 16,2 5 1-16,5 0 1 0,0 3-1 15,2-4 1-15,-5 0 0 16,-2-8 1-16,-6-7 7 16,-5-2-7-16,-2-5 11 15,-5-4 3-15,1-1 6 16,2 0 1-16,4 0 7 15,9 0 11-15,7-20-17 16,8-11-14-16,3-15-9 16,7-13-5-16,24-43-37 15,-13 13-217-15,-8 11-787 0</inkml:trace>
  <inkml:trace contextRef="#ctx0" brushRef="#br0" timeOffset="33085.08">13979 13984 965 0,'0'0'161'15,"0"0"-95"-15,0 0-12 0,0 0 23 16,0 0 194 0,2 0-26-16,-2 0-55 0,0 0-39 15,0 0-39-15,0 0-32 16,0 0-12-16,4 0 30 16,0 0 41-16,3 0 8 15,-4 0-18-15,1 0-41 16,-2 0-21-16,1 0-20 15,1 0-20-15,0 0-14 16,3 0-2-16,4 2-1 16,2 1 5-16,1-2 18 15,4 2 32-15,-2-3-4 0,-1 1-4 16,-1 2-5 0,-6-2-25-16,3 3-13 15,-1-4-13-15,0 5 5 0,1-1-5 16,5 0 7-1,4-3-1-15,0 4 1 0,1-2 2 16,0 0 4-16,-1 0-7 16,-1 0-1-16,-4 1 3 15,-1-2-8-15,-1 2 7 16,-3-4-7-16,0 0 7 16,1 1-2-16,-3-1-5 15,4 3 5-15,1-2-6 16,1 2 1-16,-1 1-1 15,3-2 1-15,-3 2 0 16,-2-4 0-16,3 1 5 0,-3 2-5 16,-1-2-1-16,2 2 1 15,1-1 0-15,1-1 0 16,1 1-1-16,3 2 0 16,-3-2 1-16,-1 1-1 15,-1-2 1-15,1 2-1 16,-3-1 1-16,2 0-1 15,1-2 1-15,1 2-1 16,3 0 2-16,-1 0-1 16,4-2 0-16,-1 4 5 15,3-4-4-15,1 0 11 16,0 0-1-16,-1 0-1 16,-1 0 1-16,0 0-6 15,-2 0 1-15,-1 0-5 16,0 0 5-16,-1 0 1 0,2 0-7 15,2 0 5-15,1 0-6 16,6 0 2-16,2-4 5 16,0 2-1-16,0-2-4 15,-4 2-1-15,-3 0 0 16,-2-1 5-16,-3 2-5 16,-4 1-1-16,1-3 1 15,1 3-1-15,1-2 0 16,3 1 0-16,5-2 1 15,0 1-1-15,6 1 0 16,1-4 2-16,-2 4-2 16,-4 1 1-16,-4 0 1 15,-3 0-1-15,-3 0 5 16,2 0-6-16,-2 0 1 16,5 0 0-16,1 0 0 0,6 0 5 15,4-4-5-15,5 0 6 16,0-1 4-16,-2 1-10 15,-3 0 1-15,-7 3 7 16,-5-3-8-16,-5 2 0 16,-3 2 0-16,1-3 0 15,1 3-1-15,1-1 1 16,3-2 1-16,6 0-2 0,0-2 1 16,1 4 1-1,-2-8 4-15,1 5-5 0,-5 0 0 16,-2 2-1-16,-2 2 1 15,-3 0 0-15,0-4-1 16,0 4 0-16,1-1 0 16,1 1-1-16,2-3 1 15,0 3 1-15,3-1-1 16,3-2 1-16,-2 2 0 16,4 1-1-16,-2-3 1 15,-3 3-1-15,-1 0 0 16,-3 0 0-16,-3 0 0 15,3 0 0-15,-5 0 0 16,2 0-1-16,1 0 1 16,-3 0 0-16,3 0 0 0,1 0-1 15,1 0 0 1,1 0 0-16,2 0 0 0,-4 0 0 16,1 0 0-16,-3 3 1 15,1-2 0-15,-6 2-1 16,1-3 1-16,-2 1 0 15,-2-1 0-15,-1 0-1 16,-2 3 1-16,0-3 0 16,0 0 0-16,-2 0 0 15,3 0 1-15,-3 0-1 16,0 0 0-16,2 0 1 16,-2 1-1-16,0-1 1 15,0 0-1-15,0 0 1 16,0 0 0-16,0 0-1 15,0 0 0-15,0 0 0 0,0 0 1 16,0 0-1-16,0 0 0 16,0 0 1-16,0 0 0 15,0 0 0-15,0 0-1 16,0 0-9-16,-9 0-103 16,3 0-263-16,-6 0-846 0</inkml:trace>
  <inkml:trace contextRef="#ctx0" brushRef="#br0" timeOffset="34900.32">16759 13036 1098 0,'0'0'121'0,"0"0"749"15,0 0-515-15,0 0-92 16,0 0-15-16,0 0-35 15,0-36-29-15,-2 33-42 16,0 3-40-16,-1 0-52 0,1 0-34 16,0 0-16-16,2 0-13 15,0 15-2-15,0 7 14 16,0 4 1-16,0 5 5 16,0 5 7-16,0 3-1 15,0 3 5-15,0 3 7 16,0 4-4-16,0 4 4 15,2 1 1-15,0 1-2 16,1-4-4-16,1-2-3 16,-2-4-6-16,2-1 2 15,-2-1-1-15,2-3-2 16,-2-2 10-16,-2-2 0 16,0-2-2-16,0-1-2 15,0-6-7-15,0 2 8 16,-2-4-9-16,-2 0-5 0,2-6 0 15,2 0 0-15,0-7 5 16,0-2-5-16,0-9-1 16,0 3 2-16,0-4 7 15,0 0-3-15,0 3-5 16,0-3 0-16,0 0 0 16,0 0 0-16,0 0 0 15,0 0 8-15,0 0-7 16,0 0 4-16,0 0-6 15,-2 0 0-15,2 0-33 16,0-21-142-16,0 2-413 16,0-6-841-16</inkml:trace>
  <inkml:trace contextRef="#ctx0" brushRef="#br0" timeOffset="36975.67">16786 12958 443 0,'0'0'872'0,"0"0"-478"16,0 0-78-16,0 0-78 15,0 0-60-15,0 0-34 16,0 0-19-16,-9 0 5 16,9 0-1-16,0 0-5 15,-2 0-1-15,2 0-7 16,0 0-9-16,-2 0-10 0,2 0-10 16,0 0-25-1,0 0-14-15,0 0-26 0,0 0-16 16,0 0-6-16,0 0 0 15,2-2 0-15,15 2 0 16,8-3 1-16,8 2 5 16,5-1 4-16,5-2-4 15,-1 2 6-15,1-2-11 16,-6 1 0-16,-5 2-1 16,-3-1 0-16,-6 2 0 15,0 0 0-15,-1 0 0 16,1-2-1-16,1 2 1 15,5-2 0-15,0 0 0 16,2 0 0-16,0-1 0 0,0-1 1 16,-2 3 0-16,-2 1-1 15,-2-2 2-15,-3 2-1 16,-4 0 0-16,0-2 0 16,-3 2 0-16,1 0-1 15,-1 0 1-15,3 0-1 16,1 0 0-16,-2 0 0 15,3 0 1-15,2 0-1 16,0 0 0-16,3 0 0 16,0 0 0-16,-4 0 1 15,2 0 0-15,-3 0 0 16,-2 0 5-16,0 0 0 16,0 0-6-16,-3 0 1 15,3 0 0-15,2 0 5 0,5 0 1 16,-1 0-1-16,5 0-5 15,0 0 5-15,3 0-5 16,-1 0 6-16,-2 0-6 16,2 0-2-16,-2 0 1 15,0 4 0-15,-2-3 0 16,2 3-1-16,-1-1 1 16,3-1 0-16,6 0 2 15,0-2-1-15,3 2 0 16,3 0 5-16,-1 0-5 15,-2 2 0-15,1-3 0 16,-4 4 0-16,-1-1-1 0,-3-2 1 16,3 2 0-16,-3-2-1 15,2-1 0-15,4 2 0 16,1-3 0-16,-3 2 0 16,1-2 1-16,-1 2 0 15,-6-2 0-15,-3 2 0 16,-4-2 0-16,-1 0 0 15,-5 0 0-15,0 0 5 16,2 0-6-16,3 0 0 16,5 0 1-16,3 0-1 15,5 0 1-15,2 0 5 16,-3 0-5-16,-1 0 0 16,-3 0 1-16,-9 0-1 15,-4 0-1-15,-4 0 1 0,-4 0-1 16,0 0 0-16,1 0 1 15,2 0 0-15,7 0 5 16,5 0-5-16,6 0 0 16,0 0 0-16,-2 0-1 15,-2 0 1-15,-8 0-1 16,-2 0 0-16,-7 0 0 16,-1 0 0-16,1 0 0 15,-2 0 0-15,3 0 0 16,3 0 0-16,-1 0 0 15,5 0 0-15,-3 0 1 16,3 0-1-16,-5 0 1 16,3 0-1-16,-5 0-1 0,-2 0-5 15,0 0 6-15,0 0 0 16,2 0 0-16,5 0 0 16,1 0 0-16,6 0-1 15,1 0 1-15,1 0 0 16,0 0 1-16,-8 0 0 15,-1 0 0-15,-7 0-1 16,-3 0 0-16,1 0-1 16,-2 0 0-16,2 0 1 15,-1 0-1-15,5 0 1 16,1 0 1-16,1 0 1 16,-3 0-1-16,-2 0 6 15,-4 0 1-15,-2 0-7 0,-2 0 5 16,0 0-6-1,0 2 0-15,0-2 0 0,0 0-2 16,0 0-5-16,0 0 6 16,0 0 1-16,0 0-1 15,2 0 1-15,3 0 2 16,1 0-1-16,0 0-1 16,0 0-1-16,-2 0-40 15,-2 0-169-15,-2 0-466 16,0 0-88-16</inkml:trace>
  <inkml:trace contextRef="#ctx0" brushRef="#br0" timeOffset="38477.23">20179 13062 810 0,'0'0'494'15,"0"0"-306"-15,0 0-99 16,0 0-55-16,0 0-11 16,0 0 218-16,0 0-77 15,0-6-50-15,0 6-23 16,0 0-7-16,0-2 15 16,0 0 22-16,0 0-7 15,0-2-23-15,0-1-25 16,0 3-20-16,0-3-19 15,0-1-17-15,0 2-1 0,0 0-1 16,0 2 2-16,0 0 4 16,0 2-4-16,0 0 2 15,0 0 3-15,0 0 6 16,0-2 0-16,0 2-9 16,0 0-10-16,0 0 9 15,0 0-3-15,0-2 1 16,0 0-2-16,0 0-1 15,-2 0-6-15,0-1-1 16,-1 2 0-16,-1-1 1 16,2 2 1-16,2-3 0 15,0 3 1-15,0 0-2 16,0-1 0-16,0 1-1 0,0 0-8 16,0 0 0-16,9 0 9 15,7 0 1-15,1 0-1 16,3 0 1-16,-2 0 0 15,0 0-1-15,-5 0 0 16,3 0 1-16,-3 0-1 16,-1 0 0-16,0 0 0 15,-3 1 0-15,1-1 0 16,-2 0 1-16,-3 0-1 16,-3 0 1-16,0 0 0 15,-2 0 0-15,0 0 0 16,0 0 10-16,0 3 7 15,0-3 1-15,0 0-1 0,0 0 3 16,0 0-1-16,0 0-4 16,0 0-4-16,-2 0-6 15,0 0-5-15,2 0 1 16,0 0-1-16,-2 0-1 16,2 0-1-16,-3 0-5 15,-5 0-60-15,-2 0-250 16,-1 0-484-16</inkml:trace>
  <inkml:trace contextRef="#ctx0" brushRef="#br0" timeOffset="45812.08">20270 12966 1207 0,'0'0'223'0,"0"0"159"15,0 0 126-15,0 0-294 16,0 0-73-16,0 0-71 16,0 0-30-16,0 0 13 15,0 0 32-15,0 0 8 16,2 0-13-16,5 0-17 15,3-2-13-15,0-3-14 16,6-1-3-16,-1 0-2 16,2 3 32-16,0-1 16 15,1 0 1-15,-3-2-17 16,3 2-2-16,-3 0-4 16,2 0-27-16,-2 2-18 15,1 0-3-15,4 0-9 16,2-2 0-16,5 2 1 15,4-4 5-15,0 2-5 0,2-1 5 16,-4 4 6-16,0-2 0 16,-4 3-3-16,2 0 1 15,-2 0-4-15,0-1 2 16,5 1 1-16,-1 0-3 16,2-3 1-16,5-1 1 15,0 3-7-15,-3-4 7 16,0 4-2-16,-4-3-5 15,0 0 7-15,-2 1-1 16,2 0-1-16,2-2-5 16,1 2 5-16,-1-4 0 15,-2 3-5-15,-3 1 1 0,-8-1-1 16,-3 1 1 0,-5 3-1-16,-2 0 0 0,1 0-1 15,5 0 0-15,1 0-1 16,3 0 1-16,5 0 0 15,0-1 0-15,0 1 1 16,0-3-1-16,-4 3 1 16,-3 0 0-16,-3 0-1 15,3 0 1-15,-3 0-1 16,5 0 0-16,5 0 0 16,6 0 0-16,4 0 0 15,7-2 1-15,2 0 0 16,3-1-1-16,-1 0 1 15,-5 2 0-15,-6-2 0 16,-9 3 0-16,-4-2-1 0,-7 2 0 16,-1 0 0-16,1-1 0 15,5-1 0-15,3-1 0 16,4 2 0-16,2-4 0 16,5 4 1-16,-3-2 0 15,0 1-1-15,0 0 0 16,0 0 0-16,-3 0 0 15,1 0 0-15,0 0-1 16,-5 0 1-16,0 2 0 16,-3-1 0-16,-2-2 0 15,-1 3 0-15,-1 0 0 16,3-2-1-16,0 2 1 16,4 0-1-16,5-2 1 0,2 2 1 15,0 0-1-15,0 0-1 16,-2 0 1-16,-3 0 1 15,-6 0-1-15,-2 0 0 16,-5 0 1-16,-1 0-1 16,7 0 1-16,0 0-1 15,10 0 1-15,4 0 0 16,10 0 0-16,1 0-1 16,-3 0 0-16,2 0 0 15,-7 0 1-15,-3 0-1 16,-8 0 1-16,2 0 0 15,0 0 0-15,8 0 0 0,9 0 1 16,10 0-1-16,6 0 5 16,4 0-5-16,-2 0-1 15,-2 0 1-15,-11 0-1 16,-9 0 1-16,-9 0-1 16,-11 0 1-16,-4 0 0 15,-4 0 1-15,-1 0-1 16,1 0 0-16,0 0 0 15,1 0 5-15,1 0-6 16,1 0 0-16,-2 0 0 16,-2 0 0-16,0 0 0 15,-1 0 0-15,2 0 0 16,-1 0 1-16,-1 0-1 0,1 0 0 16,3 0-1-1,1 0 1-15,3 0 1 0,3 0-1 16,2 0 0-16,-5 2 0 15,-3-2 1-15,-9 0-1 16,-2 2 0-16,-2-2 0 16,0 0-1-16,0 0-7 15,0 3-1-15,0-3-1 16,0 0-4-16,0 1-17 16,-13 5-127-16,-3 0-205 15,1-1-493-15</inkml:trace>
  <inkml:trace contextRef="#ctx0" brushRef="#br0" timeOffset="60952.1">23788 12815 933 0,'0'0'206'0,"0"0"-137"15,0 0-8-15,0 0 186 16,0 0-11-16,0 0-99 16,-4 3 39-16,4-3 38 15,0 0-29-15,0 0-13 16,0 0 10-16,0 0-2 15,-2 0-11-15,0-3-3 16,-1 2-27-16,3-2-28 16,0 3-36-16,0 0-24 0,0 0-24 15,0 0-10 1,0 0-4-16,0 0 4 0,0 0 2 16,0 0 14-16,0 0 6 15,0 0-6-15,0 0-15 16,0 0-6-16,0 0-10 15,0 0-1-15,0 0-1 16,0 0 0-16,0 0-6 16,-2 0-5-16,2 0-2 15,0 0-5-15,0 7-2 16,0 7 9-16,0 4 11 16,0 5 0-16,0 4 6 15,0 1-5-15,0 2-1 16,-2 1 6-16,0-2-5 0,0 0 5 15,0 2 1-15,-3 1 4 16,2-1-10-16,-1 2 8 16,2 0 0-16,-3-4 2 15,1 4 1-15,2-4-3 16,0 0 1-16,-3-4-4 16,3 0 0-16,-3-1-5 15,3 0 5-15,-3 0-5 16,1-1 1-16,2 0 4 15,-2-3-5-15,2-2 5 16,-1 1-5-16,1-6 0 16,0 4 7-16,0-3-2 15,-1-2-5-15,1-1 7 0,-1 3-2 16,3-3-5-16,-2 0 0 16,2 2 5-16,-2-5-5 15,2 3 0-15,-2 1 0 16,2 1 0-16,0 1 0 15,0-4 0-15,0 3 1 16,0 0-1-16,0-3 1 16,0 2 4-16,0-2-5 15,0 2 0-15,0-2 0 16,0 0 1-16,0 0-1 16,0 0 0-16,0 2 0 15,0 0 0-15,0 2-1 16,0 2 1-16,0-2-1 0,0 0 1 15,2-1-1-15,0 0 0 16,0-1 0-16,1 0 0 16,-1-1-1-16,1-3 1 15,-1-1 0-15,-2-3-1 16,2 0 1-16,-2-1 0 16,0-2-1-16,2 4 1 15,-2-5-1-15,0 1 1 16,0-1 1-16,0 0-1 15,0 0 0-15,3 0 1 16,-3 0 0-16,0 0 8 16,0 0 0-16,0 0 8 15,0 0-17-15,0 0 0 16,0 0 0-16,0 0 0 16,0 0 0-16,0 0 0 0,0 0 0 15,0 0 0-15,0 0 0 16,0 0 0-16,0 0 0 15,2-7-45-15,6 0-233 16,-1-3-546-16</inkml:trace>
  <inkml:trace contextRef="#ctx0" brushRef="#br0" timeOffset="61905.89">23973 13950 204 0,'0'0'487'16,"0"0"-395"-16,0 0-53 15,0 0-24-15,0 0 2 16,0 0-1-16,0 0 4 0,-71-2-1 16,62 2 1-16,-2 0-3 15,2 0-9-15,0 0 2 16,1 0-4-16,-4 0-6 16,-1 6-26-16,1-2-78 15,2 0-395-15</inkml:trace>
  <inkml:trace contextRef="#ctx0" brushRef="#br0" timeOffset="63355.83">23628 14030 362 0,'0'0'1369'16,"0"0"-799"-16,0 0-360 15,0 0 6-15,0 0-29 0,0 0-55 16,0 0-23 0,-19 0-3-16,19 0 8 15,0 0 13-15,12 0 23 0,13 3-9 16,6-3-22-16,5 1-34 16,4 2-32-16,5-3-29 15,1 2-12-15,6 2-2 16,-1-3-10-16,0 2 0 15,-2 1 0-15,-3 0 0 16,-3-2 0-16,-5 2 0 16,0-4 0-16,2 0 0 15,0 0 0-15,4 0 0 16,2 0 0-16,-2 0 0 16,-1 0 0-16,-6 0 0 15,-3 0 0-15,-3-6 0 0,0 3 0 16,-4 2 0-1,2-2 0-15,2-1 0 0,2 3 0 16,1-5 0-16,3 2 0 16,-1-1 0-16,2 1 0 15,-4 1 0-15,-8 3 0 16,-4 0 0-16,-3-5 0 16,-7 5 0-16,2-1 0 15,4-2 0-15,4-1 0 16,7 3 0-16,9-4 0 15,9 1 0-15,-1 0 0 16,2 0 0-16,-11 3 0 16,-8-2 0-16,-9 3 0 0,-4-2 0 15,-3 2 0-15,-4 0 0 16,4 0 0-16,1-1 0 16,4 1 0-16,4-3 0 15,7 3 0-15,0-2 0 16,2 2 0-16,-4-1 0 15,-5 1 0-15,-4 0 0 16,-5-3 0-16,3 3 0 16,7 0 0-16,6-2 0 15,8 2 0-15,14-1 0 16,3 1 0-16,1 0 0 16,-5 0 0-16,-12 0 0 15,-7 0 0-15,-12 0 0 16,-3 0 0-16,-5 0 0 15,3 0 0-15,-1 0 0 0,7 0 0 16,7 0 0 0,6-3 0-16,5 3 0 0,2-2 0 15,1 0 0-15,-4 2 0 16,-1-2 0-16,-7 2 0 16,-4-4 0-16,-6 3 0 15,-3 1 0-15,-3-3 0 16,-1 3 0-16,1-2 0 15,5 0 0-15,1 2 0 16,6-2 0-16,4 2 0 16,0 0 0-16,0 0 0 15,-2 0 0-15,-2 0 0 0,-6 0 0 16,-3 0 0-16,-1 0 0 16,1 0 0-16,-1-2 0 15,2 2 0-15,5 0 0 16,0 0 0-16,5 0 0 15,2 0 0-15,0 0 0 16,-3 0 0-16,1 0 0 16,0 0 0-16,-5 0 0 15,0 0 0-15,-3 0 0 16,-2 0 0-16,-1 0 0 16,-1 0 0-16,-1 0 0 15,1 0 0-15,1 2 0 16,-3 0 0-16,1-2 0 0,-5 2 0 15,-1 0 0 1,-1-2 0-16,-3 3 0 0,3-2 0 16,-2-1 0-16,3 4 0 15,3-4 0-15,3 0 0 16,-1 2 0-16,-1-2 0 16,-1 2 0-16,-5-2 0 15,-2 0 0-15,0 0 0 16,-4 0 0-16,0 0 0 15,0 0 0-15,0 0 0 16,0 0 0-16,0 0 0 16,0 2-69-16,0 1-224 15,4-2-366-15,-2 1-763 0</inkml:trace>
  <inkml:trace contextRef="#ctx0" brushRef="#br0" timeOffset="70995.53">27405 12974 1092 0,'0'0'744'16,"0"0"-456"-16,0 0-83 15,0 0-20-15,0 0-63 0,0 0-28 16,0-24 45-16,0 20 26 16,0-2-8-16,0-2-11 15,0-1-51-15,0 0-20 16,0-2-6-16,0 4-17 16,0 1-7-16,0 2-15 15,0 1-7-15,0 2-11 16,0-2-6-16,0 2 3 15,0-4 1-15,0 1 2 16,0-4-1-16,0 3-10 16,0-4 8-16,0 1-3 15,-2 5-4-15,2-1-1 16,0 0 0-16,0 1 1 0,0 3-2 16,0 0 0-16,-2 0 0 15,2 0 0-15,0 0-2 16,-3 0-5-16,-2 0-16 15,1 14-16-15,-3 8 11 16,1 13 28-16,-3 9 1 16,0 6 9-16,2 4 13 15,-1 2-4-15,1 0 1 16,2 0-2-16,0 1-5 16,1-1-1-16,2-3 6 15,-2 0 0-15,2-3 0 16,-1-6-6-16,1 0-4 15,0-10-7-15,2 0 6 16,0-3 8-16,-2-3 2 0,2-2-1 16,0-2-7-16,-2-2 0 15,2-1-7-15,0-4 7 16,0-3-8-16,0 0 5 16,0-4-4-16,0 0-1 15,0 0 5-15,0-2-5 16,0 0 0-16,0 1 0 15,0-7-1-15,0 5 1 16,0-5 0-16,0-2 0 16,0 4 5-16,0-4-5 15,0 0 0-15,0 0 0 16,0 0 0-16,0 0-1 16,0 0 1-16,0 0-1 0,0 0 0 15,0 0 0-15,0 0 1 16,0 0-1-16,0 0 1 15,0 0-1-15,0 0 0 16,0 0 1-16,0 0-1 16,0 0 1-16,0 0-1 15,0 0-6-15,-3 0-62 16,3 0-92-16,3 0-137 16,12-14-243-16,3 1-733 0</inkml:trace>
  <inkml:trace contextRef="#ctx0" brushRef="#br0" timeOffset="72307.25">27443 12958 1084 0,'0'0'526'15,"0"0"-314"-15,0 0-16 16,0 0-26-16,0 0-20 16,0 0-21-16,0 0-3 0,4-11 8 15,0 8 26-15,0-4 9 16,2 4-43-16,0-1-20 16,1 2-10-16,4 2-21 15,2 0-27-15,3 0-8 16,4 0 2-16,5 0-4 15,2 0 1-15,4 0 1 16,4 2-11-16,-1 0-11 16,1 0 1-16,-2 0 1 15,-1-1-7-15,-3-1 1 16,-3 0 2-16,1 3-8 16,0-3-7-16,2 1 5 15,5-1 3-15,3 3-1 16,3-3-2-16,5 0 0 15,-1 2 0-15,-1-2-5 0,-7 1 8 16,-3-1-8-16,-4 3 5 16,0-1-5-16,-2-1 0 15,-1 2 0-15,3-1 1 16,4-1-1-16,4-1 5 16,0 3-4-16,5-1 4 15,3 0 0-15,-1 0-5 16,-2 0 5-16,1 0-5 15,-3 0 5-15,-2 0-5 16,-2 0-1-16,-5 0 0 16,3 0 0-16,3 0 0 15,3 0 1-15,10 1 0 16,3-2 14-16,4 0 6 0,2 2-10 16,-6-1-10-16,-3-1-1 15,-10-1 1-15,-7 3-1 16,-6-1-1-16,-5-2 1 15,0 1 0-15,-2-1 0 16,5 0 0-16,6 0 0 16,9 0 0-16,5 0 1 15,8 0-1-15,-2 0 1 16,-1 0-1-16,-8 0 0 16,-7 0 1-16,-8 0-1 0,-2 0 1 15,-4 0-1 1,2 0 1-16,2 0-1 0,6 0 1 15,2 0-1-15,9 0 1 16,1 0-1-16,1 0 0 16,-1 0 1-16,-5 0-1 15,-7 0 0-15,-4 0 0 16,-6 0 0-16,0 0 0 16,-1-1 1-16,2 1-1 15,2-2 1-15,3-1-1 16,2 2 0-16,3-1 0 15,1 2 0-15,2-3 1 16,4 2-1-16,-1 0 0 16,-1-2 1-16,-1 1-1 15,-3 2 0-15,-2-2 0 0,-2 0 0 16,3 0 0 0,3 0 0-16,4 2 0 0,5-2 0 15,5 2-1-15,4 0 0 16,3 0-5-16,0 0-3 15,0-2 8-15,15-4-16 16,-13-2-139-16,-9-6-559 0</inkml:trace>
  <inkml:trace contextRef="#ctx0" brushRef="#br0" timeOffset="73133.94">31148 8921 869 0,'0'0'713'16,"0"0"-404"-16,0 0-84 15,0 0-125-15,0 0-65 0,0 0-27 16,0 0-7-16,0 0-1 15,0 0 0-15,0 0 0 16,0 0 1-16,0 0 1 16,0 0-1-16,0 0 1 15,0 0 4-15,0 0-6 16,-3 0-1-16,-3-2-8 16,-5 1-79-16,-9-4-135 15,1 4-288-15,4-4-488 0</inkml:trace>
  <inkml:trace contextRef="#ctx0" brushRef="#br0" timeOffset="73527.7">31148 8921 1079 0,'-161'-18'396'16,"161"18"-114"-16,0-2-66 15,0 2-58-15,0-2-37 16,0 2 6-16,0-2 5 16,0 2-22-16,0 0-44 15,0 0-29-15,0 0-22 16,0 0-9-16,0 0-5 16,0 0-1-16,0 0 0 0,0 0-11 15,0 0-4-15,-2 0-6 16,2 0-2-16,0 0 5 15,0 0 10-15,0 2 8 16,0 6 1-16,0 3 0 16,0 0 0-16,0 3 0 15,0 0 0-15,0 3 0 16,0-2 0-16,0 3 0 16,4 0 0-16,6 4-1 15,-1 0-56-15,4 5-88 16,9 13-121-16,-1-7-263 15,-6-2-177-15</inkml:trace>
  <inkml:trace contextRef="#ctx0" brushRef="#br0" timeOffset="73710.06">31097 9374 916 0,'0'0'782'15,"0"0"-537"-15,0 0 33 16,0 0-114-16,0 0-116 15,0 0-48-15,0 0 0 16,-4 25-6-16,-4-7-32 16,2 2-115-16,-9 18-117 15,1-6-259-15,1-1-29 0</inkml:trace>
  <inkml:trace contextRef="#ctx0" brushRef="#br0" timeOffset="73851.31">30979 9689 527 0,'0'0'261'0,"0"0"-24"16,0 0 44-16,0 0-1 15,0 0-50-15,0 0-88 16,0 0-73-16,-25 48-43 16,23-38-17-16,-2 5-9 15,1 2-87-15,-1 19-148 16,2-4-162-16,2-1-378 0</inkml:trace>
  <inkml:trace contextRef="#ctx0" brushRef="#br0" timeOffset="73942.07">30908 9994 400 0,'0'0'333'15,"0"0"-51"-15,0 0-54 16,0 0-148-16,0 0-80 16,0 0-20-16,0 0-271 0</inkml:trace>
  <inkml:trace contextRef="#ctx0" brushRef="#br0" timeOffset="74058.41">30845 10291 816 0,'0'0'256'15,"0"0"-73"-15,0 0-110 16,0 0-73-16,0 0-172 16,0 0-737-16</inkml:trace>
  <inkml:trace contextRef="#ctx0" brushRef="#br0" timeOffset="74158.75">30840 10607 358 0,'0'0'344'16,"0"0"-240"-16,0 0-104 15,0 0-80-15</inkml:trace>
  <inkml:trace contextRef="#ctx0" brushRef="#br0" timeOffset="74300.92">30941 10834 945 0,'0'0'585'0,"0"0"-95"15,0 0-192-15,0 0-143 16,0 0-101-16,0 0-54 15,0 0-86-15,17 24-150 16,10-10-160-16,-2 3-434 0</inkml:trace>
  <inkml:trace contextRef="#ctx0" brushRef="#br0" timeOffset="74399.21">31064 11118 117 0,'0'0'823'15,"0"0"-613"-15,0 0-60 16,0 0-150-16,0 0-100 0</inkml:trace>
  <inkml:trace contextRef="#ctx0" brushRef="#br0" timeOffset="74533.02">30994 11589 599 0,'0'0'399'16,"0"0"-256"-16,0 0-71 0,0 0-72 15,0 0-230-15</inkml:trace>
  <inkml:trace contextRef="#ctx0" brushRef="#br0" timeOffset="74645.45">31006 11911 178 0,'0'0'119'15,"0"0"161"-15,0 0-180 16,0 0-100-16,10 118-247 0</inkml:trace>
  <inkml:trace contextRef="#ctx0" brushRef="#br0" timeOffset="74765.48">31023 12173 851 0,'0'0'496'0,"0"0"-155"16,0 0-55-16,0 0-194 16,0 0-69-16,0 0-23 15,0 103-131-15,43-75-123 16,-6-2-925-16</inkml:trace>
  <inkml:trace contextRef="#ctx0" brushRef="#br0" timeOffset="74906.82">31101 12647 46 0,'0'0'1656'16,"0"0"-1272"-16,0 0-105 16,0 0-113-16,0 0-166 15,0 0-9-15,0 0-145 16,-43 61-133-16,68-36-236 15,-2-5 112-15,-7 0 93 0</inkml:trace>
  <inkml:trace contextRef="#ctx0" brushRef="#br0" timeOffset="74983.49">31124 12859 117 0,'0'0'23'0,"0"0"49"15,0 0-49-15,-68 109 367 16,53-74-273-16,1-8-117 16,10-5-306-16</inkml:trace>
  <inkml:trace contextRef="#ctx0" brushRef="#br0" timeOffset="75154.31">31097 13429 715 0,'0'0'679'0,"0"0"-364"16,0 0-191-16,0 0-118 0,0 0-6 16,0 0-229-16,-36 102-291 15,68-64-536 1,-3-7 1022-16,-8-2 34 0</inkml:trace>
  <inkml:trace contextRef="#ctx0" brushRef="#br0" timeOffset="75320.77">31132 13884 211 0,'0'0'24'15,"0"0"883"-15,0 0-616 16,-62 128-21-16,48-89-72 16,3-3-101-16,7-1-42 15,4 4-39-15,0-1-3 16,0-4 11-16,0 2 69 15,2-2 19-15,0 0-39 0,-2-7-44 16,3-1-18-16,5-13-11 16,4-2-204-16,-1-11-619 0</inkml:trace>
  <inkml:trace contextRef="#ctx0" brushRef="#br0" timeOffset="79932.88">31346 12902 770 0,'0'0'148'0,"0"0"-91"0,0 0-25 15,0 0 306-15,0 0-165 16,0 0-97-16,0 0-36 16,0 0-24-16,0 0-10 15,0 0 7-15,0 0 56 16,0 0 35-16,0 0 1 16,0 0-16-16,-6 0-46 15,-6 0-43-15,-3 0-6 16,-5 0-102-16,-1 1-115 15,2 4-94-15,3 1-83 16,3-2-94-16,1 0 279 16,6 0 149-16,-1-2 66 0,3 0 23 15,-3 0 42-15,3-2 33 16,-3 2 14-16,0 0-9 16,3-2 24-16,-1 1-13 15,1-1-17-15,2 3 21 16,2-3 14-16,0 0-7 15,0 0-18-15,0 0 17 16,0 0 11-16,0 0-3 16,0 0-11-16,0 0-15 15,0 0 3-15,0 0 5 16,0 0-14-16,0 0-5 16,0 0-25-16,6 0-13 15,14 0 17-15,11-4 46 16,12 2 8-16,5 0-8 15,6 0-26-15,2 0-31 0,2 0-16 16,-2-1-25-16,-3 3-10 16,-2 0-6-16,-9 0-5 15,-5 0 0-15,-8 0-1 16,-8 0 1-16,-5 0 0 16,-7 0 1-16,-2 0-1 15,-5 0 0-15,-2 0-1 16,0 0 0-16,0 0 0 15,0 0-14-15,0 0 2 16,-7 0 3-16,-12 0 8 16,-10 0 1-16,-10-1 7 15,-5-2 1-15,-3 2-7 0,-2-1-1 16,4-2 1-16,3 1-1 16,7 3-1-16,4 0 1 15,2 0-1-15,4 0-7 16,2 0 2-16,4 0 5 15,-2 0-8-15,9 5 8 16,-2-1-5-16,7-3-3 16,1 2-1-16,4-3 2 15,-1 1 8-15,-2-1 2 16,1 0-1-16,-5 0 0 16,-2 0-1-16,-3 0 0 15,4 0-23-15,-2 0-4 16,3 0 15-16,5 0 11 15,2 0 1-15,0 0-1 16,2 0 0-16,0 0-23 0,15 5-111 16,9-1-185-16,8-4-400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53:30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14176 2088 1114 0,'0'0'158'0,"0"0"713"0,0 0-495 16,0 0-57-16,0 0-17 15,0 0-73-15,-29-27-65 16,27 25-34-16,2 2-32 15,0-2-22-15,0 2-35 16,0 0-23-16,0-2-9 16,0 2-8-16,23-3-1 15,19-3 0-15,20-1 1 16,39-5 5-16,51-6 0 0,56 3-5 16,33-2-1-1,0 7 6-15,-14 1 0 0,-33 2 3 16,-13 0-9-16,-21-2 1 15,-35 5 5-15,-36 4-5 16,-31 0 0-16,-14 0 7 16,0 0-7-16,2 1-1 15,-2 6 0-15,-8-1 0 16,-5-2 1-16,-5-2 5 16,-5 2 6-16,-7-2-2 15,-6-2-2-15,-6 1-7 16,0-1 1-16,-2 0-1 15,0 0 5-15,0 0-5 16,0 0-1-16,0 0-1 16,0 7-6-16,0-3-151 0,0 0-656 15</inkml:trace>
  <inkml:trace contextRef="#ctx0" brushRef="#br0" timeOffset="1284.39">20019 2085 1805 0,'0'0'630'0,"0"0"-477"15,0 0 58-15,0 0 54 16,0 0-58-16,0 0-83 15,0 0-42-15,0 0 1 0,10 0-35 16,17 0-23-16,16-3-8 16,14-6-4-16,35-1 1 15,40-2 1-15,43 2-2 16,31 0 1-16,10 6-13 16,0 4 8-16,-9 0 0 15,7 0 11-15,0 12-19 16,-4 4 14-16,-17 2-6 15,-14 3 3-15,-19-6-2 16,-6-3-4-16,-9-6 0 16,-7-3 5-16,-25-3-10 15,-21 0 5-15,-30 0 3 16,-16 0 2-16,-8 0 1 0,-9-3-11 16,-4 2 5-1,-17 1-4-15,-4 0 4 0,-4 0 0 16,0 0-5-16,0 0 5 15,0 0-5-15,0 0-1 16,0 0 1-16,0 0-1 16,0 0 0-16,0 0 0 15,0 0-1-15,-8 0-26 16,-13 4-59-16,-2 7-289 16,3-1-657-16</inkml:trace>
  <inkml:trace contextRef="#ctx0" brushRef="#br0" timeOffset="41581.32">6133 7694 909 0,'0'0'175'0,"0"0"-73"16,0 0 40-16,0 0 443 16,0 0-263-16,38 0-9 0,-29-4-8 15,0-2-39 1,-2 2-38-16,1 0-32 0,0 2-14 15,-4 2-103-15,0-2-46 16,-2 2-21-16,3-2-6 16,-1 0-5-16,4 0 5 15,-2-3 0-15,0 4-5 16,3-3 5-16,1 0-5 16,-2 1 0-16,3 0 0 15,3-1-1-15,1 2 0 16,8-5 0-16,4 2 0 15,6-1 0-15,7 0 1 16,0 0 0-16,0 0 0 16,-4 2 1-16,-3 1-1 15,-2 3 0-15,0 0 0 0,-1 0-1 16,1 0 0 0,0 0 0-16,2 0 1 0,1 0-1 15,1 0 2-15,1 0-1 16,2 0 7-16,-2 5-7 15,-1-1 5-15,-2 0-5 16,1-1 7-16,-3 2-7 16,2-1-1-16,1 0 1 15,-1 2 7-15,4-2-7 16,-4 2 5-16,-2-4-5 16,0 3 0-16,-2-4-1 15,-5 3 1-15,3-2-1 16,-2-1 1-16,-3 2 0 15,3-2 10-15,2 1 2 16,1-2 7-16,3 0-8 0,0 3 0 16,3-3-3-16,-2 0-8 15,-3 0 5-15,-4 0-5 16,2 0-1-16,0 0 8 16,0 0-8-16,2 0 1 15,0 0 10-15,2-3-10 16,3 0 1-16,-1-1-1 15,0-2 0-15,-4 2 0 16,-2 2 0-16,-2 0 0 16,-6 0-1-16,2 0 1 15,-3 0 0-15,-1-1 0 16,4 2 6-16,1-3-6 0,0 2 0 16,2-2 0-1,3 1 7-15,-2 0-7 0,2 0 0 16,-1 1 0-16,1 2 0 15,-5-1 1-15,-1 1-2 16,-6 0 1-16,-4 0-1 16,-4 0 0-16,-3 0-1 15,-2 0 2-15,1 0-1 16,-3 0 0-16,2 0 0 16,-2 0 0-16,0 0 0 15,0 0 0-15,0 0 1 16,0 0-1-16,0 0 1 15,0 0-1-15,0 0 0 16,0 0 1-16,0 0 1 16,0 0-2-16,0 0 2 0,0 0-2 15,0 0 1-15,0 0 1 16,0 0-2-16,0 0 0 16,0 0-1-16,0 0 0 15,0 0-19-15,-5 0-35 16,-10 0-199-16,1 0-720 15,-1 0-1053-15</inkml:trace>
  <inkml:trace contextRef="#ctx0" brushRef="#br0" timeOffset="51552.47">8119 8454 986 0,'0'0'178'0,"0"0"-87"16,0 0 443-16,0 0-255 15,0 0-31-15,0 0-24 16,-14 2-41-16,10-2-11 16,2 0-34-16,-1 0-25 0,1 0-29 15,2 0-25-15,-2 0-22 16,2 0-15-16,0 0-13 15,0 0-7-15,0 0 4 16,0 0-6-16,0 0 2 16,0 0 7-16,0 0 12 15,0 0 9-15,0 0-2 16,0 0-10-16,0 0-6 16,11 0 17-16,9 0 32 15,9 1 4-15,5 4-26 16,-1-1-17-16,0 0-7 15,1 0-6-15,-3-2-3 16,-2 0-5-16,-2-2-1 16,-3 0 0-16,-4 0 0 0,-2 0 0 15,-7 0 1-15,-2 0-1 16,-4 0-138-16,-3 0-93 16,-2 15-222-16,0-4-111 15,-16 3 22-15</inkml:trace>
  <inkml:trace contextRef="#ctx0" brushRef="#br0" timeOffset="51791.75">8092 8632 1482 0,'0'0'812'0,"0"0"-573"15,0 0 78-15,0 0-51 0,0 0-77 16,0 0-51-16,0 0 9 15,13 0-14-15,12 0-49 16,4 0-43-16,8 0-17 16,1-1-11-16,5 1-6 15,-3 0-7-15,0 0-2 16,-2 0-19-16,13 1-199 16,-8 4-378-16,-10-4-349 0</inkml:trace>
  <inkml:trace contextRef="#ctx0" brushRef="#br0" timeOffset="62588.43">10166 8436 842 0,'0'0'204'0,"0"0"314"16,0 0-159-16,0 0-89 15,0 0-61-15,0 0-22 16,-15 0-26-16,10-2 3 16,3 2-1-16,-3 0-12 15,3-2-24-15,2 2-41 16,-2 0-26-16,2 0-18 16,0 0-12-16,0 0-8 15,0 0-4-15,0 0-3 16,0 0-3-16,0 0-6 0,0 0-6 15,0 0 0-15,2 0 0 16,12 0 1-16,3 0 8 16,4 0-2-16,-2 0-5 15,4 0 5-15,-3 2-6 16,-3-2 0-16,-1 2 0 16,-5-2 0-16,-1 0-1 15,-4 0-11-15,-1 2-102 16,-1 2-91-16,4 3-164 15,-2-5-295-15,-2 3-103 0</inkml:trace>
  <inkml:trace contextRef="#ctx0" brushRef="#br0" timeOffset="62851.05">10157 8599 631 0,'0'0'1321'0,"0"0"-986"15,0 0-42-15,0 0-1 16,0 0-72-16,0 0-49 16,0 0-10-16,-20 0-8 15,20 0-19-15,0 0-29 16,0 0-29-16,0 0-23 16,9 0-32-16,9 0-8 15,7 0-11-15,4 0-2 16,2 0 0-16,0 0-110 0,2 0-145 15,11 0-206 1,-5-3-253-16,-8-5-562 0</inkml:trace>
  <inkml:trace contextRef="#ctx0" brushRef="#br0" timeOffset="76680.7">8105 7575 1111 0,'0'0'168'16,"0"0"-87"-16,0 0 110 15,0 0 201-15,0 0-147 16,0 0-75-16,-9 0-22 15,9 0-18-15,-2 0-8 16,0 0 7-16,0 0 17 16,2 0-11-16,-2 0-6 15,2 0-20-15,-2 0-28 16,2-1-9-16,-4 1-17 16,4 0-14-16,0 0-22 15,-2 0-10-15,2 0-9 0,0 0-1 16,0 0-7-16,0 0 7 15,0 0-5-15,0 0 5 16,0 0-1-16,0 0 1 16,0 0-7-16,0 0-2 15,0 0-4-15,2 0 14 16,12 0 3-16,4 0 8 16,0 0-4-16,2 0 5 15,-2-2 0-15,0 2-4 16,-1-3-1-16,-1 3 1 15,-1-2 2-15,3 1 1 16,-1-2 1-16,0 0-2 16,-1 0-1-16,-1 2-1 0,-1-2-7 15,-3 3 1-15,-3 0-1 16,2 0 0-16,-4 0-1 16,1 0 0-16,-1 0 0 15,1 0 0-15,0 0-1 16,0 0 0-16,-1 0 1 15,3 0 0-15,0 0-1 16,2 0 1-16,0 0 0 16,1 0 0-16,-1 0 0 15,-1 0 0-15,2 0 0 16,-1 0 0-16,1 0 0 16,-4 0 0-16,3 0 0 0,-2 0 1 15,2 3-1 1,-2-2 0-16,2-1 0 0,1 3 0 15,-2-2 0-15,4-1 0 16,-1 2 2-16,0 1-1 16,1-2 1-16,-3-1 4 15,-1 2-5-15,-2-2 10 16,-1 0-5-16,-1 0 0 16,-2 0-5-16,4 3 8 15,1-3-9-15,-3 2 1 16,6-2 5-16,-1 1-5 15,-1-1 0-15,2 3 0 16,1-3 1-16,-2 1 4 16,-2-1 0-16,2 0-6 15,-2 3 6-15,0-3-4 16,-2 1 4-16,2 2-5 16,-3-3 0-16,2 0 0 0,-2 2 0 15,0-2-1-15,1 2 1 16,-1-2-1-16,2 2 1 15,-2-1-1-15,1-1 0 16,-3 3-1-16,3-3 1 16,-2 1 0-16,1 2 0 15,-1-3 1-15,1 2-1 16,1 0 0-16,2 0 0 16,-2-1 1-16,1-1 5 15,-1 3-6-15,2-3 2 16,-2 1-1-16,1 1 0 0,1-2 1 15,1 3-1 1,-2-1-1-16,3-1 1 0,1 2 0 16,1-1 0-16,-1-2 1 15,-2 2-1-15,-1 0 0 16,3-2 0-16,-6 2 1 16,3-2-1-16,-3 0 6 15,4 2-6-15,-1-2 7 16,-1 0-7-16,1 1 0 15,3-1 5-15,-2 0-5 16,2 3 0-16,-1-3 1 16,-2 0 4-16,2 0-6 0,0 0 1 15,0 0 0-15,3 0 0 16,-1 0 5-16,3 0-4 16,1 0 5-16,-1 0-6 15,4 0 0-15,-2 0 1 16,4 0-1-16,0 0 5 15,3 0-5-15,2 0 1 16,-3 0-1-16,3-4-1 16,-5 2 0-16,2-2 0 15,-1 2 1-15,0 0 0 16,1-2 0-16,4 2 13 16,1-3-2-16,5 1-2 15,-2 1-2-15,-1-1-7 16,0 0 0-16,-5 1-1 15,-1 2 1-15,-3 1-1 0,-3 0 0 16,-4 0 1-16,-2-2-1 16,0 2 0-16,0 0 1 15,1 0-1-15,-1 0 0 16,1 0 0-16,1 0 0 16,4 0 0-16,-4 0 0 15,1 0 0-15,-1 0 0 16,-1 0-1-16,1 0 1 15,-1 0 0-15,3 0-1 16,1 0 1-16,2 2 1 16,2-1 0-16,5 2 0 15,2 1 0-15,2-2 1 16,3 0 5-16,-1 0-5 0,-2-2-1 16,-4 0 1-16,-4 1-1 15,-8-1 7-15,-4 0-7 16,-4 3 0-16,-5-3 8 15,-2 0-3-15,2 1 0 16,-2-1-5-16,0 0 7 16,0 0-2-16,0 0-5 15,0 0 0-15,0 0 5 16,0 0-5-16,0 0-1 16,-16 2-33-16,-24 3-141 15,3 1-364-15,-3-4-646 0</inkml:trace>
  <inkml:trace contextRef="#ctx0" brushRef="#br0" timeOffset="106292.97">12967 11826 1664 0,'0'0'990'0,"0"0"-741"16,-125-37 36-16,69 29-56 15,-4 8-51-15,-7 2-47 16,-10 26-53-16,-8 14-29 16,-6 13-22-16,-5 8-9 15,0 12-7-15,-7 19-5 16,-1 26 3-16,4 30 4 15,13 15 1-15,26-7 1 16,32-9 0-16,27-19-10 16,7-3-4-16,39-5 0 15,12-22 14-15,8-22-2 0,32-8-7 16,45-20-4-16,27-7-1 16,29-16 1-16,-14-27-1 15,-25-6 8-15,-6-31-3 16,-5-20 0-16,-3-17 0 15,-8-15 2-15,-27 3-1 16,-22 14 4-16,-27 10 1 16,-10 5-9-16,-2-14-3 15,2-10 0-15,-4-24 0 16,-19-22 0-16,-27-21 0 16,-5-6 0-16,-32 23 0 15,-8 35 0-15,5 35 0 16,-4 14 0-16,-12-7 0 0,-18-5 0 15,-31-7 0-15,-26 5 0 16,9 14 0-16,8 9 0 16,20 12-37-16,23 7-15 15,-5 4-11-15,1 3-11 16,12 12-151-16,5 12-292 16,18 17-328-16,16 3-760 0</inkml:trace>
  <inkml:trace contextRef="#ctx0" brushRef="#br0" timeOffset="107029.2">12987 12360 411 0,'0'0'1698'0,"0"0"-1126"16,0 0-325-16,-114-74 63 15,67 66-91-15,3 8-65 16,-2 0-68-16,1 2-43 0,7 12 4 16,9 2 2-16,8-2-22 15,8 2-21-15,7 2-5 16,4 7 1-16,2 6-2 15,0 5 2-15,11 7 4 16,13 3 1-16,8-2 1 16,5 1 2-16,1-2 1 15,-3-3-4-15,-1-2-6 16,-10-4-1-16,-8-2 2 16,-11-4-2-16,-5 1 0 15,0-1 1-15,-27-2 5 16,-6-5 14-16,-9 0 14 15,-6-7-5-15,-3-7-2 16,-2-6-15-16,1-1-11 0,3 0 4 16,11-8-5-16,12-2-78 15,15 2-87-15,11-9-141 16,17 2-465-16,12-1-673 0</inkml:trace>
  <inkml:trace contextRef="#ctx0" brushRef="#br0" timeOffset="107410.69">13004 12793 525 0,'0'0'1887'0,"0"0"-1538"16,0 0-82-16,0 0-138 16,0 0-101-16,0 0-19 15,0 0-3-15,0 85 2 16,12-55 8-16,1-1 1 15,5-4-2-15,2-5-6 16,5-6-2-16,-1-7 1 16,5-7 1-16,0 0 15 15,5-9 38-15,-1-15-8 16,-4-5-25-16,-2 0-11 16,-10-1-2-16,-9 1 13 15,-8 4 28-15,0 3 15 16,-12 1-18-16,-17 2-21 15,-5 9-20-15,-3-1-7 16,-1 5-5-16,3 6 0 0,0 0-1 16,7 0-1-16,6 2-13 15,6 9-34-15,5 1-61 16,9 2-110-16,2-5-294 16,0-5-211-16</inkml:trace>
  <inkml:trace contextRef="#ctx0" brushRef="#br0" timeOffset="108373.41">18267 11637 1579 0,'0'0'854'0,"-122"-31"-390"16,37 22-284-16,-30 9 76 16,5 0-40-16,-2 25-72 15,6 15-98-15,19 12-32 16,-11 31-14-16,9 29 0 15,13 28 0-15,20 17-1 16,30 1 1-16,23-6 1 16,3-13 8-16,36-5-3 15,18-9 23-15,6-23-1 0,4-21-14 16,34 5-7-16,33-11-7 16,21-6-1-16,16-15 1 15,-19-38-5-15,-29-22 5 16,-2-42 1-16,-2-29 5 15,-2-21 3-15,-10-23 29 16,-10-14 10-16,-18-19-14 16,-25-9-4-16,-20 1-6 15,-25 13-16-15,-6 37-7 16,-13 26 16-16,-11 23 4 16,-12 5-14-16,-12-8-1 15,-18-2-6-15,-16 2-6 16,-9 15-26-16,-5 21-10 0,3 14-6 15,6 12 12-15,8 4-18 16,13 4-45-16,-8 36-196 16,16 0-380-16,9-1-421 0</inkml:trace>
  <inkml:trace contextRef="#ctx0" brushRef="#br0" timeOffset="108830.43">18024 12164 1358 0,'0'0'1080'0,"0"0"-730"15,0 0-39-15,0 0-18 16,0 0-129-16,0 0-97 15,-129-85-43-15,100 103-16 16,0 8-7-16,-2 9 5 16,4 3 3-16,6 2 6 15,5 4-5-15,11-2-2 16,5 2-8-16,7-4 1 16,17-2-1-16,5-1 1 15,3-3 0-15,-3-5-1 16,-3-1 0-16,-4-3 0 0,-6-3 0 15,-5-6 0 1,-4-2 0-16,-7-4 0 0,0-3 1 16,0 2 23-16,-18-1 65 15,-11-2-4-15,-11 2-41 16,-9-2-28-16,-5 0-14 16,1 0-1-16,4-5-1 15,7 4-21-15,9 1-105 16,10 0-141-16,9 0-439 15,10-6-671-15</inkml:trace>
  <inkml:trace contextRef="#ctx0" brushRef="#br0" timeOffset="109763.93">18286 12595 1562 0,'0'0'718'16,"0"0"-387"-16,0 0-64 0,0 0-99 15,0 0-118-15,0 0-50 16,0 0 6-16,-7 96 25 15,7-48 14-15,0 0-18 16,2-6-12-16,5-2-14 16,1-7-1-16,6-9-52 15,-3-9-480-15,-2-12-197 0</inkml:trace>
  <inkml:trace contextRef="#ctx0" brushRef="#br0" timeOffset="110791.39">22073 11812 2148 0,'0'0'207'0,"0"0"181"15,0 0-71-15,-98-104-6 0,60 90-84 16,-6 13-112-16,-8 1-65 15,-8 11-37-15,-9 24-5 16,-6 13-2-16,-6 10 0 16,3 12 0-16,5 10 0 15,2 22-5-15,8 25 0 16,20 23 0-16,28 1-1 16,15-25 6-16,29-36 2 15,11-34-7-15,33 0 0 16,50 5-1-16,64-7 0 15,36-12 0-15,-2-32 0 16,-28-10 6-16,-41-34-2 16,-34-6-4-16,-29-3-1 0,-26 4 1 15,-15-6 9-15,-3-9 27 16,-7-16 27-16,-9-30 11 16,-29-33 4-16,-29-27-78 15,-44-13 0-15,-33 13 0 16,-12 28 0-16,-3 35 0 15,-12 25 0-15,-4 22 0 16,-2 19 0-16,6 14-24 16,23 13-36-16,28 4 25 15,24 0 8-15,11 21-25 16,1 8-26-16,-10 44-89 16,9-5-396-16,19-6-346 0</inkml:trace>
  <inkml:trace contextRef="#ctx0" brushRef="#br0" timeOffset="111165">21997 12003 1822 0,'0'0'821'0,"0"0"-465"16,0 0-81-16,-113-31-73 15,79 31-119-15,0 21-61 16,5 14-14-16,3 5-8 0,8 4 2 16,10 2-1-1,8 2 0-15,0 2 1 0,26-4-1 16,14-4 5-16,9-2-5 16,9-6 1-16,2-4 4 15,-2-3 3-15,-9-4-8 16,-13-5 5-16,-11-6-6 15,-15-6 1-15,-7-1 8 16,-3-3 89-16,-5 0 43 16,-26-1-39-16,-13 6-72 15,-16 1-30-15,-10 4-14 16,-1 1-113-16,-18 8-155 16,22-7-354-16,13-5-291 0</inkml:trace>
  <inkml:trace contextRef="#ctx0" brushRef="#br0" timeOffset="111475.58">22198 12406 827 0,'0'0'1144'0,"0"0"-461"16,0 0-354-16,0 0-81 16,0 0-153-16,0 0-70 15,0 0-13-15,91 51 7 16,-80-24 22-16,0 4 22 15,-4-3 10-15,-2 0 4 16,-5-2-7-16,0-1-11 16,-2 2-14-16,-15-1 10 15,-4-2-14-15,-2-2-10 0,3-4-8 16,3-5-2-16,5-6-8 16,5-5-1-16,5 1-3 15,2-3-1-15,0 0-2 16,0 0-6-16,23-3 0 15,52-27-26-15,1 0-172 16,8-5-633-16</inkml:trace>
  <inkml:trace contextRef="#ctx0" brushRef="#br0" timeOffset="112231.42">26161 11833 1891 0,'0'0'559'0,"0"0"-300"15,-180-68 49-15,95 51-52 16,-2 16-47-16,-4 1-69 15,-3 20-56-15,-1 22-62 16,1 18-22-16,-1 29-1 16,-1 32 1-16,13 40 0 0,27 15 0 15,39-3 0-15,19-21 6 16,42-41 1-16,12-29-1 16,42-6-5-16,51-14-1 15,36-16 0-15,36-18 0 16,-3-28 1-16,-19-50 1 15,-10-24-2-15,-16-16 18 16,-25-10 20-16,-32-13 5 16,-27-13 5-16,-33-13-3 15,-35-3 6-15,-21 6-15 16,-21 29-4-16,-22 29-10 16,-6 26-9-16,-27 8-13 15,-44 4 0-15,-45 6-14 0,-20 11-5 16,11 23-17-1,43 0-23-15,42 14-28 0,-24 25-163 16,26-5-405-16,6-3-442 16</inkml:trace>
  <inkml:trace contextRef="#ctx0" brushRef="#br0" timeOffset="112615.02">25907 12087 1976 0,'0'0'616'16,"0"0"-102"-16,0 0-223 0,0 0 18 16,0 0-138-16,-48-104-108 15,30 104-47-15,-5 0-16 16,-4 20-10-16,-1 10 3 16,3 8-2-16,7 3-2 15,12 3-4-15,6-3-3 16,2 2 6-16,27-3 11 15,13 0-1-15,9-2 2 16,10-2-1-16,-3-2 1 16,-5 0 0-16,-8-3-1 15,-14-3 0-15,-13-6 0 16,-9-6 0-16,-9-3 1 16,-5-2 12-16,-24 1 33 0,-18 0-4 15,-11 2-16-15,-11 0-11 16,0 0-13-16,5-2-1 15,10-2-40-15,10-2-103 16,7-4-163-16,16-4-315 16,11 0-294-16</inkml:trace>
  <inkml:trace contextRef="#ctx0" brushRef="#br0" timeOffset="113005.4">26268 12443 502 0,'0'0'1224'15,"0"0"-654"-15,0 0-327 16,0 0-85-16,0 0-98 16,0 0 1-16,0 0 9 15,69 105-6-15,-60-72 7 0,-2-5 29 16,-2-4-19-16,-5-8-17 16,0-7 18-16,0-3 25 15,0-6 41-15,0 1-29 16,0-1-64-16,0 0-38 15,0 0-17-15,2 0-5 16,13 0-32-16,12 0-7 16,6 0 35-16,6 0 8 15,-8 0 0-15,-9 0 0 16,-6 7-8-16,-12 10 1 0,-4 3 8 16,0 4 0-16,-16 2 9 15,-12 0 22-15,-9 0 13 16,-2-4-4-16,-3-3-5 15,1-6-14-15,5-5-11 16,7-3-10-16,8-4 0 16,11-1-116-16,8-1-245 15,2-16-726-15</inkml:trace>
  <inkml:trace contextRef="#ctx0" brushRef="#br0" timeOffset="113710.95">30108 11683 1987 0,'0'0'345'0,"0"0"25"15,0 0 12-15,-103-107-45 16,71 97-154-16,-3 10-94 16,-13 4-59-16,-18 27-15 15,-14 24-9-15,-23 33 1 16,-12 33-6-16,-1 30 0 15,16 11 6-15,33-7 4 16,31-22-5-16,27-16-5 16,9-25 6-16,5-20-6 15,21-22-1-15,14-10-1 0,18 1-8 16,40 0 0-16,45-8 2 16,33-23 6-16,7-10 1 15,-16-34-1-15,-42-8 1 16,-38-1 7-16,-23 6 29 15,-10-5 15-15,4-17 11 16,6-30 10-16,-3-33 38 16,-26-26-110-16,-22 10 0 15,-13 27 0-15,-11 35 0 16,-20 26 0-16,-15-7 0 16,-17-6 0-16,-35-4 0 15,-34 16-15-15,-34 14-56 16,-17 25-11-16,7 12-202 0,49 10-386 15,40 8-273-15</inkml:trace>
  <inkml:trace contextRef="#ctx0" brushRef="#br0" timeOffset="114078.69">29726 12114 578 0,'0'0'1484'0,"0"0"-718"15,0 0-386-15,0 0-72 16,0 0-146-16,0 0-91 16,0 0-52-16,-37-6-18 15,-1 20-1-15,0 8-1 0,2 3 0 16,7 2-8-16,11 1 8 16,12-2 0-16,6-2-8 15,2 2 3-15,25 2 5 16,9 0 1-16,8 0 0 15,5 2 0-15,-5-1 0 16,-3-1 0-16,-13-5 0 16,-8-2-6-16,-11-5-2 15,-9-3 7-15,0-2 1 16,-26-1 1-16,-15 0 16 16,-7-1-8-16,-10 2-8 15,-4-1-1-15,-3 1-99 16,-9-5-243-16,14 0-451 15,18-6-886-15</inkml:trace>
  <inkml:trace contextRef="#ctx0" brushRef="#br0" timeOffset="114340.45">29918 12368 947 0,'0'0'1093'15,"0"0"-896"-15,0 0-101 16,0 0-20-16,0 0-29 16,0 0 1-16,-71 104 20 0,68-75 19 15,3-3-19 1,0-2-5-16,13-4 18 0,16-4 41 16,10-4 22-16,12-4-11 15,9-6-86-15,6-2-25 16,4 0-22-16,10-12 0 15,-20-2-275-15,-15-3-545 0</inkml:trace>
  <inkml:trace contextRef="#ctx0" brushRef="#br0" timeOffset="114539.44">30199 12444 766 0,'0'0'1449'15,"0"0"-1124"-15,0 0-159 0,0 0-24 16,0 0 47-16,0 0-55 16,-47 140-48-16,34-96-47 15,3-1-24-15,2-5-9 16,1 6-6-16,3-10-120 16,2-10-484-16</inkml:trace>
  <inkml:trace contextRef="#ctx0" brushRef="#br0" timeOffset="138666.53">13960 950 995 0,'0'0'1217'16,"0"0"-860"-16,0 0-80 15,0 0 31-15,0 0-40 16,0 0-61-16,-64-33-84 16,64 33-78-16,0 4-45 0,0 25-23 15,8 13 23-15,6 17 0 16,5 9 17-16,-2 9-2 15,1 12-6-15,-1 3-3 16,2 2 0-16,-7 4 1 16,2-10 1-16,-3-5-8 15,-2-13-1-15,-2-9-39 16,-2-18-113-16,-5-18-159 16,0-15-326-16,-5-10-270 0</inkml:trace>
  <inkml:trace contextRef="#ctx0" brushRef="#br0" timeOffset="139958.4">13974 876 1056 0,'0'0'1043'16,"0"0"-707"-16,0 0-52 16,0 0 30-16,0 0-105 15,0 0-94-15,0 0-56 16,0 0-29-16,9 0-6 16,20 0 39-16,17 0 78 15,16 0 0-15,19 0-38 0,29-9-46 16,25-4-22-16,37-1-4 15,11 1-7-15,-8 5 7 16,-36 3-31-16,-43 1 0 16,-23 4 0-16,-11 0 0 15,12 0 0-15,10 0 0 16,13 0 0-16,1 0 0 16,2 0 0-16,2-4 0 15,-1-4 0-15,-10 2 0 16,-11 0 0-16,-11 3 0 15,-16 2 0-15,-13 1 0 16,-9 0 0-16,-6 0 0 16,-9 0 0-16,-7 0 0 15,-3 0 0-15,1 0 0 16,-4-2 0-16,1 2 0 0,-2 0 0 16,-2 0 0-16,3 0 0 15,-3 0 0-15,0 0 0 16,0 0 0-16,4 0 0 15,0 0 0-15,3 0 0 16,4 0 0-16,5 0 0 16,6 0 0-16,5 0 0 15,6 0 0-15,7 0 0 16,3 0 0-16,-3 2 0 16,-2 4 0-16,-5-2 0 15,-8 2 0-15,-10-4 0 16,-4 2 0-16,-6-2 0 15,-3 0 0-15,-2-2 0 0,0 2 0 16,0-2 0-16,0 2 0 16,0 0 0-16,0 3 0 15,0 0 0-15,2 4 0 16,5 6 0-16,0 6 0 16,2 2 0-16,1 6 0 15,2 8 0-15,-1 3 0 16,2 3 0-16,-1 4 0 15,-2 2 0-15,1 5 0 16,1 0 0-16,-3 2 0 0,-1 1 0 16,2-2 0-1,-4 2 0-15,-1-3 0 0,-3-1 0 16,-2-3 0-16,0-1 0 16,0-6 0-16,0-7 0 15,0-7 0-15,0-5 0 16,0-4 0-16,0-2 0 15,0-4 0-15,0 0 0 16,0-3 0-16,0-2 0 16,0-4 0-16,0-2 0 15,0 2 0-15,0-5 0 16,0 1 0-16,0-1 0 16,0 0 0-16,0 0 0 15,0 3 0-15,0 0 0 16,0 2 0-16,2-1 0 0,0 4 0 15,-2-2 0 1,2 3 0-16,0 0 0 0,1 3 0 16,-3-2 0-16,3 2 0 15,-3 0 0-15,0 0 0 16,0-2 0-16,0 0 0 16,0 1 0-16,0-6 0 15,0 3 0-15,0-2 0 16,0-2 0-16,-6 2 0 15,0-2 0-15,-9 2 0 16,-6 2 0-16,-10-3 0 16,-9 4 0-16,-7-5 0 15,-7 0 0-15,-3-2 0 16,-3 0 0-16,4 0 0 16,5-2 0-16,4 0 0 0,7 0 0 15,0 0 0-15,2 0 0 16,-11-14-3-16,7 3-354 15,4 0-826-15</inkml:trace>
  <inkml:trace contextRef="#ctx0" brushRef="#br0" timeOffset="143427.32">17042 1091 962 0,'0'0'1464'0,"0"0"-921"16,0 0-311-16,0 0 22 15,0 0-59-15,0 0-60 16,5 8-43-16,30-11-17 16,23-12 13-16,40-11-32 15,40-10-56-15,36-3 0 16,7 3 0-16,-15 12 0 15,-37 11 0-15,-41 8 0 16,-22 3 0-16,-10 2 0 0,6 0 0 16,-1 0 0-1,1 0 0-15,-17 0 0 16,-16 0 0-16,-9 0 0 0,-12 0-113 16,-8-8-152-16,-4-8-316 15,-18-2-923-15</inkml:trace>
  <inkml:trace contextRef="#ctx0" brushRef="#br0" timeOffset="143675.81">18165 720 2210 0,'0'0'600'0,"0"0"-515"0,0 0 26 15,0 0 125 1,114 56 11-16,-49-32-64 0,3 0-63 15,3 0-48-15,-8-5-15 16,-12-2-19-16,-11-3-20 16,-17-2-11-16,-13 2-7 15,-10 0 0-15,0 5 0 16,-29 2 1-16,-21 8-1 16,-53 15-18-16,11-8-219 15,3-6-579-15</inkml:trace>
  <inkml:trace contextRef="#ctx0" brushRef="#br0" timeOffset="144698.44">19292 848 1098 0,'0'0'936'16,"0"0"-471"-16,0 0-178 15,0 0 18-15,0 0-83 16,0 0-101-16,0 0-55 15,-17-22-20-15,17 22-2 0,0 0-16 16,0 0-14-16,0 0-13 16,2 0-1-16,20 0 0 15,7 10 15-15,5 4 39 16,3 0 20-16,-3 2-35 16,-7 0-26-16,-5 2-5 15,-7 0-7-15,-6-2 5 16,-4 5 0-16,-5-2 6 15,0 6 3-15,-16 3 14 16,-13 1 1-16,-9 2 1 16,-5-4-10-16,-3 0-6 15,-1-5 0-15,3-3 2 16,2-4 13-16,5-5 2 0,4 0-32 16,11-3 0-16,4-4 0 15,10 1 0-15,3-3 0 16,5-1 0-16,0 3 0 15,0-3 0-15,0 0 0 16,13 0 0-16,16 0 0 16,13 0 0-16,16 0 0 15,9-4 0-15,3 0 0 16,-6 2 0-16,-8 2 0 16,-10 0 0-16,-6 0 0 15,-1 0-159-15,9 0-191 16,-7-10-418-16,-8-6-817 0</inkml:trace>
  <inkml:trace contextRef="#ctx0" brushRef="#br0" timeOffset="144975.42">19749 631 1744 0,'0'0'813'0,"0"0"-446"16,0 0-27-16,0 0-71 16,0 0-141-16,0 0-116 15,0 0-12-15,-22-14-44 16,22 35 11-16,2 7-31 15,16 26-124-15,0-5-193 16,-3-6-366-16</inkml:trace>
  <inkml:trace contextRef="#ctx0" brushRef="#br0" timeOffset="146403.38">20368 826 1460 0,'0'0'1274'0,"0"0"-799"0,0 0-250 15,0 0-33-15,0 0-107 16,0 0-63-16,0 0-21 15,52-5-1-15,-19 3 6 16,5-3-6-16,0 1 0 16,-4 2-1-16,-5 2-62 15,-6 0-129-15,0 0-179 16,-5 4-349-16,-13 4-493 0</inkml:trace>
  <inkml:trace contextRef="#ctx0" brushRef="#br0" timeOffset="146595.34">20310 1011 1410 0,'0'0'1141'16,"0"0"-778"-16,0 0-149 16,0 0-4-16,0 0-110 15,0 0-62-15,0 0-26 16,152-28-12-16,-92 19-42 15,43 5-233-15,-16 0-420 16,-3 4-803-16</inkml:trace>
  <inkml:trace contextRef="#ctx0" brushRef="#br0" timeOffset="147137.22">21606 727 1943 0,'0'0'817'0,"0"0"-520"16,0 0-65-16,0 0-94 15,0 0-93-15,0 0 19 16,146-3 34-16,-74 0-49 15,1 3-31-15,-6 0-7 16,-9 0-11-16,-13 0-47 16,-19 0-140-16,-26 9-300 15,-11 0-368-15,-27 4-233 0</inkml:trace>
  <inkml:trace contextRef="#ctx0" brushRef="#br0" timeOffset="147312.09">21552 948 681 0,'0'0'1423'0,"0"0"-1116"16,0 0-183 0,0 0 235-16,131 6 91 0,-42-6-255 15,13 0-78-15,4-2-63 16,-4-4-33-16,-15 2-21 16,-18 0-24-16,-15 0-155 15,-21 2-306-15,-18-3-313 0</inkml:trace>
  <inkml:trace contextRef="#ctx0" brushRef="#br0" timeOffset="147534.69">21730 441 1117 0,'0'0'1213'15,"0"0"-897"-15,0 0-223 16,0 0-81-16,0 0 50 15,5 124 140-15,5-59-39 16,1 4-53-16,-1 2-60 16,-6-5-30-16,-4-2-10 15,0-6-10-15,0-5-118 16,-2-6-217-16,-2-13-298 16,1-13-262-16</inkml:trace>
  <inkml:trace contextRef="#ctx0" brushRef="#br0" timeOffset="147739.32">21890 455 1785 0,'0'0'821'0,"0"0"-565"16,0 0-187-16,0 0-59 16,0 0 114-16,16 160 26 15,-9-87-42-15,0 1-21 16,-3 0-53-16,0-3-17 15,3-8-17-15,2-5-34 16,25 2-234-16,-3-15-447 16,9-20-991-16</inkml:trace>
  <inkml:trace contextRef="#ctx0" brushRef="#br0" timeOffset="148048.4">22880 594 2183 0,'0'0'759'16,"0"0"-462"-16,0 0-106 16,0 0-135-16,0 0-56 15,0 0 0-15,-16 118 0 16,16-70 1-16,5-4-1 16,10-8 0-16,5-9-6 15,-2-12-9-15,0-11 10 16,-5-4 5-16,-1-10 47 15,-4-18 14-15,-4-10 7 0,-4-3-10 16,0-4-13-16,-12 3-21 16,-11 5-10-16,-6 11-14 15,-2 10-10 1,2 9-20-16,6 7-94 0,17 5-176 16,6 15-390-16,0-2-184 0</inkml:trace>
  <inkml:trace contextRef="#ctx0" brushRef="#br0" timeOffset="148345.46">23392 399 1064 0,'0'0'1405'0,"0"0"-919"16,0 0-191-16,0 0-48 15,0 0-126-15,0 0-121 16,0 0-6-16,-78 40 6 15,76 15 24-15,2 10 33 16,0 9 41-16,0 5-25 16,4-3-4-16,10-4-27 15,-1-2-24-15,-2-6-9 16,-7-7-7-16,-1-7 5 16,-3-10-6-16,0-10-1 15,-20-7-20-15,-7-10-28 16,-8-9-59-16,-11-4-122 15,-22-34-129-15,7-10-402 16,11-6-667-16</inkml:trace>
  <inkml:trace contextRef="#ctx0" brushRef="#br0" timeOffset="148481.49">23089 782 1719 0,'0'0'757'15,"0"0"-373"-15,0 0 72 16,169-16-272-16,-102 16-87 15,7 0-89-15,51 0-8 16,-17 0-207-16,-7 0-601 0</inkml:trace>
  <inkml:trace contextRef="#ctx0" brushRef="#br0" timeOffset="150300.68">25043 730 1084 0,'0'0'1063'16,"0"0"-791"-16,0 0-19 15,-34-121 69-15,12 87-106 16,-2 8-58-16,-3 10-32 0,-2 10-37 15,-4 6-64-15,-6 12-25 16,2 20-6-16,1 12 0 16,5 7 5-16,6-1-5 15,10 0 5-15,11-8-1 16,4-8-5-16,0-9-13 16,11-12-11-16,16-11 7 15,6-2 24-15,5-12 3 16,5-20 6-16,-4-6 1 15,-5-2-8-15,-10 1 4 16,-9 10-5-16,-8 8 5 16,-2 9 1-16,-5 8 11 0,0 4-18 15,0 0-22-15,0 21-22 16,0 9 29-16,0 2 15 16,11 4 0-16,6-6-1 15,8-4-91-15,6-10-35 16,8-10 30-16,3-6 49 15,4-8 30-15,-1-24 10 16,-3-9-4-16,-6-9 6 16,-7-1 6-16,-9-2 1 15,-7 7 1-15,-6 10 20 16,-4 12 50-16,-3 14 54 16,0 8-59-16,0 2-67 15,0 10-50-15,0 19 45 16,0 8 5-16,0 11 40 15,0 2 1-15,0 4-19 0,-5-4-5 16,-4-6-8-16,0-5-3 16,-2-7-5-16,2-10 1 15,0-6 5-15,5-8 4 16,-1-6 2-16,3-2 13 16,2 0 8-16,0-4-13 15,0-13-21-15,0-6-6 16,13-3-29-16,14-2-2 15,9-4-8-15,6-1-6 16,7 4-16-16,0-2-25 16,-2 3-26-16,0 5-141 15,-5-1-79-15,-2-1-167 16,-9 3-31-16,-4-2 39 0,-11 2 151 16,-10 6 346-16,-6 2 304 15,0 6 215-15,0 3-202 16,-6 5-87-16,-3 0-91 15,2 0-65-15,0 9-33 16,3 7-8-16,-3 8 26 16,1 4 38-16,-2 4 1 15,2 4-2-15,0-1-27 16,-3-1-26-16,1-5-16 16,2-2-17-16,2-7-4 15,-1-4-5-15,1-7 0 16,2-4 6-16,2-4 7 15,0-1 47-15,0 0 102 0,0 0-6 16,0-7-64-16,0-9-70 16,15-2-23-16,10-4 0 15,6-3 0-15,2 2-1 16,5-1-5-16,1 3-15 16,7 1-198-16,-9 7-297 15,-5 5-330-15</inkml:trace>
  <inkml:trace contextRef="#ctx0" brushRef="#br0" timeOffset="150616.97">25972 633 629 0,'0'0'1685'15,"0"0"-1172"-15,0 0-230 16,0 0-70-16,0 0-161 15,0 0-42-15,0 0 2 16,-63 105 2-16,63-66-13 16,0-2 0-16,5-7 0 15,11-4 0-15,4-6-1 16,0-12-1-16,0-8 1 16,0 0 15-16,-2-14 9 15,-2-14 2-15,-5-7 26 16,-9 0 20-16,-2 1-27 0,0 2-39 15,-9 6-6-15,-7 5-81 16,-6 7-114-16,6 6-350 16,3 5-478-16</inkml:trace>
  <inkml:trace contextRef="#ctx0" brushRef="#br0" timeOffset="151021.34">26179 689 1528 0,'0'0'526'0,"0"0"-346"16,0 0 117-16,0 0-128 16,0 0-79-16,0 0-54 15,21 117-18-15,-13-103-3 16,3-4-2-16,-3-7-4 16,0-3 10-16,1 0 13 0,7-17 8 15,1-7-25 1,4-2-14-16,-1 4 0 0,-5 4-1 15,-4 8 0-15,-4 6-11 16,0 4-25-16,-1 1-9 16,1 19 14-16,2 5 22 15,0 0 9-15,2 2 0 16,0-4 1-16,2-4 5 16,-2-4-4-16,-3-8 8 15,-2-5 14-15,-2-2 121 16,1 0 83-16,5-6 1 15,7-14-114-15,5-3-70 0,0-2-28 16,0 0-16-16,-1 6-1 16,-4 3-12-16,-1 6-78 15,7-1-164-15,-2 7-376 16,-3 0-567-16</inkml:trace>
  <inkml:trace contextRef="#ctx0" brushRef="#br0" timeOffset="151490.78">26886 692 1159 0,'0'0'1181'16,"0"0"-796"-16,0 0-25 15,0 0-74-15,0 0-125 16,0 0-98-16,0 0-56 16,-134-12-7-16,114 35 0 15,2 4-1-15,7 1-6 16,7-3 5-16,4 0 2 15,0-3-1-15,10-2 0 16,9-1 1-16,5-2 2 16,0 1 5-16,-1-1-5 0,-1 2-2 15,-7-1 1-15,-3 0-1 16,-8-2-2-16,-4 0-5 16,0-1 7-16,-10-4 0 15,-17 1 20-15,-12 0 7 16,-5-4-5-16,-6-1-10 15,4-3-12-15,11-3-99 16,19-1-213-16,13 0-329 16,3-4-651-16</inkml:trace>
  <inkml:trace contextRef="#ctx0" brushRef="#br0" timeOffset="151729.35">27719 812 2661 0,'0'0'599'0,"0"0"-463"16,0 0-25-16,0 0-104 16,0 0 7-16,0 0 2 15,18 136 1-15,-14-92-10 16,1 1-5-16,-3-5-2 15,0-3-41-15,7 0-210 16,0-11-311-16,0-12-438 0</inkml:trace>
  <inkml:trace contextRef="#ctx0" brushRef="#br0" timeOffset="151887.56">27937 538 2349 0,'0'0'569'16,"0"0"-479"-16,0 0 32 16,0 0-122-16,0 0-148 15,0 0-480-15,0 0-164 0</inkml:trace>
  <inkml:trace contextRef="#ctx0" brushRef="#br0" timeOffset="152208.32">28029 958 1147 0,'0'0'557'0,"0"0"-262"16,0 0-4-16,0 0-127 16,-13 123-86-16,10-108-41 15,1-3-19-15,2-6-8 16,-3-6 44-16,1 0 126 16,2-1 70-16,0-20-124 15,0-10-92-15,5-10-28 16,15-8 0-16,2 2-6 15,3 0 0-15,-1 12 1 16,-4 7 13-16,-4 12 16 16,-5 10 1-16,-5 6-31 15,1 0 0-15,0 14 0 16,2 12 3-16,0 9 12 0,-5 5 3 16,1 5-5-16,-5 1-2 15,2 2-11-15,5-3-25 16,10 1-240-16,3-12-384 15,3-10-1079-15</inkml:trace>
  <inkml:trace contextRef="#ctx0" brushRef="#br0" timeOffset="152982.6">27931 561 1431 0,'0'0'694'0,"0"0"-329"16,0 0 112-16,0 0-234 15,0 0-73-15,0 0-66 16,0 0-53-16,-5-16-26 16,5 16-4-16,0 0 8 15,-2 0 20-15,2 0 14 16,0-3 12-16,-2 0 6 0,-3-3-1 16,0-2-28-16,-1 0-25 15,2 0-13-15,-1 1-13 16,1 4-1-16,0 0-1 15,-2 3-68-15,2 5-145 16,0 13-400-16,2 1-543 0</inkml:trace>
  <inkml:trace contextRef="#ctx0" brushRef="#br0" timeOffset="154543.31">29094 739 1359 0,'0'0'982'0,"0"0"-648"15,0 0 13-15,0 0-94 16,0 0-107-16,-123-53-74 15,92 53-42-15,0 0-12 16,-2 13-7-16,4 9-2 16,2 3-8-16,11 3 1 15,5 0-1-15,11 2 0 16,0-2 5-16,4 2-5 16,14-1 6-16,4-2 1 15,-2-2 1-15,1 0-8 16,-6-1 0-16,-3-3 1 0,-6-4-1 15,-4 2 1 1,-2-4-1-16,0 0 5 0,-4-1 0 16,-19-2 3-16,-8 1 6 15,-4-1-15-15,-6-1-22 16,1-3-128-16,-4-8-171 16,13 0-354-16,10-2-577 0</inkml:trace>
  <inkml:trace contextRef="#ctx0" brushRef="#br0" timeOffset="154725.74">28951 833 1857 0,'0'0'471'0,"0"0"-351"0,0 0 194 16,0 0-112-16,127 25-65 15,-82-12-75-15,1-2-44 16,-3-1-18-16,-3-6-83 15,4-4-211-15,-11 0-346 16,-10-14-810-16</inkml:trace>
  <inkml:trace contextRef="#ctx0" brushRef="#br0" timeOffset="155233.53">29294 716 1945 0,'0'0'515'16,"0"0"-318"-16,0 0-24 15,0 0-72-15,0 0 25 0,-82 108-21 16,66-58-5-16,7 3-34 16,7 0-33-16,2-3-20 15,5-6-5-15,19-10-8 16,10-5 0-16,5-11-1 16,11-12 1-16,3-6 8 15,5 0-7-15,-2-24 7 16,-5-8-7-16,-9-3 0 15,-11-1-1-15,-15 3 0 16,-13 6-9-16,-3 7 7 16,-8 10 2-16,-16 10 0 15,-7 0-8-15,0 10-2 16,2 12 2-16,2 4 8 0,9 2-8 16,9-1 2-1,7-6-1-15,2-4 6 0,4-7-50 16,17-8-21-16,8-2 33 15,6-6 5-15,-1-12-29 16,-3-1 17-16,-9 6 32 16,-9 3 13-16,-6 6 0 15,-5 4 1-15,-2 0-37 16,0 4-11-16,0 10 48 16,6 4 3-16,8 1 15 15,1 0 1-15,10-3-4 16,6-6 8-16,5-2-4 15,7-8-19-15,-1 0-15 16,16-14-217-16,-11-10-395 0,-11-2-1269 16</inkml:trace>
  <inkml:trace contextRef="#ctx0" brushRef="#br0" timeOffset="155840.49">29973 802 1857 0,'0'0'270'15,"0"0"-198"-15,0 0-5 16,0 0 90-16,0 0-12 16,0 0-79-16,121 10-45 15,-96-10-21-15,-1 0-3 16,-4-10-104-16,0-9-206 16,-4-2-180-16,-7-3-106 0,-7-1 200 15,-2 7 399-15,-4 5 379 16,-15 7 171-16,0 6-286 15,-4 0-88-15,1 26-24 16,-1 10 25-16,0 12 17 16,0 8-21-16,5 6-32 15,7-2-44-15,7-1-49 16,4-8-32-16,0-8-5 16,4-11-7-16,11-10-4 15,1-10-22-15,5-10-16 16,2-2 9-16,4-12 6 15,2-16-34-15,-4-4 17 16,-3-4-6-16,-6 0-13 0,-7 8 59 16,-4 9 0-16,-5 9 117 15,0 10-53-15,0 0-64 16,0 6-18-16,2 11 17 16,8-4 1-16,9 0 9 15,8-5 5-15,8-8 8 16,3 0 5-16,2-7-8 15,-7-13-10-15,-8-4-7 16,-9 0 4-16,-12 0 0 16,-4 3 0-16,0 8 19 15,-23 7 50-15,-3 6-22 16,-8 6-34-16,-1 20 11 16,-1 11-6-16,3 6 25 0,6 4-20 15,13-3-22 1,12 0-7-16,2-6-55 0,60 2-198 15,0-10-383-15,5-14-357 16</inkml:trace>
  <inkml:trace contextRef="#ctx0" brushRef="#br0" timeOffset="156361.43">31286 515 2000 0,'0'0'723'0,"0"0"-663"16,0 0 16-16,-12 130 202 15,4-19-44-15,-1 0-50 0,3-9-22 16,1-14-69-16,0-24-58 16,3 4-20-16,-2 0-14 15,1-14-1-15,1-19-4 16,2-12-61-16,-2-15-28 15,-2-8 35-15,0-10 38 16,-8-25-92-16,-1-15-23 16,-5-7 23-16,-2-1-22 15,-2 10 80-15,-1 12 54 16,0 16 48-16,2 15-7 16,-2 5-28-16,1 12-11 15,2 20 4-15,6 5-5 0,8 3 5 16,6 0 1-16,2-8-6 15,27-8 0-15,13-10 8 16,14-12 1-16,11-2-10 16,7-3-43-16,1-18-177 15,-6-2-92-15,-11 0-68 16,-15 4 81-16,-16 6 299 16,-16 5 9-16,-7 6 322 15,-4 2-79-15,0 0-92 16,0 6-14-16,-9 4-61 15,3 2-53-15,-2-2-32 16,6-10-195-16,2 0-396 16,0 0-606-16</inkml:trace>
  <inkml:trace contextRef="#ctx0" brushRef="#br0" timeOffset="156467.56">31685 760 123 0,'0'0'166'16,"0"0"207"-16,0 0-373 15,0 0-127-15,0 0-37 0</inkml:trace>
  <inkml:trace contextRef="#ctx0" brushRef="#br0" timeOffset="156879.44">31816 1167 205 0,'0'0'615'16,"0"0"-213"-16,0 0 220 15,0 0-332-15,0 0 10 0,0 0-47 16,0 0-37-1,-44-39-91-15,19 39-87 0,-1 7-36 16,-1 15 7-16,2 4-3 16,6 2-5-16,7-4 0 15,5-4 0-15,7-6 1 16,0-6-1-16,11-8 14 16,12 0 18-16,6-4-11 15,4-14-13-15,0-2-8 16,-4 0-1-16,-2 6-4 15,-4 8-17-15,-8 6-2 16,-3 0-11-16,-2 12-17 16,-3 19 20-16,-1 10 20 15,0 13 11-15,-6 11 9 0,0 3 17 16,0 5 9-16,-14 2 1 16,-6-5-9-16,-2-6 5 15,-3-11 5-15,0-12 4 16,4-12-11-16,-4-15-6 15,0-8-8-15,-4-6-16 16,-4-6-31-16,-2-24-112 16,-19-49-130-16,12 5-336 15,8-7-562-15</inkml:trace>
  <inkml:trace contextRef="#ctx0" brushRef="#br0" timeOffset="157549.89">31702 1195 329 0,'0'0'102'0,"0"0"1100"15,0 0-637-15,0 0-266 16,0 0 60-16,0 0-67 0,0 0-81 16,-26-10-76-16,21 10-56 15,-1 2-76-15,-5 13-3 16,-5 8 0-16,-1 7 36 16,-2 0-14-16,9 0-13 15,0-4-8-15,8-6 0 16,2-8-1-16,0-5 0 15,0-7-9-15,5 0-2 16,10 0 10-16,3-13 1 16,0-1-16-16,-4 2-11 15,-6 4-11-15,-4 4-4 16,-1 4-52-16,1 0-183 0,8 12-305 16,1 5 34-16,-3-4-630 15</inkml:trace>
  <inkml:trace contextRef="#ctx0" brushRef="#br0" timeOffset="158118.48">32119 1169 472 0,'0'0'1224'0,"0"0"-823"0,0 0-221 16,0 0 138 0,-102 108-11-16,80-64-131 0,3 0-110 15,9-4-42-15,-1-6-15 16,6-11-1-16,5-8-8 16,0-9-9-16,0-6-26 15,5 0 19-15,14-12 5 16,8-10-53-16,4 0-41 15,3-2-7-15,-3 4-15 16,-6 6 38-16,-3 6 49 16,-9 8 15-16,-4 0-8 15,-2 8 25-15,-3 14 8 16,3 3 29-16,-1 0-1 16,8 0-13-16,1-3-3 15,8-8 1-15,4-4 0 0,4-10-13 16,0 0-8-16,0-6-23 15,-4-14 0-15,-5 0 20 16,-6-5 11-16,-5 4 1 16,-9 0 24-16,0 5 57 15,-2 6 85-15,0 6 2 16,0 4-82-16,0 0-87 16,0 0-3-16,0 0-3 15,0 11 6-15,0-2 0 16,5 1 0-16,6 0 6 15,2 1 10-15,3-4-1 16,7 2-15-16,8-7-33 0,-5-2-297 16,-4 0-745-16</inkml:trace>
  <inkml:trace contextRef="#ctx0" brushRef="#br0" timeOffset="158457.31">31538 2221 728 0,'0'0'1384'0,"0"0"-860"0,0 0-215 15,0 0 49-15,0 0-145 16,0 0-122-16,0 0-73 16,-112 27 2-16,81 35 14 15,2 8-8-15,5 8-11 16,6-2-6-16,7-2-8 16,7-7 0-16,4-7-1 15,0-12-44-15,0-10-100 16,0-15-152-16,2-10-282 15,2-13-211-15</inkml:trace>
  <inkml:trace contextRef="#ctx0" brushRef="#br0" timeOffset="158831.48">30981 2596 838 0,'0'0'921'0,"0"0"-452"15,0 0-322-15,0 0 1 16,0 0-93-16,0 0-34 15,145 0 15-15,-68 0-8 16,8 0-5-16,-2-5-3 16,-5-2-9-16,-16-3-11 15,-15 2 1-15,-20 2-1 16,-14 4 6-16,-13 2 14 16,0 0 78-16,0 6-49 15,-2 14-17-15,-5 6 1 0,5 3-12 16,2 3-15-16,0-1 0 15,7-4-5-15,8-5 0 16,1-6-1-16,-1-10 0 16,-3-6 5-16,-6 0 36 15,-4-10 38-15,-2-9 39 16,0-6 32-16,-2 0-51 16,-14-2-53-16,1 1-37 15,-1 4-9-15,5-1-109 16,9-13-192-16,2 4-456 15,0 2-408-15</inkml:trace>
  <inkml:trace contextRef="#ctx0" brushRef="#br0" timeOffset="159101.32">31834 2508 535 0,'0'0'789'0,"0"0"-404"15,0 0 3-15,40 143-69 16,-29-98-105-16,-1 0-95 15,-6-7-71-15,-4-4-30 16,0-8-11-16,0-10-6 16,0-6 0-16,0-8 10 15,0-2 48-15,0-2 82 16,0-18-54-16,0-6-11 16,15-2 25-16,8 0-15 15,6 0-21-15,6 6-19 0,3 4-20 16,3 5-16-1,-2 6-10-15,26-5-11 0,-11 3-242 16,-6 0-791-16</inkml:trace>
  <inkml:trace contextRef="#ctx0" brushRef="#br0" timeOffset="159993.14">31315 3171 146 0,'0'0'785'16,"0"0"-646"-16,0 0 628 16,0 0-552-16,0 0-14 15,0 0-37-15,29 57-37 16,-7-41-4-16,5-1-27 16,0-8-19-16,-5 0 16 15,-4-7-17-15,-7 0 29 16,-2 0 18-16,-5-14 14 15,-2-5-36-15,-2-1-19 16,0 0-4-16,-2 6-28 0,-13 4 1 16,-3 5-25-16,-9 5-26 15,-7 5-26-15,-3 23 17 16,-5 8 9-16,-1 8 0 16,10 4 0-16,6 1 0 15,14-1-9-15,8-6 1 16,5-8 1-16,5-5-13 15,20-8-1-15,12-9 2 16,15-8-19-16,65-4-76 16,-10-12-211-16,-4-8-550 0</inkml:trace>
  <inkml:trace contextRef="#ctx0" brushRef="#br0" timeOffset="160369.47">31999 3359 1348 0,'0'0'726'16,"0"0"-338"-16,0 0-62 16,0 0 26-16,-138-49-128 15,109 49-113-15,0 6-81 16,-2 19-18-16,2 5 2 16,4 3-5-16,5 2-9 15,11-5-1-15,9-4-13 16,0-6-7-16,0-8-24 15,21-5 0-15,2-7 20 16,12 0 25-16,2-19 18 0,1-7-15 16,0-2-3-16,-7-1-15 15,-11 6-14-15,-7 6 23 16,-5 7 6-16,-6 9 3 16,-2 1-3-16,0 1-50 15,0 19 5-15,-10 7 36 16,2 5 9-16,3 2 0 15,3 0-89-15,2-2-104 16,2-5-111-16,42-8-277 16,2-9 104-16,-2-10-150 0</inkml:trace>
  <inkml:trace contextRef="#ctx0" brushRef="#br0" timeOffset="160947.51">32306 3395 354 0,'0'0'875'15,"0"0"-131"-15,0 0-555 16,0 0-40-16,0 0-20 16,0 0 12-16,-93 106-48 15,77-68-38-15,7-2-30 16,5-2-12-16,4-8-13 16,0-8-20-16,9-9 8 15,13-9 12-15,5 0 67 16,8-17 56-16,5-13-60 15,5-6-32-15,2-5-8 16,-4-6-10-16,-1-5 9 0,-3-9 10 16,0-4 17-1,-10-2 7-15,-7 5 2 0,-11 14 12 16,-8 16 103-16,-3 18 5 16,0 14-85-16,-14 0-93 15,-11 29-35-15,-6 15 35 16,-7 17 5-16,0 16 1 15,3 7-6-15,6 2 0 16,4-5 0-16,8-6-1 16,3-13-5-16,8-13-19 15,3-17-8-15,1-13 4 16,2-10 17-16,0-9 12 16,0 0 42-16,0-19 32 0,9-12-49 15,9-11-19 1,4-7-6-16,0-1 0 0,1 6 0 15,-6 8 5-15,-3 14-5 16,-5 12 0-16,-3 8-9 16,4 2-20-16,0 0-4 15,6 16 8-15,2 6 8 16,2 4 10-16,0 2 5 16,0 4-4-16,3 0-15 15,0 3-105-15,20 7-136 16,-7-11-432-16,-9-4-386 0</inkml:trace>
  <inkml:trace contextRef="#ctx0" brushRef="#br0" timeOffset="161332.82">31404 4307 2259 0,'0'0'680'15,"0"0"-522"-15,0 0 161 16,0 0-142-16,0 0-157 16,0 0-20-16,-118 54-8 0,116-12 2 15,2 4 5 1,0 3-7-16,13-4 2 0,10-4 5 15,-1-3-5-15,-3-7 5 16,-2-6 1-16,-7-5-1 16,-1-4 0-16,-6-6 0 15,-3-2-5-15,0-4 6 16,0-2 0-16,-18 0 12 16,-18 2 3-16,-13 0-15 15,-9 2-61-15,-2-1-176 16,5-4-145-16,16 0-228 15,20-1-297-15</inkml:trace>
  <inkml:trace contextRef="#ctx0" brushRef="#br0" timeOffset="161454.12">31540 4616 1213 0,'0'0'535'0,"0"0"-39"16,176-14-277-16,-105 14-144 15,-6 0-49-15,9 0-26 16,-16 0-181-16,-18 0-435 0</inkml:trace>
  <inkml:trace contextRef="#ctx0" brushRef="#br0" timeOffset="161945.07">31930 4325 512 0,'0'0'1349'0,"0"0"-768"0,0 0-373 16,0 0-47-16,0 0-75 15,-105 107-15-15,85-47-19 16,7 8-10-16,8 2-21 16,5-2-12-16,0-5-8 15,18-8-1-15,7-8-6 16,6-15-5-16,5-10 7 16,6-16 4-16,5-6 15 15,4-14 6-15,0-18-11 16,1-9-1-16,-10-1-1 15,-9 1-2-15,-10 2 3 16,-13 11 19-16,-7 9 85 16,-3 11 54-16,0 8-41 15,0 0-118-15,-11 5-8 16,-7 17-9-16,0 8 8 0,-2 5 0 16,2-4 0-16,5-3-5 15,4-6-28-15,3-6-32 16,0-5 7-16,6-7 28 15,0-3 31-15,0-1 0 16,0 0 0-16,0 3-23 16,0-2-47-16,0 5-14 15,8 2 58-15,5 1 20 16,5 1 6-16,4-1 0 16,4 2-1-16,8-3-38 15,3-2-155-15,21-6-176 16,-8 0-392-16,-8-10-765 0</inkml:trace>
  <inkml:trace contextRef="#ctx0" brushRef="#br0" timeOffset="162160.82">32387 4594 1003 0,'0'0'611'15,"0"0"-291"-15,0 0-121 16,0 0 106-16,0 0 55 15,0 0-47-15,0 0-56 16,123 94-89-16,-77-78-97 16,1-4-52-16,-5-4-19 15,-6-2-58-15,-7-6-169 16,-9-8-264-16,-7-16-206 16,-11-7-799-16</inkml:trace>
  <inkml:trace contextRef="#ctx0" brushRef="#br0" timeOffset="162614.45">32612 4496 170 0,'0'0'48'0,"0"0"1126"16,0 0-1010-16,0 0 88 16,-56 108 90-16,43-48-72 15,1 8-47-15,8 4-56 16,4 1-90-16,0-8-36 16,6-9-20-16,8-13-21 15,1-15-11-15,1-13-33 16,2-15 14-16,6 0 30 15,8-23 38-15,8-9-17 16,5-5-12-16,-1 4-3 0,-6 5-6 16,-9 10-1-16,-7 9-6 15,-4 9-8-15,-1 0-9 16,6 5 7-16,6 9 17 16,11-2 6-16,7-2 8 15,2-8 0-15,-2-2-1 16,-5 0 2-16,-15-16-3 15,-11-8 9-15,-12-6 8 16,-4-5 36-16,-9-3 7 16,-18 4 42-16,-2 8 37 15,0 10 14-15,-4 14-51 16,-5 2-79-16,-5 22-34 0,-1 16 0 16,4 8 17-16,8 4-9 15,13-1 2 1,10-5-11-16,9-8 1 0,0-8 0 15,26-6 5-15,24-8-6 16,87-14-2-16,-7-12-193 16,4-10-839-16</inkml:trace>
  <inkml:trace contextRef="#ctx0" brushRef="#br0" timeOffset="164751.39">32200 4776 523 0,'0'0'246'0,"0"0"-144"15,0 0-40-15,0 0 716 16,0 0-405-16,0 0-107 16,0-12-14-16,0 1-52 15,0-2-58-15,4-3-33 16,-2 1-27-16,3-6-7 16,-3 0 17-16,-2 0 5 0,0-2-15 15,0 2-25-15,0 1-22 16,0 2 4-1,0 6 7-15,-7 2-1 0,1 3-4 16,-1 4-19-16,-4 0-22 16,0 3 0-16,-7 0-13 15,-7 14-8-15,-2 13 13 16,-2 9 8-16,3 6 0 16,6 2 0-16,4 0 2 15,9-6-2-15,5-2 0 16,2-8 0-16,0-6-5 15,0-1-1-15,11-7-12 16,3-5-35-16,8-3-61 16,0-2-145-16,-4-4-442 0</inkml:trace>
  <inkml:trace contextRef="#ctx0" brushRef="#br0" timeOffset="169830.23">13854 11251 859 0,'0'0'772'0,"0"0"-378"16,0 0-124-16,0 0 0 16,0 0-29-16,0 0-46 15,-23 8-29-15,23-5 6 16,0-3 2-16,0 0-8 16,0 2-34-16,0-2-42 15,0 0-34-15,11 0-25 16,23-13-13-16,21-13 3 15,44-14 23-15,47-19-19 16,62-10-25-16,33-6 0 0,12 11 0 16,-7 18 0-16,-28 23 0 15,-15 14 0-15,-16 9 0 16,-20 9 0-16,-31 12 0 16,-36 3 0-16,-31 0 0 15,-13 2 0-15,11 8 0 16,9 9 0-16,10 3 0 15,1 1 0-15,2-4 0 16,1-3 0-16,-6-4 0 16,-10-4 0-16,-14-4 0 15,-15-3 0-15,-16-7 0 0,-10-7-20 16,-10-1-13 0,-4-8-9-16,-5-2 15 0,0 0 0 15,0 0-51-15,0-12-156 16,0-6-347-16,-2-4-302 15</inkml:trace>
  <inkml:trace contextRef="#ctx0" brushRef="#br0" timeOffset="170169.05">16628 10801 230 0,'0'0'2234'16,"0"0"-1601"-16,0 0-448 0,0 0 14 16,0 0-106-16,0 0-68 15,0 0 1-15,64 83 82 16,-4-39 15-16,9 3-20 16,0 3-41-16,-7-2-31 15,-6-2-14-15,-8-3-16 16,-15-6 6-16,-6-3-6 15,-12-5-1-15,-9-4-1 16,-6-3 1-16,0-3 1 16,-26 0 17-16,-23 3-18 15,-36 5 0-15,-37 7 0 16,-37 4-86-16,-17-5-124 16,39-10-316-16,25-14-642 0</inkml:trace>
  <inkml:trace contextRef="#ctx0" brushRef="#br0" timeOffset="172709.48">14897 9936 567 0,'0'0'167'16,"0"0"-96"-16,0 0 250 15,0 0-24-15,0 0-143 16,0 0-19-16,0 0 11 15,0 0 36-15,0 0 39 16,0 0 1-16,-2 0-9 16,-4 0-10-16,4 0-48 15,2 0-38-15,-2 0-22 16,0 0-21-16,2 0-15 0,-2 0-23 16,-1 0-9-1,1 0-3-15,2 2-2 0,-2-2-5 16,0 2-7-16,0 0-2 15,0 5-8-15,-3 0 1 16,-2 7-1-16,-2 6 6 16,-4 8 0-16,-1 4 0 15,1 6-5-15,0 2 0 16,0 4 0-16,4-1 1 16,1-1-1-16,4 0-1 15,4-7 1-15,0 0-1 16,0-7 0-16,4-4 0 15,13-4 0-15,7-8-1 16,7-2 0-16,7-8 1 0,4-2 6 16,5 0 0-1,-3-20-5-15,-1-4 8 0,-7-4-1 16,-3-6-2-16,-8-4-6 16,-6-4 1-16,-9-5 8 15,-10-1 3-15,0-2-2 16,-12 3 2-16,-9 6 8 15,-6 7 26-15,-4 10 4 16,2 8-11-16,0 7-12 16,0 5-17-16,6 4-9 15,4 0 5-15,2 0-6 16,7 0-1-16,2 0-10 16,2 7 5-16,-1-1-3 15,3 4-3-15,2 1-72 0,2-3-91 16,0 1-143-16,6-5-305 15,9-4-225-15</inkml:trace>
  <inkml:trace contextRef="#ctx0" brushRef="#br0" timeOffset="174722.19">5285 2113 1172 0,'0'0'152'0,"0"0"524"16,0 0-457-16,0 0-49 16,0 0 10-16,0 0-36 15,0 0 121-15,93 6 6 16,-28-6-65-16,17 0-29 0,27 0-52 15,34 0-29-15,40 0-51 16,21-6-15-16,4 0 0 16,-15-2-12-16,-23 3 1 15,-23 2-8-15,-34 3-11 16,-32 0-1-16,-28 0 0 16,-15 3 0-16,-2-1 0 15,-9 1 0-15,-6-1 0 16,-11 0 1-16,-8-2 14 15,-2 0 40-15,0 0-26 16,0-15-28-16,-4-18 0 16,-10-15 0-16,-3-15 0 15,-4-12 0-15,3-7 0 0,1-3 0 16,1 3 0 0,5 0 0-16,2 0 0 0,2-1 0 15,3-1 0-15,1 2 0 16,3 3 0-16,0 3 0 15,0 10 0-15,0 6 0 16,5 5 0-16,4 8 0 16,-2 3 0-16,1 6 0 15,-1 2 0-15,0 7 0 16,-2 10 0-16,-3 5 0 16,-2 8 0-16,0 1 0 15,0 5 0-15,0 0 0 16,0 0 0-16,0 0 0 15,0 0 0-15,0 0 0 16,-2 0 0-16,-14 0 0 0,-16 0 0 16,-12 0 0-16,-20 0 0 15,-32 0 0-15,-36-2 0 16,-46-10 0-16,-20-2 0 16,-2 3 0-16,5-2 0 15,30 7 0-15,7 4 0 16,18 2 0-16,29 0 0 15,28 0 0-15,29 0 0 16,19 0 0-16,1 2 0 16,8 0-15-16,5 2 3 15,10-4 0-15,9 0-5 16,2 0-7-16,0 0-15 0,0 2 2 16,0-2 13-16,0 3 7 15,0-3 7-15,0 2 1 16,0-1 1-16,0 2-4 15,0 0-3-15,0 7 8 16,0 4 6-16,0 6 1 16,0 4 0-16,0 8 0 15,0 5 0-15,-8 8 1 16,-4 8-1-16,-1 11 2 16,-5 11-1-16,-2 20 5 15,-2 28-6-15,3 17 1 16,7-9 1-16,5-29 8 15,7-28-9-15,0-18 0 0,0 5 0 16,0 1-1-16,4 2 0 16,5-10-1-16,-3-10-1 15,2-6 1-15,-2-6 0 16,-1-6 0-16,-1-3-1 16,-2-8 1-16,0-5 0 15,0-3 0-15,1-6-5 16,-3 2-60-16,0-3-46 15,0-11-79-15,0-12-191 16,0-4-1136-16</inkml:trace>
  <inkml:trace contextRef="#ctx0" brushRef="#br0" timeOffset="184574.28">16000 9689 1774 0,'0'0'804'0,"0"0"-593"16,0 0 12-16,0 0-27 16,0 0-91-16,0 0-53 0,-128 114 19 15,75-48 37-15,-9 14 19 16,-6 8-13-16,-1 6-37 15,-2-3-20-15,2 0-26 16,0-7-14-16,0-6-2 16,2-10-5-16,3-8-1 15,10-10-8-15,8-9-1 16,12-11 0-16,12-11 0 16,8-9-10-16,7-3-65 15,7-3-78-15,0-4-117 16,19 0-305-16,5-14-150 0</inkml:trace>
  <inkml:trace contextRef="#ctx0" brushRef="#br0" timeOffset="184983.68">15950 10150 1215 0,'0'0'1453'16,"0"0"-1166"-16,0 0-46 16,0 0-83-16,0 0-105 15,0 0-38-15,0 0-3 16,-95 144 0-16,88-89-2 0,5-1 1 16,2-4-11-1,2-6 6-15,18-6-5 0,13-8 5 16,12-8-5-16,9-12 5 15,5-10 6-15,6 0-5 16,0-22 8-16,-3-10 5 16,-9-5 8-16,-10-7 16 15,-14-3 5-15,-16 0 23 16,-13-4 32-16,0 5-16 16,-29 6-29-16,-13 8-28 15,-5 9-21-15,-4 11-10 16,2 10-6-16,5 2 0 15,5 0 0-15,13 6-87 16,12 8-129-16,8-2-234 16,6-2-465-16</inkml:trace>
  <inkml:trace contextRef="#ctx0" brushRef="#br0" timeOffset="192447.11">13756 11271 120 0,'0'0'53'15,"0"0"698"-15,0 0-494 16,0 0-103-16,0 0 23 0,0 0 13 15,40-36-26-15,-36 26-26 16,0 4 10-16,-4 2-16 16,3 3-20-16,-3-1-33 15,0 2-24-15,0 0-15 16,0-3-10-16,0 3 7 16,0 0 2-16,4 0-2 15,1 0 0-15,2 0 2 16,1 0-14-16,6 0-7 15,-1-2-9-15,0-2-1 16,1 2-8-16,-3-2 2 16,1-2 4-16,-2 2-5 15,1-4 0-15,-1 1 5 0,-4 3-5 16,-2 0 0-16,1-1 5 16,-3 3-5-16,-2 2 0 15,0 0 0-15,0 0 0 16,0 0 7-16,0 0 2 15,0 0 14-15,0 0 13 16,0 0 11-16,0 0 6 16,0 0-9-16,-7 0-9 15,-5 0-12-15,-7 8-14 16,-3 6-4-16,-5 0-4 16,-4 2 5-16,2 0-6 15,0 0 5-15,1 0-4 0,1-2-1 16,2 2 1-16,2-2 4 15,1-1-5-15,3-2 8 16,0 1-3-16,2 1-5 16,-1-1 0-16,0 2-1 15,2-3 1-15,4 2-1 16,0-4 1-16,3 0 0 16,3-1-1-16,0-2 0 15,2-1 0-15,0 0 0 16,2 0 0-16,-3-1 0 15,3-2 0-15,0 3 0 16,-2-4 0-16,1 2 1 16,3-1-1-16,0 0 0 15,0 0 0-15,0-2 0 16,0 0 0-16,-2 0 1 0,2 0 10 16,0 0-4-16,0 0 5 15,0 0-1-15,0 0-10 16,0 0 0-16,0 0-1 15,0 0-1-15,0 0 1 16,0 0 0-16,15-15 8 16,10-4-8-16,4-6 0 15,9-1 0-15,4-4 0 16,7 2 0-16,5 0 0 16,2 2 0-16,-3 6-1 15,-4 2 0-15,-7 6-1 16,-7 3-4-16,-8 2 6 15,-4 3 0-15,-8 0 0 16,-3 4-1-16,-4 0 0 0,1 0 0 16,-4 0-5-16,0 0 5 15,-1 0 1-15,-2 0 0 16,-2 0 0-16,0 0 0 16,0 0 1-16,0 0-1 15,0 0 0-15,0-4-66 16,0-2-226-16,0-5-728 0</inkml:trace>
  <inkml:trace contextRef="#ctx0" brushRef="#br0" timeOffset="196304.59">11664 12940 620 0,'0'0'1110'0,"0"0"-789"16,0 0-110-16,0 0 37 15,0 0-5-15,0 0-19 16,0-6-61-16,-2 4-31 16,2 2-25-16,-3-2-2 15,3 2-12-15,-3-2-19 0,1 2-16 16,-4 0 5-16,-7 0-1 15,-8 0-13-15,-10 0-20 16,-11 6-11-16,-7 4-6 16,-9-1-5-16,-3 4-6 15,-1-3 10-15,-5-4-5 16,-4-2-6-16,-3-4 11 16,-5 0-2-16,-6-6 0 15,-4-12-2-15,-5-10 1 16,-2-6-2-16,3-7-6 15,4-7 0-15,6-5-1 16,8-6-23-16,6-3-1 16,11 0-13-16,8-2 10 0,10 1 8 15,11-1-4-15,9-2-12 16,7-8-3-16,9-24 20 16,4-32 11-16,4-21 8 15,23 11-27-15,4 25-4 16,0 42-8-16,3 16-3 15,10-9 22-15,12-6 19 16,15-11-13-16,9 6 1 16,9 9 4-16,7 7-2 15,8 12 5-15,22 21-1 16,18 23-4-16,20 6 11 16,-4 38 0-16,-9 14 1 15,-15 2 0-15,-34-6 8 16,-15-12 15-16,-20-5 7 15,-11 0-10-15,6 5-13 0,3 7-1 16,1 6-6-16,-10 0 0 16,-9-3-1-16,-13 0 0 15,-7-2 0-15,-10-3 0 16,-5-5-10-16,-6-1-95 16,-6-1-177-16,0-9-346 15,-4-13-491-15</inkml:trace>
  <inkml:trace contextRef="#ctx0" brushRef="#br0" timeOffset="196728.11">11810 11787 970 0,'0'0'1410'15,"0"0"-1092"-15,0 0-78 16,0 0 24-16,0 0-107 16,0 0-100-16,0 0-44 15,14-26-12-15,13 40 5 16,6 5 12-16,9 3 9 0,8 5-11 15,3 1 8-15,4-2 20 16,7-4-13-16,-7-4-19 16,-1-6-1-16,-11-6-4 15,-5-6 2-15,-9 0 2 16,-4-8 44-16,-1-24 38 16,-4-18-25-16,1-31-38 15,-13-35-12-15,-10-28-12 16,0 12-6-16,-15 33-60 15,2 49-127-15,6 46-156 16,0 4-269-16,1 0-372 0</inkml:trace>
  <inkml:trace contextRef="#ctx0" brushRef="#br0" timeOffset="197812.78">9825 10253 1972 0,'0'0'691'16,"0"0"-396"-16,0 0 36 16,0 0-127-16,0 0-129 15,0 0-60-15,0 0-14 16,7 79 4-16,4-24 54 0,2 3 31 15,0 0-53 1,-1-4-20-16,-1-5-5 0,1-5 10 16,-2-8-7-16,-1-9-6 15,1-4-8-15,-6-10 0 16,0-6-1-16,-4-3 0 16,2 0-44-16,-2-4-185 15,0 2-451-15,0-2-1652 0</inkml:trace>
  <inkml:trace contextRef="#ctx0" brushRef="#br0" timeOffset="-209072.1">10621 9932 1691 0,'0'0'617'0,"0"0"-384"15,0 0 81-15,0-20-28 16,0 17-83-16,0 3-86 15,0 0-48-15,0 0-10 16,-4 0-14-16,-4 4-28 16,-3 27-17-16,-16 26 0 15,-17 43 17-15,-20 36 20 0,-8 9 10 16,5-20-25 0,19-32 4-16,17-31 4 0,1-6-11 15,-1 6-1-15,-2 8-3 16,-4 1 0-16,8-10-4 15,6-11-4-15,2-9-5 16,8-11-1-16,2-7 0 16,2-6-1-16,5-7 1 15,2-4-1-15,-1-3-1 16,3-1-62-16,0-1-127 16,0-1-130-16,5 0-291 15,5-6-412-15</inkml:trace>
  <inkml:trace contextRef="#ctx0" brushRef="#br0" timeOffset="-208769.84">10581 10403 1971 0,'0'0'680'15,"0"0"-571"-15,0 0-17 16,0 0 58-16,0 0 65 16,9 109-59-16,-7-62-39 15,0 7-5-15,-2 1-23 16,0-3-38-16,0-2-21 0,0-8-14 16,0-8-14-16,0-6-1 15,0-9 0-15,0-8 0 16,0-3-1-16,0-2-54 15,0 1-161-15,0-4-317 16,0-3-417-16</inkml:trace>
  <inkml:trace contextRef="#ctx0" brushRef="#br0" timeOffset="-190313.08">18521 11357 1520 0,'0'0'924'0,"0"0"-460"15,0 0-280-15,0 0 58 16,0 0-156-16,0 0-53 16,-31-28-20-16,31 27-5 0,0-6-2 15,0-2 0 1,14-7 0-16,15-11-5 0,17-5 0 16,35-14 0-16,46-19-1 15,57-8-1-15,37 1-5 16,7 12-1-16,-10 21 1 15,-29 21 6-15,-12 16 6 16,-13 2 2-16,-12 22 2 16,-32 4 38-16,-26 3-18 15,-28-4-22-15,-5 4-7 16,5 3 12-16,7 4-5 16,6 4 14-16,-13-4 2 15,-7-2-1-15,-12-8-5 16,-7-2-8-16,-11-6-1 15,-8-4-8-15,-5-3 11 0,-5-6-6 16,-7-1-4 0,2-2-2-16,-4 1 1 0,-2-3 0 15,0 0-1-15,0 0 1 16,0 0-1-16,0 0 0 16,0 0-30-16,0 0-144 15,0-10-358-15,0-9-213 0</inkml:trace>
  <inkml:trace contextRef="#ctx0" brushRef="#br0" timeOffset="-189935.44">20825 10730 1393 0,'0'0'1294'0,"0"0"-700"15,0 0-413-15,0 0-121 16,0 0-60-16,0 0-11 16,0 0 11-16,76 82 9 15,-27-36 7-15,2 8 5 16,3 5-4-16,-1 2 4 16,-2 0 1-16,-1-3 8 15,-6-4-1-15,-9-3-7 16,-3-6-7-16,-8-4-7 15,-8-7 2-15,-3-4 2 16,-8-8-4-16,-3-6-1 0,-2-7 5 16,0-4 8-16,0-4 13 15,-23-1 12-15,-10 0-3 16,-18 0-23-16,-13 3-19 16,-15 5-42-16,-50 16-143 15,20 0-531-15,11-2-1126 0</inkml:trace>
  <inkml:trace contextRef="#ctx0" brushRef="#br0" timeOffset="-187715.15">19173 9779 1908 0,'0'0'758'0,"0"0"-498"16,0 0-67-16,0 0 9 16,0 0-93-16,0 0-80 15,0 0-29-15,-133 90 0 16,112-40 0-16,0 7-1 16,7 1 0-16,6-2 1 15,8-3 0-15,0-8 0 16,4-7 0-16,21-7 0 15,6-12 1-15,9-11 23 16,7-8-4-16,5 0 1 16,-4-22 0-16,-3-8-5 0,-5-3-4 15,-7-8-4-15,-8 0 4 16,-14-6 12-16,-9 1-2 16,-2 0-11-16,-9 6-11 15,-18 6-1-15,-4 10-6 16,-2 7 1-16,0 8-2 15,-1 5 7-15,3 4-5 16,4 0 4-16,7 0-5 16,7 0-8-16,6 0-27 15,7 7-93-15,0 5-175 16,9 5-194-16,16-3-63 16,0-5-902-16</inkml:trace>
  <inkml:trace contextRef="#ctx0" brushRef="#br0" timeOffset="-187153.11">20090 9503 1891 0,'0'0'630'16,"0"0"-474"-16,0 0 25 0,0 0-47 15,-121 72-41-15,71-16 39 16,-11 14-71-16,-15 25-20 15,-13 22-1-15,-13 26-16 16,8-12 4-16,21-27 2 16,19-30 17-16,17-26-17 15,-4 1-20-15,-1 2 11 16,0 1-1-16,7-11-7 16,10-10-1-16,7-11-10 15,9-8-2-15,7-5 0 16,2-7-15-16,0 0-64 15,37-17-102-15,8-6-332 16,4-10-337-16</inkml:trace>
  <inkml:trace contextRef="#ctx0" brushRef="#br0" timeOffset="-186738.54">20023 9978 1008 0,'0'0'1428'16,"0"0"-1159"-16,0 0-145 16,0 0 65-16,-75 115-64 0,65-68-78 15,8 7-31 1,2-1-2-16,0-3-13 0,16-9 8 15,7-8-8-15,0-7 7 16,8-10 1-16,3-5 9 16,2-10 9-16,0-1 29 15,1 0 6-15,1-18 13 16,-2-7-20-16,-5-8-16 16,-7-5 18-16,-10-4 5 15,-7-2 1-15,-7 1-33 16,-4 5-20-16,-17 8-8 15,-6 6 3-15,-2 6-5 16,-2 6-6-16,4 6-7 16,0 3-25-16,10 3-95 0,6 9-222 15,6 1-499-15</inkml:trace>
  <inkml:trace contextRef="#ctx0" brushRef="#br0" timeOffset="-174900.34">17615 13603 1318 0,'0'0'1070'16,"0"0"-588"-16,0 0-349 16,0 0 87-16,0 0-35 15,0 0-90-15,-67-10-55 16,53 31-10-16,-8 2 35 16,-2 8 20-16,-10 3 13 15,-1 3-22-15,-8 2-8 16,-5 3-10-16,-8 4-16 0,-9 0-11 15,-13 4-31-15,-27 10 0 16,-29 7 0-16,-28 3 0 16,-9-2 0-16,9-12 0 15,18-14 0-15,12-12 0 16,-1-12 0-16,-1-1 0 16,0-10 0-16,7-1 0 15,-2-6 0-15,-4 0 0 16,-8 0 0-16,-1-6 0 15,1-12 0-15,21 0 0 16,26-2 0-16,23 2 0 16,11 0 0-16,-7-4 0 15,0 0 0-15,-2-4 0 0,11 5 0 16,12-2 0 0,8 1 0-16,7 0 0 0,4-1 0 15,2 4 0 1,7-2 0-16,3 6 0 0,3 1-3 15,6 6-9-15,4 4 4 16,-1 4 7-16,3 0-5 16,0 0 4-16,0 0 1 15,0 0-5-15,0 0 5 16,0 0 1-16,0 0 0 16,-2-4-1-16,0-1 1 15,-2-2 1-15,-8-8-1 16,-3-7-1-16,-6-2-11 15,0-6-8-15,1 4-5 16,-1 2 13-16,6 2 4 0,1 5 2 16,3 3 0-16,1-3 0 15,-4-2-1-15,1 2-4 16,1-1-2-16,3 2-1 16,1 4 4-16,3 4 4 15,3 4 4-15,-1 2 2 16,3 0-1-16,-2 0 1 15,2 0 0-15,-2-3 1 16,-3-1-1-16,1-3-1 16,-2-3 1-16,-3-2-1 15,-1-4-8-15,0 1-7 16,1 3 2-16,-1 0 1 0,4 5-1 16,-1-1 4-1,5 6-1-15,0-1 5 0,2 5-3 16,0 0-3-16,-2 0 5 15,2 0-1-15,0 0-7 16,0 0-19-16,0 16-20 16,0 17 24-16,0 9 21 15,0 12 9-15,0 7 1 16,4-3 5-16,3-1 3 16,-1-5-1-16,1-5-8 15,0-7 0-15,-3-11 0 16,-1-2 0-16,-1-6-36 15,-2-7-229-15,0-1-298 16,0-13-237-16</inkml:trace>
  <inkml:trace contextRef="#ctx0" brushRef="#br0" timeOffset="-174698.07">13958 13587 2186 0,'0'0'723'0,"0"0"-560"16,0 0 20-16,0 0-77 16,0 0-89-16,0 0-17 15,0 0 0-15,87 42 1 16,-40-27-1-16,14-6 0 0,43 6-16 16,-13-10-286-1,-8-1-570-15</inkml:trace>
  <inkml:trace contextRef="#ctx0" brushRef="#br0" timeOffset="-171513.95">13937 13575 143 0,'0'0'632'0,"0"0"-340"15,0 0-76-15,0 0-3 16,0 0 25-16,0 0-22 16,0 0-3-16,-27-40-15 15,25 36-4-15,-2 2-10 16,2 2 4-16,0-2-9 15,-2 0-36-15,2 0-36 16,-3 2-26-16,1-2-37 0,2 2-22 16,0 0-7-1,0 0-4-15,2 0-10 0,0 0 5 16,0 0-6-16,0 0 0 16,0 0-6-16,0 0-3 15,0 0-2-15,0 2 11 16,10 6-2-16,5-2-7 15,6 3-33-15,6-9-155 16,-7 0-413-16,-9 0-745 0</inkml:trace>
  <inkml:trace contextRef="#ctx0" brushRef="#br0" timeOffset="-164809.47">15144 14874 1894 0,'0'0'727'15,"0"0"-563"-15,0 0-82 16,0 0-3-16,0 0-47 15,0 0 80-15,15 134 17 16,-8-84-24-16,-2 1-26 0,-3-1-24 16,0-5-17-1,-2-6-25-15,0-6-11 0,0-3-1 16,2-6-1-16,-2-6-12 16,2-4-129-16,1-6-165 15,-1 1-216-15,-2-9-164 0</inkml:trace>
  <inkml:trace contextRef="#ctx0" brushRef="#br0" timeOffset="-164459">15930 14586 1390 0,'0'0'1250'16,"0"0"-953"-16,0 0-152 16,0 0-10-16,0 0-32 15,-100 112 6-15,38-27-8 16,-26 31-4-16,-20 28-5 16,-8 4-14-16,8-6-29 15,10-17-17-15,30-31-13 16,12-19-1-16,14-17-17 15,4-8 0-15,-1 4 1 16,0 5-2-16,-1-5 1 16,9-10-1-16,6-13-1 0,9-9 0 15,7-8-32-15,7-5-92 16,2-9-115-16,0 0-212 16,0-18-355-16</inkml:trace>
  <inkml:trace contextRef="#ctx0" brushRef="#br0" timeOffset="-164193.47">15768 15276 1285 0,'0'0'1532'0,"0"0"-1059"15,0 0-415-15,0 0-15 0,-65 132 52 16,32-16-16-16,-5 33-35 16,7-7-10-16,8-30-2 15,9-35-15-15,6-27-17 16,3 6-1-16,-1 2-71 16,0 4-204-16,-2-21-479 15,4-19-620-15</inkml:trace>
  <inkml:trace contextRef="#ctx0" brushRef="#br0" timeOffset="-120738.33">6272 13527 962 0,'0'0'990'0,"0"0"-485"16,0 0-255-16,0 0 74 16,0 0-72-16,-60-52-80 15,55 49-78-15,0 3-59 16,-1 0-35-16,-1 13-8 16,-2 11 8-16,-2 8-1 15,4 4 1-15,1 2-1 0,6 0-1 16,0-1-7-16,0-9 0 15,15-5 0-15,5-8-7 16,5-9-2-16,0-6 18 16,2 0 0-16,1-16 10 15,-2-4-2-15,-1-7-7 16,-7 4 8-16,-3-3-3 16,-6 2-5-16,-9 0 8 15,0-1 2-15,0 1 2 16,-15 2-4-16,-8-1-7 15,-1 0-2-15,2 4-8 16,4 8-11-16,5 5-65 16,3 6-151-16,10 0-258 0,0 0-246 15,4 0-757-15</inkml:trace>
  <inkml:trace contextRef="#ctx0" brushRef="#br0" timeOffset="-120409.31">6608 13378 1476 0,'0'0'715'0,"0"0"-508"15,0 0-72-15,0 0-71 16,0 0-55-16,0 0-1 16,0 0 2-16,-67 141-3 0,54-96 4 15,0-4-10-15,5-5 0 16,6-4-1-16,2-8 0 15,0-7-6-15,0-9 4 16,0-4-11-16,5-4 13 16,6 0 36-16,4-17 79 15,6-2 15-15,1-3-45 16,0-9-43-16,-2 2-17 16,-5 0 1-16,-5 2-13 15,-8 0-4-15,-2 5-9 16,0 6-30-16,0 12-176 15,0 4-122-15,0 0-512 0</inkml:trace>
  <inkml:trace contextRef="#ctx0" brushRef="#br0" timeOffset="-120048.33">6873 13600 130 0,'0'0'1572'15,"0"0"-1102"-15,0 0-268 16,0 0 0-16,0 0-80 16,0 0-45-16,0 0-15 15,22-113 32-15,-22 90 7 16,0-2-25-16,-8 2-15 16,-8 8-5-16,-1 3 13 15,-4 8-35-15,-1 4-21 16,-1 0-13-16,-1 16 0 0,0 10-1 15,1 6 0-15,3 2-5 16,7 2 5-16,6-4-6 16,5-4 5-16,2-6 1 15,0-4-7-15,2-7 8 16,9-4 0-16,3-4 0 16,3-3 2-16,4 0 11 15,5 0-13-15,10-10-141 16,-5-3-414-16,-10 1-582 0</inkml:trace>
  <inkml:trace contextRef="#ctx0" brushRef="#br0" timeOffset="-118606.16">6582 13846 656 0,'0'0'1046'15,"0"0"-464"-15,0 0-373 16,0 0-6-16,0 0-64 15,0 0-88-15,0 0-39 16,-14-13 15-16,28 10 84 16,5 1 14-16,3 0-14 15,3 0-26-15,6 2-17 0,3 0-19 16,5 0-17-16,4 0-16 16,-1 0-7-16,0 0-7 15,-3 0-1-15,-10 0 5 16,-7 4-5-16,-8-2-1 15,-10-2 1-15,-2 3 5 16,-2-3 4-16,0 0 13 16,0 0 40-16,-9 0 1 15,-13 0-44-15,-9 1-20 16,-7 4 0-16,-3-4 0 16,1 3 6-16,3-2-5 15,3-1 0-15,5-1 7 16,7 3-7-16,1-3 8 15,6 0-3-15,1 0 14 16,8 0 8-16,2 0 1 0,1 0-11 16,3 0-5-16,0 0-2 15,-2 0-10-15,2 0 5 16,-2 0-5-16,0 0 0 16,-2 2-1-16,-4-2 0 15,2 2-2-15,-3-2-4 16,3 0 6-16,-1 2-1 15,2-2 0-15,-2 2 1 16,1-2 0-16,2 0 0 16,1 2 1-16,1-2 0 15,2 0 0-15,0 0 5 16,0 0-5-16,0 0-1 16,0 0 0-16,0 0-9 15,0 0-6-15,0 0-4 16,11 4-5-16,10-2 16 0,8 0 8 15,6 0 9 1,5-2 3-16,2 0-2 0,-1 0 2 16,-6 0-1-16,-4 0-5 15,-8 0 1-15,-8 0-1 16,-3 0-4-16,-6 0 5 16,-2 0 1-16,1 2 1 15,-5-2 3-15,0 0-3 16,2 0 0-16,-2 0-2 15,0 0-6-15,0 0 7 0,0 0-8 16,0 0 1 0,0 0-1-16,0 0-1 0,6 2-98 15,4 7-240-15,-8-3-582 16</inkml:trace>
  <inkml:trace contextRef="#ctx0" brushRef="#br0" timeOffset="-102922.16">21799 11139 856 0,'0'0'813'15,"0"0"-330"-15,0 0-248 16,0 0 51-16,0 0 33 15,0 0-82-15,-25-14-41 16,21 7-25-16,0-4-41 0,-3-3-38 16,-4-8-7-16,-7-8-23 15,-2-10-28-15,-7-11-17 16,-6-12-17-16,-1-10 0 16,-3-7-7-16,-2-8-11 15,4-2-5-15,3-3-4 16,5 1-9-16,8 0 3 15,7 0-10-15,10 1 8 16,2 1 23-16,10 0 3 16,16-2-6-16,10-1-4 15,6 7-14-15,5 8-6 16,2 10 16-16,0 9 7 16,0 9 2-16,0 9 13 0,5 4-9 15,4 7 9 1,4 4 1-16,7 8 0 0,6 8-1 15,6 10 0-15,-1 0-8 16,2 22-3-16,3 16-12 16,0 12 20-16,-1 11 4 15,-3 7 9-15,-4 3 4 16,-5 4 14-16,-10-1 11 16,-3 1 1-16,-13 0-6 15,-11 1-6-15,-10 7 1 16,-11 17 13-16,-14-9-10 15,0 4-10-15,-16-1 11 0,-20-15-4 16,-6 9-10 0,-7-5 0-16,-3-3-9 0,2-4-8 15,0-7 1-15,4-3-2 16,3-11 0-16,5-3-1 16,5-12-54-16,4-9-91 15,4-4-112-15,8-6-234 16,3-9-228-16,8-12-486 0</inkml:trace>
  <inkml:trace contextRef="#ctx0" brushRef="#br0" timeOffset="-102548.37">22541 10828 1061 0,'0'0'1320'0,"0"0"-814"15,0 0-249-15,0 0-38 16,0 0-113-16,0 0-67 16,0 0-21-16,-20 16 48 15,13 8 63-15,-2 11-13 16,-4 5-52-16,-3 6-25 15,-2 4 0-15,1 0-21 16,3-4-12-16,3-6-5 16,5-8 0-16,4-6-1 0,2-8 0 15,0-5-1-15,0-8 0 16,17-3-11-16,23-2 12 16,36-6 13-16,40-24 0 15,42-12-13-15,-2-14-29 16,-40 10-332-16,-43 3-1449 0</inkml:trace>
  <inkml:trace contextRef="#ctx0" brushRef="#br0" timeOffset="-101509.4">21937 8288 1859 0,'0'0'574'15,"0"0"-406"-15,0 0 6 16,0 0-16-16,0 0-107 16,0 0-39-16,-107 88 14 15,85-36 20-15,4 4-10 16,7-3-17-16,9-3-1 16,2-9-4-16,2-6-8 15,20-11 1-15,7-7 5 0,9-8 8 16,7-9 13-1,3 0 4-15,2-6 2 0,0-16 1 16,-4-6-11-16,-11-7-8 16,-8 0 1-16,-14-8 26 15,-13 0 9-15,0-1 5 16,-25 3-26-16,-10 1-18 16,-9 6-5-16,-6 10 1 15,2 7-4-15,0 9-10 16,6 8-9-16,5 0-6 15,8 7-37-15,4 15-110 16,21 7-147-16,4-2-283 16,0-6-326-16</inkml:trace>
  <inkml:trace contextRef="#ctx0" brushRef="#br0" timeOffset="-100610.56">22842 7913 1618 0,'0'0'839'0,"0"0"-562"15,0 0-23-15,0 0-99 16,0 0-114-16,0 0-28 15,0 0 101-15,-103 144 31 16,57-76-16-16,-19 23-49 16,-22 25-31-16,-17 24-8 15,-8 10-7-15,18-28 4 16,25-31-13-16,24-35-5 16,8-12-19-16,-3 4 0 0,-1 1 11 15,3-2-1-15,12-10-6 16,8-13-4-16,9-10 0 15,2-6 0-15,7-8-1 16,0 0 0-16,0 0-50 16,5-11-59-16,35-30-230 15,0 0-460-15,0-3-520 0</inkml:trace>
  <inkml:trace contextRef="#ctx0" brushRef="#br0" timeOffset="-100152.22">22764 8454 2076 0,'0'0'694'16,"0"0"-476"-16,0 0-41 15,0 0-75-15,0 0-63 16,0 0-5-16,-105 110-12 16,89-66 1-16,5 1-4 15,7-2-8-15,4-1-10 16,0-4-1-16,13-5 0 16,14-10 0-16,6-4 10 15,9-7-1-15,8-7 12 0,3-5 20 16,-2 0-7-1,0-17-2-15,-3-8-7 0,-11-4-7 16,-5-7 5-16,-15-4 8 16,-10-5 22-16,-7-5 4 15,-9 0-20-15,-23 0-22 16,-7 6-10-16,-10 12-5 16,0 14-8-16,-3 12 7 15,8 6-8-15,6 2 0 16,12 14-23-16,10 8-142 15,16 2-154-15,0-2-518 16,6-8-1381-16</inkml:trace>
  <inkml:trace contextRef="#ctx0" brushRef="#br0" timeOffset="-95619.27">23165 11989 476 0,'0'0'1351'16,"0"0"-994"-16,0 0-146 16,0 0 54-16,0 0-10 15,0 0-71-15,-38-63-70 16,38 53 4-16,0-1-16 16,0-3-63-16,13-5-21 15,12-6-17-15,14-6 0 0,19-4 1 16,38-7 5-16,49-4 1 15,56-1-7-15,18 9 5 16,-6 14 20-16,-25 14 7 16,-41 10-33-16,-32 0 0 15,-30 10 26-15,-27 3-12 16,-12 0-5-16,4 3-8 16,-3-2 10-16,-1 2-4 15,-13-4 1-15,-10-4-7 16,-10-1 7-16,-6-6-7 0,-4-1-1 15,-1 0 6 1,-2 0 0-16,0 0-6 0,0-10-16 16,0-6-345-1,-2-2-738-15</inkml:trace>
  <inkml:trace contextRef="#ctx0" brushRef="#br0" timeOffset="-95283.25">24729 11364 975 0,'0'0'1572'15,"0"0"-980"-15,0 0-352 16,0 0-50-16,0 0-134 16,0 0-55-16,0 0-1 0,-2-25-7 15,26 36 7-15,10 4 0 16,3 6 1-16,8 2-1 15,4 8 6-15,0 3 0 16,2 0 4-16,1 2 1 16,-6 0-1-16,-5-2-2 15,-8-4-7-15,-6-3 13 16,-10-5-7-16,-7-4-1 16,-10-1 2-16,0 3-1 15,-21 7 13-15,-21 5 13 16,-18 8-8-16,-39 21-25 15,13-11-158-15,3-13-537 0</inkml:trace>
  <inkml:trace contextRef="#ctx0" brushRef="#br0" timeOffset="-94043.45">24091 10144 2183 0,'0'0'745'15,"0"0"-529"-15,0 0-4 16,0 0-71-16,0 0-114 15,-31 118-21-15,20-48 3 16,1 11 21-16,0-3 14 16,6-6-23-16,2-7-12 15,2-11-2-15,0-10 23 0,0-10-9 16,0-10-19-16,0-8 5 16,0-9-6-16,0-2-1 15,0-5-1-15,8 0-46 16,6-5-161-16,-1-9-404 0</inkml:trace>
  <inkml:trace contextRef="#ctx0" brushRef="#br0" timeOffset="-93625.32">24716 9956 5 0,'0'0'2517'0,"0"0"-1941"16,0 0-345-16,0 0-12 15,0 0-150-15,0 0-59 16,-152 140-1-16,67-19 8 16,-17 25 1-16,-3 9 13 15,11-17-5-15,23-32 16 16,20-29-9-16,13-17-3 0,3-9 6 16,-4 6-8-16,1 1-5 15,3-2-11-15,6-13-11 16,12-14 0-16,5-8-1 15,5-14-2-15,5-6-22 16,2-1-61-16,15-13-83 16,12-15-283-16,2-6-757 0</inkml:trace>
  <inkml:trace contextRef="#ctx0" brushRef="#br0" timeOffset="-93394.93">24606 10445 2367 0,'0'0'560'16,"0"0"-421"-16,0 0 186 16,-35 137-114-16,26-83-115 15,2-2-49-15,5 0-26 16,-1-5-13-16,3-6-8 15,0 9-66-15,12-10-252 16,-3-14-623-16</inkml:trace>
  <inkml:trace contextRef="#ctx0" brushRef="#br0" timeOffset="-75485.88">26110 13365 1667 0,'0'0'680'15,"0"0"-425"-15,0 0 64 0,0 0-49 16,0 0-80-16,0 0-64 16,0 0-50-16,0 0-46 15,-2 0-18-15,0 0-1 16,0 0-4-16,0 1-5 16,-1 10-2-16,-4 9 0 15,1 8 0-15,-5 12 8 16,-5 9 7-16,-1 6 6 15,-6 2 4-15,0 3 4 16,1 3 2-16,-2 2 4 16,0 4-5-16,-1-2 0 15,-2 4-2-15,-2-3-2 16,-4 2-7-16,-5 0-10 0,-7 0-3 16,-4 0 26-1,-7 1 19-15,-2 1 5 0,-6 0-56 16,-3-2 0-16,-2 3 0 15,-7-2 0-15,1 2 0 16,-6 1 0-16,2-8 0 16,-8 2 0-16,-3-1 0 15,-24 0 0-15,-23 10 0 16,-31 7 0-16,-8-8 0 16,3-5 0-16,10-18 0 15,14-12 0-15,-5-11 0 16,0-7 0-16,3-4 0 15,-1-5 0-15,-4-3 0 16,-4 4 0-16,-8-7 0 0,-1 2 0 16,2-6 0-16,-2-4 0 15,7 0 0-15,-2-10 0 16,10-13 0-16,17-2 0 16,25-1 0-16,25 2 0 15,22 6 0-15,5-3 0 16,-4-2 0-16,-7-4 0 15,-8-4 0-15,6-4-14 16,2 3-8-16,-1-4-1 16,-1-3 1-16,2 1-4 15,-1-1-2-15,8-1-17 16,3 4 1-16,5 1 7 16,4 3-7-16,2-4 2 0,4 4 11 15,-1-4 7 1,1-3 12-16,-2 0 4 0,-3-5 7 15,-4-2-25-15,-3 0-14 16,-2-1-32-16,-1 1 15 16,5 2 6-16,3 2 15 15,4 7 1-15,0-1-2 16,3 5-2-16,-8-1 3 16,-2-3 3-16,-9 0 9 15,-1-4-13-15,-1-3-7 16,-1-3-5-16,6-2-6 15,4 3 10-15,5 2-3 16,6 4 3-16,3-1 24 16,1 1 8-16,3 2 1 15,2-1 4-15,3 0 8 0,6 7-14 16,2 2-32-16,7 3 4 16,2 8 17-16,7 1 7 15,0 2 9-15,4 4 2 16,0 0 5-16,3 2-5 15,-1 2 5-15,1 2-4 16,2 4 5-16,0-4 0 16,2 4-6-16,0 0 0 15,-2 0-7-15,2 0-5 16,0 0-7-16,0 0-6 16,0 10-22-16,0 18 14 15,0 15 39-15,0 10 1 0,0 9 23 16,0 6 21-16,4 3 11 15,4-5-17-15,4-4-20 16,3-8-9-16,8-8-9 16,21-20-110-16,-3-12-246 15,-6-14-376-15</inkml:trace>
  <inkml:trace contextRef="#ctx0" brushRef="#br0" timeOffset="-75317.58">18702 13730 1249 0,'0'0'710'16,"0"0"-465"-16,0 0-125 0,0 0-74 15,140-33-21-15,-79 33 2 16,5 0-14-16,5 6 0 16,37 5-13-16,-17-5-139 15,-16-6-897-15</inkml:trace>
  <inkml:trace contextRef="#ctx0" brushRef="#br0" timeOffset="-66168.42">21899 16196 1743 0,'0'0'674'16,"0"0"-409"-16,0 0 73 15,0 0-24-15,0 0-95 16,-98 12-113-16,76 11-68 15,-7 17-14-15,-3 10 21 16,3 8-2-16,8 4-20 16,5 1-14-16,9-2-9 15,7-7-6-15,9-10 5 16,24-8-7-16,10-9 7 0,10-10-5 16,12-17 6-1,4 0 1-15,0-21 12 0,-6-18-5 16,-12-11 2-16,-18-4 1 15,-20-4 1-15,-13-4 18 16,-31 4 33-16,-27 4-27 16,-15 5-8-16,-8 13-17 15,4 14-10-15,3 8-1 16,14 14-2-16,11 0-5 16,14 0-5-16,10 0-8 15,13 0-43-15,10 0-88 16,12 0-140-16,17 0-499 15,4 0-458-15</inkml:trace>
  <inkml:trace contextRef="#ctx0" brushRef="#br0" timeOffset="-65641.99">22761 15996 715 0,'0'0'1950'0,"0"0"-1342"15,0 0-358-15,0 0 11 16,0 0-122-16,0 0-100 15,0 0-24-15,-153 178 12 16,59-46 8-16,-20 35-10 0,6-17 7 16,18-27-32-1,28-43 0-15,13-25 0 0,-2 4 0 16,-3 5 0-16,-2-1 0 16,14-10 0-16,9-8 0 15,10-15 0-15,10-13 0 16,6-6 0-16,7-7 0 15,0-4-108-15,52-26-168 16,1-14-364-16,2-3-609 0</inkml:trace>
  <inkml:trace contextRef="#ctx0" brushRef="#br0" timeOffset="-65295.75">22666 16521 2244 0,'0'0'1099'0,"0"0"-827"0,0 0-104 16,-125 54-48-16,92-4-71 15,10 6-28-15,10 6-15 16,13-7-6-16,0-5-1 16,17-6-10-16,17-12 2 15,7-10-1-15,5-10 2 16,1-12 8-16,1-8 8 15,2-22 2-15,-10-9 4 16,-5-8-1-16,-14-3 17 16,-13-3 17-16,-8 3-13 15,-11 2-34-15,-24 4 0 16,-12 16 0-16,-7 15 0 16,-3 13 0-16,3 0 0 0,5 13 0 15,13 5-60-15,16 1-192 16,11-12-392-16,7-6-491 0</inkml:trace>
  <inkml:trace contextRef="#ctx0" brushRef="#br0" timeOffset="-62292.61">26854 11346 1637 0,'0'0'533'16,"0"0"-309"-16,0 0 130 15,0 0-20-15,0 0-103 16,0 0-90-16,-33-37-44 15,33 35-52-15,0 1-24 16,0-8-13-16,17-3-7 16,28-8 5-16,47-19-6 15,64-12 1-15,68-5-1 16,33 12 9-16,-1 20-2 0,-31 21-1 16,-40 3 11-16,-20 17 1 15,-38 2 0-15,-31-2 7 16,-27 0-10-16,-13-4 2 15,2 3-2-15,0 5 9 16,-3-2-6-16,-12-1-11 16,-12-4-6-16,-12-2-1 15,-7-4 1-15,-3-2-1 16,-5-4 0-16,-2-2 0 16,-2 0 1-16,0 0 0 15,0 0 5-15,0 0-6 16,0-8-33-16,-4-5-342 15,-9-1-836-15</inkml:trace>
  <inkml:trace contextRef="#ctx0" brushRef="#br0" timeOffset="-61972.29">28813 10850 1328 0,'0'0'1489'0,"0"0"-1112"16,0 0-166-16,0 0-101 16,0 0-79-16,0 0 11 15,0 0 9-15,158 132-10 16,-95-77 11-16,-3 1-2 0,-2 0-23 16,-7-2-15-1,-4-4-3-15,-10-3 3 0,-7-8 6 16,-10-2-6-16,-7-7-6 15,-7-4 3-15,-6-5 3 16,0 0 3-16,-13-2 7 16,-24-2 1-16,-23 3-23 15,-77 12-15-15,14-1-276 16,-3-10-712-16</inkml:trace>
  <inkml:trace contextRef="#ctx0" brushRef="#br0" timeOffset="-61577.48">27559 9900 2218 0,'0'0'714'0,"0"0"-394"16,0 0-125-16,0 0-132 15,0 0-63-15,0 0 0 16,0 0-56-16,-29 46 44 16,26 4 12-16,1 5 1 15,0 6-1-15,2 2 0 16,0-6 1-16,15 18-1 16,8-17-249-16,-6-16-671 0</inkml:trace>
  <inkml:trace contextRef="#ctx0" brushRef="#br0" timeOffset="-60505.61">28504 9576 1876 0,'0'0'711'0,"0"0"-406"0,0 0-5 16,0 0-203-16,0 0-97 15,0 0-22-15,0 0-2 16,-70 87 24-16,37-29 6 15,-7 13-6-15,-8 6 1 16,-12 26 5-16,-17 24 3 16,3-9 35-16,5-11 14 15,4-16-6-15,14-19 19 16,-4 4-19-16,-1 5-4 16,7-13-19-16,11-10-8 15,5-12-2-15,8-11-11 16,8-10-1-16,5-8-5 0,5-10-1 15,5-7-1-15,2 0-41 16,0-6-80-16,17-14-237 16,2-5-586-16</inkml:trace>
  <inkml:trace contextRef="#ctx0" brushRef="#br0" timeOffset="-60285.41">28381 10034 2264 0,'0'0'595'0,"0"0"-462"0,-16 120 178 16,7-49-194-16,5 5-48 16,2-3-32-16,2-12-19 15,0-11-12-15,0-6-6 16,13 1 0-16,5-12-176 15,-7-11-536-15</inkml:trace>
  <inkml:trace contextRef="#ctx0" brushRef="#br0" timeOffset="-36079.01">30364 10958 580 0,'0'0'845'0,"0"0"-526"16,0 0-75-16,0 0 122 15,0 0-10-15,0 0-6 16,-9 9-33-16,7-9-60 15,2 0-49-15,0-14-50 0,0-7-62 16,0-5-96-16,0-10 0 16,0-6 0-16,0-6 0 15,0-4 0-15,-12-7 0 16,-5-3 0-16,-8-6 0 16,-10-18 0-16,-15-26 0 15,-1 5 0-15,2 7 0 16,2 10 0-16,5 20 0 15,-5-8 0-15,-8-3 0 16,-1 8 0-16,-2 2 0 16,-4 3 0-16,-3-3 0 15,-4 2 0-15,-1-4 0 16,-3-1 0-16,2 1 0 16,-1 2 0-16,1 0 0 0,0 5 0 15,-3 5 0-15,1-1 0 16,-1-3 0-16,-1-1 0 15,-4-2 0-15,4-1 0 16,2 5 0-16,3 4 0 16,1 6 0-16,5 4 0 15,-3 3 0-15,0 2 0 16,1 0 0-16,-4 4 0 16,-3-2 0-16,-1 3 0 15,-4 0 0-15,0 0 0 16,-2 0 0-16,-1-1 0 15,2 4 0-15,-4 1 0 16,-4 0 0-16,-2 1 0 0,-3 1 0 16,-3 2 0-16,-1 1 0 15,0 0 0-15,0 3 0 16,1 0 0-16,-6 2 0 16,1-1 0-16,-5 2 0 15,-2-2 0-15,-2 1 0 16,2 1 0-16,0-4 0 15,-15-3 0-15,-17-2 0 16,-19-2 0-16,-6-1 0 16,8 10 0-16,11 3 0 15,13 4 0-15,1 0 0 16,-5-2 0-16,-2-3 0 16,-3 2 0-16,1-1 0 0,4-2 0 15,0 1 0 1,0 1 0-16,0 1 0 0,-4-4 0 15,0 1 0-15,-5 2 0 16,3 1 0-16,-6 0 0 16,3 3 0-16,0 4 0 15,-4-2 0-15,7 3 0 16,1 2 0-16,3-1 0 16,4-3 0-16,3 4 0 15,2-1 0-15,2 2 0 16,-2 3 0-16,-1 3 0 15,-4 6 0-15,1 0 0 0,4 0 0 16,19 0 0-16,23 3 0 16,25 3 0-16,6-2 0 15,-4 2 0-15,-5 2-3 16,-1 2-3-16,1 0 6 16,5 2-1-16,4 3-7 15,0 2 7-15,1-1-9 16,-1 4 2-16,-4 1-1 15,0 4 2-15,-2-1-1 16,-1 2-23-16,1 2 17 16,4 1 13-16,2-1 0 15,5-1 0-15,2 4-1 16,0-2 2-16,4 4 0 16,-2-3-6-16,1 0 5 15,-1-1-10-15,-2 0 11 0,2 1-1 16,1 0 1-16,1 2 0 15,3 0 0-15,2 1-1 16,3 1 1-16,0 2 0 16,3 1-1-16,1 8 0 15,0 1 0-15,-1 6-5 16,1 2 6-16,-2 6 0 16,-4 1 0-16,3-1 1 15,-1 0 0-15,-1-2 5 16,3-1 1-16,-4 2-7 15,1 1-1-15,1 1-1 16,-3 1 2-16,1 2 0 16,2 2 7-16,-1 0-1 0,0 2-4 15,-3 1 8-15,4-1-2 16,-1-2-8-16,-2 0 1 16,0 1 10-16,-2 1-10 15,2 0 5-15,-1 0-4 16,6 0-1-16,-1 0 0 15,5 3 6-15,0 2-6 16,4 1 11-16,2 5 1 16,4-1-1-16,2 2-10 15,4-2-2-15,3 1 0 16,6-1 0-16,2-2 0 16,1-2 1-16,3-3-1 15,0-8 1-15,0-2 0 0,0-9-1 16,0-6 1-1,5-6 0-15,-1-3-1 0,-2-4 1 16,3 2 0-16,-3-3-1 16,0 0 0-16,0-2-16 15,1-4-53-15,1-4-126 16,5-7-140-16,6-15-251 16,-1 0-15-16,-3-19-30 0</inkml:trace>
  <inkml:trace contextRef="#ctx0" brushRef="#br0" timeOffset="-35726.12">17596 10175 371 0,'0'0'1402'16,"0"0"-1103"-16,0 0-213 15,0 0 78-15,0 0 80 16,39 118-10-16,-15-62-19 16,5 10-13-16,2 10-6 15,-4 7-43-15,0 0-49 16,-5 3-26-16,-2-7-21 16,-2-11-17-16,0-9-17 15,-3-18-7-15,-4-10 7 16,-1-13-4-16,-4-13 7 0,-2-5 37 15,5-16 18-15,7-45-81 16,13-57 0-16,9-53 0 16,7-16 0-16,1 13-14 15,-15 39-232-15,-10 61-432 16,-17 22-692-16</inkml:trace>
  <inkml:trace contextRef="#ctx0" brushRef="#br0" timeOffset="-33260.92">5583 15668 179 0,'0'0'39'15,"0"0"-19"-15,-36 165-19 16,36-93-1-16,0-19 0 0</inkml:trace>
  <inkml:trace contextRef="#ctx0" brushRef="#br0" timeOffset="-31717.79">24067 6439 679 0,'0'0'1560'16,"0"0"-972"-16,0 0-295 16,0 0 38-16,0 0-91 15,0 0-87-15,0 0-57 16,-67-26-45-16,58 26-30 16,-4 5-21-16,-7 16-6 0,-3 7 0 15,-1 6 4-15,4 6 1 16,6 3-8-16,6-4-2 15,8 1 4-15,0-6 5 16,6-8-7-16,19-6 9 16,8-7-7-16,12-12 7 15,6-1 1-15,5-10 8 16,2-15-8-16,-4-11 0 16,-10 1 8-16,-11-5-3 15,-12 0 0-15,-15 0 5 16,-6 1 5-16,-13 6 5 15,-20 5-1-15,-8 6-10 16,-5 5-9-16,1 10 5 0,3 4-6 16,6 3-6-1,9 0-26-15,11 0-94 0,16 0-178 16,0 4-475-16,8-1-483 0</inkml:trace>
  <inkml:trace contextRef="#ctx0" brushRef="#br0" timeOffset="-30319.48">25030 6250 113 0,'0'0'1794'0,"0"0"-1268"15,0 0-283-15,0 0 27 16,0 0-98-16,0 0-82 16,0 0-33-16,0 0-8 15,0 0-3-15,0 0-7 0,0 3-12 16,-2 0-9-16,-8 7-12 16,-3 6-6-16,-5 8 2 15,-9 8 11-15,-4 4 10 16,-2 7 1-16,-3-1-5 15,-2 2-8-15,-1 0 7 16,-4-2-3-16,-1 0-3 16,-2 2-2-16,4-2 1 15,1 1-5-15,2-1 0 16,3-4-5-16,5-5 0 16,2 0 0-16,5-5 0 15,0-1 0-15,3-2 1 16,4-2-1-16,1-4 1 15,3-5-1-15,1-3 0 16,6-4 0-16,-1-1 0 0,5-4 1 16,0 0-1-16,2-2-1 15,0 0-8-15,0 0-10 16,0 0-30-16,0 0-49 16,19-16-62-16,8-6-176 15,2-7-465-15</inkml:trace>
  <inkml:trace contextRef="#ctx0" brushRef="#br0" timeOffset="-19787.52">25359 3873 584 0,'0'0'97'0,"0"0"227"16,0 0 288-16,0 0-298 16,0 0-48-16,0 0-53 15,-22 9-53-15,22-7-27 16,0 0-14-16,0 0 13 15,-2-2 1-15,2 2-7 16,0-2-2-16,0 2-13 16,0 0-21-16,0-2-30 15,0 2-27-15,0-2-21 16,0 2-11-16,0-2 5 0,0 0-6 16,7 2 0-16,13-2 1 15,4 0 0-15,9 0 8 16,4 0-2-16,0 0 10 15,-3 0-5-15,-3 0-6 16,-2 0-5-16,-4 0 1 16,-4 0 4-16,4 0-6 15,-3 0 2-15,1 0-1 16,-4 0 1-16,0 0-1 16,-2 0 5-16,-1 0-5 0,-1 0 1 15,-3 0-1 1,-1 0 0-16,-1 0 1 15,0 0-1-15,1 0 7 0,-3 0-7 16,2 0 5-16,1 0-5 16,0 0 0-16,-2 0 0 15,2 0-1-15,-2 0 1 16,2 0 0-16,-2 0 0 16,0 0 0-16,2 0 0 15,-2 0 0-15,2 0-1 16,1 0 1-16,0 0-1 15,5 0 0-15,0 0 0 16,3-6 1-16,3 2 0 16,-4 0-1-16,2 0 1 15,-6 0-1-15,-4 2 1 0,-2-1-1 16,-2 3 0-16,-1 0 0 16,4 0 0-16,-4-2 0 15,3 2 0-15,0-1 0 16,-2 1 0-16,1-3 0 15,-1 3 1-15,-1 0-1 16,2 0 0-16,-2 0 0 16,1 0 0-16,1 0 0 15,2 0 0-15,1 0 0 16,3 0 0-16,-1 0 0 16,0 0 1-16,5 0-1 15,-3 0 0-15,1 0 1 16,-5 0-1-16,1 0 0 0,-4 0 1 15,1 0-1 1,-3 0 0-16,2 0 0 0,-2 0 0 16,1 0 0-16,-1 0 0 15,2 0 1-15,-2 0-1 16,1 0 1-16,-1 0-1 16,-2 0 0-16,2 0-1 15,-2 0 1-15,0 0 0 16,1 0 0-16,-3 0 0 15,2 0 0-15,0 0 1 16,-1 0-1-16,-1 0-1 16,1 0 1-16,-1 0 0 15,2 0 0-15,1 0 0 16,-1 0 1-16,2 0-1 0,4 0 0 16,-1 0 0-16,-1 0 0 15,3 0 0-15,1 0 0 16,-1 0 0-16,0 0 0 15,-2 0 0-15,-3 0-1 16,-1 0 1-16,1 0 1 16,0 0-1-16,-2 0 0 15,2 0-1-15,1 0 1 16,1 0 0-16,6 0 0 16,-1 0 0-16,3 0 0 15,-1 0 1-15,2 0-1 16,-5 0 0-16,0 3 0 15,-1-2 0-15,-2-1 0 0,0 0 0 16,0 2 0-16,0-2 0 16,4 3 0-16,0-1 0 15,0 0 0-15,6-2 0 16,-1 2 0-16,-1-2 0 16,1 0 0-16,0 2 1 15,0-2-1-15,0 0 0 16,-1 2 0-16,2-2 0 15,-2 0 0-15,1 0 0 16,1 2 0-16,-2 2 0 16,1 0 0-16,-3-2 0 15,1 3 0-15,-3-4-1 16,-2 1 1-16,-4-2 0 0,-3 0-1 16,-1 3 1-16,-1-3 0 15,-2 0 1-15,0 0-1 16,0 0 0-16,0 1 0 15,0-1 1-15,0 0 5 16,0 0-4-16,0 0 7 16,0 0-3-16,0 0 1 15,0 0 1-15,0 0-2 16,0 0 0-16,0 0 0 16,0 0-5-16,0 0 1 15,0 0-1-15,0 0 0 16,0 0 0-16,0 0 0 15,0 0 0-15,0 0-1 0,0 0 8 16,0 0-8-16,0 0 2 16,0 0 5-16,0 0 2 15,0 0 3-15,0 0 0 16,0 0-1-16,0 0-5 16,0 0-5-16,0 0 5 15,0 0-4-15,0 0-2 16,0 0 1-16,0 0 0 15,0 0-1-15,0 0 0 16,0 0 1-16,0 0-1 16,0 0 0-16,0 0 0 15,0 0-1-15,0 0 1 16,0 0 0-16,0 0 0 0,0 0-1 16,0 0 1-16,0 0-1 15,0 0 1-15,0 0 0 16,0 0 0-16,0 0-1 15,0 0 1-15,0 0-1 16,0 0 1-16,0 0 0 16,0 0 0-16,0 0 1 15,0 0-1-15,0 0 1 16,0 0 0-16,0 0-1 16,0 0 0-16,0 0 0 15,0 0 1-15,0 0-1 16,0 0 1-16,0 0-1 15,0 0 1-15,0 0-1 16,0 0 0-16,0 0 0 0,0 0 0 16,0 0 1-16,0 0-1 15,0 0 1-15,0 0 0 16,0 0-1-16,0 0 0 16,0 0 0-16,0 0 0 15,0 3 0-15,0-3 0 16,0 0 1-16,0 0 0 15,0 0 0-15,0 0 6 16,0 0-1-16,0 0-4 16,0 0 8-16,0 0 2 15,0 0 0-15,0 0 3 16,0 0 6-16,0 0-4 16,0 0-1-16,0 0-4 0,0 0-4 15,0 0-7-15,0 0 7 16,0 0-7-16,0 0 5 15,0 0-5-15,0 0 0 16,0 0 0-16,0 0 0 16,0 0 0-16,0 0 0 15,0 0 0-15,0 0 0 16,0 0 0-16,0 0 0 16,0 0-1-16,0 0 1 15,0 0 0-15,0 0-1 16,0 0 2-16,0 0-2 15,0 0 1-15,0 0-1 0,0 0 1 16,0 0-1 0,0 0 1-16,0 0-1 0,0 0 0 15,0 0 0-15,0 0 0 16,0 0 0-16,0 0 0 16,0 0 0-16,0 0 0 15,0 0 1-15,0 0-1 16,0 0 0-16,0 0 1 15,0 0-1-15,0 0 0 16,0 0 0-16,0 0 0 16,0 0 0-16,0 0 0 15,0 0 0-15,0 0 0 16,0 0-1-16,0 0 1 0,0 0 0 16,0 0 0-1,0 0-1-15,0 0-11 0,0 3-62 16,-27-2-127-16,0 2-381 15,-8-3-472-15</inkml:trace>
  <inkml:trace contextRef="#ctx0" brushRef="#br0" timeOffset="-9575.5">25257 6414 1802 0,'0'0'932'0,"0"0"-605"15,0 0 23-15,0 0-74 0,0 0-124 16,-5-10-74-16,5 10-45 15,0 0-20-15,0 3-13 16,0 15 0-16,0 11 0 16,0 11 26-16,0 11 7 15,0 5 0-15,0 2 8 16,0 0-41-16,-2-2 0 16,-2-6 0-16,0-7 0 15,2-6 0-15,-2-12 0 16,4-9 0-16,0-6 0 15,0-5 0-15,0-4 0 16,0-1 0-16,0 0 0 16,0-10 0-16,0-18 0 0,6-14 0 15,4-16 0-15,3-11 0 16,-1 0 0-16,-3 2 0 16,-3 11 0-16,-4 12 0 15,-2 11 0-15,0 6 0 16,0 9 0-16,0 6 0 15,0 3 0-15,0 5 0 16,0 3 0-16,0 1 0 16,0 0 0-16,0 9 0 15,0 23 0-15,0 15 0 16,-2 11 0-16,0 11 0 16,-2 2 0-16,-1-1 0 15,1-5 0-15,2-7 0 16,0-8 0-16,0-8 0 0,-1-12 0 15,3-8 0-15,0-8 0 16,0-8 0-16,0-3 0 16,0-3 0-16,0 0 0 15,0-12 0-15,0-17 0 16,0-9 0-16,3-12 0 16,3-8 0-16,3-4 0 15,-5-1 0-15,-2 1 0 16,-2 2 0-16,0 6 0 15,0 8 0-15,0 7 0 16,-4 12 0-16,0 7 0 16,-1 8 0-16,3 7 0 0,2 4 0 15,-2 1 0-15,2 6 0 16,-4 20 0-16,-2 18 0 16,2 12 0-16,-2 13 0 15,-1 4 0-15,1 1 0 16,-2-5 0-16,2-7 0 15,-1-9 0-15,3-12 0 16,0-9 0-16,-2-9 0 16,4-12 0-16,2-7 0 15,0-4 0-15,0 0 0 16,0-11 0-16,0-24 0 16,0-33 0-16,12-39 0 15,3 2 0-15,-1 10 0 16,-5 23 0-16,-7 36 0 15,-2 6 0-15,0 9 0 16,0 8 0-16,0 10 0 0,0 3 0 16,0 0 0-16,0 23 0 15,-7 17 0-15,-9 15 0 16,-3 14 0-16,-4 10 0 16,1 3 0-16,2-4 0 15,0-5 0-15,2-8 0 16,5-11 0-16,4-12 0 15,2-11 0-15,4-12 0 16,1-9 0-16,2-4 0 16,0-6 0-16,0 0 0 0,0 0 0 15,0 0 0 1,0 0 0-16,0 0 0 0,0-2 0 16,0-12-114-16,0-4-582 15</inkml:trace>
  <inkml:trace contextRef="#ctx0" brushRef="#br0" timeOffset="3198.29">29931 13569 1677 0,'0'0'685'15,"0"0"-491"-15,0 0 60 16,0 0 13-16,0 0-78 15,0 0-72-15,0 4-27 16,0 2-27-16,0 4-21 16,-2 10-14-16,-2 8 20 15,0 11 9-15,-4 11-15 16,-3 7-10-16,1 6 5 16,-6 7-5-16,-3 7 2 15,0 1 10-15,-8 2-11 16,-2 0-3-16,-4 0 1 0,-7-1 7 15,-5-3-6-15,-6-1-32 16,-5 2 0-16,-4-1 0 16,-4 2 0-16,-6 2 0 15,-3-1 0-15,-5-2 0 16,-2-6 0-16,-3-4 0 16,-2-4 0-16,-1 0 0 15,1-1 0-15,-2 0 0 16,4-4 0-16,3 0 0 15,2-4 0-15,5 1 0 16,4-8 0-16,1-3 0 0,6-2 0 16,3-11 0-16,1-1 0 15,2-3 0-15,2-4 0 16,0 4 0-16,4-4 0 16,-2 4 0-16,-1-1 0 15,-3 2 0-15,1-2 0 16,1 4 0-16,0-8 0 15,6 0 0-15,1-2 0 16,2 0 0-16,-2 0 0 16,-1 1 0-16,-6 2 0 15,-4 3 0-15,-2 2 0 16,-7 6 0-16,-2-1 0 16,-5 7 0-16,1-4 0 15,-3 0 0-15,3-1 0 0,-1 1 0 16,2-11 0-16,4 2 0 15,-3 0 0-15,-1-4 0 16,-2 4 0-16,1-1 0 16,-1-4 0-16,3 6 0 15,0-6 0-15,4 1 0 16,2-1 0-16,3-8 0 16,1-2 0-16,1 2 0 15,5-8 0-15,4 6 0 16,4-4 0-16,5 2 0 15,0-2 0-15,1 6 0 16,-1-1 0-16,2 6 0 16,-5-5 0-16,1 2 0 0,-1-2 0 15,-2 4 0-15,2-5 0 16,3 4 0-16,0-3 0 16,-1 0 0-16,1 0 0 15,-3 2 0-15,-5 7 0 16,-10-5 0-16,-7 5 0 15,-3-1 0-15,-1 1 0 16,4-5 0-16,1 0 0 16,-4-2 0-16,1-6 0 15,-2 4 0-15,0-6 0 16,-5 2 0-16,-5 2 0 16,-5-2 0-16,-7 2 0 15,-11-1 0-15,0 2 0 0,-16 3 0 16,-16 7 0-1,8 0 0-15,18-1 0 0,12-4 0 16,19-4 0-16,-14 7 0 16,-12-2 0-16,2-3 0 15,1 7 0-15,4-9 0 16,3 3 0-16,1-2 0 16,-4-1 0-16,-1-2 0 15,-1 2 0-15,2 0 0 16,3-2 0-16,1-2 0 15,-1-2 0-15,-1 2 0 16,-5-2 0-16,1-4 0 16,-2 2 0-16,-17 3 0 15,-19 2 0-15,-20 7 0 0,-7 0 0 16,9-4 0-16,9 4 0 16,14-9 0-16,-2-3 0 15,0 1 0-15,-1-7 0 16,-2 4 0-16,-2-4 0 15,-1 0 0-15,2 0 0 16,4 0 0-16,2 0 0 16,-6 0 0-16,1 0 0 15,-5-4 0-15,3 0 0 16,4-10 0-16,0 2 0 16,0-7 0-16,-2 2 0 15,-3 3 0-15,-3-5 0 16,-1 8 0-16,-2 1 0 0,-5-4 0 15,1 2 0-15,1-6 0 16,6-5 0-16,3-4 0 16,6-3 0-16,1 2 0 15,-2 1 0-15,1 0 0 16,0-4 0-16,8 0 0 16,5-5 0-16,1 5 0 15,3-1 0-15,1 1 0 16,-4 0 0-16,1 5 0 15,-3-2 0-15,1 2 0 16,-1-1 0-16,-1 0 0 16,1 0 0-16,-2-3 0 15,22 7 0-15,17-4 0 16,21 10 0-16,10-6 0 16,-13-3 0-16,-3-11 0 0,-9-2 0 15,6-7 0-15,1-2 0 16,-1-10 0-16,3-1 0 15,-4-7 0-15,-2-6 0 16,0 0 0-16,-1 1 0 16,2 3 0-16,2 6 0 15,3 4 0-15,4 0 0 16,3 6 0-16,4-2 0 16,0-1 0-16,1 2 0 15,4-8 0-15,1 1 0 16,3-6 0-16,4-6 0 0,1 1 0 15,-2-1 0-15,4-4 0 16,-1 4 0-16,5 2 0 16,5-1 0-16,6 3 0 15,4 0 0-15,7 3 0 16,1-6 0-16,3 3 0 16,1 4 0-16,2 6 0 15,-3 6 0-15,5 11 0 16,1 9 0-16,-2 5 0 15,6 10 0-15,0 1 0 16,-1 1 0-16,1 6 0 16,2-5 0-16,-2 0 0 15,0-3 0-15,2-8 0 16,0-3 0-16,2-9 0 0,0-1 0 16,0-4 0-16,0 2 0 15,0 0-12-15,0 4-6 16,0 10 1-16,0 2 7 15,0 6 2-15,0 5 7 16,0 2-5-16,0 1 5 16,0-7 0-16,0-1-7 15,0-1-1-15,0-6-3 16,0 0 3-16,0 0-6 16,0 3 2-16,0 5 1 15,0 0 4-15,0 5 7 16,0-6-10-16,0 2 1 15,2-4-5-15,-2 3 1 0,2 0 13 16,-2 7-5 0,0 0 0-16,4 4 5 0,-4 5-5 15,0-2 5-15,0 3-1 16,0 0-4-16,0 0 5 16,0 0-8-16,0 0 1 15,0 0 2-15,0 0-3 16,0 0-9-16,0 14-33 15,-6 19 0-15,-5 12 47 16,-7 17 4-16,-3 6 10 16,-4 2 2-16,0-1-6 15,-2-5 6-15,3-4 2 16,0-6-5-16,-3-6-3 16,2-3-6-16,1-10-1 15,1-4-56-15,-3-31-316 0,4 0-493 16,3-22-1281-16</inkml:trace>
  <inkml:trace contextRef="#ctx0" brushRef="#br0" timeOffset="3385.94">11830 13828 1955 0,'0'0'1111'16,"0"0"-803"-16,0 0-236 15,0 0-61-15,0 0-11 16,0 0-1-16,129 66 1 0,-39-20 0 16,79 7-71-16,-17-9-238 15,2-10-438-15</inkml:trace>
  <inkml:trace contextRef="#ctx0" brushRef="#br0" timeOffset="4393.68">30499 15190 121 0,'0'0'45'16,"0"0"-32"-16,0 0-13 15,0 0-9-15,0 0-72 16</inkml:trace>
  <inkml:trace contextRef="#ctx0" brushRef="#br0" timeOffset="4746.82">29907 14966 1692 0,'0'0'815'0,"0"0"-460"15,0 0-22-15,0 0-87 16,0 0-170-16,0 0-76 16,0 0-4-16,-13 95 4 15,15-51 18-15,4 0 10 16,3 3-1-16,1-3-9 0,-4 2-3 15,-2-3-14-15,3-2-1 16,-7 7-148-16,0-16-478 16,0-9-696-16</inkml:trace>
  <inkml:trace contextRef="#ctx0" brushRef="#br0" timeOffset="5951.83">30825 14580 778 0,'0'0'1442'15,"0"0"-1235"-15,-89 103-18 16,-7 11 103-16,-43 55-52 0,-25 28-89 16,-12 4-43-16,7-13-44 15,26-31-23-15,32-33-25 16,32-34-7-16,33-32-9 16,12-9-26-16,-2 5-135 15,3-2-83-15,-7 6-134 16,13-18-280-16,9-16-317 0</inkml:trace>
  <inkml:trace contextRef="#ctx0" brushRef="#br0" timeOffset="6383.44">30634 15287 2237 0,'0'0'559'0,"0"0"-514"16,0 0 67-16,-56 161 72 15,40-80-53-15,9 8-67 16,7-2-34-16,0 1-23 16,27 15-7-16,4-26-353 15,-4-16-657-15</inkml:trace>
  <inkml:trace contextRef="#ctx0" brushRef="#br0" timeOffset="43232.75">2078 11379 500 0,'0'0'662'16,"0"0"-180"-16,0 0-234 15,0 0 96-15,0 0 23 0,0 0-27 16,-17 24-62-16,12-21-49 15,3-3-46-15,-2 0-36 16,1 2-49-16,0-2-64 16,1 1-26-16,-2 6-8 15,-2 3-12-15,-5 6-4 16,-3 10 8-16,-1 6 2 16,-1 5-4-16,5 0-8 15,4 1 6-15,4-2 0 16,3-6 3-16,0-4-2 15,0-4-16-15,8-8-13 16,2-3-7-16,-1-9 8 0,3-2 15 16,-4 0 16-16,5-14 8 15,1-13 9-15,-3-7-2 16,-1-4-5-16,-6-2 4 16,-4 2-6-16,0 6 1 15,0 3 0-15,-4 10-1 16,-6 3-1-16,4 8-47 15,1 0-95-15,5 0-165 16,0 0-282-16,0 2-457 0</inkml:trace>
  <inkml:trace contextRef="#ctx0" brushRef="#br0" timeOffset="43541.06">2270 11584 696 0,'0'0'401'16,"0"0"187"-16,0 0-453 16,0 0 36-16,0 0-12 15,0 0-34-15,0 0 5 16,9-110 16-16,-16 98 24 16,-2 3-15-16,0 3-40 15,0 5-34-15,5 1-36 16,0 0-38-16,-4 0-7 15,2 10-9-15,-5 10 2 16,3 4-8-16,-2 2 1 16,6-1 4-16,1 0-5 0,3-4-40 15,0-2-75-15,5-4-27 16,22-3-98-16,-1-7-135 16,-1-3-335-16</inkml:trace>
  <inkml:trace contextRef="#ctx0" brushRef="#br0" timeOffset="43835.95">2488 11568 212 0,'0'0'1021'16,"0"0"-637"-16,0 0-160 0,0 0 75 15,-2-102-85-15,-7 83-51 16,0 8-5-16,0 3 24 15,1 6-47-15,-2 2-55 16,4 0-53-16,-3 0-27 16,-1 8 0-16,0 8-6 15,-1 4 5-15,-1 3-11 16,4 0 4-16,3-2 2 16,3-7-1-16,2 1-1 15,0-5-42-15,0-6-85 16,17-4-53-16,4 0-45 15,1-8-282-15</inkml:trace>
  <inkml:trace contextRef="#ctx0" brushRef="#br0" timeOffset="44616.37">1942 12559 525 0,'0'0'606'15,"0"0"-495"-15,0 0 27 16,0 0 61-16,0 0 4 16,0 0-32-16,0 0-29 15,71 7 10-15,-63-16-2 0,-4-5-14 16,-4-7-44-1,0 2-32-15,0-3-23 0,-2 3-14 16,-12 5 21-16,3 6 16 16,-3 7-24-16,3 1-20 15,-1 0-7-15,-5 11-9 16,5 10-10-16,-2 2-2 16,3-1 11-16,6-1 0 15,5-7-5-15,0-3 6 16,0-2-1-16,3-3-1 15,10-2-5-15,9-1-25 16,16 0-48-16,-3-3-144 16,-4 0-460-16</inkml:trace>
  <inkml:trace contextRef="#ctx0" brushRef="#br0" timeOffset="44915.53">2227 12669 836 0,'0'0'516'16,"0"0"-192"-16,0 0-159 16,0 0 28-16,0 0-29 15,0 0-50-15,21-114-15 16,-21 92 21-16,0 4-1 16,-9 4 15-16,-3 3-13 15,6 10-35-15,-1 1-38 16,1 0-31-16,-2 0-16 15,0 12 0-15,1 8-1 0,1 2-1 16,-1 0 1-16,7 0-1 16,0-4-9-16,0-1 9 15,0-2-17-15,2-5-89 16,24-10-100-16,-1 0-119 16,-2 0-257-16</inkml:trace>
  <inkml:trace contextRef="#ctx0" brushRef="#br0" timeOffset="45120.39">2449 12383 715 0,'0'0'1326'0,"0"0"-994"0,0 0-203 15,0 0 4-15,-16 110-35 16,11-59-46-16,1 12-29 15,4-1-14-15,0 2-9 16,0 12-117-16,0-13-368 16,-2-19-644-16</inkml:trace>
  <inkml:trace contextRef="#ctx0" brushRef="#br0" timeOffset="45904.64">1996 13515 1596 0,'0'0'487'16,"0"0"-381"-16,0 0 49 16,0 0-42-16,-67 107-66 15,67-76-20-15,0 2-9 16,0-5-6-16,5-6-5 0,5-6 2 16,4-6 5-1,-1-6 24-15,3-4 21 0,4 0 20 16,2-8 6-16,1-16-24 15,-2-7-34-15,-4-3-14 16,-9-2-2-16,-8 5-1 16,0 6-10-16,-13 7-34 15,-9 8-80-15,-9 8-100 16,4 2-153-16,6 0-590 0</inkml:trace>
  <inkml:trace contextRef="#ctx0" brushRef="#br0" timeOffset="46103.8">2214 13475 530 0,'0'0'1752'0,"0"0"-1505"16,0 0-99-16,0 0-72 16,0 0-20-16,0 0 10 15,7 111-27-15,-3-75-24 16,-2 1-15-16,3 1-15 15,0 14-193-15,-3-7-334 16,-2-11-333-16</inkml:trace>
  <inkml:trace contextRef="#ctx0" brushRef="#br0" timeOffset="46441.71">2381 13677 1054 0,'0'0'1238'0,"0"0"-999"15,0 0-74-15,0 0-107 16,0 0-56-16,0 0-2 16,0 0 9-16,-17 109 0 15,12-71-2-15,3 2-6 16,2-10 1-16,0-6-2 16,0-6 0-16,11-8-15 15,4-8-3-15,6-2 18 16,1-8 0-16,1-16 23 15,0-6 6-15,-4-4 15 16,-9 0 6-16,-5 5 10 0,-5 2 33 16,0 6 12-1,-9 7-15-15,-8 5-47 0,-1 7-43 16,-1 2-23-16,2 0-58 16,1 0-137-16,1 10-121 15,3-2-293-15,6-1-318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6:02:12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5024 6407 1077 0,'0'0'797'15,"0"0"-448"-15,0 0 7 16,0 0-74-16,0 0-76 0,0 0-80 15,2 0-28-15,16 0-22 16,11 0-3-16,7-4 13 16,8-2-16-16,3 1-35 15,-3-1-20-15,1 5-6 16,-7-3-9-16,-7 1-1 16,-6-1 0-16,-6 2-74 15,-3-3-136-15,-7-15-126 16,-5 0-231-16,-4-3-680 0</inkml:trace>
  <inkml:trace contextRef="#ctx0" brushRef="#br0" timeOffset="1392.92">5155 6341 1822 0,'0'0'489'0,"0"0"-331"15,0 0 64-15,0 0-37 16,0 0-74-16,0 0-49 16,0 0-23-16,-2 0 0 15,0 1 9-15,2-1 9 16,0 2 3-16,-3 1-8 16,3-3-16-16,0 1-16 15,0 1-13-15,0 4-7 16,0 5-10-16,0 3 10 15,0 5 6-15,0 3-4 16,0 4 5-16,7 1 11 0,-5 1-7 16,3 0-4-1,0 4-6-15,-3 0 5 0,0 7 0 16,-2-1 12-16,2 1 12 16,-2 3-1-16,2 1-8 15,-2 1 4-15,2 0 4 16,-2 0-13-16,3 0 11 15,1 0 0-15,0 1-4 16,1 4 1-16,0-2-5 16,1-1-7-16,-1-2-1 15,-1 1-1-15,0 1 4 16,-2 1 4-16,4 1-8 0,-4 0-1 16,2 3-3-16,-2-1 0 15,3 0-5-15,-1 2 8 16,2 2-8-16,0 2 5 15,0 0 20-15,3 4 2 16,-1-2-8-16,2-1-7 16,-1-3-7-16,-1-1 2 15,2 1-7-15,-1 3 14 16,-1 0-1-16,3 3 1 16,-1 2-2-16,-2 4-11 15,3 8-1-15,-1 5 9 16,0 2 7-16,3 2 13 15,-1-6-15-15,-1 0-15 16,1-1 0-16,-4-1 0 0,-1 3 0 16,-1-2 0-16,2 3 0 15,-2-1 0-15,1-2 0 16,-1-4 0-16,3-2 0 16,0-2 0-16,0-6 0 15,0 1 0-15,0-5 0 16,-2-2 0-16,-3-1 0 15,0 1 0-15,1 4 0 16,-3-2 0-16,0 1 0 16,-2 0 0-16,2-3 0 15,1-6 0-15,-3-6 0 16,0 0 0-16,2-2 0 16,-2 4 0-16,0 3 0 15,0 1 0-15,0 6 0 0,0 3 0 16,0 2 0-16,0 3 0 15,-5 0 0-15,1-1 0 16,-1 1 0-16,1-1 0 16,-2-5 0-16,-1 1 0 15,-2-2 0-15,0 1 0 16,0-2 0-16,0 2 0 16,-2 2 0-16,0 3 0 15,-1-4 0-15,4 3 0 16,-1-4 0-16,-1 1 0 15,4-3 0-15,-3-2 0 16,1-4 0-16,-2 1 0 16,4-4 0-16,-3 0 0 0,3 1 0 15,-2-2 0-15,2 0 0 16,1-2 0-16,-1-2 0 16,4-5 0-16,-3-3 0 15,3-8 0-15,2-4 0 16,-2-8 0-16,2-2 0 15,0-6 0-15,0-2 0 16,0-3 0-16,0-1 0 16,0 0 0-16,0 0 0 15,0 0 0-15,0 0 0 16,0 0 0-16,0 0 0 16,0 0 0-16,0 0 0 0,0 0 0 15,0 0 0-15,0 0 0 16,0 0 0-16,2 0 0 15,15-3 0-15,10-1 0 16,9 0 0-16,7 4 0 16,1 0 0-16,-2 0 0 15,-3 0 0-15,-10 2 0 16,-8 4 0-16,-5 0 0 16,-7-2 0-16,-5-1 0 15,-4-3 0-15,0 0 0 16,0 0 0-16,0 0 0 15,0-7 0-15,2-15-374 16,0-10-847-16</inkml:trace>
  <inkml:trace contextRef="#ctx0" brushRef="#br0" timeOffset="5317.94">7405 7743 1028 0,'0'0'709'16,"0"0"-216"-16,0 0-224 0,0 0-13 15,0 0-47-15,0 0-64 16,0 0-33-16,0 0-1 15,0 0-18-15,0 0-18 16,0 0-21-16,0 0-30 16,0 0-12-16,10 0-3 15,11 0 0-15,4-5 3 16,0 3-6-16,-1-2-5 16,-6 0 6-16,-2 2-6 15,-8 0-1-15,-1 2 0 16,-4 0 1-16,-1 0 0 15,-2-2 0-15,0 2 5 16,0 0 1-16,2-2 2 0,-2 2 5 16,0-2-4-16,0 2-1 15,0 0-7-15,0 0 4 16,0 0 0-16,0 0 0 16,0 0 0-16,0 0 1 15,0 0 2-15,0 0-8 16,0 0 0-16,0 0 0 15,0 0 0-15,0 0-1 16,0 0 0-16,0 0-1 16,0 0 1-16,0 0-1 15,0 0 1-15,0 0-8 16,0 0 2-16,0 0 0 16,0 0-6-16,0 2-3 15,0 6-3-15,0 2 3 16,0 6 9-16,5 4 6 0,1 5 1 15,1 3 0-15,-1 1-1 16,4 3 1-16,-4 5 1 16,3-1 5-16,-3 4-6 15,2 2 16-15,-2 1 2 16,1 6 4-16,-1 1-1 16,-2 3 1-16,4-2-5 15,-4 3-17-15,-2 3 0 16,3 0 1-16,-3 4 25 15,0 1 6-15,0 2-6 16,-2 0 3-16,2 2-5 16,0-8-7-16,-2 3 2 15,4-5 1-15,-2 1-9 0,0-3 3 16,0 2-2-16,-2 0-1 16,0 0 8-16,0 3 13 15,0 0-33 1,0 1 0-16,0 5 0 0,0-4 0 15,0 6 0-15,0-1 0 16,0 0 0-16,0 0 0 16,-4 2 0-16,2 3 0 15,-4-1 0-15,2 6 0 16,2 2 0-16,-2 0 0 16,-3 3 0-16,3-5 0 15,-2 0 0-15,0-4 0 0,-1 3 0 16,-1-1 0-1,1 2 0-15,0 0 0 0,0 2 0 16,3-3 0-16,0-1 0 16,2-6 0-16,0-2 0 15,2-7 0-15,0-4 0 16,0-1 0-16,0-1 0 16,0-1 0-16,0 4 0 15,0-1 0-15,0 2 0 16,0 0 0-16,0-2 0 15,0 2 0-15,0-1 0 16,0-5 0-16,0 2 0 16,2-3 0-16,0 0 0 15,-2-2 0-15,2 2 0 16,-2 1 0-16,0-1 0 0,0 2 0 16,0-1 0-16,0 0 0 15,0-1 0-15,0 0 0 16,0-3 0-16,0-3 0 15,0-4 0-15,0 0 0 16,0-2 0-16,0 3 0 16,0-4 0-16,0 1 0 15,0-1 0-15,0-4 0 16,0-3 0-16,0-1 0 16,0-3 0-16,0-4 0 15,0 0 0-15,0 2 0 16,0 2 0-16,0 0 0 15,0 4 0-15,0 2 0 0,0-1 0 16,0 1 0 0,0-7 0-16,0-1 0 0,0-4 0 15,0-5 0-15,0-1 0 16,0-1 0-16,0-2 0 16,0-1 0-16,0 2 0 15,0-4 0-15,0-2 0 16,0-2 0-16,0 0 0 15,0-2 0-15,0-1 0 16,0 2 0-16,0-1 0 16,0 2 0-16,2-2 0 15,-2-2 0-15,0 2 0 16,0-2 0-16,0 0 0 0,0 0 0 16,0 0 0-16,0 0 0 15,0 0 0-15,0 2 0 16,0-2 0-16,0 2 0 15,-4 2 0-15,-12 2 0 16,-2 3 0-16,-6-2 0 16,-3-1 0-16,-4 2 0 15,0-4 0-15,-1 2 0 16,-1-4 0-16,2 2 0 16,0-2 0-16,2-2 0 15,2 2 0-15,4 2 0 16,6-2 0-16,3 1 0 15,3-3 0-15,3 0 0 16,-2 0 0-16,6 0 0 0,-1 0 0 16,5 0 0-16,0-23-50 15,16-3-494-15,0-6-749 0</inkml:trace>
  <inkml:trace contextRef="#ctx0" brushRef="#br0" timeOffset="6758.68">4059 8274 1407 0,'0'0'816'0,"0"0"-227"0,0 0-346 15,0 0 17-15,0 0-117 16,0 0-116-16,0 88-6 16,0-28 96-16,0 12 0 15,2 6-39-15,-2 4-49 16,0-1-22-16,0-7-1 16,0-7-5-16,0-6-1 15,0-9-85-15,0-13-182 16,0-24-337-16,0-11-215 15,0-4-589-15</inkml:trace>
  <inkml:trace contextRef="#ctx0" brushRef="#br0" timeOffset="6930.32">4097 8637 601 0,'0'0'1823'16,"0"0"-1454"-16,0 0-191 15,0 0-46-15,0 0-90 16,0 0-12-16,0 0 31 15,116 30-29-15,-74-25-17 16,1-1-14-16,1-4-1 16,8 0-129-16,-13-8-329 15,-12-7-400-15</inkml:trace>
  <inkml:trace contextRef="#ctx0" brushRef="#br0" timeOffset="7154.08">4436 8275 2300 0,'0'0'582'0,"0"0"-517"15,0 0 53-15,0 155 167 16,0-42-68-16,4-3-85 16,2-10-45-16,6-18-51 15,-1-28-27-15,0 0-8 16,5 0-1-16,2-12-12 15,-1-7-128-15,4-9-222 16,-4-10-407-16,-7-13-1160 0</inkml:trace>
  <inkml:trace contextRef="#ctx0" brushRef="#br0" timeOffset="8168.51">7949 10568 831 0,'0'0'1375'0,"0"0"-858"16,0 0-190-16,0 0-3 16,0 0-87-16,0 0-98 0,-15 0-50 15,15 1-44-15,0 16-45 16,0 9-6-16,11 15 6 15,9 18 14-15,2 9 19 16,2 3-6-16,-1 4-11 16,-3-4 1-16,0-9-8 15,-4-12-2-15,-3-12-1 16,-5-14-5-16,0-10 7 16,-4-8-2-16,1-6 13 15,3 0 36-15,13-42-55 16,16-46 0-16,11-47 0 15,-4 2 0-15,-11 14 0 16,-15 41 0-16,-9 7-51 0,-5 14-311 16,-4 2-931-16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4T20:35:13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16128 4325 921 0,'0'0'150'0,"0"0"-99"16,0 0-34 0,0 0 14-16,0 0 28 0,0 0-8 15,-17-25 41-15,17 23 72 16,0 2-22-16,0-3-65 16,-5 0-51-16,1-5-26 15,1 1-199-15,0-6-306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2T16:12:47.1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18785 13723 0,'-141'53'15,"-53"-35"-15,106-1 16,18-17-16,-1 18 16,18 0-16,0-18 15,35 17-15,1-17 16,17 53-16,0-18 0,35 89 15,53 17-15,-35-123 16,35 105-16,89 18 16,-1-35-16,-17-71 15,-106 1-15,0-36 16,53 35-16,-36-53 16,-17-17-16,18-18 15,-54 18-15,19-53 0,-19-1 16,-17-69-16,-35 34 15,17 71-15,1 0 16,-89 18-16,35-18 16,-17 35-16,35 18 15,-17 0-15,-1 53 16,-17 36-16,17-19 16,54-17-16,-1 18 0,0 17 15,18-18-15,18 54 16,35-71-16,-18-18 15,0 0-15,18 18 16,18-53-16,0 0 16,-54 0-16,54-53 15,-36-17-15,36-89 16,-54 35-16,36-52 0,-35 106 16,-18-1-16,-36 0 15,1 1-15,-18 52 16,36 1-16,-36 17 15,-18 0-15,-17 17 16,17 36-16,18-18 16,1 18-16,16 36 0,36 193 31,0-247-31,18 36 0,88 70 16,17-18-16,-35-52 15,-17-54-15,-18 1 16,0-18-16,-36 0 15,54-18-15,0-87 16,-54 69-16,1-34 16,-1-54-16,-17 36 0,0 0 15,-35 17-15,18 36 16,-54 0-16,0 17 16,-87 18-16,-1 106 15,124-106-15,-54 106 16,-16 35-16,34 0 15,53 0-15,1-88 0,17 53 16,0-18-16,53-17 16,-18-36-16,36-17 15,-54 17-15,1-53 16,35 1-16,0-19 16,-18-17-16,0 36 15,-35-36-15,18 17 16,17 36-16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2T16:12:48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20637 6403 0,'0'0'16,"-52"0"0,34 0-16,0 18 31,18-1-15,-17-17-16,17 35 15,0 18-15,0 0 16,0-35-16,0 17 0,0-17 15,0-1-15,17 1 16,-17 0-16,18-18 31,-18-36-31,0 1 16,0 0 0,-35-36-16,35 36 15,-53 35-15,35-18 0,0 1 16,1 17-16,-18 0 15,17 17-15,0-17 16,1 53-16,17 36 16,0-37-16,88 125 15,0-107-15,-70-17 16,87 0-16,-16-35 16,-19 0-16,1-18 0,-18-18 15,-18-17-15,53-54 16,18-69-16,-35-36 15,-19 105-15,-16-16 16,-19-1-16,-17 53 16,-35-18-16,35 36 15,-35 17-15,0 18 0,-89 0 16,-17 124 0,70-89-16,-34 71 15,-1 17-15,35 36 0,18 35 16,18-106-16,35 18 15,18-70-15,17 34 16,18 18-16,17-70 16,-17 0-16,0-1 0,53-34 15,-35-19-15,70-70 16,-88 54-16,17-54 16,-17-18-16,-18 1 15,-35-1-15,18 71 16,-18 0-16,-18 18 15,1-18-15,-89 36 16,53 17-16,-18 0 0,-17 0 16,-70 70-16,16 36 15,37 53-15,52-106 16,-18 88-16,53-18 16,18 18-16,18 18 15,17-106-15,1-18 16,17 18-16,17-17 15,1-19-15,17-17 0,-53-17 16,18-19-16,0-105 16,70-88-16,-52 0 15,-53 105-15,17 36 16,-35-36-16,0 54 16,-18 52-16,1 1 15,-19-1-15,1 18 0,-71 53 16,18 53-16,0 88 15,53-124-15,17 36 16,18 0-16,0-18 16,0-17-16,18-36 15,17 0-15,0-17 16,0-1-16,18 1 16,-35-18-16,17 0 0,1-18 15,-19 18-15,18-17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2T16:12:50.4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22313 8431 0,'0'-17'16,"0"-1"-1,-17 18 1,17-18-16,-18 18 16,36 0-1,-1 18 1,18 17-16,36 1 15,17-36-15,-17 17 16,-1-17-16,-34 0 16,17-17-16,52-19 15,-69-34-15,-19 35 0,1-36 16,0 18-16,-18 18 16,0 0-16,0-18 15,-18 35 1,-35 18-16,-35 71 15,35-54-15,-35 54 16,-1 52-16,19 36 16,-1 35-16,54-18 0,17-105 15,35-1-15,0 1 16,18 35-16,0-53 16,0-36-16,0-17 15,0 0-15,35 0 16,0-88-16,-35 71 15,0-72-15,-18-34 16,1-71-16,-19 17 0,-17 36 16,-17 71-16,-1-36 15,-35 53-15,-17 53 16,-1-18-16,36 18 16,-18 0-16,-35 53 15,17 71-15,18 17 16,35-106-16,18 53 0,0 71 15,71-35-15,17-19 16,-70-69-16,88 17 16,-18-53-16,35 0 15,1-18-15,-18-70 16,-53 70-16,35-105 16,-18-89-16,-17 36 15,-35-1-15,-18 107 16,0-18-16,-35-18 0,-36 70 15,-88-17-15,53 36 16,-17 52-16,-53 53 16,-18 106-16,35 36 15,71-1-15,35-88 16,35-17-16,18 17 16,35 17-16,18-52 0,18-35 15,-36-36-15,36-35 16,35 0-16,52-35 15,-17-71-15,-70 71 16,17-124-16,-17-88 16,35 0-16,-89 106 15,-17 70-15,0 1 16,0-1-16,-70 36 0,34 17 16,19 18-16,-36 18 15,-53 105-15,35 71 16,1 71-16,-1-18 15,54-159-15,17 36 16,0-36-16,17 18 16,19-89-16,-36 19 15,0-19-15,35-52 16,-18-88-16,-17 70 16,0-71-16,0-52 15,0 17-15,0 71 16,0 53-16,0 17 15,0 0-15,-17 18 16,17 36 0,0-19-16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2T16:12:52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22772 11994 0,'-71'-70'16,"54"70"0,-19 0-16,-52 0 15,53 18-15,17-1 16,-17 18-16,17 18 16,1 88-16,17-17 15,70 52-15,-35-70 16,1-35-16,158 140 15,-88-105 1,-71-88 0,18-1-16,-36-17 15,54 0-15,-53 0 0,-1-35 16,1-18-16,-18-88 16,18-35-16,-18 88 15,-36-89-15,1 36 16,-88-18-16,52 54 15,-17 69-15,70 19 16,-35 17-16,-35 0 0,0 88 16,-18 53-16,71-71 15,17 72-15,18 69 16,0-34-16,88 34 16,-70-158-16,17 35 15,18-35-15,18-17 16,-18-19-16,17-17 15,-52 0-15,17 0 0,18-88 16,0-53-16,-18-71 16,-35 142-16,18-36 15,-18 0-15,-53 35 16,18 36-16,17 0 16,-17 17-16,-18 18 15,-18 36-15,-35 69 16,71-52-16,0 18 0,17 105 15,18 36-15,0-53 16,35-71-16,-17-18 16,17-17-16,54-17 15,-19-19-15,1-17 16,-18-17-16,70-36 16,-17-141-16,88-89 0,-35-52 15,-106 194-15,-18-35 16,-17 52-16,-18 1 15,0 70-15,0 18 16,0-1-16,-53 1 16,-36 17-16,-69 18 15,-1 71-15,71-18 16,-53 35-16,17 71 0,-17 0 16,106 52-16,17-140 15,0 17-15,18 71 16,36-53-16,52-36 15,-70-35-15,17-35 16,53 0-16,53-52 16,36-90-16,-125 90 15,125-142-15,-36-53 0,-53-36 16,-53 36-16,18 89 16,-53 87-16,0 18 15,0 18-15,-35 0 16,17 35-16,-17 0 15,-35 35-15,-54 141 16,18 1-16,0 17 16,71-88-16,-35 35 0,52-18 15,0-17-15,18-53 16,0-35 0,0-1-16,-17-17 31,17-17-16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2T16:12:53.8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26123 12347 0,'0'-17'16,"-17"17"-1,-1 0 1,0 0-16,-17 0 31,0 70-31,-1 124 16,36-159-16,0 124 15,18 53-15,53-18 0,-18-124 16,52 19-16,-69-54 16,52-17-16,-18-18 15,72-71-15,-37-35 16,-52 71-16,35-124 16,1-123-16,-54 53 15,-35 52-15,35 107 0,-52-1 16,17 18-16,-53 18 15,17 17-15,-87 18 16,105 0-16,-105 88 16,-18 54-16,0 16 15,70 19-15,36-124 16,17 70-16,18 18 16,0-53-16,53 18 15,-35-53-15,-18-18 0,35-35 16,35 0-16,-17 0 15,0-35 1,71-159-16,-36-70 16,-17-1-16,-36 53 15,-35 142-15,0 17 16,0 18-16,0 17 16,-35 18-16,35-18 0,-36 18 15,-17 53-15,-17 18 16,-1 87-16,54-87 15,-1 35-15,18 0 16,18 0-16,-1-18 16,1-71-16,17 19 15,36-19-15,-18-17 0,70-70 16,-17-107-16,-53 124 16,0-141-1,-18 0-15,0 0 16,-35 18-16,0 141 0,-35-18 15,-18 17-15,-35 1 16,-18 35-16,53 0 16,-53 71-16,-17 52 0,17 54 15,53-36-15,35-106 16,18 88-16,0-34 16,53 17-16,0-36 15,0-17-15,0-18 16,18-17-16,-1-18 15,54-35-15,-36-54 16,-53 72-16,0-36 0,1-53 16,-1-53-16,-17 71 15,-18 53-15,0-36 16,-36 36-16,-17 17 16,-17-35-16,-1 53 15,36 0-15,-53 53 16,17 53-16,-34 53 15,87 17-15,0-105 0,18 52 16,0-34-16,71 34 16,-54-70-16,1-35 15,0-1-15,-1 1 16,19-18-16,17-71 16,17-105-16,-52 105 15,35-123-15,-36-35 0,-17 70 16,-17 71-16,-1 18 15,0 52-15,1 18 16,-54 53-16,-17 70 16,53-70-16,-18 159 15,18 52-15,52 1 16,36 0-16,-35-142 16,35 1-16,0-19 0,52-16 15,-52-54-15,18-35 16,-54 0-16,19-18 15,34-123-15,1-106 16,-53 18-16,-18 158 16,0-35-16,0 36 15,-36-1-15,19 1 16,-1 52-16,0 18 0,1-17 16,-1 17-16,0 0 31,-17 0-31,35 17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6:03:23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18361 2788 185 0,'0'0'2194'15,"0"0"-1549"-15,0 0-369 16,0 0 8-16,0 0-141 16,-31-11-100-16,31 11-32 15,0 0-11-15,4 18-15 16,27 12 12-16,16 14 3 16,14 14 12-16,12 14 12 0,10 6 8 15,1 3-7-15,-2-1 11 16,-1-5-3-16,-12-11-9 15,-9-6-15-15,-11-12-8 16,-11-10 0-16,-11-8 0 16,-8-10-1-16,-7-8 0 15,-8-4 0-15,-2-3 6 16,1-3-5-16,-3 0 14 16,0 0-6-16,0 0 5 15,0 0-5-15,-7-9-9 16,-13-5-141-16,-18-16-213 15,3 3-505-15,1 0-540 0</inkml:trace>
  <inkml:trace contextRef="#ctx0" brushRef="#br0" timeOffset="268.94">19107 2832 1903 0,'0'0'987'0,"0"0"-683"15,0 0-51-15,0 0-51 16,0 0-100-16,0 0-73 16,-160 97-14-16,51 7 3 0,-32 33 3 15,8-6-2-15,28-25-10 16,34-34-9-16,27-20 0 15,1 6-9-15,3 22-122 16,9-10-332-16,17-21-453 0</inkml:trace>
  <inkml:trace contextRef="#ctx0" brushRef="#br0" timeOffset="11937.94">18539 4703 1652 0,'0'0'1082'16,"0"0"-725"-16,0 0-82 15,0 0-44-15,0 0-108 16,0 0-87-16,0 31-36 16,19 1-6-16,18 16 6 0,14 19 21 15,14 13 18-15,11 6-9 16,8 3-3-16,8 3 6 16,1-10-15-16,-1-6-8 15,-10-12 8-15,-8-10-4 16,-16-14-13-16,-18-10 5 15,-14-9-4-15,-10-12-1 16,-9-4 5-16,-5-5-5 16,-2 0 8-16,0-3-9 15,0-15-49-15,-4-29-204 16,-10 0-321-16,-9-3-575 0</inkml:trace>
  <inkml:trace contextRef="#ctx0" brushRef="#br0" timeOffset="12155.83">19237 4738 324 0,'0'0'2129'16,"0"0"-1536"-16,0 0-463 16,-128 0-7-16,64 42 5 15,-16 19 19-15,-9 15-18 16,-7 12-64-16,0 4-47 15,5 0-18-15,10 1-11 16,13-3-17-16,7 12-202 16,19-22-383-16,18-21-578 0</inkml:trace>
  <inkml:trace contextRef="#ctx0" brushRef="#br0" timeOffset="16477.72">18552 6579 1553 0,'0'0'985'16,"0"0"-741"-16,0 0-48 16,0 0-100-16,0 0-51 15,92 105 148-15,-30-40-42 16,16 11-32-16,29 16 10 15,-4-9-54-15,4-5-14 16,0-7-8-16,-18-20-19 0,3 2-17 16,-15-14-10-1,-19-7-5-15,-16-14 4 0,-17-5-5 16,-9-7 0-16,-10-6-1 16,-4 0-24-16,-2-10-59 15,0-34-184-15,-8 2-264 16,-8-8-394-16</inkml:trace>
  <inkml:trace contextRef="#ctx0" brushRef="#br0" timeOffset="16757">19439 6592 1445 0,'0'0'794'16,"0"0"-313"-16,0 0-248 0,0 0 26 15,0 0-105-15,0 0-89 16,0 0 55-16,-87 107 88 16,32-33-70-16,-7 14-66 15,-6 10-22-15,4-3-25 16,6-5-11-16,11-12-8 16,10-12-5-16,10-13-1 15,6-13 0-15,11-10-1 16,0-6-27-16,4-4-74 15,-14 3-134-15,0-6-309 16,-3-6-535-16</inkml:trace>
  <inkml:trace contextRef="#ctx0" brushRef="#br0" timeOffset="19068.97">18629 8568 1288 0,'0'0'727'16,"0"0"-228"-16,0 0-271 15,0 0 65-15,0 0-27 16,0 0-67-16,10-31-70 0,6 41-72 16,13 21-37-16,16 22 68 15,10 15 52-15,10 14-71 16,6 6-11-16,1 0-23 16,1-6-35-16,-2-5 0 15,-1-7 0-15,-3-10 0 16,-9-7 0-16,-10-15 0 15,-10-11 0-15,-11-10 0 16,-11-10 0-16,-8-7 0 16,-3 0 0-16,-3-6 0 15,0-18 0-15,-2-10-84 16,0-36-222-16,-2 8-395 16,-9-4-514-16</inkml:trace>
  <inkml:trace contextRef="#ctx0" brushRef="#br0" timeOffset="19331.71">19464 8564 658 0,'0'0'1720'0,"0"0"-1166"16,0 0-319-16,0 0-38 16,0 0-86-16,0 0-28 15,-123 104 124-15,30-15-23 16,-32 28-37-16,5-10-147 15,10-10 0-15,26-15 0 16,24-18 0-16,2 2 0 16,0 2 0-16,16-12 0 15,11-12 0-15,8-12 0 16,9-10 0-16,6-5 0 0,-3-11-168 16,-1-4-391-16,6-2-597 0</inkml:trace>
  <inkml:trace contextRef="#ctx0" brushRef="#br0" timeOffset="32036.04">4654 4704 111 0,'0'0'1227'15,"0"0"-861"-15,0 0-109 16,0 0 14-16,0 0-59 16,0 0-30-16,0-34-31 15,0 30 1-15,0 2-10 0,0 2-29 16,0 0-25-16,0 0-21 16,0 0-23-16,0 0-26 15,0 0-11-15,0 0-5 16,0 0-1-16,0 0-1 15,8 0 1-15,9 0 0 16,7 0 7-16,7 0 17 16,7 0 2-16,4 2-4 15,3-1-10-15,-1 4-2 16,-1-4-1-16,-5-1-4 16,-7 3-5-16,-4-3-1 15,-8 2 0-15,0-2 0 16,-1 0 1-16,-3 0 0 15,1 0-1-15,-3 0 1 16,-2 0-1-16,0 0-10 0,5 6-99 16,-5 6-254-16,-6-1-453 15</inkml:trace>
  <inkml:trace contextRef="#ctx0" brushRef="#br0" timeOffset="33295.39">4676 8272 25 0,'0'0'1473'0,"0"0"-956"16,0 0-307-16,0 0 31 15,0 0-47-15,0 0-51 0,0 0-30 16,0-19-21-16,0 17 11 16,0 0 11-16,0 2 23 15,0-2 3-15,0 2-17 16,0 0-17-16,0 0-29 16,0 0-25-16,0 0-16 15,0 0-22-15,0 0-14 16,0 0-1-16,3 0-9 15,14 0 9-15,7 0 1 16,3 0 0-16,5 2 1 0,-1 5 0 16,0-3 6-1,-2-2-7-15,-2 2-1 0,-3-4 1 16,-4 0 1-16,0 0-1 16,-4 0 2-16,-5 0-1 15,-2 0 7-15,-3 0-7 16,0 0 7-16,-6 0-8 15,2 0 2-15,-2 0-1 16,0 0 0-16,0 0-1 16,0 0 0-16,0 0-122 15,0 0-206-15,-5 0-657 0</inkml:trace>
  <inkml:trace contextRef="#ctx0" brushRef="#br0" timeOffset="34293.22">7016 4898 72 0,'0'0'578'16,"0"0"162"-16,0 0-476 15,0 0-40-15,0 0-31 16,0 0-50-16,0 0-19 16,-7-12-30-16,7 11 8 15,0-2 19-15,0 2 17 16,0-2 27-16,0-1 4 15,0 3-31-15,0 1-37 0,0-2-38 16,0 2-33 0,0 0-16-16,0 0-13 0,0-3 0 15,9 3 0-15,11-1 6 16,8-2 2-16,7 2 12 16,7-3 2-16,2 1 5 15,1 0-7-15,-3 1-6 16,-4-1-6-16,-7 2-3 15,-7-1-5-15,-5 2-1 16,-4 0 0-16,-3 0-1 16,-6 0-18-16,-2 0-136 15,-1 11-365-15,-3-3-456 0</inkml:trace>
  <inkml:trace contextRef="#ctx0" brushRef="#br0" timeOffset="35276.94">7074 8400 107 0,'0'0'1245'0,"0"0"-917"16,0 0-122-16,0 0-8 15,0 0-64-15,0 0-51 16,0 0-8-16,-43 0 31 15,41 0 20-15,0 0 19 16,-1 0 22-16,3 0 27 16,0 0-21-16,0 0-33 15,0 0-45-15,0 0-32 16,0 0-18-16,0 0-15 0,0 0-11 16,14 0-7-16,18 0 15 15,14-6 77-15,14-6-7 16,7-2-32-16,5 3-31 15,-8 1-20-15,-4 6-8 16,-11 3-5-16,-9 1 0 16,-9 0 0-16,-9 0 0 15,-8 0 8-15,-5 0 0 16,-7 0 27-16,0 0-36 16,-2 0 0-16,0 0 0 15,0 0 0-15,0-2 0 16,0 2 0-16,0-2 0 15,0 2 0-15,0-5 0 16,0 5 0-16,-2-9-96 16,-9-2-359-16,0-1-1065 0</inkml:trace>
  <inkml:trace contextRef="#ctx0" brushRef="#br0" timeOffset="46924.54">18464 9924 1213 0,'0'0'1031'0,"0"0"-522"16,0 0-300-16,0 0 68 15,0 0-91-15,0 0-105 16,0-23-51-16,0 23-19 16,0 18-10-16,-5 13 7 15,-4 13 92-15,-6 11 1 16,-3 6-31-16,-3 4-37 15,2-2-12-15,-1-4-13 0,4-7-7 16,5-14 0 0,2-7 0-16,5-14 0 0,2-9 0 15,2-6 1-15,0-2 10 16,0-2 3-16,6-26 7 16,17-18-8-16,10-16-14 15,7-14 0-15,7-2 0 16,-3-1-1-16,-2 11 1 15,-5 11 0-15,-9 8 1 16,-8 14-1-16,-9 13 1 16,-4 12 0-16,-2 6-1 15,-3 4-1-15,2 7-21 16,2 19-7-16,6 16 21 0,1 13 7 16,-2 14 2-1,3 4-1-15,-5 4 1 0,-1-4 5 16,2-9-6-1,-6-11-1-15,0-16-6 0,-1-10 6 16,-1-6-11-16,-2-9-114 16,0-6-136-16,-5-6-204 15,-11 0-190-15,-1-14-1172 0</inkml:trace>
  <inkml:trace contextRef="#ctx0" brushRef="#br0" timeOffset="47106.22">18454 10196 1542 0,'0'0'1017'0,"0"0"-762"0,0 0-28 15,0 0-77-15,0 0-99 16,0 0-36-16,0 0-6 16,45 8-8-16,-16 0-1 15,22 1-119-15,-4-4-356 16,-9-5-496-16</inkml:trace>
  <inkml:trace contextRef="#ctx0" brushRef="#br0" timeOffset="47291.41">18871 10106 1048 0,'0'0'1499'0,"0"0"-1226"15,0 0-145-15,0 0-72 0,0 0-43 16,0 0-12-16,0 0-1 16,100 25-207-16,-70-19-367 15,-4-6-1127-15</inkml:trace>
  <inkml:trace contextRef="#ctx0" brushRef="#br0" timeOffset="47518.14">19350 9904 2386 0,'0'0'512'0,"0"0"-355"0,0 0-94 16,0 0-51-16,0 0 53 16,0 116-1-16,0-64-22 15,-2 4-22-15,-5 3-9 16,1-6-9-16,-1-2-2 15,-2-5-22-15,-13-2-217 16,4-10-382-16,0-17-473 0</inkml:trace>
  <inkml:trace contextRef="#ctx0" brushRef="#br0" timeOffset="48084.83">19323 9887 1005 0,'0'0'962'0,"0"0"-467"16,0 0-388-16,0 0 50 15,0 0-66-15,0 0-36 16,137-11-15-16,-106 31 10 16,-2 2 4-16,-2 2-8 15,-6 0-1-15,-5-2 13 16,-5 0-8-16,-3-4-17 15,-6 0-9-15,-2-2-6 16,0-2 10-16,-2 0 18 16,-15-3 7-16,1 2 4 15,-3-5 3-15,1 1-17 0,0-6-11 16,5 1-20 0,2-2-6-16,6-2-5 0,3 3 7 15,2-3-3-15,0 0-5 16,0 3-15-16,5 4-6 15,10 2 13-15,9 5 8 16,3 4-1-16,4 3 2 16,3 2-1-16,-5 4 0 15,-4-1-1-15,-6 2 0 16,-9-4-5-16,-10-2 5 16,0-2 1-16,-7-4 9 15,-20 1 29-15,-4-6 40 0,-10 1 10 16,-1-2-20-1,0-2-2-15,2-4-3 0,6-2-8 16,7-2-12-16,8 0-43 16,5 0 0-16,8 0 0 15,-1 0 0-15,5 0 0 16,2-3 0-16,-2 0 0 16,2-3-149-16,0-2-232 15,-2 2-887-15</inkml:trace>
  <inkml:trace contextRef="#ctx0" brushRef="#br0" timeOffset="50334.79">18488 10967 967 0,'0'0'1044'16,"0"0"-440"-16,0 0-336 16,0 0 6-16,0 0-57 15,0 0-81-15,0-36-40 16,0 36-36-16,2 0-33 15,3 0-25-15,4 0-2 16,6 0-9-16,10 0 9 16,6 0 1-16,6 0 0 15,0 0 0-15,-2 0-1 0,-8 0-48 16,-7 3-170-16,-20 2-291 16,0-1-254-16,-9-4-114 0</inkml:trace>
  <inkml:trace contextRef="#ctx0" brushRef="#br0" timeOffset="50586.78">18544 10921 52 0,'0'0'1305'16,"0"0"-521"-16,0 0-300 15,0 0-187-15,0 0-45 16,0 0-153-16,0 0-78 16,-49 25-14-16,29 18 66 15,-1 5-8-15,2 2-25 16,1 0-17-16,9-5-10 15,3-5-4-15,6-3-1 0,0-9-7 16,4-6 5-16,15-3-5 16,6-5 13-16,6-5-1 15,7-3-7-15,3-4-6 16,1-2 0-16,0 0-50 16,-2-2-201-16,-11-9-350 15,-13-3-455-15</inkml:trace>
  <inkml:trace contextRef="#ctx0" brushRef="#br0" timeOffset="50775.8">18433 11091 1778 0,'0'0'710'0,"0"0"-502"16,0 0-31-16,0 0-70 15,0 0-63-15,0 0-1 16,0 0 15-16,44 28-14 15,-13-16-26-15,7 2-18 16,24 9-29-16,-8-9-277 16,-5-3-503-16</inkml:trace>
  <inkml:trace contextRef="#ctx0" brushRef="#br0" timeOffset="51126.83">18932 11067 742 0,'0'0'1137'0,"0"0"-479"15,0 0-308-15,0 0-30 16,0 0-68-16,0 0-113 16,0 0-59-16,-10-19-29 15,10 19-12-15,0 0-5 16,0 0-14-16,0 0-12 16,0 0-8-16,0 0-10 15,10 0-13-15,13 0 13 0,14 3 2 16,9 5-11-16,28 6-104 15,-11-5-231-15,-13-2-547 16</inkml:trace>
  <inkml:trace contextRef="#ctx0" brushRef="#br0" timeOffset="51444.05">19352 10818 978 0,'0'0'1378'16,"0"0"-910"-16,0 0-190 16,0 0-68-16,0 0-116 15,0 0-56-15,0 0-14 16,-11-18 10-16,22 18-1 15,14 0 33-15,6 0 18 16,14 0-42-16,4 0-25 16,2 0-17-16,-1 0-1 15,-8 4-29-15,-9 4-165 16,-20 6-187-16,-8-1-245 16,-5-3-233-16</inkml:trace>
  <inkml:trace contextRef="#ctx0" brushRef="#br0" timeOffset="51677.46">19473 10839 1160 0,'0'0'858'0,"0"0"-388"15,0 0-259-15,0 0-87 16,0 0-91-16,0 0 60 16,0 0 55-16,-27 133-28 15,25-80-50-15,-1 3-35 16,3 2-18-16,0-2-9 15,0-2-8-15,0-6 0 16,0-8-1-16,0-8-6 16,0-5-93-16,0-11-152 15,0-14-97-15,0-2-257 0,0 0-372 0</inkml:trace>
  <inkml:trace contextRef="#ctx0" brushRef="#br0" timeOffset="51842.29">19433 11119 1879 0,'0'0'871'0,"0"0"-517"15,0 0-83-15,0 0-151 16,0 0-84-16,0 0-21 0,0 0-15 16,149 3-5-1,-107 14-87-15,-4-7-537 0</inkml:trace>
  <inkml:trace contextRef="#ctx0" brushRef="#br0" timeOffset="58523.32">18402 12164 2096 0,'0'0'948'16,"0"0"-727"-16,0 0-37 0,0 0-56 15,0 0-98-15,0 0-29 16,62 112 7-16,0-51 34 16,16 10 41-16,9 5 2 15,6 2-47-15,3-1 2 16,-7-5 23-16,-6-8-31 16,-12-6-17-16,-11-8-5 15,-11-5 4-15,-13-11-13 16,-14-6 0-16,-6-8-1 15,-8-6-10-15,-8-2-89 16,0-4-196-16,-17-5-351 16,-3-3 10-16</inkml:trace>
  <inkml:trace contextRef="#ctx0" brushRef="#br0" timeOffset="58722.37">19306 12370 2438 0,'0'0'829'16,"0"0"-642"-16,0 0 82 15,-123 57-149-15,52 20-80 16,-34 40-16-16,-44 31-9 16,-20 17-6-16,-3-2-9 15,12-21-64-15,55-48-476 16,25-24-1113-16</inkml:trace>
  <inkml:trace contextRef="#ctx0" brushRef="#br0" timeOffset="64813.8">18444 13747 573 0,'0'0'1541'0,"0"0"-973"15,0 0-251-15,0 0 28 16,0 0-87-16,0-50-91 16,-3 50-101-16,1 0-42 15,-2 0-19-15,-4 0-5 16,-4 17-19-16,-9 13 4 15,-8 15 15-15,-4 7 1 0,-7 7 1 16,2 3-1 0,5-3 8-16,6-11-9 0,9-8 0 15,5-12-1-15,6-10 1 16,4-8-1-16,3-9 1 16,0-1 1-16,0-5 16 15,19-23-4-15,10-18-7 16,10-17-6-16,11-13 0 15,1-6 0-15,-2 2 0 16,-6 10 0-16,-10 18-1 16,-11 15 0-16,-8 18 1 15,-10 8-1-15,-2 10 1 16,0 1-1-16,3 0-14 16,1 9-30-16,6 18 12 15,5 10 21-15,1 14 12 16,-3 7 0-16,1 4 6 15,-7 2-5-15,-2-6 0 0,-4-8 1 16,-3-7-1-16,0-9-1 16,0-8-34-16,0-6-115 15,0-4-97-15,-8-14-119 16,-5-2-290-16,-1 0-705 0</inkml:trace>
  <inkml:trace contextRef="#ctx0" brushRef="#br0" timeOffset="64993.47">18323 13933 1746 0,'0'0'818'0,"0"0"-545"16,0 0-6-16,0 0-135 16,0 0-97-16,0 0-34 15,0 0-1-15,65-5-16 16,-7 13-191-16,-9 0-331 15,-3-4-661-15</inkml:trace>
  <inkml:trace contextRef="#ctx0" brushRef="#br0" timeOffset="65181.96">18726 13890 1450 0,'0'0'1183'0,"0"0"-961"0,0 0-11 16,0 0-135-16,0 0-52 16,0 0-15-16,119-1-9 15,-63 2-87-15,-8 9-291 16,-7-2-548-16</inkml:trace>
  <inkml:trace contextRef="#ctx0" brushRef="#br0" timeOffset="65445.11">19185 13709 1696 0,'0'0'953'0,"0"0"-723"15,0 0 18-15,0 0-163 16,0 0-76-16,0 0 2 15,0 0 1-15,-6 81 49 16,6-47 5-16,-2 2-35 16,-2 2-16-16,-4 3-13 15,2-6-2-15,1 2-118 16,5-1-246-16,0-9-353 16,0-12-168-16</inkml:trace>
  <inkml:trace contextRef="#ctx0" brushRef="#br0" timeOffset="65641.57">19179 13936 838 0,'0'0'1307'0,"0"0"-770"15,0 0-288-15,0 0-58 16,0 0-104-16,0 0-46 16,0 0-13-16,109-30-16 15,-80 30-4-15,-3 0-8 16,-3 0-1-16,-6 0-48 15,-3 0-112-15,-1 0-111 16,-1 0-103-16,-3 0-367 0</inkml:trace>
  <inkml:trace contextRef="#ctx0" brushRef="#br0" timeOffset="65953.25">19428 13790 153 0,'0'0'1448'0,"0"0"-787"0,0 0-330 16,0 0 48-16,0 0-144 15,0 0-113-15,0 0-70 16,-8-34-36-16,8 50-5 16,0 8 71-16,0 6 25 15,0 8-20-15,0 2-35 16,0 4-31-16,0 2-19 16,0 3 5-16,0-5 2 15,11-3-9-15,-1 0 1 16,2-5 0-16,-3-2 0 15,-1-12 6-15,-3-2-5 0,0-8 7 16,-5-6 4 0,2-3 5-16,-2-3 14 0,0 0 13 15,0 0-14-15,0 0-26 16,0 0-5-16,0-11-155 16,0-1-409-16,0-1-566 0</inkml:trace>
  <inkml:trace contextRef="#ctx0" brushRef="#br0" timeOffset="67487.82">18296 14646 750 0,'0'0'802'0,"0"0"-461"15,0 0-175-15,0 0 2 0,134 8-25 16,-78 6-70-16,2-3-43 16,-3 0-21-16,-8 1-8 15,-9-2-1-15,-14-8-159 16,-10-2-434-16,-12 0-996 0</inkml:trace>
  <inkml:trace contextRef="#ctx0" brushRef="#br0" timeOffset="67754.92">18497 14690 789 0,'0'0'766'15,"0"0"-200"-15,0 0-341 16,0 0-22-16,0 0-64 0,-128 104-32 15,103-55-29-15,2 3-29 16,3 2-28-16,7-6-9 16,4-2-6-16,4-6 0 15,5-8 0-15,0-6 0 16,0-4 3-16,12-3 1 16,5-8 2-16,7 0 14 15,6-3-7-15,3-2-9 16,2-6-1-16,6 0-9 15,3 0-202-15,-8-13-306 16,-12-2-550-16</inkml:trace>
  <inkml:trace contextRef="#ctx0" brushRef="#br0" timeOffset="67954.28">18336 14995 1506 0,'0'0'909'15,"0"0"-531"-15,0 0-98 16,0 0-150-16,0 0-95 16,0 0-29-16,0 0 0 15,68-6-5-15,-28 6 5 16,6 0-6-16,24 0-119 16,-12 0-259-16,-12 0-618 0</inkml:trace>
  <inkml:trace contextRef="#ctx0" brushRef="#br0" timeOffset="68153.07">18749 14895 1472 0,'0'0'1000'15,"0"0"-791"-15,0 0-29 16,0 0-72-16,0 0-51 15,0 0-32-15,131-8-18 16,-100 8-7-16,7 0-135 16,-11 0-343-16,-2 0-626 0</inkml:trace>
  <inkml:trace contextRef="#ctx0" brushRef="#br0" timeOffset="68665.7">19553 14644 2027 0,'0'0'771'0,"0"0"-448"15,0 0 38-15,0 0-118 16,0 0-89-16,0 0-61 15,0 0-30-15,-71-78-24 0,49 78-17 16,-10 10-22-16,-5 16-11 16,-4 8 9-16,3 7 2 15,5 9-8-15,10-5 7 16,8 7-7-16,9-4 2 16,6-4 5-16,0-5-13 15,4-5-8-15,16-12-20 16,4-8 9-16,7-10-3 15,3-4 16-15,3-2 11 16,2-17-1-16,-6-4 8 16,-4 0 2-16,-9 6 0 15,-8 1 1-15,-6 5 10 16,-4 8 7-16,-2 3 16 16,0 0-11-16,0 0-23 15,0 3-14-15,0 16 2 0,0 6 11 16,0 6 0-16,0 3 0 15,0 4 0-15,0-6 1 16,9 0-12-16,3 2-137 16,1 7-109-16,-3-5-337 15,-6-13-579-15</inkml:trace>
  <inkml:trace contextRef="#ctx0" brushRef="#br0" timeOffset="69755.44">18450 15204 108 0,'0'0'75'15,"0"0"-54"-15,0 0 720 16,0 0-373-16,0 0-54 16,0 0-34-16,0 0 5 15,-20-22-48-15,15 16-14 0,-1-1-34 16,2 1-45-16,-1 6-52 16,-1-4-23-16,-2 0-27 15,0 4-18-15,1 0-10 16,-1 0-8-16,0 0-5 15,2 0 6-15,1 0 13 16,3 0 11-16,2 0-10 16,0 0-19-16,0 0-1 15,0 0-1-15,2 0 0 16,13 0 7-16,6 8 28 0,4-6 49 16,1 2-10-1,3 0-13-15,-2-1-25 0,-3-2-18 16,-4-1-4-16,-3 0-7 15,-7 0-5-15,-5 0 4 16,-3 0 3-16,-2 0 7 16,0 0 58-16,0 0 4 15,-5 0-23-15,-11-1-37 16,-7-6-18-16,-6 3-5 16,-3 2 4-16,1 2-5 15,2 0-2-15,5 0 8 16,5 0-1-16,6 0 1 15,5 0 2-15,0 0-2 16,6 0 7-16,2 0-6 16,0 0 0-16,0 0 5 0,0 0-5 15,0 0 0-15,0 0-1 16,0 0 6-16,0 2-6 16,8 2-4-16,7 0 4 15,5 0 9-15,9 5 6 16,2-8 3-16,0 3 0 15,1 1 5-15,-8-2-4 16,-6-3-1-16,-4 0 2 16,-6 0 1-16,-4 0 5 15,-1 0-26-15,-1 0 0 16,0 0 0-16,0 0 0 16,-2 0 0-16,2 0 0 15,-2 0 0-15,0 0 0 0,2 0-3 16,-2 0-81-16,0 6-174 15,0 2-481-15,-6-3-825 0</inkml:trace>
  <inkml:trace contextRef="#ctx0" brushRef="#br0" timeOffset="100402.14">20480 4253 1724 0,'0'0'718'0,"0"0"-437"0,0 0-3 15,0 0-27 1,0 0-68-16,0 0-69 0,0 0-18 16,0 0-6-16,0 0-8 15,0 0-10-15,0 0-15 16,0 0-16-16,0 0-13 16,0 0-7-16,0 0-4 15,0 0-16-15,0 0 7 16,0 0-8-16,0 0 0 15,0 0 0-15,0 0-1 16,0 0-1-16,0 0 1 16,0 0 0-16,0 0 1 15,0 0-1-15,0 0 1 16,0 0 0-16,0 0 0 16,0 0-1-16,0 0-8 0,0 0 3 15,-2 0-3 1,-5 0 0-16,-2 0-5 0,-2 2 7 15,-7 8-1-15,0 3 2 16,-4 0 0-16,-1 5 6 16,4 5-2-16,-4 0-5 15,3 4 6-15,3 2 1 16,1-1-1-16,5 3 0 16,4-3 0-16,3-4-1 15,4-3-4-15,0 0 0 16,0-7 0-16,17-2-4 15,10-2-20-15,11-4-29 0,9-6-85 16,42 0-111-16,-11-16-343 16,-9-7-283-16</inkml:trace>
  <inkml:trace contextRef="#ctx0" brushRef="#br0" timeOffset="100637.36">20777 4376 677 0,'0'0'1512'0,"0"0"-991"0,0 0-315 16,0 0-10-1,0 0-87-15,0 0-73 0,0 0-24 16,37 9-12-16,-3-5-1 15,30 5-183-15,-6-2-415 16,-4-5-471-16</inkml:trace>
  <inkml:trace contextRef="#ctx0" brushRef="#br0" timeOffset="101408.84">21641 4295 1753 0,'0'0'821'0,"0"0"-487"16,0 0 6-16,0 0-117 15,0 0-112-15,0 0-72 16,0 0-39-16,-10 18 0 16,6 5 3-16,-2 10 40 15,-3 5-1-15,-5 3-25 16,1 3-9-16,-1-2-7 0,-1-3-2 15,-1-1-60-15,3-3-124 16,2-8-158-16,4-14-187 16,3-7-146-16,4-6-475 0</inkml:trace>
  <inkml:trace contextRef="#ctx0" brushRef="#br0" timeOffset="101903.25">21683 4286 222 0,'0'0'1539'0,"0"0"-1211"0,0 0-170 15,0 0-67-15,0 0-60 16,0 0-5-16,0 0 21 16,85 42 29-16,-72-24-2 15,-7 5 11-15,0-3 15 16,-6 0-21-16,0-3-28 15,0-4-14-15,0-3-5 16,-10-2 14-16,-3-4 27 16,-3 2 7-16,1-3-28 15,-3 0-29-15,3 0-14 16,-2-3 1-16,9 0-2 16,1 0 1-16,5 0 3 15,2 0-6-15,0 0-6 0,0 0-9 16,5 2-3-16,12 2-6 15,5 3 17-15,5 6 1 16,2 5 0-16,-2 1-6 16,-2 8-3-16,-10-1-3 15,-4 4 0-15,-6-2 0 16,-5 0 12-16,0-3 1 16,-18-6 27-16,-3-5 43 15,0-3 8-15,-6-5 11 16,-2-6-12-16,0 0-33 15,-2 0-29-15,2 0-16 16,2-11-34-16,0-5-127 16,8 0-219-16,0 4-638 0</inkml:trace>
  <inkml:trace contextRef="#ctx0" brushRef="#br0" timeOffset="102355.79">20558 4953 1795 0,'0'0'920'0,"0"0"-633"15,0 0-9-15,0 0-101 16,0 0-104-16,0 0-61 16,0 0-12-16,-11 24 0 15,25-15 11-15,5 3 17 0,6 3-13 16,-1 0-7-16,5-2-8 16,3 1-50-16,-3-2-163 15,-3-1-241-15,-4-5-138 16,-12-6-345-16</inkml:trace>
  <inkml:trace contextRef="#ctx0" brushRef="#br0" timeOffset="102542.04">20484 5078 588 0,'0'0'1200'16,"0"0"-857"-16,0 0-92 15,0 0-6-15,-46 101-46 16,36-57-56-16,4 5-19 15,-1 2-67-15,1 4-36 16,-2-1-9-16,0-4-12 0,1-2-46 16,-1 0-184-16,0-12-275 15,2-11-329-15</inkml:trace>
  <inkml:trace contextRef="#ctx0" brushRef="#br0" timeOffset="102718.12">20409 5328 816 0,'0'0'1493'0,"0"0"-1120"15,0 0-200-15,0 0-74 16,0 0-62-16,0 0-35 16,129 0-2-16,-81 6-121 0,-7 2-411 15,-10-6-714-15</inkml:trace>
  <inkml:trace contextRef="#ctx0" brushRef="#br0" timeOffset="102890.85">20712 5322 692 0,'0'0'1348'15,"0"0"-1061"-15,0 0-162 16,0 0-11-16,0 0-73 15,146 26-32-15,-69-20-9 0,-13 1-284 16,-6-7-485-16</inkml:trace>
  <inkml:trace contextRef="#ctx0" brushRef="#br0" timeOffset="103145.43">21255 5184 1719 0,'0'0'970'0,"0"0"-675"15,0 0-63-15,0 0-131 16,0 0-100-16,0 0 21 0,0 0 24 16,-11 142 2-1,5-90-22-15,-6 6-17 0,3-2-8 16,1 0-1-16,4-6-61 15,0-9-167-15,4-16-256 16,0-10-233-16,0-15-824 0</inkml:trace>
  <inkml:trace contextRef="#ctx0" brushRef="#br0" timeOffset="103547.77">21302 5423 578 0,'0'0'979'0,"0"0"-347"15,0 0-427-15,0 0 28 16,0 0-71-16,0 0-60 16,0 0-27-16,103-6-33 0,-77 6-21 15,1 0-20-15,-2 0-1 16,-8 5-30-16,-1-5-118 16,-5 0-83-16,-2 0-39 15,-5-6-40-15,1-14-31 16,-2-6 152-16,-3-2 189 15,0-4 17-15,0 1 190 16,0 8 116-16,-3 2 23 16,-2 9-26-16,1 6-39 15,2 5-67-15,2 1-90 16,0 0-63-16,0 10-61 16,0 13 8-16,0 13 14 0,0 8 44 15,0 9-15 1,0-1-21-16,0 0-13 0,0-4-11 15,0-4-5-15,0-9 1 16,0-9-2-16,0-8-10 16,2-8-95-16,10-10-206 15,-4-20-355-15,1-9-608 0</inkml:trace>
  <inkml:trace contextRef="#ctx0" brushRef="#br0" timeOffset="125562.82">20563 6186 1388 0,'0'0'697'0,"0"0"-415"15,0 0-142-15,0 0 62 0,0 0-33 16,-135 54-61-16,98-24-5 16,-5 6-1-16,3 6-12 15,6 2-17-15,7 0-40 16,10-3-17-16,14-5-4 15,2-7 3-15,4-4 5 16,23-6 19-16,10-4-6 16,9-7-9-16,8-2-24 15,12-6-2-15,30-2-203 16,-15-16-485-16,-11-6-708 0</inkml:trace>
  <inkml:trace contextRef="#ctx0" brushRef="#br0" timeOffset="125743.05">20843 6372 1967 0,'0'0'712'0,"0"0"-595"16,0 0 88-16,0 0-121 16,0 0-41-16,0 0-25 15,0 0-18-15,144 10-6 16,-67-10-242-16,-11 0-293 15,-10 0-423-15</inkml:trace>
  <inkml:trace contextRef="#ctx0" brushRef="#br0" timeOffset="125937.31">21376 6261 1891 0,'0'0'664'0,"0"0"-388"0,0 0-22 16,0 0-150-16,0 0 5 15,0 0-16-15,0 0-45 16,124-1-32-16,-97 1-14 16,-4 0-2-16,-6 4-29 15,-1-2-204-15,-10-2-236 16,-1 0-142-16,-5 0-447 0</inkml:trace>
  <inkml:trace contextRef="#ctx0" brushRef="#br0" timeOffset="126169.49">21355 6274 1400 0,'0'0'532'0,"0"0"-290"16,0 0-7-16,0 0-62 15,0 0 19-15,0 0-7 16,-53 112-43-16,44-71-28 16,2 3-30-16,1-2-36 15,4-2-21-15,2-2-12 16,0-6-8-16,0-4-5 15,13-4-2-15,5-6-6 16,2-4-6-16,4-4-3 16,3-8-6-16,16-2-130 15,-8-3-228-15,-4-16-420 0</inkml:trace>
  <inkml:trace contextRef="#ctx0" brushRef="#br0" timeOffset="126336.68">21326 6521 1430 0,'0'0'780'16,"0"0"-513"-16,0 0 62 16,0 0-115-16,0 0-119 15,0 0 3-15,0 0 39 16,91-6-72-16,-48 6-53 16,8 0-12-16,-8 4-508 15,-16 5-446-15</inkml:trace>
  <inkml:trace contextRef="#ctx0" brushRef="#br0" timeOffset="126771.8">20395 6961 1532 0,'0'0'602'0,"0"0"-330"16,0 0 48-16,0 0-109 15,0 0-81-15,0 0-45 16,0 0-14-16,18-11 51 16,16 9 22-16,5 2-39 15,6 0-51-15,-3 0-40 16,-6 0-14-16,-5 0-12 0,-10 6-147 15,-9 1-171 1,-12-1-278-16,-2-1-45 0,-15-1-336 0</inkml:trace>
  <inkml:trace contextRef="#ctx0" brushRef="#br0" timeOffset="126957.33">20397 7022 1051 0,'0'0'494'0,"0"0"-262"16,0 0 72-16,0 0-53 15,0 0-16-15,-56 125-43 16,50-87-74-16,-1 2-66 16,3-2-31-16,0-2-12 15,-1-4-7-15,3-4-2 16,-5-1-12-16,2-4-193 16,-1-3-103-16,2-8-240 0,-1-8-299 15</inkml:trace>
  <inkml:trace contextRef="#ctx0" brushRef="#br0" timeOffset="127140.02">20322 7281 1382 0,'0'0'839'16,"0"0"-631"-16,0 0 34 16,0 0-48-16,0 0-70 15,125-4-70-15,-88 4-36 16,1 0-10-16,1 8-8 15,-2-1-18-15,19 0-136 16,-12-3-166-16,-6-4-418 0</inkml:trace>
  <inkml:trace contextRef="#ctx0" brushRef="#br0" timeOffset="127387.96">20832 7209 1614 0,'0'0'964'15,"0"0"-638"-15,0 0 2 16,0 0-132-16,0 0-97 0,0 0-58 16,0 0-26-1,5 0-14-15,8 2 1 16,9 5-2-16,5 2 0 0,13 0-109 15,41-3-159-15,-8-1-353 16,-7-5-604-16</inkml:trace>
  <inkml:trace contextRef="#ctx0" brushRef="#br0" timeOffset="127657.06">21360 7054 1916 0,'0'0'629'16,"0"0"-353"-16,0 0-1 0,0 0-76 15,0 0-54-15,0 0 4 16,0 0 2-16,28-1-26 16,-5 1-58-16,6 0-41 15,0 0-17-15,2 0-9 16,-2 0 0-16,-6 0-9 15,-6 0-56-15,-5 0-136 16,-8 0-182-16,-4 6-196 16,0-1-12-16,-16-1-190 0</inkml:trace>
  <inkml:trace contextRef="#ctx0" brushRef="#br0" timeOffset="127872.82">21386 7070 1113 0,'0'0'615'0,"0"0"-271"16,0 0 13-16,0 0-67 15,0 0-64-15,0 0-77 16,0 0-63-16,-31 30-43 16,29-8 7-16,-2 9 41 15,-1 4-28-15,3 8-38 16,-2 1-13-16,-3 0-6 16,2 0-5-16,-1-2 0 15,-1-2-1-15,-1-4-16 16,1-1-117-16,-5-4-149 15,6-6-313-15,-1-11-352 0</inkml:trace>
  <inkml:trace contextRef="#ctx0" brushRef="#br0" timeOffset="128063.59">21291 7332 2054 0,'0'0'655'0,"0"0"-356"15,0 0 2-15,0 0-153 16,0 0-52-16,0 0-24 16,126-13-33-16,-85 13-27 15,8 0-12-15,31 2-79 16,-11 8-391-16,-9-6-668 0</inkml:trace>
  <inkml:trace contextRef="#ctx0" brushRef="#br0" timeOffset="135651.1">20527 8074 831 0,'0'0'1421'0,"0"0"-1057"0,0 0-28 16,0 0-71-16,0 0-86 15,0 0-60-15,-94-29-65 16,81 29-30-16,-6 10-15 16,-2 10 4-16,-4 4 5 15,0 6 0-15,1 6-6 16,4 0-1-16,6 5-2 16,4-4-8-16,5 2 5 15,3-6-6-15,2 2 0 16,0-5-1-16,9-6-13 15,13-2-7-15,12-6-34 16,10-6-71-16,43-10-198 0,-9-10-372 16,-7-12-658-16</inkml:trace>
  <inkml:trace contextRef="#ctx0" brushRef="#br0" timeOffset="135834.01">20765 8257 614 0,'0'0'1594'16,"0"0"-1127"-16,0 0-297 16,0 0-85-16,0 0-38 15,0 0 4-15,0 0-22 0,91 15-29 16,-53-9 0-16,24-6-313 16,-6 0-404-16,-9 0-957 0</inkml:trace>
  <inkml:trace contextRef="#ctx0" brushRef="#br0" timeOffset="136041.84">21288 8065 1892 0,'0'0'764'16,"0"0"-536"-16,0 0-66 15,0 0-95-15,0 0 63 16,0 0-21-16,-21 134-65 0,16-88-31 15,-2-2-7 1,3 0-6-16,-1-1-17 0,3-7-127 16,2-8-167-16,0-12-295 15,0-12-389-15</inkml:trace>
  <inkml:trace contextRef="#ctx0" brushRef="#br0" timeOffset="136356.79">21300 8061 598 0,'0'0'1442'15,"0"0"-1057"-15,0 0-194 16,0 0-7-16,0 0-28 16,0 0 34-16,0 0-16 15,127 57-50-15,-91-30-57 0,-5 4-25 16,-7 2-7-16,-6 0-11 15,-6 0-5-15,-8-1-2 16,-4-1 5-16,0-1 26 16,-10-4 23-16,-7-2 1 15,-8-2-21-15,-2-5-18 16,-4-2-17-16,0-5-2 16,0-2-14-16,-3-1-52 15,5-3-153-15,-6 5-262 16,8-5-315-16,5 0-841 0</inkml:trace>
  <inkml:trace contextRef="#ctx0" brushRef="#br0" timeOffset="137040.9">20464 8855 867 0,'0'0'930'0,"0"0"-371"16,0 0-338-16,0 0 36 15,0 0-82-15,0 0-83 16,0 0-6-16,-75-8 31 15,70 8-2-15,3 0-18 16,2 0-20-16,0 0-17 16,0 0-27-16,2 0-23 0,15 0-8 15,12 0 13-15,8 4 43 16,5 0-7-16,0 2-22 16,-1 1-29-16,-8-1-2 15,-11-1-121-15,-6 1-66 16,-10-2-103-16,-6 0-49 15,0-2 11-15,-8 0-183 16,-15 0-120-16,-4-2 414 16,-2 2 219-16,-2-2 16 15,4 2 212-15,3 2 28 16,4 1-2-16,2 2-29 16,5 5-52-16,2 4-25 15,1 6 6-15,0 8-2 16,1 6-33-16,-1 7-41 15,2 3-45-15,-1-2-20 0,3 0-13 16,0-5-15-16,4-3-169 16,0-5-151-16,2-11-285 15,0-9-659-15</inkml:trace>
  <inkml:trace contextRef="#ctx0" brushRef="#br0" timeOffset="137229.01">20422 9132 1765 0,'0'0'803'0,"0"0"-502"15,0 0-53-15,0 0-137 16,0 0-69-16,0 0-21 16,0 0-13-16,141 1-8 15,-95-1-108-15,-8 0-404 16,-9 0-638-16</inkml:trace>
  <inkml:trace contextRef="#ctx0" brushRef="#br0" timeOffset="137423.21">20806 9056 652 0,'0'0'1330'16,"0"0"-822"-16,0 0-431 0,0 0-36 15,0 0-22-15,0 0-12 16,119 12-7-16,-53-12-32 16,-12 0-270-16,-2 0-645 15</inkml:trace>
  <inkml:trace contextRef="#ctx0" brushRef="#br0" timeOffset="137932.73">21421 8913 905 0,'0'0'1492'0,"0"0"-767"16,0 0-437 0,0 0-2-16,0 0-140 0,0 0-91 15,0 0-37-15,-54 58 54 16,31-17 37-16,-1 7-109 15,-3 5 0-15,1 3 0 16,1 3 0-16,0-3 0 16,5-3 0-16,5-8 0 15,1-9 0-15,8-10 0 16,1-9 0-16,5-13 0 16,0-4 0-16,0 0 0 15,0-27 0-15,7-15 0 16,13-17-26-16,7-16 6 15,2-9 2-15,4-1-4 0,-1 8 10 16,-6 8 11-16,-4 15 1 16,-6 12 1-16,-3 15 9 15,-7 8 23-15,0 9 3 16,-2 10-17-16,5 0-19 16,5 12 0-16,5 19 0 15,4 16 0-15,-1 9 0 16,-2 9 0-16,-2 3 0 15,-5 0 0-15,1-4 0 16,-1-4 0-16,1-6 0 16,-2-7 0-16,1-11-65 15,1-8-104-15,1-22-203 16,-3-6-341-16,-5 0-417 0</inkml:trace>
  <inkml:trace contextRef="#ctx0" brushRef="#br0" timeOffset="138109.96">21394 9257 1117 0,'0'0'1101'16,"0"0"-553"-16,0 0-453 16,0 0 123-16,0 0-57 15,0 0-109-15,0 0-52 16,135 33-165-16,-104-33-644 0</inkml:trace>
  <inkml:trace contextRef="#ctx0" brushRef="#br0" timeOffset="139092.04">21257 9330 795 0,'0'0'276'15,"0"0"-171"-15,0 0-29 16,0 0-24-16,0 0-16 16,0 0 57-16,0 0 156 15,-2 0-13-15,14 0-42 16,7 0-42-16,6 0-44 16,4 0-71-16,19 0-37 0,-5 0-79 15,-7 0-789-15</inkml:trace>
  <inkml:trace contextRef="#ctx0" brushRef="#br0" timeOffset="139699.98">20509 10258 2063 0,'0'0'709'16,"0"0"-525"-16,0 0 3 15,0 0-30-15,60 143 138 16,-6-79-121-16,6 2-61 15,9 3-37-15,4-6-31 16,1-2-27-16,-3-9-4 0,-4-6-13 16,-9-8-1-16,-14-9 0 15,-13-8-53-15,-10-9-113 16,1-12-170-16,-9-4-268 16,-3-18-270-16</inkml:trace>
  <inkml:trace contextRef="#ctx0" brushRef="#br0" timeOffset="139942.15">21122 10200 789 0,'0'0'1820'16,"0"0"-1483"-16,0 0-76 15,0 0-25-15,-129 129 7 16,71-51-55-16,-11 10-62 0,-3 7-30 15,3-5-96-15,7-4 0 16,10-9 0-16,10-14 0 16,11-11 0-16,11-13-8 15,9-11-86-15,11-16-146 16,2-8-281-16,11-4-435 0</inkml:trace>
  <inkml:trace contextRef="#ctx0" brushRef="#br0" timeOffset="158363.87">20482 11911 804 0,'0'0'1050'0,"0"0"-447"16,0 0-320-16,0 0 11 0,0 0-39 15,-56 0-100-15,39 0-72 16,-6 0-25-16,-1 5-14 15,-5 10-4-15,-3 3 10 16,1 5-11-16,2 4-17 16,5 2-7-16,4 1-7 15,6-1-7-15,10-1-1 16,4-2 0-16,0-1-1 16,10-4-8-16,11-2 7 15,8-7-32-15,11-2-97 16,41-10-100-16,-11-4-247 15,-2-14-255-15</inkml:trace>
  <inkml:trace contextRef="#ctx0" brushRef="#br0" timeOffset="158516.69">20669 12078 730 0,'0'0'1283'0,"0"0"-725"15,0 0-425-15,0 0-57 16,0 0-54-16,0 0-11 15,0 0-11-15,199 34 0 16,-124-28-188-16,-8-6-466 0</inkml:trace>
  <inkml:trace contextRef="#ctx0" brushRef="#br0" timeOffset="158727.28">21305 11841 1935 0,'0'0'714'16,"0"0"-405"-16,0 0-64 16,0 0-146-16,0 0-90 15,0 0 2-15,-25 106 0 16,23-58-3-16,-3 0-7 16,3-2-1-16,2-3-29 15,0 3-198-15,0-12-277 0,0-12-309 16</inkml:trace>
  <inkml:trace contextRef="#ctx0" brushRef="#br0" timeOffset="159025.07">21349 11772 722 0,'0'0'1697'16,"0"0"-1142"-16,0 0-327 15,0 0-95-15,0 0-100 16,0 0-21-16,0 0 6 16,56 83 34-16,-27-45 16 15,0-2-16-15,-3 0-2 16,-4-4-20-16,-2-6-12 0,-9-2-8 16,-5-2-8-1,-6 0-1-15,-6-1 20 0,-18 0 29 16,-9 2-14-16,-10-1-24 15,1-3-12-15,-5 4-44 16,-6 4-184-16,10-4-289 16,6-3-442-16</inkml:trace>
  <inkml:trace contextRef="#ctx0" brushRef="#br0" timeOffset="159334.13">20366 12711 1393 0,'0'0'1190'16,"0"0"-720"-16,0 0-227 15,0 0-60-15,0 0-128 16,0 0-44-16,0 0-10 16,47 5 8-16,-16 0-3 15,5-1-5-15,2 0 0 16,-1-2-1-16,0 0-66 16,5-2-213-16,-9-2-283 0,-10-10-200 0</inkml:trace>
  <inkml:trace contextRef="#ctx0" brushRef="#br0" timeOffset="159514.62">20430 12725 791 0,'0'0'813'0,"0"0"-260"0,0 0-319 16,0 0-22-16,0 0-40 16,-81 112-31-16,76-71-34 15,2 3-24-15,3 4-45 16,-2 0-26-16,0 0-12 15,2-4-9-15,0 4-157 16,0-13-289-16,0-16-303 0</inkml:trace>
  <inkml:trace contextRef="#ctx0" brushRef="#br0" timeOffset="159703.17">20393 12970 532 0,'0'0'1550'15,"0"0"-867"-15,0 0-387 16,0 0-68-16,0 0-152 16,0 0-63-16,0 0-5 15,35 8-8-15,-8 3 0 16,7 0-49-16,15-8-264 16,-7 0-399-16,-4-3-425 0</inkml:trace>
  <inkml:trace contextRef="#ctx0" brushRef="#br0" timeOffset="159859.04">20777 12912 1547 0,'0'0'793'0,"0"0"-568"16,0 0-143-16,0 0 26 16,0 0-5-16,156 0-69 15,-96 0-34-15,17-15-51 16,-10 1-447-16,-16-1-625 0</inkml:trace>
  <inkml:trace contextRef="#ctx0" brushRef="#br0" timeOffset="160093.34">21288 12691 1543 0,'0'0'1185'0,"0"0"-799"15,0 0-175-15,0 0-99 16,0 0-79-16,0 0 6 16,0 0 6-16,14 134-13 15,-11-86-16-15,-3 5-10 16,0-1-6-16,0-2-1 16,2-6-72-16,8-2-127 15,2-12-288-15,-3-18-294 0</inkml:trace>
  <inkml:trace contextRef="#ctx0" brushRef="#br0" timeOffset="160346.07">21398 12923 423 0,'0'0'1675'16,"0"0"-971"-16,0 0-381 15,0 0-66-15,0 0-140 16,0 0-91-16,0 0-25 15,-18-1 0-15,34 1 0 16,1 6 6-16,6 0-1 16,1-3 0-16,3 4-5 15,2-5 0-15,5-1-1 16,-1-1-7-16,0 0-41 0,-1 0-60 16,-6-10-107-16,-1-18-138 15,-10 5-296-15,-6-4-626 0</inkml:trace>
  <inkml:trace contextRef="#ctx0" brushRef="#br0" timeOffset="160588.99">21629 12709 629 0,'0'0'1668'16,"0"0"-1157"-16,0 0-348 0,0 0-6 15,0 0 48 1,0 0-4-16,-2 114-27 0,9-73-52 15,-2 1-50-15,-1 2-33 16,-2-4-20-16,-2-2-11 16,3-4-7-16,-3-7 1 15,2-10-2-15,-2-5-1 16,0-3-29-16,4-9-81 16,2 0-162-16,4-11-382 15,-6-5-1306-15</inkml:trace>
  <inkml:trace contextRef="#ctx0" brushRef="#br0" timeOffset="161308.17">20413 14055 2280 0,'0'0'886'0,"0"0"-684"16,0 0-72-16,0 0 70 15,138 128 52-15,-51-64-106 0,9 4-146 16,2-1 0-1,-5-8 0-15,-10-3 0 0,-14-10 0 16,-13-6 0-16,-17-13 0 16,-12-8 0-16,-11-9 0 15,-5-10-212-15,-4-6-152 16,-2-17-485-16</inkml:trace>
  <inkml:trace contextRef="#ctx0" brushRef="#br0" timeOffset="161509.85">21357 13854 1564 0,'0'0'1356'0,"0"0"-899"16,0 0-273-16,-208 161 22 0,60 1-20 16,-24 26-43-1,-1 7-143-15,19-25 0 0,43-32 0 16,33-34 0-16,29-27 0 15,13-7 0-15,18-26-218 16,-1-8-704-16</inkml:trace>
  <inkml:trace contextRef="#ctx0" brushRef="#br0" timeOffset="170263.13">15892 5997 225 0,'0'0'162'0,"0"0"-107"0,0 0-55 16,-127 60-6-16</inkml:trace>
  <inkml:trace contextRef="#ctx0" brushRef="#br0" timeOffset="171279.33">22269 6060 1608 0,'0'0'618'15,"0"0"-271"-15,0 0 174 16,0 0-215-16,0 0-62 16,0 0-91-16,0 0-69 15,6-43-46-15,-6 58-37 0,0 13-1 16,-6 9 9 0,-3 12-8-16,-2 5 6 0,-2 2-6 15,2-2 0-15,1-5-1 16,4-4-1-16,-1-7 0 15,5-3-101-15,2-7-138 16,0-16-295-16,0-8-198 16,4-4-412-16</inkml:trace>
  <inkml:trace contextRef="#ctx0" brushRef="#br0" timeOffset="171731.81">22311 5970 1829 0,'0'0'740'0,"0"0"-445"0,0 0-83 16,0 0-101-16,0 0-87 15,0 0-23-15,0 0 10 16,93 36 20-16,-68-14-5 16,-4 4-17-16,-6-2 0 15,-6 0-9-15,-7 0 0 16,-2-2 0-16,-6 0 8 15,-19-4 10-15,-8-2 4 16,-6-6-7-16,6-7-3 16,7 0-5-16,8-3 2 15,9 0-3-15,7 0 6 16,2 0-12-16,0 0-10 16,4 0-28-16,14 0 25 0,8 2 13 15,8 6 6-15,-1 4-6 16,0 2 1-16,-3 4-1 15,-6 2-6-15,-3 2 0 16,-11-2-3-16,-1 0 8 16,-6-4-1-16,-3-3 2 15,0-4 3-15,0 1 13 16,-20-1 14-16,-9-4 5 16,-7 4-16-16,-7-4-10 15,1-1-9-15,-11-4-129 16,13 0-333-16,11-4-374 0</inkml:trace>
  <inkml:trace contextRef="#ctx0" brushRef="#br0" timeOffset="171893.31">22764 6156 1815 0,'0'0'649'16,"0"0"-532"-16,0 0-72 15,0 0-29-15,140 0-16 16,-75 4-140-16,-3-3-438 0</inkml:trace>
  <inkml:trace contextRef="#ctx0" brushRef="#br0" timeOffset="172115.26">23401 5966 1780 0,'0'0'844'0,"0"0"-550"0,0 0-108 15,0 0-81-15,0 0-83 16,0 0-4-16,0 0-3 16,75 7-14-16,-36-1-1 15,5 0-8-15,0 2-192 16,6-4-118-16,-15-2-301 15,-14-2-335-15</inkml:trace>
  <inkml:trace contextRef="#ctx0" brushRef="#br0" timeOffset="172326.05">23557 6007 170 0,'0'0'1469'16,"0"0"-888"-16,0 0-306 16,0 0 39-16,0 0-71 15,-133 79-96-15,112-49-64 16,7 7-12-16,8 0-14 15,4 1-16-15,2-2-8 16,0-2-14-16,8-4-11 16,15-2-8-16,6-6-6 15,9-3 5-15,7-6 0 16,3-2-14-16,20-11-167 16,-16 0-324-16,-13-4-356 0</inkml:trace>
  <inkml:trace contextRef="#ctx0" brushRef="#br0" timeOffset="172501.6">23543 6260 1038 0,'0'0'1156'0,"0"0"-790"16,0 0-91-16,0 0-50 16,0 0-130-16,0 0-62 15,0 0 3-15,105-18-18 16,-61 18-18-16,15 0-74 15,-12 0-476-15,-14 0-711 0</inkml:trace>
  <inkml:trace contextRef="#ctx0" brushRef="#br0" timeOffset="172996.68">22389 6888 656 0,'0'0'1302'16,"0"0"-674"-16,0 0-388 16,0 0-81-16,0 0-108 15,0 0-14-15,7 128 60 0,-7-60-8 16,-7 5-38-16,1-5-32 16,-1-10-12-16,2-9-7 15,-1-9-54-15,-1-9-147 16,-11-10-135-16,3-10-274 15,1-11-324-15</inkml:trace>
  <inkml:trace contextRef="#ctx0" brushRef="#br0" timeOffset="173161.59">22309 7221 307 0,'0'0'1461'15,"0"0"-806"-15,0 0-460 0,0 0-102 16,0 0-45-1,0 0 48-15,118-12-53 0,-85 12-42 16,-1 0-1-16,3 0-195 16,-8 0-305-16,-9 0-313 0</inkml:trace>
  <inkml:trace contextRef="#ctx0" brushRef="#br0" timeOffset="173355.06">22624 6960 935 0,'0'0'1132'16,"0"0"-849"-16,0 0-201 16,0 0 19-16,0 0 79 15,2 144-70-15,-6-85-66 16,-2 0-28-16,4-4-6 0,-2-7-8 16,2-6-2-16,-3-4-101 15,-1-10-142-15,-2-8-352 16,2-12-716-16</inkml:trace>
  <inkml:trace contextRef="#ctx0" brushRef="#br0" timeOffset="173520.74">22766 7222 643 0,'0'0'1170'0,"0"0"-586"16,0 0-464-16,0 0-88 15,0 0-24-15,118-11-8 0,-58 11-10 16,-6 2-164-16,-10 0-327 0</inkml:trace>
  <inkml:trace contextRef="#ctx0" brushRef="#br0" timeOffset="173752.24">23352 6904 1787 0,'0'0'801'0,"0"0"-535"15,0 0-112-15,0 0-71 16,0 0-56-16,0 0 12 16,0 0 62-16,80-4-16 15,-46 4-46-15,3 0-27 0,3 0-12 16,1 0-17-16,-10 0-172 15,-8 0-326-15,-17 0-240 0</inkml:trace>
  <inkml:trace contextRef="#ctx0" brushRef="#br0" timeOffset="173964.84">23392 6976 165 0,'0'0'1433'16,"0"0"-955"-16,0 0-339 15,0 0 56-15,0 0 1 16,0 0-19-16,-38 144-32 0,27-96-82 16,2 5-34-16,0-3-13 15,0 0-15-15,3-2 1 16,-1-4-2-16,3-5-120 16,-6-12-162-16,4-9-366 15,2-12-835-15</inkml:trace>
  <inkml:trace contextRef="#ctx0" brushRef="#br0" timeOffset="174175.33">23361 7279 965 0,'0'0'1245'0,"0"0"-717"0,0 0-243 15,0 0-11 1,0 0-132-16,0 0-98 0,0 0-34 15,51-35-2-15,-29 35 17 16,10 0 10-16,5 5-23 16,3 1-12-16,16 0-41 15,-9-2-246-15,-11-4-726 0</inkml:trace>
  <inkml:trace contextRef="#ctx0" brushRef="#br0" timeOffset="185819.81">22634 7867 1908 0,'0'0'677'0,"0"0"-503"0,0 0 16 16,0 0-97-16,0 0-79 15,-22 68-5-15,5-15 50 16,-6 10-1-16,3 1-8 15,0-3-8-15,0-2-26 16,4-2-10-16,1-7-6 16,4-6-2-16,4-8-50 15,0-4-134-15,7-8-137 16,0-24-189-16,0 0-210 16,0-8-525-16</inkml:trace>
  <inkml:trace contextRef="#ctx0" brushRef="#br0" timeOffset="186230.35">22693 8015 116 0,'0'0'1643'0,"0"0"-1141"15,0 0-372-15,0 0 17 16,0 0-55-16,0 0-39 16,0 0 6-16,110 20-5 15,-98 0-21-15,-5 1 7 16,-5 0 2-16,-2 0 0 15,0-4 27-15,-13-1 29 0,-8 1-5 16,-5-6-21-16,1-4-17 16,3 0-20-1,8-3-13-15,6-4-8 0,3 2-5 16,5-2-8-16,0 0-1 16,0 0-17-16,0 2-20 15,9 2 13-15,4 7 24 16,3 2 9-16,2 3-9 15,-5 7 5-15,-2-2-5 16,-4 3-11-16,-7 1 11 16,0 0 7-16,-9 0 3 15,-18-1 10-15,-9-2-7 16,-5-5 5-16,-5-2-3 16,2-5-14-16,0-6 0 15,6-2-1-15,6-2-150 0,13-2-362 16,9-16-268-16</inkml:trace>
  <inkml:trace contextRef="#ctx0" brushRef="#br0" timeOffset="186392.07">22991 8213 1527 0,'0'0'947'0,"0"0"-637"15,0 0-105-15,0 0-110 16,0 0-74-16,0 0-21 15,0 0-7-15,118 9-168 0,-87-2-297 16,-6-7-408-16</inkml:trace>
  <inkml:trace contextRef="#ctx0" brushRef="#br0" timeOffset="186598.01">23376 8032 325 0,'0'0'1917'0,"0"0"-1546"16,0 0-268-16,0 0 9 16,0 0 58-16,-8 129-53 15,1-81-57-15,0 3-38 16,0-1-13-16,1-4-9 16,-1-3-11-16,-2-4-126 15,-8-7-221-15,0-9-266 16,2-15-837-16</inkml:trace>
  <inkml:trace contextRef="#ctx0" brushRef="#br0" timeOffset="186883">23343 8059 780 0,'0'0'1385'0,"0"0"-1022"15,0 0-193-15,0 0-34 16,0 0-23-16,0 0-51 15,136 8-34-15,-110 18-3 16,1 5 14-16,-4 2 2 0,-6 5 7 16,-3-2 1-1,-5 1-8-15,-7-4-14 0,-2-1 16 16,0-2 18-16,-7-1 1 16,-17-3-1-16,-12 0-11 15,-8-2-14-15,-8-4-18 16,-3-1-18-16,-1 0-9 15,-20 11-183-15,16-4-346 16,9-7-426-16</inkml:trace>
  <inkml:trace contextRef="#ctx0" brushRef="#br0" timeOffset="187193.18">22518 8981 1542 0,'0'0'1220'15,"0"0"-904"-15,0 0-182 16,0 0-86-16,0 0-36 15,0 0 28-15,-6 129 12 16,6-77-16-16,0-1-9 16,0 2-15-16,0-3-10 15,-2-2-2-15,-5-6-100 0,-7 1-183 16,1-11-414-16,0-16-617 16</inkml:trace>
  <inkml:trace contextRef="#ctx0" brushRef="#br0" timeOffset="187381">22589 9222 719 0,'0'0'1439'15,"0"0"-832"-15,0 0-330 16,0 0-63-16,0 0-138 16,0 0-63-16,0 0-12 15,52-22-1-15,-32 26-1 0,3 5-72 16,1 4-160-16,7-5-226 15,-6-4-205-15,-5-4-885 0</inkml:trace>
  <inkml:trace contextRef="#ctx0" brushRef="#br0" timeOffset="187898.81">22846 9032 188 0,'0'0'1526'0,"0"0"-894"0,0 0-364 16,0 0-61-16,0 0-110 16,0 0-69-16,0 0 44 15,-4 78 118-15,2-25-25 16,-3 8-57-16,0 3-38 16,1-2-34-16,0-4-22 15,1-8-13-15,3-7 1 16,0-9-1-16,0-8-1 15,0-6-37-15,0-6-131 16,0-14-196-16,0 0-302 16,0-13-514-16</inkml:trace>
  <inkml:trace contextRef="#ctx0" brushRef="#br0" timeOffset="188079.22">22897 9244 1046 0,'0'0'1378'0,"0"0"-828"16,0 0-345-16,0 0-97 16,0 0-81-16,0 0-26 15,0 0 7-15,76-8-7 16,-42 8-1-16,15 2-11 16,-7 4-275-16,-7-6-422 0</inkml:trace>
  <inkml:trace contextRef="#ctx0" brushRef="#br0" timeOffset="188587.74">23479 9032 1242 0,'0'0'1345'15,"0"0"-815"-15,0 0-329 16,0 0-68-16,0 0-90 15,0 0-26-15,0 0 70 16,-55 104 31-16,30-56-31 16,-4 6-43-16,2-2-26 15,2 1-12-15,3-9-5 16,2-6 0-16,6-9 0 16,4-8-1-16,3-9-6 0,5-6-29 15,2-6-2 1,0 0 25-16,0-14 11 0,11-22-22 15,11-17 2-15,5-15 10 16,4-11 10-16,5-7 1 16,-3 7 0-16,-2 13 0 15,-6 16 7-15,-8 14 2 16,-5 17 48-16,-8 9 30 16,1 8-13-16,-3 2-53 15,0 6-21-15,5 22-29 16,2 14 20-16,0 15 9 15,2 5 6-15,-2 4-4 16,2 0 7-16,-2-1-3 0,5-6-6 16,-2-6 2-1,1-8-2-15,1-8-1 0,-1-10-5 16,-3-9-83-16,-6-7-106 16,-4-11-170-16,0-2-283 15,0-14-435-15</inkml:trace>
  <inkml:trace contextRef="#ctx0" brushRef="#br0" timeOffset="188777.22">23349 9322 1884 0,'0'0'796'0,"0"0"-509"15,0 0-76-15,0 0-102 0,0 0-54 16,0 0 25-16,0 0-19 15,114 12-44-15,-78 0-17 16,-3-2-86-16,-8-2-535 16,-12-4-994-16</inkml:trace>
  <inkml:trace contextRef="#ctx0" brushRef="#br0" timeOffset="189882.75">22362 10334 2395 0,'0'0'737'15,"0"0"-503"-15,0 0 0 16,0 0-119-16,0 0-101 16,63 111-7-16,-14-38 25 15,14 6 11-15,12 6 1 16,10-5-1-16,4-5 4 16,0-9-28-16,-4-11 2 15,-12-9-14-15,-12-7-7 16,-17-9-9-16,-17-6-87 15,-23-14-233-15,-4-8-435 16,-2-2-545-16</inkml:trace>
  <inkml:trace contextRef="#ctx0" brushRef="#br0" timeOffset="190098.52">23091 10353 1124 0,'0'0'1546'16,"0"0"-1166"-16,0 0-255 16,0 0 90-16,-107 144 22 0,49-66-78 15,-9 9-75 1,1 0-54-16,-1-2-19 0,0-1-11 16,1-3-72-16,-38 9-229 15,17-17-465-15,8-20-678 0</inkml:trace>
  <inkml:trace contextRef="#ctx0" brushRef="#br0" timeOffset="202773.64">22367 11533 1028 0,'0'0'1149'0,"0"0"-637"16,0 0-330-16,0 0-60 15,0 0-78-15,0 0 62 16,0 145 15-16,0-75-12 16,0 4-14-16,0-1-23 15,0-6-47-15,0-10-19 16,0-7-1-16,0-10-5 15,0-8-64-15,-5-5-131 16,-5-13-158-16,0-9-165 0,-1-5-106 16</inkml:trace>
  <inkml:trace contextRef="#ctx0" brushRef="#br0" timeOffset="203198.39">22452 11667 1433 0,'0'0'665'15,"0"0"-398"-15,0 0-105 16,0 0-74-16,0 0-30 16,0 0 12-16,116 47 10 15,-99-17-1-15,-5 1-7 16,-10 1-15-16,-2-5-14 16,0 0 4-16,-20-5 19 15,-7-4 7-15,-4-5-5 0,-3-6-24 16,5-3-20-16,4-3-10 15,10-1-5-15,7 0-8 16,2 0 10-16,6 0-11 16,0 0 0-16,4 5-10 15,11 3-2-15,5 4 11 16,5 2 1-16,-1 6 0 16,0 3 0-16,-3-2 0 15,-6 3 0-15,-1 1 0 16,-8-1 1-16,-4 0-1 15,-2 0 1-15,0-2 7 16,-13-4 7-16,-11 0 22 16,-5-4 11-16,-7-2-19 0,-5-5-16 15,-1-2-13 1,3-4-46-16,-4-1-168 0,9 0-372 16,10-3-406-16</inkml:trace>
  <inkml:trace contextRef="#ctx0" brushRef="#br0" timeOffset="203359.03">22732 12037 1031 0,'0'0'1223'0,"0"0"-883"16,0 0-102-16,0 0-103 16,0 0-98-16,0 0-24 15,145-6-13-15,-107 6-196 0,-9-3-310 16,-6-9-576-16</inkml:trace>
  <inkml:trace contextRef="#ctx0" brushRef="#br0" timeOffset="203565.68">23191 11708 1091 0,'0'0'1299'0,"0"0"-976"16,0 0-226-16,0 0 69 15,-15 114 13-15,4-61-60 16,2 1-68-16,0-2-29 16,-2-2-13-16,2-6-9 15,0-5-7-15,-2-6-174 0,0-8-287 16,0-10-249-16,1-11-666 16</inkml:trace>
  <inkml:trace contextRef="#ctx0" brushRef="#br0" timeOffset="203835.73">23176 11714 986 0,'0'0'1025'0,"0"0"-458"16,0 0-375-16,0 0-65 16,0 0-55-16,0 0-8 0,113 43 8 15,-88-6 1 1,-5 6-5-16,-7 1-5 0,-4-3 4 15,-7-4-1-15,-2-3 9 16,0-6 3-16,-4-3-12 16,-11-7-8-16,-4-3-14 15,0-3-22-15,-3-1-7 16,-3-4-15-16,0 3-6 16,-19 15-139-16,6-3-339 15,0-1-414-15</inkml:trace>
  <inkml:trace contextRef="#ctx0" brushRef="#br0" timeOffset="204161.18">22340 12661 1971 0,'0'0'624'0,"0"0"-293"16,0 0-136-16,0 0-152 16,0 0-35-16,-13 120 20 15,11-58 49-15,-2 4-15 0,-1-1-35 16,3-5-15-1,-3-5-10-15,0-11-2 0,-1-6-72 16,-3-11-206-16,-2-14-228 16,2-12-168-16,2-1-677 0</inkml:trace>
  <inkml:trace contextRef="#ctx0" brushRef="#br0" timeOffset="204318.2">22336 13050 147 0,'0'0'1397'16,"0"0"-826"-16,0 0-335 15,0 0 46-15,0 0-94 16,114-32-112-16,-88 32-55 16,-1 0-13-16,-5 0-8 0,-2 0-130 15,-7-4-168 1,0-14-177-16,-6 0-167 0,-1-4-597 0</inkml:trace>
  <inkml:trace contextRef="#ctx0" brushRef="#br0" timeOffset="204496.67">22570 12828 108 0,'0'0'124'0,"0"0"811"15,0 0-269-15,0 0-278 16,0 0 71-16,0 0-240 16,0 0-128-16,4-9-70 15,-4 43 27-15,0 9 51 16,0 5-36-16,0 2-33 16,0-3-14-16,0 1-10 15,0-9-6-15,-4-3-47 16,-8-6-212-16,4-12-333 15,-5-9-481-15</inkml:trace>
  <inkml:trace contextRef="#ctx0" brushRef="#br0" timeOffset="204673.09">22681 13030 1824 0,'0'0'777'16,"0"0"-542"-16,0 0-151 15,0 0-33-15,0 0-2 16,0 0-26-16,120 14-15 16,-95-11-8-16,6-3-146 15,-4 0-314-15,-5-8-667 0</inkml:trace>
  <inkml:trace contextRef="#ctx0" brushRef="#br0" timeOffset="204902.18">23140 12791 418 0,'0'0'1739'0,"0"0"-1118"15,0 0-411-15,0 0-105 16,0 0-74-16,0 0 55 16,0 0 32-16,7 117-31 15,-7-78-41-15,0 4-25 16,0 0-15-16,0-4-4 15,0-3-2-15,0-3-52 16,0-6-131-16,0-11-169 0,0-6-325 16,0-10-856-16</inkml:trace>
  <inkml:trace contextRef="#ctx0" brushRef="#br0" timeOffset="205182.53">23245 13036 1448 0,'0'0'856'16,"0"0"-572"-16,0 0-131 0,0 0 8 15,0 0-24-15,0 0-24 16,125 0-38-16,-100 0-39 15,-6 3-16-15,-1-1-5 16,-1-2-8-16,2 0-5 16,-3 0-2-16,-5 0-100 15,-7-13-198-15,-4-3-319 16,0-2-440-16</inkml:trace>
  <inkml:trace contextRef="#ctx0" brushRef="#br0" timeOffset="205398.44">23490 12806 967 0,'0'0'969'0,"0"0"-336"16,0 0-375-16,0 0-116 15,0 0-96-15,0 0 29 16,0 0 99-16,0 128-13 16,0-82-44-16,0 0-46 15,0-4-37-15,0-2-16 16,-4-7-9-16,-1-3-8 15,3-8 0-15,-3-4-1 16,-1-7-109-16,-3-3-210 16,-1-2-560-16</inkml:trace>
  <inkml:trace contextRef="#ctx0" brushRef="#br0" timeOffset="206008.63">22447 14095 1352 0,'0'0'1086'0,"0"0"-620"0,0 0-384 16,0 0 138-16,119 144 41 16,-55-78-48-16,7 6-57 15,0 4-48-15,1-9-24 16,-7-4-36-16,-9-7-28 16,-8-11-20-16,-13-11 0 15,-8-8 0-15,-8-8 0 16,-11-9-72-16,-1-8-102 15,-7-1-165-15,0-10-215 16,0-8-341-16</inkml:trace>
  <inkml:trace contextRef="#ctx0" brushRef="#br0" timeOffset="206256.37">23082 13958 1588 0,'0'0'927'16,"0"0"-435"-16,0 0-238 16,0 0-10-16,0 0-143 15,0 0-68-15,-100 120 85 16,15-21 32-16,-1-5-40 16,-13 4-31-16,3-3-79 15,30-20 0-15,1 0 0 16,17-12-9-16,9-10-117 0,3-12-207 15,12-15-534-15,7-16-1193 16</inkml:trace>
  <inkml:trace contextRef="#ctx0" brushRef="#br0" timeOffset="211677.17">24203 8059 829 0,'0'0'1381'15,"0"0"-890"-15,0 0-170 16,0 0-17-16,0 0-126 16,0 0-100-16,15-27-51 15,6 27-21-15,10 6 36 16,9 3 51-16,7-1-9 0,4-2-45 15,-6 0-27 1,-6-2-10-16,-5 0-2 0,-14 2-62 16,-11-2-166-16,-9 4-308 15,-18-2-16-15,-11 0-137 0</inkml:trace>
  <inkml:trace contextRef="#ctx0" brushRef="#br0" timeOffset="211884.03">24355 8105 302 0,'0'0'46'16,"0"0"1052"-16,0 0-565 15,0 0-261-15,0 0-5 16,0 0-72-16,0 0-79 16,-23 54 2-16,6-18 71 15,-3 8-50-15,1 6-40 16,4 4-44-16,6 2-23 16,4-5-8-16,5-7-11 0,0-6-4 15,16-8-8-15,11-8 1 16,7-7-2-16,5-13-19 15,19-2-95-15,-13-8-246 16,-7-15-494-16</inkml:trace>
  <inkml:trace contextRef="#ctx0" brushRef="#br0" timeOffset="212066.97">24392 8282 345 0,'0'0'1873'0,"0"0"-1371"0,0 0-331 16,0 0-40-16,0 0-90 16,0 0-30-16,0 0-10 15,52 15-1-15,-8-2-30 16,-6-1-214-16,-2-10-470 0</inkml:trace>
  <inkml:trace contextRef="#ctx0" brushRef="#br0" timeOffset="212230.94">24800 8257 1094 0,'0'0'1196'16,"0"0"-893"-16,0 0-197 16,0 0-69-16,0 0-17 15,0 0-20-15,143 21 0 0,-85-20-255 16,-2-1-584-16</inkml:trace>
  <inkml:trace contextRef="#ctx0" brushRef="#br0" timeOffset="212465.38">25448 8035 1141 0,'0'0'1281'16,"0"0"-898"-16,0 0-153 15,0 0-101-15,0 0-89 16,0 0-20-16,0 0 80 16,56-6 27-16,-25 8-26 0,5-1-47 15,7 2-36-15,-3 0-17 16,-3 2-1-16,-6-1-126 16,-19-4-229-16,-8 0-330 15,-4 0-374-15</inkml:trace>
  <inkml:trace contextRef="#ctx0" brushRef="#br0" timeOffset="212619.97">25542 8069 98 0,'0'0'1340'15,"0"0"-839"-15,0 0-300 16,0 0 34-16,0 0-37 16,-63 138-49-16,57-94-75 0,2 2-51 15,-1 0-14 1,3-3-9-16,-4-1-118 0,0-13-382 15,2-10-697-15</inkml:trace>
  <inkml:trace contextRef="#ctx0" brushRef="#br0" timeOffset="212795.07">25518 8301 654 0,'0'0'1155'16,"0"0"-536"-16,0 0-413 15,0 0 6-15,0 0-58 16,146-12-96-16,-107 12-43 0,-6 0-15 16,-4 8-106-1,-9 1-433-15,-11-5-590 0</inkml:trace>
  <inkml:trace contextRef="#ctx0" brushRef="#br0" timeOffset="-214673.91">25504 8135 93 0,'0'0'1871'0,"0"0"-1323"0,0 0-272 15,0 0-13-15,0 0-151 16,0 0-83-16,0 0-29 15,0 22 0-15,9 7 11 16,-2 7 7-16,0 4-5 16,-3-1-7-16,0 2-5 15,-2-1-1-15,-2-4-5 16,0-3-219-16,0-6-313 16,0-15-317-16</inkml:trace>
  <inkml:trace contextRef="#ctx0" brushRef="#br0" timeOffset="-213340.18">25618 8024 985 0,'0'0'1317'16,"0"0"-939"-16,0 0-122 15,0 0-106-15,0 0-105 16,0 0 16-16,0 0 40 15,138 100-37-15,-107-59-12 16,-6 1-14-16,-5 0-20 16,-11-2-9-16,-7-1-2 15,-2-4-1-15,-2-2 5 16,-23-1 10-16,-13-3 18 16,-8-2-2-16,-8-7-10 0,0-4-6 15,3-4-4-15,5-4-10 16,10-1-6-1,11-4 5-15,9 1-6 0,10-4 0 16,6 0 0-16,0 0 1 16,0 0-1-16,12 0-5 15,19 0-1-15,11-5 6 16,9-7 2-16,6-5 4 16,-1 3-5-16,-4-2 0 15,-6 0 0-15,-7-1-1 16,-10 0 1-16,-8-1 0 15,-7-3 5-15,-7-2-5 16,-7-5 4-16,0-9-5 16,-13-2-20-16,-18-10-19 15,-10 0-13-15,-3 5-4 0,-1 5 38 16,5 7 12-16,7 6 5 16,6 8 0-16,9 4-1 15,4 4 2-15,8 5 7 16,2 3 17-16,4 1 8 15,0 1-8-15,0 0-3 16,0 0-9-16,0 0-5 16,0 0-7-16,0 0-1 15,15 8 0-15,7 7 1 16,5 8 12-16,2 3 3 16,0 2 0-16,0 6-9 15,-2 0-6-15,-3 4-1 16,-6-3 0-16,-5 2 0 0,-6-4 1 15,-4-4-1-15,-3 0 1 16,0-1 0-16,-19-4 1 16,-10 0 8-16,-4-4-1 15,-11 0 1-15,-3-4-3 16,0-2-5-16,2-2 0 16,5-2 0-16,11-4 0 15,7-2 0-15,11-4 1 16,7 0 4-16,4 0 0 15,0 0 3-15,6-6 3 16,23-14-11-16,13-4-1 16,8-2-1-16,6 0 0 15,-6 2 1-15,-9 6 0 0,-10 6-1 16,-14 5-5 0,-6 4 0-16,-8 3 5 0,-3 0-5 15,0 0 6-15,0 0-1 16,-14 0 2-16,-12 0 0 15,-10 10-1-15,-6 0 6 16,-3 3-6-16,9-2 9 16,7-3-8-16,12-4 0 15,8 0 1-15,6-4-2 16,3 0 0-16,3 0-2 16,21-6-8-16,12-13 9 15,11-2 0-15,-1-3 1 0,-3 0-12 16,-14 4 3-16,-11 5 7 15,-10 6 2-15,-5 4 6 16,-3 4 5-16,-3 1-10 16,-18 0 6-16,-13 6-7 15,-9 12-6-15,-1 0 4 16,4 1 2-16,9-2-1 16,11-5 0-16,11-6-5 15,4-2 0-15,5-4 4 16,0 0-5-16,18 0-2 15,11-14 8-15,4-3 0 16,1 4-4-16,-7 0-16 16,-9 4 0-16,-9 5 12 15,-7 2 9-15,-2 2 1 16,0 0 11-16,0 0-5 0,-16 0-2 16,-4 3-5-16,-7 9-8 15,3-1 8-15,1 0-1 16,6-1 0-16,5-1-1 15,6-3-7-15,3 0-19 16,1-1-140-16,2-2-187 16,0-3-323-16,0 0-804 0</inkml:trace>
  <inkml:trace contextRef="#ctx0" brushRef="#br0" timeOffset="-210919.78">24368 9050 1582 0,'0'0'674'16,"0"0"-392"-16,0 0-23 15,0 0-63-15,0 0-117 16,0 0-55-16,0 0-14 15,74-15 35-15,-39 19 32 16,3 3-16-16,2-2-31 16,-5 0-15-16,-4-1-14 15,-8-2-1-15,-11-2-72 16,-10 0-177-16,-10 0-78 0,-17 0-249 16,-4 0-414-16</inkml:trace>
  <inkml:trace contextRef="#ctx0" brushRef="#br0" timeOffset="-210757.79">24446 9043 117 0,'0'0'92'0,"0"0"841"0,0 0-566 16,0 0-136-16,0 0-24 16,0 0-2-16,0 0-1 15,-47 95-14-15,43-53-37 16,-3 8-60-16,1 0-53 16,-2 2-23-16,2-2-16 15,-1-4-1-15,-1-3-40 16,-13-7-219-16,4-11-292 15,-1-10-331-15</inkml:trace>
  <inkml:trace contextRef="#ctx0" brushRef="#br0" timeOffset="-210581.25">24326 9316 856 0,'0'0'941'16,"0"0"-432"-16,0 0-365 15,0 0 0-15,0 0-66 16,124-9-53-16,-84 9-25 16,7 0-42-16,-9 0-433 15,-7-7-1562-15</inkml:trace>
  <inkml:trace contextRef="#ctx0" brushRef="#br0" timeOffset="-210396.87">24771 9201 1731 0,'0'0'736'15,"0"0"-560"-15,0 0-117 16,0 0-32-16,0 0-3 16,0 0-12-16,114 27-10 15,-67-27-2-15,-9 0-283 16,-7 0-867-16</inkml:trace>
  <inkml:trace contextRef="#ctx0" brushRef="#br0" timeOffset="-209872.69">25373 9043 978 0,'0'0'1386'16,"0"0"-708"-16,0 0-377 15,0 0-69-15,0 0-124 16,0 0-66-16,0 0-31 16,2 13-11-16,-20 13 2 15,-4 5 29-15,-2 12 8 16,-8 1-18-16,3 2-9 16,0 1-10-16,5-3-1 0,1-7 1 15,6-5-1-15,3-7 0 16,5-10-1-16,3-4-12 15,4-10-3-15,2-1 6 16,0 0 9-16,0-4 0 16,0-19 0-16,17-14-2 15,8-13-20-15,8-14-1 16,2-10-13-16,2 0-10 16,-6 8 28-16,-9 13 18 15,-6 19 0-15,-8 17 37 16,-3 6 29-16,-3 9 5 15,0 2-37-15,3 0-28 16,2 8-6-16,6 18-10 16,3 10 9-16,1 13 1 15,1 9 14-15,-3 6 4 0,-1-3-5 16,-3 2-11-16,-2-7-1 16,-2-8 1-16,0-8-1 15,-3-8-1-15,0-7-22 16,-4-9-98-16,0-9-126 15,-13-2-281-15,-5-5-193 0</inkml:trace>
  <inkml:trace contextRef="#ctx0" brushRef="#br0" timeOffset="-209689.3">25199 9296 1500 0,'0'0'840'0,"0"0"-471"15,0 0-118-15,0 0-138 16,0 0-84-16,0 0-19 16,0 0-8-16,74 14 4 15,-32-4-6-15,-7-2-318 16,-6-4-807-16</inkml:trace>
  <inkml:trace contextRef="#ctx0" brushRef="#br0" timeOffset="-205417.42">24187 10457 2109 0,'0'0'782'16,"0"0"-539"-16,0 0-17 15,0 0-117-15,0 0-76 16,118 108 57-16,-49-45 75 0,12 9-42 16,8 6-30-16,0 2-12 15,-4-6-39-15,-7-5-42 16,-14-11 0-16,-8-10 0 15,-14-12 0-15,-9-10 0 16,-10-8 0-16,-5-8 0 16,-5-6 0-16,-1-4 0 15,-1 0 0-15,-3-4 0 16,2-14-113-16,-10-29-185 16,0 4-345-16,-18-5-572 0</inkml:trace>
  <inkml:trace contextRef="#ctx0" brushRef="#br0" timeOffset="-205185.04">24804 10401 1733 0,'0'0'907'0,"0"0"-537"16,0 0-124-16,0 0-118 15,0 0-74-15,-82 118 98 16,37-45 35-16,-7 9-43 15,-2 6-57-15,2-4-42 16,8-4-28-16,11-12-11 16,4-9-6-16,6-9-8 15,1-10-97-15,-12-2-138 16,5-12-374-16,2-11-704 0</inkml:trace>
  <inkml:trace contextRef="#ctx0" brushRef="#br0" timeOffset="-196566.34">24283 11881 1724 0,'0'0'634'0,"0"0"-430"16,0 0-101-16,0 0-64 0,0 0-30 16,0 0 21-16,67 40 70 15,-29-24 16-15,2-4-35 16,1-3-39-16,-6-3-26 15,-4-4-10-15,-7 1-6 16,-6-3 0-16,-11 2-139 16,-7-2-98-16,-17 0-50 15,-26-2-515-15,1-8-224 16</inkml:trace>
  <inkml:trace contextRef="#ctx0" brushRef="#br0" timeOffset="-196388.36">24283 11881 149 0,'105'68'743'15,"-119"-68"-356"-15,1 0-64 16,2 0-42-16,4 4-51 15,0 7-19-15,1 4-54 0,-3 5-1 16,3 9-27 0,-4 2 9-16,2 7-31 0,1 5-46 15,3 1-24-15,4-4-20 16,0-2-16-16,0-4 0 16,6-8-1-16,9-4 0 15,4-6-51-15,5-10-168 16,-4-2-143-16,-6-4-460 0</inkml:trace>
  <inkml:trace contextRef="#ctx0" brushRef="#br0" timeOffset="-196219.85">24290 12203 123 0,'0'0'1863'15,"0"0"-1310"-15,0 0-419 16,0 0-58-16,0 0-57 15,0 0-11-15,0 0-7 16,121-1-1-16,-75 1-82 16,-6-2-492-16</inkml:trace>
  <inkml:trace contextRef="#ctx0" brushRef="#br0" timeOffset="-196056.16">24600 12144 909 0,'0'0'939'16,"0"0"-572"-16,0 0-171 0,0 0 11 16,113 0-110-16,-70 0-69 15,1 2-28-15,10 2-4 16,-12-1-282-16,-13-3-585 0</inkml:trace>
  <inkml:trace contextRef="#ctx0" brushRef="#br0" timeOffset="-195754.2">25117 11908 2029 0,'0'0'779'15,"0"0"-495"-15,0 0-63 16,0 0-127-16,0 0-81 16,0 0-12-16,0 0-1 15,0 71 6-15,0-34 7 16,-3 6-1-16,-4 0-11 16,1 1 1-16,2 0-2 15,-1-4 0-15,1-2-142 16,-6 4-203-16,2-11-271 15,-1-8-490-15</inkml:trace>
  <inkml:trace contextRef="#ctx0" brushRef="#br0" timeOffset="-195289.91">25088 12033 955 0,'0'0'1086'15,"0"0"-540"-15,0 0-284 16,0 0 7-16,0 0-116 16,0 0-102-16,0 0-35 15,77-30 1-15,-54 36 11 16,2 6-2-16,-4 4-10 0,-3 0-10 16,1 0-4-1,-6 2-1-15,-3 3 0 0,-2-1 1 16,-2-1-1-16,-1 0 0 15,-5 1 1-15,0-4 4 16,0 0-5-16,0-2 16 16,-11-2 23-16,-5 2 25 15,-5 0-10-15,2 0-16 16,-4-3-19-16,3 2-5 16,-2-1-8-16,4-1 1 15,0-4-2-15,3 0 0 16,2 0-5-16,1-3 5 15,4 0-4-15,1-2-1 16,3 0 1-16,-2 0-1 16,2-2 5-16,2 2-5 0,-2-2-1 15,2 2-1-15,-1-2-62 16,-3 5-84-16,-6-5-142 16,1 0-380-16,3 0-558 15</inkml:trace>
  <inkml:trace contextRef="#ctx0" brushRef="#br0" timeOffset="-194171.98">24274 12468 546 0,'0'0'318'15,"0"0"256"-15,0 0-316 0,0 0-30 16,0 0-26-16,0 0-45 16,0 0-27-16,31-40-11 15,-31 40-27-15,0 0-35 16,0 0-25-16,0-1 4 16,0 1 25-16,0 0 17 15,0-3 12-15,0 3-33 16,2 0-32-16,1 0-19 15,4-2-6-15,6 2-2 16,7-1 1-16,9-4 1 16,7 3 1-16,-1 0 0 0,1 0-1 15,-3 2 0 1,-8 0-14-16,-2 0-185 0,-11 4-320 16,-5 4-442-16</inkml:trace>
  <inkml:trace contextRef="#ctx0" brushRef="#br0" timeOffset="-193891.65">24245 12679 439 0,'0'0'1733'0,"0"0"-1253"0,0 0-352 16,0 0 19-16,0 0-84 15,0 0-1-15,0 0-21 16,91 0-29-16,-68 0-11 16,-5 0-1-16,-3 6-90 15,-8 0-181-15,-5 0-290 16,-2-2-282-16</inkml:trace>
  <inkml:trace contextRef="#ctx0" brushRef="#br0" timeOffset="-193720.64">24245 12679 252 0,'29'36'237'0,"-35"-29"633"16,-3 4-502-16,-3 5-116 16,4 4 7-16,-3 7-89 15,1 2-35-15,2 7-37 0,1 3-54 16,3-2-25-16,2 2-13 15,2-3-6-15,0-4 0 16,-2 0-122-16,-1-8-203 16,0-10-383-16</inkml:trace>
  <inkml:trace contextRef="#ctx0" brushRef="#br0" timeOffset="-193548.14">24226 12953 552 0,'0'0'1161'16,"0"0"-640"-16,0 0-347 0,0 0 8 16,0 0-72-16,131-27-67 15,-89 27-28-15,-1 0-15 16,9 0-41-16,-9 0-344 16,-10-4-812-16</inkml:trace>
  <inkml:trace contextRef="#ctx0" brushRef="#br0" timeOffset="-193354.59">24621 12868 892 0,'0'0'1026'0,"0"0"-430"15,0 0-419-15,0 0-17 16,0 0-86-16,0 0-53 15,126-12-21-15,-90 12-16 16,-7 0-223-16,-6 0-407 0</inkml:trace>
  <inkml:trace contextRef="#ctx0" brushRef="#br0" timeOffset="-193096.52">25055 12669 1247 0,'0'0'1254'15,"0"0"-774"-15,0 0-286 16,0 0-69-16,0 0-93 16,0 0-31-16,0 0 0 15,-4 90 5-15,-2-43-5 16,0 3-1-16,-3 0 0 15,-3-3-1-15,-1 0-97 16,-7 5-181-16,3-14-79 16,0-12-301-16</inkml:trace>
  <inkml:trace contextRef="#ctx0" brushRef="#br0" timeOffset="-192610.94">25016 12972 1300 0,'0'0'805'0,"0"0"-490"16,0 0-95-16,0 0-71 16,0 0-77-16,118-35-35 15,-76 32-19-15,3-1-16 16,-5 0-1-16,-4 0 0 16,-5-2-1-16,-4-2-21 15,-9-3-76-15,-3 0-21 16,-3-6-44-16,-8 0 46 15,-4-3 71-15,0-1 45 16,0 3 5-16,0 3 108 16,-6 2 70-16,-4 4 3 0,6 5-5 15,-1 1-37-15,5 3-30 16,0 0-37-16,0 0-29 16,0 0-28-16,0 10-14 15,0 12 9-15,-2 6 31 16,2 9 2-16,0 4-18 15,0 6-3-15,0 1-7 16,0 3-14-16,0-6-5 16,0-3-1-16,5-6 1 15,-5-8 0-15,2-8 0 16,-2-6 5-16,0-7-5 16,0-4 10-16,0-3-5 15,0 0 6-15,0 0-5 0,2 0-5 16,-2 0-2-1,0 0-8-15,0 0-157 0,0 0-403 16,-9 0-506-16</inkml:trace>
  <inkml:trace contextRef="#ctx0" brushRef="#br0" timeOffset="-192083.64">24390 13990 1846 0,'0'0'682'0,"0"0"-453"0,0 0-51 16,0 0-85-16,0 0 11 15,67 124 88-15,-11-60 21 16,10 10-18-16,11-3-56 16,-2 2-47-16,0-11-37 15,-7-4-26-15,-8-10-22 16,-9-8-6-16,-8-5 0 15,-10-6-1-15,-8-11 0 16,-10-4-80-16,-6-6-113 16,-9-8-291-16,0-10-271 15,0-11-1614-15</inkml:trace>
  <inkml:trace contextRef="#ctx0" brushRef="#br0" timeOffset="-191834.93">25105 13904 2018 0,'0'0'832'16,"0"0"-649"-16,0 0 16 16,-160 139 33-16,62-33-46 15,-2 3-50-15,3-8-34 16,9-13-37-16,21-19-41 15,-4 1-18-15,0 2-6 0,13-9 0 16,6-12-63-16,1 1-152 16,11-19-325-16,6-13-530 15</inkml:trace>
  <inkml:trace contextRef="#ctx0" brushRef="#br0" timeOffset="-186947.95">26071 10040 2528 0,'0'0'632'0,"0"0"-474"15,0 0 6-15,0 0-86 0,0 0-42 16,110 172 87 0,-31-81-1-16,14 7-26 0,1-16-21 15,10 6-23-15,-6-10-20 16,-11-15-32-16,-16-11 0 15,-15-12 0-15,-15-10 0 16,-17-13 0-16,-10-4-14 16,-8-9-88-16,-6-4-103 15,-9 0-142-15,-11-12-407 0</inkml:trace>
  <inkml:trace contextRef="#ctx0" brushRef="#br0" timeOffset="-186699.79">26745 10158 2326 0,'0'0'726'16,"0"0"-506"-16,0 0-3 16,0 0-103-16,0 0-48 15,-151 133 38-15,79-63-11 16,-3 4-36-16,-6 0-27 15,4 0-18-15,7-6-11 16,8-6-1-16,9-3-19 16,6-5-119-16,0 9-156 15,11-18-327-15,10-12-208 0</inkml:trace>
  <inkml:trace contextRef="#ctx0" brushRef="#br0" timeOffset="-181826.89">26096 11803 905 0,'0'0'1523'0,"0"0"-1069"15,0 0-136-15,0 0-44 16,0 0-161-16,0 0-82 16,17-6-31-16,-9 56 2 15,1 11 35-15,0 2 10 16,-2 1 1-16,-3-2-27 15,1-3-14-15,-5-6-6 16,0-4-1-16,0-5-21 0,0-5-144 16,-13-8-205-16,-1-12-319 15,1-14-375-15</inkml:trace>
  <inkml:trace contextRef="#ctx0" brushRef="#br0" timeOffset="-181574.15">26186 11899 2016 0,'0'0'732'0,"0"0"-541"15,0 0-95-15,0 0-70 16,0 0-11-16,0 0 36 16,103 104 21-16,-77-70-1 0,-4 2-10 15,-8-3-10-15,-5-2-15 16,-9 0-9-16,0-3-9 15,-2 0 3-15,-19 1-3 16,-3-2-8-16,-10 1-10 16,-3-2-42-16,-30-8-208 15,7-4-444-15,10-10-1110 0</inkml:trace>
  <inkml:trace contextRef="#ctx0" brushRef="#br0" timeOffset="-181421.9">26458 12216 689 0,'0'0'1705'16,"0"0"-1356"-1,0 0-191-15,0 0-95 0,0 0-63 16,149-19-64-16,-105 19-397 16,-7 0-487-16</inkml:trace>
  <inkml:trace contextRef="#ctx0" brushRef="#br0" timeOffset="-181205.88">26906 11949 649 0,'0'0'1736'0,"0"0"-1221"16,0 0-334-1,0 0-106-15,0 0-54 0,0 0 5 16,-29 120-7-16,22-71-8 15,0-1-10-15,3 0 1 16,-1-2-2-16,1-2-6 16,-4 6-162-16,-4-13-219 15,3-12-515-15</inkml:trace>
  <inkml:trace contextRef="#ctx0" brushRef="#br0" timeOffset="-180898.22">26870 11991 1341 0,'0'0'1001'0,"0"0"-636"16,0 0-144-16,0 0-70 16,0 0-107-16,0 0-19 15,0 0 34-15,98 58 17 16,-69-32-15-16,-3 2-8 15,-3 1-5-15,-3 1-15 16,-5-2-11-16,-3 0-5 16,-10-2-8-16,-2-2 1 15,0-3 4-15,-8-4 10 16,-15-1 7-16,-6-1-7 16,-4-5-11-16,-10 1-13 15,-24 5-90-15,9-1-217 16,3-4-477-16</inkml:trace>
  <inkml:trace contextRef="#ctx0" brushRef="#br0" timeOffset="-180380.06">26210 12806 1750 0,'0'0'1058'0,"0"0"-673"0,0 0-132 16,0 0-109-1,0 0-108-15,0 0-36 0,0 0 0 16,-18 81 8-16,7-42 15 16,-2 3 14-16,0-2-10 15,0-2-21-15,4-4-5 16,-3-8 0-16,6-4 1 15,-1-9-2-15,3-1 0 16,4-11-43-16,0-1-13 16,0 0 17-16,0-14 18 15,4-18-46-15,16-12-28 16,7-12 47-16,-1-6 33 16,1-2 15-16,-2 5 1 15,-6 14 10-15,-3 8 29 16,-5 12 29-16,-3 12 30 0,-4 7-16 15,-2 6-31 1,0 0-28-16,1 0-24 0,5 14-4 16,4 14 3-16,1 11 1 15,2 8 8-15,1 10-8 16,-5 2 6-16,1 6-6 16,-4-3 0-16,-3-3-1 15,-1-8 0-15,-4-7-95 16,0-4-117-16,-9-13-279 15,-9-14-296-15</inkml:trace>
  <inkml:trace contextRef="#ctx0" brushRef="#br0" timeOffset="-180204.88">26150 13012 1713 0,'0'0'896'0,"0"0"-584"15,0 0-158-15,0 0-100 16,0 0-44-16,0 0-4 16,121 28-6-16,-84-12-215 15,-6-8-442-15</inkml:trace>
  <inkml:trace contextRef="#ctx0" brushRef="#br0" timeOffset="-180049.82">26538 13020 441 0,'0'0'1704'0,"0"0"-1435"0,0 0-175 15,0 0-17-15,127 2-77 16,-71-2-77-16,-12-12-391 16,-10-4-955-16</inkml:trace>
  <inkml:trace contextRef="#ctx0" brushRef="#br0" timeOffset="-179829.95">26952 12808 725 0,'0'0'1328'0,"0"0"-661"0,0 0-463 16,0 0-111-16,0 0-30 15,0 0 45-15,5 114-30 16,-5-68-32-16,-9 4-19 15,0 0-15-15,-5-2-11 16,4-4-1-16,-6-6-77 16,-2-9-209-16,0-9-321 15,7-14-589-15</inkml:trace>
  <inkml:trace contextRef="#ctx0" brushRef="#br0" timeOffset="-179657.85">26950 13039 965 0,'0'0'1039'0,"0"0"-494"0,0 0-361 16,0 0-2-16,0 0-95 15,125-25-54-15,-94 25-33 16,-2 0-13-16,-2-2-155 16,0-13-120-16,-8 4-211 15,-3-7-309-15</inkml:trace>
  <inkml:trace contextRef="#ctx0" brushRef="#br0" timeOffset="-179502.25">27295 12815 367 0,'0'0'193'16,"0"0"1150"-16,0 0-795 15,0 0-254-15,0 0-73 16,0 0-155-16,0 0-54 16,2 50 10-16,-8-13-1 15,-1 8-9-15,3 5-5 0,4 5-7 16,0 23-97-16,0-12-375 15,9-9-409-15</inkml:trace>
  <inkml:trace contextRef="#ctx0" brushRef="#br0" timeOffset="-179162.64">26462 14121 1827 0,'0'0'983'0,"0"0"-600"0,0 0-203 15,0 0-38-15,0 0-80 16,0 0-2-16,0 0 93 15,85 145-21-15,-43-92-32 16,3 1-26-16,-1-1-74 16,1-3 0-16,-1-4 0 15,-1-6 0-15,-5-9 0 16,-5-8 0-16,-6-6-138 16,-7-17-207-16,-6-11-393 0,-10-15-724 0</inkml:trace>
  <inkml:trace contextRef="#ctx0" brushRef="#br0" timeOffset="-178946.87">26919 13984 2642 0,'0'0'604'15,"0"0"-436"-15,-127 118 79 16,29-6-94-16,-26 32-43 15,-13 14-34-15,19-24-32 16,32-36-25-16,36-35-11 0,10-17-8 16,-3 6-27-1,-5 5-99-15,7-8-195 0,13-25-543 0</inkml:trace>
  <inkml:trace contextRef="#ctx0" brushRef="#br0" timeOffset="-172041.45">27821 12123 2054 0,'0'0'581'16,"0"0"-277"-16,0 0 29 15,0 0-98-15,0 0-129 16,2 0-79-16,29 33-26 16,21 14 9-16,15 14 11 15,15 9-7-15,10 4 37 16,1-1 1-16,3-3-2 15,-5-5-10-15,-6-6-4 16,-9-7-9-16,-14-10-13 16,-10-9-13-16,-17-10 0 15,-10-9 0-15,-10-3-1 16,-6-9-1-16,-6-2-102 16,-3 0-130-16,-14-16-122 15,-8-12-427-15</inkml:trace>
  <inkml:trace contextRef="#ctx0" brushRef="#br0" timeOffset="-171774.83">28652 12046 1046 0,'0'0'1397'0,"0"0"-933"15,0 0-336-15,0 0 15 16,-138 120 40-16,41-12-8 15,3-1-46-15,7-5-40 16,16-16-55-16,22-22-14 16,-1 0-11-16,6 0-2 0,11-16-5 15,12-14-2-15,8-12 0 16,4-8-1-16,7-6-5 16,-3-5-122-16,-3-3-145 15,-1 0-313-15,-3-11-249 0</inkml:trace>
  <inkml:trace contextRef="#ctx0" brushRef="#br0" timeOffset="-170099.89">27799 13736 1958 0,'0'0'670'0,"0"0"-405"16,0 0 17-16,0 0-119 15,0 0-111-15,0 0-52 16,0 0 0-16,-2 22 0 16,2 9 0-16,0 6 21 15,2 7-4-15,1 2-11 16,-3 0-5-16,0 0-1 0,0-3-21 15,0-5-164-15,-12 4-170 16,-1-12-252-16,-3-13-407 0</inkml:trace>
  <inkml:trace contextRef="#ctx0" brushRef="#br0" timeOffset="-169644.67">27886 13772 1662 0,'0'0'615'0,"0"0"-438"16,0 0 26-16,0 0-74 15,0 0-73-15,116-25-31 16,-87 34-4-16,-5 9 3 16,-3-1-2-16,-6 2-4 0,-4 1 3 15,-8-4-7-15,-3 2 8 16,0-8 21-16,-8 2 19 15,-11-2 7-15,-4-2-15 16,-3-2-24-16,3-4-11 16,6 0-8-16,5 0-10 15,5-2 1-15,7 0-1 16,0 0 5-16,0 0-6 16,0 2-13-16,12 2-7 15,5 4 19-15,8 2 1 16,2 4-1-16,-2 3 0 15,-2 1 0-15,-4 1-5 0,-6 0 5 16,-6-2 0-16,-7 0 1 16,0-1 0-16,0-2 1 15,-16 0 14-15,-11 0 10 16,-4-2-5-16,-7 0-7 16,-4-4-13-16,-1 0-11 15,-15-8-169-15,14 0-378 16,7 0-465-16</inkml:trace>
  <inkml:trace contextRef="#ctx0" brushRef="#br0" timeOffset="-169453.65">28296 13886 1540 0,'0'0'977'0,"0"0"-749"0,0 0-55 16,0 0-110-16,0 0-48 15,0 0-9-15,0 0-5 16,98 20-1-16,-78-14-55 16,2-2-206-16,-4-4-343 15,-3 0-892-15</inkml:trace>
  <inkml:trace contextRef="#ctx0" brushRef="#br0" timeOffset="-169216.82">28806 13705 1805 0,'0'0'906'0,"0"0"-567"15,0 0-141-15,0 0-130 16,0 0-61-16,0 0 2 16,0 0 0-16,-42 149 4 15,26-99-2-15,1-2-10 16,2 2 0-16,1-8 1 15,3-2-2-15,1-3-59 16,-2-5-201-16,2-8-233 16,-1-14-178-16,1-8-1042 0</inkml:trace>
  <inkml:trace contextRef="#ctx0" brushRef="#br0" timeOffset="-169041.74">28760 14022 529 0,'0'0'1365'0,"0"0"-1015"15,0 0-172-15,0 0-92 16,0 0 5-16,0 0-23 16,131-1-38-16,-94 1-21 15,-1 0-8-15,-7 0-1 16,-2 0-84-16,-5-5-156 16,-3-9-333-16,-9-2-390 0</inkml:trace>
  <inkml:trace contextRef="#ctx0" brushRef="#br0" timeOffset="-168841.05">29084 13791 666 0,'0'0'258'0,"0"0"711"16,0 0-585-1,0 0-101-15,0 0-110 0,0 0-100 16,0 0-29-16,-17 50 93 16,11-8 13-16,0 8-30 15,4 6-43-15,2 2-39 16,0 0-23-16,0-4-8 15,5-4-5-15,6-1-2 16,2-10 0-16,-3 3-131 16,-2-8-347-16,-5-11-412 0</inkml:trace>
  <inkml:trace contextRef="#ctx0" brushRef="#br0" timeOffset="-167579.8">27823 14614 700 0,'0'0'1201'16,"0"0"-569"-16,0 0-326 16,0 0-60-16,0 0-144 15,0 0-72-15,0 0-21 16,74-8 9-16,-34 4 15 15,0 2-18-15,1-1-14 16,-6 2-1-16,-8 1 0 0,-8 0-112 16,-11 0-213-16,-8 0-233 15,0-3-183-15</inkml:trace>
  <inkml:trace contextRef="#ctx0" brushRef="#br0" timeOffset="-167430.14">27924 14620 157 0,'0'0'534'0,"0"0"10"15,0 0-257-15,0 0 31 16,-43 146-65-16,35-88-68 16,1 5-58-16,3-1-71 15,2-3-38-15,0-6-18 16,-2-1-31-16,2-13-278 16,-2-15-611-16</inkml:trace>
  <inkml:trace contextRef="#ctx0" brushRef="#br0" timeOffset="-167225.08">27873 14887 1458 0,'0'0'982'16,"0"0"-673"-16,0 0-52 15,0 0-142-15,0 0-61 16,0 0-25-16,126-8-20 15,-80 8-9-15,2 4 0 0,17-4-141 16,-14 0-430-16,-11-2-672 0</inkml:trace>
  <inkml:trace contextRef="#ctx0" brushRef="#br0" timeOffset="-167038.48">28323 14801 1744 0,'0'0'821'0,"0"0"-564"15,0 0-100-15,0 0-114 16,0 0-41-16,0 0-2 16,131 1-131-16,-95 4-232 0,-5-5-541 15</inkml:trace>
  <inkml:trace contextRef="#ctx0" brushRef="#br0" timeOffset="-166528.64">29125 14629 1508 0,'0'0'1215'15,"0"0"-737"-15,0 0-158 16,0 0-96-16,0 0-94 16,0 0-47-16,0 0-31 0,-4-83-31 15,-10 83-19 1,-11 10-2-16,-12 13-6 0,-8 8 5 16,-6 9-10-16,1 8-2 15,8 6-2-15,7 6 7 16,8-1-2-16,11-3-13 15,10-6 1-15,6-6 16 16,0-11-2-16,9-12-16 16,11-7-28-16,6-7 14 15,8-7 17-15,3 0 11 16,4-17 8-16,-3-8 2 16,-3-4 1-16,-8 1 5 15,-9 6-5-15,-7 9 0 16,-6 6 19-16,-5 7-1 15,0 0-10-15,0 0-9 0,0 11-6 16,0 12-2-16,-3 4 8 16,-5 12-1-16,-2 3 1 15,4 2-1-15,1 1 0 16,5-5 0-16,0-4-8 16,0-11-93-16,0 4-162 15,0-15-322-15,0-7-308 0</inkml:trace>
  <inkml:trace contextRef="#ctx0" brushRef="#br0" timeOffset="-165625.62">30123 14239 378 0,'0'0'2267'0,"0"0"-1760"16,0 0-347-16,0 0-76 15,0 0-30-15,122 147 117 16,-53-69-35-16,8 10-46 16,4 0-27-16,2-1-13 0,0-7-10 15,-10-13-16-15,-8-10-16 16,-14-13-7-16,-13-11 0 16,-11-12-1-16,-9-11 0 15,-7-6-23-15,-5-4-91 16,-6-10-150-16,0-12-345 15,-4-10-804-15</inkml:trace>
  <inkml:trace contextRef="#ctx0" brushRef="#br0" timeOffset="-165425.09">30705 13878 1500 0,'0'0'1537'15,"0"0"-1210"-15,0 0-231 0,-21 152-43 16,-52 3 137-16,-31 28-70 16,-21 9-48-16,2-18-13 15,27-29-53-15,20-27-6 16,0-10-19-16,19-36-290 16,10-27-680-16</inkml:trace>
  <inkml:trace contextRef="#ctx0" brushRef="#br0" timeOffset="-123983.91">18920 15641 104 0,'0'0'68'0,"0"0"-49"15,0 0-18-15,0 0 6 16,0 0-6-16,-7 44 0 15,7-44-1-15,0 0-48 16,0-12-105-16</inkml:trace>
  <inkml:trace contextRef="#ctx0" brushRef="#br0" timeOffset="-121585.66">18165 9919 965 0,'0'0'1107'0,"0"0"-637"16,0 0-149-16,0 0 30 15,0 0-66-15,0 0-111 16,0 0-119-16,0-43-38 16,0 43-17-16,0 0-1 15,25 20-19-15,21 16 8 16,39 33 12-16,42 42 2 0,35 39 28 15,17 14 7 1,-9-4 58-16,-15-22-59 0,-19-25 16 16,-7-10-8-16,-24-19 4 15,-23-24-8-15,-24-16-40 16,-13-4 0-16,-1-5 0 16,-2 1 0-16,-1-2 0 15,-14-10 0-15,-12-7 0 16,-3-6 0-16,-4-4 0 15,-1-3 0-15,-1-3 0 16,1 1 0-16,-2 1-24 16,2-3-140-16,-3 1-188 15,-4-1-475-15</inkml:trace>
  <inkml:trace contextRef="#ctx0" brushRef="#br0" timeOffset="-121247.08">19609 9812 1340 0,'0'0'818'0,"0"0"-346"16,0 0-174-16,0 0 57 15,0 0-61-15,0 0-171 16,0 0-92-16,-10-69-31 16,-23 113-54-16,-42 52-4 0,-52 64 53 15,-23 28 5-15,-3 6 53 16,24-18-19-16,35-37 31 16,24-30-19-16,26-26-22 15,13-21-18-15,11-12-6 16,2 5-81-16,4-1-292 15,4-8-464-15,8-26-593 0</inkml:trace>
  <inkml:trace contextRef="#ctx0" brushRef="#br0" timeOffset="-59450.57">20208 8057 1495 0,'0'0'601'0,"0"0"-346"0,0-14-25 15,0 14 3-15,4 0-84 16,10 2-84-16,11 18-50 16,13 12 116-16,14 10 44 15,14 12-20-15,25 28-19 16,22 35-41-16,28 40-46 15,8 11 8-15,5-4-25 16,-14-16-10-16,-15-26 25 16,-20-22-1-16,-28-19 4 15,-16-23-19-15,-10-8-4 16,3 3-27-16,-4-2 0 16,0-2 0-16,-15-16 0 0,-14-12 0 15,-8-11 0 1,-9-5 0-16,-4-5 0 0,0-3 0 15,0-21 0-15,-4-14 0 16,-14-10-35-16,-6-13-101 16,-7-5-137-16,-27-46-274 15,6 18-207-15,4 0-352 0</inkml:trace>
  <inkml:trace contextRef="#ctx0" brushRef="#br0" timeOffset="-59162.59">21417 7903 1595 0,'0'0'943'0,"0"0"-697"16,0 0-136-16,0 0-23 15,0 0 70-15,-77 164 138 16,-6-38-146-16,-39 44-101 15,-20 21-27-15,1-10 34 16,14-23-7-16,23-32 8 16,17-27-28-16,17-23-7 15,13-16-15-15,1-8-5 16,-2 6-1-16,-5 4-27 16,-8 19-195-16,20-23-334 15,18-20-378-15</inkml:trace>
  <inkml:trace contextRef="#ctx0" brushRef="#br0" timeOffset="-40028.34">22028 6035 1687 0,'0'0'655'0,"0"0"-439"0,0 0 23 15,0 0-34-15,0 0-66 16,0 0-51-16,27 25-38 15,-7-3-22-15,12 7 92 16,12 16 18-16,9 9-21 16,14 12-17-16,24 25-20 15,32 27-20-15,31 26-12 16,10 2 1-16,-25-23-10 16,-33-33-1-16,-34-31-38 15,-9-7 0-15,8 3 0 16,7 2 0-16,-2-3 0 15,-18-16 0-15,-16-12 0 16,-18-10 0-16,-10-10 0 16,-7-4 0-16,-7-2 0 15,0 0 0-15,0-11 0 0,0-10 0 16,0-9 0-16,-3-6-32 16,-10-6-187-16,-12-30-276 15,1 11-302-15,2 1-1116 0</inkml:trace>
  <inkml:trace contextRef="#ctx0" brushRef="#br0" timeOffset="-39733.8">23537 5839 925 0,'0'0'1494'0,"0"0"-980"15,0 0-369-15,0 0 5 16,0 0-90-16,-212 175 60 16,52-13 82-16,-21 26-71 15,6 7-28-15,25-12-46 16,34-22-16-16,18-11-29 16,24-31-11-16,21-28-1 15,18-30 0-15,8-18-1 16,4 1 0-16,1 0-51 15,3-2-137-15,0-17-266 16,8-14-243-16,4-11-665 0</inkml:trace>
  <inkml:trace contextRef="#ctx0" brushRef="#br0" timeOffset="-21082.94">24110 7982 552 0,'0'0'1606'15,"0"0"-1283"-15,0 0-204 16,0 0-1-16,82 50 106 15,-27-8 42-15,17 9-77 16,22 29-35-16,24 34-37 16,22 43-54-16,11 16-13 0,-3-3 1 15,-11-15 3 1,-8-32 12-16,4-8-36 0,-7-15 28 16,-21-24-2-16,-25-20-56 15,-26-18 0-15,-14-12 0 16,-5 1 0-16,-3-7 0 15,-6-4 0-15,-15-12 0 16,-9-4 0-16,-2-20-3 16,-33-77-159-16,-11 6-344 15,-5-16-381-15</inkml:trace>
  <inkml:trace contextRef="#ctx0" brushRef="#br0" timeOffset="-20836.19">25556 7882 2183 0,'-135'100'475'0,"-27"37"-314"16,-29 37 135-16,14 13-24 15,24-10-56-15,13-9-94 16,15-18-61-16,17-18-43 15,8-13-10-15,18-23-2 16,15-15-6-16,11-19-22 0,-33 24-148 16,11-12-198-1,6-14-537-15</inkml:trace>
  <inkml:trace contextRef="#ctx0" brushRef="#br0" timeOffset="-8959.35">23844 11728 616 0,'0'0'751'0,"0"0"-152"0,0 0-292 16,0 0-28-1,0-6-2-15,0 6-41 0,0 0-86 16,2 0-60-16,19 0-39 16,8 11-8-16,13 13 67 15,9 12 11-15,7 8-64 16,5 14-34-16,3 11 20 16,19 20 1-16,17 24-4 15,27 21-1-15,-6-10 8 16,-16-23-2-16,-23-27 4 15,-14-20-5-15,10 7-9 16,9 4-35-16,9 3 0 16,-11-7 0-16,-15-13 0 15,-15-8 0-15,-16-12 0 0,-14-8 0 16,-12-8 0-16,-7-6 0 16,-6-2 0-16,2-4 0 15,-2 0 0-15,-2 0 0 16,2 0 0-16,0 0 0 15,0 0 0-15,0-2 0 16,1-10 0-16,-3-1-65 16,0-24-152-16,-3 7-287 15,-11-6-370-15</inkml:trace>
  <inkml:trace contextRef="#ctx0" brushRef="#br0" timeOffset="-8319.86">25165 11480 1098 0,'0'0'1045'16,"0"0"-715"-16,0 0-74 15,0 0-20-15,0 0-110 0,0 0-23 16,-87 170 53-1,12-48-15-15,-32 37-3 0,-18 18-27 16,-13 4-47-16,0-9-10 16,11-12-10-16,6-6 2 15,13-10-2-15,14-13 1 16,22-31-29-16,24-23 27 16,16-27-43-16,8-8 0 15,1-2 0-15,4-2 0 16,-2-2 0-16,11-14 0 15,4-12 0-15,4-6 0 16,2-4 0-16,0 0 0 16,0-3 0-16,2-14-35 15,25-29-148-15,-2 2-317 16,-3 0-368-16</inkml:trace>
  <inkml:trace contextRef="#ctx0" brushRef="#br0" timeOffset="4930.58">27754 13753 916 0,'0'0'952'0,"0"0"-705"16,0 0-43-16,0 0-2 16,0 0-47-16,0 0-54 15,-6 5-13-15,26 7 41 16,11 8 22-16,16 10 5 15,13 14-19-15,14 8 12 16,30 36-29-16,32 35-30 16,40 35-44-16,13 10 16 15,-1-5-11-15,-12-18-9 16,-22-23-2-16,-14-14-7 0,-27-26-8 16,-30-23-25-16,-25-23 0 15,-18-11 0-15,0 4 0 16,-7-8 0-16,-4-2 0 15,-15-15 0-15,-10-4 0 16,-4-4 0-16,0-31 0 16,-18-15 0-16,-15-18-120 15,-38-48-150-15,6 14-392 16,-1 9-371-16</inkml:trace>
  <inkml:trace contextRef="#ctx0" brushRef="#br0" timeOffset="5225.83">29127 13608 2343 0,'0'0'573'16,"0"0"-395"-16,0 0 30 15,0 0-99-15,-114 150-67 16,-15 2 96-16,-35 35 9 16,-19 13-63-16,9-11-33 15,22-25-18-15,21-7-15 16,21-15-11-16,31-33-7 16,25-26-1-16,21-28-64 0,-3 12-164 15,5-6-379-15,4-15-529 16</inkml:trace>
  <inkml:trace contextRef="#ctx0" brushRef="#br0" timeOffset="52827.83">19985 4171 1347 0,'0'0'735'16,"0"0"-397"-16,0 0 0 15,-31-39-26-15,31 38-99 16,0 1-98-16,2 0-73 0,32 6-34 15,17 16 13-15,20 8 6 16,31 22 4-16,33 24-2 16,27 36 17-16,14 19 1 15,-2 9 5-15,-7-6 5 16,-13-17-16-16,-5-11 29 16,-9-14-20-16,-28-21-13 15,-27-18-4-15,-23-12-12 16,-13-9-7-16,-2 0-13 15,-3-1 10-15,-6-8-5 16,-18-9 1-16,-11-7-6 16,-7-7 16-16,-2 0 12 15,0-19-29-15,0-15 0 16,-15-10-108-16,-25-34-171 0,1 9-356 16,-5 7-646-16</inkml:trace>
  <inkml:trace contextRef="#ctx0" brushRef="#br0" timeOffset="53216.99">21465 3789 2150 0,'0'0'742'16,"0"0"-560"-16,0 0-24 16,0 0-42-16,-189 212-30 15,43-36 139-15,-16 29-119 16,8-3-26-16,27-18-44 15,32-27-12-15,14-13-5 16,21-29 11-16,22-32 0 16,14-24-18-16,11-18-12 15,-1 2 0-15,5-3-8 0,0-6 7 16,4-14-11 0,5-10-101-16,0-10-179 0,10 0-420 15,1-4-344-15</inkml:trace>
  <inkml:trace contextRef="#ctx0" brushRef="#br0" timeOffset="62616.75">20117 11953 95 0,'0'0'2091'0,"0"0"-1481"16,0 0-498-16,0 0 51 15,0 0-24-15,0 0 0 0,140 115 100 16,-33-47-50-16,34 35-51 16,35 28-45-16,6 14-5 15,-8-9-88-15,-39-28 0 16,-38-34 0-16,-24-16 0 15,-8-8 0-15,6 6 0 16,5 5 0-16,4 1 0 16,-13-11 0-16,-18-14 0 15,-14-12 0-15,-14-11 0 16,-11-8 0-16,-7-6 0 16,-3 0 0-16,0-17 0 15,-3-16 0-15,-10-16-56 16,-11-59-181-16,4 9-361 0,-2-5-379 15</inkml:trace>
  <inkml:trace contextRef="#ctx0" brushRef="#br0" timeOffset="62898.46">21618 11543 2129 0,'0'0'621'16,"0"0"-527"-16,-64 129 257 15,-23-8-11-15,-44 45-64 16,-27 21-96-16,-8 1-75 16,10-18-105-16,32-25 0 15,17-16 0-15,26-31 0 16,19-22 0-16,16-20 0 0,7-10 0 15,2 6 0-15,5 4-197 16,8-6-387-16,13-19-518 0</inkml:trace>
  <inkml:trace contextRef="#ctx0" brushRef="#br0" timeOffset="123770.21">20378 7030 68 0,'0'0'87'0,"0"0"-66"16,0 0-9-16,0 0-11 15,0 0-1-15,0 0 0 16,-89 61 0-16,77-53 115 16,1-3-62-16,2 0-53 15,-2 0-2-15,0 1-36 16,2 1 6-16,0-3 12 15,0 0 6-15,2-4 5 16,1 0 0-16,2 0-51 16</inkml:trace>
  <inkml:trace contextRef="#ctx0" brushRef="#br0" timeOffset="124982.28">17797 13828 107 0,'0'0'40'16,"0"0"-24"-16,0 0-7 15,0 0 212-15,0 0-151 16,0 0-41-16,0 0-4 0,45-106 24 16,-21 89 27-16,5-2-22 15,5 1-8-15,3-4 6 16,2 3-3-16,-1 1-7 16,-3 9 4-16,-2 5-23 15,-4 4-11-15,-2 1-11 16,0 20 6-16,-2 5-6 15,-1 6 0-15,-4 1 6 16,0 2-6-16,-5 1 0 16,-3 0-1-16,-3 2 0 15,-7 2-30-15,-2 0 10 16,0 4-3-16,0 0 11 16,-2 0-4-16,-7-3-14 0,0-3-29 15,-4 8-65 1,4-12-60-16,2-7-19 0</inkml:trace>
  <inkml:trace contextRef="#ctx0" brushRef="#br0" timeOffset="159173.71">10783 11762 2140 0,'0'0'853'16,"0"0"-687"-16,0 0 132 15,0 0-55-15,0 0-132 16,-131 114-51-16,69-21 3 16,-9 25-4-16,-8 21-22 0,4 3 5 15,15-27-18-15,17-32-24 16,16-30 0-16,10-14 0 15,-2-2 0-15,6-5 0 16,2-3 0-16,6-19 0 16,5-10 0-16,0-2 0 15,21-57 0-15,39-59 0 16,40-63 0-16,23-31 0 16,1-6 0-16,-12 36 0 15,-37 60 0-15,-21 37 0 16,-21 37 0-16,-14 19 0 15,-6 8 0-15,-3 4 0 16,-2 9 0-16,-4 8 0 16,3 10 0-16,3 49 0 15,11 56 0-15,4 59 0 0,-1 27 0 16,-4 2 0-16,-4-26 0 16,-5-39 0-16,-3-28 0 15,-3-34 0-15,0-25 0 16,-5-15 0-16,2-4 0 15,-2-5 0-15,0-4 0 16,0-13-30-16,0-10-89 16,0 0-65-16,-7-69-113 15,-15 3-517-15,-7-12-920 0</inkml:trace>
  <inkml:trace contextRef="#ctx0" brushRef="#br0" timeOffset="159365.02">10550 12218 78 0,'0'0'2273'0,"0"0"-1798"0,0 0-188 15,0 0-59-15,0 0-152 16,0 0-44-16,0 0-7 16,162-38-14-16,-89 38-11 15,10 0 0-15,38 4-203 16,-19 3-462-16,-9-4-826 0</inkml:trace>
  <inkml:trace contextRef="#ctx0" brushRef="#br0" timeOffset="159612.08">11666 12041 2340 0,'0'0'733'16,"0"0"-645"-16,0 0 55 15,0 0-75-15,0 0 40 16,113 2 3-16,-59 1-69 16,4 0-27-16,8 1-15 15,8 5-18-15,37-9-201 16,-17 0-457-16,-12 0-608 0</inkml:trace>
  <inkml:trace contextRef="#ctx0" brushRef="#br0" timeOffset="159841.48">12678 11493 2261 0,'0'0'655'16,"0"0"-419"-16,0 0 29 15,0 0-161-15,0 0-71 16,-3 150 117-16,14-62-50 16,0 12-44-16,-5 4-29 15,-2-16-12-15,-4 8-8 0,0-6-7 16,0-5-4-16,-6-9-127 16,-11 8-209-16,3-19-370 15,5-23-520-15</inkml:trace>
  <inkml:trace contextRef="#ctx0" brushRef="#br0" timeOffset="160054.08">12744 11922 2458 0,'0'0'375'0,"0"0"-170"15,0 0-39-15,0 0-52 16,0 0 36-16,131 9-14 15,-77-1-47-15,6-2-32 0,3 0-29 16,3-4-17-16,-1-2-11 16,-5 0-33-16,7-10-158 15,-18-8-258-15,-15-4-427 0</inkml:trace>
  <inkml:trace contextRef="#ctx0" brushRef="#br0" timeOffset="160291.53">13194 11273 2043 0,'0'0'793'0,"0"0"-682"15,0 0-50-15,36 121 222 16,6-3 21-16,10 37-85 16,-6-6-102-16,-11-24-24 0,-12-38-45 15,-5-29-24-15,0 8-24 16,2 2 0-16,-1 1 0 15,-3-17 0-15,-5-10 0 16,-1-17 0-16,-6-9-62 16,3-4-100-16,-3-4-177 15,-2-2-511-15</inkml:trace>
  <inkml:trace contextRef="#ctx0" brushRef="#br0" timeOffset="164367.52">10567 13933 998 0,'0'0'1311'0,"0"0"-817"16,0 0-385-1,-15 101 158-15,5-11 5 0,2 44-108 16,1 30-44-16,7 11-12 16,0-6-56-16,0-26-26 15,0-41-19-15,0-24-5 16,0-21-1-16,0-17-1 16,0 1-86-16,0 2-119 15,-2-5-92-15,-7-38-258 16,2 0-109-16,3-32-739 0</inkml:trace>
  <inkml:trace contextRef="#ctx0" brushRef="#br0" timeOffset="164857.44">10629 14030 1298 0,'0'0'1142'0,"0"0"-652"0,0 0-228 15,0 0 30-15,0 0-119 16,0 0-124-16,0 0-32 15,121-59-2-15,-54 92 18 16,-1 10 3-16,-6 5-5 16,-10 4-14-16,-15 2-7 15,-14-2-1-15,-15-3 8 16,-6-5 5-16,-16-7 11 16,-17-5 5-16,-13-6-1 15,-6-5-5-15,-6-7-8 16,3-4-5-16,3-3-19 15,9-4 0-15,15-3 0 16,10 1 0-16,10-1 0 16,5 0 0-16,3 0 0 0,0 5-12 15,20 5-15-15,17 6 15 16,15 8 10-16,10 0 1 16,9 10 1-16,1 0 0 15,-3 6 0-15,-4 6-1 16,-12-2 1-16,-13 6 0 15,-17 0-2-15,-21 3 2 16,-2-1 1-16,-33-2 8 16,-17-2 4-16,-12-2 21 15,-5-10-34-15,-2-4 0 16,0-5 0-16,5-9 0 16,8-5 0-16,11-4 0 0,12-5-32 15,18-4-124-15,7 0-210 16,8-16-544-16</inkml:trace>
  <inkml:trace contextRef="#ctx0" brushRef="#br0" timeOffset="165025.64">11255 14771 960 0,'0'0'1737'0,"0"0"-1183"15,0 0-370-15,0 0 8 16,0 0-111-16,181-23-57 15,-54 23-24-15,40 0-3 16,16 4-144-16,-41-2-337 0,-41-2-528 0</inkml:trace>
  <inkml:trace contextRef="#ctx0" brushRef="#br0" timeOffset="165247.29">12680 14293 1220 0,'0'0'1567'16,"0"0"-1101"-16,0 0-382 16,0 0-23-16,0 0 40 15,-21 210 53-15,40-67-64 16,-6 18-43-16,-5-29-31 16,-6-28-8-16,-2-38-7 0,0-7-1 15,0 5-33 1,0 8-153-16,-19 7-270 0,-2-26-244 15,4-27-851-15</inkml:trace>
  <inkml:trace contextRef="#ctx0" brushRef="#br0" timeOffset="165591.48">12675 14299 1930 0,'0'0'947'0,"0"0"-618"15,0 0-148-15,0 0 12 16,140-38-73-16,-53 64 18 0,13 14-24 16,3 12-45-16,-21 5-21 15,5 10-21-15,-14 4-27 16,-10-1 0-16,-14 2 0 16,-15 1 0-16,-18-1 0 15,-16 2 0-15,-8-1 0 16,-36 2 0-16,-18-4 0 15,-17 1 0-15,-9-7 0 16,-7-4 0-16,4-9 0 16,9-10 0-16,14-11 0 15,7-14 0-15,14-9 0 16,7-6 0-16,5-2 0 16,6 0 0-16,2-14 0 15,9-3-213-15,5-8-567 0</inkml:trace>
  <inkml:trace contextRef="#ctx0" brushRef="#br0" timeOffset="169857.52">10943 16525 1633 0,'0'0'927'0,"0"0"-542"15,0 0-61-15,0 0-22 16,0 0-93-16,-52-34-86 16,11 28-63-16,-5 6-32 15,-12 0-14-15,-3 19-7 16,-3 20-7-16,-1 11 0 15,7 8 0-15,7 9 0 16,13-1-1-16,15 2-5 16,15-6-2-16,8-3 8 15,13-9-8-15,25-6 2 16,17-9-9-16,15-8-10 16,17-18-13-16,9-5-34 15,6-4-64-15,41-18-119 0,-26-8-285 16,-20-2-293-16</inkml:trace>
  <inkml:trace contextRef="#ctx0" brushRef="#br0" timeOffset="170041.87">11434 16784 2121 0,'0'0'842'0,"0"0"-710"16,0 0-113-16,0 0 2 15,118 0 18-15,-45 6-9 16,35-6-19-16,39 3-11 16,42-3-65-16,-22 5-226 0,-29-5-474 15</inkml:trace>
  <inkml:trace contextRef="#ctx0" brushRef="#br0" timeOffset="170279.28">13341 16321 48 0,'0'0'2576'15,"0"0"-2027"-15,0 0-391 16,0 0-21-16,0 0-101 16,0 0-36-16,0 0 8 0,110-23 7 15,-58 27-6-15,4 5-8 16,-2-3 0-16,-2 1-1 15,-6 3-60-15,-5 3-142 16,-10 1-180-16,-12-4-241 16,-12-2-246-16</inkml:trace>
  <inkml:trace contextRef="#ctx0" brushRef="#br0" timeOffset="170539.62">13368 16431 1510 0,'0'0'828'15,"0"0"-520"-15,0 0-52 16,0 0 21-16,0 0-121 0,0 0-75 16,-114 148 1-1,103-94 5-15,7 9-25 0,2 3-16 16,2-2-10-16,0-3-3 16,8 6-12-16,17-4-12 15,10-10-3-15,10 1 0 16,13-5-5-16,14-10 1 15,5-6 4-15,10-11-6 16,5-8-47-16,-3-10-98 16,11-4-115-16,-22-18-367 15,-25-4-468-15</inkml:trace>
  <inkml:trace contextRef="#ctx0" brushRef="#br0" timeOffset="170752.91">13455 16866 1405 0,'0'0'1456'0,"0"0"-1153"15,0 0-235-15,0 0 19 16,0 0 158-16,174 15-42 16,-86-15-79-16,6 0-64 15,3 0-42-15,-2 0-18 16,-1 0 0-16,24-11-133 15,-24-3-335-15,-19 1-422 0</inkml:trace>
  <inkml:trace contextRef="#ctx0" brushRef="#br0" timeOffset="174228.43">14794 16556 1967 0,'0'0'657'0,"0"0"-475"16,0 0 25-16,0 0-8 16,0 0-66-16,0 0-72 15,40-17-31-15,0 17 30 16,16 0 8-16,13 0-40 16,11 0-17-16,12 4-11 15,54 1-90-15,-21 3-361 16,-11-3-609-16</inkml:trace>
  <inkml:trace contextRef="#ctx0" brushRef="#br0" timeOffset="174708.79">16532 16481 468 0,'0'0'2193'15,"0"0"-1725"-15,0 0-246 16,-149-72 22-16,117 72-95 16,1 0-77-16,-6 36-52 15,-6 23-19-15,-6 12 6 16,2 9 8-16,7 5-2 16,11-5-5-16,11-4-8 0,16 1 0 15,2-12 0-15,20-5 0 16,18-7-7-16,15-17-10 15,12-11-16-15,8-19-1 16,10-6 19-16,0-13 14 16,-4-27-1-16,-9-1 2 15,-13-4 0-15,-16 4 0 16,-14 7 1-16,-14 16 9 16,-9 8 40-16,-2 10 2 15,-2 0-32-15,0 18-20 16,0 22 0-16,0 14 24 15,0 14 14-15,-2 13-11 0,2 7-11 16,0-4-8-16,14-4-8 16,10-11 0-16,-2-17 0 15,-1-16-1-15,-6-12-1 16,-6-15-41-16,-9-18-67 16,0-15-115-16,-4-10-770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4T20:35:13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16128 4325 921 0,'0'0'150'0,"0"0"-99"16,0 0-34 0,0 0 14-16,0 0 28 0,0 0-8 15,-17-25 41-15,17 23 72 16,0 2-22-16,0-3-65 16,-5 0-51-16,1-5-26 15,1 1-199-15,0-6-306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23:04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6574 12647 785 0,'0'0'414'0,"0"0"-22"0,0 0-56 15,0 0-1-15,0 0-66 16,0 0-97-16,-51 14-37 16,51-14-71-16,0 0-42 15,0 0-10-15,0 3-10 16,0-2-1-16,13 3 0 16,14 2 7-16,11-2-2 15,18 2 4-15,31-2 4 16,44-2-1-16,43 0 16 15,18 2 23-15,-1 2-34 16,-4 0-11-16,-11-1-5 16,18-3 7-16,9 1 7 0,5-1 5 15,3-1 8-15,3 2-13 16,-1-1-16-16,-1 4 24 16,-4 2-12-16,-1 4 27 15,3-1-25-15,4-2-7 16,4-3 14-16,9-4-9 15,5-2-12-15,8 0-1 16,3 0 1-16,-11-2 0 16,-16 1 11-16,-20 1 13 15,-24 0-17-15,-21 0-6 16,-9 0-1-16,-5 0 0 16,3 0 0-16,11 0 0 15,21 0 2-15,26-5 4 0,22 1 3 16,13 0-8-16,7 4 35 15,-2 0-16-15,3 0-7 16,-2 0-13-16,-1 0 1 16,-7 0-1-16,-3 1 1 15,-5 2 0-15,-5-3 9 16,-4 0-10-16,-4 2-8 16,-6 2 8-16,-11 2 0 15,-4 0 0-15,-6 3 0 16,-13-3 0-16,0 0 1 15,-1-5 2-15,7-1-3 16,7 0 0-16,4-1-2 16,3-11 2-16,-3-3 0 15,-5 0 6-15,-10 5-5 16,-14-1 0-16,-20 1 3 0,-11 2-4 16,-22 2-2-16,-20 0 1 15,20 0-1-15,19-6 1 16,28-2 0-16,26-4 0 15,-2-2 1-15,-11 3 7 16,-2 3-6-16,-8-1 0 16,-14 3 0-16,-10 3 1 15,-26 3-2-15,-16 3-1 16,18-1 0-16,29-4-5 16,32-2 6-16,38-4 0 15,10 0 0-15,6 2 0 16,7-2 1-16,7 2 10 15,-2-1-10-15,-16 6-1 0,-17 3-1 16,-23 0 1 0,-22-1 0-16,-12 3 0 0,-5 2 0 15,-6 0 1-15,6-2 1 16,5 2-1-16,12-1 19 16,16 1-13-16,2 0-7 15,4 0 0-15,-9 0 0 16,-11 1 0-16,-10 8 1 15,-13 0 0-15,-25 1 10 16,-23-4-11-16,-18 2 0 16,-5-1 5-16,17 3-5 15,25 3-1-15,37 5 0 0,26 5 0 16,5-2 1-16,-7 0 13 16,-15-4-1-16,-16-2-10 15,0 1-1-15,-1-2 5 16,2 4-5-16,0 0 6 15,6 1 16-15,4 2-19 16,7 1-4-16,6 0-1 16,3 0 1-16,-3 0 0 15,-4-4 0-15,-5-2 0 16,-3-3 1-16,-10-2 1 16,-27-3-1-16,-24-3 45 15,-29-1-25-15,-14-4-12 16,4 0-3-16,-2 2-5 15,1-2-1-15,-9 0 1 16,0 0 0-16,0 0 0 0,4 0 0 16,0 0-1-16,3 0 0 15,-5-2 0-15,-9-2 1 16,-6 2-1-16,-14-1 0 16,-7 2 1-16,-4-2-1 15,-44-1-11-15,-10 0-7 16,-19-7-256-16</inkml:trace>
  <inkml:trace contextRef="#ctx0" brushRef="#br0" timeOffset="2819.64">5668 11003 1445 0,'0'0'1282'0,"0"0"-997"16,0 0 12-16,0 0-137 16,0 0-118-16,0 0-42 15,18 9-6-15,8-9-5 16,12-1 11-16,7-9 0 15,2-1 0-15,-3 2 0 0,-6 4 0 16,-7 4-8-16,-7 1-8 16,-12 0-180-16,-12 0-444 15,-22 0-115-15,-9-3-484 0</inkml:trace>
  <inkml:trace contextRef="#ctx0" brushRef="#br0" timeOffset="2980.58">5666 11024 1500 0,'0'0'375'0,"0"0"-204"16,0 0 58-16,-34 108 11 16,20-49-26-16,3 9-60 15,1 2-66-15,0 4-58 16,4-3-19-16,3-5-11 0,3-6 0 16,0 0-142-16,0-16-211 15,0-15-437-15</inkml:trace>
  <inkml:trace contextRef="#ctx0" brushRef="#br0" timeOffset="3158.07">5641 11306 1874 0,'0'0'540'0,"0"0"-461"15,0 0 69-15,118-37-46 16,-60 25-62-16,7 2-40 15,3 2-10-15,28-12-157 0,-17 2-294 16,-15-4-464-16</inkml:trace>
  <inkml:trace contextRef="#ctx0" brushRef="#br0" timeOffset="3351.22">6316 10778 1798 0,'0'0'683'16,"0"0"-513"-16,0 0-49 16,0 0-30-16,0 0-39 15,0 0-33-15,145-21-17 16,-114 21-2-16,-4-4-81 0,-7-5-163 16,-4-3-315-1,-12 0-676-15</inkml:trace>
  <inkml:trace contextRef="#ctx0" brushRef="#br0" timeOffset="3516.14">6303 10766 1437 0,'0'0'324'0,"0"0"-6"15,-87 138-35-15,54-60-100 16,8 9-19-16,7 3-85 16,11-4-46-16,7-6-21 15,0-8-12-15,0-7 0 16,12-15-74-16,7-16-212 15,-3-16-348-15,-3-16-695 0</inkml:trace>
  <inkml:trace contextRef="#ctx0" brushRef="#br0" timeOffset="3669.9">6270 11151 152 0,'0'0'1864'0,"0"0"-1494"15,0 0-92-15,0 0-136 16,0 0-94-16,0 0-32 15,148-32-16-15,-98 32-10 16,23 0-128-16,-11 0-198 16,-8-4-453-16</inkml:trace>
  <inkml:trace contextRef="#ctx0" brushRef="#br0" timeOffset="3843.5">6829 10722 2210 0,'0'0'379'0,"0"0"-252"16,0 0-87-16,-34 159 57 15,23-43-46-15,6 26-35 16,5 12-11-16,0-10-5 16,0-38-263-16,0-29-759 0</inkml:trace>
  <inkml:trace contextRef="#ctx0" brushRef="#br0" timeOffset="4497.67">5258 13818 1185 0,'0'0'679'0,"0"0"-369"15,142 2 30-15,-66-2-116 16,0 0-118-16,-4 4-64 16,-12-4-28-16,-10 2-14 15,-12 0-1-15,-18-2-120 0,-9 0-229 16,-11 0-340-16</inkml:trace>
  <inkml:trace contextRef="#ctx0" brushRef="#br0" timeOffset="4661.06">5340 13900 1587 0,'0'0'498'0,"0"0"-405"15,0 0 116-15,-51 155-83 16,42-91-77-16,2 6-33 15,3-1-14-15,2-6-2 16,2 7-145-16,0-20-182 16,0-14-526-16</inkml:trace>
  <inkml:trace contextRef="#ctx0" brushRef="#br0" timeOffset="4840.49">5391 14062 1345 0,'0'0'1126'16,"0"0"-897"-16,0 0-65 16,0 0-88-16,0 0-76 15,0 0-12-15,0 0-22 16,129 9-74-16,-54-6-121 16,-13-3-268-16,-7 0-320 0</inkml:trace>
  <inkml:trace contextRef="#ctx0" brushRef="#br0" timeOffset="5026.29">5938 13834 1899 0,'0'0'383'0,"0"0"-281"0,0 0-31 15,0 0-40-15,0 0-19 16,145-1-5-16,-110 1-7 15,-4 0 0-15,-9-5-73 16,-8 3-150-16,-12 0-297 0</inkml:trace>
  <inkml:trace contextRef="#ctx0" brushRef="#br0" timeOffset="5193.93">5692 13983 1443 0,'0'0'328'0,"0"0"-79"15,-35 114-19-15,25-52-136 16,8 1-66-16,2 6-15 16,0-5-8-16,0-4-5 15,0 1-136-15,0-21-258 16,8-15-801-16</inkml:trace>
  <inkml:trace contextRef="#ctx0" brushRef="#br0" timeOffset="5358.78">5697 14235 1950 0,'0'0'686'0,"0"0"-450"16,0 0-9-16,0 0-134 15,0 0-70-15,0 0-17 16,0 0-6-16,147-19 0 16,-99 19-55-16,31 0-168 15,-12 0-146-15,-7 0-410 0</inkml:trace>
  <inkml:trace contextRef="#ctx0" brushRef="#br0" timeOffset="5753.2">6459 13891 1820 0,'0'0'768'16,"0"0"-578"-16,0 0 65 15,0 0-113-15,0 0-80 16,0 0-35-16,0 0-6 16,138 57 1-16,-109-27 2 15,-5 3 7-15,-5 0-5 16,-11 0-5-16,-8-1 9 15,0-4 0-15,-16 0 18 16,-17-2 19-16,-9-3 2 0,-8-2-27 16,0-3-21-16,5-5-7 15,9 0-14-15,14-9 1 16,9 0-1-16,11-2 0 16,2 0-10-16,0-2-7 15,19 0-8-15,24 2-4 16,70-2 19-16,-6 0-182 15,9 4-596-15</inkml:trace>
  <inkml:trace contextRef="#ctx0" brushRef="#br0" timeOffset="7715.51">6461 15193 1181 0,'0'0'179'0,"0"0"-100"15,0 0 210-15,0 0-14 16,0 0-115-16,0 0-19 16,0 0 41-16,0 0 13 15,0 0-35-15,0 0-56 0,0 0-42 16,17-2-6-16,15-3 24 15,6 1 1 1,13-5-3-16,11 4-11 0,12 0-4 16,28-4-20-16,46-4-34 15,45-5-1-15,28 0 19 16,13-4 24-16,-1 0-33 16,-17 4-6-16,-2 2-5 15,-8 4 4-15,-11 5-1 16,-4-2-10-16,-6 3 1 15,4-2 0-15,2-6 40 16,12-3-23-16,6-8-3 16,3 1 12-16,-5 0-8 15,-9 4-5-15,-13 6-14 0,-17 4 1 16,-12 3-1-16,-13 1 0 16,-1 0 0-16,5-1 1 15,7-3 5-15,2-2 2 16,4-6 8-16,2 1-10 15,8 3-5-15,2 4-1 16,-1 1 1-16,-1 0-1 16,-4-1 1-16,1-1 0 15,1 0 11-15,1-1-11 16,-2-2 5-16,2 0-4 16,5 1 4-16,5 2-5 15,-2 5 6-15,4 0-7 16,-1 6 1-16,5 0-1 15,2 0 9-15,6 0-8 0,-2 0 5 16,-2 0-5-16,3 0-1 16,-3 0 0-16,-2 0-1 15,-2 2 1-15,-6 2 4 16,1 4-2-16,-1 7 5 16,-3-4-1-16,-1 7 0 15,2 4-5-15,1-2-1 16,7-2-1-16,2 0 1 15,4-4 10-15,1-2-9 16,2-4 8-16,-7 1 5 16,-9-3-13-16,-6-2 14 15,-12 1-15-15,-4 4 0 16,-9-1 0-16,-4 1 1 0,-7 1 0 16,-1 3 11-16,2-5-10 15,-2 2 7-15,2-3 6 16,-24 2-8-16,-20-3 2 15,-19-2-1-15,-5-2-8 16,16 0-1-16,11 0 1 16,31 2 9-16,13 4-8 15,19-1 4-15,1 4-4 16,-9-5-1-16,-6 0 1 16,-9-4 5-16,5 2-5 15,-6-4 11-15,-4 0-4 16,-6 0-8-16,-22-6 1 15,-17 0 5-15,-16 0-5 16,-3 1 0-16,16-2 1 0,27 1-2 16,31-4 8-16,19 4-7 15,5 4 0-15,-9 2 0 16,-7 0 5-16,-14 0-5 16,0 0 0-16,-1 0 1 15,-2 0-2-15,1 0 0 16,3 0-9-16,2 0 5 15,9 0 3-15,7 0 2 16,6 0-1-16,9 6 0 16,12 6 1-16,6 1 0 15,8 4 10-15,0 3-11 0,-1 2-5 16,-5 1 4 0,10-2 0-16,5 1-5 0,12 0 6 15,4 2 0-15,-12 2 7 16,-9-8-7-16,-20 4-1 15,-19-5-7-15,-16-2 8 16,-32-2-1-16,-30-4 0 16,-21-4 1-16,-15-1 1 15,1 0-1-15,-3-3 1 16,-8-1 0-16,-14 0-1 16,-17 0-7-16,-5-1-50 15,-5-16-510-15</inkml:trace>
  <inkml:trace contextRef="#ctx0" brushRef="#br0" timeOffset="8705.91">5256 16013 449 0,'0'0'1756'15,"0"0"-1050"-15,0 0-458 16,0 0-26-16,0 0-120 15,0 0-66-15,67 17 7 16,-17-17 14-16,8 0-6 16,-2 0-24-16,-4-4-15 15,-10 4-12-15,-9 0 0 16,-11 0-90-16,-22 0-227 16,0 0-456-16,-4 0-418 0</inkml:trace>
  <inkml:trace contextRef="#ctx0" brushRef="#br0" timeOffset="8868.91">5148 16084 451 0,'0'0'1553'0,"0"0"-1248"15,0 0-125-15,-37 102 10 16,28-44-66-16,2 15-49 16,4 11-43-16,1 0-17 15,2-4-15-15,0-12-39 16,0-9-167-16,10-15-167 15,1-18-454-15</inkml:trace>
  <inkml:trace contextRef="#ctx0" brushRef="#br0" timeOffset="9051.27">5106 16317 2147 0,'0'0'580'15,"0"0"-518"-15,0 0-61 16,0 0 0-16,121 13 0 16,-50-10-1-16,49-3-93 15,-18 0-211-15,-6-12-570 0</inkml:trace>
  <inkml:trace contextRef="#ctx0" brushRef="#br0" timeOffset="9261.37">5962 15942 2070 0,'0'0'726'0,"0"0"-603"16,0 0-44-16,0 0 2 16,0 0-30-16,0 0-33 15,140 12-12-15,-104-12-6 16,-5 0-9-16,-2 0-69 15,0-18-121-15,-7 0-150 16,-11-4-338-16</inkml:trace>
  <inkml:trace contextRef="#ctx0" brushRef="#br0" timeOffset="9424.02">5795 16008 804 0,'0'0'674'0,"0"0"-356"0,-88 123-40 16,65-54-18-16,5 7-93 15,5 4-62-15,5-3-65 16,6-4-25-16,2-8-15 16,0-13-9-16,0-6-103 15,12-16-170-15,-1-16-352 0</inkml:trace>
  <inkml:trace contextRef="#ctx0" brushRef="#br0" timeOffset="9598.77">5703 16397 1744 0,'0'0'646'15,"0"0"-452"-15,0 0 6 16,0 0-85-16,147-32-73 16,-84 28-42-16,39-10-38 15,-15-3-239-15,-6 4-345 0</inkml:trace>
  <inkml:trace contextRef="#ctx0" brushRef="#br0" timeOffset="10068.01">6574 15855 1597 0,'0'0'682'16,"0"0"-487"-16,0 0-31 15,0 0-58-15,0 0-53 16,0 0-14-16,0 0 0 16,112 63 15-16,-112-35 1 15,0 2 11-15,-2 2-6 16,-25-4 10-16,-11 2 8 16,-9-4-18-16,-6-8-26 15,-5 1-17-15,2-11-8 16,12 1-2-16,13-9-6 15,15 0 7-15,12 0-8 16,4 0-5-16,6 0-17 0,29 0-11 16,17 6 23-16,15 6 10 15,9 1 0-15,4 4 0 16,-6 7-1-16,-12 2-6 16,-16 1-17-16,-19 0 3 15,-22-4 12-15,-5-1 9 16,-32 0 122-16,-21-4 43 15,-12 4 3-15,-10-9-22 16,-6 2-53-16,6-3-50 16,8-8-28-16,11-2-9 15,13-2-6-15,18 0-42 16,8 0-113-16,9-4-362 16,8-6-719-16</inkml:trace>
  <inkml:trace contextRef="#ctx0" brushRef="#br0" timeOffset="12457.16">6198 17339 851 0,'0'0'808'15,"0"0"-416"-15,0 0-169 16,0 0-47-16,0 0 8 15,0 0 9-15,4 0 19 16,23-4 32-16,14 2-19 16,11-6-80-16,13 4-47 15,18-6-34-15,26 3-7 16,38-8-16-16,40-3-23 16,16 1-3-16,-4-6 4 15,-12 10 4-15,-27 4-17 0,-2-3 10 16,0 6 2-1,-4-2-10-15,-3 2-2 0,-5-6 7 16,-7 3-4-16,-6 0-8 16,-25 4 5-16,-19 0-5 15,-20 5 8-15,-9 0 6 16,9 0-15-16,8 0 0 16,4 0 0-16,2 0 0 15,4 0 0-15,23 0 0 16,25 0 0-16,26 0 0 15,-10-4 0-15,-30-5 0 16,-37 3 0-16,-21 3 0 16,4 3 0-16,3-4 0 15,11 4 0-15,-8 0 0 16,1 0 0-16,2-5 0 0,6 1 0 16,8-1 0-16,20-4 0 15,27 0 0-15,23 0 0 16,-10 6 0-16,-30-2 0 15,-34 5 0-15,-18 0 0 16,9 0 0-16,15 0 0 16,24 0 0-16,23 0 0 15,29 0 0-15,13 0 0 16,-1 0 0-16,-4 0 0 16,-11 0 0-16,0 0 0 15,-5-4 0-15,-11 2 0 16,-33 2 0-16,-26-4 0 0,-26 4 0 15,-4 0 0-15,11-4 0 16,14 4 0-16,31-4 0 16,20-2 0-16,28 2 0 15,13-4 0-15,-3 2 0 16,-10-2 0-16,-12 0 0 16,-7 2 0-16,-24-2 0 15,-26-2 0-15,-24 6 0 16,-6-4 0-16,9 4 0 15,8-6 0-15,15 2 0 16,17-2 0-16,23 3 0 16,30-4 0-16,15 7 0 15,1 0 0-15,-2 4 0 0,-12 0 0 16,-2 0 0 0,-7 0 0-16,-8 0 0 0,-10 0 0 15,-12-4 0-15,-21-2 0 16,-22 2 0-16,13 0 0 15,16-7 0-15,17 4 0 16,21-1 0-16,-11-2 0 16,-12 2 0-16,-2-3 0 15,-2 4 0-15,-4-7 0 16,-20 6 0-16,-18-2 0 16,-19 2 0-16,-5 2 0 15,10 2 0-15,9-4 0 16,8-1 0-16,-1 4 0 15,1 1 0-15,1 4 0 16,6-5 0-16,22 5 0 0,-13-3 0 16,5 3 0-16,0-3 0 15,-15 3 0-15,11 0 0 16,-7-3 0-16,-2-1 0 16,-7-1 0-16,0 1 0 15,-2 3 0-15,20-2 0 16,24 3 0-16,34 0 0 15,16 0 0-15,-4 0 0 16,-5 0 0-16,-20 0 0 16,-7 4 0-16,-12 0 0 15,-6 1 0-15,-6-1 0 16,-3-1 0-16,2 0 0 0,3 0 0 16,6-3 0-16,6 5 0 15,13-1 0-15,5 0 0 16,8-3 0-16,0 8 0 15,-7-5 0-15,-10 0 0 16,-26 0 0-16,-27-4 0 16,-22 2 0-16,-4-2 0 15,9 0 0-15,11 0 0 16,15 0 0-16,0 0 0 16,20 0 0-16,23 0 0 15,24 4 0-15,2-4 0 16,-12 0 0-16,-38 0 0 15,-34 0 0-15,-18 0 0 0,-5 0 0 16,12 0 0-16,6 0 0 16,9 0 0-16,-4 0 0 15,-7 0 0-15,0 0 0 16,0 0 0-16,2 0 0 16,3 0 0-16,1 3 0 15,3-3 0-15,-5 5 0 16,1-5 0-16,-8 0 0 15,-5 0 0-15,-3 0 0 16,-9 0 0-16,-3 0 0 16,-1 0 0-16,1 0 0 15,6 0 0-15,10 0 0 16,9 0 0-16,14 0 0 16,22 4 0-16,19 2 0 0,-8-2 0 15,-15 0 0-15,-14 0 0 16,-21 2 0-16,10-6 0 15,11 4 0-15,-3 0 0 16,-2-4 0-16,-1 3 0 16,-4 2 0-16,1-4 0 15,-8 8 0-15,-6-5 0 16,-5 6 0-16,-10-6 0 16,-7 5 0-16,-8-7 0 15,-7 1 0-15,-9 0 0 16,-5 2 0-16,-4-5 0 15,0 4 0-15,1-4 0 16,-4 4 0-16,1-4 0 16,-5 0 0-16,-1 0 0 0,-1 2 0 15,-5-2 0-15,4 0 0 16,-4 0 0-16,5 0 0 16,11 0 0-16,1 0 0 15,-6 0-625-15</inkml:trace>
  <inkml:trace contextRef="#ctx0" brushRef="#br0" timeOffset="31121.04">9732 3810 1020 0,'0'0'370'16,"0"0"-265"-16,0 0-46 15,0 0 230-15,0 0 25 16,0 0-94-16,-9 0-47 15,9 0-98-15,0-3-42 16,0 2-15-16,-2 1 0 16,2 0-12-16,0 0-5 0,0 0-1 15,0 0 0-15,0 0-1 16,0 0 0-16,0 0-15 16,0 0-2-16,6 0 9 15,17 0 9-15,8 0 1 16,7 0 7-16,10 0-7 15,4 0 1-15,6 0 5 16,0 0 8-16,0 0 13 16,0 0-7-16,2 0-7 15,-3 0-7-15,-1 0-6 16,-4 0 0-16,-8-2 0 16,-6 2-1-16,-9 0 0 0,0 0 0 15,-3 0-1-15,6 0 1 16,11 0 0-16,7 0 1 15,6 0 0-15,2 0 0 16,-6 0 0-16,-13 0 0 16,-14 0-1-16,-12 0 0 15,-6 0 0-15,-4 0 0 16,-3 0 0-16,0 0-1 16,2 0 0-16,0 0-7 15,0 0 8-15,2 0 0 16,-1 0 1-16,-1 0 0 15,-2 0 1-15,0 0 4 16,0 0-5-16,0 0 0 16,0 0-1-16,-18 0-22 15,-8 3-312-15,-3 0-1084 0</inkml:trace>
  <inkml:trace contextRef="#ctx0" brushRef="#br0" timeOffset="31746.56">9794 3910 846 0,'0'0'591'15,"0"0"-398"-15,0 0 48 16,0 0-51-16,0 0-47 15,0 0-16-15,0 0-26 16,-29-12-12-16,23 8-16 16,1 2-28-16,1 0-24 0,2 0-14 15,-1 2-5-15,3-2-1 16,0 2 0-16,0 0-1 16,0 0-2-16,0 0-14 15,3-2-45-15,16 2 21 16,12 0 40-16,17 0 8 15,12 0 6-15,15 0-8 16,10 0-5-16,9 0 35 16,6 0-3-16,5 0-18 15,-3 0-15-15,-8 6 1 16,-17 0 5-16,-17 2-4 16,-17 1-1-16,-16-2-1 15,-10-1 0-15,-7-2 0 16,-4 0-1-16,1-2 1 15,-5 0 0-15,2 0 1 0,-4-2 0 16,3 0 7-16,-3 0-1 16,0 0 9-16,-7 0-16 15,-8-6-700-15</inkml:trace>
  <inkml:trace contextRef="#ctx0" brushRef="#br0" timeOffset="42879.24">12985 2189 781 0,'0'0'768'16,"0"0"-389"-16,0 0-147 15,0 0 0-15,0 0-71 16,0 0-81-16,-27 10-12 16,27-7 49-16,0-2 44 0,0-1 7 15,0 3-3-15,0-2-8 16,0-1-34-16,0 2-30 16,0-2-27-16,0 0-27 15,0 3-14-15,0-3-14 16,0 0-11-16,2 0 1 15,11 0 1-15,10 0 14 16,10 0 14-16,12-9-1 16,10 0-10-16,8-2-13 15,6 1 8-15,7 0-7 16,2 0 1-16,2 2-7 16,-4 1 7-16,1 1-7 15,4-3-1-15,1-3 6 0,3-3 2 16,4 1-7-16,0-3 10 15,-4 1-5-15,-10 2 0 16,-8 6-6-16,-13 4 0 16,-12 4 0-16,-6 0 0 15,-2 0 0-15,-1 0 0 16,2 0 1-16,7 0-1 16,6 0 0-16,0 0 0 15,2 0 6-15,-1 0-6 16,-11-2 2-16,-7 0-1 15,-9 0 0-15,-11 0 0 16,-2 2-1-16,-3 0 0 0,2 0 1 16,0 0-1-1,1 0 0-15,5 0 0 0,-1 0 0 16,3 0 1-16,-1 0 0 16,-3-2 0-16,-4 2-1 15,-1-2 0-15,-5 2-1 16,0 0 0-16,2 0 1 15,1 0 0-15,7 0-1 16,3 0 1-16,5 0 0 16,3 0 1-16,3 0-1 15,2 0 0-15,5 0 1 16,-2 2-1-16,0 0 0 16,0 2 0-16,-5 0 0 0,-3 2-1 15,-1 0 1 1,-1 0-6-16,0 2 4 0,4 2 1 15,4-2-5-15,4 2 6 16,5-4 0-16,1-1 0 16,-4-2 0-16,-4 0 1 15,-7-2 0-15,-6 0-1 16,-9 2 0-16,0-1 0 16,-4-2 0-16,3 2 0 15,1 0-1-15,7 0 2 16,1 0-1-16,6 0 1 15,2 0 0-15,-1 0-1 16,-6 0 0-16,-7 0 1 16,-4 0-1-16,-7 0 0 15,0-2-8-15,0 3-29 0,-7-2-70 16,-15-1-38 0,-30 0-187-16,6 0-446 0,-8-8-1261 15</inkml:trace>
  <inkml:trace contextRef="#ctx0" brushRef="#br0" timeOffset="44053.81">13172 2239 405 0,'0'0'219'16,"0"0"585"-16,0 0-494 16,0 0-83-16,0 0-53 15,0 0-69-15,0 0-1 16,-29 0 23-16,29 0 47 15,0 0 26-15,0 0-35 16,0 0-37-16,0 3-27 16,0 1-25-16,13-1-16 15,16 4 10-15,16 1 28 16,15-1-16-16,14-1-5 16,28 0-14-16,27-1-24 0,24-4-11 15,9 2-8-15,-31-1-7 16,-33 0-7-16,-34-2 3 15,-6 2 3-15,7 0-3 16,6-2-1-16,9 0 1 16,-1 0 7-16,-4 0-4 15,4 0 3-15,-6-2-4 16,0-4-1-16,-3 0-8 16,-4 2 7-16,-3-2 1 15,-3 1-4-15,-4 1-4 16,-10 3 4-16,-4-1-6 0,-5 2 0 15,-8-2 0 1,0 2 0-16,-4 0-1 0,0-2 0 16,2 2 0-16,-2 0 1 15,-3 0 0-15,-2 0-1 16,-4-3 2-16,-3 3-1 16,-1 0 0-16,-2 0 0 15,-1-1 1-15,3 1-1 16,3-3 0-16,7-1 0 15,5 1 1-15,4-1 1 16,5 0 4-16,-3-2-6 16,-2 3 0-16,-8 0-1 15,-10 3 1-15,-4 0 0 16,-7 0 0-16,-2 0 0 16,0 0 6-16,0 0-5 0,0 0-1 15,0 0 0-15,0 0 0 16,0 0-12-16,-11 0-63 15,-16-9-139-15,2 1-468 16,-1 1-678-16</inkml:trace>
  <inkml:trace contextRef="#ctx0" brushRef="#br0" timeOffset="53566.58">10382 9605 312 0,'0'0'51'0,"0"0"970"16,0 0-734-16,0 0-37 16,0 0 11-16,0 0-72 15,11-20-28-15,-11 17-26 16,0 3-8-16,0 0-17 16,0 0-11-16,0 0-20 15,0 0-31-15,0 0-25 16,0 0-23-16,0 5-30 15,0 17 14-15,0 10 15 0,0 9-19 16,0 12-97 0,0 9-144-16,0 35-215 0,-4-17-8 15,1-10-254-15</inkml:trace>
  <inkml:trace contextRef="#ctx0" brushRef="#br0" timeOffset="53739.61">10498 10381 87 0,'0'0'1566'0,"0"0"-1169"16,0 0-131-16,0 0-75 15,0 0-121-15,0 0-70 16,0 0-28-16,-8 1-92 16,0 18-105-16,-3 17-38 15,3-5-27-15,-4-2-247 0</inkml:trace>
  <inkml:trace contextRef="#ctx0" brushRef="#br0" timeOffset="53831.15">10311 10914 85 0,'0'0'0'0</inkml:trace>
  <inkml:trace contextRef="#ctx0" brushRef="#br0" timeOffset="53970.16">10326 11182 247 0,'0'0'65'0,"0"0"639"15,0 0-526-15,0 0-126 0,0 0-52 16,0 0-42-16,0 0-196 16,-2 91-726-16</inkml:trace>
  <inkml:trace contextRef="#ctx0" brushRef="#br0" timeOffset="54137.48">10320 11423 98 0,'0'0'80'0,"0"0"-56"16,0 0 360-16,0 105-162 16,0-77-158-16,0-4-44 15,0 0-19-15,0 0 1 16,0 1-1-16,2-4 8 16,4-1 36-16,0 3 36 0,-2-3-34 15,-2 0-44-15,-2 6-3 16,2-2-39-16,-2-9-94 0</inkml:trace>
  <inkml:trace contextRef="#ctx0" brushRef="#br0" timeOffset="54316.69">10434 12021 42 0,'0'0'1021'0,"0"0"-676"16,0 0-124-16,0 0-9 15,0 0-79-15,0 0-69 16,0 0-40-16,0 112-15 15,-2-79-8-15,-1 3-1 16,3 6-44-16,-2 4-159 16,-1 14-174-16,-1 0-120 15,2-8-354-15</inkml:trace>
  <inkml:trace contextRef="#ctx0" brushRef="#br0" timeOffset="54384.94">10411 12557 3 0,'0'0'152'0,"0"0"-115"0,0 0 555 15,-25 107-509-15,17-90-83 16,-5 3-538-16,3-6 209 15</inkml:trace>
  <inkml:trace contextRef="#ctx0" brushRef="#br0" timeOffset="55187.58">14629 9699 155 0,'0'0'1597'0,"0"0"-1288"16,0 0-20-16,0 0-100 16,0 0-99-16,0 0-34 15,0 0-22-15,0-44-34 16,0 44-28-16,0 0-87 15,0 16-44-15,-4 8 79 16,-3 7-58-16,-5 11-72 16,-5 30-63-16,3-12-56 15,1-6-162-15</inkml:trace>
  <inkml:trace contextRef="#ctx0" brushRef="#br0" timeOffset="55341.77">14551 10432 375 0,'0'0'39'0,"0"0"621"0,0 0-446 16,0 0-34-16,0 0-38 16,0 0-19-16,0 0-61 15,13 121-38-15,-6-88-24 16,-1 21-15-16,-1-6-196 16,-2-4-308-16</inkml:trace>
  <inkml:trace contextRef="#ctx0" brushRef="#br0" timeOffset="55486.21">14585 11214 68 0,'0'0'977'15,"0"0"-734"-15,0 0-108 16,0 0-34-16,0 0-69 16,0 0-32-16,-5 122-8 0,5-99-168 15,0-3-203-15</inkml:trace>
  <inkml:trace contextRef="#ctx0" brushRef="#br0" timeOffset="55610.36">14562 11694 179 0,'0'0'39'0,"0"0"632"16,0 0-513-16,0 0-63 16,27 131 14-16,-27-84-109 15,0-5-16-15,0-7-569 0</inkml:trace>
  <inkml:trace contextRef="#ctx0" brushRef="#br0" timeOffset="55784.91">14683 12466 5 0,'0'0'1338'16,"0"0"-985"-16,-10 103-138 16,4-57-22-16,6-2-55 15,0-2-44-15,0-4-48 16,9-6-18-16,4-6-14 15,-2-5-8-15,-7-14-6 16,-1-4-273-16,-3-3-668 0</inkml:trace>
  <inkml:trace contextRef="#ctx0" brushRef="#br0" timeOffset="56630.62">18787 9649 880 0,'0'0'804'15,"0"0"-427"-15,0 0-187 16,0 0-22-16,0 0-49 16,0 0-40-16,0 0-41 15,0-64-18-15,0 61-10 16,0 3-10-16,0 0-1 16,0 0-8-16,0 0-40 0,0 9-124 15,0 15-74 1,-7 29-17-16,-5-6-117 0,-1 1-456 0</inkml:trace>
  <inkml:trace contextRef="#ctx0" brushRef="#br0" timeOffset="56758.76">18739 10395 413 0,'0'0'322'0,"0"0"-129"16,0 0-79-16,0 102-34 15,0-71-43-15,0-2-37 16,0 17-52-16,0-7-120 15,0-5-446-15</inkml:trace>
  <inkml:trace contextRef="#ctx0" brushRef="#br0" timeOffset="56876.73">18760 10910 104 0,'0'0'101'0,"0"0"522"16,0 0-363-16,0 0-67 16,2 107-24-16,-2-87-58 15,0 0-50-15,0 10-61 16,0-6-82-16,0-3-407 0</inkml:trace>
  <inkml:trace contextRef="#ctx0" brushRef="#br0" timeOffset="56999.62">18784 11574 633 0,'0'0'652'15,"0"0"-564"-15,0 0-88 0,0 0-13 16,-14 120-284-16</inkml:trace>
  <inkml:trace contextRef="#ctx0" brushRef="#br0" timeOffset="57155.71">18932 12247 1319 0,'0'0'402'16,"0"0"-61"-16,-19 136-56 15,7-88-95-15,0-2-87 16,5-2-63-16,1-4-25 15,-3-2-15-15,-18-2-22 16,3-7-264-16,-8-10-830 0</inkml:trace>
  <inkml:trace contextRef="#ctx0" brushRef="#br0" timeOffset="57860.4">22869 9651 560 0,'0'0'1047'0,"0"0"-560"0,0 0-381 16,0 0-32-16,0 0-74 16,0 0-4-16,0 0-257 15,26 31-56-15,-21-16-295 0</inkml:trace>
  <inkml:trace contextRef="#ctx0" brushRef="#br0" timeOffset="58045.95">23031 10028 1739 0,'0'0'331'0,"0"0"-183"16,0 0-23-16,0 0-96 15,0 0-21-15,0 0-8 16,-2 118-39-16,-8-32-165 16,0-9-166-16,-1-7-503 0</inkml:trace>
  <inkml:trace contextRef="#ctx0" brushRef="#br0" timeOffset="58212.72">23056 11091 713 0,'0'0'748'0,"0"0"-456"16,0 0-114-16,0 0 55 0,0 0-86 16,0 0-96-16,-14 121-51 15,14-90-11-15,0 7-189 16,0 6-276-16,0 31 86 16,-4-13-621-16</inkml:trace>
  <inkml:trace contextRef="#ctx0" brushRef="#br0" timeOffset="58345.8">23027 12064 104 0,'0'0'727'0,"0"0"-399"16,0 133-88-16,0-83 24 15,0-3-82-15,0-7-84 16,0-4-55-16,-4-8-21 0,-8-10-22 16,1-7-93-1,-1-10-591-15</inkml:trace>
  <inkml:trace contextRef="#ctx0" brushRef="#br0" timeOffset="58962.34">27405 9458 9 0,'0'0'1485'0,"0"0"-1156"16,0 0-146-16,0 0-20 0,0 0-70 16,0 0-51-16,0 0 5 15,-7 30-10-15,7-13-23 16,-22 16-14-16,-3 0-66 16,-2-7-486-16</inkml:trace>
  <inkml:trace contextRef="#ctx0" brushRef="#br0" timeOffset="59117.06">27102 10167 1167 0,'0'0'258'0,"0"0"-207"15,0 0-29 1,0 0-22-16,0 0-277 0</inkml:trace>
  <inkml:trace contextRef="#ctx0" brushRef="#br0" timeOffset="59243.35">27129 10565 51 0,'0'0'134'0,"0"0"377"16,0 0-347-16,0 121-70 15,0-83-35-15,2 20-38 16,2-10-21-16,-2-6-333 0</inkml:trace>
  <inkml:trace contextRef="#ctx0" brushRef="#br0" timeOffset="59410.31">27089 11451 116 0,'0'0'79'0,"0"0"-59"15,0 0-11-15,0 142 188 16,0-102 63-16,0-1-68 15,0 3-112-15,0 1-56 16,0 19-12-16,0-12-12 16,0-5-217-16</inkml:trace>
  <inkml:trace contextRef="#ctx0" brushRef="#br0" timeOffset="59545.06">27135 12196 134 0,'0'0'81'15,"0"0"664"-15,0 0-425 16,0 128-59-16,-6-94-39 0,1-2-79 15,3 0-74 1,0 0-41-16,-3-3-18 0,-10 3-10 16,2-6-23-16,-8-12-305 0</inkml:trace>
  <inkml:trace contextRef="#ctx0" brushRef="#br0" timeOffset="60585.86">10469 8632 183 0,'0'0'1517'0,"0"0"-1118"0,0 0-155 15,0 0-45-15,0 0-110 16,0 0-38-16,-56 39 25 15,29-3 45-15,-2 1 6 16,3 4-5-16,0-2-44 16,-1-6-43-16,2-1-22 15,0-2-11-15,5-4-2 16,3 0-50-16,-1-5-204 16,7-7-297-16,4-10-347 0</inkml:trace>
  <inkml:trace contextRef="#ctx0" brushRef="#br0" timeOffset="60758.09">10523 8582 1077 0,'0'0'1304'16,"0"0"-1030"-16,0 0-121 16,0 0-120-16,0 0-31 15,0 0-2-15,67 106 12 16,-32-53-12-16,44 13-91 15,-8-12-410-15,6-8-655 0</inkml:trace>
  <inkml:trace contextRef="#ctx0" brushRef="#br0" timeOffset="61581.04">14551 8693 886 0,'0'0'934'0,"0"0"-651"15,0 0-23-15,0 0-67 16,0 0-107-16,0 0-32 15,0 0 47-15,-100 48 20 16,70-15-19-16,1 0-38 16,3 3-38-16,0-4-17 15,1-2-9-15,5-3-5 16,-1 0-123-16,0-3-120 16,2-6-256-16,6-7-311 0</inkml:trace>
  <inkml:trace contextRef="#ctx0" brushRef="#br0" timeOffset="61759.66">14669 8641 740 0,'0'0'1301'16,"0"0"-797"-16,0 0-421 15,0 0-8-15,0 0 40 16,0 0-11-16,0 0-59 15,130 154-45-15,-99-104-1 16,-9-8-458-16</inkml:trace>
  <inkml:trace contextRef="#ctx0" brushRef="#br0" timeOffset="62459.64">18974 8711 77 0,'0'0'1475'15,"0"0"-951"-15,0 0-409 16,0 0 0-16,0 0-56 0,0 0-7 15,0 0 61-15,-96 102-25 16,60-62-24-16,1 0-28 16,-4-2-17-16,4-1-11 15,1-2-8-15,5-3 0 16,0 1-74-16,-2-4-164 16,4-4-292-16,8-15-327 0</inkml:trace>
  <inkml:trace contextRef="#ctx0" brushRef="#br0" timeOffset="62644.49">18976 8747 871 0,'0'0'1088'15,"0"0"-889"-15,0 0-37 0,0 0-28 16,0 0-55-16,0 0-45 15,0 0-22-15,164 146 2 16,-116-96-14-16,-1-8-340 0</inkml:trace>
  <inkml:trace contextRef="#ctx0" brushRef="#br0" timeOffset="63362.33">22951 8865 758 0,'0'0'866'15,"0"0"-620"-15,0 0-111 16,0 0 39-16,0 0-35 15,0 0-19-15,0 0 3 16,78-39 5-16,-76 37 8 16,-2 2-8-16,0 0-32 15,0 0-38-15,0 0-31 16,-16 8-10-16,-5 13-16 16,-11 7 5-16,-4 4-6 0,-4 4-19 15,0 3-83-15,-16 8-82 16,12-7-166-16,3-14-332 0</inkml:trace>
  <inkml:trace contextRef="#ctx0" brushRef="#br0" timeOffset="63536.92">23044 8849 963 0,'0'0'1265'0,"0"0"-976"15,0 0-208-15,0 0-69 16,0 0-12-16,0 0-1 16,129 117-45-16,-69-59-261 0,6-8-357 0</inkml:trace>
  <inkml:trace contextRef="#ctx0" brushRef="#br0" timeOffset="64278.29">27260 8725 742 0,'0'0'862'16,"0"0"-292"-16,0 0-262 15,0 0 15-15,0 0-115 16,0 0-138-16,0 0-52 16,-13 10-9-16,-5 22 18 15,-3 4 12-15,2 2-16 16,-6 2-14-16,3 0-9 15,-2-2 1-15,-3 0-1 16,2 0-36-16,-6 5-166 16,6-9-264-16,7-13-395 0</inkml:trace>
  <inkml:trace contextRef="#ctx0" brushRef="#br0" timeOffset="64472.5">27322 8606 1722 0,'0'0'716'15,"0"0"-610"-15,0 0-29 16,0 0 39-16,0 0 26 16,118 125-42-16,-76-75-67 15,12 20-33-15,-9-14-10 16,-14-10-561-16</inkml:trace>
  <inkml:trace contextRef="#ctx0" brushRef="#br0" timeOffset="74133.85">6875 12758 97 0,'0'0'1478'0,"0"0"-1078"16,0 0-194-16,0 0-60 15,0 0-62-15,0 0-38 16,2-2 3-16,0-2 69 16,-2-1 64-16,0 1 26 15,3 0-27-15,-3 2-21 16,0 0-37-16,0 2-23 15,0 0-22-15,0 0-28 16,0 0-26-16,0 0-16 16,0 0-8-16,0 0-1 0,0 0 1 15,0 0-1-15,3 0 0 16,5 0 1-16,3 0 7 16,9-4 32-16,0-2-10 15,5 2-2-15,-1-2-8 16,1 5-8-16,0-2-10 15,2 3 0-15,-2 0 0 16,2 0 0-16,0 0 6 16,0 0-1-16,2 0-4 15,0-2 10-15,0 1-3 16,-2-2 0-16,0 1-2 16,-6-2-5-16,0 2 4 15,-6-2-5-15,-1 2 0 0,-1 2 1 16,-1 0-1-16,-2-2 1 15,1 2-1-15,1 0 0 16,-1-2 0-16,5 0 0 16,-1 0 8-16,3-2 0 15,-1 2 3-15,4 0-3 16,-1-1-3-16,-3 2 0 16,4-1-5-16,1-1 5 15,2 2 0-15,3 0-4 16,2-2-1-16,0 1 10 15,2-2-1-15,-2 2-8 16,-4 2 5-16,-3 0-6 0,-4 0 0 16,-2 0-1-1,-1 0 0-15,3 0 1 0,2 0-1 16,0 0 0-16,5 0 1 16,2 2 0-16,6 2 0 15,2 1 0-15,3-3 7 16,2 1-7-16,-2 0 5 15,-2 4-5-15,-5-3 0 16,-2 2 0-16,-2 0-1 16,-3 0-1-16,0 1 1 15,1-4 1-15,4 2 0 16,5 1-1-16,-1-1 8 16,0 1-2-16,1-4-6 0,-1 2 0 15,-2 0-1 1,0 0 1-16,-4 2 0 0,0-1 0 15,-2-2 1-15,-1 1-1 16,1-3 7-16,1 2 3 16,1 1-10-16,2-2 0 15,4 1 0-15,1-2 0 16,2 1 0-16,0 0 0 16,-3 0 0-16,-4-2 0 15,-2 2 0-15,-8-2 0 16,-1 2 0-16,-3 0 0 15,-1-2 0-15,2 0 0 16,0 2 0-16,3-2 0 16,8 0 0-16,2 0 0 15,6 0 0-15,2 0 0 0,-2 0 0 16,-1 0 0-16,-5 0 0 16,-7 0 0-16,-7 0 0 15,-2 0 0-15,-5 0 0 16,-2 0 0-16,-1 0 0 15,3 0 0-15,4 0 0 16,1 0 0-16,7 0 0 16,0 0 0-16,2 0 0 15,-1 0 0-15,-6 0 0 16,-1 0 0-16,-6 0 0 16,1 0 0-16,1 0 0 15,-2 0 0-15,5 0 0 16,8 0 0-16,8 0 0 0,4 0 0 15,5 0 0 1,-1 0 0-16,2 0 0 0,-8 0 0 16,-4 0 0-16,-10 0 0 15,-3 0 0-15,-5 0 0 16,-3 0 0-16,1 0 0 16,2 0 0-16,2 0 0 15,2 0 0-15,3 0 0 16,4 0 0-16,2 0 0 15,-2 0 0-15,-1 0 0 16,-9 0 0-16,-1 0 0 16,-2 0 0-16,-2 0 0 15,-3 0 0-15,4 0 0 0,-1 0 0 16,1 0 0-16,3 0 0 16,-2 0 0-16,0 0 0 15,-1 0 0-15,-1 0 0 16,-1 0 0-16,1 0 0 15,-3 0 0-15,3 0 0 16,-1 0 0-16,0 0 0 16,1 0 0-16,-1 0 0 15,-4 0 0-15,2 3 0 16,-2-3 0-16,0 0 0 16,0 0 0-16,0 0 0 15,0 0 0-15,2 0 0 16,-2 0 0-16,3 0 0 15,0 0 0-15,-1 0 0 0,-2 0 0 16,0 1 0-16,0 11-87 16,-21-2-400-16,-1 3-746 0</inkml:trace>
  <inkml:trace contextRef="#ctx0" brushRef="#br0" timeOffset="101624.02">10511 11614 28 0,'0'0'1465'0,"0"0"-1158"0,0 0-40 16,0 0-3-16,0 0-67 15,0 0-54-15,-42-63-16 16,36 52-8-16,1-5-14 15,-2 0-21-15,3 1-26 16,-3-2-14-16,1 0-14 16,1 5-20-16,0 2-8 15,3 3-1-15,0 5-1 16,2 0 0-16,0-1 1 16,0 3-1-16,0-1 0 15,-2 1 0-15,2 0 1 16,0 0 0-16,-2 0-1 15,2 0-1-15,-3 0-5 16,3 0-8-16,0 0-17 16,0 12-17-16,0 10 30 0,0 4 18 15,0 8 0-15,0 4 1 16,0 5 5-16,0 8 5 16,0 4 13-16,0 7 4 15,3-1-13-15,-1 2-6 16,0-5 2-16,0-2 17 15,-2-6 17-15,2-1 4 16,-2-4-10-16,0-1-6 16,0-1-7-16,0-3-8 15,0 0-11-15,0-2-5 16,0-3 4-16,0-1 9 16,0-1 13-16,0-1 10 15,0-3-13-15,0-3-5 0,0-6-5 16,0-3-5-1,0-4-2-15,0-1-7 0,0-6 8 16,0 0-8-16,0-5 10 16,0 2-10-16,0-1 0 15,0 2 0-15,0-1 0 16,0 6 1-16,0-1-1 16,0 0-1-16,0 4 1 15,3-2-1-15,-1 2 1 16,-2-2 1-16,0 1-1 15,3-4 0-15,-3-1-1 16,0 2 0-16,0 0 2 0,0 4-2 16,0 4 0-16,-3 4 1 15,-8 4-1-15,2 3-101 16,3-7-388-16,6-12-542 16</inkml:trace>
  <inkml:trace contextRef="#ctx0" brushRef="#br0" timeOffset="102741.49">10299 11534 658 0,'0'0'375'0,"0"0"305"0,0 0-385 16,0 0-58-16,0 0-46 16,0 0-56-16,0 0-20 15,8-10 18-15,3 6 28 16,5 0 32-16,3 2-101 15,8 0-53-15,9 0-11 16,9 0-4-16,13-3 0 16,8 3-6-16,12-3 3 15,9 2-9-15,4-1-11 16,1-3 5-16,-3 1 3 16,0 2 18-16,-4 0 0 15,-1 0-9-15,-1 2-4 0,-1-1 1 16,2 3 3-16,1 0-11 15,2 0-6-15,0 0 6 16,3 0 31-16,-4-1-25 16,1 1-11-1,0-2 4-15,0-3-5 0,0 1 0 16,2 1 5-16,-3-4 1 16,-1 2-6-16,-2 1 0 15,-2-1 10-15,-4 1 4 16,-4 1 3-16,-3-1-5 15,-5 1-5-15,-5 3-8 16,-4-1 0-16,-8 1 0 16,1-2-1-16,-4 2 0 0,0-3 1 15,-1 1 1 1,1 1 5-16,-1-2 0 0,0 2-4 16,1-1-1-16,-5 2 5 15,0 0-5-15,-1 0 0 16,-4 0-1-16,-2 0-2 15,3 0 1-15,-1 0 0 16,6 0 1-16,3-2 9 16,4 0 12-16,0-2 0 15,4 1-9-15,-4 3-12 16,-1 0 0-16,-3 0 0 16,-3 0-1-16,-3 0-1 15,-3 0 2-15,3 0 0 16,3 0 0-16,-1 0 1 15,2 0 0-15,-5 0 0 0,-6 0 1 16,-6 0 4-16,-7 0-6 16,-9 0 0-16,-5 0 1 15,-4 0-1-15,2 0 1 16,-2 0 1-16,0 0-1 16,0 0-1-16,3 0 1 15,-1 0 0-15,1 0-1 16,1 0 1-16,-2 0 5 15,-2 0-6-15,0 0 0 16,0 0 6-16,0 0-6 16,0 0 6-16,0 0-4 15,-18 0-2-15,-49 0-32 16,3 7-242-16,-1-3-820 0</inkml:trace>
  <inkml:trace contextRef="#ctx0" brushRef="#br0" timeOffset="106084.76">14640 11419 196 0,'0'0'1353'0,"0"0"-871"15,0 0-268-15,0 0 35 16,0 0-59-16,0 0-44 15,0 0-22-15,0-37 14 16,0 34 12-16,0 0-13 16,0 0-68-16,0 3-34 15,0 0-19-15,0 0-15 0,0 0-1 16,0 0-9-16,0 14-37 16,0 15-2-16,0 6 46 15,0 14 2-15,0 5 2 16,2 4-1-16,5 4 10 15,0 3 4-15,-1-1 13 16,-1 2 13-16,-3-2-14 16,0-4 4-16,-2-1-7 15,0-3-13-15,0-5-4 16,0-1-6-16,0-1 8 16,0-3 30-16,0-3 14 15,-2-3-20-15,2-5-8 16,-2 0-7-16,2-6-6 15,0 0 0-15,0-5-4 16,0-2 1-16,0-2-8 0,0-2 10 16,0-2-5-1,0 0-6-15,0-2 2 0,0-1 4 16,0-5-6-16,0-2 1 16,0 1 0-16,0-3 0 15,0-2 0-15,0 0 1 16,0 0-1-16,0-2-1 15,0 0 1-15,0 2 1 16,0-2-1-16,0 0 0 16,0 0 1-16,0 0-2 15,0 2 0-15,0 0 0 16,0-2 0-16,0 2 0 0,0-2 1 16,0 0-1-1,0 2 1-15,0-2-1 16,0 0 0-16,0 0 1 0,0 0-1 15,-3 4-1-15,-1 7-21 16,-18 10-142-16,2 2-323 16,2-6-880-16</inkml:trace>
  <inkml:trace contextRef="#ctx0" brushRef="#br0" timeOffset="107283.94">14758 12735 965 0,'0'0'1019'0,"0"0"-549"15,0 0-198-15,0 0 41 0,0 0-104 16,0 0-65-16,0 0-12 16,-9-21 7-16,9 21-22 15,0-3-54-15,0 3-27 16,0 0-18-16,0 0-9 16,0-2-9-16,0 2-9 15,11-4 3-15,10-2 6 16,8 0 1-16,13-2 5 15,9 0 0-15,9 0 0 16,5 3 0-16,2-1 0 16,1 3-6-16,-3 3-1 0,0 0 1 15,2 0 0 1,2 0 15-16,2 0-4 0,3 3-5 16,-3 3-6-16,0-1 11 15,-4-2-10-15,-2 2 0 16,0-1 9-16,1-2 5 15,1-2-1-15,2 2-1 16,1-2-4-16,-8 0-9 16,-5 0-2-16,-7 0 2 15,-9 0 6-15,-2 0-6 16,-6 0 1-16,1 0 7 16,-3 0 1-16,2 0-2 0,5 0 1 15,4 0-2 1,9-4 0-16,5 0-5 0,5-1 5 15,1 2-6-15,-4 0 0 16,-2 3 2-16,-8 0-2 16,-5 0 0-16,-12 0 0 15,-7 0 0-15,-3 0 0 16,-5 0 0-16,1 0 1 16,5 0 1-16,5 0-2 15,7 0 0-15,5 5 0 16,7-1 1-16,0 0-1 15,-1 0 0-15,-5 2 1 16,-3-2 5-16,-5 0-6 16,-3 0 0-16,0-2 0 15,2-2 0-15,2 0 0 0,9 0 0 16,5 0 0 0,9 0 0-16,2 0 0 0,0 0 0 15,-1 0 0-15,-3 2 0 16,-7 2 0-16,-7 1 0 15,-2-3 0-15,-5 3 0 16,-2-1 0-16,5 0 0 16,0 0 0-16,6 2 0 15,6 2 0-15,0 1 0 16,6-1 0-16,0 1 0 16,-6-3 0-16,-5 2 0 15,-10-2 0-15,-9 0 0 16,-6-2 0-16,-7-1 0 15,-4-1 0-15,2-1 0 16,0 1 0-16,5 1 0 0,5-2 0 16,4 2 0-16,3-2 0 15,3 1 0-15,-4-2 0 16,-5 0 0-16,-6 2 0 16,-8-2 0-16,-6 5 0 15,-18-5-185-15,-13 0-416 16,-7 0-1303-16</inkml:trace>
  <inkml:trace contextRef="#ctx0" brushRef="#br0" timeOffset="108777.19">18724 12773 166 0,'0'0'942'0,"0"0"-556"15,0 0-102-15,0 0-59 16,0 0-69-16,0 0-44 15,0 0-30-15,110-32 2 16,-97 28 14-16,-5 0-6 16,2 0-5-16,-6 0 7 15,1 0 7-15,-1 2-5 0,0-2-11 16,1 0-13 0,1 2-21-16,-1-2 2 0,-2 0 14 15,-1 0 15-15,0 0 2 16,-2 0 8-16,2-2 7 15,-2 2-11-15,0-4-23 16,0-2-22-16,0-2-8 16,0-4-13-16,0-3-4 15,2-6 0-15,-2-2-1 16,2 2-2-16,0 0 4 16,1 2-1-16,-1-2 2 15,0 1-8-15,0-4-3 16,0-1-2-16,1-4-7 15,-3-3 0-15,3-2 0 16,-1 1 0-16,0-2 0 0,0 3 0 16,0 4 0-16,-2 3 0 15,2 1 0-15,-2 2 0 16,0 0 0-16,0-2 0 16,0-2 0-16,0 0 0 15,0 0 0-15,0 0-3 16,0 2-8-16,0-3 10 15,0 4-14-15,0 0 3 16,0 2-3-16,0 0 3 16,0 2 3-16,0-2-2 15,0 1-2-15,0-2 2 16,0 2 1-16,0 0-5 16,0 1 6-16,0 0-3 0,0-1 6 15,0 2 0 1,0-2-8-16,0 0 4 0,0 4-7 15,0 0 4-15,0 2 7 16,0 3-2-16,0 1 7 16,-2 3-1-16,0-2 1 15,0 4 0-15,0-1 0 16,2 1-5-16,-2 1 6 16,2 0-1-16,-3 5 1 15,3-1 0-15,0-1 1 16,0 3-1-16,0 2-2 15,0 0 2-15,0 0-6 0,0 0 6 16,0 0-6-16,0 0 4 16,0 0-4-16,0 0 6 15,0 0-8-15,0-1-2 16,0 1-2-16,0 0-12 16,-5 0-20-16,-19 0-43 15,0 9-256-15,-3 1-742 0</inkml:trace>
  <inkml:trace contextRef="#ctx0" brushRef="#br0" timeOffset="109633.11">18813 11422 327 0,'0'0'1611'0,"0"0"-1266"16,0 0-123-16,0 0-2 15,0 0-108-15,0 0-57 16,0 0 8-16,98-71 24 16,-69 63 9-16,7 1 3 15,1 0 2-15,9 1-9 16,4 2-8-16,8 0-17 15,10 1-35-15,9-2-14 16,31-1-6-16,27 1 0 16,30-4-11-16,5 0 8 0,-14-1 15 15,-19 1-4 1,-36 3-14-16,-17 4-5 0,-16 0 7 16,-6 0 11-16,7 2 11 15,8 0-22-15,13 0-8 16,-3 0 0-16,2 0 2 15,5 0 5-15,1 0-1 16,1 0 6-16,-5 0 0 16,-4 0-1-16,-8-2-10 15,-13 2 9-15,-3-2-1 16,-7-2 3-16,-4 0-11 16,0 0 7-16,0-1-7 15,-4 1-1-15,1 1 8 16,-7 2-8-16,-2 1 1 0,-5-3 0 15,-10 3 0-15,-6-1 0 16,-6 1 5-16,-2-2 3 16,-4 2-8-16,2-3 0 15,0 3 0-15,0 0-1 16,2-2 1-16,2 0-1 16,0 2 1-16,1-2 0 15,-3 0 1-15,2 0-2 16,5 2 0-16,3-2-1 15,8 0 1-15,8 0-1 16,5-2-1-16,6 0-8 16,-4 1 1-16,1 0 3 15,-5-1 6-15,-9 1 0 0,-6 2 2 16,-10-1 4 0,-5 2-5-16,2-1 11 0,-1-2-12 15,5 2 0-15,3 1 0 16,8-2 0-16,9-1 0 15,2 3 0-15,4-2 0 16,-2 2-1-16,-6 0-5 16,-5 0 6-16,-9 0-2 15,-5 0-10-15,-5 0-1 16,-4 0-86-16,1 0-198 16,-3 0-462-16,1 0-705 0</inkml:trace>
  <inkml:trace contextRef="#ctx0" brushRef="#br0" timeOffset="110511.37">23060 11147 123 0,'0'0'959'0,"0"0"-468"16,0 0-258-16,0 0 35 16,0 0-41-16,0 0-24 15,0 0 9-15,9-40 27 0,-7 38-24 16,-2 2-46-1,2 0-47-15,-2 0-41 0,0 0-29 16,0 0-28-16,2 0-22 16,0 2-2-16,6 13 0 15,1 10 8-15,-1 3 8 16,6 6 17-16,-1 4 0 16,0 2-13-16,-1 2-5 15,1 5-5-15,-2 0 4 16,-2 4-2-16,0 1 10 15,3 0 1-15,-6 3-1 16,3-1 1-16,-3-2-2 16,-2-2 0-16,2-5-2 0,-4-3-1 15,-2-4-16 1,0-9 4-16,0-3-5 0,0-6 8 16,0-3-8-16,0-4 7 15,0-1-1-15,0-2 7 16,-2-2-5-16,-1 1-3 15,-2 1 4-15,3-3 2 16,-2 1-6-16,-1 2-5 16,1 3 8-16,0-1-8 15,0 2 1-15,-2 1-1 16,2 2 5-16,-3-1 0 16,3 1-5-16,0 4 6 15,-1-3-1-15,0-1 2 16,3 0-8-16,0-1 7 15,-2-2-7-15,1 2 0 0,1-2 0 16,0 0 0-16,0-4 0 16,0-2 0-16,2-2 0 15,0-2 0-15,0-2 0 16,-5 5-66-16,-15 6-131 16,2 1-148-16,-4-1-529 0</inkml:trace>
  <inkml:trace contextRef="#ctx0" brushRef="#br0" timeOffset="111416.53">23158 12486 130 0,'0'0'1497'15,"0"0"-790"-15,0 0-430 16,0 0 63-16,0 0-107 16,0 0-82-16,0 0-34 15,58 0 20-15,-31 0 28 16,9 0-42-16,3 0-35 16,4 0-26-16,4 0-20 15,6 0-15-15,5 0-27 16,7 0 0-16,4 3 0 15,6 2 0-15,3 2 0 16,3 0 0-16,3 1 0 0,-1 1 0 16,-1-1 0-1,-2 0 0-15,-4 2 0 0,2-2 0 16,0 2 0-16,0-2 0 16,2 2 0-16,1 2 0 15,-4 0 0-15,0-1 0 16,-2 2 0-16,-2-1 0 15,3 0 0-15,-5 0 0 16,-4 0 0-16,-5-2 0 16,-6 0 0-16,-8-4 0 15,-9-1 0-15,-5-4 0 16,-5 0 0-16,-2-1 0 16,-1 3 0-16,6-3 0 0,5 0 0 15,5 0 0 1,6 2 0-16,1-2 0 0,-1 1 0 15,-3-1 0 1,-3 0 0-16,-4 0 0 0,-2 0 0 16,2 0 0-16,4 0 0 15,2 0 0-15,6 0 0 16,1 0 0-16,-2-1 0 16,-4-1 0-16,-7-1 0 15,-9 1 0-15,-7-1 0 16,-7 0 0-16,-4 0 0 15,-1 1 0-15,0-2 0 0,1 2 0 16,7-2 0 0,1 2 0-16,2-2 0 0,2 0 0 15,-3 0 0-15,0 0 0 16,-4 0 0-16,-1-1 0 16,3 3 0-16,2-3 0 15,4 1 0-15,5 0 0 16,2 0 0-16,3 0 0 15,0 2 0-15,-6 0 0 16,-3 2 0-16,-9-2 0 16,-5 0 0-16,-3 0 0 15,2 0 0-15,-2-2 0 16,11-1 0-16,2-1 0 16,13-1 0-16,9-1 0 15,9-4 0-15,25-11-47 0,-13 4-238 16,-6-3-552-16</inkml:trace>
  <inkml:trace contextRef="#ctx0" brushRef="#br0" timeOffset="112248.35">27233 11681 88 0,'0'0'1372'0,"0"0"-844"15,0 0-236-15,0 0-12 16,0 0-30-16,0 0-18 15,0 0-12-15,114-84-27 16,-108 77-28-16,1 0-30 16,-5 2-51-16,1 3-57 15,-3 2-19-15,0 0-8 0,0 0-6 16,0 0-17-16,0 2-26 16,0 17-46-16,-5 17 59 15,-4 12 36-15,-2 15 9 16,-3 9 5-16,4 7 25 15,-1-2-5-15,-1 0-2 16,1-4-4-16,5-4-4 16,-4-2-6-16,6-3 0 15,2-3-1-15,2-5 4 16,0-5-9-16,0-7-5 16,0-6 7-16,0-9-5 15,4-8-3-15,0-8-5 16,0-5 5-16,-2-6 1 0,-2-2 10 15,2 0 25-15,0 0 14 16,2-8-56-16,5-13 0 16,5-11 0-16,1-9-23 15,-1-13-121-15,-5-35-165 16,-5 15-360-16,-2 4-271 0</inkml:trace>
  <inkml:trace contextRef="#ctx0" brushRef="#br0" timeOffset="113096.08">27000 11600 111 0,'0'0'597'0,"0"0"-281"16,0 0-83-16,0 0 11 15,0 0-7-15,0 0-38 16,0 0 36-16,2 6 16 16,4-6-4-16,1-2-19 15,4-2-26-15,5 1-1 0,6 3-15 16,11 0-15-1,14 0-54-15,11 0-77 0,14 0-25 16,7 0-9-16,13 0-5 16,6 0-1-16,7 0 24 15,1 0-11-15,4 0-13 16,-6-4 0-16,2-5 0 16,11-1 2-16,22-2-2 15,-15 4-6-15,-15 1 6 16,-12 6 1-16,-22 1-1 15,12-2-13-15,11 2-4 16,-3 0 17-16,-1-1 0 16,-9 1-6-16,-10-3-1 15,-7 2 7-15,-13-4 0 16,-10 4-2-16,-12-6 1 16,-4 3 1-16,-6-2 0 0,-4 0 0 15,-1-1 0-15,2 0 1 16,-2 1-1-16,0 0 1 15,-5 2 0-15,-2 0 0 16,-1 2-1-16,-4 0 0 16,-2 0 5-16,1 0-5 15,-3 2 0-15,0 0 0 16,0-2-1-16,0 2 0 16,-2 0 0-16,4 0 0 15,0 0-1-15,0 0 2 16,3 0-6-16,3 0 5 15,7 0 1-15,1 0 1 16,1 0-1-16,6 0-2 16,0 0-4-16,-4 0 0 0,2 0 0 15,-7 0-6-15,-3 0-4 16,-1 2 1-16,-4-2 1 16,-1 2 4-16,-1 0 4 15,1 0-3-15,-2 0 3 16,-1-2 5-16,-2 2-8 15,-2-2-6-15,2 0-3 16,-2 0-2-16,0 4-26 16,-13-4-55-16,-11 0-195 15,-5 0-835-15</inkml:trace>
  <inkml:trace contextRef="#ctx0" brushRef="#br0" timeOffset="140383.57">10396 12872 743 0,'0'0'49'0,"0"0"831"16,0 0-378-16,0 0-264 0,0 0 6 16,0 0-50-16,-18-25-55 15,18 24-20-15,-2 1-20 16,2 0-55-16,0 0-22 15,-2 0-8-15,2 0-9 16,-3 0-5-16,1 1-29 16,0 17-35-16,-5 11 40 15,0 9 22-15,-1 6-5 16,1 8-89-16,5 16-278 16,0-11-246-16,2-10-538 0</inkml:trace>
  <inkml:trace contextRef="#ctx0" brushRef="#br0" timeOffset="140559.66">10411 13573 1837 0,'0'0'696'0,"0"0"-495"16,0 0 121-16,0 0-175 15,0 0-141-15,0 0-6 16,0 0-250-16,0 56-123 15,0-32-103-15,0 3-164 0</inkml:trace>
  <inkml:trace contextRef="#ctx0" brushRef="#br0" timeOffset="140655.21">10407 13972 614 0,'0'0'211'16,"0"0"-77"-16,0 0-43 0,0 0-91 15,0 129-26-15,0-102-802 16</inkml:trace>
  <inkml:trace contextRef="#ctx0" brushRef="#br0" timeOffset="140814.5">10407 14516 1007 0,'0'0'412'16,"0"0"-81"-16,0 0-27 16,-18 128-52-16,7-86-56 15,0-1-73-15,-1-6-50 16,-1 4-46-16,-1-2-27 15,-17 26-31-15,2-9-244 16,-4-5-784-16</inkml:trace>
  <inkml:trace contextRef="#ctx0" brushRef="#br0" timeOffset="141655.26">18597 12828 624 0,'0'0'1704'16,"0"0"-1371"-16,0 0-15 0,0 0-50 15,0 0-132 1,0 0-108-16,0 0-28 0,0 1-33 16,0 9-115-16,5 15-79 15,13-6-239-15,-3 1-336 0</inkml:trace>
  <inkml:trace contextRef="#ctx0" brushRef="#br0" timeOffset="141847.47">18795 13080 1508 0,'0'0'548'15,"0"0"-378"-15,0 0-41 16,0 0-27-16,0 0-102 0,0 0-52 15,0 0 1-15,-73 100-50 16,59-59-13-16,5 3-98 16,3 18-118-16,4-11-215 15,0-4-53-15</inkml:trace>
  <inkml:trace contextRef="#ctx0" brushRef="#br0" timeOffset="141986.5">18644 13696 719 0,'0'0'248'16,"0"0"-86"-16,0 0 71 15,-76 134-21-15,58-98-75 16,5 2-90-16,7-8-24 16,6 2-11-16,0-1-12 15,13 15-24-15,9-12-119 0,1 0-197 0</inkml:trace>
  <inkml:trace contextRef="#ctx0" brushRef="#br0" timeOffset="142158.1">18668 14574 753 0,'0'0'867'16,"0"0"-364"-16,0 0-212 16,-79 103 65-16,67-82-124 15,3 3-116-15,5 2-50 16,-2 3-34-16,0 5-20 16,-2 6-8-16,-1 6-4 15,-11 23-118-15,2-14-260 16,2-11-779-16</inkml:trace>
  <inkml:trace contextRef="#ctx0" brushRef="#br0" timeOffset="142955.04">26894 12571 1833 0,'0'0'773'0,"0"0"-642"16,0 0-24-16,0 0-78 0,0 0-29 15,0 0-11-15,-6 138-113 16,6-82-173-16,0-2-323 0</inkml:trace>
  <inkml:trace contextRef="#ctx0" brushRef="#br0" timeOffset="143098.73">26975 13499 1465 0,'0'0'519'15,"0"0"-352"-15,0 0 52 16,0 0-120-16,0 0-99 16,-58 151-152-16,49-98-221 15,0 2-459-15</inkml:trace>
  <inkml:trace contextRef="#ctx0" brushRef="#br0" timeOffset="143357.82">26863 14308 586 0,'0'0'1004'0,"0"0"-669"15,0 0 1-15,-62 115-75 16,51-79-146-16,2 2-81 16,2 5-34-16,5 6-76 15,2 2-161-15,0 5-247 16,0 6-123-16,-2 1-236 16,-3 3 843-16,-3-8 344 15,-6 1 155-15,-1-5-95 16,-2-7 72-16,5-6-170 15,-2-5-54-15,5-6-61 16,5-2-88-16,2-10-54 0,2 0-31 16,0-4-18-1,0-6-68-15,-3-4-198 0,1-4-412 0</inkml:trace>
  <inkml:trace contextRef="#ctx0" brushRef="#br0" timeOffset="145756.63">6503 15163 1066 0,'0'0'1262'16,"0"0"-914"-16,0 0-30 16,0 0-25-16,0 0-67 0,0 0-65 15,-4 0-34 1,4 0-29-16,0 0-34 16,0 0-34-16,0 0-15 0,0 0-7 15,0 0-7-15,4 0 0 16,3-4 0-16,4-1 5 15,0-2-6-15,5 1 1 16,1-2-1-16,6 2 0 16,4 2 2-16,2-4-2 15,4 2 1-15,5 2-1 16,-1 1 1-16,1-3-1 16,1 1 0-16,-2 1 0 15,-1 4 0-15,-1-4 0 16,-1 0 0-16,2 2 0 15,4 0 0-15,2 0 2 0,7 0 11 16,7-3 16-16,5 4-7 16,-1 1-22-16,-5 0 0 15,-4 0 0-15,-5 0 0 16,0 0 0-16,-2 0 0 16,-1 0 0-16,-4 0 0 15,3 0 0-15,1 0 0 16,2 0 0-16,6 0 0 15,1-4 0-15,3-3 0 16,-2 0 0-16,-1-1 0 16,-6 2 0-16,-5 2 0 15,-10 2 0-15,-7 0 0 16,-4 2 0-16,-4 0 0 0,-3 0 0 16,6 0 0-1,2 0 0-15,10 0 0 0,8-4 0 16,3-1 0-16,4 1 0 15,1 0 0-15,-5 0 0 16,-3-3 0-16,-13 5 0 16,-6 0 0-16,-6 2 0 15,-7 0 0-15,-1 0 0 16,3-2 0-16,3 2 0 16,5-2 0-16,5 2 0 15,10-8 0-15,5 4 0 16,6-5 0-16,1 3 0 15,0 2 0-15,-3 1 0 16,-5 2 0-16,-5 1 0 16,-4 0 0-16,-3 0 0 0,0 0 0 15,1 0 0-15,2 0 0 16,4 0 0-16,0 0 0 16,7 0 0-16,-1 0 0 15,4 0 0-15,-1 1 0 16,0 3 0-16,-2-1 0 15,0 1 0-15,-2-2 0 16,-1 1 0-16,1-2 0 16,0 2 0-16,2-3 0 15,-3 2 0-15,1-2 0 16,-5 2 0-16,0-2 0 16,-6 2 0-16,-1 2 0 0,-6-4 0 15,0 0 0-15,-7 4 0 16,-3-4 0-16,-2 0 0 15,-6 0 0-15,2 0 0 16,-2 0 0-16,0 0 0 16,0 0 0-16,0 0 0 15,0 2 0-15,-12 2 0 16,-23-2-27-16,1 5-612 16,-1-7-206-16</inkml:trace>
  <inkml:trace contextRef="#ctx0" brushRef="#br0" timeOffset="155182">10449 13778 1366 0,'0'0'776'16,"0"0"-587"-16,0 0 98 16,0 0-39-16,0 0-69 15,0 0-56-15,0-119-27 16,0 101-1-16,6 3 18 16,2-2 7-16,-2 5 9 0,-4 4-17 15,1 2-20 1,-3 5-52-16,0-2-16 0,0 3-7 15,0 0-10-15,0 0-6 16,0 0-1-16,0 10-15 16,0 16-54-16,0 18 24 15,2 17 44-15,2 10 1 16,0 10 0-16,-4 5 0 16,0 3 19-16,0-1 17 15,0-7-6-15,0 0-3 16,0-13-14-16,-2-10-13 15,2-5 0-15,0-13 1 16,0-10 8-16,0-6 0 16,0-5-3-16,0-8-4 15,0-1-1-15,0-6 0 0,0 0 5 16,0-4-6-16,0 0 1 16,0 0-1-16,0 0 0 15,0 0-18-15,0 0-34 16,0 0-82-16,16 0-146 15,-1-12-352-15,6-3-404 0</inkml:trace>
  <inkml:trace contextRef="#ctx0" brushRef="#br0" timeOffset="156683.88">10469 13589 834 0,'0'0'579'0,"0"0"-317"0,0 0 57 16,0 0-13-16,0 0-67 15,0 0-68-15,0 0-1 16,-33 0 0-16,31 0-17 15,0 0-14-15,-1 0-25 16,3 0-19-16,0 0-23 16,0 0-27-16,0 0-26 15,11 0-19-15,20 0 15 16,17 0 12-16,14 0 5 16,13 0-10-16,8 2-8 15,8 0-8-15,3-2-5 16,4 3 19-16,4-2 7 15,1 4-9-15,2-2-2 0,-5 3-1 16,0 1 0-16,-7-2-6 16,-4-1 8-16,-6 1-11 15,-10-1-6-15,-5-3 0 16,-4 2 13-16,1-2 5 16,-3-1-2-16,3 0-5 15,-5 0-2-15,-4 0-2 16,-6 0-6-16,-4 0 5 15,-9 0-5-15,-6 0 0 16,-2 0 0-16,-2 0 0 16,0 0 0-16,4 0 1 15,3 0 5-15,5 0 5 16,3-1-3-16,8-2 0 0,-1 2 0 16,2 1 6-16,-4-3-15 15,-3 3 0-15,-5 0 0 16,-4 0 0-16,-3 0 0 15,-6 0 0-15,0 0 0 16,1-1 0-16,4-2 0 16,8-3 0-16,9 1 0 15,10-2 0-15,7-1 0 16,9 1 0-16,1 0 0 16,1 1 0-16,0 2 0 15,-5 0 0-15,1 2 0 16,-5 0 0-16,-7 2 0 15,-7 0 0-15,0-2 0 16,-1 2 0-16,-1 0 0 0,4 0 0 16,1-4 0-16,2 3 0 15,0 1 0-15,0-3 0 16,-2 3 0-16,-3 0 0 16,-4 0 0-16,-2 0 0 15,-2 0 0-15,-3-2 0 16,5 2 0-16,6-1 0 15,7-2 0-15,8 1 0 16,1 2 0-16,-1 0 0 16,1 0 0-16,-6 0 0 15,-8 0 0-15,-1 0 0 16,-8 0 0-16,2 0 0 16,0 2 0-16,8 2 0 0,6 1 0 15,13 0 0-15,6-3 0 16,6 4 0-16,3 0 0 15,-1 2 0-15,-2-2 0 16,-4 0 0-16,-6 2 0 16,2-1 0-16,-4-2 0 15,0 1 0-15,-3-2 0 16,-1 3 0-16,-2-6 0 16,3 4 0-16,-1-4 0 15,0-1 0-15,-4 3 0 16,-4-3 0-16,-10 0 0 15,-6 0 0-15,-9 0 0 16,-5 0 0-16,-4 2 0 16,0-2 0-16,0 0 0 15,2 0 0-15,3 0 0 0,-1 0 0 16,-2 0 0-16,0 0 0 16,-4 0 0-16,0 0 0 15,-2 0 0-15,-2 0 0 16,4 0 0-16,-2-2 0 15,2 2 0-15,-5-3 0 16,-4 2 0-16,-2-1 0 16,-3-1 0-16,-2 3 0 15,0-1 0-15,2 1 0 16,1-3 0-16,-1 2 0 0,5-2 0 16,2 2 0-1,0-2 0-15,0 3 0 0,-2-2 0 16,-4 2 0-16,-4 0-123 15,-1 0-499-15,-4 0-585 0</inkml:trace>
  <inkml:trace contextRef="#ctx0" brushRef="#br0" timeOffset="157925.14">17864 13626 603 0,'0'0'401'16,"0"0"-158"-16,0 0-121 15,0 0-60-15,0 0-8 0,0 0 321 16,0 0-29-16,-13-7-109 16,13 6-47-16,0-2-35 15,0-1-32-15,0 2-29 16,7-2-27-16,6 1-25 15,3 3-16-15,3 0-8 16,6 0 0-16,6 0 30 16,12 0 21-16,10 0 31 15,11 0-13-15,15 0 0 16,6 0-26-16,6-5-19 16,-4-1-13-16,-5 1-13 15,-10-2 1-15,-15 3-1 16,-10-2 2-16,-11 1 5 15,-10 0-5-15,-5 1-6 16,-8 2-11-16,-2 1 0 0,2-2-1 16,-2 1-1-16,3 2 1 15,-1-1-1-15,-4 1-8 16,-5 0-32-16,-1 0-38 16,-3 0-26-16,0 0-24 15,0 0-97-15,0 0-86 16,-5 0-142-16,-4 0-110 15,1 0-230-15</inkml:trace>
  <inkml:trace contextRef="#ctx0" brushRef="#br0" timeOffset="158464.2">18831 13546 421 0,'0'0'769'0,"0"0"-546"15,0 0-105-15,0 0 76 16,0 0 11-16,0 0 15 15,0 0 12-15,-5 0 16 16,5 0-5-16,0 0-53 16,0 3-57-16,-2 12-44 15,2 4 18-15,0 9 9 16,-2 8 8-16,2 7-17 16,0 3-37-16,0 2-22 15,0 2-27-15,0 0-19 16,0 2 4-16,0 1 15 15,0-3 9-15,0 2 9 0,0-2-9 16,0-4-9-16,0 0 0 16,0-4 0-16,0-2-9 15,0-3-11-15,-4-3-1 16,2-5 1-16,-3-3-1 16,1 1-1-16,2-2 1 15,-4-2 0-15,2 1 1 16,0 0-1-16,0 3 13 15,-1 2-13-15,3-3 0 16,0 0 0-16,2-4 0 16,0-4 0-16,0-3 0 15,0-9 0-15,0-3 0 16,0 0 0-16,0-3 0 0,0 1 0 16,-2-1 0-1,2 0 0-15,0 0 0 0,0 0 0 16,0 0 0-16,0 0 0 15,-2 0 0-15,2 0 0 16,0 0-74-16,-4 0-191 16,2 0-380-16,-2 0-778 0</inkml:trace>
  <inkml:trace contextRef="#ctx0" brushRef="#br0" timeOffset="159696.73">18535 14807 2083 0,'0'0'647'16,"0"0"-487"-16,0 0 30 16,0 0-57-16,0 0-29 15,0 0 6-15,0 0 85 16,77 4-9-16,-27-4-27 15,4 0-30-15,8-4-129 16,5-9 0-16,10 8 0 16,31-7 0-16,39 1 0 15,40 3 0-15,23 2 0 0,2 2 0 16,-4 4 0 0,-9 0 0-16,-1 0 0 0,-9 0 0 15,-11 0 0-15,-15 6 0 16,-14 2 0-16,-12 2 0 15,-29-2 0-15,-23 1 0 16,-22-5 0-16,-10 1 0 16,8 4 0-16,7-1 0 15,10 1 0-15,-2-3 0 16,2 2 0-16,-2 1 0 16,1 1 0-16,-3 1 0 15,0-5 0-15,-3 3 0 16,1-1 0-16,3-2 0 15,5 2 0-15,2-4 0 16,5 2 0-16,3 1 0 0,1 0 0 16,-2 1 0-16,-2 0 0 15,-4 1 0-15,-6-4 0 16,-3 2 0-16,-7-1 0 16,-2 1 0-16,-1-1 0 15,3-2 0-15,6-4 0 16,6 2 0-16,1 0 0 15,4 0 0-15,-1-2 0 16,0 2 0-16,-6-2 0 16,-6 0 0-16,-8 2 0 15,-10-2 0-15,-8 0 0 16,-7 0 0-16,-5 0 0 16,-4 0 0-16,5 0 0 15,-1 0 0-15,7 0 0 0,7 0 0 16,7-2 0-16,4-2 0 15,6 2 0-15,5 0 0 16,4-2 0-16,6 4 0 16,6-6 0-16,-4 4 0 15,2-3 0-15,-8 1 0 16,-5 2 0-16,-7-2 0 16,-5 4 0-16,-3-3 0 15,0 2 0-15,1-2 0 16,2-1 0-16,5 2 0 15,-1-2 0-15,5 4 0 16,-1-8 0-16,1 4 0 16,-1-2 0-16,-9-3 0 0,-4 4 0 15,-11 1 0-15,-7-4 0 16,-6 4 0-16,-6-2 0 16,2 2 0-16,4-2 0 15,5-1 0-15,1 1 0 16,6 3 0-16,1-5 0 15,0 2 0-15,-1 2 0 16,-4-2 0-16,-1 2 0 16,-5 0 0-16,2 0 0 15,-2-1 0-15,1 2 0 16,-1 0 0-16,0 3 0 16,2 0 0-16,1 0 0 15,-3 0 0-15,0 0 0 0,-4 0 0 16,-5 0 0-16,-3 0 0 15,-9 0 0-15,-3 0 0 16,-5 0 0-16,-2 0 0 16,0 0 0-16,0 0 0 15,0 0 0-15,0 0 0 16,0 0 0-16,0 0 0 16,0 0 0-16,0 0 0 15,0 0 0-15,0 0 0 16,0 0 0-16,0 3-62 15,0 6-206-15,0 12-199 16,0-7-248-16,2 0-340 0</inkml:trace>
  <inkml:trace contextRef="#ctx0" brushRef="#br0" timeOffset="160220.13">26946 15031 1107 0,'0'0'1036'0,"0"0"-660"15,0 0 93-15,0 0-223 16,0 0-88-16,0 0-41 16,0 0-6-16,-18-76 6 0,34 48-1 15,4-11-1-15,2-8 13 16,2-5-128-16,1-4 0 15,-2 0 0-15,-4 6 0 16,-3 6 0-16,-3 4 0 16,-1 9 0-16,-1 1 0 15,-3 1 0-15,6-5 0 16,-3 1 0-16,2-4 0 16,1 3 0-16,-3 0 0 15,0 5 0-15,-4 2 0 16,-3 7 0-16,3 4 0 15,-3-1 0-15,0 0 0 16,6-1 0-16,-4-4 0 0,5-2 0 16,1-2 0-1,-1 4 0-15,-1-5 0 0,0 5 0 16,-1 5 0 0,-3 2 0-16,1 1 0 0,-2 2 0 15,1 3 0-15,-3 0 0 16,1 3 0-16,-4 0 0 15,0 4-15-15,0-6-17 16,0 2-80-16,0-4-194 16,0-4-363-16,0 2-187 15,-4-1-407-15</inkml:trace>
  <inkml:trace contextRef="#ctx0" brushRef="#br0" timeOffset="161032.25">27206 13766 176 0,'0'0'949'0,"0"0"-636"16,0 0 35-16,0 0 24 15,0 0-62-15,-29-108-20 16,27 102-10-16,0 0-24 16,0 4-48-16,-1-1-22 15,1 3-45-15,-2 0-90 16,0 0-51-16,-1 11-5 16,-6 23-28-16,-5 19 33 15,-8 34 1-15,-10 35 18 16,-3 31 14-16,-2-15 2 15,8-30 5-15,12-36-16 0,2-19-7 16,0-3-8-16,1 4-9 16,-1 3 0-16,5-22 0 15,3-9-1-15,5-12 1 16,4-10 0-16,0-4 24 16,0-10 29-16,0-24-53 15,9-32 0-15,18-50 0 16,8-55 0-16,5-16 0 15,-9 25 0-15,-11 48 0 16,-11 62 0-16,-9 26 0 16,2 5 0-16,-2 8 0 15,0 5 0-15,0 8-13 16,-2 12-8-16,-27 50-66 0,-15 48 53 16,-10 48 34-1,-2 17 8-15,14-10 26 0,16-45 1 16,10-40-1-16,7-22-11 15,4-12-2-15,-1 2-21 16,2-3 0-16,-1-5 0 16,5-19 0-16,0-12 0 15,0-9 0-15,0 0 0 16,5-16 0-16,15-20 0 16,9-13-72-16,9-4-113 15,18-24-291-15,-8 13-236 16,-8 12-610-16</inkml:trace>
  <inkml:trace contextRef="#ctx0" brushRef="#br0" timeOffset="161453.29">26925 14091 2227 0,'0'0'680'0,"0"0"-344"16,0 0-16-16,0 0-173 15,141-30-46-15,-14 13 17 16,54 0-56-16,28-2-26 16,20-3-11-16,6 4-15 15,-6 2-9-15,7 3 32 16,0 4-33-16,-10 3 0 16,-19 4 0-16,-22 2 0 0,-27-4 0 15,-38 2 0-15,-31 2 0 16,-22 0 0-16,-14 0 0 15,3-2 0-15,0 2 0 16,-7 0 0-16,-15 0 0 16,-15-2 0-16,-9 2 0 15,-8 0 0-15,0 0 0 16,-2-2 0-16,4 2 0 16,3-2 0-16,1 0 0 15,4 0 0-15,-3 2 0 16,-5-4 0-16,-2 2 0 15,-2 2 0-15,0 0 0 16,-8-4 0-16,-15 0-45 0,-6-6-612 16</inkml:trace>
  <inkml:trace contextRef="#ctx0" brushRef="#br0" timeOffset="167433.01">10184 15127 468 0,'0'0'75'0,"0"0"-55"15,0 0-1-15,0 0 1 16,0 0 16-16,36-54-17 16,-28 47-9-16,-1 2-9 15,0 2 6-15,0-1-7 16,-1 2 0-16,3-3-10 15,1-3-117-15,-6 4-373 0</inkml:trace>
  <inkml:trace contextRef="#ctx0" brushRef="#br0" timeOffset="167754.72">10349 14931 886 0,'0'0'1169'0,"0"0"-970"16,0 0-113-1,0 0-33-15,0 0-41 0,0 0-12 16,-7 104 33-16,7-48 22 16,0 12-16-16,0 5-39 15,0 5-2-15,0-1-160 16,0 26-161-16,0-19-255 16,0-17-219-16</inkml:trace>
  <inkml:trace contextRef="#ctx0" brushRef="#br0" timeOffset="167891.96">10447 15902 740 0,'0'0'341'0,"0"0"-86"16,0 0 0-16,0 0-61 15,0 0-69-15,-5 110-87 16,-1-74-38-16,-3 3-148 0,9 24-147 16,0-13-213-1,0-6-401-15</inkml:trace>
  <inkml:trace contextRef="#ctx0" brushRef="#br0" timeOffset="168027.74">10449 16512 469 0,'0'0'404'16,"0"0"-83"-16,0 107-45 16,-4-67-14-16,-7-7-41 15,1-3-44-15,2-6-87 16,1-2-59-16,1-4-31 16,3 0-18-16,3 15-107 15,0-4-165-15,0-3-482 0</inkml:trace>
  <inkml:trace contextRef="#ctx0" brushRef="#br0" timeOffset="169003.38">26892 15087 825 0,'0'0'1619'15,"0"0"-1250"-15,0 0-203 16,0 0-63-16,0 0-90 16,0 0-12-16,-19 67-2 15,5-17-15-15,-1 4-126 16,-14 40-178-16,4-10-292 16,2-13-649-16</inkml:trace>
  <inkml:trace contextRef="#ctx0" brushRef="#br0" timeOffset="169137.72">26848 15976 1385 0,'0'0'533'15,"0"0"-458"-15,0 0-63 16,0 0-12-16,-67 103-153 16,49-58-214-16,5-1-191 0</inkml:trace>
  <inkml:trace contextRef="#ctx0" brushRef="#br0" timeOffset="169308.58">26774 16467 150 0,'0'0'833'16,"0"0"-470"-16,0 0-79 0,0 0-52 15,0 0-94 1,-4 112-55-16,1-86-33 0,3 2-21 16,0 2 5-16,0 3 22 15,0-6-1-15,0 4-31 16,-4-1-21-16,-7 2-3 15,-1-5-161-15,0-8-492 0</inkml:trace>
  <inkml:trace contextRef="#ctx0" brushRef="#br0" timeOffset="171200.58">7056 17020 1362 0,'0'0'504'15,"0"0"-9"-15,0 0-341 16,0 0 7-16,0 0-22 0,0 0-53 15,37-8 12 1,-8-4 30-16,10 2 1 0,7 0 0 16,10-2-3-16,4 2-21 15,7 2-32-15,4 8-20 16,3 0-25-16,4 0-11 16,7 0 11-16,6 4-8 15,21 6-10-15,-8-1 7 16,2-6 14-16,4 1 2 15,-18-4-1-15,3 0-7 16,-8 0-8-16,-11 0-2 16,-7 1-8-16,-6 4 5 15,-6-1-6-15,3 0 0 16,0 6 2-16,3-6-2 16,6 5 4-16,2-3 2 0,3-3 2 15,2 1-14-15,-5-4 0 16,-7 4 0-16,-6-4 0 15,-8 4 0-15,-8 2 0 16,-9-2 0-16,-4 4 0 16,-2-2 0-16,-2-1 0 15,-1 2 0-15,8-2 0 16,1 0 0-16,7-1 0 16,4 0 0-16,3 2 0 15,-3-2 0-15,-1 0 0 16,-5 1 0-16,-5-1 0 15,-4 1 0-15,-2-5 0 16,-8 4 0-16,-2-4 0 0,-5 5 0 16,-2-1 0-16,1-4 0 15,-2 4 0-15,-2-4 0 16,2 0 0-16,-1 1 0 16,4 3 0-16,-1-4 0 15,2 5 0-15,3-5 0 16,-1 4 0-16,3-4 0 15,-3 4 0-15,3-4 0 16,-1 1 0-16,-4-1 0 16,-3 5 0-16,4-5 0 15,-1 0 0-15,5 0 0 16,4 0 0-16,5 0 0 16,4 0-20-16,-2 0-31 15,-2 0-63-15,-7 0 29 16,-9 0-20-16,-7 0-21 0,-1 0-15 15,-1-5-102-15,-2-4-286 16,0-5-126-16,0 5-228 0</inkml:trace>
  <inkml:trace contextRef="#ctx0" brushRef="#br0" timeOffset="171829.98">10471 17161 1585 0,'0'0'575'16,"0"0"-436"-16,0 0 27 16,0 0 3-16,0 0-17 15,0 0 31-15,0 0 35 16,-13-10 29-16,8-4-31 16,1-5-91-16,0-7-56 15,-1-4-21-15,1-6-18 16,0-9 4-16,-1 4-8 15,-2-7-1-15,3-7 1 16,-1 4-5-16,-1-4 1 16,-3-3-2-16,-1 0-20 15,0-3 0-15,-1 2 0 16,-1 1 0-16,4 9 0 16,-1 8 0-16,1 5 0 15,4 1 0-15,2 7 0 0,2-2 0 16,0 2 0-16,0-2 0 15,0 1 0-15,0 4 0 16,0 3 0-16,-2 4 0 16,2 4 0-16,-2 2 0 15,0 6 0-15,-1-2 0 16,3-2 0-16,-2 2 0 16,0-4 0-16,0 2 0 15,2-4 0-15,-2-3 0 16,2 8 0-16,0-6 0 15,-2 3 0-15,2 2 0 16,0 0 0-16,0 3 0 16,0-4 0-16,0-1 0 0,0-1 0 15,0 5 0 1,0-7 0-16,0-2 0 0,0 7 0 16,2 2 0-16,0-1 0 15,2-1 0-15,-2 6 0 16,1-5 0-16,-3 9-14 15,0-4-4-15,0 4-15 16,0 0-94-16,0 0-191 16,0 0-476-16</inkml:trace>
  <inkml:trace contextRef="#ctx0" brushRef="#br0" timeOffset="174016.86">10376 15843 980 0,'0'0'1194'0,"0"0"-899"16,0 0-149-16,0 0 28 15,0 0-55-15,0 0-48 16,0 0-8-16,-9 0 26 15,9 0 7-15,0 0-13 16,13 0 3-16,14 0 27 16,11 0-16-16,7-1-19 15,7-4-24-15,6 1-13 16,7 0-20-16,5 0-3 16,1 0 6-16,6-2 7 15,8-3-7-15,20 1 2 16,22-11-4-16,25-1-7 0,6-2-1 15,-25 3-13 1,-33 10 11-16,-30-1 0 0,-7 6-6 16,7-6-6-16,15 2-1 15,11-1 0-15,2 0 0 16,0 1 1-16,2-5 0 16,1 8 1-16,-3-5-1 15,2 2 1-15,-5 4 8 16,1-2 3-16,-2-1-6 15,-5 6 0-15,-4 1-5 16,0-4 0-16,2 4 8 16,1 0-3-16,7-6-5 0,0 2 0 15,7-5 0 1,19 0-1-16,19 1 0 0,-14-5 0 16,-14 7 1-16,-16-2-1 15,-20 5 1-15,11 0-1 16,13 0 0-16,-4 3 6 15,2-5-5-15,0 1 0 16,0 0 0-16,3 0 0 16,-4 0 1-16,-3 4 3 15,-5-2-5-15,-7 2-2 16,-1 0 1-16,-3 0 1 16,2 0-6-16,5 0 6 15,6 0 0-15,2 0 1 0,1 0 1 16,-3 0-1-1,-4 0 0-15,-2 0-1 0,-3 0 1 16,-1 0 1-16,-2 0-2 16,4 0 2-16,2 0-1 15,2 2 1-15,0 0 4 16,-1 0-6-16,-1 1 7 16,-2-2-7-16,-6 3-6 15,-2 0 5-15,-2 1-1 16,-2-3 1-16,1 4 1 15,-1-1-1-15,2-1 0 16,5 1 1-16,0-1 1 16,4-3 0-16,1 3 5 15,2-4 1-15,-3 5-7 16,-4-5 0-16,-5 4 0 0,-4 0 0 16,-9 2 0-16,-1-3 0 15,-6 2 0-15,-1-4 0 16,1 2 0-16,2-2 0 15,8 2 0-15,6-3 0 16,3 0 0-16,3 0 0 16,1 0 0-16,0 1 0 15,-2-1 0-15,-1 5 0 16,-4-5 0-16,-3 4 0 16,-1-4 0-16,0 0 0 15,0 1 0-15,-1 2 0 16,3 1 0-16,2 2 0 15,2-2 0-15,1-1 0 16,1 2 0-16,-2-1 0 0,3 2 0 16,-3-1 0-16,3 0 0 15,2-1 0-15,-3 0 0 16,3 0 0-16,-3-4 0 16,1 0 0-16,-5 4 0 15,0-4 0-15,-2 0 0 16,-3 0 0-16,4 0 0 15,-2 0 0-15,1 0 0 16,0 0 0-16,-3 0 0 16,-1 0 0-16,-1 0 0 15,3 0 0-15,7 0 0 0,3 0 0 16,5 2 0 0,4-2 0-16,-1 1 0 0,-2 2 0 15,-2 0 0-15,-5-3 0 16,-3 0 0-16,-2 5 0 15,-4-5 0-15,-3 4 0 16,-2-4 0-16,5 0 0 16,3 2 0-16,5-2 0 15,2 2 0-15,3 0 0 16,-2 0 0-16,0 0 0 16,-7-2 0-16,-5 4 0 15,-6-4 0-15,-4 0 0 16,0 0 0-16,-1 0 0 15,0 0 0-15,1 0 0 16,6 0 0-16,3 0 0 0,1 0 0 16,5 0 0-16,2 0 0 15,3 0 0-15,-3 0 0 16,3 0 0-16,-3 0 0 16,-4 4 0-16,-3-4 0 15,-6 4 0-15,-2-4 0 16,0 0 0-16,-1 0 0 15,1 0 0-15,0 0 0 16,-2 2 0-16,-4 1 0 16,-3-2 0-16,-2 3 0 15,-2-4 0-15,-8 0 0 16,-4 0 0-16,-2 3 0 16,0-3 0-16,0 0 0 15,5 0 0-15,-1 0 0 16,2 0 0-16,1 0 0 0,3 4 0 15,-4-2 0-15,1 3 0 16,-1-1 0-16,3 0 0 16,3 0 0-16,-4-2 0 15,1 2 0-15,-1-2 0 16,1 0 0-16,3 2 0 16,1-4 0-16,3 0 0 15,3 5 0-15,4-5 0 16,2 2 0-16,1 3 0 15,1 0 0-15,2 0 0 16,0-1 0-16,2 2 0 16,4 2 0-16,-1-4 0 0,-1 1 0 15,-4-1 0-15,-2 0 0 16,0-4 0-16,-6 5 0 16,0-5 0-16,-12 0 0 15,-9 4 0-15,-11-4 0 16,-5 0 0-16,-7 0 0 15,6 1 0-15,-1 2 0 16,6-1 0-16,3 2 0 16,3-4 0-16,-3 4 0 15,-7-4 0-15,-4 0 0 16,-9 0 0-16,0 0 0 16,-4 0-164-16,-11 0-469 15,-2-4-553-15</inkml:trace>
  <inkml:trace contextRef="#ctx0" brushRef="#br0" timeOffset="174878.68">26761 15798 611 0,'0'0'1124'0,"0"0"-750"16,0 0 128-16,0 0-130 0,0 0-94 15,0 0-53-15,0 0-27 16,6-53-45-1,-6 53-47-15,0 0-44 0,0 0-34 16,0 0-8-16,0 0-4 16,0 0-1-16,0 9-9 15,0-1 0-15,0 9-6 16,0 3 0-16,0 6 0 16,0 1 0-16,-2-4 0 15,0 7 0-15,0 1 0 16,-2 1 0-16,1-4 0 15,1 6 0-15,0-6 0 16,2 1 0-16,-2 4 0 16,-1-3 0-16,1-3 0 15,-1 0 0-15,-1-1 0 0,0-4 0 16,2 2 0-16,-3-6 0 16,1 5 0-16,-3-2 0 15,2 2 0-15,1 3 0 16,0-2 0-16,-1 2 0 15,3-1 0-15,0 0 0 16,0 0 0-16,2-2 0 16,-2-4 0-16,2-2 0 15,-3-1 0-15,3-2 0 16,0-4 0-16,0-6 0 16,0 0 0-16,0 0 0 15,0-4 0-15,-3 0 0 16,3 2 0-16,0 0 0 0,-2 0 0 15,2 2 0-15,-2 0 0 16,2 1 0-16,0 1 0 16,0 1 0-16,0 1 0 15,0 6-9-15,0-4-167 16,21 7-182-16,3-8-366 16,1 0-527-16</inkml:trace>
  <inkml:trace contextRef="#ctx0" brushRef="#br0" timeOffset="175879.81">26776 16696 825 0,'0'0'635'0,"0"0"1"16,0 0-250-16,0 0 131 15,0 0-249-15,116-13-80 0,-64 13-38 16,8 0-13-1,2 0-31-15,7 0-19 0,4 0-12 16,6 9 11-16,8-2-86 16,2-1 0-16,7 7 0 15,4-4 0-15,4 4 0 16,3 1 0-16,0 0 0 16,-2-2 0-16,2-2 0 15,-2-2 0-15,-3 2 0 16,-4 2 0-16,-4-2 0 15,-5-3 0-15,-9-1 0 16,-6 3 0-16,-6-5 0 16,-5 0 0-16,-7-2 0 15,-7 2 0-15,-7 0 0 16,-4 0 0-16,-4 1 0 0,-6-3 0 16,-3 1 0-1,-3 0 0-15,-1-3 0 0,-4 0 0 16,-3 5 0-16,-1-1 0 15,-2-4 0-15,0 4 0 16,0-2 0-16,5 2 0 16,1 0 0-16,4 4 0 15,1-6 0-15,-2 2 0 16,0 1 0-16,-1-5 0 16,-7 2 0-16,-1-2 0 15,-1 0 0-15,1 0 0 16,2 0 0-16,5 0 0 15,2 5 0-15,2-5 0 0,-2 0 0 16,-5 0 0-16,-1 0 0 16,-7 0 0-16,-1 0 0 15,-4 0 0-15,4 0 0 16,-2 0 0-16,2 0 0 16,3 0 0-16,3 0 0 15,-4 0 0-15,1 0 0 16,-5 0 0-16,-2 0 0 15,1 0 0-15,0 0 0 16,1 0 0-16,0 0 0 16,1 0 0-16,-1 0 0 15,0 0 0-15,1 0 0 0,0 0 0 16,-3 0 0 0,-2 0 0-16,0 0 0 0,0 0 0 15,0 0 0-15,0 0 0 16,0 0 0-16,0 0 0 15,0 0 0-15,2 0 0 16,-2 0 0-16,0 0 0 16,0 0 0-16,0 0 0 15,0 0 0-15,0 0 0 16,0 0 0-16,-9 0-33 16,-11-12-699-16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6:14:00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6332 12035 1077 0,'0'0'1340'0,"0"0"-1182"16,-56 102-76-16,0 2 155 16,-15 36-43-1,-3 12-41-15,10-24-11 0,20-33-52 16,15-42-42-16,4-10-12 15,2-4-12-15,4-4-9 16,3-5-3-16,9-18-1 16,5-12 8-16,2-12 43 15,17-54 37-15,39-58-74 16,31-53-19-16,7-9-6 16,-11 29-2-16,-27 58 2 15,-33 55 11-15,-9 23-4 16,-3 3 14-16,-2 6 5 15,0 7-13-15,0 5-13 16,2 17-19-16,7 25 18 0,11 30 1 16,4 34 6-16,5 31 1 15,-9-10 7-15,-7-20-4 16,-6-37-1-16,-9-22-8 16,2 4-1-16,-1 1-1 15,-1-1-31-15,-2-8-97 16,-5-10-96-16,-5-16-250 15,-17-10-158-15,-7-8-642 0</inkml:trace>
  <inkml:trace contextRef="#ctx0" brushRef="#br0" timeOffset="204.08">5991 12439 1748 0,'0'0'838'0,"0"0"-674"16,0 0 56-16,0 0-104 16,0 0-90-16,0 0-26 15,0 0 6-15,115 9 6 16,-45-7-12-16,43-2-205 16,-15 0-409-16,-9 0-616 0</inkml:trace>
  <inkml:trace contextRef="#ctx0" brushRef="#br0" timeOffset="721.98">6748 12490 1005 0,'0'0'1344'0,"0"0"-1037"16,0 0 156-16,0 0-216 16,0 0-115-16,0 0-113 0,0 0-10 15,56-24-3-15,2 24 0 16,15 0-6-16,27 0-2 16,28 0-41-16,12 0-308 15,-24 0-496-15,-33-13-1098 0</inkml:trace>
  <inkml:trace contextRef="#ctx0" brushRef="#br0" timeOffset="921.16">7733 12200 1976 0,'0'0'808'0,"0"0"-627"15,0 0-42-15,0 0-109 16,0 0-17-16,6 124 55 0,6-61-22 15,1 7-17-15,1 0-13 16,-5 0-14-16,-1-2-2 16,-3-2 0-16,-5 11-216 15,0-17-379-15,-9-19-407 0</inkml:trace>
  <inkml:trace contextRef="#ctx0" brushRef="#br0" timeOffset="1074.11">7837 12571 350 0,'0'0'2028'0,"0"0"-1744"16,0 0-140-1,0 0-115-15,0 0-29 0,0 0-17 16,159 22-203-16,-112-6-160 16,-8-10-343-16</inkml:trace>
  <inkml:trace contextRef="#ctx0" brushRef="#br0" timeOffset="1237.34">8145 12274 1265 0,'0'0'1059'0,"0"0"-533"15,0 0-246-15,0 0-162 16,0 0-100-16,0 0 2 16,0 180 13-16,0-90-5 15,9 7-18-15,2 20-10 16,-11 25-6-16,-2-12-320 0,-23-10-582 15</inkml:trace>
  <inkml:trace contextRef="#ctx0" brushRef="#br0" timeOffset="1526.24">6276 13847 1857 0,'0'0'1077'0,"0"0"-953"0,0 0 11 16,0 0-56 0,-87 125-35-16,78-54 38 0,0 7 6 15,2 0-11-15,1-6-44 16,2-4-26-16,-1-8-7 15,1-6-7-15,4-11-157 16,-5-15-295-16,3-13-218 16,-1-15-458-16</inkml:trace>
  <inkml:trace contextRef="#ctx0" brushRef="#br0" timeOffset="1952.46">6405 13747 1189 0,'0'0'1146'0,"0"0"-1002"16,0 0 19-16,0 0-93 0,0 0-50 16,0 0-5-16,118 44 16 15,-95-7 51-15,-6-1-6 16,-10 0-20-16,-7-3 41 16,0-4 29-16,-20-1 37 15,-11-2-25-15,-4-5-41 16,0-6-32-16,4-5-25 15,10-3-20-15,4-5-11 16,9-2-8-16,8 0-1 16,0 0-7-16,0 0-68 15,17 0-47-15,12 7 91 0,8 8 31 16,2 6 0-16,3 6 0 16,-4 4 8-16,-7 5-8 15,-8 1 2-15,-9 3-1 16,-14 0 10-16,0 3 13 15,-23-3 34-15,-22-1 16 16,-12 0-13-16,-9-5-20 16,-2-8-25-16,-1-6-4 15,9-7-12-15,6-8-19 16,16-5-111-16,23-10-113 16,10-17-403-16,5-8-492 0</inkml:trace>
  <inkml:trace contextRef="#ctx0" brushRef="#br0" timeOffset="2086.42">6686 14141 416 0,'0'0'1564'0,"0"0"-1207"0,0 0 113 15,0 0-276-15,156-14-127 16,-90 14-41-16,35 0-26 16,53-3-21-16,-21-7-436 15,-8-9-625-15</inkml:trace>
  <inkml:trace contextRef="#ctx0" brushRef="#br0" timeOffset="3271.52">7934 13768 1313 0,'0'0'757'15,"0"0"-494"-15,0 0-17 16,0 0 53-16,0 0-135 16,0 0-101-16,0 0-54 0,4 18 7 15,3 32 92-15,-1 30 64 16,1 32-28-16,-5 1-25 16,-2-13-29-16,0-14-39 15,0-26-29-15,0 6-16 16,0-3-6-16,0-13-2 15,0-14-88-15,0-9-117 16,0-27-166-16,0 0-237 16,-7-13-167-16</inkml:trace>
  <inkml:trace contextRef="#ctx0" brushRef="#br0" timeOffset="3595.7">7991 13716 980 0,'0'0'1417'0,"0"0"-1115"16,0 0-187-16,0 0-54 16,118 31 112-16,-44 6 42 15,8 9-72-15,3 10-35 16,-2 4-19-16,-12 2-43 16,-11 2 7-16,-15-3 19 15,-14-5-33-15,-18-4 12 16,-13-6 34-16,0 0-11 15,-29-2-1-15,-15-6-73 16,-12 0 0-16,-4-5 0 16,-2-7 0-16,2-8 0 0,6-7 0 15,8-6 0 1,5-5 0-16,7 0 0 0,5 0 0 16,5 0 0-16,-8-12-92 15,11-4-259-15,-2 0-735 0</inkml:trace>
  <inkml:trace contextRef="#ctx0" brushRef="#br0" timeOffset="5438.31">6378 15391 1805 0,'0'0'1160'0,"0"0"-989"0,0 0 209 15,0 0-114-15,0 0-97 16,-120-100-24-16,97 100-145 16,-2 0 0-16,-9 29 0 15,-4 21 0-15,0 16 0 16,2 14 0-16,10 2 0 15,10 5 0-15,13-6 0 16,3-12 0-16,8-6 0 16,15-12 0-16,12-10-72 15,2-9-119-15,37-20-127 16,-10-6-193-16,-6-6-230 0</inkml:trace>
  <inkml:trace contextRef="#ctx0" brushRef="#br0" timeOffset="5602.66">6599 15677 2227 0,'0'0'780'0,"0"0"-579"15,0 0 10-15,0 0-141 16,0 0-70-16,0 0-6 16,0 0 5-16,174 18-23 15,-49-18-115-15,-14 0-144 16,-4 0-551-16</inkml:trace>
  <inkml:trace contextRef="#ctx0" brushRef="#br0" timeOffset="5803.53">7624 15366 2299 0,'0'0'840'16,"0"0"-729"-16,0 0-34 15,0 0 30-15,138-4-39 16,-76 4-44-16,3 4-15 16,-5 9-9-16,-13 4-174 15,-21 10-342-15,-12-10-312 16,-14-3-662-16</inkml:trace>
  <inkml:trace contextRef="#ctx0" brushRef="#br0" timeOffset="6000.71">7720 15530 548 0,'0'0'1688'0,"0"0"-1358"16,0 0 0-16,0 0-50 16,-76 135-144-16,76-84-27 15,0 4-8-15,18-1-8 16,7-4-47-16,4 2-13 16,2-7-19-16,0-9-8 15,2-8-6-15,-4-6-25 16,1-10-138-16,-5-12-168 15,-4-14-235-15,-10-12-420 0</inkml:trace>
  <inkml:trace contextRef="#ctx0" brushRef="#br0" timeOffset="6149.66">7629 15779 1776 0,'0'0'875'15,"0"0"-680"-15,0 0-123 16,0 0-57-16,0 0-14 15,0 0 11-15,166 27-12 16,-70-27-133-16,-15 0-447 16,-10-13-980-16</inkml:trace>
  <inkml:trace contextRef="#ctx0" brushRef="#br0" timeOffset="6300.46">8379 15677 1185 0,'0'0'1396'0,"0"0"-1103"16,0 0-249-16,0 0-11 16,143-9-33-16,-16-8-154 15,-11 3-216-15,-3-5-418 0</inkml:trace>
  <inkml:trace contextRef="#ctx0" brushRef="#br0" timeOffset="6755.2">9772 15284 992 0,'0'0'1481'15,"0"0"-1128"-15,0 0-38 16,0 0-41-16,-159-48-106 15,106 48-55-15,-4 26-53 16,-9 18-9-16,-1 20 34 16,1 24 5-16,6 28-21 15,15-7-24-15,19-13-45 16,17-19 0-16,9-20 0 16,0 2 0-16,17-5 0 15,12-18 0-15,11-19-3 16,12-17-40-16,10-3 13 0,5-30 12 15,-3-11-2 1,-4-1-10-16,-12 4 8 0,-15 7 14 16,-16 11 8-16,-7 15 6 15,-8 8 26-15,-2 0-17 16,0 21-14-16,0 23-1 16,0 15 27-16,2 5-14 15,7 10-12-15,7-5-1 16,1-4 0-16,6-3-1 15,1-3-97-15,-6-15-239 16,-7-16-592-16</inkml:trace>
  <inkml:trace contextRef="#ctx0" brushRef="#br0" timeOffset="20692.02">6944 5803 2022 0,'0'0'762'16,"0"0"-586"-16,0 0 62 15,0 0-66-15,0 0-77 16,0-2-41-16,3 2-21 16,1 0-17-16,5 0-8 15,6 0-2-15,10 4 24 16,8 8 39-16,10 2-15 15,6 2-11-15,6 0-22 16,1 0-10-16,-2 0-10 16,-6-2 1-16,-7-1 4 15,-5-4-6-15,-9 1-81 0,-2 1-146 16,-4-2-359-16,-7-4-348 16</inkml:trace>
  <inkml:trace contextRef="#ctx0" brushRef="#br0" timeOffset="21313.51">7835 5663 198 0,'0'0'2288'16,"0"0"-1774"-16,0 0-311 15,0 0-55-15,0 0-103 16,0 0-37-16,0 0 32 15,-33 126 38-15,16-70-7 16,-2-2-22-16,2 0-13 16,1-4-19-16,3-7-8 0,1-7-8 15,6-9 1 1,2-10-1-16,4-9 5 0,0-6-4 16,0-2 11-16,0-8 7 15,0-24-13-15,12-21 8 16,9-11-14-16,4-8 1 15,-1 0-1-15,0 8 0 16,-6 8 0-16,-3 14 1 16,-3 8 4-16,-3 9-5 15,-5 11 18-15,0 9-4 16,0 2-5-16,-2 3-10 16,2 6-17-16,7 19-10 15,3 12 27-15,3 14 0 16,-1 9 13-16,-1 5 5 15,1 2-3-15,-5-4-3 0,-5-7-6 16,1-9-5-16,-5-7-1 16,1-13-21-16,-3-4-72 15,0-6-75-15,-7-9-129 16,-10-2-309-16,0-6-569 0</inkml:trace>
  <inkml:trace contextRef="#ctx0" brushRef="#br0" timeOffset="21503.97">7695 5967 1568 0,'0'0'846'0,"0"0"-607"0,0 0 31 16,0 0-117-1,0 0-96-15,0 0 42 0,0 0-29 16,90 6-47-16,-48-6-23 15,-9 0-339-15,-8 0-769 0</inkml:trace>
  <inkml:trace contextRef="#ctx0" brushRef="#br0" timeOffset="22387.96">6956 8632 1824 0,'0'0'517'16,"0"0"-205"-16,0 0 159 0,0 0-249 15,0 0-20-15,0 0-17 16,0 0-52-16,-7-38-38 16,7 38-44-16,15 0-33 15,14 0-18-15,19 14 0 16,14 4 7-16,9 6 13 16,2 1-8-16,-1 0-6 15,-7-3-5-15,-10 0 1 16,-10-5-2-16,-14-3-61 15,-7-4-91-15,-13-8-188 16,-4-2-509-16,-5 0-486 0</inkml:trace>
  <inkml:trace contextRef="#ctx0" brushRef="#br0" timeOffset="22938.3">8005 8497 1094 0,'0'0'1551'0,"0"0"-1231"16,0 0-54-16,0 0-74 16,0 0-116-16,0 0-52 15,0 0 18-15,-35 87 96 0,14-33-45 16,-4 4-33-1,4 1-21-15,-2-3-18 0,3-6-10 16,7-10-11-16,1-9 2 16,4-6-2-16,5-11 1 15,1-9 0-15,2-5-1 16,0 0 6-16,0-8-6 16,7-23 0-16,13-15-12 15,11-14 12-15,5-10-1 16,1-3 1-16,1 3 1 15,-4 8 0-15,-5 12 5 16,-7 10-4-16,-6 10-1 16,-5 12 11-16,-5 6 11 15,-4 7-2-15,1 5-20 16,0 0-1-16,-1 0-9 0,4 15-14 16,3 11 23-16,2 14 0 15,3 12 15-15,-3 10 2 16,-2 9 2-16,0-1-10 15,-3-2-7-15,1-10-1 16,-3-9 1-16,-1-12-2 16,-3-10-12-16,0-4-71 15,0-6-73-15,-25-14-114 16,1-1-380-16,-3-2-625 0</inkml:trace>
  <inkml:trace contextRef="#ctx0" brushRef="#br0" timeOffset="23109.85">7905 8876 1676 0,'0'0'712'16,"0"0"-572"-16,0 0 44 16,0 0 66-16,0 0-110 15,117 3-90-15,-74-3-50 16,-12 0-121-16,-8-8-679 0</inkml:trace>
  <inkml:trace contextRef="#ctx0" brushRef="#br0" timeOffset="23926.05">1408 9324 1476 0,'0'0'776'0,"0"0"-480"15,0 0 52-15,0 0-53 16,0 0-91-16,0 0-92 16,0 0-56-16,9-20-50 15,24 40 0-15,18 6 55 16,16 9 44-16,11 2-25 15,6 4-35-15,1-5-17 16,-4-3-20-16,-6-6-8 16,-8-5-1-16,-9-4-53 15,-6-8-176-15,-17-4-402 16,-14-6-505-16</inkml:trace>
  <inkml:trace contextRef="#ctx0" brushRef="#br0" timeOffset="24437.89">2449 9264 2022 0,'0'0'693'0,"0"0"-547"15,0 0 81-15,-43 106-17 16,14-44-36-16,-5 7-27 15,3 1-42-15,2-6-18 16,4-8-45-16,4-5-14 16,0-12-4-16,3-7 0 0,5-8-9 15,5-5-6-15,0-10-9 16,6-6 1-16,2-3 6 16,0 0 5-16,0-17-12 15,7-16-1-15,15-17-1 16,7-15-5-16,7-12 5 15,2 0-5-15,0 0 6 16,-3 9 1-16,-6 10 0 16,-4 12 1-16,-10 14 5 15,-3 13-4-15,-8 8 8 16,-2 9 10-16,1 2-20 16,-1 0 0-16,4 20-21 0,4 17 16 15,1 14 5 1,2 13 9-16,0 9-1 0,3 1-7 15,0-5 0-15,-1-11 5 16,-1-5-6-16,-4-13-1 16,-3-5-29-16,-3-9-111 15,-4-6-94-15,-2-13-256 16,-15-2-195-16,-4-5-1078 0</inkml:trace>
  <inkml:trace contextRef="#ctx0" brushRef="#br0" timeOffset="24603.8">2357 9611 1101 0,'0'0'1208'0,"0"0"-884"0,0 0-147 16,0 0-36-16,0 0-93 16,0 0-15-16,0 0-7 15,109 32-26-15,-55-26-67 16,-6-6-568-16</inkml:trace>
  <inkml:trace contextRef="#ctx0" brushRef="#br0" timeOffset="25533.11">4491 9376 49 0,'0'0'1203'0,"0"0"-610"16,0 0-288-16,0 0 50 16,0 0-54-16,0 0-67 15,0 0-70-15,9-38-25 16,-9 38-35-16,2 0-43 16,12 2-25-16,10 12 5 15,12 6 31-15,11 2-23 16,9 7-11-16,6-1-19 15,2-2-17-15,1 0-2 16,-3 0-10-16,1 0-146 0,9-2-327 16,-17-6-329-16,-10-6-711 0</inkml:trace>
  <inkml:trace contextRef="#ctx0" brushRef="#br0" timeOffset="26029.05">5585 9381 477 0,'0'0'1890'0,"0"0"-1568"0,0 0-114 16,0 0-16 0,0 0-44-16,-127 124-12 0,85-66-13 15,2 0-16-15,4-4-25 16,7-10-43-16,5-6-9 15,4-10-7-15,5-7-13 16,3-6-4-16,5-7-5 16,5-4 5-16,2-4 2 15,0 0 2-15,0-1-7 16,2-24-2-16,19-11-2 16,10-17 1-16,9-16 0 15,8-5 0-15,6-2 0 16,-5 3 1-16,-2 14 7 15,-9 8-8-15,-10 13 11 16,-5 11 4-16,-9 10 10 0,-8 9 4 16,-2 8-13-16,-4 0-16 15,5 2-13-15,1 21-2 16,4 14 15-16,1 12 9 16,2 4 0-16,-2 7 3 15,0 2-10-15,1-3-1 16,-3-6 1-16,-1-9-2 15,-4-5 0-15,1-4-48 16,-3-8-78-16,-2 7-108 16,-2-9-258-16,-13-11-278 0</inkml:trace>
  <inkml:trace contextRef="#ctx0" brushRef="#br0" timeOffset="26226.18">5400 9503 1850 0,'0'0'688'16,"0"0"-545"-16,0 0 76 15,0 0 10-15,0 0-41 16,0 0-73-16,0 0-67 16,96 44-32-16,-53-40-16 15,21 0-46-15,-10 0-513 16,-12 0-819-16</inkml:trace>
  <inkml:trace contextRef="#ctx0" brushRef="#br0" timeOffset="30422.22">4633 7077 1601 0,'0'0'334'0,"0"0"-108"15,0 0 41-15,0 0-67 16,0 0-37-16,0 0 19 15,-13-33 13-15,11 29-7 16,0 0-26-16,2 0-15 16,-2 2-27-16,2 2-42 15,0 0-46-15,0 0-25 16,0 0-7-16,0 0-12 0,0 0-1 16,9 2-8-16,15 13 19 15,12 2 1-15,6 3 1 16,7 2 0-16,1 3 1 15,0-3-1-15,4 2 0 16,2-2 0-16,0-3 0 16,-1 4-42-16,17 3-174 15,-16-5-285-15,-12-4-373 0</inkml:trace>
  <inkml:trace contextRef="#ctx0" brushRef="#br0" timeOffset="30670.63">5541 6890 421 0,'0'0'2114'0,"0"0"-1635"16,0 0-281-16,0 0-65 15,0 0-102-15,0 0-23 16,0 0 28-16,-21 136 12 15,8-78-17-15,0 5-17 16,-5-3-5-16,2-6-9 16,-1-2-42-16,-3 2-205 15,4-16-415-15,3-12-340 0</inkml:trace>
  <inkml:trace contextRef="#ctx0" brushRef="#br0" timeOffset="31146">5585 6807 971 0,'0'0'1505'15,"0"0"-1190"-15,0 0-117 16,0 0-101-16,0 0-79 16,0 0 45-16,0 0 18 15,96 62 0-15,-74-37-13 16,-4-3-15-16,-5 0-17 0,-6-6-3 15,-2-4-8 1,-5-4 10-16,0-2 17 0,-5-2 49 16,-12 2-5-16,-4 1-51 15,-1-4-29-15,4 1-10 16,4-2-4-16,6 1-1 16,6-3 7-16,-1 0-8 15,3 0 0-15,0 0-25 16,0 2-26-16,9 9-12 15,12 7 45-15,3 3 18 16,3 10 0-16,-1 1-1 16,-1 4 2-16,-9 1-2 15,-5-3 2-15,-11-4 0 16,0-5 9-16,-13-4 8 16,-21-4 30-16,-7-9 30 0,-7-2-9 15,-6-3-15 1,3-3-19-16,2 0-19 0,6-13-16 15,4-4-25-15,-13-6-112 16,10 6-211-16,4-5-558 0</inkml:trace>
  <inkml:trace contextRef="#ctx0" brushRef="#br0" timeOffset="31795.29">1458 6501 712 0,'0'0'1341'15,"0"0"-875"-15,0 0-244 16,0 0-34-16,0 0-58 16,0 0-46-16,0 0-48 15,-6-17-36-15,31 17 0 16,10 1 6-16,15 8 15 15,8 2 15-15,8-1-6 16,8 3-15-16,4-2-15 16,-1 5 0-16,15 10-137 15,-21 0-385-15,-20-5-313 0</inkml:trace>
  <inkml:trace contextRef="#ctx0" brushRef="#br0" timeOffset="32051.02">2570 6320 747 0,'0'0'1903'16,"0"0"-1568"-16,0 0-178 15,0 0-85-15,0 0-60 16,0 0 4-16,-8 105 59 15,1-55-17-15,-2-2-22 16,0 0-21-16,0-6-10 16,-2-2-5-16,0 0-31 15,-13 5-203-15,1-11-322 0,-1-10-324 0</inkml:trace>
  <inkml:trace contextRef="#ctx0" brushRef="#br0" timeOffset="32553.53">2588 6268 1691 0,'0'0'906'15,"0"0"-702"-15,0 0 7 16,0 0-73-16,0 0-102 16,0 0-36-16,0 0 18 15,96 26 20-15,-65-4 19 16,-6 4-13-16,-5-1-18 0,-7-3-14 15,-8-1 0-15,-5 0 6 16,0-5 24-16,-13 0 24 16,-14-2 19-16,-4-2-29 15,-3-4-23-15,5-4-21 16,7-2 3-16,9-2 0 16,5 0 3-16,8 0 2 15,0 0-20-15,0 0-33 16,10 0-21-16,15 0 22 15,8 0 32-15,9 0 12 16,2 4-5-16,3 4-6 16,-7 2-2-16,-9 0 1 15,-10 2-22-15,-10 0-14 0,-11 0 14 16,0 6 22-16,-20 2 12 16,-15 5 30-16,-13 0 18 15,-5 0-15-15,0-2 14 16,-1-2-5-16,7-7 3 15,11-4-3-15,10-5-17 16,10-1-19-16,7-4-4 16,5 0-8-16,1 0-6 15,-3 0-120-15,-1 0-204 16,-1 0-724-16</inkml:trace>
  <inkml:trace contextRef="#ctx0" brushRef="#br0" timeOffset="33495.71">4545 8614 117 0,'0'0'964'0,"0"0"-90"16,0 0-510-16,0 0-5 15,0 0-45-15,0 0-58 16,-9-44-68-16,6 42-38 15,3 0-31-15,0 2-29 16,0 0-14-16,0 0-23 0,0 0-29 16,0 0-24-16,0 0-14 15,23 10-16-15,15 8 20 16,13 5 10-16,14-2 2 16,8 4 5-16,12-3-7 15,4 0-62-15,36 0-167 16,-23-2-370-16,-19-8-381 0</inkml:trace>
  <inkml:trace contextRef="#ctx0" brushRef="#br0" timeOffset="33754.91">5659 8428 1086 0,'0'0'1404'0,"0"0"-1037"15,0 0-183-15,0 0-75 16,0 0-81-16,0 0-14 16,-33 109 1-16,23-59 4 15,-1 1-5-15,-2 2-8 16,2-6 0-16,-2 0-6 15,-8 9-128-15,4-15-340 16,-3-10-303-16</inkml:trace>
  <inkml:trace contextRef="#ctx0" brushRef="#br0" timeOffset="34278.91">5743 8293 2283 0,'0'0'388'0,"0"0"-145"16,0 0-88-16,0 0-110 15,0 0-44-15,0 0 40 16,0 0 37-16,74 73 3 0,-59-45-26 16,-5 0-19-16,-4-1-6 15,-6-4 3-15,0-2 9 16,-4-7 36-16,-16 3 39 15,-9-7-2-15,-5-1-38 16,-1-5-31-16,-1-4-14 16,7 0-7-16,7 0-4 15,9 0-6-15,5 0 6 16,8-3-21-16,0 3-7 16,6 0-35-16,17 0-2 15,14 0 36-15,5 14 8 16,2 4 6-16,1 2-5 15,-7 4-1-15,-9 2 0 16,-11-1 0-16,-7-3-1 16,-11-4 1-16,0 0 5 15,-16-3 10-15,-16-2 20 16,-7-3 11-16,-6-6-14 0,-2-1-32 16,3-3 0-16,5 0 0 15,8 0 0-15,12 0 0 16,5-5 0-16,10 3 0 15,1 2 0-15,3-2 0 16,0 2-14-16,3 0-232 16,8 11-383-16,-2-2-196 0</inkml:trace>
  <inkml:trace contextRef="#ctx0" brushRef="#br0" timeOffset="38589.31">6958 4319 1868 0,'0'0'769'15,"0"0"-509"-15,0 0 9 16,0 0-35-16,0 0-84 15,0 0-89-15,0-8-52 16,11 8-9-16,11 2 0 16,9 13 11-16,9-2 34 15,5 1 1-15,4-2-19 16,4 0-21-16,3 0 0 16,2 2-6-16,13 15-177 0,-13-6-444 15,-10 2-613-15</inkml:trace>
  <inkml:trace contextRef="#ctx0" brushRef="#br0" timeOffset="39714.87">8063 4398 1940 0,'0'0'684'16,"0"0"-433"-16,0 0 83 0,0 0-116 15,0 0-68 1,-118-39-40-16,100 39-20 0,-2 0-33 16,-2 2-20-16,-3 15-10 15,-2 6-15-15,0 8-4 16,3 3-7-16,2 3 0 15,4 6 1-15,5-3 3 16,8-4-5-16,5-2-6 16,0-4 0-16,7-6-2 15,13-6-2-15,9-6 2 16,7-8-2-16,6-4-14 16,5 0-56-16,8-8-130 0,-12-4-350 15,-14-2-541-15</inkml:trace>
  <inkml:trace contextRef="#ctx0" brushRef="#br0" timeOffset="42734.08">4496 6403 763 0,'0'0'1395'15,"0"0"-935"-15,0 0-298 16,0 0 27-16,0 0-53 0,0 0-55 15,0 0-51 1,11 1-29-16,18 17 17 0,11 4 111 16,13 9 3-16,9-1-12 15,6 4-53-15,1-2-19 16,0-2-27-16,-5-2-14 16,-3-2-7-16,-8-6-1 15,-11-2-1-15,-2 0-116 16,-11-6-245-16,-13-7-595 0</inkml:trace>
  <inkml:trace contextRef="#ctx0" brushRef="#br0" timeOffset="43183.96">5626 6266 848 0,'0'0'1697'0,"0"0"-1360"0,0 0 22 16,0 0-80-16,0 0-98 16,0 0-40-16,0 0-30 15,-96-80-36-15,84 80-7 16,1 0-68-16,-7 2 0 16,-1 19 0-16,-6 4 0 15,0 7 0-15,3 6 0 16,7 2 0-16,1 1 0 15,9-4 0-15,5 0 0 16,0-5 0-16,9-8-14 16,20-4-3-16,14-10-32 15,13-7-35-15,32-3-35 16,-7-6-191-16,-15-8-575 0</inkml:trace>
  <inkml:trace contextRef="#ctx0" brushRef="#br0" timeOffset="45076">1398 8584 599 0,'0'0'704'0,"0"0"-91"0,0 0-329 16,0 0 64-16,0 0 2 16,0 0-62-16,6-6-68 15,-6 4-49-15,0 2-51 16,0 0-59-16,0 0-44 15,4 0-17-15,11 6-29 16,14 12 22-16,11 8 7 16,18 2 0-16,12 3-1 15,11-5-9-15,13-5 1 16,7-2-15-16,28-5-155 16,-27-4-316-16,-25-4-365 0</inkml:trace>
  <inkml:trace contextRef="#ctx0" brushRef="#br0" timeOffset="45541.53">2707 8599 2199 0,'0'0'592'0,"0"0"-354"0,0 0 40 15,0 0-62-15,-123-71-57 16,103 63-48-16,2 6-47 16,0 2-11-16,-2 0-31 15,-4 19-16-15,-3 10-6 16,-2 13-1-16,2 8 0 16,5 3 0-16,11-1-9 15,7-4 9-15,4-6-1 16,0-6-10-16,21-6 5 15,8-8-4-15,10-8-7 16,7-10-3-16,8-4 14 16,6 0-13-16,13-22-182 15,-15 3-368-15,-18-2-843 0</inkml:trace>
  <inkml:trace contextRef="#ctx0" brushRef="#br0" timeOffset="46683.31">1521 7088 747 0,'0'0'258'0,"0"0"227"0,0 0-262 16,0 0-18-16,0 0 13 15,0 0 14-15,0 0 0 16,-60-48-40-16,57 48-44 16,1 0-25-16,2 0-51 15,0 0-57-15,0 0-15 16,14 14-23-16,20 9 23 15,8 4 26-15,13 4 22 16,10-2-8-16,4-1-17 16,9-2-23-16,0-2 0 15,0 1-1-15,20 11-126 0,-20-4-238 16,-19-6-484-16</inkml:trace>
  <inkml:trace contextRef="#ctx0" brushRef="#br0" timeOffset="47037.56">3012 7077 1597 0,'0'0'872'0,"0"0"-657"0,-125-39 16 16,65 31-20-16,0 8-64 15,0 0-59-15,2 30-37 16,0 14-29-16,6 11-14 16,10 4-7-16,13 2 0 15,14-8-1-15,15-3-1 16,0-4 0-16,13-13-5 15,18-5-8-15,14-10-7 16,10-9 2-16,15-8-11 16,43-2-166-16,-15-18-403 15,-13 0-1062-15</inkml:trace>
  <inkml:trace contextRef="#ctx0" brushRef="#br0" timeOffset="51029.59">6744 9507 897 0,'0'0'876'16,"0"0"-323"-16,0 0-395 0,0 0 171 15,0 0-62-15,0 0-96 16,-4-42-60-16,4 42-59 16,0 0-52-16,2 0-1 15,20 0-13-15,9 7 14 16,11 6 7-16,10-1 22 15,3-2-2-15,5-2-9 16,0-2-17-16,23 4-1 16,-14-4-239-16,-13 0-559 0</inkml:trace>
  <inkml:trace contextRef="#ctx0" brushRef="#br0" timeOffset="51479.88">8018 9428 2150 0,'0'0'459'0,"0"0"-128"0,0 0-1 16,0 0-136-16,0 0-63 15,0 0-16-15,-127-68-31 16,106 68-37-16,-9 14-28 15,-4 12-4-15,-1 12 2 16,-1 9-1-16,3 6-2 16,10 6-7-16,8-1 1 15,13-4-8-15,2-7 0 16,9-7 0-16,22-11 0 16,11-11 0-16,14-7 1 15,10-11-1-15,53-14-98 16,-16-16-360-16,-12-9-1065 0</inkml:trace>
  <inkml:trace contextRef="#ctx0" brushRef="#br0" timeOffset="77320.55">918 9494 224 0,'0'0'618'15,"0"0"-124"-15,0 0-260 0,0 0 4 16,0 0 10-16,0 0-4 15,6 3-37-15,-6-3-123 16,0 0-57-16,0 0-16 16,0 0-10-16,0 0 0 15,7 2-1-15,7 0 0 16,5 4 1-16,10-1 0 16,9 2 9-16,9-2 7 15,9-3 2-15,8 3 3 16,7-4-1-16,3-1 17 15,2 3 15-15,-5-3 3 16,1 0-25-16,-4 2-19 16,1-1-11-16,2-1-1 15,1 3 1-15,1-3 0 16,2 2 0-16,-2-2 25 16,-2 0 4-16,1 0-3 15,-1 0-5-15,-5 1 1 0,1-1-1 16,-2 0 0-16,-3 0-8 15,-4 0-8-15,0 0-5 16,-4 0 1-16,-1 0-1 16,-4 7 21-16,2-3 4 15,-2 2-2-15,2-2-5 16,1 0-8-16,-1 1-1 16,-2-5-2-16,0 0-1 15,-2 0-5-15,-2 0 8 16,-3 0-2-16,-5 0-8 15,1 0 1-15,3 0 5 16,1 0-5-16,5 0 14 0,2-3 0 16,4-3-3-16,5 0 6 15,3 0-3-15,3 0 12 16,-2 0-2-16,-1 0-10 16,-3 2-14-16,-6-1 0 15,-2 3 0-15,-5-3-1 16,-5 1 2-16,-7 1-2 15,-2 2 1-15,-4-2 0 16,-4 3-1-16,0-1 1 16,2 1-1-16,2 0 0 15,4 0 1-15,9-2 1 0,9 0 11 16,12-2 5-16,7-2 8 16,6 0-10-16,0 1-8 15,-1 2-8-15,-3 0 0 16,-4-1 0-16,1 3 37 15,-5-3-11-15,-1 0-19 16,-6-1-7-16,0 1 1 16,-1 0-1-16,2 0 2 15,0 2-1-15,-2 1-1 16,-4 1 1-16,-3 0 0 16,-2 0-1-16,-8 0 1 15,0 0-1-15,0 0 2 16,1 0 4-16,6 0 0 15,6 0-5-15,5 0 0 16,8 0 1-16,6 0 4 0,5 0 16 16,3 0 10-16,4 0-11 15,1 0-15-15,0 0-5 16,1 0 1-16,-3 0-1 16,3 0 0-16,-3 0-1 15,0 0 2-15,2 0-1 16,3 0-1-16,-3 0 0 15,1 0 1-15,0 0 33 16,-6 1-20-16,-3 1-9 16,-7 1-5-16,-7 1 0 15,-7 0 0-15,-2 0 0 16,3 0 0-16,2-1 1 16,9 1 5-16,8 3 0 0,10-4-5 15,6 3 9-15,4 3-8 16,1-1 5-16,-3 2 14 15,-7-1 5-15,-5-1-14 16,-11 3-11-16,-3-3-1 16,-5 0 0-16,0-2 0 15,3-2 1-15,-1-2 11 16,3 1 1-16,-1-2-5 16,-2-1-7-16,-1 1 8 15,-5 2-8-15,-5-1 1 16,-11-1-1-16,-7 4-1 15,-6-4 6-15,-9-1-5 16,-3 3-1-16,-3-3-1 16,-1 0 1-16,2 2 9 15,3-2-2-15,-1 2 4 0,6-2-5 16,-1 2 4-16,2 2-2 16,2-2-1-16,3 2 4 15,4-2-10-15,5 2 7 16,11 1-7-16,11 1 8 15,15 1-8-15,10 1 7 16,13 0-7-16,4 0 1 16,20 0-2-16,-12 0-1 15,2 0 1-15,-2 0 6 16,-17-2 3-16,11 2-9 16,-6 0 0-16,-7-2 1 15,-2 0 1-15,-7-1-1 0,-2 0 0 16,-2 1 5-16,-2-4-6 15,-3 2 1-15,0-2 0 16,1-2 0-16,-3 0 7 16,-7 0-8-16,-4 0 2 15,-10 0-1-15,-9 0-1 16,-8 0-1-16,-7 0 0 16,-1 0 0-16,1 0 1 15,3 0-1-15,4 0 1 16,9 0 0-16,7 0 0 15,4 0 0-15,3-2-1 16,-1-2 1-16,1 2 1 16,1-2-1-16,5 0 0 0,5 0 0 15,9-2 0-15,8-1 0 16,7-2 1-16,7-1-1 16,0 2 8-16,0-2-8 15,0 3 0-15,-1-2-6 16,1 1 6-16,0 0 0 15,0 0 5-15,-1-1-5 16,-1 2 0-16,-3 1-8 16,-4-4 7-16,-2 2-14 15,-7 1 15-15,-9 0-1 16,-8 2 0-16,-15 3 1 16,-11-3-1-16,-8 3 1 15,-6 0 1-15,-8 2-1 16,-4-2 1-16,-2 2 0 0,-1-2-1 15,-4 2 1-15,0 0-1 16,1 0 0-16,-3 0 0 16,0 0 1-16,0 0-1 15,2 0 0-15,-2 0 1 16,2 0-1-16,0 0 1 16,0-2-1-16,8 2 0 15,1-2-1-15,5 0 1 16,3 0 0-16,2 0 0 15,-1 0 1-15,-1 0-1 16,2-1-1-16,1 2 1 16,7-4 0-16,5 2 0 0,5-3 0 15,8 1-1-15,4-2 0 16,16-9-17-16,-13 2-34 16,-7-8-630-16</inkml:trace>
  <inkml:trace contextRef="#ctx0" brushRef="#br0" timeOffset="85957.12">1256 6693 472 0,'0'0'1073'0,"0"0"-704"0,0 0-79 16,0 0-18-16,0 0-66 15,-4 0-98-15,4 0-78 16,0 0-21-16,0 2-9 16,0-2 0-16,0 0 0 15,0 0-1-15,11 0 1 16,7 0 5-16,6 0 6 16,7 0-1-16,10 0-4 15,5-6-5-15,8-2 0 16,2 2 0-16,6 0-1 0,0 0 1 15,5 0 0 1,2 0 15-16,-2 2 9 0,0 0-14 16,-4 0-10-16,-1 1 1 15,-2 2 4-15,0 0-5 16,-3-4 9-16,4 4 1 16,1-5-2-16,2 1 3 15,2-3 10-15,5 0 10 16,0-1-6-16,1 1-6 15,1-5-13-15,-4 3-6 16,-5 2 5-16,-3 0-6 16,-10-1-1-16,-5 7 1 15,-5-4 0-15,-5 3 0 16,-3-1 0-16,3 2-1 16,1 0 1-16,2 0 1 0,5 2-1 15,3-2 0-15,4 0 1 16,7-2 5-16,2 2 4 15,2-2-8-15,3-3-1 16,-3 4 1-16,1-3-1 16,-3 0 26-16,-4-1 3 15,0 2-17-15,-4-1-5 16,0-2-8-16,2 2 1 16,2-2 0-16,0 1 1 15,-2 2-1-15,-2-1 1 16,-3 2-1-16,-4 1 0 15,-6 2-1-15,0 1 1 16,-1 0 0-16,-3 0 1 0,1 0-1 16,1 0 0-16,4 0 5 15,1 0 0-15,2 0 0 16,3-3 0-16,5 2 2 16,-1-1 1-16,0 2 0 15,3-3 3-15,-4 3 4 16,-2 0 1-16,-2 0-11 15,-3 0-5-15,-5 0 0 16,-3 0 0-16,-2 0 0 16,-1 0 0-16,-3 0-1 15,-2 0-1-15,-3 0-1 16,1 0-4-16,-3 0 6 0,4 5-1 16,3-1 1-16,5 1 0 15,7-1 0-15,5 3 0 16,10-1 1-16,6-2 10 15,7 1-10-15,0 4 0 16,3-3 0-16,-3 2 0 16,-1 0 33-16,-3-2-6 15,-3 2-16-15,-6 0-11 16,-4-2 0-16,-6 2 1 16,1-2-1-16,-5 0 0 15,1 0 0-15,-1 1-1 16,4 2 0-16,6-1 0 15,2 0 0-15,4-2 6 16,2 2 5-16,2 1-5 0,-1-4 0 16,-3 1 22-16,-4 2 8 15,-2-2-15-15,-5-2-7 16,-5 2-13-16,-2-2 5 16,1 1-4-16,-6-4-1 15,3 4 0-15,-2-3 0 16,1 1 0-16,4 1 0 15,1 0-1-15,5 0 2 16,2 0-1-16,7 2 7 16,4 0-7-16,9-1 0 15,7 1 6-15,8 0 2 16,7-1-3-16,7-1 3 16,1 2-1-16,1-2-3 0,-4 0-5 15,-5 0 0-15,-4-2 0 16,-4 1 20-16,-10-2-10 15,-2 1-9-15,-7-2-1 16,1 0 0-16,-1 0 0 16,4 0 8-16,3 0 7 15,0 0 3-15,3 0-9 16,-1 0-9-16,-2 0 1 16,-1 0 0-16,-3 0 0 15,-5-3 0-15,-6 0 0 16,-7 1 1-16,-7 0-1 0,-2-2 0 15,-4 2 0 1,-1 1-1-16,1-2 1 0,5 1-1 16,-2 0 0-16,5 0 0 15,6-2 0 1,-1 1-1-16,4-2 0 0,1 2 1 16,-3-2 0-16,-2-1-1 15,-2 2 1-15,-5 0 0 16,-4 0 0-16,0 0-1 15,-4 2 1-15,1 2 0 16,1-2 0-16,3 2 1 16,2 0-1-16,3 0 0 15,4 0 0-15,2 0 0 16,8 0 0-16,9 0 1 16,11 0-1-16,27 0 1 0,31 2-1 15,27 2 0-15,-12-2 1 16,-28 2 8-16,-36-2-9 15,-23 0 0-15,12 1-1 16,11-3 1-16,6 1-1 16,-8 1 1-16,-10 1-1 15,-7-3 1-15,-6 1-1 16,-7-1 1-16,1 2 0 16,-4-2 0-16,-6 0 1 15,1 0 0-15,-7 0-1 16,-2 0 1-16,-2 0-1 15,-4 0 0-15,-3 0 1 16,2 0 0-16,2-3 7 16,0-3-7-16,5-1 7 15,-2 3-7-15,1 0 0 0,2 0 1 16,-4 2-2-16,1 0 1 16,4 0-1-16,-1 2 1 15,4-2-1-15,1-1 0 16,6 1 0-16,-2-1 0 15,2 0 0-15,-1 0 0 16,2 0-1-16,-2 0 0 16,3 1 0-16,3 0 0 15,3 2 1-15,4 0-1 16,3 0 1-16,4 0-1 16,5 0-1-16,6 0 1 15,6 4 0-15,3 0 1 16,3 2 0-16,-5-1 0 0,-2-3 1 15,-6 5 5-15,-2-3-6 16,-6-2 0-16,-9 2 0 16,-8-2 1-16,-12 0-1 15,-11-2 0-15,-6 2 1 16,-7-2-1-16,-5 0 0 16,-1 2 0-16,-6-2 0 15,-2 0 0-15,1 0-1 16,-3 0 1-16,-2 0 0 15,0 0 0-15,0 0-1 16,0 0 1-16,0 0 0 16,0 0 0-16,0 0 0 0,0 0 0 15,0 0 1 1,0 0-2-16,0 0 1 0,0 0 0 16,0 0 0-16,0 0 0 15,0 0 1-15,0 0-1 16,0 0-2-16,0 0 2 15,0 0-1-15,0 0 1 16,0 0 0-16,0 0 1 16,0 0 0-16,0 0-1 15,0 0 0-15,0 0 0 16,0 0-1-16,0 0-1 16,-31 6-5-16,-11 0-85 15,-8-6-266-15</inkml:trace>
  <inkml:trace contextRef="#ctx0" brushRef="#br0" timeOffset="89721.48">7479 7503 142 0,'0'0'101'15,"0"0"-101"-15,-129-11-32 0</inkml:trace>
  <inkml:trace contextRef="#ctx0" brushRef="#br0" timeOffset="91729.5">1026 7463 426 0,'0'0'938'15,"0"0"-384"-15,0 0-309 16,0 0 26-16,0 0-49 15,0 0-75-15,0 0-84 16,0 0-27-16,0 0-14 0,5 0-4 16,17-4 5-1,23-10-8-15,33-9-3 0,44-6-5 16,41-5-6-16,19 4 0 16,-1 4-1-16,-13 8 9 15,-22 7 20-15,1-6-16 16,3 2-12-16,1-2 1 15,10-4 11-15,-10 5 28 16,-10 5-19-16,-28 1-4 16,-26 6-3-16,-23 1-4 15,-1 3-4-15,11 0-6 16,13 0-1-16,13 0 1 16,16 0 5-16,20 0-5 15,20 0 5-15,-11 0 1 16,-27 0 4-16,-36 0 19 0,-22 0-20 15,7 0-9-15,5 0 0 16,1 3 0-16,-9 2 0 16,-8-2 7-16,-2 1-7 15,-4-2 11-15,2-1-11 16,4-1 8-16,2 0 3 16,0 0-3-16,2 0-7 15,-7 0-1-15,-2 3 0 16,-4-2 5-16,-4 2-5 15,1-2 8-15,3 1-8 16,9-2 10-16,6 0 1 16,7 0 0-16,4 0-3 15,6 0 0-15,-2 0 3 0,2-3-5 16,-4-4 2 0,-7 0-7-16,-11 0 4 0,-8 3-5 15,-11 1 5-15,-7 0-5 16,-4-1 5-16,2 3 0 15,4-1 1-15,7-3 1 16,9 4-2-16,9-2 4 16,7 1 2-16,4 2-10 15,-3 0-2-15,-1 0 0 16,-3 0 0-16,-4 0-1 16,-2 0 1-16,0 6-2 15,4 2 2-15,1 2 0 0,3 1 1 16,1 3-1-16,6 0 0 15,3 2 0-15,3 2 1 16,6-2 5-16,4 2-5 16,0-4 11-16,2 2-4 15,-3-2-7-15,1-1 7 16,1-2 4-16,-4-1-3 16,1 0 0-16,-5 0 0 15,-2 0-2-15,-2-3 2 16,-5 2 15-16,1-1-10 15,-6-2-13-15,1 0-1 16,-5-2 1-16,3 0-1 16,-1-1 2-16,-1-1 5 15,-1-2-1-15,-2 0-6 16,1 0 0-16,-1 0 0 0,9 0 1 16,5 0 5-16,3 0 12 15,6 0-9-15,4 0-8 16,2 0 0-16,0 0 0 15,-1 0-1-15,0 0 2 16,1 0-1-16,0 0-1 16,0 0 0-16,3 0-1 15,-1 0 1-15,-2 0-1 16,1 0 1-16,-5 0 0 16,-4 0 2-16,-2 0-1 15,-8 0 0-15,-2 0 0 16,-7 0-1-16,0 0 1 15,1 4-1-15,4-3 1 0,2 5 0 16,6-2-1 0,10 2 1-16,27 2-1 0,24 2 1 15,28 2 1-15,8 1-2 16,-14-2 0-16,-13-3 0 16,-38-2-1-16,-20 0 1 15,-20-1 0-15,-5-4 0 16,8 6 0-16,12-4 1 15,7 4 0-15,0 1 1 16,0-2-1-16,3 1-1 16,3 2 1-16,5 1 0 15,3-2 0-15,4 2 0 0,-3 0-1 16,-1-2-1-16,-3 0 1 16,-6-2-1-16,-5 0 1 15,-4-2 0-15,-5 0 1 16,-2 0 0-16,0 0 0 15,-2-1 0-15,-1 1-1 16,2 3 1-16,-4-3-1 16,-7 0 1-16,-8 0 0 15,-12-2-1-15,-17-2 6 16,-12 2 0-16,-9-2-6 16,-4 0 6-16,-4 0-6 15,0 0 0-15,-61-8-9 16,-4-11-33-16,-19-6-1045 0</inkml:trace>
  <inkml:trace contextRef="#ctx0" brushRef="#br0" timeOffset="94260.94">1385 9116 872 0,'0'0'790'0,"0"0"-486"16,0 0-81-16,0 0 69 15,0 0-31-15,0 0-61 16,132-15-76-16,-77 10-48 15,6-3-35-15,10-1-16 16,11 1-4-16,23-3-9 16,27-3-1-16,24-4-4 0,6-3 11 15,-12 6 30 1,-11-3-24-16,-11 3-17 0,1-1-6 16,-18 2 20-16,-20 3 14 15,-24 0-13-15,-3 1-2 16,9-2-19-16,14-4 8 15,13-2 0-15,0-1 2 16,1-2-5-16,-3 1-6 16,-3-2 2-16,-8 2-2 15,-3 0 1-15,-3 2 10 16,0 1 1-16,-4-1-11 16,4 2 5-16,-2-1 0 15,0 0-5-15,-2 1 0 0,2 2 0 16,-6-2 0-16,1 2 11 15,-1-1 3-15,-4 4-9 16,-3-1 3-16,-2 0-1 16,-7 2-7-16,-6 1-1 15,-5 2 1-15,-11 1-1 16,-6 2 0-16,-10 2-1 16,0 0 1-16,-4 0-1 15,3 2 1-15,2-2 0 16,2 2 0-16,9 0 0 15,5 0 0-15,7 0 0 16,5 0-1-16,4 0 1 0,4 0 1 16,-1 0-1-1,1 0 0-15,-3 2 1 0,3 0-1 16,0 2 0-16,0-2 0 16,-4 0 1-16,0 0 16 15,2 0-5-15,-4-2-6 16,6 2-5-16,0 2 1 15,0 1-1-15,0-3 0 16,0 3 1-16,-6-4-1 16,0 4-1-16,-2-1 0 15,2-2 1-15,-4 0 0 16,3 0 1-16,-1-2-1 16,-4 2 5-16,0 0-5 0,1-2 0 15,-3 2-1 1,1 2 2-16,-3 1-1 0,2 1 6 15,1 0 4-15,-1 1-1 16,3 1-8-16,1 2 5 16,6 0-6-16,-2 2-1 15,6 0 0-15,0 0 0 16,2 3 1-16,0-4 5 16,-2 3 2-16,1 1-2 15,-3 1-5-15,-1-3 0 16,-3 1 7-16,-2 0-7 15,0 1 5-15,0-1-4 16,1 0 5-16,0-2 4 16,0 0-4-16,1 0-1 15,-6-2-4-15,-2-2-2 0,-1 0 1 16,-2-2 1-16,1-2-1 16,5 2-1-16,4-2 0 15,7 0 6-15,6 3 15 16,10-4 6-16,3 2-16 15,6 1-4-15,3 1-5 16,3-3 4-16,-2 2 4 16,-2-2 2-16,-6-2-10 15,-4 2-2-15,1-1 2 16,-1-2 4-16,4-1 3 16,0 2-2-16,4 1-5 15,-2-2 5-15,4 1-5 0,0 1 4 16,0-2-6-16,-2 0 1 15,0 2-1-15,-4-1-1 16,-5-1 1-16,-3 2 0 16,0-1 0-16,-4 0 1 15,-1 0 0-15,-2 0 0 16,-3 0 0-16,-1 0 0 16,-3 0-1-16,1 2 1 15,7-2 0-15,-1 0 10 16,3 0-10-16,-1-2 5 15,1 3-5-15,-1-3 5 16,1 0-5-16,-5 0-1 16,-2 0 1-16,-2 0 0 15,0 0 0-15,0 0 0 16,-2-5 0-16,2 1 0 0,2 0-1 16,-2 0 0-16,5-2 0 15,-3 2 0-15,4 0 0 16,2-2 0-16,3 2-1 15,0 1 1-15,-1-3-1 16,-1-1 1-16,-3-1 0 16,-1 0 0-16,-3 0 0 15,0 1 1-15,-5 1 0 16,-1-3-1-16,-4 3 1 16,0 0-1-16,2 0 0 15,6 2 0-15,11-2 0 16,11 1 0-16,9 3 0 15,9-3 0-15,2 3 0 0,0 2 1 16,-3 0-1 0,-3 0-1-16,-7 0 1 0,-8 0-1 15,-1 0-1-15,2 0-5 16,9 0-2-16,23 4 7 16,27 7 1-16,-5 2 1 15,-14-3 0-15,-17 0 0 16,-24-1 1-16,6-4 0 15,2 1 0-15,-14-2 1 16,-15-2-1-16,-19 0 0 16,-14 0 0-16,-10-2-1 15,-9 0 0-15,-2 0 2 0,-2 0-1 16,0 0 0-16,0 0-1 16,0 0 1-16,0 0-1 15,0 0 1-15,0 0-1 16,0 0 0-16,0 0 0 15,0 0 0-15,0 0 0 16,0 0 1-16,0 0 0 16,0 0-1-16,0 0 1 15,0 0-1-15,0 0 0 16,0 0 1-16,0 0-2 16,0 0 0-16,0 0 1 15,0 0 0-15,0 0 1 16,0 0-1-16,0 0 0 15,0 0 0-15,-55 0-1 16,-5-8-54-16,-4-10-866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6:16:38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13303 5524 1676 0,'0'0'568'0,"0"0"-297"16,0 0 50-16,0 0 5 15,0 0-79-15,0 0-130 16,-18-57-75-16,32 64-32 16,13 11-8-16,11 6 46 15,8-2 3-15,8 0-14 16,8-5-5-16,7-12 2 15,9-5 7-15,24-21 7 0,31-36 0 16,-9-9-11 0,-11-5 8-16,-15-3-9 0,-11-8-16 15,18-32-2-15,11-41 3 16,-13-11-21-16,-24-6 0 16,-18 2 0-16,-23 3 0 15,-5-5 0-15,-9 1 0 16,-1 4 0-16,1 17 0 15,3 10 0-15,7 10 0 16,8 6 0-16,14 3 0 16,18 5 0-16,12 3-9 15,21 7 0-15,14 10 0 0,1 13-21 16,-15 25 18-16,-22 20 6 16,-23 19 5-16,-2 8-1 15,15 7-7-15,29 4 0 16,38 0 9-16,36 0-1 15,23 4 1-15,-3 4 0 16,-9-4 1-16,-29 2 1 16,-8 2 4-16,-11 2-6 15,-23 4-15-15,-29 0-42 16,3 8-173-16,-32-3-385 16,-10-3-451-16</inkml:trace>
  <inkml:trace contextRef="#ctx0" brushRef="#br0" timeOffset="1518.83">17829 5955 1592 0,'0'0'972'0,"0"0"-651"0,0 0-102 15,0 0-6-15,0 0-59 16,120 0 1-16,-29-8-16 16,38-5-43-16,40-10-28 15,16-7-20-15,0-4-6 16,-11-8-8-16,-29-2-13 15,-7-6 1-15,-11-8-22 16,-20 0 0-16,-24 4 0 16,-18 3 0-16,-7-3 0 15,17-32 0-15,8-30 0 16,-1-33 0-16,-20-7 0 16,-33 7 0-16,-25 13 0 15,-4 12 0-15,-33-3 0 0,-18-11 0 16,-19-14 0-16,-9-5 0 15,-13-3 0-15,-3 13 0 16,10 33 0-16,12 24 0 16,13 24 0-16,1 4 0 15,-15-13 0-15,-7-7 0 16,-15-6 0-16,2 5 0 16,5 9 0-16,2 14 0 15,2 10 0-15,8 7 0 16,3 12 0-16,7 5 0 15,9 4 0-15,9 6 0 16,9 1 0-16,11 8 0 16,11 0 0-16,7 6 0 0,6 1 0 15,3 0 0 1,2 0-9-16,0 0-3 0,0 0 1 16,0 0 11-16,0-3-1 15,0 3 0-15,0 0 1 16,0 0 0-16,0-1-1 15,0 1 1-15,0 0 2 16,0-2-1-16,0 2 0 16,0 0 0-16,0 0 1 15,0 0-2-15,0 0 1 16,0 0 0-16,0 0-1 16,0 0 0-16,0 0-1 15,0 0 2-15,0 0-1 0,0 0 0 16,0 0 1-1,0 0 0-15,0 0 0 0,0 0 0 16,0 0 5-16,0 0-5 16,0-4 6-16,-4-3 1 15,-14-2-8-15,-6-5 0 16,-5-3 0-16,-5-1 0 16,3 3 0-16,2 2 0 15,5 2 0-15,1 2-14 16,10 6 5-16,3-2 9 15,6 3 0-15,4 0-1 16,0 2 0-16,0 0-1 0,0 0-7 16,0 0 8-1,0 0-5-15,0 0 5 0,0-2 0 16,0 0 0-16,0 2 1 16,0-2 1-16,4-2 5 15,8-4-4-15,3 0 7 16,6-4-9-16,3 0 0 15,10-3 0-15,6 7 0 16,9-5 0-16,13 1 0 16,14-2 0-16,33-8 1 15,33-9 0-15,35-8 5 16,5-1 0-16,-10 1-6 16,-18 10 0-16,-27 8 0 15,-23 7 0-15,-23 7-1 16,-23 2 1-16,-12 4 0 0,4-1 0 15,-4 2 0 1,-3-3 0-16,-12 2 1 0,-14-2-1 16,-5 3 1-16,-8 0-1 15,-2 0 2-15,1 0-1 16,-3 0-1-16,0-2-63 16,-16-10-192-16,-10-2-428 15,-7-6-295-15</inkml:trace>
  <inkml:trace contextRef="#ctx0" brushRef="#br0" timeOffset="1811.61">19599 1824 1994 0,'0'0'932'15,"0"0"-686"-15,0 0-111 16,0 0-26-16,0 0 11 15,162 47 24-15,-87-17-36 16,8 4-32-16,-2 6-28 16,-4 0-24-16,-13 0-12 15,-8 0-10-15,-16-2-1 16,-9-4 1-16,-13 1-1 16,-11-4 0-16,-7 2 0 15,-4 1-1-15,-37 8 2 0,-37 16-2 16,-53 16 0-16,-47 6-57 15,20-11-274-15,29-25-782 0</inkml:trace>
  <inkml:trace contextRef="#ctx0" brushRef="#br0" timeOffset="2546.19">20952 1810 1378 0,'0'0'1053'0,"0"0"-543"15,0 0-386-15,0 0 6 16,139 0 33-16,-73 17 5 16,3 5-40-16,-7 6-61 15,-12 3-35-15,-15 5-5 16,-10-5-6-16,-14 1-12 16,-9 0-3-16,-2 2 1 0,-11 4 10 15,-20 0 5-15,-12 4 22 16,-7-1-10-16,-6-3-14 15,-5-4-7-15,8-6 2 16,4-6 6-16,14-5 6 16,12-6 9-16,11-5-12 15,8-4-24-15,4-2 0 16,0 0 0-16,14 0 0 16,26 0 0-16,43-4 0 15,52-8 0-15,48 8 0 16,27 4-59-16,-46 0-211 0,-37 0-887 15</inkml:trace>
  <inkml:trace contextRef="#ctx0" brushRef="#br0" timeOffset="4533.29">22928 1957 371 0,'0'0'1847'0,"0"0"-1506"15,0 0-112-15,0 0 73 16,0 0-129-16,0 0-91 15,0 0-61-15,-82-18-15 16,62 50-5-16,3 2 9 16,1 2 4-16,5-2 1 0,6-8-3 15,5-1-11 1,0-7 5-16,0-3-6 0,16 2 0 16,15-4-8-16,35-3-152 15,-3-2-421-15,-7-8-543 0</inkml:trace>
  <inkml:trace contextRef="#ctx0" brushRef="#br0" timeOffset="5527.1">23308 2227 1005 0,'0'0'1230'0,"0"0"-954"16,-5-108-26-16,-4 58 25 15,0 2-94-15,-2 6-45 0,-1 4-23 16,2 10-1 0,-1 9-11-16,1 6-28 0,-3 10-26 15,-3 3-34-15,-3 7-13 16,-8 19 0-16,-2 12-6 16,2 7 5-16,2 0-7 15,12-1 1-15,11-4-8 16,2-10-9-16,9-7 4 15,24-17 11-15,14-6 9 16,18-27 9-16,12-25 0 16,11-18 0-16,1-12-3 15,-4-11-4-15,-12-2 5 16,-13-2 5-16,-13 8-12 0,-18 14 0 16,-11 21 0-1,-12 18 12-15,-6 18 33 0,0 15 6 16,-4 3-37-16,-23 21-14 15,-13 23-8-15,-20 33 8 16,-18 44 0-16,0 26 1 16,16-7 0-16,24-29-1 15,24-37-2-15,14-33 1 16,0 1-8-16,0-5-1 16,2-7-10-16,14-18 2 15,5-12 8-15,12-12 10 16,11-29 11-16,12-14-10 15,8-12-1-15,1-5 0 16,-7 6-39-16,-12 10 12 0,-11 15 18 16,-16 15 8-16,-9 12 1 15,-8 14 0-15,-2 0-6 16,0 14-21-16,-2 21-3 16,-12 7 21-16,-5 6 9 15,7 0-1-15,5-4 1 16,7-8-2-16,0-11-4 15,7-11-16-15,15-13 1 16,5-1 21-16,6-15 8 16,7-19-1-16,0-3-1 15,-1-1-5-15,-10 8-1 16,-10 10 1-16,-7 12-1 16,-10 8-1-16,-2 4-17 0,0 18-1 15,0 8 13 1,0 2 5-16,0 0 0 0,0-2 1 15,0-8-1-15,0-6 1 16,11-5-1-16,2-7 1 16,1-4 1-16,1 0 14 15,3-9 0-15,2-3-9 16,2-1-4-16,-2 2-1 16,3 1-1-16,-6 4 0 15,-3 4-1-15,-3 0 0 16,0 2 0-16,-2 0 0 15,0 0 0-15,2 0 1 16,-2 0-1-16,2 0 1 16,2 2-1-16,-1 4 0 15,-4 0-5-15,1 5-3 0,1-2 8 16,-2 4 0-16,1-2 1 16,0 3-80-16,9 4-237 15,-2-3-317-15,-1-5-403 0</inkml:trace>
  <inkml:trace contextRef="#ctx0" brushRef="#br0" timeOffset="6134.44">24615 1996 791 0,'0'0'970'15,"0"0"-387"-15,0 0-219 16,0 0-55-16,0 0-161 16,0 0-103-16,0 0-31 15,-22 86 43-15,6-38 13 16,-2 2-27-16,3-4-10 15,2-6-16-15,3-8-10 16,4-10-5-16,2-9 4 16,4-8-5-16,0-5 19 15,0 0 14-15,0-18 71 16,20-14-39-16,6-8-46 16,7-5-20-16,4 4 0 15,-6 6 0-15,-10 13 0 16,-7 8 1-16,-7 12 5 15,-5 2-6-15,-2 0-7 0,2 14-16 16,2 9 17-16,1 6 6 16,2 5-1-16,0 1 1 15,1-2-1-15,1-1 1 16,3-1-42-16,12-11-210 16,-2-6-433-16,3-12-610 0</inkml:trace>
  <inkml:trace contextRef="#ctx0" brushRef="#br0" timeOffset="6540.22">26013 1430 2186 0,'0'0'772'0,"0"0"-405"15,0 0-18 1,0 0-107-16,0 0-116 0,0 0-95 15,0 0-30 1,-121 126 21-16,88 34-22 0,-6 20 0 16,2-5 0-16,-3-26 0 15,9-48 0-15,-1-26 0 16,6-23 0-16,-4-10 0 16,-5 0 0-16,-7 0-20 15,-10-3-121-15,-22-21-121 16,17-12-341-16,8-6-216 0</inkml:trace>
  <inkml:trace contextRef="#ctx0" brushRef="#br0" timeOffset="6864.49">25535 2189 1122 0,'0'0'732'0,"0"0"-457"0,174-94 5 16,-89 58-38-16,1 6-97 15,-1 6-78-15,-2 4-37 16,-12 2-20-16,-13 3-4 15,-18 4 11-15,-15 2 25 16,-15 6 106-16,-10 3 35 16,0 0-74-16,-6 20-75 15,-17 14-26-15,-3 12-2 16,0 10 1-16,1 4-5 16,12 2-2-16,8-7 1 15,5-11 4-15,0-10-5 16,7-14 0-16,6-14 2 15,0-6 17-15,3-12 124 16,-1-23-25-16,-1-13-68 0,-1-10-29 16,-3-6-21-16,-4-2-45 15,-6-15-152-15,0 18-351 16,0 11-308-16</inkml:trace>
  <inkml:trace contextRef="#ctx0" brushRef="#br0" timeOffset="7160.62">26518 1927 679 0,'0'0'1124'0,"0"0"-822"15,0 0 59-15,0 128-56 16,0-74-81-16,-4 0-62 16,-3 0-39-16,-2-7-61 15,0-9-20-15,0-11-16 16,3-8-14-16,0-11-2 15,4-6 7-15,0-2 79 16,0-6 60-16,-2-19-83 16,2-4-43-16,2-9-19 15,0-1-11-15,4 0 1 16,18 5-1-16,10 3 0 16,7 5-12-16,11 10-40 15,50-4-172-15,-11 6-470 16,2 2-1827-16</inkml:trace>
  <inkml:trace contextRef="#ctx0" brushRef="#br0" timeOffset="8056.02">28033 1985 651 0,'0'0'1389'0,"0"0"-911"0,0 0-352 15,0 0-36 1,0 0-41-16,0 0 53 0,-36 116 11 16,23-66-22-16,-3 1-41 15,-1-5-22-15,1-2-10 16,1-9-7-16,1-6-10 16,5-11 0-16,5-8 0 15,2-8 5-15,2-2 5 16,0-4 7-16,6-24 4 15,21-12-22-15,15-10-62 16,14-7-22-16,9 3-19 16,-5 8 48-16,-9 16 38 15,-15 12 16-15,-11 11-1 16,-13 7-5-16,-1 0 5 16,-1 21 1-16,-6 5 1 0,-2 8 0 15,1 9 0-15,-3 1 9 16,0 2 0-16,0-2 8 15,4-6-8-15,7-6-3 16,7-10-5-16,9-10 7 16,6-12 38-16,9 0 81 15,3-18-19-15,-3-14-42 16,-2-6-33-16,-6-6-12 16,-12-3-12-16,-8 3 1 15,-12 2-2-15,-2 10 1 16,0 6 13-16,-12 12-7 15,-5 8-13-15,1 6-1 16,1 0-1-16,-1 20-6 16,3 12-1-16,-1 11 1 0,7 4 4 15,7 10-5-15,0 2 6 16,21 0-8-16,12-5 3 16,11-6-2-16,10-10 7 15,6-6-7-15,5-11-53 16,1-10-150-16,13-11-252 15,-17-8-136-15,-13-18-943 0</inkml:trace>
  <inkml:trace contextRef="#ctx0" brushRef="#br0" timeOffset="8270.76">28971 2079 576 0,'0'0'1001'0,"0"0"-739"16,0 0-152-16,0 0 127 15,0 0 35-15,96 137 2 16,-52-86-67-16,1 2-78 16,2-3-60-16,-4-4-32 15,-6-8-26-15,-1-4-10 16,-9-8-1-16,-7-8-145 16,-9-18-220-16,-7 0-288 15,-4-12-1024-15</inkml:trace>
  <inkml:trace contextRef="#ctx0" brushRef="#br0" timeOffset="8443.2">29229 2063 745 0,'0'0'927'15,"0"0"-574"-15,0 0-212 16,0 0 63-16,-39 110 17 16,23-56-29-16,0 7-72 15,-4-1-57-15,-3-4-39 16,0-3-17-16,-4-9-7 15,-6-7-63-15,4-11-319 16,6-16-760-16</inkml:trace>
  <inkml:trace contextRef="#ctx0" brushRef="#br0" timeOffset="8623.52">29327 2163 1003 0,'0'0'1108'0,"0"0"-784"15,0 0-147-15,141-1 64 16,-76 1-109-16,3 0-72 16,3 0-41-16,-3 0-18 15,-6 1-1-15,-3-1-37 16,-18-6-257-16,-16-7-520 0</inkml:trace>
  <inkml:trace contextRef="#ctx0" brushRef="#br0" timeOffset="8855.01">29622 1883 811 0,'0'0'1286'16,"0"0"-1094"-16,0 0 5 15,-4 113 83-15,4-48-33 16,0 9-98-16,0 3-72 15,0 0-35-15,0-3-27 16,0-10-9-16,2-5-6 16,15-11-11-16,41-8-178 15,-2-12-334-15,6-17-524 0</inkml:trace>
  <inkml:trace contextRef="#ctx0" brushRef="#br0" timeOffset="9169.51">30783 2027 2258 0,'0'0'462'15,"0"0"-130"-15,0 0-59 16,0 0-131-16,-114-64-99 16,105 74-32-16,2 13-11 15,5 8 1-15,2 3 7 16,0 6 2-16,0 4 11 15,6 5 3-15,13 1 8 16,1 2 2-16,1-2-2 16,-2-4-13-16,-6-4-7 15,-6-10-6-15,-5-6-4 16,-2-8 4-16,0-5 1 16,-14-8 4-16,-17-5 4 0,-11 0-15 15,-9-2-42-15,-23-36-192 16,12 2-408-16,17-2-485 0</inkml:trace>
  <inkml:trace contextRef="#ctx0" brushRef="#br0" timeOffset="9298.75">30840 2248 823 0,'0'0'831'16,"0"0"-336"-16,185-46-159 16,-107 27-40-16,-9-1-159 15,-6 5-93-15,-14-1-44 16,-13-13-71-16,-12 5-264 0,-13-3-343 15</inkml:trace>
  <inkml:trace contextRef="#ctx0" brushRef="#br0" timeOffset="9733.56">31222 1837 1407 0,'0'0'494'16,"0"0"-328"-16,0 0 9 16,0 0-25-16,0 0 22 15,-79 136 11-15,71-70-48 16,3 6-47-16,5 0 19 15,2-3-6-15,23-11-44 16,4-14-26-16,7-12-5 16,1-16 10-16,5-16 17 15,1 0 9-15,-1-26-22 16,-2-14-23-16,-4-10-12 0,-10-4-5 16,-7-1-45-16,-13 11-10 15,-6 14 29-15,0 15 25 16,-11 12-5-16,-9 3-17 15,3 11 0-15,1 12 6 16,3 2 8-16,5-2 0 16,4-2 9-16,2-7-1 15,2-3-1-15,0-3-3 16,0-2 5-16,0-1 0 16,9 1 0-16,0 2 0 15,2 2 1-15,3 4-1 16,-4-1 0-16,3 2 0 15,6 1-1-15,7-6 1 0,10-5 1 16,16-5 12 0,12 0 4-16,9-8-17 0,14-27-61 15,-18 5-322-15,-17-6-468 0</inkml:trace>
  <inkml:trace contextRef="#ctx0" brushRef="#br0" timeOffset="10444.2">31708 1891 595 0,'0'0'910'0,"0"0"-636"15,0 0 36-15,0 0 75 16,0 0-56-16,0 0-51 0,148 38-97 16,-101-38-106-1,-3 0-48-15,2 0-22 0,-7-8-5 16,-5-8-124-16,-7-6-157 15,-9-4-71-15,-5-3-150 16,-9 2 194-16,-4-1 132 16,0 7 176-16,0 7 214 15,0 10 28-15,0 4-67 16,-9 8-108-16,-9 24-11 16,-6 14 85-16,-10 17 44 15,-1 9 13-15,1 11-42 16,3 0-51-16,10-5 3 15,4-11-49-15,9-17-41 16,6-14-10-16,2-17-7 16,0-13 8-16,0-6 8 0,13-1 43 15,13-25 87-15,12-12-101 16,7-8-46-16,4-3-16 16,-2 1-74-16,-7 6-29 15,-9 10 12-15,-6 8 5 16,-12 12 58-16,-7 10 37 15,-3 2-11-15,-3 16-45 16,0 16 48-16,0 4 15 16,0 3 2-16,0-7 17 15,2-6 8-15,9-11 30 16,4-8 45-16,6-7 55 16,8-7 19-16,2-17-83 0,4-7-60 15,-1-8-26-15,-5-1-5 16,-13 0 5-16,-8 5-7 15,-8 4 0-15,0 7-1 16,-10 10 0-16,-17 8-8 16,-9 6 0-16,-7 8 0 15,-5 22 9-15,-2 9 0 16,4 11 20-16,8 5-11 16,12 0-2-16,10-4 2 15,11-4 5-15,5-9-4 16,0-6-1-16,27-8-1 15,13-6-3-15,53-13-5 16,-8-5-169-16,5 0-829 0</inkml:trace>
  <inkml:trace contextRef="#ctx0" brushRef="#br0" timeOffset="13860.93">22766 3126 1358 0,'0'0'998'0,"0"0"-472"16,0 0-310-16,0 0 42 16,0 0-84-16,0 0-90 0,6 12-60 15,-1 6-23 1,2 12 6-16,-3 14 14 0,-4 13 15 16,0 7 14-16,0 8-5 15,0 3-23-15,-8 2-8 16,-2-3-13-16,4-7 5 15,1-12-6-15,5-9 0 16,0-11-1-16,0-14 0 16,0-6-32-16,0-9-96 15,9-6-142-15,7-12-289 16,-1-14-252-16</inkml:trace>
  <inkml:trace contextRef="#ctx0" brushRef="#br0" timeOffset="14484.01">24176 3104 1827 0,'0'0'1094'16,"0"0"-626"-16,0 0-290 15,0 0-1-15,0 0-111 16,0 0-40-16,-29 122-2 16,9-41 4-16,-4 8-5 15,4-1-22-15,4-7 0 0,5-11 0 16,4-12-1-16,5-12-1 16,0-15-1-16,2-13-14 15,0-14-25-15,0-4 17 16,0-10 6-16,0-26 17 15,0-15-62-15,0-10-24 16,0-4-43-16,0 5 58 16,0 14 48-16,0 14 24 15,-14 14 18-15,-1 14 27 16,-5 4-16-16,-7 5-17 16,-2 24-7-16,-5 9-5 15,5 6 0-15,8 2 0 16,9 0 0-16,12-8 0 15,0-9 0-15,31-11 0 16,14-14 0-16,16-4 12 0,7-17-3 16,8-19 0-16,4-4-3 15,-4-4-5-15,-9 4 0 16,-12 6 1-16,-12 8-1 16,-14 9 0-16,-12 10-1 15,-5 7 0-15,-5 0-9 16,1 6-3-16,1 14 12 15,3 7-2-15,-2 6 2 16,2 3 1-16,-3 0-1 16,-3 0 1-16,-1-6-1 15,-5-1-113-15,0-10-440 16,-5-13-283-16</inkml:trace>
  <inkml:trace contextRef="#ctx0" brushRef="#br0" timeOffset="14621.69">24704 3156 620 0,'0'0'1542'16,"0"0"-922"-16,0 0-324 16,2-118-74-16,-2 107-126 15,-4 11-96-15,-16 37-121 16,2 13-448-16,0 2-188 0</inkml:trace>
  <inkml:trace contextRef="#ctx0" brushRef="#br0" timeOffset="15054.55">25022 3531 760 0,'0'0'1331'16,"0"0"-761"-16,0 0-214 0,4-114-76 15,-18 86-86-15,-7 8-77 16,-5 10-52-16,-3 10-38 16,-2 0-20-16,-4 14-7 15,0 11 0-15,9 6-1 16,8-1-10-16,12-1 1 15,6-8 1-15,0-3 3 16,0-6 5-16,11-5 1 16,2-1 0-16,3 1 1 15,4-3 5-15,-1 2-5 16,4 4-1-16,-1 6 0 16,-2 4 1-16,0 10-1 15,-4 10-1-15,-5 13 1 0,-7 11-1 16,-4 10 1-16,0 10 17 15,0-2-4-15,-12-1 10 16,-2-12 8-16,1-13 4 16,-3-12-7-16,3-13 10 15,-3-13 4-15,-2-14 18 16,-6-4 73-16,-10-9-133 16,-8-22 0-16,-3-15 0 15,3-17 0-15,5-6 0 16,10-10-135-16,13-27-174 15,7 23-402-15,7 8-643 0</inkml:trace>
  <inkml:trace contextRef="#ctx0" brushRef="#br0" timeOffset="15403.86">25199 3377 1073 0,'0'0'1148'0,"0"0"-557"16,0 0-238-16,0 0 12 15,0 0-161-15,0 0-117 16,0 0-72-16,0 1-14 16,0 28-1-16,0 5 0 15,0 4 0-15,0 0 0 16,0 0 0-16,0-5-9 16,0-4-150-16,0-8-299 15,0-16-490-15</inkml:trace>
  <inkml:trace contextRef="#ctx0" brushRef="#br0" timeOffset="15534.06">25288 3090 1091 0,'0'0'1280'0,"0"0"-1129"16,0 0-109-16,0 0-42 15,0 0-119-15,0 0-399 16,0 0-485-16</inkml:trace>
  <inkml:trace contextRef="#ctx0" brushRef="#br0" timeOffset="15657.12">25375 3378 228 0,'0'0'1053'15,"0"0"-567"-15,138 29-88 16,-66-22 68-16,-1-4-284 16,-3-2-82-16,-7-1-71 15,-14 0-29-15,-16-1-148 16,-20-14-551-16</inkml:trace>
  <inkml:trace contextRef="#ctx0" brushRef="#br0" timeOffset="15897.87">25691 3180 1005 0,'0'0'1078'15,"0"0"-424"-15,0 0-404 16,0 0-90-16,0 0-76 15,0 0 37-15,-60 134-10 16,47-75-20-16,7 3-19 16,6-4-34-16,0-5-20 0,8-4-12 15,19-10-5-15,4-7 0 16,5-9-1-16,-1-9 0 16,-6-14-136-16,-8 0-359 15,-17-14-571-15</inkml:trace>
  <inkml:trace contextRef="#ctx0" brushRef="#br0" timeOffset="16349.28">22028 3359 841 0,'0'0'778'0,"0"0"-170"0,0 0-289 16,0 0-37-16,0 0-21 15,0 0-66-15,0 0-39 16,47 10 12-16,-20-10-60 15,4 0-65-15,1 0-34 16,-1 0-9-16,-6 2-51 16,-23 9-222-16,-2 2-469 15,-6-1-339-15</inkml:trace>
  <inkml:trace contextRef="#ctx0" brushRef="#br0" timeOffset="16481.62">21978 3559 988 0,'0'0'662'0,"0"0"-466"0,0 0 40 15,0 0 99-15,0 0-46 16,164 10-140-16,-95-10-98 16,7-6-51-16,24-19-112 15,-17-2-415-15,-14 0-1027 0</inkml:trace>
  <inkml:trace contextRef="#ctx0" brushRef="#br0" timeOffset="16810">22400 2882 1874 0,'0'0'895'0,"0"0"-547"0,0 0-85 16,0 0-51-16,0 0-110 15,0 0-68-15,0 0-17 16,63 39 23-16,-23-7 17 15,4 4-10-15,4 4-26 16,-2 4-9-16,-1 4-5 16,-7 0-5-16,-7-1-2 15,-9-3 6-15,-13 0-5 16,-9 0 0-16,-4 3 0 16,-32 1 5-16,-15 4-4 15,-14-1 7-15,-7 2-9 16,-1-4 0-16,4-4-29 0,-11 5-109 15,17-9-348 1,17-19-517-16</inkml:trace>
  <inkml:trace contextRef="#ctx0" brushRef="#br0" timeOffset="18213.98">22895 2948 857 0,'0'0'253'0,"0"0"882"15,0 0-633-15,0 0-194 16,0 0 8-16,0 0-78 16,-2-3-100-16,2 3-67 15,0 3-43-15,-3 20-20 16,1 18-8-16,-4 20 10 15,-3 30 20-15,-5-1 5 16,1 10-7-16,-3 0-2 16,5-15-19-16,-2 8-5 15,2-12-2-15,4-8 0 0,3-11 0 16,0-10 1-16,4-12-1 16,0-10-1-16,0-10 1 15,0-7 0-15,0-9 1 16,0-4-1-16,0 0 1 15,0 0 5-15,0 0 2 16,0 0-2-16,0 0-5 16,0 0 6-16,0 0 1 15,0-3-7-15,0 3 0 16,0 0 4-16,0 0-5 16,0 0 0-16,0 0 0 0,0 0 0 15,0 0-1 1,0 0 1-16,0 0 1 0,0 0 0 15,0 0-1-15,0 0 0 16,0 0-7-16,0-16-64 16,0 2-149-16,-6-6-778 15</inkml:trace>
  <inkml:trace contextRef="#ctx0" brushRef="#br0" timeOffset="18840.95">27737 3539 1470 0,'0'0'519'0,"0"0"-142"16,0 0-36-16,0 0 4 0,0 0-92 16,0 0-129-16,-54-14-89 15,50 46-17-15,-2 10 10 16,0 7-14-16,2 2-8 15,4-2-6-15,0-4 0 16,4-6-27-16,25-12-238 16,-2-15-431-16,-2-12-577 0</inkml:trace>
  <inkml:trace contextRef="#ctx0" brushRef="#br0" timeOffset="19012.99">28024 3216 1989 0,'0'0'389'0,"0"0"-240"16,0 0-12-16,0 0-130 15,0 0-7-15,0 0-68 16,0 0-115-16,-20 173-185 16,18-105-225-16,2-8-56 0</inkml:trace>
  <inkml:trace contextRef="#ctx0" brushRef="#br0" timeOffset="19604.81">28070 3712 416 0,'0'0'547'16,"0"0"-155"-16,0 0-79 15,0 0-75-15,0 0-72 0,0 0-34 16,112-103 19 0,-103 97-14-16,-7 4-41 0,1 2-57 15,-3 2-27-15,0 18-5 16,2 5 7-16,0 3 7 15,3 2 5-15,1 2-5 16,3-6-9-16,3-4-3 16,3-8-7-16,3-10 7 15,7-4 26-15,4-15 154 16,6-14-61-16,-1-11-65 16,-1-4-19-16,-4 3 20 15,-8 2-16-15,-2 8-15 16,-5 8-6-16,-6 6-5 15,-1 7-8-15,-5 4-8 16,-2 4-6-16,2 2-1 0,-2 0-8 16,0 0-3-16,2 0 2 15,0 0 8-15,3-5 2 16,2-2 0-16,4-7 12 16,2-4-4-16,3-4 1 15,-3-1 1-15,-1 3 7 16,-4 4 52-16,-3 5 24 15,-5 7 18-15,0 1-3 16,0 3-39-16,0 3-39 16,0 22-30-16,-7 20-2 15,-6 37-5-15,1 37 7 16,6 32 0-16,2 13 0 16,4-33 0-16,0-36 14 0,0-40-1 15,0-14-7 1,0 3-5-16,0-2 1 0,2-4 5 15,0-16-7-15,0-9-2 16,-2-13-35-16,2 0-10 16,-2-17-11-16,0-49-190 15,-4 6-403-15,-5-10-386 0</inkml:trace>
  <inkml:trace contextRef="#ctx0" brushRef="#br0" timeOffset="20220.22">28813 3515 523 0,'0'0'1371'0,"0"0"-1115"0,0 0-155 15,0 0-12-15,0 0 9 16,0 0 8-16,0 0-11 16,89 100-44-16,-89-74-4 15,-3 0 23-15,-18-2 38 16,-6 1 18-16,-6-7-46 15,4-3-39-15,2-2-28 16,8-5-13-16,9-2-18 16,10-6-141-16,0 0-129 15,20-5-64-15,20-17 177 16,14-7 91-16,4-9 50 0,1-5 34 16,-5 3 0-16,-11 2 56 15,-14 6 145-15,-12 10 62 16,-11 10-8-16,-6 8-33 15,0 4-112-15,0 0-80 16,0 20-24-16,-4 10-5 16,-7 11 0-16,-1 4 0 15,4 5 0-15,4-1-1 16,4-11 0-16,0-10 0 16,2-13-1-16,14-15 1 15,3 0 17-15,6-21 62 16,6-16-7-16,5-3-44 15,1-2-20-15,0 7-2 16,-4 4-6-16,-8 9 0 16,-10 12 0-16,-9 8 0 0,-6 2-9 15,0 10-15-15,0 12 18 16,0 6 6-16,0 2 0 16,7 1 0-16,7-6-1 15,8 0 0-15,4-11 0 16,5-9 0-16,8-5 1 15,-4 0-9-15,1-19-103 16,-7-7-113-16,-9-4-48 16,-13-13-67-16,-7 9-266 15,0 4-270-15</inkml:trace>
  <inkml:trace contextRef="#ctx0" brushRef="#br0" timeOffset="20365.46">29582 3552 689 0,'0'0'526'0,"0"0"-352"0,0 0 15 15,0 0 34-15,0 0-22 16,0 0 12-16,0 0-15 15,19 89 0-15,8-82-6 16,7-4-45-16,9 1-77 16,7-2-49-16,6 0-21 15,23-2-115-15,-15 0-209 16,-11 0-513-16</inkml:trace>
  <inkml:trace contextRef="#ctx0" brushRef="#br0" timeOffset="20806.87">29934 3363 1506 0,'0'0'961'0,"0"0"-489"0,0 0-135 15,0 0-66-15,0 0-115 16,0 0-87-16,0 0-20 16,-125 114-8-16,105-49-28 15,9 8-12-15,11 0 0 16,0-8-1-16,15-4-1 16,16-11 1-16,8-11 14 15,5-14 16-15,5-15 3 16,9-10-14-16,34-4-19 15,-17-17-132-15,-6-10-592 0</inkml:trace>
  <inkml:trace contextRef="#ctx0" brushRef="#br0" timeOffset="46464.56">8054 4289 722 0,'0'0'1391'0,"0"0"-787"16,0 0-273-16,0 0-18 15,0 0-56-15,0 0-115 16,-24-58-82-16,19 44-33 0,5-5-19 16,0-2-2-16,0-8-5 15,0-1 5-15,0 0-6 16,5 2 1-16,3 2 0 16,5 6-1-16,6 4-1 15,1 8-6-15,7 4-5 16,6 4-5-16,7 0-2 15,2 17 7-15,3 8 11 16,-3 4 1-16,-2-4-6 16,-4-3 5-16,-5-8 1 15,-2-5 0-15,-5-9 0 16,-3 0 1-16,3-24 11 16,1-19 6-16,4-13-12 0,2-10-5 15,0-6 1-15,1-2-1 16,-3 5 1-16,-4 9 4 15,-4 10-6-15,-5 14 1 16,-7 14 0-16,-5 9 0 16,-2 9 0-16,-2 4 0 15,0 0-1-15,0 0-7 16,0 11-16-16,2 15-10 16,5 14 20-16,0 11 13 15,6 4-1-15,2 6 1 16,8-7-1-16,6-6 1 15,4-11-1-15,8-12-7 16,3-12 8-16,5-13 6 16,4 0 3-16,-1-29 5 0,-3-3 11 15,-5-3 1-15,-6-2-2 16,-9 9-9-16,-6 3 4 16,-11 12-7-16,-2 6-10 15,-3 6-2-15,-3 1-1 16,4 1-17-16,6 17 6 15,4 13 4-15,6 9 7 16,-1 10 0-16,-1 8 1 16,-4 5 5-16,-7-2-5 15,-6 0-1-15,-5-10 1 16,0-8 0-16,0-11 9 16,0-9-7-16,-2-11 7 15,-1-3 9-15,0-7 1 0,3-2 7 16,0 0 2-16,0 0 2 15,0-2-10-15,0-11-20 16,0-4-66-16,29-23-177 16,5 3-547-16,0-7-1920 0</inkml:trace>
  <inkml:trace contextRef="#ctx0" brushRef="#br0" timeOffset="47898.82">8186 2202 2183 0,'0'0'789'0,"0"0"-645"16,0 0-101-16,0 0-32 15,0 0-2-15,120 62 105 16,-47-30-41-16,3 1-22 16,-7-2-12-16,-15-3-21 15,-16-6-11-15,-17-5-5 16,-15 0-1-16,-6-4 1 0,-27 0 4 16,-25 5 22-16,-17 1 8 15,-9-2 5-15,-4 3-23 16,8-1-9-16,14-4-9 15,16-1 0-15,17-2 0 16,14-2-17-16,10 0-7 16,3 1 3-16,5 3 0 15,26 1 8-15,13 3 13 16,23-1 1-16,38-1 10 16,53 0-11-16,50-3-101 15,-26-5-375-15,-29-5-488 0</inkml:trace>
  <inkml:trace contextRef="#ctx0" brushRef="#br0" timeOffset="48186.06">9471 2082 2043 0,'0'0'684'15,"0"0"-375"-15,-136-121 13 16,92 89-69-16,11 14-88 15,10 12-121-15,7 6-44 16,3 20-27-16,-1 28-57 16,-1 38 36-16,-3 38 33 15,7 31 9-15,4 8 6 0,7-19 0 16,0-34 1-16,5-36 8 16,6-15 7-16,2-12-2 15,5 7-13-15,2 1-1 16,3 1-1-16,8-4-181 15,-6-18-408-15,-4-16-360 0</inkml:trace>
  <inkml:trace contextRef="#ctx0" brushRef="#br0" timeOffset="48528.7">10023 1952 2011 0,'0'0'704'16,"0"0"-383"-16,-90-121 46 15,55 86-79-15,10 13-161 16,6 12-86-16,6 10-41 16,-1 2-3-16,-10 48-39 15,-14 51-42-15,-6 49 51 16,1 21 19-16,12-5 14 15,14-38 0-15,12-43 6 16,5-23-6-16,0-6 1 16,0 4 10-16,9 0-10 15,6-2 13-15,-1-15-14 16,-3-16 0-16,-5-14-36 16,-4-11-112-16,0-2 16 0,-2-35-22 15,0-5-525-15,-6-6-497 16</inkml:trace>
  <inkml:trace contextRef="#ctx0" brushRef="#br0" timeOffset="48724.94">8961 2537 1677 0,'0'0'747'0,"0"0"-416"16,0 0 192-16,0 0-258 15,0 0-139-15,0 0-126 0,0 0-3 16,44-30 3-1,49 19 21-15,46-5 0 0,42-1 2 16,10 4-14-16,-8 13-9 16,-29 0-32-16,-59 14-563 15,-28 0-797-15</inkml:trace>
  <inkml:trace contextRef="#ctx0" brushRef="#br0" timeOffset="50188.54">10717 2421 940 0,'0'0'628'15,"0"0"-274"-15,0 0-68 0,0 0 24 16,0 0-27-16,0 0-51 16,0 0-68-16,-90-15 1 15,90 11 6-15,0 2-8 16,-2 0-88-16,0 0-42 15,-2 0-18-15,-1-2-13 16,0 2-2-16,-1-2 0 16,-3-3 0-16,-2 4-1 15,2-1-5-15,-2 3 0 16,4-2 5-16,1 3-11 16,1 0 3-16,0 0 9 15,3 0-6-15,0 0 0 0,2 0-3 16,0 0-2-16,0 0 2 15,0 0 0-15,0 0-1 16,0 0-13-16,9 0-22 16,20 0 11-16,16 0 26 15,17 0 8-15,9 0 11 16,7 0-2-16,-2 0 1 16,-5 0 1-16,-6 0-10 15,-10 0-1-15,-5 0 1 16,-13 0-1-16,-8 0-36 15,-8-10-218-15,-11-4-361 16,-10-2-479-16</inkml:trace>
  <inkml:trace contextRef="#ctx0" brushRef="#br0" timeOffset="50557.33">11020 2126 1927 0,'0'0'1000'16,"0"0"-681"-16,0 0-29 16,0 0-131-16,0 0-117 15,0 0-42-15,0 0-17 16,0-9-12-16,24 25 22 16,8 2 6-16,7 4 1 15,3 4 1-15,-1 2-1 16,-3 1 1-16,-5-3-1 15,-6-1 1-15,-8-3 5 0,-7-1-6 16,-5-5 0-16,-5-5 6 16,-2 2-6-16,-9 1 12 15,-22 8 33-15,-16 4 2 16,-11 4-22-16,-3 2-16 16,1-4-8-16,10-4-1 15,12-6 0-15,11-6-7 16,11-4-14-16,16-2-135 15,0-3-306-15,10-3-514 0</inkml:trace>
  <inkml:trace contextRef="#ctx0" brushRef="#br0" timeOffset="51588.14">12113 2183 1275 0,'0'0'1184'0,"0"0"-604"15,0 0-365-15,0 0-34 16,0 0-88-16,0 0-63 16,0 0 15-16,152-17 8 15,-99 24-25-15,-3 8-13 16,-15 4-13-16,-8 1-1 0,-9 6 6 16,-12 3-6-16,-6 5-1 15,0 2 7-15,-19 4 13 16,-15 2 17-16,-7-5 5 15,-5 0-12-15,-3-4 0 16,2-5-4-16,2-9-4 16,8 0-4-16,8-5-7 15,11-7-1-15,7-3-2 16,9-1-7-16,2-3-1 16,0 0 0-16,0 0-15 15,6 0-5-15,25 0 4 16,19 0 16-16,35-4 8 15,6-10-7-15,9-1-1 16,4 1-18-16,14-8-167 16,-15 4-399-16,-21-4-641 0</inkml:trace>
  <inkml:trace contextRef="#ctx0" brushRef="#br0" timeOffset="52012.7">12468 1401 1577 0,'0'0'881'16,"0"0"-341"-16,0 0-347 15,0 0-3-15,0 0-106 0,0 0-67 16,0 0-16-1,56 0 1-15,-25 25 5 0,0 2 1 16,-7 3-2-16,-6 1-5 16,-7-1 5-16,-4-3-6 15,-7-2 2-15,0-2-1 16,0-6 8-16,-14-3 6 16,-5 0 12-16,-4-4 22 15,-3-2-13-15,-3 0-22 16,4 0-13-16,2-2 0 15,10 0 0-15,5-3 0 16,6-3-1-16,2 0 0 0,0 0 0 16,0 0-1-1,15 0 0-15,16 0-1 0,16 0 2 16,20 0 0-16,58 0-101 16,-14 11-411-16,-6 7-698 0</inkml:trace>
  <inkml:trace contextRef="#ctx0" brushRef="#br0" timeOffset="54132.45">13054 2220 1989 0,'0'0'882'16,"0"0"-578"-16,0 0 16 15,0 0-120-15,0 0-125 16,0 0-66-16,0 0-9 16,48-13 0-16,0 13 1 0,5 2-1 15,0 2 0-15,-4 7-121 16,-9 13-197-16,-13-2-380 16,-20-3-339-16</inkml:trace>
  <inkml:trace contextRef="#ctx0" brushRef="#br0" timeOffset="54276.42">13096 2419 995 0,'0'0'1050'16,"0"0"-663"-16,0 0-143 15,0 0-112-15,0 0-93 16,0 0-7-16,125 0 8 16,-61 0-25-16,44 0-15 15,-17 5-109-15,-8-3-502 0</inkml:trace>
  <inkml:trace contextRef="#ctx0" brushRef="#br0" timeOffset="54602.23">14299 1831 2056 0,'0'0'824'0,"0"0"-540"16,0 0 43-16,0 0-128 15,0 0-116-15,0 0-61 16,0 0-22-16,-46 3 0 0,12 27 13 16,-4 11 27-16,-4 0-4 15,4 2-21-15,3-3-9 16,6-2-6-16,6-4 0 16,8-3 0-16,5-6-6 15,6 0-3-15,4-8 7 16,0 4-10-16,11-6 3 15,18 2 2-15,16-5 1 16,13-2 6-16,9-5 0 16,-1-2-86-16,17-2-140 15,-18-1-257-15,-21 0-302 0</inkml:trace>
  <inkml:trace contextRef="#ctx0" brushRef="#br0" timeOffset="54800.77">14266 1878 1565 0,'0'0'914'0,"0"0"-689"15,0 0-121-15,0 0-66 16,0 0 98-16,-45 163 12 16,32-85-78-16,-3 5-41 15,3-2-22-15,4 0-7 16,9 12-145-16,0-24-391 15,4-18-631-15</inkml:trace>
  <inkml:trace contextRef="#ctx0" brushRef="#br0" timeOffset="55128.24">15030 1813 1590 0,'0'0'741'16,"0"0"-555"-16,0 0 51 16,0 0-109-16,0 0-95 15,0 0-33-15,0 0-1 16,-110 118 1-16,110-72 0 16,16-2 11-16,9-2-1 15,6 0 11-15,1-3 6 16,-3-6-3-16,-3 2-6 0,-8-3-7 15,-10-2 3-15,-8-4 1 16,0 0 8-16,-10-2 11 16,-22-4-4-16,-10-4-12 15,-9-2-18-15,-9-4-42 16,-18-10-212-16,16 0-234 16,12 0-370-16</inkml:trace>
  <inkml:trace contextRef="#ctx0" brushRef="#br0" timeOffset="55237.59">15264 2144 126 0,'0'0'1186'16,"132"-49"-814"-16,-59 25-204 15,18-14-168-15,-26 7-21 16,-18 4-739-16</inkml:trace>
  <inkml:trace contextRef="#ctx0" brushRef="#br0" timeOffset="55758.95">15504 1648 1749 0,'0'0'709'15,"0"0"-530"-15,0 0-46 16,0 0 26-16,-66 115 9 16,46-44-12-16,2 14-64 15,7 3-45-15,9-4-29 16,2-6-17-16,0-14 1 15,21-14-2-15,4-14-1 0,6-22-12 16,3-14 7-16,7-6 6 16,3-32 0-16,2-16-17 15,-1-14-17-15,-3-10-63 16,-9-6-17-16,-8 2-16 16,-9 11 53-16,-14 17 77 15,-2 19 33-15,0 14 85 16,-4 13-5-16,-8 8-53 15,-1 0-44-15,1 14-16 16,2 11 0-16,-1 3-8 16,7 2 8-16,-2-3 0 15,6-4 2-15,0-5-1 16,0-9 7-16,0-4-7 0,0-4 6 16,0-1 10-16,0 0-1 15,0 0-1-15,3 0-9 16,4 0-6-16,-3 0-1 15,3 0-14-15,1 3-4 16,4 11 10-16,5 4 7 16,6 0 2-16,4-2-1 15,4-4 0-15,2-5 1 16,3 0 0-16,11-7-93 16,-9 0-264-16,-9-10-511 0</inkml:trace>
  <inkml:trace contextRef="#ctx0" brushRef="#br0" timeOffset="55949.29">15848 1604 1423 0,'0'0'544'16,"0"0"-199"-16,0 0 32 15,127 4-134-15,-79 1-117 16,4-4-90-16,-8-1-30 15,-1 2-6-15,-3-2-208 16,-11 0-296-16,-11-14-352 0</inkml:trace>
  <inkml:trace contextRef="#ctx0" brushRef="#br0" timeOffset="56457.91">16127 1477 147 0,'0'0'1205'0,"0"0"-936"0,0 0 16 16,0 0 66-16,-29 136-62 15,24-65-45-15,0 11-27 16,5 7-96-16,0-5-59 16,0-6-41-16,0-16-11 15,2-14-9-15,8-18-1 16,-4-14 0-16,3-13-11 16,3-3 4-16,5-25 7 15,8-15 0-15,4-12-32 16,2-6-76-16,-2 3-37 15,-7 11 36-15,-4 13 71 16,-10 11 38-16,-2 14 0 0,-4 6 0 16,2 0-15-1,2 18 15-15,11 2 5 0,4-2 2 16,10-2 17-16,10-8 25 16,1-8 14-16,0 0-5 15,-3-12-13-15,-10-12-7 16,-10-8 11-16,-7-2-18 15,-10-5-13-15,-2 7-9 16,0 4 44-16,-16 11 43 16,-4 8 14-16,-6 9-60 15,-5 4-37-15,-6 27-12 16,-3 14 1-16,0 14 5 0,7 5-7 16,6 2 0-1,11-6 0-15,10-5 0 0,6-11 1 16,0-13 0-16,14-8-1 15,11-14 2-15,12-7-1 16,47-5-1-16,-8-19-205 16,2-6-717-16</inkml:trace>
  <inkml:trace contextRef="#ctx0" brushRef="#br0" timeOffset="56998.83">16864 1778 153 0,'0'0'1285'0,"0"0"-677"15,0 0-244-15,0 0 22 16,0 0-78-16,0 0-89 16,0 0-68-16,-22-80-52 15,1 80-44-15,-1 0-32 0,-2 9-10 16,1 4 1-1,3 3-2-15,7 3-12 0,4-4 0 16,7 2 0-16,2-2-2 16,0 6-5-16,5 2 6 15,16 8 1-15,8 5 6 16,5 3 1-16,-1 4-6 16,-4 1 1-16,-2-1-1 15,-11-6 0-15,-8-5 1 16,-8-3-2-16,0-7 0 15,-15-8 0-15,-14-4 10 16,-9-4 4-16,-6-6-7 16,-1 0-6-16,0 0-1 0,8-6-9 15,3-3-72 1,-3-10-154-16,10 1-445 0,6-3-743 16</inkml:trace>
  <inkml:trace contextRef="#ctx0" brushRef="#br0" timeOffset="82564.1">2375 11484 907 0,'0'0'1581'0,"0"0"-982"0,0 0-370 16,0 0-16-16,0 0-173 15,0 0-40-15,2 0-61 16,45 0 61-16,17 6 6 16,16 0 4-16,14-2 4 15,7-1-5-15,-1-3 3 16,-5 3-5-16,-8-3-7 15,-13 6-92-15,-25 0-513 16,-32 0-461-16</inkml:trace>
  <inkml:trace contextRef="#ctx0" brushRef="#br0" timeOffset="82747.5">2385 11809 1453 0,'0'0'1082'0,"0"0"-847"16,0 0-47-16,0 0-59 15,0 0-35-15,0 0 93 16,164 25-97-16,-89-22-36 16,3-3-30-16,-2 0-24 15,-2 0-15-15,22-4-184 16,-21-10-316-16,-15-7-277 0</inkml:trace>
  <inkml:trace contextRef="#ctx0" brushRef="#br0" timeOffset="82969.42">2815 11225 2051 0,'0'0'571'0,"0"0"-338"16,0 0 5-16,0 0-147 16,0 0-68-16,-62 107 40 15,51-42-1-15,-2 10-42 16,-1 4-4-16,1 4 14 15,-1 1-15-15,2-5-14 16,1-5-1-16,1-8-58 16,4 0-195-16,3-16-449 15,1-17-443-15</inkml:trace>
  <inkml:trace contextRef="#ctx0" brushRef="#br0" timeOffset="83174.22">3019 11323 1833 0,'0'0'696'0,"0"0"-381"16,0 0 44-16,0 0-175 15,0 0-145-15,0 0-6 16,-101 141-3-16,66-59-20 16,-4 11-9-16,6 1 4 15,4-2-5-15,12-2-12 0,17 10-196 16,0-22-419-1,19-19-449-15</inkml:trace>
  <inkml:trace contextRef="#ctx0" brushRef="#br0" timeOffset="83494.32">4195 11537 1627 0,'0'0'986'0,"0"0"-702"15,0 0 19-15,0 0-98 16,-131 0-138-16,106 35-55 16,8 11-12-16,0 8 0 0,15 2-6 15,2-6 0 1,5-7-5-16,19-11-10 0,3-16-34 16,2-16 19-16,2 0 36 15,-6-30 13-15,-3-11 40 16,-8-4 32-16,-10-4 11 15,-4 5 0-15,0 8-15 16,-16 12-31-16,-6 8-47 16,-5 15-3-16,3 1-74 15,-1 6-101-15,19 23-134 16,3-3-414-16,3-8-396 0</inkml:trace>
  <inkml:trace contextRef="#ctx0" brushRef="#br0" timeOffset="83771.23">4799 11212 1896 0,'0'0'683'15,"0"0"-364"-15,0 0 33 16,-118-25-96-16,95 25-124 16,2 27-100-16,-2 21-31 15,-2 33 6-15,5 35-1 16,5 31 11-16,6 9-4 15,6-27 17-15,3-31-4 16,0-35-1-16,0-9 1 16,-4 2-8-16,-3 0-5 15,-1 0-4-15,-4-14-8 0,-5-14 1 16,-10-14-2 0,-7-12-5-16,-30-23-154 0,4-22-383 15,2-12-334-15</inkml:trace>
  <inkml:trace contextRef="#ctx0" brushRef="#br0" timeOffset="83894.52">4199 11794 2074 0,'0'0'292'0,"0"0"-126"16,181-55 7-16,-43 37-121 16,52 0-52-16,-24 8-213 15,-14-2-922-15</inkml:trace>
  <inkml:trace contextRef="#ctx0" brushRef="#br0" timeOffset="84335.15">6418 11185 2046 0,'0'0'882'0,"0"0"-564"16,0 0-139-16,0 0-78 0,0 0-77 15,-15 118 16 1,28-29 10-16,7 25-31 0,-1-2-11 15,-6-12 29-15,-7-13-5 16,-6-21-7-16,0 0-16 16,0-2 0-16,-9-18-3 15,1-15-5-15,-2-16 6 16,6-12 10-16,0-3 70 16,4-23-21-16,0-21-54 15,0-20-6-15,12-16-6 16,18-11 0-16,12 0-6 15,12 4 5-15,3 11-41 16,1 14-74-16,14 7-106 0,-19 18-313 16,-16 15-435-16</inkml:trace>
  <inkml:trace contextRef="#ctx0" brushRef="#br0" timeOffset="84500.73">6455 11693 1989 0,'0'0'318'0,"0"0"-135"16,0 0 126-16,46 141-78 16,-6-90-83-16,5-3-105 15,3-2-43-15,4-4 0 16,19 1-227-16,-11-10-414 0,-11-12-518 16</inkml:trace>
  <inkml:trace contextRef="#ctx0" brushRef="#br0" timeOffset="84674.73">6858 11769 1582 0,'0'0'1122'0,"0"0"-880"16,0 0-191-16,0 0-25 15,127-2-11-15,-48 2-15 16,51 0-36-16,-19 2-303 15,-15 0-482-15</inkml:trace>
  <inkml:trace contextRef="#ctx0" brushRef="#br0" timeOffset="85265.52">7704 11562 1874 0,'0'0'828'0,"0"0"-623"16,0 0-129-16,0 0-43 15,0 0 55-15,-4 106 29 16,2-52 9-16,-3 5-21 16,-1-1-32-16,-2-4-47 15,2-6-17-15,2-13-3 0,-1-8-6 16,3-14 2-1,2-6-2-15,0-7 8 0,0-2 19 16,2-22-20-16,13-11-7 16,6-13-6-16,8-11 6 15,2 1 6-15,2 4-6 16,-4 14 2-16,-4 11-1 16,-8 15 13-16,-3 12-14 15,-5 2-10-15,2 6-12 16,-2 17 11-16,0 2 11 15,2 6 2-15,-4-3 5 16,2-2-5-16,-5-7-1 16,0-4 5-16,1-9-6 0,-1-6 8 15,-1 0 25-15,6-11 16 16,1-14 20-16,13-9-40 16,8-8-20-16,7-2-8 15,2 3 0-15,0 7 0 16,-8 11 11-16,-10 10 3 15,-9 9-9-15,-2 4-6 16,-4 4-18-16,2 16 10 16,0 10 8-16,1 8 1 15,0 4 7-15,1 6-8 16,-5 5-7-16,6-5-125 16,15 4-164-16,-3-14-432 15,2-13-339-15</inkml:trace>
  <inkml:trace contextRef="#ctx0" brushRef="#br0" timeOffset="85874.21">8760 11668 1139 0,'0'0'931'0,"0"0"-468"16,0 0-90-16,-44-110-11 16,21 96-100-16,-2 13-95 15,2 1-104-15,-8 19-50 16,-1 19 1-16,-1 10-1 15,4 7 5-15,6 0-9 16,13-6-9-16,4-7-1 16,6-13-11-16,0-10-4 15,16-11-1-15,7-8 17 0,1-6 8 16,7-22-2-16,3-9 4 16,-3-3-8-16,-3 4-2 15,-5 6 0-15,-9 10-1 16,-5 10-1-16,-9 10-4 15,0 0-24-15,0 20-90 16,-3 16 65-16,-7 8 53 16,0 7 2-16,6-3 2 15,4-8-2-15,0-12-5 16,22-12-9-16,7-16 14 16,7 0 8-16,1-30 11 15,1-16-4-15,-1-12 0 16,-4-8-1-16,-4-7 11 15,-5 4 5-15,-6 4 17 0,-5 13-2 16,-9 16 18-16,-4 16 16 16,0 13 7-16,0 7-56 15,-9 15-30-15,-8 25-18 16,-7 16 18-16,-1 32 14 16,2 32-13-16,4 27 0 15,3 7 16-15,5-7-8 16,1-19 13-16,6-29-22 15,0-21 0-15,2-20 0 16,-1-10 0-16,-1 0 0 16,0-4 0-16,-1-7-20 15,0-14-85-15,3-19-108 16,2-24 29-16,0-20-164 0,0-16-698 16</inkml:trace>
  <inkml:trace contextRef="#ctx0" brushRef="#br0" timeOffset="86162.1">8919 11497 1803 0,'0'0'932'0,"0"0"-708"16,0 0-109-16,0 0 183 15,162 46-62-15,-106-13-49 16,-7 9-71-16,-12 7-56 15,-12 1-33-15,-9 0-6 0,-14 2-2 16,-2-5 1-16,-14 2 18 16,-19-5-38-16,-7-6 0 15,-2-6 0-15,-1-8 0 16,6-6 0-16,7-7 0 16,13-10 0-16,8-1 0 15,18-15-27-15,22-16-218 16,9-11-565-16</inkml:trace>
  <inkml:trace contextRef="#ctx0" brushRef="#br0" timeOffset="87452.18">9785 11637 2286 0,'0'0'550'15,"0"0"-322"-15,0 0 36 0,0 0-126 16,0 0-110-16,0 0-28 15,-45-43-295-15,45 80-230 16,10-4-49-16,-6-1-388 0</inkml:trace>
  <inkml:trace contextRef="#ctx0" brushRef="#br0" timeOffset="87593.77">9719 11921 1810 0,'0'0'789'16,"0"0"-494"-16,0 0-18 15,0 0-92-15,0 0-110 16,0 0-75-16,0 0-46 16,-18 1-203-16,28 8-369 15,0-1-583-15</inkml:trace>
  <inkml:trace contextRef="#ctx0" brushRef="#br0" timeOffset="89164.12">9632 11643 1016 0,'0'0'177'0,"0"0"182"0,0 0 180 15,0 0-279-15,0 0 58 16,0 0-9-16,0 0-42 16,104-35-46-16,-59 23-29 15,4 0-42-15,4-2-48 16,3-2-61-16,0 1-17 15,-7 2-15-15,-4 5-9 16,-8 2 0-16,-8 4-1 16,-9 0 0-16,-6 2 0 15,-8-2-5-15,-4 2 6 16,0 0-1-16,-2-3 2 16,0 3-2-16,0 0 1 0,0 0-48 15,0 0-184-15,0 11-392 16,-6 3-478-16</inkml:trace>
  <inkml:trace contextRef="#ctx0" brushRef="#br0" timeOffset="89554.33">9671 12078 1809 0,'0'0'788'0,"0"0"-472"15,0 0 141-15,0 0-247 16,0 0-85-16,0 0-43 16,0 0 14-16,-26 0-30 15,26 0-45-15,0 0-12 16,14 0 0-16,17-7 5 15,9-2 4-15,11-1-5 16,6-3-4-16,1 5-1 16,0 2-8-16,-8 0 0 15,-8 3 0-15,-9 3 0 16,-6 0-1-16,-9 0 1 16,-3 0-1-16,-3-1 0 0,-1 1 0 15,-3-1 0-15,4-1-78 16,12-7-187-16,-4 1-209 15,-1-2-344-15</inkml:trace>
  <inkml:trace contextRef="#ctx0" brushRef="#br0" timeOffset="90138.22">9632 11678 2038 0,'0'0'663'0,"0"0"-367"0,0 0 66 15,0 0-134-15,0 0-120 16,0 0-72-16,0 0-9 15,-7-28 1-15,38 26-7 16,14 2-9-16,10 0-1 16,12 0 13-16,4 0 1 15,3 0-8-15,-3 0-7 16,-8 0-2-16,-14 0-8 0,-14 0-6 16,-15 0 5-1,-11 0 1-15,-6 0 1 0,-3 0 12 16,-5-2 5-16,-24-5 8 15,-18-4-20-15,-15-3-5 16,-14-4-1-16,-6 2 0 16,-1 4-17-16,10 2 7 15,10 3 1-15,16 6 3 16,14 1 4-16,13 0-5 16,9 0 5-16,8 0-4 15,3 0-4-15,0 0-17 16,5 0-14-16,19 4 14 15,16 8 27-15,14 0 0 16,13-1 33-16,9-4-5 16,-1 1-4-16,-1-4-18 15,-9-2-4-15,-15 0-2 16,-4-2-1-16,-11 0-22 0,12 0-244 16,-9 0-289-16,-9 0-461 15</inkml:trace>
  <inkml:trace contextRef="#ctx0" brushRef="#br0" timeOffset="90919">9761 12028 1721 0,'0'0'764'0,"0"0"-480"16,0 0 208-16,0 0-272 16,0 0-87-16,0 0-65 15,0 0-32-15,-50-25-17 16,50 25-19-16,0 0-12 15,10 0-3-15,17 0 15 16,13 0 45-16,10 0 12 16,8 0-16-16,2 0-23 15,-6 0-12-15,-14 0-6 16,-13 0-1-16,-11 0-1 16,-12 0 2-16,-4 0 12 0,0 0 9 15,-12 0 15-15,-13 0-1 16,-16 0-25-16,-14-10-9 15,-13 2-1-15,-5 2-1 16,0 2 1-16,1 1 0 16,14 3 0-16,14 0 0 15,13 0 1-15,15 0-1 16,9 0-1-16,7 0 0 16,0 0-28-16,27 4-32 15,20 3 37-15,37 1 24 16,5-4 27-16,15-2 5 0,0-2-11 15,-24 0-16 1,0 0-4-16,-20 0 6 0,-22 0-7 16,-20 0 0-16,-14 0 2 15,-4 0 7-15,-6 0 16 16,-25 0 10-16,-14 0-22 16,-12-8 1-16,-11 0-14 15,-1 3-6-15,0 4-23 16,7 1 16-16,10 0 13 15,15 0 1-15,12 0 1 16,12 0-1-16,9 0 0 16,4 0-1-16,0 0-1 0,0 0-9 15,6 0-20 1,14 0-12-16,11 0 30 0,12 0 12 16,7 0 18-16,8 0-8 15,5 0-8-15,28 0-2 16,-12 0-170-16,-13 0-712 0</inkml:trace>
  <inkml:trace contextRef="#ctx0" brushRef="#br0" timeOffset="106873.02">12622 11462 1512 0,'0'0'783'0,"0"0"-408"16,0 0 86-16,0 0-201 15,0 0-171-15,-34 0-89 16,72 8-35-16,22 2 35 0,13 3 45 15,12-5 9-15,2 1-37 16,-4-1-16-16,-8-4 7 16,-12 2-1-16,-19 0-7 15,-19 4-66-15,-38 12-538 16,-27-4-165-16,-18-1-586 0</inkml:trace>
  <inkml:trace contextRef="#ctx0" brushRef="#br0" timeOffset="107027.79">12664 11761 1605 0,'0'0'629'0,"0"0"-555"16,0 0 74 0,0 0 181-16,0 0 45 0,176 17-126 15,-93-17-135-15,1 0-31 16,-4-3-52-16,-11-3-30 16,-15 4-30-16,-17-4-262 15,-12 3-389-15,-16-4-214 0</inkml:trace>
  <inkml:trace contextRef="#ctx0" brushRef="#br0" timeOffset="107247.35">12898 11221 2045 0,'0'0'616'0,"0"0"-358"15,0 0 45-15,0 0-128 0,0 0-136 16,0 0-32-16,-27 111 1 15,23-42-2-15,-3 14 7 16,-2 5-2-16,0 2-10 16,3 1 1-16,-4-7-2 15,4-7-5-15,1-2-248 16,1-18-341-16,4-21-356 0</inkml:trace>
  <inkml:trace contextRef="#ctx0" brushRef="#br0" timeOffset="107457.81">13183 11332 1921 0,'0'0'779'0,"0"0"-480"16,0 0-2-16,0 0-161 0,0 0-96 16,0 0-25-16,-62 162-14 15,43-69 1-15,4-4 5 16,-1 4 4-16,1 2-1 15,6-20-10-15,4 9-5 16,5 19-239-16,21-23-371 16,10-18-454-16</inkml:trace>
  <inkml:trace contextRef="#ctx0" brushRef="#br0" timeOffset="107774.97">14500 11700 2194 0,'0'0'838'0,"0"0"-535"16,0 0-30-16,0 0-91 15,-123-28-136-15,103 67-46 16,5 15 0-16,3 12-11 16,10 6-22-16,2-3 26 15,14-8 1-15,19-15 4 16,5-13-13-16,0-17 2 15,-1-15 13-15,-6-1 9 16,-10-20 47-16,-7-14 11 16,-10-12-16-16,-4-8-10 15,0-5-28-15,-18 2-13 0,-3 7 0 16,2 12-34-16,7 11-55 16,12 8-131-16,12 6-393 15,17-1-381-15</inkml:trace>
  <inkml:trace contextRef="#ctx0" brushRef="#br0" timeOffset="108049.69">15077 11241 1597 0,'0'0'963'0,"0"0"-585"16,-141-12-91-16,88 18-68 15,6 28-105-15,10 20-56 16,12 32-41-16,19 38-16 0,6 30-1 15,17 6 6-15,14-12 34 16,-4-34-8-16,-9-37-23 16,-7-17 42-16,-2-4 9 15,-1 6-32-15,0 2-20 16,-4 5-2-16,-4-18 1 16,0-10-6-16,-14-16-1 15,-17-17 0-15,-11-8-50 16,-33-39-140-16,5-17-398 15,7-13-404-15</inkml:trace>
  <inkml:trace contextRef="#ctx0" brushRef="#br0" timeOffset="108185.5">14611 11955 1876 0,'0'0'640'0,"0"0"-378"0,130-50 41 15,-64 40-144-15,10 8-111 16,19 2-39-16,40 2-9 15,-17 6-328-15,-7-8-898 0</inkml:trace>
  <inkml:trace contextRef="#ctx0" brushRef="#br0" timeOffset="109415.56">17047 11508 1857 0,'0'0'614'15,"0"0"-401"-15,0 0 93 16,0 0-137-16,0 0-127 16,0 0-41-16,-3 52 66 15,-4-4 74-15,-1 2-63 16,-5 3-39-16,-3-3-20 15,0-2-4-15,-2-6-6 16,2-6-1-16,3-9-7 16,3-10 10-16,2-9-10 0,6-8 16 15,2-10 16-15,0-26 1 16,2-14-19-16,21-12-14 16,10-5-1-16,8 6 0 15,3 5-1-15,0 15 0 16,-3 11-6-16,-10 12 1 15,-4 10-2-15,-10 8-7 16,-1 0-3-16,-3 12-1 16,1 15-2-16,-5 6 9 15,-5 9 6-15,-2 2 6 16,-2 2-1-16,0-2 1 16,0-3-1-16,4-9-5 15,5-8-21-15,5-14-54 0,6-10 8 16,4 0 37-1,5-27 27-15,2-12 7 0,1-6 2 16,-6 1 0-16,-3 4 0 16,-8 8 1-16,-5 12 8 15,-6 8 5-15,-2 10 26 16,0 2-40-16,3 0-7 16,9 3-8-16,7 12 15 15,12-3 0-15,15-3 7 16,3-5 7-16,2-4-1 15,-1 0 4-15,-13-15 10 16,-5-7 9-16,-14-6 6 16,-11-4 6-16,-9 0-14 15,0 4 1-15,-22 4 7 0,-9 10-11 16,-8 12-31-16,0 2-9 16,-3 18-17-16,1 21 1 15,7 14 11-15,13 11 7 16,11 3 6-16,10 0 0 15,10-6 0-15,25-9 1 16,12-14 6-16,6-11 2 16,3-14-7-16,2-11 1 15,0-2-2-15,-3-15-51 16,-3-14-136-16,-3-9-98 16,-7-6-69-16,-8-2 26 15,-10-1 35-15,-11 9 211 16,-8 8 82-16,-5 10 177 0,0 8 88 15,0 10-14-15,0 2-144 16,0 2-107-16,9 19 1 16,11 4 21-16,6 10 48 15,15 1 38-15,6 1-3 16,4 2-51-16,2-1-33 16,-4-4-12-16,-1-2-9 15,-7-6-38-15,-1-7-209 16,-9-11-124-16,-8-5-403 0</inkml:trace>
  <inkml:trace contextRef="#ctx0" brushRef="#br0" timeOffset="109614.15">18589 11544 1232 0,'0'0'993'15,"0"0"-682"-15,0 0-129 16,0 0 19-16,-130 66-60 15,83-16-6-15,-2 8-48 16,-2 5-10-16,2 1-47 16,5-4-30-16,7-6-1 15,11 2-195-15,13-15-604 16,10-15-1321-16</inkml:trace>
  <inkml:trace contextRef="#ctx0" brushRef="#br0" timeOffset="109971.16">19611 11418 2009 0,'0'0'609'15,"0"0"-372"-15,0 0 47 16,0 0-145-16,0 0-101 15,0 0-26-15,-127 28 13 16,113-2 0-16,10 2-7 16,4 5 3-16,0 0 0 15,23 5 11-15,6 4-2 16,4 2-11-16,-2 3-10 0,-2-1-1 16,-6-1-7-16,-10-2 1 15,-7-9-1-15,-6-4 5 16,0-7 4-16,-13-9 4 15,-16-3 1-15,-8-7-15 16,-13-4 0-16,-21-4-165 16,13-15-388-16,11-2-200 0</inkml:trace>
  <inkml:trace contextRef="#ctx0" brushRef="#br0" timeOffset="110115.27">19736 11656 1202 0,'0'0'568'0,"0"0"-176"0,181-34-24 16,-98 24-149-16,0 2-149 16,-7 4-51-16,-9 4-19 15,6-4-79-15,-17 1-225 16,-18-3-427-16</inkml:trace>
  <inkml:trace contextRef="#ctx0" brushRef="#br0" timeOffset="110563.14">20264 11383 781 0,'0'0'1032'0,"0"0"-656"16,0 0-34-16,0 0-42 15,0 0-175-15,0 0-75 0,-118 87 41 16,97-27 36-16,8 11-18 16,11 4-62-16,2 2-31 15,9-9-11-15,13-8-5 16,3-12-19-16,0-15-20 15,-2-16-13-15,6-13 16 16,0-4 28-16,7-21 8 16,3-20 30-16,-4-11-19 15,-2-10-2-15,-4-1-3 16,-11 3-5-16,-9 9 5 16,-7 11-5-16,-2 11 10 15,0 12 20-15,-2 14 30 16,-7 3-47-16,0 0-14 15,-2 18-2-15,-1 3 1 16,2 4-8-16,-1 4 9 0,1-2 0 16,2 3 0-16,-1-2 0 15,5-2 0-15,2-3 0 16,2-3-6-16,0-4-3 16,2-4-9-16,11-3 6 15,7-3 10-15,5-1 2 16,6-5-1-16,9 0-23 15,37-5-185-15,-7-8-348 16,-5-3-417-16</inkml:trace>
  <inkml:trace contextRef="#ctx0" brushRef="#br0" timeOffset="110772.62">20673 11480 1829 0,'0'0'626'0,"0"0"-538"16,0 0-38-16,0 0 177 16,0 0 7-16,148 14-94 15,-95-11-77-15,1 0-42 16,-8-3-21-16,-4 0-44 16,6 0-226-16,-13-7-274 15,-10-8-237-15</inkml:trace>
  <inkml:trace contextRef="#ctx0" brushRef="#br0" timeOffset="111299.77">20952 11315 1525 0,'0'0'514'0,"0"0"-403"0,0 0 125 16,0 0-22-16,-78 165-14 16,62-89-36-16,6 5-61 15,5-1-35-15,3-6-40 16,2-12-16-16,0-14-12 15,4-16-16-15,14-18-26 16,6-14 0-16,8-2-10 16,5-28 46-16,8-14-26 15,2-6-28-15,-2-6 4 16,-8-1-13-16,-3 5 26 0,-12 10 43 16,-9 11 10-16,-7 10 27 15,-6 13 76-15,0 8-57 16,0 0-56-16,0 22 0 15,-6 6 1-15,6 5 7 16,0-3-3-16,2-3-5 16,19-7-6-16,3-9 6 15,3-11 27-15,5 0 98 16,-1-13 12-16,-2-10-52 16,-8-8-52-16,-2-1-12 15,-13 0 3-15,-6 2-8 16,0 3 7-16,-4 6 23 15,-19 6 20-15,-6 11-4 16,-9 4-37-16,-6 17-13 16,-7 16 8-16,1 10-7 0,8 10 4 15,11-2-11-15,14-1-6 16,12-3 1-16,5-7-1 16,5-7-1-16,21-8-5 15,15-5 5-15,15-7-8 16,59-9-53-16,-8-4-199 15,-5 0-624-15</inkml:trace>
  <inkml:trace contextRef="#ctx0" brushRef="#br0" timeOffset="112051.58">21930 11618 1986 0,'0'0'748'0,"0"0"-472"16,0 0 31-16,0 0-90 16,0 0-74-16,0 0-53 15,0 0-26-15,-100-25-26 16,67 38-20-16,-3 3-3 16,3 5-6-16,6 0-9 15,11-1-1-15,10 3-7 16,6-2-1-16,0 2 0 15,4 2 2-15,21 4-1 16,8 3 8-16,7 3 0 16,5 2 11-16,-5-1-10 15,-5-5-1-15,-10 1-1 0,-12-9-11 16,-13-2-6 0,0-8 2-16,-15 0 16 0,-21-5 1 15,-11-5-1-15,-9-3-81 16,-35 0-178-16,13-7-503 15,4-10-911-15</inkml:trace>
  <inkml:trace contextRef="#ctx0" brushRef="#br0" timeOffset="113176.55">15728 10726 1958 0,'0'0'706'0,"0"0"-422"0,0 0 36 16,0 0-110-16,0 0-182 15,0 0-28-15,0 0-18 16,-74 114 18-16,54-36 18 16,0 7-6-16,2-4-4 15,5-6 2-15,4-15-10 16,7-14 0-16,2-14-1 16,0-14-6-16,0-10 7 15,0-8 6-15,0-2 27 16,0-23-12-16,-12-12-15 0,-3-4-6 15,-5-6 0 1,-1 7-1-16,2 10-5 0,1 13 6 16,2 17 0-16,3 0-5 15,2 23-2-15,4 11 6 16,7 1 0-16,0 1-7 16,15-9-10-16,21-10 9 15,13-11 9-15,9-6 1 16,5-13 7-16,-5-17-7 15,-6-4 8-15,-6-4-8 16,-13 0 1-16,-8 4 4 16,-10 7-5-16,-8 10 7 15,-7 10-2-15,0 7-6 16,0 0-22-16,-3 20-15 16,-10 12 37-16,-2 7 0 0,-1 1 0 15,3 0-144-15,6-4-308 16,4-10-230-16,3-12-717 0</inkml:trace>
  <inkml:trace contextRef="#ctx0" brushRef="#br0" timeOffset="113313.56">16059 10837 1423 0,'0'0'622'16,"0"0"-388"-16,0 0-86 15,25-103-47-15,-25 103-101 16,0 4-177-16,0 24-62 15,0 32-19-15,0-5-238 16,-7-5-188-16</inkml:trace>
  <inkml:trace contextRef="#ctx0" brushRef="#br0" timeOffset="113919.49">16106 11084 568 0,'0'0'501'0,"0"0"-5"0,0 0-12 16,0 0-151-16,0 0-70 15,0 0-71-15,0 0-56 16,58-102-22-16,-58 87 0 15,0 5 9-15,-8 7-40 16,-8 3-54-16,-5 0-29 16,2 14 1-16,-4 8 1 15,3 5 7-15,7-1-9 16,6-2 0-16,5-2-1 16,2-6-6-16,0-6 6 0,7 0 1 15,6-4 0-15,1-2 2 16,-1 0-1-16,0 0 1 15,0 0 4-15,-2 2-6 16,1 3 0-16,-3 1 0 16,-3 7-8-16,-6 6-2 15,0 6 4-15,0 5 6 16,-9 6 1-16,-7 1 7 16,-1-3-2-16,-1-4-6 15,1-6 0-15,-2-6 1 16,4-6 6-16,1-9 2 15,4-5 26-15,-1-2 14 16,-1-2-16-16,3-17-20 16,5-10-13-16,4-2-15 0,0-5 3 15,27-4-9 1,13-5 14-16,13-3 7 0,8-4-2 16,5-2-11-16,-1 2 5 15,-7 1 7-15,-10 6 0 16,-12 8 1-16,-11 12 1 15,-14 6 0-15,-6 11 29 16,-5 8 24-16,0 0-48 16,0 7-6-16,-10 19 0 15,-5 6 0-15,-1 8 12 16,1 2-3-16,2-2-8 16,1-5 0-16,3-3-1 15,3-11-9-15,4-5-158 0,2-16-311 16,0 0-138-1,0-6-363-15</inkml:trace>
  <inkml:trace contextRef="#ctx0" brushRef="#br0" timeOffset="114088.82">16470 10676 2133 0,'0'0'945'15,"0"0"-677"-15,0 0-16 16,0 0-211-16,0 0-41 15,0 0-59-15,0 0 38 16,29 42-108-16,6-3-175 0,-4-2-221 16,-4-9-331-16</inkml:trace>
  <inkml:trace contextRef="#ctx0" brushRef="#br0" timeOffset="114334.81">16514 10890 1352 0,'0'0'1105'0,"0"0"-733"16,0 0-171-16,0 0-125 15,0 0-75-15,0 0 65 16,0 0 126-16,122 18-54 16,-68-16-41-16,4 0-50 15,-4-2-17-15,-8 0-21 16,-10 2-4-16,-12-2-5 0,-8 3-13 15,-9-3-70-15,-5 1-97 16,-2-1-125-16,0 0-36 16,0 0-342-16</inkml:trace>
  <inkml:trace contextRef="#ctx0" brushRef="#br0" timeOffset="114636.39">16763 10804 1475 0,'0'0'766'0,"0"0"-437"15,0 0 155-15,0 0-254 0,0 0-99 16,0 0-66 0,0 0-28-16,-40-3-13 0,25 26 0 15,-3 4-1-15,-7 11-1 16,1 1-10-16,2 5-11 15,2-1 0-15,1-1-1 16,9-6 1-16,1-3 0 16,7-6-1-16,2-5 0 15,0-6-11-15,15-6-22 16,23-6-70-16,71-4-114 16,-7-16-308-16,6-4-302 0</inkml:trace>
  <inkml:trace contextRef="#ctx0" brushRef="#br0" timeOffset="115227.47">17198 10925 1119 0,'0'0'629'16,"0"0"-266"-16,0 0-35 16,0 0-45-16,0 0-67 15,0 0-87-15,0 0-50 16,-107-41-28-16,94 56-1 15,1 3-13-15,6 2-22 0,4 1-7 16,2 3-7-16,0 1 0 16,17-1-1-16,8-2 6 15,2 1 5-15,-1 0 2 16,-3-3-7-16,-8-2-6 16,-5-2 1-16,-8-5 1 15,-2-4 13-15,0-2 42 16,-21 0 69-16,-8-1 1 15,-10-2-76-15,-9 0-31 16,0-2-14-16,5 0-6 16,10 0-51-16,22 0-167 15,9 0-342-15,2 0-320 0</inkml:trace>
  <inkml:trace contextRef="#ctx0" brushRef="#br0" timeOffset="115506.49">17980 10962 2013 0,'0'0'849'0,"0"0"-577"16,0 0-16-16,0 0-158 0,0 0-74 16,0 0-12-16,0 0-7 15,-76 99-5-15,61-71-57 16,1 2-199-16,5-6-324 16,5-8-311-16</inkml:trace>
  <inkml:trace contextRef="#ctx0" brushRef="#br0" timeOffset="115987.1">18201 10592 1957 0,'0'0'631'16,"0"0"-552"-16,0 0-79 0,0 0-70 15,0 0-111 1,0 0-147-16,-25 130-51 0,14-70 40 15,-5 4 7-15,3-4 48 16,-1-4 249-16,3-10 35 16,3-7 166-16,1-11 37 15,2-10 15-15,1-6-13 16,4-8-1-16,-2-4 21 16,2 0 113-16,0 0 23 15,0-16-163-15,0-4-135 16,4-9-3-16,12 0-36 15,6-5-11-15,4 2-5 16,3 4-7-16,-4 6 32 0,-5 5 34 16,-7 9 4-1,-1 6-19-15,-5 2-28 0,-3 0-18 16,0 9-4-16,1 6 28 16,-5 7 29-16,0 0 7 15,0 0-12-15,0 3-7 16,-3-4-11-16,-5-1-6 15,1-1-6-15,1-2-12 16,1-6-6-16,2-4-6 16,3 2 0-16,0-5-15 15,27-2-138-15,9-2-130 16,5 0-634-16</inkml:trace>
  <inkml:trace contextRef="#ctx0" brushRef="#br0" timeOffset="117894.87">23089 11761 1207 0,'0'0'1316'16,"0"0"-819"-16,0 0-271 15,0 0-51-15,0 0-120 16,0 0-32-16,167 4-11 16,-78 2 39-16,7-2-12 15,-5-3-21-15,-14 1-17 16,-17 3-1-16,-18-4-39 16,-20-1-225-16,-13 0-412 15,-9-3-256-15</inkml:trace>
  <inkml:trace contextRef="#ctx0" brushRef="#br0" timeOffset="118074.45">23376 11434 2192 0,'0'0'698'16,"0"0"-620"-16,0 0-27 16,-18 116 226-16,18-27-138 15,0-2-91-15,0 8-14 16,10-5-17-16,5-20-16 15,5 7-1-15,30 5-119 16,-8-19-394-16,4-16-557 0</inkml:trace>
  <inkml:trace contextRef="#ctx0" brushRef="#br0" timeOffset="118338.53">24627 11539 2290 0,'0'0'675'0,"0"0"-581"16,0 0-79-16,0 0 6 15,0 0 135-15,158 4 17 16,-85-1-75-16,1-3-43 15,-5 0-34-15,-7 0-15 16,-11 1-6-16,-10 8-181 0,-17-1-467 16,-15 2-262-16</inkml:trace>
  <inkml:trace contextRef="#ctx0" brushRef="#br0" timeOffset="118502.29">24722 11767 1636 0,'0'0'382'0,"0"0"-166"15,0 0-16-15,0 0 186 16,142 45-47-16,-59-45-159 16,9 0-116-16,-1 0-43 15,-8-9-9-15,-12-1-12 16,-7-7-232-16,-19 2-417 16,-19-2-310-16</inkml:trace>
  <inkml:trace contextRef="#ctx0" brushRef="#br0" timeOffset="118706.5">24898 11319 2041 0,'0'0'610'0,"0"0"-501"16,0 0 12-16,-36 107 98 16,30-33-30-16,4 13-80 15,2 7-46-15,0 0-36 16,0-8-20-16,8-10-7 15,2-16-13-15,-2-14-164 16,13-16-206-16,-4-12-265 16,1-13-403-16</inkml:trace>
  <inkml:trace contextRef="#ctx0" brushRef="#br0" timeOffset="118907.69">25232 11247 2206 0,'0'0'606'16,"0"0"-561"-16,0 0 10 16,-19 112 136-16,11-21-18 15,4 27-93-15,0 25-39 16,-1-11-25-16,3-30-8 16,2-33-8-16,0-27-1 15,4 21-88-15,19-6-240 0,2-9-341 16</inkml:trace>
  <inkml:trace contextRef="#ctx0" brushRef="#br0" timeOffset="119235.6">26406 11412 2390 0,'0'0'652'15,"0"0"-449"-15,0 0-29 16,0 0-131-16,0 0-26 16,-75 146-17-16,75-82-1 15,0 3 0-15,22-12 0 0,5-8 0 16,1-16-11-16,-1-14 4 16,-2-15 8-16,-7-2 5 15,-3-22 22-15,-8-16 8 16,-7-6 59-16,0-3-4 15,-15 1-36-15,-12 8-30 16,-2 6-1-16,2 12-23 16,5 9-11-16,6 8-124 15,16 3-202-15,0 3-572 16,9 4-271-16</inkml:trace>
  <inkml:trace contextRef="#ctx0" brushRef="#br0" timeOffset="119513.15">27019 11095 1958 0,'0'0'776'16,"0"0"-320"-16,0 0-156 15,0 0-72-15,0 0-161 16,0 0-67-16,-133 94-1 16,104 17-32-16,2 36 27 15,9 20 6-15,7-6 18 16,2-17 15-16,3-40-6 15,-1-24-1-15,0-21 1 16,-2-13-3-16,-4 4-11 16,-5-6-11-16,-3-2-2 15,-2-18 0-15,-8-15-12 0,-6-9-76 16,-1-13-148-16,-6-57-128 16,6 2-349-16,12-2-425 0</inkml:trace>
  <inkml:trace contextRef="#ctx0" brushRef="#br0" timeOffset="119622.99">26476 11872 1534 0,'0'0'743'0,"0"0"-560"16,0 0-1-16,160-50-32 15,-73 40-94-15,67-1-56 16,-19 3-76-16,-1-1-657 0</inkml:trace>
  <inkml:trace contextRef="#ctx0" brushRef="#br0" timeOffset="120143.11">28263 11091 2213 0,'0'0'851'15,"0"0"-703"-15,0 0-119 16,0 102 122-16,0-27 53 15,0 8-120-15,0 10-41 16,0 0-16-16,-2-8-6 16,2-7-9-16,0-16-4 15,0-13-8-15,0-21 0 16,0-14-1-16,0-14 1 16,0-6 25-16,0-30-1 0,0-14-18 15,-10-11-6-15,-5-2-19 16,-3 4 11-16,-2 18 8 15,-2 16-2-15,-1 19-14 16,4 6 1-16,-4 27-5 16,5 14 13-16,7 9-1 15,11 4 2-15,0-6 0 16,29-7-1-16,9-14-10 16,11-14 5-16,4-13 2 15,7-4 10-15,5-24-12 16,-1-10-8-16,-3-9-10 15,-6 0 5-15,-9-2 17 16,-11 9 8-16,-10 10 8 16,-12 14 4-16,-9 14 19 0,-4 2-31 15,0 14-39-15,0 16 23 16,-2 3 1-16,-2 2-161 16,4-5-341-16,6-7-231 15,12-16-965-15</inkml:trace>
  <inkml:trace contextRef="#ctx0" brushRef="#br0" timeOffset="120257.95">28882 11346 1773 0,'0'0'632'0,"0"0"-415"15,0 0 21-15,31-124-141 16,-24 117-97-16,-5 10-112 0,0 20-621 16,-2 7-81-16</inkml:trace>
  <inkml:trace contextRef="#ctx0" brushRef="#br0" timeOffset="120878.96">29063 11754 833 0,'0'0'1317'15,"0"0"-806"-15,0 0-200 16,0 0-33-16,-16-134-107 16,1 98-81-16,-6 8-39 15,-4 9 3-15,-4 8-35 16,-2 11-19-16,-2 0-9 15,-3 21 2-15,5 10-4 16,9 1 1-16,9 1 8 16,8-4-8-16,5-7-7 0,5-4 2 15,22-8 9-15,4-7 6 16,6-3 13-16,3 0-4 16,-6 0 2-16,-5 0-11 15,-7 0 0-15,-4 3-6 16,-5 16-10-16,-4 10 1 15,-7 11 13-15,-2 10-4 16,0 9 6-16,-17 3 0 16,-10 0 8-16,-6-3-7 15,-3-8 0-15,-2-4-1 16,4-12 0-16,1-8-1 16,4-11-5-16,2-10 6 0,5-6 18 15,4-7 6-15,5-20-10 16,9-9-8-16,4-12 0 15,17-16-5-15,39-32-1 16,42-40 6-16,36-19-5 16,-5 14-1-16,-22 39-12 15,-41 47 3-15,-34 33 8 16,-6 4 1-16,-5 7 1 16,-6 7 25-16,-8 4-19 15,-4 14 1-15,-3 23-8 16,0 16 42-16,0 9 4 15,0 8-14-15,-8 0 17 16,-5-5-28-16,2-10-13 0,2-10-8 16,2-15-1-1,3-10-10-15,2-10-76 0,2-10-48 16,0-16-46-16,15-14-360 16,3-8-675-16</inkml:trace>
  <inkml:trace contextRef="#ctx0" brushRef="#br0" timeOffset="121040.51">29682 10989 2203 0,'0'0'821'15,"0"0"-523"-15,0 0-76 16,0 0-176-16,0 0-46 16,0 0-84-16,0 0-42 15,-20 102-121-15,-9-21-242 16,4-10-216-16,1-5-1126 0</inkml:trace>
  <inkml:trace contextRef="#ctx0" brushRef="#br0" timeOffset="121181.54">29711 11631 1375 0,'0'0'715'16,"0"0"-203"-16,152-27-221 16,-86 6-147-16,-1-6-83 15,-9 1-61-15,-14-3-8 16,-15-10-238-16,-14 3-371 15,-13 6-379-15</inkml:trace>
  <inkml:trace contextRef="#ctx0" brushRef="#br0" timeOffset="121563.53">30016 11333 1113 0,'0'0'392'0,"0"0"-189"15,0 0 10 1,0 0 18-16,0 0-11 0,-136 133-2 16,111-81-70-16,6 4-39 15,7-2-54-15,10-4-7 16,2-10-27-16,0-10-11 15,20-11 65-15,5-14 34 16,8-5 29-16,9-14 3 16,8-18-54-16,3-5-50 15,-2-4 5-15,-6 3-15 16,-12 4-15-16,-11 9 0 16,-10 13-3-16,-10 6 11 15,-2 6-17-15,0 0-3 16,0 0-44-16,0 13 34 15,0 5-1-15,0 2 10 0,4 6-13 16,12 3 13-16,2 0 1 16,0 3 6-16,-3 1-5 15,-5-1-1-15,-8-3 1 16,-2-1-1-16,-8-3 1 16,-18-7 19-16,-8-5 25 15,-1-2-8-15,-3-9-9 16,0-2-28-16,5 0-138 15,6-27-166-15,11-4-265 16,12-1-685-16</inkml:trace>
  <inkml:trace contextRef="#ctx0" brushRef="#br0" timeOffset="122211.52">31232 11568 2083 0,'0'0'843'0,"0"0"-563"16,0 0-82-16,0 0-131 15,0 0-49-15,0 0 12 16,-29 122 9-16,25-79-15 0,0-5-16 15,4 0-8 1,0-6-57-16,0-4-256 0,8-12-410 16,9-10-482-16</inkml:trace>
  <inkml:trace contextRef="#ctx0" brushRef="#br0" timeOffset="122643.36">31494 11265 1883 0,'0'0'309'0,"0"0"-171"16,0 0-138-16,0 0-27 15,0 0 2-15,-39 141-37 16,12-71 21-16,-1 8 23 16,-1-1-4-16,4-5 20 0,7-6 2 15,5-14-1 1,7-14 1-16,4-12 0 0,-2-14 0 15,4-12 27-15,0 0 220 16,0-12 136-16,0-16-208 16,8-8-71-16,11-9-18 15,6-3-35-15,4-4-5 16,7 2-14-16,1 2-17 16,2 9-14-16,-6 10 0 15,-11 12 0-15,-6 8-1 16,-8 9-5-16,-1 0-10 15,-4 19 13-15,-1 11 2 0,-2 3 42 16,0 7 48 0,0 2 3-16,0-1-33 0,0-2-33 15,5-5-15-15,7-2-6 16,9-4-6-16,4-1 0 16,8 0-95-16,-4-2-284 15,-12-11-1022-15</inkml:trace>
  <inkml:trace contextRef="#ctx0" brushRef="#br0" timeOffset="137014.68">32086 11392 707 0,'0'0'717'0,"0"0"68"15,0 0-397-15,0 0 109 16,0 0-218-16,0 0-83 16,-6 17-65-16,6-12-29 15,0-1-26-15,-6 6-25 0,0 6-30 16,-7 10-6-16,-3 7 2 16,-1 14-7-16,-4 3-9 15,4 4 0-15,3 0-1 16,10-4-1-16,4-10-6 15,0-7-7-15,0-15-10 16,0-10-6-16,13-8 2 16,3-8 14-16,8-26 4 15,3-14-11-15,-3-11-14 16,-1-3-19-16,-11 5-6 16,-4 5 21-16,-6 11 23 15,-2 15 16-15,0 9 0 16,0 14 15-16,-2 3-6 15,-12 1-9-15,-3 20 0 16,-4 7-2-16,3 2 1 0,3 4-5 16,6-2 5-16,7-2-10 15,2-3-8-15,0-8-154 16,2-7-176-16,30-12-215 16,-1-3-94-16,-2-18-704 15</inkml:trace>
  <inkml:trace contextRef="#ctx0" brushRef="#br0" timeOffset="137357.84">32338 11474 1957 0,'0'0'526'16,"0"0"-356"-16,0 0 13 16,0 0-84-16,0 0 20 0,-27 120-39 15,20-77-40-15,3-4-23 16,4-3-11-16,0-5-5 15,0-9-1-15,0-6-1 16,0-10-21-16,9-6-43 16,5 0-30-16,3-11 36 15,3-11-44-15,0-6-24 16,-4 2 16-16,-3 2 57 16,-11 6 54-16,0 6 19 15,-2 9 135-15,0 3 11 16,0 0-96-16,0 0-55 15,3 10-14-15,-1 4 2 0,5 0 4 16,-1-1-6 0,5 0 0-16,3-3-1 0,19-10-130 15,-4 0-184 1,2-3-362-16</inkml:trace>
  <inkml:trace contextRef="#ctx0" brushRef="#br0" timeOffset="137889.01">32431 11423 1910 0,'0'0'304'16,"0"0"-219"-16,0 0-42 0,0 0 3 16,0 0-4-1,160 36-26-15,-110-33-16 0,-8-3-44 16,-11 0-112-16,-8-11-120 15,-13-8-94-15,-10-5-140 16,0 2 217-16,-4 4 293 16,-15 7 373-16,-4 10 17 15,-2 1-110-15,-2 12-91 16,-4 20-20-16,-2 12 19 16,0 8 8-16,6 8-56 15,12 2-70-15,3 1-46 16,12-5-15-16,0-8-8 15,18-11-1-15,5-8 0 16,-2-14-1-16,2-8-15 16,-1-9-10-16,0-13 18 0,0-18 7 15,3-12 1-15,-4-7 1 16,-6 2 0-16,-7 4 0 16,-2 12 36-16,-6 16 111 15,0 16 38-15,0 2-116 16,-10 36-68-16,-7 18 11 15,-4 18 22-15,5 13-2 16,3 3 1-16,9 2-12 16,2-7-4-16,2-9-10 15,0-10-8-15,0-12 0 16,0-12-26-16,0-14-119 16,0-23-177-16,0-5-197 15,0-7-288-15</inkml:trace>
  <inkml:trace contextRef="#ctx0" brushRef="#br0" timeOffset="138437.54">32781 11714 778 0,'0'0'914'16,"0"0"-626"-16,0 0-103 15,0 0-68-15,0 0-52 16,0 0 0-16,29 111-1 15,-29-75-3-15,-7 0-1 16,-6-8-17-16,4-6-7 0,-4-7-10 16,6-8-8-1,5-4-1-15,2-3-9 0,0 0-8 16,2-7-42-16,23-15-78 16,8-7 14-16,9-9 41 15,2 1 34-15,-5 5 31 16,-12 8 1-16,-12 10 82 15,-9 10 44-15,-6 4-35 16,0 0-38-16,0 6-27 16,0 12 2-16,0 4 30 15,0 4 32-15,-6 1-25 16,-3-4-32-16,5-5-18 16,2-7-15-16,2-6 0 15,0-5-1-15,0 0 0 16,11 0 0-16,9-10-1 0,2-4 0 15,0 2-5-15,-6 3-10 16,-3 8 7-16,-6 1 1 16,-5 0-5-16,0 0-7 15,0 8 12-15,3 8 8 16,2 1 1-16,-1 2 0 16,3-3 10-16,1-2-11 15,-4-4 2-15,5-2-1 16,1-8 0-16,5 0-1 15,32-18-61-15,-5-10-163 16,-4-4-455-16</inkml:trace>
  <inkml:trace contextRef="#ctx0" brushRef="#br0" timeOffset="138575.37">33405 11728 1247 0,'0'0'737'0,"0"0"-626"0,0 0 57 15,0 0-77-15,0 0-91 16,150-2-145-16,-122-7-468 0</inkml:trace>
  <inkml:trace contextRef="#ctx0" brushRef="#br0" timeOffset="138731.68">33501 11572 1570 0,'0'0'707'0,"0"0"-473"16,0 0 25-16,0 0-17 15,-74 128-46-15,61-67-76 16,4 0-77-16,9 4-28 16,0-9-15-16,15 0-152 15,8-18-547-15,-6-13-637 0</inkml:trace>
  <inkml:trace contextRef="#ctx0" brushRef="#br0" timeOffset="148732.47">3471 13481 1234 0,'0'0'1470'16,"0"0"-1113"-16,0 0-112 16,0 0-25-16,0 0-138 15,-80-56-49-15,69 56-31 0,-3 0-2 16,-3 10-23-16,-10 20 4 16,-11 19 4-16,-7 12-3 15,-1 14 9-15,-2 9 7 16,11 6 2-16,8-2-1 15,10 2 0-15,15-12 0 16,4-7 0-16,14-17-1 16,17-14 1-16,11-14 1 15,8-16 1-15,8-10 32 16,8-6 2-16,5-28 4 16,2-14-6-16,-3-10-8 15,-5-8 4-15,-11-1 4 16,-15-2-12-16,-12 0-3 15,-18 2 3-15,-9 2-9 16,-9 2-12-16,-26 8-6 0,-10 10-32 16,-11 13-32-16,-24 30-131 15,12 2-462-15,9 8-248 0</inkml:trace>
  <inkml:trace contextRef="#ctx0" brushRef="#br0" timeOffset="148914.54">3320 13856 810 0,'0'0'707'0,"0"0"-329"16,0 0 118-16,53 106-31 16,-19-70-155-16,10 9-93 15,5-4-124-15,4 6-54 16,1 0-23-16,2 4 10 16,-1-5-17-16,-2 0-9 0,1-3-45 15,2-5-262-15,-14-10-473 16,-11-15-703-16</inkml:trace>
  <inkml:trace contextRef="#ctx0" brushRef="#br0" timeOffset="149363.5">3881 14249 1536 0,'0'0'1351'15,"0"0"-1052"-15,0 0 6 0,0 0-119 16,0 0-135-16,0 0-51 15,0 0-17-15,-15 76 17 16,19-33 0-16,0 7 0 16,1 4-9-16,-1-6-129 15,0 2-231-15,3-16-467 16,-2-16-1358-16</inkml:trace>
  <inkml:trace contextRef="#ctx0" brushRef="#br0" timeOffset="149620.35">3972 13593 2654 0,'0'0'679'15,"0"0"-552"-15,0 0 47 16,0 0-106-16,0 0-53 15,0 0-5-15,0 0 7 16,145 12-8-16,-98-12-8 16,2 0 7-16,-5-3-8 15,-3-8-49-15,1-11-210 16,-11 2-411-16,-14-4-494 0</inkml:trace>
  <inkml:trace contextRef="#ctx0" brushRef="#br0" timeOffset="149778.07">4180 13316 740 0,'0'0'1586'16,"0"0"-1116"-16,0 0-354 15,0 0-48-15,0 0-67 16,0 0 5-16,-10 145-5 16,17-77-1-16,2 39 0 15,-2-17-199-15,-5-16-422 0</inkml:trace>
  <inkml:trace contextRef="#ctx0" brushRef="#br0" timeOffset="150018">4730 14440 1114 0,'0'0'1314'15,"0"0"-1015"-15,0 0-228 16,0 0-32-16,-99 118-34 16,70-43-5-16,6-14-255 15,0-3-490-15</inkml:trace>
  <inkml:trace contextRef="#ctx0" brushRef="#br0" timeOffset="151248.17">5766 13591 2129 0,'0'0'605'16,"0"0"-336"-16,0 0 73 16,0 0-67-16,-127-32-191 15,106 32-84-15,0 27-2 16,-11 16-17-16,-1 19 14 15,0 31 5-15,6 0 1 16,15 1-1-16,12 1 1 16,4-20 7-16,28 0-2 15,11-12-6-15,5-21-6 16,6-14 6-16,0-16 1 16,-1-12 9-16,0-15 2 15,1-29-1-15,-1-17 13 16,-1-11 3-16,-6-10-9 15,-6-7-8-15,-13-1-1 16,-15 0-3-16,-12 4 0 0,-8 7-5 16,-27 17-1-16,-9 20-15 15,-10 22-99-15,-21 26-213 16,12 28-402-16,10-1-284 0</inkml:trace>
  <inkml:trace contextRef="#ctx0" brushRef="#br0" timeOffset="151421.46">5670 13914 370 0,'0'0'1501'16,"0"0"-1199"-16,0 0 55 15,42 120 102-15,-6-70-221 16,6 7-104-16,0-3-60 16,1 4-34-16,-3-2-22 0,-2-1-18 15,0-4-6-15,15 11-134 16,-8-13-384-16,-12-15-441 0</inkml:trace>
  <inkml:trace contextRef="#ctx0" brushRef="#br0" timeOffset="151766.07">6183 14239 2183 0,'0'0'712'15,"0"0"-580"-15,0 0-9 0,0 0 39 16,0 0-43-16,127 20-27 16,-94 2-31-16,-4 5-22 15,-9-2-18-15,-7 3-1 16,-8-2 5-16,-5 1 7 16,0-5 13-16,-5-5 10 15,-15-2 19-15,-4-1-16 16,-5 0-19-16,0 2-27 15,0 0-11-15,4-1-1 16,7 2-6-16,5-1-3 16,11-1-9-16,2-6-18 15,2-3-18-15,29-2-12 16,19-4 1-16,31-10 13 0,54-34-68 16,-18 4-181-1,-9-4-576-15</inkml:trace>
  <inkml:trace contextRef="#ctx0" brushRef="#br0" timeOffset="152007.48">6385 13708 2020 0,'0'0'903'16,"0"0"-700"-16,0 0-110 15,0 0-57-15,0 0-22 16,0 0 116-16,141 1-10 0,-79 2-38 16,2-3-43-16,3 0-30 15,-4 0-9-15,-3-4-71 16,9-14-204-16,-18 0-368 16,-13-4-388-16</inkml:trace>
  <inkml:trace contextRef="#ctx0" brushRef="#br0" timeOffset="152188.22">6731 13371 1300 0,'0'0'799'0,"0"0"-247"16,0 0-376-16,0 0-85 16,0 0-73-16,0 0 15 15,-18 160 42-15,18-89-32 0,-2 7-30 16,-1 8-13-16,1 26-19 15,0-16-437-15,0-15-611 0</inkml:trace>
  <inkml:trace contextRef="#ctx0" brushRef="#br0" timeOffset="152382.81">7381 14441 2085 0,'0'0'799'0,"0"0"-714"15,0 0-55-15,0 0-17 0,0 0-13 16,-103 169-39-16,61-107-243 16,0-12-506-16</inkml:trace>
  <inkml:trace contextRef="#ctx0" brushRef="#br0" timeOffset="154151.25">7735 13668 2352 0,'0'0'819'16,"0"0"-638"-16,0 0 15 16,0 0-67-16,0 0-102 15,0 0-15-15,83 138 17 16,-43-60-2-16,0 6 7 15,-4 3-11-15,-7-5-13 16,-3-8-2-16,-8-14-2 16,-3-12-5-16,-3-12-1 15,-5-14-9-15,-3-12 3 16,0-10 6-16,1 0 7 16,4-28 3-16,2-38 4 0,7-44-7 15,-3-43-7 1,-3 7-1-16,-8 30 1 0,-4 45 1 15,0 43 8-15,0 9 25 16,0 5-10-16,0 7-14 16,0 7-10-16,5 24-33 15,5 26 6-15,11 36 26 16,3 29 1-16,-2 2 0 16,1-14 1-16,-5-13 6 15,-1-29 1-15,3 1-8 16,3-3-1-16,-6-25-6 15,-1-11 7-15,-5-18 4 16,-2-5 37-16,5-17 37 16,10-38-6-16,16-44-72 15,14-43 0-15,2-13 0 0,-12 23 0 16,-13 40 0-16,-16 42 0 16,-3 24-105-16,5 18-123 15,2 3-297-15,-3 5-506 0</inkml:trace>
  <inkml:trace contextRef="#ctx0" brushRef="#br0" timeOffset="154342.2">8838 14171 1252 0,'0'0'1088'0,"0"0"-819"15,0 0 256-15,0 0-309 0,-93 134-95 16,66-96-52-16,0 2-43 15,-2-1-26-15,0 1 0 16,2-5-106-16,3-2-223 16,6-10-328-16,7-10-529 0</inkml:trace>
  <inkml:trace contextRef="#ctx0" brushRef="#br0" timeOffset="154567.95">9168 13503 1689 0,'0'0'1433'0,"0"0"-1197"16,0 0-158-16,0 0-55 16,0 0 16-16,51 129 12 15,-20-70-36-15,2 3-6 16,-1 1-9-16,-1-5-54 15,10-4-177-15,-8-14-403 16,-4-19-312-16</inkml:trace>
  <inkml:trace contextRef="#ctx0" brushRef="#br0" timeOffset="154932.12">9745 13469 720 0,'0'0'1872'0,"0"0"-1346"0,0 0-258 16,0 0-67-16,0 0-105 16,0 0-58-16,0 0-16 15,-123 46 23-15,97-20 14 16,-8 2 10-16,-2 0-29 16,-3 7-14-16,-1 1-4 15,-1-2-11-15,8 4-11 16,4 5 1-16,5 4-1 15,6 12 0-15,3 9 0 16,1 9 1-16,5 10 5 0,5 3 8 16,2 1 2-1,2-6 1-15,0-4-16 0,4-9 0 16,7-10 1-16,-3-8-1 16,2-12-1-16,-6-10 1 15,0-14-1-15,1-14-38 16,1-4-70-16,21-19-82 15,0-16-124-15,2-3-701 0</inkml:trace>
  <inkml:trace contextRef="#ctx0" brushRef="#br0" timeOffset="155122.99">10031 14355 1092 0,'0'0'1748'15,"0"0"-1394"-15,0 0-210 16,0 0 13-16,-63 134-95 16,45-89-44-16,3 0-11 15,-3 0-7-15,-1 8-90 16,6-12-197-16,3-15-438 0</inkml:trace>
  <inkml:trace contextRef="#ctx0" brushRef="#br0" timeOffset="155624.15">10552 13760 1798 0,'0'0'1186'16,"0"0"-858"-16,0 0-193 15,0 0-78-15,0 0-12 16,0 0 87-16,167 2-5 16,-96 6-4-16,-2-2-49 15,-6 1-34-15,-10-1-14 16,-10 1-11-16,-17 3-5 16,-8 2-10-16,-12 6 0 15,-6 10 0-15,-2 12 0 0,-29 13 0 16,-15 11 0-1,-19 12 0-15,-18 5 0 0,-6 5 0 16,-5-7 0-16,12-4 0 16,17-13 0-16,19-12 0 15,21-14 0-15,17-11 0 16,8-10 0-16,10-7 0 16,32-8 0-16,21 0 0 15,22-10 0-15,10-11 0 16,6-4 0-16,-9 1 0 15,-17 6 0-15,-17 1 0 16,-20 11 0-16,-16 2 0 16,-11-1 0-16,-1 1 0 15,-4 0 0-15,3-4 0 16,15-11 0-16,1 6-315 0,-5-5-835 0</inkml:trace>
  <inkml:trace contextRef="#ctx0" brushRef="#br0" timeOffset="166111.67">20794 7100 133 0,'0'0'1228'0,"0"0"-751"0,0 0-265 16,0 0-4-16,0 0-24 16,-31-46-49-16,29 36-32 15,-1 0 1-15,1 0 3 16,0 0 15-16,-2 2 11 15,2 1-4-15,-1 0-16 16,1 5-6-16,2 0-14 16,-3 2-26-16,3 0-37 15,-2 0-19-15,2 0-11 16,-2 0-1-16,2 0-20 16,-2 4-9-16,0 14-12 15,-3 12 31-15,3 8 11 16,-2 11 0-16,2 1 1 0,-1 2 1 15,3 0 5 1,0-1-5-16,0-1 4 0,0-1 12 16,0 1 0-16,0 1 0 15,0-1-5-15,0 0 1 16,0 0-8-16,0 0 16 16,0-2 20-16,0 0-10 15,0-2-5-15,0 1-12 16,0-5 3-16,0-4 0 15,0-1-2-15,0 0 2 16,-2-1-6-16,0 2-4 16,-3-1 1-16,0 2-2 15,1 2 2-15,-2-1-7 16,1-3 7-16,1 2 6 16,-3-1 0-16,2-2 0 0,-1 2-3 15,-1-2-2-15,3 2-1 16,-1 0-3-16,0 5 5 15,1-1 4-15,0-1-8 16,2 1-5-16,0-5-1 16,2-5 5-16,-3-1-5 15,1-4-1-15,0 1 1 16,-2-2 0-16,1 2 8 16,0 2-9-16,-1 3 0 15,0 3 0-15,2 0 0 16,-3 0 0-16,1 2 0 15,2-2 0-15,2 0 0 0,0 1 0 16,0 0 0-16,0 1 0 16,0-1 0-16,0 0 0 15,0 0 0-15,0 1 0 16,0 0 0-16,0 0 0 16,0 2 0-16,0 1 0 15,0 2 0-15,0 0 0 16,0-1 0-16,6-1 0 15,-1 0 0-15,1 1 0 16,-2-2 0-16,4 0 0 16,-6-3 0-16,2 5 0 15,-1-3 0-15,-1 0 0 16,0-2 0-16,0 2 0 16,0-4 0-16,0 0 0 15,0-3 0-15,3-5 0 0,-2-4 0 16,-1-7 0-16,0-5 0 15,0-2 0-15,-2-3 0 16,0-4 0-16,0-2 0 16,0 0 0-16,0 0 0 15,0-17-33-15,0 0-266 16,0-10-638-16</inkml:trace>
  <inkml:trace contextRef="#ctx0" brushRef="#br0" timeOffset="168380.52">20816 6890 305 0,'0'0'17'15,"0"0"718"-15,0 0-184 16,0 0-228-16,0 0-44 16,0 0-31-16,0 0-33 0,-22-10-20 15,20 2-24 1,2-1-46-16,-2 5-53 0,-1-3-9 15,1 2-3-15,2 4-9 16,0 1-14-16,0 0-8 16,0 0-8-16,0 0 0 15,0 0-6-15,0 0-14 16,0 0-1-16,0 0-6 16,0 0-7-16,13 0 1 15,12 0 12-15,8 0 0 16,3 0 2-16,2 4-1 15,-2 0 0-15,-1 1-1 16,-1-1 1-16,-3 0 0 16,0 1-1-16,-2-1 1 15,-2-2-1-15,-5 0 1 0,-4-2 0 16,-4 0-1 0,-6 0 1-16,-3 0 0 0,-5 0 5 15,2 0-5-15,-2 0 1 16,0 0-1-16,0 0 0 15,0 0 0-15,0 0-1 16,0 0 0-16,0 0 0 16,0 0-1-16,2 0 0 15,0 0 0-15,0 0 1 16,0 0 0-16,-2 0 0 16,3 2-6-16,-3 0 4 15,3 0-5-15,-1 2-1 0,2 0 8 16,-2 0-1-1,3 2 1-15,1 0-1 0,-2 0 1 16,1 4 0-16,0-2-2 16,-1 4-4-16,-1 1 0 15,-1 0 5-15,0 3-5 16,-2 5 6-16,2-2 0 16,-2 3 1-16,0 2 6 15,0 2-5-15,0 2 4 16,0-2-5-16,0 1 7 15,0-1-2-15,0-2 0 16,0 0 0-16,0-2 1 16,0-2 4-16,0 2-1 0,0-5 1 15,0 4-2 1,0-4-2-16,0-2-1 0,0 1 0 16,0-2 3-1,0-2-1-15,0 2-7 0,2 0 7 16,0 1-7-16,0-1 7 15,1 0-2-15,-1 1 3 16,-2 0-2-16,0-1 1 16,2 0-1-16,-2-2-5 15,3 2 7-15,-1-3-8 16,-2 3 8-16,2 1-3 16,-2-1-4-16,0-2 5 15,0 2-5-15,3 0 5 16,-3 2 4-16,0-1-5 15,2 0 3-15,-2 2-2 0,0-3-1 16,0 3 0 0,0 2 2-16,0-1 2 0,0 3 2 15,0 0 0-15,0 0-3 16,0-1 6-16,0 0-6 16,0 1-1-16,0-2 1 15,0-1-2-15,-2-2-1 16,2 3 5-16,-3-2-10 15,1-3 6-15,0 5 2 16,2 0 0-16,-3 2-7 16,3 0-1-16,-2-3 0 15,2 1-1-15,0 0 0 16,-2-2 0-16,2 3 0 16,-3-2 0-16,3 2 0 0,-2 3 0 15,0-2 1-15,0 2 0 16,0 1 6-16,0-1 7 15,0 4 5-15,-1-1-2 16,-1 0-2-16,2 0-2 16,-3 3-1-16,2 0 2 15,1 3-5-15,0 1-2 16,0 0 1-16,0 3-1 16,0 0 4-16,-3 3-1 15,3 0-1-15,-2-4-7 16,2-1 7-16,-1-2 0 0,0-2-2 15,1 0-7 1,0 3 0-16,0-2 0 0,2 3 0 16,-2 1 0-16,0-2 0 15,2 4 0-15,-3-3 0 16,3 1 0-16,0-2 0 16,-2 1 0-16,2-2 0 15,-2 0 0-15,0 0 0 16,-2 4 0-16,-2 1 0 15,2-1 0-15,0 4 0 16,-3-2 0-16,3 0 0 16,2-1 0-16,-3 0 0 15,2 1 0-15,3 0 0 16,-2 0 0-16,0 3 0 16,0-2 0-16,0 2 0 0,0-3 0 15,-1 2 0 1,1 0 0-16,2 0 0 0,0-1 0 15,0 4 0-15,0 0 0 16,0-1 0-16,0-2 0 16,0 0 0-16,2-2 0 15,7-3 0-15,1-2 0 16,-2-3 0-16,-1-4 0 16,1 0 0-16,0-4 0 15,-2 1 0-15,-1-3 0 16,1 0 0-16,-2-2 0 15,2 1 0-15,-2-1 0 0,-2-2 0 16,0-1 0-16,-2-5 0 16,2-4 0-1,-2-4 0-15,0-2 0 0,0 0 0 16,5 0-96-16,1-4-224 16,-4-9-767-16</inkml:trace>
  <inkml:trace contextRef="#ctx0" brushRef="#br0" timeOffset="168659.21">20567 10642 1470 0,'0'0'1306'0,"0"0"-1094"0,0 0 38 16,0 0 6-16,0 0-139 15,0 0-69-15,0 0 6 16,-40 0 66-16,60 0 36 16,9 0-49-16,13 0-107 15,9 0 0-15,7-9 0 16,5 2 0-16,-3-4 0 16,-4 3 0-16,-8 1 0 15,14-11-86-15,-14 1-404 16,-13-1-538-16</inkml:trace>
  <inkml:trace contextRef="#ctx0" brushRef="#br0" timeOffset="173312.41">25344 6972 214 0,'0'0'960'0,"0"0"-365"0,0 0-332 16,0 0 23-16,0 0-26 15,0 0-35-15,0 0-34 16,-25-19-38-16,25 16-26 15,-2 3-3-15,2 0-7 16,0 0-42-16,-2 0-49 16,0 0-20-16,2 0-6 15,0 0-18-15,0 16-19 16,0 6 16-16,0 8 20 0,2 8 1 16,4 5 0-16,1 2 2 15,0 3 7-15,-2 1-2 16,-1-2 4-16,-2 1 2 15,-2 1 4-15,2-1 8 16,-2 4 1-16,0 1-5 16,0 1 1-16,0 0 7 15,0 3-7-15,0 0-11 16,0-1-5-16,0 0 1 16,0 0 34-16,-2-2-7 15,-2-1-7-15,-1-3-7 16,1-3-4-16,-1 0-4 15,0-2-4-15,3-1 1 16,0 0 7-16,0-5-2 0,2 4 2 16,-2-3-2-16,2 2-2 15,0-2-5-15,0 2-1 16,0-4-6-16,0 3 1 16,0-2 0-16,0 3-1 15,0 1 7-15,0-1 8 16,0-2 2-16,0 2 1 15,2-2-6-15,0 3-12 16,-2 1 0-16,2 1 0 16,0 4 0-16,1 1 0 15,-1 1 0-15,0 2 0 16,1 3 0-16,-1 0 0 16,0 3 0-16,-2 0 0 0,0 4 0 15,0-1 0-15,0-2 0 16,-2 0 0-16,-5 1 0 15,-2-1 0-15,1 2 0 16,-1 0 0-16,-1 1 0 16,-1-2 0-16,5 2 0 15,-4-5 0-15,6-2 0 16,0-5 0-16,-3-4 0 16,3-7 0-16,0-8 0 15,-4-8 0-15,4-6 0 16,2-5 0-16,0-7-39 15,2-6-167-15,6-6-244 16,10-21-214-16</inkml:trace>
  <inkml:trace contextRef="#ctx0" brushRef="#br0" timeOffset="175631.09">25566 6766 157 0,'0'0'407'15,"0"0"324"-15,0 0-428 16,0 0-72-16,0 0-31 16,0 0-62-16,0 0-30 15,-29 0 11-15,25 0 5 16,2 0-9-16,0 0-15 16,2 0-17-16,0 0-14 15,0 0 16-15,13 0 8 0,9 0-45 16,7 0-17-16,5 0-4 15,3 0-6-15,2 0-6 16,-1 0-7-16,-5 0 1 16,0 0-2-16,-4-3 5 15,-4 0-1-15,-8-1-10 16,-3 1 5-16,-5 2-5 16,-5-2-1-16,3 3 1 15,-2 0-1-15,-1 0 1 16,1 0-1-16,-3 0 0 15,2 0 0-15,2 0-1 16,-1 0 1-16,2 3-1 16,0 2 0-16,-1 4 0 15,1 0 0-15,-1 1 0 16,2 2-1-16,0 1 1 0,-1-1 0 16,-1 2 0-16,2 2 1 15,-4-1 0-15,2 4 0 16,-3-1 0-16,1 0 6 15,-2 2-4-15,0-1 8 16,-2 2-1-16,2 0 0 16,-2-2 2-16,2 1-2 15,-2-1 0-15,4 2-8 16,-4 0 7-16,0 0-7 16,0 2 11-16,0 1 1 15,0-3-1-15,0 2-1 16,0-2-4-16,0 0 1 0,0-4-2 15,0 0-5-15,0-1 10 16,0 1-5-16,0-3 4 16,0 5-1-16,0-1 5 15,0 0-4-15,0-2 1 16,0 0-5-16,0 0 1 16,0 0 1-16,0 1-2 15,-4-3 3-15,2 0-2 16,0 1 4-16,0 0-10 15,2-1 8-15,-2 0-1 16,2-2-7-16,-2 2 7 16,2-3-2-16,-2 2 1 15,-1 1 4-15,1-2 1 0,2 2-2 16,-2-1-1-16,0 4-3 16,0-1 3-16,0-1-1 15,-1 2-2-15,0-2 1 16,3-1 1-16,-2 1 4 15,0-1-5-15,2 3-5 16,-2-2 5-16,0 3-5 16,-1 0 5-16,-1 2 2 15,2 0-7-15,0-1-1 16,0 0 0-16,0-1 0 16,2 0-1-16,-3 0 1 15,1 3 0-15,-1-2 0 16,1 2 1-16,0 1 8 15,-3 0 5-15,3 0 8 16,-4 1-4-16,2 6 5 0,-1-3-7 16,0 2-7-16,1 0-4 15,-1 0-5-15,3-2-1 16,0 1 0-16,2-1 0 16,-2 0 6-16,2-2 12 15,0 0-3-15,0 2-6 16,0 0 3-16,0 0 0 15,0 2-2-15,0 0 2 16,0 1-3-16,0-2 0 16,0 4-1-16,0-2-2 15,0 1 1-15,0 3-1 16,0 0 3-16,0-2 0 0,0-1 2 16,0-2 1-16,0 0-5 15,0 0 7-15,0 0-7 16,0 0 2-16,0 3-3 15,0-2 0-15,0 2 0 16,0-1-4-16,0 0 8 16,0 0-2-16,0 0 5 15,0 2-13-15,0 1 0 16,0 3 0-16,0-1 0 16,-2 1 0-16,2 2 0 15,0-2 0-15,0 0 0 16,0-1 0-16,0-3 0 15,0-2 0-15,0-2 0 0,0 0 0 16,0 0 0-16,0 2 0 16,0-2 0-16,0 4 0 15,0 0 0-15,0 0 0 16,0 1 0-16,0-1 0 16,0 0 0-16,0 0 0 15,2-1 0-15,0 0 0 16,2-3 0-16,-2-1 0 15,1-4 0-15,-3-1 0 16,0 1 0-16,0-2 0 16,0-1 0-16,0 0 0 15,0-2 0-15,0-2 0 16,0-2 0-16,0 0 0 16,0-3 0-16,0-1 0 15,0 3 0-15,0 0 0 0,0 1 0 16,0 2 0-16,0-1 0 15,0 2 0-15,0-1 0 16,0 0 0-16,-3-2 0 16,1-2 0-16,-2 0 0 15,0 1 0-15,-1 2 0 16,1 1 0-16,-1 0 0 16,0 0 0-16,1-2 0 15,2-4 0-15,0 0 0 16,0-2 0-16,-3-2 0 0,1 1 0 15,0-1 0 1,-6 0 0-16,1 0 0 0,-3-3 0 16,-5 1 0-16,-1-1 0 15,-8-3 0 1,-8 0 0-16,-10 0 0 0,-12 0 0 16,-11 0 0-16,-6 0 0 15,-7 0 0-15,-1 4 0 16,10 1 0-16,9 1 0 15,12-2 0-15,15 0 0 16,13-2 0-16,10 1 0 16,8-3 0-16,4 0 0 15,0 0 0-15,0 0 0 16,7-3 0-16,38-22-59 16,-1-2-445-16,3-3-994 0</inkml:trace>
  <inkml:trace contextRef="#ctx0" brushRef="#br0" timeOffset="183147.41">18448 14347 329 0,'0'0'2289'0,"0"0"-1775"15,0 0-291-15,0 0-25 16,0 0-139-16,0 0-59 16,-40 11-35-16,42 84 25 15,21 54 10-15,3 39 51 16,-2 15-11-16,-3 0-31 15,-10-16 107-15,-3-9-47 16,2-8-8-16,-4-18-8 16,5-13-26-16,-1-32 1 15,-2-32-22-15,1-25-6 16,-3-10-8-16,2-1-23 16,-4-4-104-16,7-24-159 15,-2-11-328-15,-2-5-14 0</inkml:trace>
  <inkml:trace contextRef="#ctx0" brushRef="#br0" timeOffset="183728.69">18562 14396 2304 0,'0'0'495'0,"0"0"-384"0,0 0 71 15,0 0-68-15,0 0-72 16,0 0 0-16,169-38 111 16,-51 32-38-16,60 0-82 15,76-3-22-15,60-1 49 16,54 2-51-16,31 4 51 15,16 4-12-15,34 0 0 16,24 14-15-16,20 16 13 16,3 7-11-16,1 3 2 15,-19 0-22-15,-21 4 11 16,-31-2-5-16,-29-4-9 16,-29-5-12-16,-44-6 9 15,-42-7 26-15,-64-6-35 16,-72-6 0-16,-59-2 0 0,-41-6 0 15,-29 0 0-15,-3 0 0 16,-10 0 0-16,0 0 0 16,-4 0 0-16,0 4 0 15,0 2 0-15,0 12 0 16,-13 17 0-16,0 12 0 16,-8 44 0-16,-3 35 0 15,-7 57 0-15,-7 17 0 16,0 5 0-16,-2-13 0 15,0-21 0-15,-5-11 0 16,-9-4 0-16,-6-7-27 16,-2-7-125-16,0-26-124 15,15-35-269-15,7-29-336 0</inkml:trace>
  <inkml:trace contextRef="#ctx0" brushRef="#br0" timeOffset="184414.13">18816 16862 651 0,'0'0'1109'0,"0"0"-516"15,0 0-424-15,0 0 74 16,0 0 48-16,0 0-89 16,0 0-72-16,4 0 16 15,27 0 1-15,21 0-6 16,41-2-17-16,63-16-31 15,75-8-36-15,60-6-57 16,43 6 0-16,22 4 0 16,7 12 0-16,18 7 0 15,20 3 0-15,16 0 0 16,9 0 0-16,6 0 0 16,-4 0 0-16,-16-1 0 15,-34-8 0-15,-44 0 0 16,-62-3 0-16,-78 6 0 15,-69-3 0-15,-53 5 0 0,-37 0 0 16,-8 0 0-16,-10 2 0 16,-3 2 0-16,-9 0 0 15,-5 0 0-15,0 0 0 16,0 0 0-16,0 0 0 16,0 0 0-16,0 0 0 15,0-4 0-15,-29-4 0 16,0-6-92-16,-11 0-772 0</inkml:trace>
  <inkml:trace contextRef="#ctx0" brushRef="#br0" timeOffset="185668.74">17049 13791 1227 0,'0'0'1251'0,"0"0"-790"16,0 0-192-16,0 0 29 15,0 0-94-15,0 0-108 16,-16-15-63-16,16 19-27 15,27 16-6-15,15 10 15 0,14 12 34 16,15 8-22-16,9 6 5 16,12 5 31-16,19 11 2 15,-4-6-65-15,3-4 0 16,-2-4 0-16,-16-12 0 16,10 2 0-16,-6-3 0 15,-12-9 0-15,-9-9 0 16,-15-2 0-16,-18-9 0 15,-15-4 0-15,-15-11 0 16,-4 2 0-16,-6-1 0 16,-2-2 0-16,0 0 0 15,0 0 0-15,0 0 0 16,0 0 0-16,0 0 0 16,0 0 0-16,0 0 0 15,0-2 0-15,0-2 0 0,-20-8 0 16,-1 6-245-1,-6-6-815-15</inkml:trace>
  <inkml:trace contextRef="#ctx0" brushRef="#br0" timeOffset="188193.27">25188 16709 136 0,'0'0'81'16,"0"0"563"-16,0 0-434 16,0 0-84-16,0 0 49 15,0 0 22-15,0 0 9 16,-67 4 3-16,56-4-2 16,2 5-34-16,-2-1-23 15,1 0-13-15,4 1-37 16,2-5-4-16,2 0 10 15,-1 0-19-15,3 0-2 16,0 0 2-16,0 0 3 16,0 0-17-16,0 0-22 0,11 0-17 15,10 0 50-15,10 0 42 16,6 0-28-16,11 0-17 16,4-4-23-16,6-1-16 15,5 1-21-15,-3-5-10 16,-2 4-10-16,-6 0 7 15,-15 2-7-15,-10-1-1 16,-12-1 2-16,-7 5-1 16,-6 0 0-16,0 0 5 15,-2 0 5-15,0 0 1 16,0 0-2-16,0 0-4 16,0 0-4-16,0 0-1 15,0-1 5-15,0 1-5 16,0 0-1-16,0 0 0 0,0 0-56 15,0 0-95-15,-2 0-184 16,-6 0-531-16</inkml:trace>
  <inkml:trace contextRef="#ctx0" brushRef="#br0" timeOffset="198043.38">17652 13036 1781 0,'0'0'762'16,"0"0"-419"-16,0 0-20 15,0 0-79-15,0 0-173 16,0 0-65-16,-91-22-6 16,76 30-15-16,-8 14 3 0,-1 8-3 15,-3 10 7 1,0 6 8-16,1 8 0 0,3 7 0 15,3 5 1-15,3 1 9 16,5-3 4-16,8-5-2 16,4-8-3-16,0-11-8 15,2-9-1-15,18-4-1 16,7-11 0-16,11-7 1 16,6-6 18-16,12-3 0 15,6-5 0-15,3-14 17 16,-7-7-10-16,-5-5-4 15,-11 0 8-15,-10-6 1 16,-6-3-12-16,-7-4-9 16,-11-9 0-16,-8-4-8 15,0-6 7-15,-8 4-8 0,-15 5-8 16,-4 11 7-16,-4 15-14 16,0 14-19-16,-5 12-49 15,3 2-79-15,4 16-155 16,6 10-243-16,8-6-186 0</inkml:trace>
  <inkml:trace contextRef="#ctx0" brushRef="#br0" timeOffset="198248.66">17610 13397 175 0,'0'0'1507'15,"0"0"-1189"-15,0 0-95 16,0 0 48-16,0 0-55 15,0 0-55-15,0 0-31 0,42 111-48 16,-23-76-37-16,0-1-31 16,4 0-13-16,-1-1-1 15,3-1-132-15,8 1-219 16,-6-8-306-16,-10-7-803 0</inkml:trace>
  <inkml:trace contextRef="#ctx0" brushRef="#br0" timeOffset="198493.55">17864 13653 186 0,'0'0'1924'0,"0"0"-1339"0,0 0-443 15,0 0-42-15,0 0 22 16,0 0-21-16,0 0-43 16,-15 86-40-16,15-63-17 15,0-1-1-15,9 4-69 16,1-6-234-16,2-6-466 0</inkml:trace>
  <inkml:trace contextRef="#ctx0" brushRef="#br0" timeOffset="199718.31">18415 13194 947 0,'0'0'960'0,"0"0"-410"0,0 0-286 15,0 0 39-15,0 0-104 16,0 0-81-16,0 0-46 15,-108-60-21-15,84 65-16 16,-7 16-16-16,-2 12-4 16,2 8-14-16,-1 9-1 15,6 11 0-15,5 3 1 16,8 4-1-16,4 1 9 16,9-7-8-16,0-8-1 15,0-7 0-15,14-9 0 0,5-9-6 16,4-9-2-16,1-10 8 15,3-8 0-15,6-2 12 16,7-12 0-16,5-14 1 16,4-10-7-16,0-4-5 15,-5-4 5-15,-6-4 0 16,-9-7-5-16,-13-5 9 16,-9-2-2-16,-7 1 4 15,-3 2-6-15,-17 8 7 16,-4 13 10-16,0 12-14 15,-5 14-9-15,-3 8-32 16,1 4-58-16,-2 12-173 16,8 27-233-16,7-3-141 0,7-4-289 15</inkml:trace>
  <inkml:trace contextRef="#ctx0" brushRef="#br0" timeOffset="199855.54">18307 13497 186 0,'0'0'714'15,"0"0"-381"-15,0 0 12 16,0 0 25-16,0 0-65 15,68 105-84-15,-57-85-90 16,-1-1-73-16,0 8-37 16,-1-5-21-16,1 10-89 15,2-5-260-15,-5-4-524 0</inkml:trace>
  <inkml:trace contextRef="#ctx0" brushRef="#br0" timeOffset="200265.66">18531 13627 1088 0,'0'0'1004'0,"0"0"-637"15,0 0-259-15,0 0-9 16,0 0 54-16,0 0-9 16,0 0 5-16,102 70-47 15,-77-51-18-15,-8-3-26 0,-3-1-17 16,-6-2-19-16,-6-3 1 16,-2-2 8-16,0 0 13 15,-4 0 20-15,-16 4 37 16,-6-2-26-16,-5 4-33 15,2 0-14-15,4-4-8 16,7 0-8-16,7-8 1 16,7 0 7-16,4-2-20 15,0 0 0-15,27 0-14 16,12 0 14-16,19 0 9 16,55-2-9-16,-12 0-189 15,-7 2-593-15</inkml:trace>
  <inkml:trace contextRef="#ctx0" brushRef="#br0" timeOffset="202220.49">16864 14355 1674 0,'0'0'930'0,"0"0"-607"0,0 0-106 15,0 0-35-15,0 0-115 16,0 0-36-16,82 50 32 16,-26-15-13-16,6 2-7 15,1 6-1-15,-1-1-18 16,-4-2-4-16,-6-6-10 15,-8-2-9-15,-11-9-1 16,-6-2-6-16,-7-3-115 16,0-12-182-16,-6-2-379 0,-10-4-372 0</inkml:trace>
  <inkml:trace contextRef="#ctx0" brushRef="#br0" timeOffset="202407.61">17311 14373 1709 0,'0'0'954'0,"0"0"-627"16,0 0-134-16,0 0-29 15,-113 89-50-15,73-33-28 16,0 5-43-16,-3 1-23 16,1 1-20-16,7-6-48 15,-19 0-193-15,12-14-466 16,-1-16-1405-16</inkml:trace>
  <inkml:trace contextRef="#ctx0" brushRef="#br0" timeOffset="204683.91">19671 13824 22 0,'0'0'1849'0,"0"0"-1313"16,0 0-360-16,0 0 92 16,0 0-36-16,0 0-82 15,-120-38-81-15,104 46-48 16,-4 18-10-16,0 8 0 0,0 8-10 16,9 3 6-16,7 3-7 15,4-9-6-15,4-5-1 16,21-7-5-16,6-14 0 15,4-8 12 1,5-5 8-16,1-12 2 0,-3-18 3 16,-5-7-12-16,-8-2 38 15,-8-4 4-15,-11 5 11 16,-6 2 2-16,0 5-4 16,-8 6-23-16,-10 5-20 15,-4 7-9-15,-1 6-24 16,4 7-66-16,11 2-166 15,6 16-319-15,2-2-185 0</inkml:trace>
  <inkml:trace contextRef="#ctx0" brushRef="#br0" timeOffset="205042.96">20039 13824 1597 0,'0'0'890'0,"0"0"-658"15,0 0-61-15,0 0-109 16,0 0-62-16,0 0 0 16,0 0 2-16,0 134-1 15,0-99-1-15,2-6 0 16,13-8-1-16,4-7-8 16,3-10 9-16,2-4 5 15,5-4-5-15,2-19 72 16,2-7 66-16,-4-6-27 15,-2 1-17-15,-8-4-30 0,-11 1-5 16,-8 6 5-16,0-2-5 16,-13 10-22-16,-16 2-16 15,-6 10-21-15,-4 10-6 16,-1 2-13-16,3 6-1 16,-1 16-2-16,9 9-82 15,11 4-165-15,18 7-219 16,0-4-134-16,20-14-1380 0</inkml:trace>
  <inkml:trace contextRef="#ctx0" brushRef="#br0" timeOffset="205492.33">21857 14011 2265 0,'0'0'551'16,"0"0"-360"-16,0 0 5 0,0 0-95 15,-27-111-46-15,21 85 14 16,-6-2 27-16,-1 6-12 16,-3 0-23-16,1 9-32 15,1 7-13-15,-3 6-16 16,-4 0-14-16,-1 8-2 16,-7 19 1-16,3 9 6 15,3 4-12-15,9 0 6 16,8 0 3-16,6-6 6 15,0-8 4-15,12-5 1 16,14-11 1-16,10-9 1 16,8-1 6-16,8-5-7 15,8-13-3-15,24-23-204 16,-12 3-474-16,-16 2-509 0</inkml:trace>
  <inkml:trace contextRef="#ctx0" brushRef="#br0" timeOffset="205713.95">22221 13669 1204 0,'0'0'1201'16,"0"0"-479"-16,0 0-506 16,0 0-75-16,0 0-84 15,0 0 3-15,-37 109-8 16,26-48-19-16,3 4-15 15,-2-3-16-15,8 0-2 16,2-1 0-16,4 14-105 0,19-18-224 16,1-13-647-16</inkml:trace>
  <inkml:trace contextRef="#ctx0" brushRef="#br0" timeOffset="206165.24">23314 13708 1211 0,'0'0'1303'0,"0"0"-983"16,0 0-196-16,0 0-77 0,0 0 26 15,-11 120-7-15,11-64-38 16,0 1-17-16,2 4-10 16,5-2-1-16,1-6-85 15,13 2-201-15,-4-10-312 16,-1-18-447-16</inkml:trace>
  <inkml:trace contextRef="#ctx0" brushRef="#br0" timeOffset="206386.74">23735 13756 1280 0,'0'0'1338'0,"0"0"-992"15,0 0-243-15,0 0-73 16,0 0 25-16,0 112 14 16,0-53-22-16,0 3-26 15,-2 6-15-15,-3-1-6 16,1 0-17-16,4 21-187 16,0-20-323-16,2-12-582 0</inkml:trace>
  <inkml:trace contextRef="#ctx0" brushRef="#br0" timeOffset="206658.68">24677 13786 1053 0,'0'0'1262'16,"0"0"-673"-16,0 0-502 16,0 0-8-16,0 0 59 15,-17 118-27-15,17-58-35 16,-2 9-32-16,-6 3-28 16,-2 1-16-16,-1 1-24 0,11 11-196 15,0-19-373 1,0-16-487-16</inkml:trace>
  <inkml:trace contextRef="#ctx0" brushRef="#br0" timeOffset="206964.33">25308 13954 2105 0,'0'0'721'0,"0"0"-485"16,0 0 2-16,0 0-136 15,0 0-86-15,0 0-16 16,0 0 0-16,-97 141-2 16,97-93-7-16,0-4-4 15,15-9-7-15,7-8 2 0,7-11 5 16,5-10 13-16,-1-6 16 16,0-2-3-16,1-18 14 15,-10-7 11-15,-7-4 20 16,-7-5 14-16,-10 0 0 15,-2 0-25-15,-25 4-47 16,-11 9 0-16,-24 17-77 16,6 6-185-16,2 0-628 0</inkml:trace>
  <inkml:trace contextRef="#ctx0" brushRef="#br0" timeOffset="207733.31">18082 15061 1001 0,'0'0'1178'0,"0"0"-660"15,0 0-334-15,0 0 16 16,0 0-69-16,-116-7-74 15,93 36-41-15,0 7-7 16,5 8-8-16,5 1-1 16,8-1-1-16,5-3-9 15,0-5 8-15,16-9-5 16,8-15 6-16,7-6 1 0,5-6 12 16,7-18-11-1,1-14 22-15,-2-8 8 0,-6-1-12 16,-16 2 14-16,-11-2 24 15,-9 5-6-15,-7 5-4 16,-20 4-38-16,-6 13-9 16,-5 14-74-16,-13 24-162 15,9 20-362-15,4 1-83 0</inkml:trace>
  <inkml:trace contextRef="#ctx0" brushRef="#br0" timeOffset="207948.51">17929 15909 1311 0,'0'0'1153'0,"0"0"-689"16,0 0-413-16,0 0 18 15,-7 117 22-15,7-51-29 16,-2 10-37-16,2 8-16 15,0 20-9-15,0 17-89 16,11-23-448-16,-2-18-631 0</inkml:trace>
  <inkml:trace contextRef="#ctx0" brushRef="#br0" timeOffset="209067.16">18497 15561 1126 0,'0'0'1044'0,"0"0"-690"15,0 0-123-15,0 0 19 16,0 0-66-16,0 0-64 16,0 0-38-16,18 0-40 15,4 0-12-15,11 0-3 16,17 1 7-16,14 2 1 16,30-2-10-16,39-1 20 15,46 0-4-15,19-9-4 16,-4-4-16-16,-16 3-1 15,-25 0 29-15,-5 7-1 16,-5-2-31-16,-4 5-11 16,2 0 22-16,-5 0 1 0,-4 0-2 15,-3 0 3-15,2 0-17 16,2 0-12-16,4 0 15 16,5 0 2-16,5 0-6 15,3-8-6-15,-1 4 2 16,-4 4-1-16,-28 0 4 15,-25 0 11-15,-22 0-22 16,-10 0 0-16,9 0 0 16,10 3 0-16,13-2 0 15,-1 3 0-15,5-4 0 16,3 0 0-16,-2 0 0 16,6 0 0-16,-3-4 0 15,1 0 0-15,-3 2 0 0,-5-2 0 16,-6 0 0-16,-5 0 0 15,-4 0 0-15,-2-2 0 16,0 3 0-16,1-6 0 16,2 3 0-16,4 2 0 15,0-6 0-15,9 2 0 16,4-2 0-16,2-2 0 16,2 2 0-16,-2-2 0 15,-4 0 0-15,-7 2 0 16,-10 4 0-16,-7 0 0 15,-5 4 0-15,1-2 0 16,5 4 0-16,12 0 0 16,8 0 0-16,10 0 0 15,4 0 0-15,3 0 0 16,-5 0 0-16,-5 0 0 0,-14 4 0 16,-12-2 0-16,-17 0 0 15,-16 2 0-15,-18-2 0 16,-11-2 0-16,-10 4 0 15,-41 5-36-15,-9-6-467 16,-22-2-1018-16</inkml:trace>
  <inkml:trace contextRef="#ctx0" brushRef="#br0" timeOffset="209740.14">20272 14430 82 0,'0'0'1435'0,"0"0"-918"15,0 0-235-15,0 0 36 16,0 0-12-16,0 0-68 15,0 0-80-15,-104-44-84 16,104 67-44-16,0 21 31 0,0 19 41 16,0 35-43-16,11 40-16 15,14 39 7-15,1 21 13 16,1 9-9-16,-2-7-39 16,-6-13 37-16,2 1 19 15,-2-13-20-15,4-11-16 16,-3-15-35-16,-5-29 0 15,-3-31 0-15,-5-26 0 16,-5-19 0-16,2 1 0 16,-2-1 0-16,2-9-8 0,2-10-134 15,-2-8-169 1,-2-12-422-16,-2-2-789 0</inkml:trace>
  <inkml:trace contextRef="#ctx0" brushRef="#br0" timeOffset="210402.08">22225 14466 55 0,'0'0'1869'0,"0"0"-1218"15,0 0-287-15,0 0-30 16,0 0-90-16,0 0-97 16,0 0-89-16,-16-51-50 15,14 94-1-15,2 38-1 16,0 44 30-16,0 49 9 16,0 21 6-16,0-2-33 15,8-15 59-15,4-16-2 16,1 3-45-16,-4-4-9 15,-2-10-21-15,-3-2 0 16,3-3 0-16,-3-7 0 16,3-23 0-16,-5-28 0 0,3-26 0 15,-3-12 0-15,0-1 0 16,3-4 0-16,-1-1 0 16,5-17 0-16,15-17-158 15,-1-10-358-15,2 0-361 0</inkml:trace>
  <inkml:trace contextRef="#ctx0" brushRef="#br0" timeOffset="210897.63">24295 14243 2141 0,'0'0'614'16,"0"0"-313"-16,0 0 54 15,0 0-124-15,0 0-145 16,0 0-79-16,-59 160 4 15,37 17 35-15,0 36 4 16,4 6-14-16,12-9 12 16,3-36 25-16,3-13-35 15,0-14-13-15,0-35 9 16,7-23-34-16,-5-22 0 16,-2-9-9-16,0 58-110 0,-6-14-230 15,-15-2-635-15</inkml:trace>
  <inkml:trace contextRef="#ctx0" brushRef="#br0" timeOffset="211839.22">24101 16248 243 0,'0'0'206'16,"0"0"762"-16,0 0-430 15,0 0-307-15,0 0-80 16,0 0-16-16,0 0 95 16,-23 123 0-16,19-65-46 15,2 2-34-15,2-1-56 16,0-9-29-16,0-15-37 15,0-5-17-15,0-12-11 16,0-3 0-16,0-6-132 16,0 4-360-16,-5-13-615 0</inkml:trace>
  <inkml:trace contextRef="#ctx0" brushRef="#br0" timeOffset="-204530.16">19183 14748 1083 0,'0'0'962'0,"0"0"-369"16,0 0-308-16,0 0 33 15,0 0-80-15,0-76-81 16,0 72-89-16,0 4-43 16,0 0-16-16,0 0-8 15,0 0-1-15,0 18-15 16,0 14-9-16,0 16 24 16,0 15 5-16,5 7 22 0,-1 3 9 15,0 2-1-15,-2-9-7 16,-2-6-10-16,0-7-7 15,0-11-2-15,0-8-2 16,0-7-1-16,0-10-5 16,3-7-1-16,-3-6 1 15,0-2 5-15,0-2 0 16,0 0 3-16,0 0 6 16,0 0 0-16,3 0-7 15,-3 0-8-15,0 0 1 16,0 0 5-16,0 0-5 15,0 0-1-15,0 0-2 16,2 0 1-16,-2 0-11 0,13 0-29 16,3-2-134-16,-5-10-625 15</inkml:trace>
  <inkml:trace contextRef="#ctx0" brushRef="#br0" timeOffset="-194694.32">19319 16018 1704 0,'0'0'761'0,"0"0"-548"16,0 0 27-16,0 0-3 15,0 0-89-15,-125 36-85 16,98-3-38-16,-2 11 13 15,0 6 14-15,-2 13-11 0,5 4-14 16,4 5-17 0,8-6-1-16,11-6-3 0,3-8-6 15,21-12-8-15,19-16 8 16,11-12 11-16,9-12 10 16,5 0 10-16,-3-26 8 15,1-10-6-15,-7-4-1 16,-10-6-4-16,-10 2 5 15,-12 0 3-15,-16-1 27 16,-8 0 20-16,-17 1-10 16,-20 0-26-16,-13 7-47 15,-6 5 0-15,2 14 0 16,0 11 0-16,4 2 0 16,11 5 0-16,7 0 0 15,10 0 0-15,9 0-27 16,6 0-63-16,7 0-119 15,0-4-327-15,3-2-741 0</inkml:trace>
  <inkml:trace contextRef="#ctx0" brushRef="#br0" timeOffset="-184965.47">21170 14634 1627 0,'0'0'657'16,"0"0"-434"-16,0 0-68 15,0 0-13-15,0 0 54 16,5 127 24-16,0-37-5 15,-5-6-45-15,2 10-64 16,-2-4-14-16,0-19-37 0,2 1-25 16,2-18-15-1,1-10-7-15,-1-17-8 0,-2-8 0 16,0-7-6-16,-2-7-18 16,6-5-80-16,-6-9-121 15,0-15-328-15,0-6-629 0</inkml:trace>
  <inkml:trace contextRef="#ctx0" brushRef="#br0" timeOffset="-181636.02">21322 15902 166 0,'0'0'1819'15,"0"0"-1114"-15,0 0-405 16,0 0 26-16,0 0-49 15,0 0-82-15,0-59-52 16,0 58-44-16,0 1-33 16,0 0-66-16,0 0 0 15,0 13 0-15,0 19 0 0,0 17 0 16,2 14 0-16,3 17 0 16,0 5 0-16,-3-1 0 15,0-2 0-15,-2-7 0 16,0-13 0-16,0-8 0 15,0-14 0-15,0-8 0 16,0-10 0-16,-2-4 0 16,-3-9 0-16,-2 0 0 15,0-5-119-15,-1-4-227 16,-1 0-743-16</inkml:trace>
  <inkml:trace contextRef="#ctx0" brushRef="#br0" timeOffset="-170463.46">25215 14895 1433 0,'0'0'698'0,"0"0"-486"15,0 0-4-15,0 0 11 16,0 0-4-16,-39-40-69 16,33 37-21-16,1 2-12 15,-1-3-8-15,-3 4-1 16,2 0-10-16,-4 0-19 15,0 0-25-15,0 0-28 16,-5 4-21-16,-2 13-1 0,3 3-1 16,-3 8 0-1,3 7-1-15,3-1-4 0,8 2 5 16,1-2-8 0,3-2 3-16,0-4-3 0,11-6-2 15,10 0 1-15,6-5 2 16,4-3 7-16,4-5 1 15,3-4 0-15,1-5 2 16,-2 0 5-16,-4 0-1 16,-1-18 2-16,-3 0 1 15,-5-4-2-15,-4-9 7 16,-4-5-8-16,-5-4 9 16,-7-6 3-16,-4-2 3 15,0 2-5-15,-4 4 2 16,-11 9-12-16,-1 10 2 0,-2 6 1 15,0 10-2-15,2 4-7 16,-1 3 0-16,1 0-1 16,-2 0-8-16,2 6 3 15,3 7 5-15,3-4-8 16,0 4-2-16,1-4-7 16,5 1-19-16,0 3-68 15,2-3-131-15,-2-2-336 16,0-5-433-16</inkml:trace>
  <inkml:trace contextRef="#ctx0" brushRef="#br0" timeOffset="-167729.88">25506 15875 1119 0,'0'0'1252'0,"0"0"-986"0,0 0-8 16,0 0 88-16,0 0-114 15,-113-42-120-15,86 46-53 16,-2 24-25-16,-6 12 26 16,-2 13-13-16,6 7-26 15,8 6-8-15,6 2-4 16,11 3-8-16,6-10-1 15,0-7 0-15,17-9 0 16,10-19 0-16,6-8-2 16,8-16 2-16,5-2 9 15,8-24 8-15,4-16-5 0,-2-13-5 16,-3-5 7-16,-8-4-2 16,-14-1 10-16,-16 0 22 15,-15 1 10-15,0 7 0 16,-29 2-30-16,-13 12-24 15,-9 5 0-15,0 10 0 16,-3 12 0-16,7 6 0 16,7 8 0-16,9 0 0 15,11 0 0-15,9 0-62 16,7 0-59-16,4 0-106 16,0 0-222-16,15 4-337 15,-1-4-831-15</inkml:trace>
  <inkml:trace contextRef="#ctx0" brushRef="#br0" timeOffset="-162354.06">23133 14622 1672 0,'0'0'680'16,"0"0"-468"-16,0 0 31 15,0 0 17-15,0 0-90 0,0 0-95 16,-4 28-52-16,0 12 63 16,-1 14 74-16,1 14-67 15,-1 7-27-15,1 0-27 16,1-4-12-16,1-7-9 15,2-7-1-15,0-12-7 16,0-8-1-16,0-10-8 16,0-6 0-16,0-14 0 15,0 0-1-15,0-3 1 16,0-4-1-16,0 0-18 16,0 0-71-16,0 0-140 15,2-12-544-15</inkml:trace>
  <inkml:trace contextRef="#ctx0" brushRef="#br0" timeOffset="-159388.52">23466 15869 2045 0,'0'0'772'15,"0"0"-570"-15,0 0-106 16,0 0-12-16,-3 179 181 15,-3-46-69-15,4-3-82 16,2-23-61-16,0-36-35 0,0-25-18 16,11 2-10-16,15 6-159 15,1-10-505-15,-9-16-1295 16</inkml:trace>
  <inkml:trace contextRef="#ctx0" brushRef="#br0" timeOffset="-148045.14">20707 14403 322 0,'0'0'1413'0,"0"0"-1251"15,0 0-104-15,0 0-2 0,0 0-15 16,0 0-38 0,-34-17-3-16,32 27-18 0,2 16 8 15,-2 10 10-15,2 9 1 16,0 12 14-16,0 10 22 16,0 8 13-16,0 21 5 15,0-6 26-15,0 7 19 16,4 1-14-16,-1-13-1 15,2 9 9-15,-3 0 25 16,0-9-49-16,-2 3-49 16,2-2 42-16,1-6 28 15,1-4-7-15,0-4-30 16,0-2-9-16,3-2-2 16,-2-1-2-16,0-5-7 15,-1 1 17-15,0-6-14 0,1 1-5 16,-1-3-10-1,3-7 2-15,2 2-3 0,0-6 2 16,-1-2-7-16,4-2 1 16,-1-2-5-16,-1-6-5 15,0-6-5-15,1 3-1 16,-2-8 1-16,2 6 4 16,-2-5-5-16,0 2 15 15,2-2 10-15,2 4-4 16,1-4-2-16,3 1-4 15,4-2-1-15,1-3-4 16,2 0 4-16,3 0-5 0,4 1 7 16,2-6-1-1,8 5 1-15,1 1 2 0,2-2-1 16,8 1 3-16,2 3-4 16,6-3 5-16,4 0 1 15,5 0-1-15,5-4-1 16,0-5 0-16,-1 3-1 15,-4-3-2-15,-2 1-5 16,-4 4 1-16,-3-3-2 16,2 4-5-16,5-1 1 15,6 1 4-15,7 0 3 16,8-1 7-16,5-4-22 16,5 1 0-16,2-2 0 15,2-3 0-15,-1-2 0 16,-5 0 0-16,-9 0 0 0,-12-2 0 15,-12 2 0-15,-12 0 0 16,-11 1 0-16,-9-5 0 16,-6 0 0-16,-3 0 0 15,2-9 0-15,5-13 0 16,8-6 0-16,0-12 0 16,1 0 0-16,-5-1 0 15,-2 2 0-15,-8-2 0 16,-4 5 0-16,-3 1 0 15,1-14 0-15,2-1 0 16,1-16 0-16,7-10 0 16,4-4 0-16,3-5 0 15,-1 1 0-15,-4 12 0 0,-6 10 0 16,-6 12 0 0,-6 5 0-16,-2-1 0 0,-2-2 0 15,1-6 0-15,4-12 0 16,-1-10-9-16,0-1-36 15,1 2 6-15,-6 12 18 16,-2 5 15-16,-4 10 5 16,0 2 0-16,0 2 0 15,0-5-20-15,0-1-17 16,0-12-14-16,0 0-5 16,2-2 3-16,12 3 12 15,-3 8-3-15,0 6 22 0,-4 7 22 16,-4 4-4-16,-1-2 5 15,-2 0 0-15,0-4-11 16,0-2-18-16,0-2-2 16,0-7-11-16,0 3-11 15,-2 6 10-15,-4 5 8 16,0 10 10-16,-1 6 13 16,-1 6 1-16,0 4-3 15,2 7 5-15,-1-1-5 16,1 2 5-16,-3-4 2 15,-3 1 6-15,0-2-1 16,-5-3-26-16,-2-2 13 16,-8 3 3-16,-4-4-5 15,-5 2-5-15,-4 4 13 16,-2-3-5-16,-6 1 8 0,2 2 6 16,-5 0-23-16,0 1 11 15,-5-1-1-15,-2-1 5 16,-4 1-13-16,-5 0-12 15,-7 1 1-15,-8-1 17 16,-9 4 10-16,-3-3 5 16,-5 3 0-16,-1-2-36 15,5 2-13-15,1-2 32 16,7 1 17-16,10-2 1 16,0 1-1-16,4 2 1 15,-1 0-1-15,-3 2 0 16,-2 0-7-16,-3-1-3 15,2 3-4-15,2-3 10 0,8 4 4 16,8-5 16-16,9 1-15 16,6-1-1-16,5 4-23 15,-1-4-5-15,-3 4 5 16,-6 0 10-16,-4 2-9 16,-6 0-7-16,-2 0 23 15,-1 4 6-15,3 4 1 16,4 0 0-16,9 1 7 15,6-3 7-15,10-4 1 16,6 1-3-16,0-1-2 16,0 2-4-16,-1 2-5 15,-3 2-2-15,-8 2 0 0,0 2-1 16,-1 2-9 0,1-2-1-16,8-2-1 0,9-2 1 15,11-5 0-15,4-2 2 16,5-1-1-16,-2 5-4 15,-3 8-24-15,-28 18 8 16,-2-2-27-16,0 0-602 0</inkml:trace>
  <inkml:trace contextRef="#ctx0" brushRef="#br0" timeOffset="-145810.23">18938 14546 1352 0,'0'0'894'0,"0"0"-674"16,0 0-10-16,0 0 83 15,0 0-175-15,0 0-87 16,0 0-31-16,-18-12-10 16,14 12-9-16,-3 9-7 15,-1 18 4-15,-6 7 16 16,3 8 6-16,0 6 0 16,-1 6 13-16,6-4 12 15,-1 4 5-15,5-1 5 16,0 0-11-16,2-3 3 15,0-4 0-15,0-4-5 0,0-5-7 16,0-2 3-16,0-4-7 16,2-4 4-16,5-4 4 15,-1 4-3-15,1-5-1 16,2 0-4-16,2-1 4 16,2 2 3-16,1-1-3 15,5-2 0-15,4 1 7 16,4-4 2-16,6 1 2 15,5 0 1-15,2 0 1 16,7-4-13-16,0 1 12 0,1 1-12 16,4-2-1-16,4 0 10 15,0-5-9-15,4 4 13 16,0-5 10-16,3 2-2 16,-1-6-21-16,0 2-5 15,1-3-8-15,-1 6-1 16,2-9 6-16,3 4 13 15,0-4-1-15,4 0-1 16,3 0-4-16,-1 0-8 16,3 0 2-16,2 0-7 15,-2 0 7-15,2 0 3 16,-2 0-10-16,-1-8 7 16,1 0-8-16,-5 2 1 15,-2-3-1-15,-2 4 1 16,-3 1 0-16,-1 0 5 0,-5-5-4 15,-4 4-1-15,-7 0 0 16,-5-3 0-16,-5 3 1 16,-1-4 4-16,-1-3-5 15,2 1 10-15,1-2-5 16,-1-1 0-16,3-2 1 16,-3 3-1-16,-2-6-5 15,-4 1 5-15,-4 0 0 16,-1-4 0-16,-1 0 3 15,-3-9-1-15,3 4-7 16,-6-9 1-16,2-1-1 16,-3-2 5-16,-5-6-6 15,-2-1 1-15,-2-1-1 16,-2 2 0-16,-7-8-2 16,0 7-8-16,0-2-2 0,0 3-2 15,-7-4-1-15,-7 2-1 16,1-3-14-16,-3 0-11 15,-1 1 4-15,1 6 4 16,-1 8 10-16,-4 5 7 16,3 7 1-16,-1 6 0 15,-2-1-2-15,-1 3-7 16,-2 3 5-16,-3-2 1 16,-4 5-6-16,0-4-20 15,-5 4 22-15,-2 0 4 0,-2 1 10 16,0 0 7-16,-5 2 0 15,-1-4-5-15,-6 2-5 16,-4 4-13-16,-6 0 2 16,-7 0 7-16,-4 4 14 15,-6 0 0-15,-3 0 1 16,2 0 1-16,-1 0-1 16,4 0-27-16,-1 0-23 15,-5 0 31-15,1 6 1 16,-1 2 9-16,1 1 3 15,0-2 3-15,3 1-3 16,6-2 6-16,2 2 0 16,4-6 0-16,6 0 2 0,4 0-2 15,4-2 1 1,-1 3 1-16,0-3 17 0,-1 1-9 16,-3 1-10-16,0 4-10 15,-2-3-5-15,0 3 8 16,2-2 6-16,2 1 1 15,2-1 1-15,6-2-1 16,0 2 1-16,6 3-1 16,0-1-1-16,-3 0 0 15,3 6-26-15,-3-3 6 16,1 5 5-16,1 2 2 16,5-3-2-16,7-2-2 15,7 1-5-15,8-5-8 16,8 0-22-16,8 6 4 15,40 10-21-15,16-2 20 0,8-7-218 16</inkml:trace>
  <inkml:trace contextRef="#ctx0" brushRef="#br0" timeOffset="-142290.73">27683 13800 519 0,'0'0'1852'0,"0"0"-1260"0,0 0-297 16,0 0-91-16,0 0-150 15,0 0-54-15,-43-30-56 16,43 68-9-16,19 20 46 15,3 10 19-15,1 9 24 16,0-4 34-16,0-6-5 16,-3-9-20-16,-2-9-14 15,-2-16-10-15,-8-9-8 16,-1-7-1-16,-3-12 1 16,-1-5 8-16,-1 0 5 0,1-14 44 15,1-40 19 1,2-38-38-16,-1-11-26 0,-1 7-13 15,-4 9-6-15,0 35 5 16,0 3-20 0,0 8 2-16,0 22 17 0,0 9-4 15,0 10-3-15,0 0-25 16,0 10-32-16,0 22-39 16,14 16 70-16,3 14 35 15,6 10 0-15,-1 5 9 16,0 3-8-16,-2-10 1 15,3-8-1-15,-6-8 23 16,-1-14 23-16,-3-12-13 16,-3-10-14-16,-4-14-7 15,-1-4 10-15,1 0 16 0,8-19 6 16,10-40 31-16,14-41-47 16,-2-10-28-16,-5 5-1 15,-11 17-16-15,-13 38-3 16,-3 6 8-16,0 8 4 15,-1 17-13-15,-3 16-10 16,0 8-67-16,0 20-556 16,0-2-308-16</inkml:trace>
  <inkml:trace contextRef="#ctx0" brushRef="#br0" timeOffset="-142056.67">28374 14061 1877 0,'0'0'825'16,"0"0"-548"-16,0 0-3 16,0 0-120-16,151-53-75 15,-108 43-50-15,-5 5-20 16,-5 1-9-16,-8 4-53 15,-12 0-216-15,-9 13-501 16,-4 0-570-16</inkml:trace>
  <inkml:trace contextRef="#ctx0" brushRef="#br0" timeOffset="-141906.14">28525 14164 2133 0,'0'0'872'0,"0"0"-541"0,0 0-129 15,0 0-140-15,0 0-62 16,152-15-50-16,-86 15-246 16,-7 0-481-16</inkml:trace>
  <inkml:trace contextRef="#ctx0" brushRef="#br0" timeOffset="-140060.77">29782 13796 408 0,'0'0'2059'16,"0"0"-1603"-16,0 0-183 15,0 0-11-15,0 0-183 16,0 0-55-16,0 0-15 16,-2-70-8-16,0 70-1 15,0 0-8-15,-1 0-7 0,-1 0-9 16,-3 0-10-16,-6 14-22 15,-8 14-22-15,-8 16 56 16,-2 10 22-16,0 8 6 16,7 3-5-16,8-3 0 15,10-2 10-15,6-9-11 16,0-6 7-16,4-9-5 16,16-8 7-16,2-6 1 15,7-11 4-15,4-10-4 16,6-1 10-16,7-6 16 15,6-22 3-15,2-6-12 16,-2-8-15-16,0 2-11 16,-10-5 7-16,-7 2-7 15,-6-1 5-15,-8 0 1 16,-5 0 13-16,-12-4 8 0,-4 3-5 16,0-1-13-16,-12 6-10 15,-11 6 0-15,-9 5-14 16,-4 8-5-16,-4 9-5 15,-2 6 1-15,-1 6 2 16,3 0 0-16,3 4-6 16,6 11-4-16,6 5-31 15,5 5 19-15,7-1 16 16,6 2 14-16,3-1 11 16,4 2 1-16,0-7 0 15,2 0-6-15,11-1-41 16,0-4-83-16,1 3-84 15,6-1-49-15,-3-6-127 0,-6-5-416 16</inkml:trace>
  <inkml:trace contextRef="#ctx0" brushRef="#br0" timeOffset="-139487.79">29767 14191 1341 0,'0'0'1183'0,"0"0"-826"16,0 0-55-16,0 0-135 16,0 0-111-16,0 0-43 15,0 0-7-15,67 34 0 16,-36-6 9-16,2 6 9 15,-2-2 2-15,-2 1-8 16,-2-3-11-16,-5-4-6 16,-2-2 0-16,-5-3 0 15,-1-2 0-15,-5-5-1 16,0-1-20-16,11 6-199 16,-2-3-340-16,-3-9-407 0</inkml:trace>
  <inkml:trace contextRef="#ctx0" brushRef="#br0" timeOffset="-138857.18">30310 14309 886 0,'0'0'1268'0,"0"0"-723"16,0 0-287-16,0 0-69 16,0 0-126-16,0 0-44 15,0 0 43-15,29 20 32 16,-9-3-7-16,3 2-29 16,-1 2-25-16,-2-2-12 15,-3-1-9-15,-3 2-4 16,-3-1-1-16,-7-4 2 15,-4 1 5-15,0-3 2 16,0-1 8-16,0-2 8 16,-6-2 1-16,-7-1 0 15,-5 2-6-15,0-5-2 16,-2 0-4-16,2 0-10 0,3-2-5 16,3 2-5-1,3-4-1-15,5 0 1 0,2 0-1 16,2 0 0-16,0 0 1 15,0 0-1-15,0 0-2 16,0 0-7-16,10 0-6 16,11 0 8-16,8 0 7 15,6 0 0-15,3 0 1 16,1 0 0-16,-8 0 0 16,-7 0 1-16,-6-4 4 15,-7 0 1-15,-4 2-5 16,-5 2 8-16,-2 0 1 15,0 0-10-15,0 0 5 0,0 0-5 16,0 0 0 0,0 0-1-16,0 0 1 0,0 0-1 15,0-2 0-15,0 0 0 16,5-1-15-16,10 2-108 16,-1-4-375-16,1 1-600 0</inkml:trace>
  <inkml:trace contextRef="#ctx0" brushRef="#br0" timeOffset="-138059.89">30871 14189 1190 0,'0'0'1286'0,"0"0"-938"16,0 0-47-16,0 0-144 15,0 0-105-15,0 0-7 0,168-25 23 16,-104 25-10 0,1 0-22-16,-5 0-24 0,-4 1-10 15,-12 0-2-15,-11 2 0 16,-8-1-93-16,-16-2-199 15,-9 0-372-15,0-10-485 0</inkml:trace>
  <inkml:trace contextRef="#ctx0" brushRef="#br0" timeOffset="-137843.72">31170 13900 983 0,'0'0'1265'0,"0"0"-897"0,0 0-170 15,0 0-74-15,0 0 19 16,0 0 69-16,11 155-67 16,-4-91-73-16,-2 0-48 15,-1-4-11-15,0-12-11 16,1-6-1-16,1-10-1 16,-1-6-34-16,0 9-140 15,-3-8-287-15,-2-8-249 0</inkml:trace>
  <inkml:trace contextRef="#ctx0" brushRef="#br0" timeOffset="-131963.03">32046 13791 1463 0,'0'0'990'0,"0"0"-743"15,0 0 48 1,0 0-90-16,0 0-118 0,0 0-87 16,-120-1-5-16,87 55 5 15,-4 14 0-15,4 6 6 16,6 2-6-16,10-3 0 16,6-7 0-16,11-9 0 15,0-12-1-15,4-11-8 16,20-7 0-16,5-12-6 15,12-7 15-15,-2-8 25 16,11 0 62-16,0-23-11 16,0-12-38-16,-8-7-13 15,-1-6-10-15,-13-4-9 16,-6-4-5-16,-6-1-1 16,-9 4-2-16,-7-2-76 15,-14 7-124-15,-17 16-378 0,-3 10-323 16</inkml:trace>
  <inkml:trace contextRef="#ctx0" brushRef="#br0" timeOffset="-131777.52">31910 14101 166 0,'0'0'1502'16,"0"0"-1185"-16,0 0 63 15,0 0-51-15,58 104-93 16,-31-70-76-16,-5 2-76 15,2-3-47-15,-4-2-26 16,1-1-11-16,-4 3-8 0,1 11-196 16,-5-6-353-1,-5-10-306-15</inkml:trace>
  <inkml:trace contextRef="#ctx0" brushRef="#br0" timeOffset="-131565.39">32233 14414 71 0,'0'0'2380'0,"0"0"-2030"15,0 0-253-15,0 0-79 16,0 0-1-16,0 0 5 0,5 144-4 16,-5-92-7-1,0-8-11-15,0 0 0 16,0-2-122-16,0-2-188 0,0-9-301 15,0-13-456-15</inkml:trace>
  <inkml:trace contextRef="#ctx0" brushRef="#br0" timeOffset="-131325.68">32547 13646 2342 0,'0'0'745'15,"0"0"-473"-15,0 0-156 16,0 0-116-16,0 0-38 16,0 0 17-16,0 0 14 15,-53 88-35-15,37-38-156 16,3-6-269-16,0-6-329 0</inkml:trace>
  <inkml:trace contextRef="#ctx0" brushRef="#br0" timeOffset="-129981.95">32547 14095 1687 0,'0'0'770'16,"0"0"-434"-16,0 0 155 15,0 0-306-15,0 0-168 16,0 0-17-16,0 0-36 15,58 66 33-15,-22-8 3 0,4 6 9 16,3 0 24-16,-1-3-6 16,2-10-11-16,-11-7-16 15,1-8 0-15,-8-9-1 16,-1-2-112-16,2-6-191 16,-7-9-317-16,-7-10-378 0</inkml:trace>
  <inkml:trace contextRef="#ctx0" brushRef="#br0" timeOffset="-129778.22">32926 14097 1976 0,'0'0'737'16,"0"0"-417"-16,0 0-66 0,0 0-163 16,0 0-71-16,0 0 43 15,-138 136 6-15,89-80-36 16,-3 2-17-16,2-3-10 15,-2-4-6-15,3-5-1 16,2-2-50-16,-17 6-198 16,10-9-397-16,10-13-522 0</inkml:trace>
  <inkml:trace contextRef="#ctx0" brushRef="#br0" timeOffset="-129600.02">33445 13730 2174 0,'0'0'810'15,"0"0"-569"-15,0 0-157 16,0 0-84-16,0 0 0 16,-167 166-241-16,89-100-383 15,5-12-830-15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13T16:22:0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23813 7535 4 0,'0'0'14'0,"-129"21"-14"15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27:14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21701 8845 1189 0,'0'0'169'0,"0"0"536"16,0 0-201-16,0 0-225 0,0 0-34 16,0 0-95-1,-16 0-97-15,14 0-31 0,2 0-6 16,-2 0-2-16,2 0 1 15,0 0 1-15,0 0 2 16,0 0-4-16,0 0-8 16,0 0-5-16,0 0 0 15,0 0 0-15,0 0-1 16,0 0-10-16,4 0-21 16,19 0 31-16,8 0 3 15,7 0 9-15,4 0-12 16,-2 0-1-16,0 0-8 15,-2 0-20-15,-3 0-30 16,-4 10 12-16,2 9-20 16,-12-4-448-16,-7 1-324 0</inkml:trace>
  <inkml:trace contextRef="#ctx0" brushRef="#br0" timeOffset="195.83">21672 9128 1685 0,'0'0'798'16,"0"0"-518"-16,0 0 72 15,0 0-241-15,0 0-87 16,0 0-10-16,0 0 26 16,89-12-17-16,-38 3-15 15,32 9-8-15,-14 0-340 16,-5 0-455-16</inkml:trace>
  <inkml:trace contextRef="#ctx0" brushRef="#br0" timeOffset="1261.97">21463 14449 977 0,'0'0'163'16,"0"0"342"-16,0 0-5 15,0 0-236-15,0 0-58 16,0 0-51-16,0 0-26 0,-3 0-39 16,19 0 39-16,10 0 36 15,8 0-41-15,11 0-51 16,3 0-37-16,6 0-24 15,0 0-12-15,-8 0 1 16,-7 0-1-16,-11 0-27 16,-10 0-206-16,-7 4-403 15,-11 1-256-15</inkml:trace>
  <inkml:trace contextRef="#ctx0" brushRef="#br0" timeOffset="1441.34">21552 14644 1840 0,'0'0'888'16,"0"0"-565"-16,0 0-83 0,0 0-56 15,0 0-99-15,0 0-50 16,0 0 4-16,93 0-6 16,-37-5-33-16,36-1-60 15,-15-7-435-15,-10 3-656 0</inkml:trace>
  <inkml:trace contextRef="#ctx0" brushRef="#br0" timeOffset="16225.26">1400 7656 643 0,'0'0'164'16,"0"0"208"-16,0 0-13 15,0 0 18-15,0 0 1 16,0 0-231-16,17 26-82 16,-17-26-26-16,0 2-11 15,0-2 0-15,0 0 3 0,26 0 2 16,14 0-9-16,16 0-12 15,11 0-12-15,7 0 0 16,-1 6-5-16,0 8 4 16,-6 2 1-16,-7 4 0 15,-11 1 0-15,-7 2 0 16,-10-1-1-16,-8 0 1 16,-3 3-8-16,-8-1 7 15,-6 2-7-15,-7 3 3 16,0 6 5-16,-14 5 14 15,-21 4 23-15,-19 8 17 16,-15 2-10-16,-9 5-17 0,-4-3-13 16,6-6-8-1,9-6 19-15,13-11 2 0,19-10-15 16,12-9-12-16,12-6 2 16,5-6 4-16,4-2-5 15,2 0 0-15,0 0 5 16,0 0-5-16,0 0 0 15,0 0 0-15,0 0 5 16,0 0-4-16,-5 0 7 16,-6 4-8-16,-9 0 20 15,-9 5-17-15,-6 4-4 16,-6 1-7-16,1 2 6 16,-2 0-8-16,1 0 8 15,10-3-7-15,8-2 2 0,6-3 5 16,7-4-5-16,0 0 6 15,6-2 0-15,-1 0-2 16,3 0-7-16,0 1-6 16,2-3-3-16,0 0 2 15,0 0-2-15,0 0 2 16,21 0-16-16,41 0-86 16,51 0 118-16,50 0 3 15,17-3 33-15,0-9 10 16,-24 0-10-16,-24 2 12 15,-2-6-29-15,-39 4-19 16,-22-4-141-16</inkml:trace>
  <inkml:trace contextRef="#ctx0" brushRef="#br0" timeOffset="17946">2190 7182 1038 0,'0'0'1064'15,"0"0"-510"-15,0 0-322 16,0 0-126-16,0 0-67 15,0 0-26-15,0 0-6 16,0-14-7-16,-3 14-1 0,1 0-13 16,2 0 0-16,0 13-20 15,0 5-22-15,0 10 37 16,0 6 8-16,0 4 4 16,0 4 7-16,0-2 0 15,0-6 1-15,0-6 0 16,0-10 5-16,0-7 0 15,0-8 0-15,0-3 11 16,0 0 22-16,0-9 52 16,0-14-42-16,0-9-34 15,0-5-15-15,13-5-1 16,8 1-7-16,5-1-4 16,1 4 11-16,-2 5-7 15,-6 8 7-15,-2 8 0 0,-7 5-5 16,-5 8-1-16,-1 4-5 15,-2 0-19-15,1 0-23 16,4 7-9-16,-1 13 27 16,3 4 23-16,-3 4 4 15,4 4 9-15,-1 0 0 16,-1 0 1-16,2 1 8 16,3-6-3-16,5-1-6 15,33-4 0-15,-4-8-12 16,1-9-510-16</inkml:trace>
  <inkml:trace contextRef="#ctx0" brushRef="#br0" timeOffset="18718.33">2863 8174 1770 0,'0'0'995'0,"0"0"-739"0,0 0-8 16,0 0-169-16,0 0-71 16,0 0-8-16,137-5 6 15,-74 5-4-15,2 0 10 16,2 0-2-16,2 0-10 16,-1 6 0-16,-3 4-1 15,-5-2-5-15,-4 0 4 16,-4-4-4-16,6-4-136 15,-14-6-453-15,-15-12-534 0</inkml:trace>
  <inkml:trace contextRef="#ctx0" brushRef="#br0" timeOffset="18989.84">3536 8015 1064 0,'0'0'1223'15,"0"0"-861"-15,0 0-17 16,0 0-177-16,0 0-111 15,0 0-44-15,0 0-12 16,39 21-1-16,-7 4-1 16,-1 5 1-16,0 3 6 15,-2 2 11-15,-4 1 1 16,-10-2 3-16,-3 0-9 16,-10-4-3-16,-2 2-2 15,-5-1 14-15,-21 1 19 0,-10 0 8 16,-9-1-15-1,-6 2-9-15,2-7-24 0,0-8-109 16,11-8-518-16,13-8-833 16</inkml:trace>
  <inkml:trace contextRef="#ctx0" brushRef="#br0" timeOffset="19659.52">4175 8101 1938 0,'0'0'1124'0,"0"0"-869"16,0 0-53-16,0 0-163 15,0 0-39-15,0 0-6 16,156 0 6-16,-83 0 1 16,3 0 0-16,-9 0-1 15,-14 2 0-15,-14 21-37 16,-20 2-457-16,-19-4-379 0</inkml:trace>
  <inkml:trace contextRef="#ctx0" brushRef="#br0" timeOffset="19824.34">4141 8357 1071 0,'0'0'1069'0,"0"0"-773"0,0 0-124 16,0 0-123-16,0 0 68 15,0 0 89-15,154 29 6 16,-69-29-70-16,6 0-77 16,0-3-49-16,-6-2-16 15,2-10-124-15,-24 3-505 16,-21-1-496-16</inkml:trace>
  <inkml:trace contextRef="#ctx0" brushRef="#br0" timeOffset="20050.72">4367 7858 1525 0,'0'0'853'0,"0"0"-703"0,0 0-101 15,0 0 0-15,-7 114 169 16,2-54-60-16,1 7-32 16,-1 3-42-16,1 0-53 15,-2-2-23-15,1 1-8 16,-2-5-30-16,0 0-218 16,3-17-480-16,2-16-853 0</inkml:trace>
  <inkml:trace contextRef="#ctx0" brushRef="#br0" timeOffset="20244.16">4579 7903 1013 0,'0'0'1123'0,"0"0"-582"16,0 0-471-16,0 0-63 15,0 0 24-15,23 108 37 16,-11-50-4-16,-8 5-9 15,-4 8-26-15,0 4-29 16,0 25-5-16,-4-21-188 16,0-14-554-16</inkml:trace>
  <inkml:trace contextRef="#ctx0" brushRef="#br0" timeOffset="20557.18">5200 8109 1879 0,'0'0'708'0,"0"0"-591"16,0 0-109-16,0 0-8 15,0 0 1-15,-14 130 0 16,12-84 0-16,2-3-1 16,0-11-7-16,2-10-34 15,8-14 0-15,0-8 41 16,1-4 35-16,1-22 189 15,-1-10 10-15,-3-6-42 16,-2-1-32-16,-6 3-59 16,0 4-17-16,-16 5-30 15,-11 10-12-15,-11 11-42 16,-4 10-21-16,-5 0-9 0,3 23-72 16,7 28-168-16,16-4-310 15,9-9-210-15</inkml:trace>
  <inkml:trace contextRef="#ctx0" brushRef="#br0" timeOffset="20873.37">5815 7724 22 0,'0'0'1856'0,"0"0"-1351"0,-137-17-191 16,85 17-56-16,-2 23-119 15,5 17-76-15,4 12 21 16,10 11-19-16,10 6-33 16,11 8 12-16,8 1 19 15,6-1 13-15,0 0-17 16,0 0-43-16,6-1-14 16,6 1-1-16,-3-2 0 15,-7 1 0-15,-2-5 0 16,0-7 0-16,-20-12-1 15,-11-8 0-15,-10-12-39 16,-5-13-85-16,-16-16-111 16,8-3-296-16,10-8-472 0</inkml:trace>
  <inkml:trace contextRef="#ctx0" brushRef="#br0" timeOffset="20987.44">5340 8400 124 0,'0'0'1873'15,"0"0"-1669"-15,132-82-148 16,-55 49-56-16,-2 4-244 0</inkml:trace>
  <inkml:trace contextRef="#ctx0" brushRef="#br0" timeOffset="21354.03">6399 8015 2058 0,'0'0'384'0,"0"0"-52"16,0 0-163-16,-127 36-111 15,88-8-34-15,8 4-3 16,12 0 3-16,9-1-18 15,10-4 1-15,0-2 1 16,7 0-2-16,17-2 0 16,3-4 4-16,2 4 1 0,0-3-10 15,-4 0 5 1,-7 2-5-16,-7 0-1 0,-11 0-1 16,0 0-6-16,-7-3 7 15,-19 2 30-15,-10-1 4 16,-9-6-34-16,-4-2-13 15,-6-12-182-15,13 0-351 16,13-10-499-16</inkml:trace>
  <inkml:trace contextRef="#ctx0" brushRef="#br0" timeOffset="21468.57">6577 8268 743 0,'0'0'536'0,"115"-23"-189"16,-43 13-159-16,28 0-108 15,-22 3-80-15,-20-2-219 0</inkml:trace>
  <inkml:trace contextRef="#ctx0" brushRef="#br0" timeOffset="21977.68">6815 7981 1702 0,'0'0'726'15,"0"0"-601"-15,0 0-75 16,0 0 1-16,-13 124 29 16,13-68-11-16,4 2-20 15,14 2-13-15,6-6-24 16,3-7-12-16,2-11-1 0,2-14-5 16,3-14-5-16,4-8 11 15,2-12 6-15,0-23 1 16,0-8-7-16,-6-6-7 15,-12 5-7-15,-11 6 13 16,-11 10 1-16,0 10 1 16,-7 13 29-16,-15 5-5 15,-2 0-10-15,-8 21-15 16,-1 8 0-16,0 4 0 16,4 2-1-16,4-3-11 15,5-6 11-15,9-4 1 16,7-11-1-16,4-4-31 0,0-7-11 15,19 0 10 1,15-14 33-16,10-8 0 16,0 1-16-16,-5 4-30 0,-10 7 3 15,-12 7 12-15,-8 3-4 16,-6 0 3-16,-1 16 15 16,0 5 11-16,7 2 6 15,6 4 1-15,10-4 0 16,13 0 0-16,9-8-1 15,28-12 0-15,-13-3-302 16,-8-3-588-16</inkml:trace>
  <inkml:trace contextRef="#ctx0" brushRef="#br0" timeOffset="22160.15">7350 8143 778 0,'0'0'879'0,"0"0"-747"16,0 0 221-16,0 0-50 16,0 0-77-16,160 48-123 15,-108-46-70-15,17-2-33 16,-15-4-146-16,-15-11-519 0</inkml:trace>
  <inkml:trace contextRef="#ctx0" brushRef="#br0" timeOffset="22893.22">7617 8049 825 0,'0'0'742'0,"0"0"-583"15,0 0 98-15,-49 146-47 16,36-88-38-16,4 2-101 16,2-5-40-16,5-7-19 15,2-10-11-15,0-10-1 16,2-16-14-16,16-12-23 15,9 0 20-15,8-26 17 16,8-10-64-16,1-4-41 16,-3 2-20-16,-8 6 13 15,-9 10 87-15,-12 7 25 16,-6 13 63-16,-6 2-13 16,0 0-28-16,2 10 64 0,1 7 19 15,3-3-31 1,4-2-45-16,3-6-14 0,5-5 3 15,1-1 44-15,2-1 43 16,-1-17-26-16,-3-5-29 16,-8 4 13-16,-4-1 13 15,-5 3 15-15,0 5 20 16,-9 5-42-16,-11 7-44 16,-5 0-16-16,-4 5-9 15,-4 20-9-15,2 4 9 16,0 8-1-16,6 1 0 15,10 1-8-15,10-6-33 16,5-5-36-16,9-10-9 0,20-8 50 16,13-10 37-16,12 0 0 15,8-20 12-15,5-8-6 16,-5-2-5-16,-8 0-1 16,-14 7-6-16,-18 6 6 15,-11 5 7-15,-11 6 31 16,0 2 54-16,0 4-26 15,-13 0-37-15,-5 0-23 16,-2 11-6-16,2 7 1 16,2 3-1-16,6-1 0 15,5-2-1-15,5-2 0 16,0 0 1-16,7 2 0 16,15 2 1-16,7 4 11 15,0 4-3-15,2 2-8 16,-9-1 0-16,-4-2-1 0,-9-4 2 15,-9-7-1-15,0-2 32 16,-22-9 100-16,-12-1-25 16,-6-4-72-16,-20 0-36 15,9-16-217-15,-2-3-628 0</inkml:trace>
  <inkml:trace contextRef="#ctx0" brushRef="#br0" timeOffset="23763.78">1533 10110 1309 0,'0'0'1085'15,"0"0"-550"-15,0 0-363 16,0 0 54-16,0 0-120 15,0 0-101-15,0 0 4 16,-10 83-9-16,26-36 42 16,-1 10-15-16,-1-1-12 15,-1-4-6-15,-3-4-3 16,-4-10-6-16,1-8-1 16,-5-9 1-16,0-10-1 15,-2-7 1-15,2-4 19 16,-2-4 23-16,2-21 9 0,4-18-37 15,6-11-14-15,13-9-1 16,9-6-8-16,5 4 8 16,6 7-7-16,-5 13 8 15,-6 13-1-15,-10 13 0 16,-11 9-1-16,-4 10-10 16,-2 0-9-16,0 8 3 15,-1 15 8-15,3 14 4 16,1 12 6-16,-6 7 1 15,0 8 11-15,-2-2-6 16,0-2-5-16,3-8-1 16,4-8-13-16,9-7-226 15,0-13-360-15,-1-14-411 0</inkml:trace>
  <inkml:trace contextRef="#ctx0" brushRef="#br0" timeOffset="23923.82">2321 10305 2056 0,'0'0'821'16,"0"0"-599"-16,0 0-30 15,0 0-96-15,124-12-56 16,-32 12-28-16,64 0-12 16,-15 1-207-16,-4 4-927 0</inkml:trace>
  <inkml:trace contextRef="#ctx0" brushRef="#br0" timeOffset="24914.92">3255 10349 1545 0,'0'0'943'0,"0"0"-602"15,0 0-205-15,0 0-27 16,0 0 56-16,181-75-44 16,-104 48-70-16,-1 6-34 15,-13 10-17-15,-15 11-11 16,-23 10-137-16,-12 14-450 16,-13 3-347-16</inkml:trace>
  <inkml:trace contextRef="#ctx0" brushRef="#br0" timeOffset="25080.18">3279 10533 863 0,'0'0'1275'16,"0"0"-973"-16,0 0-222 15,0 0-51-15,0 0 193 16,163-4-9-16,-81-6-104 16,3 3-70-16,-2 2-36 15,-10 1-3-15,3-2-95 16,-18 0-370-16,-18-4-428 0</inkml:trace>
  <inkml:trace contextRef="#ctx0" brushRef="#br0" timeOffset="25306.94">3565 10049 1128 0,'0'0'872'0,"0"0"-485"16,0 0-234-16,0 0-92 15,0 0-55-15,0 0 3 16,-27 105 34-16,27-47 108 16,4 6-32-16,0 1-57 15,1-1-40-15,-5-7-13 16,2-6-9-16,0-7-64 0,6-8-226 16,-2-14-412-1,3-13-1127-15</inkml:trace>
  <inkml:trace contextRef="#ctx0" brushRef="#br0" timeOffset="25500.24">3729 10024 1588 0,'0'0'692'16,"0"0"-582"-16,0 0-20 15,0 0 93-15,0 143-14 16,0-72-48-16,0 8-42 15,0 3-54-15,0 0-16 16,0-7-9-16,27 1-223 16,2-18-385-16,2-20-649 0</inkml:trace>
  <inkml:trace contextRef="#ctx0" brushRef="#br0" timeOffset="25797.53">4427 10240 159 0,'0'0'2135'16,"0"0"-1670"-16,0 0-333 16,0 0-119-16,0 0-13 15,0 0 0-15,-12 119 0 16,24-85 0-16,5-6-12 16,4-12-20-16,-1-12 3 15,2-4 29-15,0-9 8 16,-2-18 36-16,-7-7 62 15,-6-5 79-15,-7 1 37 0,-4 5-39 16,-21 4-62-16,-4 9-44 16,-7 8-76-16,-3 12-1 15,1 0-42-15,0 21-76 16,7 15-134-16,6 10-104 16,9-8-351-16,12-10-450 0</inkml:trace>
  <inkml:trace contextRef="#ctx0" brushRef="#br0" timeOffset="26083.51">5106 9824 388 0,'0'0'1770'0,"0"0"-1246"16,0 0-221-16,0 0-53 15,-114-23-144-15,81 47-73 16,-5 19-21-16,-1 15 6 15,2 12 47-15,8 8-17 16,12 8-23-16,10 1-8 16,7-5-11-16,0-4-5 15,11-9 5-15,7-6-5 16,-5-9 1-16,-2-5-2 16,-9-7 0-16,-2-8-22 15,0-8-68-15,-13-8-114 16,-26-18-124-16,3 0-356 0,-5-11-779 15</inkml:trace>
  <inkml:trace contextRef="#ctx0" brushRef="#br0" timeOffset="26223.28">4660 10359 1741 0,'0'0'477'15,"0"0"-353"-15,139-25 66 16,-64 22-124-16,60-9-66 15,-20 2-180-15,-6-2-819 0</inkml:trace>
  <inkml:trace contextRef="#ctx0" brushRef="#br0" timeOffset="26526.24">5998 9685 1957 0,'0'0'621'15,"0"0"-324"-15,0 0 6 16,0 0-181-16,-116 60-72 16,105-9-24-16,9 12 11 15,2 10 28-15,0 9-16 0,6 4 1 16,7 1-23-1,1-3-20-15,-5-6-6 0,-5-8 0 16,-4-13-1-16,0-9-6 16,0-10-73-16,-7-13-86 15,-19-9-91-15,-1-10-290 16,0-6-583-16</inkml:trace>
  <inkml:trace contextRef="#ctx0" brushRef="#br0" timeOffset="26702.24">5556 10234 1672 0,'0'0'680'15,"0"0"-607"-15,0 0 74 16,183-26 3-16,-103 22-59 0,1 0-20 16,-4 3-48-16,-8-4-23 15,3-14-47-15,-19-2-330 16,-17-1-801-16</inkml:trace>
  <inkml:trace contextRef="#ctx0" brushRef="#br0" timeOffset="27248.01">6434 9709 810 0,'0'0'1176'16,"0"0"-517"-16,0 0-303 15,0 0-48-15,0 0-182 16,0 0-88-16,0 0-38 16,-42 36 0-16,30 6 47 15,0 13 11-15,-2 3-31 0,5 4-18 16,0-2-3 0,5-6-6-16,-1-4 1 0,3-8-1 15,2-7 0-15,-3-6 1 16,3-7-1-16,0-1-1 15,0-5 1-15,0-2 0 16,0-2-1-16,0-4-5 16,0-1 4-16,0-2 1 15,5 1-5-15,2 0 5 16,4 0-1-16,2 2 1 16,5 0 1-16,3 2 0 15,2-4 0-15,2 2 0 16,2-4 0-16,-2 0-7 15,-1-4-8-15,-4 0-26 16,2 0-70-16,5-24-86 0,-6-4-317 16,-9 1-605-16</inkml:trace>
  <inkml:trace contextRef="#ctx0" brushRef="#br0" timeOffset="27467.4">6623 10114 1020 0,'0'0'1161'15,"0"0"-913"-15,0 0-119 16,0 0 113-16,0 0-66 16,11 117-43-16,-3-79-71 15,-2-4-49-15,3-3-13 16,-1-6-41-16,11-16-247 0,-3-9-361 15,-3 0-439-15</inkml:trace>
  <inkml:trace contextRef="#ctx0" brushRef="#br0" timeOffset="27997.16">6854 9735 358 0,'0'0'306'16,"0"0"-290"-16,0 0 36 15,0 0-36-15,0 0-14 16,-4 111-2-16,0-63 7 16,2 4 74-16,-5 6 97 15,1 4 89-15,2 4 3 0,-2 5 85 16,6 0-92-16,0 0-47 16,3-1-75-16,17-2-45 15,2-5-40-15,5-6-36 16,0-7-11-16,-5-7-9 15,-2-13 0-15,-9-10-10 16,-4-9-63-16,-4-11-34 16,-3 0 78-16,0-8-6 15,0-23-70-15,0-11-12 16,0-15-112-16,4-15-45 16,0-12-214-16,0-3-341 15,-1 4 777-15,-3 11 52 0,0 18 750 16,0 11-340-1,0 18-22-15,0 6-91 0,0 9-89 16,2 8-119-16,12 2-63 16,3 4 12-16,3 20 67 15,1 8-17-15,-2 8 12 16,-3 3-15-16,-7-3-22 16,-7 0 2-16,-2-6 25 15,0-6 17-15,-6-6 0 16,-13-6-30-16,0-4-40 15,-4-6-16-15,1 0-21 16,5-3-94-16,5-3-191 16,5-6-357-16,7-11-648 0</inkml:trace>
  <inkml:trace contextRef="#ctx0" brushRef="#br0" timeOffset="28248.46">7708 9691 1332 0,'0'0'1151'15,"0"0"-886"-15,0 0 4 16,0 0-133-16,0 0-83 16,-77 109 29-16,61-40 23 15,5 16-47-15,0 4-10 16,4 2-12-16,0-4-22 15,3-11-13-15,-3-12-1 0,3-13-70 16,-5-22-182-16,2-11-321 16,-4-15-240-16</inkml:trace>
  <inkml:trace contextRef="#ctx0" brushRef="#br0" timeOffset="28785.73">7372 10178 165 0,'0'0'934'15,"0"0"-752"-15,0 0-37 16,0 0-49-16,161-32-64 0,-92 10-22 16,4-8-10-1,3-7-38-15,-7-4-239 0,-11-7-399 16,-12-4 321-16,-17 1 355 16,-15 5 335-16,-14 6 262 15,0 10-48-15,-11 7-50 16,-2 12-196-16,-3 8-66 15,0 3-90-15,-4 13-89 16,-5 24-42-16,-1 14-4 16,-3 14 3-16,3 7 2 15,3 4-8-15,8-2-2 16,5-7-6-16,6-16-1 16,4-11-9-16,0-17-42 15,0-17-25-15,16-6 36 16,6-18 40-16,7-14 12 0,0-2-6 15,0 3-5 1,-9 9 0-16,-9 12-1 0,-5 10-1 16,-6 3-50-16,0 22 30 15,0 6 19-15,6 2 2 16,4 2 0-16,6-8 0 16,6-4-1-16,5-14 1 15,2-6 6-15,-2-3 7 16,-5-8 7-16,-6-14-2 15,-10-8 16-15,-6-1 35 16,0 1 9-16,-2 4-7 16,-13 6-9-16,-6 8-25 15,-1 8-37-15,2 4-33 16,4 3-158-16,8 10-188 16,3 0-472-16</inkml:trace>
  <inkml:trace contextRef="#ctx0" brushRef="#br0" timeOffset="29005.6">8130 10149 962 0,'0'0'533'0,"0"0"-325"15,0 0 114-15,4 120-48 16,-2-60-14-16,3 8-81 16,-1 4-36-16,3 1-80 15,0-6-38-15,1-2-16 16,-3-11-7-16,-1-12-2 15,-4-13-12-15,0-16-109 0,0-11-43 16,0-2 61-16,0-40-169 16,0-2-287-16,0-6-571 15</inkml:trace>
  <inkml:trace contextRef="#ctx0" brushRef="#br0" timeOffset="29522.43">8246 10074 856 0,'0'0'883'16,"0"0"-750"-16,0 0 8 16,0 0-40-16,0 0-37 15,0 0 15-15,0 0-12 16,79 70 23-16,-79-43 14 0,0-4 20 16,-4 1-17-16,-9-4-17 15,-1 3-28-15,1-5-35 16,3 2-19-16,0-4-8 15,6-2-9-15,4-6-79 16,0-4-81-16,8-4 43 16,19 0 80-16,9-16 37 15,7-10 9-15,1 1 0 16,-4-5 0-16,-6 8 2 16,-13 4 39-16,-9 7 63 15,-5 5 32-15,-7 3 40 16,0 3-67-16,0 0-62 15,0 0-47-15,-3 6-2 16,-10 11 2-16,-3 2 7 16,0 6-5-16,8-1 4 0,1 0-6 15,7-2-2-15,0-2 2 16,5-2-1-16,17-1 1 16,7 0 9-16,4 2 0 15,5 0-8-15,-2 1 5 16,-5 0-6-16,-11-2-1 15,-7-1 0-15,-13-5 1 16,0-2 0-16,-8-5 64 16,-19-1 56-16,-9-2-50 15,-20-2-70-15,10-6-92 16,1-9-525-16</inkml:trace>
  <inkml:trace contextRef="#ctx0" brushRef="#br0" timeOffset="67370.28">27536 3788 2424 0,'0'0'92'0,"0"0"118"15,0 0 8-15,0 0 83 16,-140-68-153-16,104 68-95 16,0 22-37-16,-4 20-15 15,-7 33-1-15,-3 37 0 16,-2 40 1-16,10 14-1 16,24-7 1-16,18-23 7 0,20-38 4 15,20-26-11-15,2-23 11 16,10-18 29-16,10-5-19 15,9-8 1-15,10-11 46 16,1-7 1-16,-4-43-5 16,11-38-8-16,-2-36-30 15,-4-43-17-15,-23-15-2 16,-29 11-8-16,-24 39-21 16,-7 45 2-16,0 30 19 15,-14 19 0-15,-1-2-18 0,-6 7-6 16,-8 2-4-1,-4 14-13-15,-7 10-7 0,-2 0-13 16,-12 46-110-16,11 1-512 16,8 0-454-16</inkml:trace>
  <inkml:trace contextRef="#ctx0" brushRef="#br0" timeOffset="67576.95">27507 4267 1086 0,'0'0'1247'16,"0"0"-1070"-16,0 0-40 16,0 0 196-16,0 0-38 15,67 132-122-15,-26-83-92 16,3 2-52-16,3 6-16 0,1-2-5 16,6 1 8-16,4 1-16 15,42 11 0-15,-13-15-214 16,-11-13-614-16</inkml:trace>
  <inkml:trace contextRef="#ctx0" brushRef="#br0" timeOffset="68146.85">28091 3756 827 0,'0'0'693'16,"0"0"93"-16,0 0-306 16,0 0-196-16,0 0-68 15,0 0-100-15,0 0-84 16,29-4-31-16,25-5 16 15,14 0 17-15,9-5-14 16,-4 1-19-16,-9 1 0 0,-12 2-1 16,-10 2-37-16,-15-3-236 15,-12 0-396-15,-13-1-459 0</inkml:trace>
  <inkml:trace contextRef="#ctx0" brushRef="#br0" timeOffset="68326.32">28390 3429 1847 0,'0'0'629'0,"0"0"-315"15,0 0 13-15,0 0-189 16,0 0-130-16,0 0-7 16,-9 117-1-16,9-37 0 0,0 23-1 15,11 41-21 1,4-21-264-16,-1-15-428 0</inkml:trace>
  <inkml:trace contextRef="#ctx0" brushRef="#br0" timeOffset="68771.11">28882 4359 727 0,'0'0'1611'0,"0"0"-1128"15,0 0-323-15,0 0-18 0,0 0-99 16,0 0-4-1,0 0 27-15,129 0-6 0,-73 0-36 16,0 0-14-16,-3 4-10 16,-4 0-19-16,-9 5-265 15,-11-1-523-15,-17-3-844 0</inkml:trace>
  <inkml:trace contextRef="#ctx0" brushRef="#br0" timeOffset="68935.06">28931 4564 1101 0,'0'0'1194'16,"0"0"-813"-16,0 0-201 15,0 0-54-15,0 0-110 16,0 0 8-16,120 22 13 0,-37-12-34 16,60-4-3-16,-19-2-369 15,-11-4-799-15</inkml:trace>
  <inkml:trace contextRef="#ctx0" brushRef="#br0" timeOffset="69249.42">30023 4037 1453 0,'0'0'1284'0,"0"0"-1031"15,0 0-42-15,0 0-78 16,0 0-97-16,-23 116 84 16,23-54-39-16,0 9-36 15,0 8-17-15,0-3-20 16,0 3-7-16,0-5 0 15,5-7-1-15,4-2-48 16,-2-7-129-16,10-1-140 16,-3-16-265-16,-1-14-399 0</inkml:trace>
  <inkml:trace contextRef="#ctx0" brushRef="#br0" timeOffset="69660.27">29971 4078 2181 0,'0'0'721'0,"0"0"-446"16,0 0 43-16,0 0-177 15,0 0-101-15,119-52-31 16,-48 58-7-16,13 22 28 0,12 13-6 15,4 11-24 1,-1 8 8-16,-10 11 1 0,-18 0 3 16,-17 6 3-16,-23-3-9 15,-20-7 0-15,-11-2 4 16,-16-7-9-16,-26-7 0 16,-16-6 8-16,-15-3 28 15,-12-5-5-15,-4-7-11 16,4-4-5-16,14-11-4 15,15-4-10-15,16-5 8 16,13-6-4-16,10 0-5 16,7 0 1-16,4 0-2 15,6 0 0-15,0-6-18 16,37-20-32-16,8 2-293 16,4-2-821-16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31:0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11013 8717 1392 0,'0'0'707'0,"0"0"-502"16,0 0 91-16,0 0 30 15,0 0-119-15,0 0-62 16,-27-14-34-16,27 14-15 15,-2 0-21-15,2 0-12 16,0 0-14-16,-2 4-26 16,-3 14-22-16,0 12 0 15,-1 12 0-15,2 12 13 16,-1 14 5-16,-1 23 26 0,-2 25 18 16,2 32-16-1,2 6-16-15,-1-8-7 0,3-35-3 16,2-33-6-16,0-22-12 15,0-6-3-15,0 5 0 16,0-1-1-16,7 0 0 16,-1-14 0-16,-2-13-1 15,2-12-5-15,-4-9-23 16,0-6-50-16,2 0-41 16,3-52-64-16,-3 0-326 15,-2-10-499-15</inkml:trace>
  <inkml:trace contextRef="#ctx0" brushRef="#br0" timeOffset="892.95">10972 8725 1151 0,'0'0'804'16,"0"0"-524"-16,0 0-14 0,0 0-57 16,0 0-67-1,0 0-17-15,32-103 14 0,-18 89 25 16,-2 0 3-16,5 0-23 15,2-2-49-15,8 2-28 16,10-2-10-16,13 0-7 16,8 4-23-16,6 5-6 15,3 5 3-15,2 2-3 16,-1 0-8-16,0 15 13 16,1 7-1-16,0 4 1 15,3 5-4-15,-3 2 9 16,-2 3-31-16,-3 3 0 0,-6 0 0 15,-2-1 0 1,-10 1 0-16,-3-3 0 0,-7-2 0 16,-7 0 0-16,-4 0 0 15,-6 1 0 1,-3-4 0-16,-1 3 0 0,-1 1 0 16,-3-1 0-16,0 0 0 15,0-2 0-15,0 0 0 16,1-2 0-16,-6-2 0 15,1-2 0-15,-3-2 0 16,-4-3 0-16,0-3 0 16,0-4 0-16,0-2 0 15,-4-2 0-15,-14 4 0 16,-6 0 0-16,-7 4 0 16,-8 4 0-16,-3 0 0 15,0 0 0-15,-3 0 0 16,3-2 0-16,-3-1 0 0,-1-2 0 15,-2-1 0-15,0-1 0 16,-6-4 0-16,-2 1 0 16,-6 3 0-16,0-2 0 15,-5 3 0-15,5 0 0 16,1 1 0-16,6-2 0 16,1 2 0-16,1-2 0 15,-1 1 0-15,-2 0 0 16,1 0 0-16,-4 2 0 15,2 2 0-15,-3-1 0 16,7-3 0-16,5-2 0 16,15-4 0-16,8-2 0 15,10-4 0-15,11-4 0 0,2 0 0 16,2 0 0-16,0 0 0 16,2 0 0-16,15-2 0 15,22-37-41-15,-4 6-260 16,-1-6-743-16</inkml:trace>
  <inkml:trace contextRef="#ctx0" brushRef="#br0" timeOffset="1823.71">10854 9043 902 0,'0'0'558'15,"0"0"-331"-15,0 0 73 16,0 0-43-16,0 0-44 15,0 0 2-15,0 0 22 16,0 7-32-16,0-10-64 16,0-11-34-16,-4-1-23 15,-5-6-25-15,-2 3-11 16,-7 1-5-16,-6-2 10 0,-6 5-5 16,1 4-9-16,0 3-14 15,4 0 7-15,2 5-17 16,5 2 7-16,3 0-4 15,1 0-1-15,1 12-10 16,2 10-6-16,1 4 5 16,4 6-6-16,4 5-1 15,2-1 1-15,0-4 0 16,11-2 0-16,11-10-6 16,7-7 6-16,7-10-1 15,9-3 1-15,5-12 0 16,4-18 6-16,0-8-5 0,-8-1-1 15,-7 2 0-15,-13 3-27 16,-12 11-66-16,-14 7-125 16,-17 8-354-16,-9 5-659 0</inkml:trace>
  <inkml:trace contextRef="#ctx0" brushRef="#br0" timeOffset="2434.04">11068 9626 1098 0,'0'0'709'16,"0"0"-428"-16,0 0 56 0,0 0-99 16,0 0 19-16,0 0-19 15,0 0-36-15,-17-95-40 16,-4 76-39-16,-5 4-32 16,-8 3-26-16,-1 3-28 15,-3 8-11-15,-2 1-10 16,0 0 2-16,2 0-1 15,5 12-1-15,4 4 2 16,6 0-4-16,10 2-13 16,4 2-1-16,9-1 0 15,0 2-7-15,0-3 5 16,20-4-5-16,5-2 7 16,6-6 0-16,0-4 0 0,4-2 0 15,-1 0 0-15,-1-2-1 16,-4-8 0-16,-4-1-38 15,0 3-66-15,-1-9-124 16,-7 4-296-16,-3 1-387 0</inkml:trace>
  <inkml:trace contextRef="#ctx0" brushRef="#br0" timeOffset="3686.35">10935 9349 734 0,'0'0'892'0,"0"0"-536"0,0 0-8 15,0 0-90-15,0 0-64 16,0 0-15-16,0 0-41 15,-25-27-18-15,16 17-14 16,1-2-21-16,-6 0-1 16,3 2-16-16,-5 2-11 15,3 2-12-15,-3 4-18 16,1 2-8-16,-1 0-11 16,1 0-8-16,-4 0-1 15,2 10-5-15,1 5-3 16,1 2 8-16,1 5-7 0,3 2-1 15,7-2 8-15,2 2-5 16,2 1 4-16,0-3-4 16,6-2 5-16,13-4 0 15,2-2-7-15,8-8 3 16,7-4 5-16,0-2 0 16,0-2 0-16,-3-12 0 15,-4-6 0-15,-10 1-1 16,-2 1 1-16,-7 0 1 15,-3 2-1-15,-7 0 0 16,0-11-69-16,0 4-192 16,-15 1-591-16</inkml:trace>
  <inkml:trace contextRef="#ctx0" brushRef="#br0" timeOffset="34221.37">20553 7847 804 0,'0'0'1141'0,"0"0"-785"15,0 0-101-15,0 0-28 0,0 0-40 16,0 0-81 0,8-19-72-16,-8 18-19 0,0 1-7 15,0 0-7-15,0 0 0 16,0 0 5-16,0 0-5 15,10-3 0-15,9-3-1 16,9-4 0-16,10 2 0 16,6-2 0-16,1 6-6 15,-3 0 5-15,-4 4 0 16,-2 0 0-16,-7 0-5 16,-5 0 6-16,-3 0 0 15,-4 0 0-15,-1 0 0 16,-7 0 2-16,-3 0-1 15,-2 0 7-15,-4 0-8 16,4 0 1-16,0 0 0 0,0 0-1 16,7 0 0-16,7 0 0 15,16 0-1-15,-3 0-153 16,-4 0-629-16</inkml:trace>
  <inkml:trace contextRef="#ctx0" brushRef="#br0" timeOffset="34920.03">21444 7816 933 0,'0'0'135'0,"0"0"499"16,0 0-37-16,0 0-269 16,0 0-51-16,0 0-43 15,0 0-135-15,0 0-57 0,0 0-18 16,0 0-6-16,0 0-8 15,0 0-9-15,8-5-1 16,9 2 0-16,10-2-7 16,6 1 5-16,12-1-5 15,6 1 5-15,5 2 1 16,2 0 1-16,0 0-2 16,-5 0 2-16,-8 2 0 15,-10-2 0-15,-6 2 0 16,-10 0 0-16,-11 0 0 15,-6-2-5-15,-2 2-154 16,0-2-363-16</inkml:trace>
  <inkml:trace contextRef="#ctx0" brushRef="#br0" timeOffset="86052.02">22564 10443 1232 0,'0'0'772'15,"0"0"-468"-15,0 0-94 16,0 0 69-16,0 0-158 16,-121 2-81-16,103 15-20 15,3 4 2-15,-1 8 5 16,5 2 3-16,1 1 16 16,6 2-10-16,4-3-16 0,0-8-10 15,0 0-2 1,14-9-8-16,5-5 6 0,6-6 2 15,4-3 7-15,2-5 9 16,3-16 3-16,-5-9 3 16,-7-4-8-16,-5-2 11 15,-5 0 12-15,-10 1-2 16,-2 5-13-16,0 2-10 16,0 2-4-16,-8 2-8 15,-11-1-8-15,-3 6 0 16,-5 3-24-16,-4 3-101 15,-2 11-81-15,-1 4 37 16,9 21-195-16,8-4-442 0</inkml:trace>
  <inkml:trace contextRef="#ctx0" brushRef="#br0" timeOffset="86441.14">23040 10543 90 0,'0'0'2098'0,"0"0"-1529"16,0 0-297-16,0 0-62 16,0 0-143-16,0 0-52 15,0 0-13-15,-73 50 14 16,68-19-3-16,5 1-1 0,0 0-4 15,9-4-8-15,16-6 0 16,4-9 9-16,2-7 6 16,2-6 0-16,1 0 3 15,-1-23 8-15,-4-8 4 16,-6-3-14-16,-13-6-1 16,-8 3-1-16,-2 2-2 15,-8 3 1-15,-17 10-1 16,-2 6-3-16,0 8-9 15,3 5 0-15,2 3-12 16,2 0-30-16,1 31-134 16,9-3-291-16,1-4-288 0</inkml:trace>
  <inkml:trace contextRef="#ctx0" brushRef="#br0" timeOffset="86947.68">22622 11914 831 0,'0'0'853'15,"0"0"-281"-15,0 0-286 16,0 0 50-16,0 0-132 16,0 0-73-16,0-117-7 15,-10 82-40-15,-7 4-9 16,-6 3-5-16,-6 6-7 15,0 9 3-15,-4 9-18 16,-1 4-28-16,1 4-19 16,4 22-1-16,6 8 0 15,6 7-1-15,10 5-10 16,5 3 11-16,2-4-1 0,2-5-6 16,18-6 6-1,1-5-5-15,2-12 6 0,2-5 0 16,0-7 1-16,-1-5 5 15,3 0 0-15,2-25-6 16,0-3-3-16,18-16-120 16,-8 9-225-16,-5-1-596 0</inkml:trace>
  <inkml:trace contextRef="#ctx0" brushRef="#br0" timeOffset="87198.96">23015 11508 2092 0,'0'0'933'16,"0"0"-673"-16,0 0-43 15,0 0-143-15,0 0-56 16,0 110 0-16,0-44 0 15,0 8-9-15,4 9-9 16,4 2 0-16,3 35-22 16,-3-25-303-16,2-10-787 0</inkml:trace>
  <inkml:trace contextRef="#ctx0" brushRef="#br0" timeOffset="88660.38">22599 12865 742 0,'0'0'989'0,"0"0"-484"16,0 0-329-16,0 0-23 16,0 0-70-16,0 0-54 15,0 0-19-15,0-12 35 16,0 12 80-16,0-1 41 16,0-1 3-16,0 2-41 15,0 0-52-15,0 0-49 16,0 0-21-16,0 15-6 15,0 10 1-15,0 4 5 16,0 8-4-16,0 3 5 0,0 3 13 16,-2 1-5-1,-2 0-2-15,-4-3-5 0,-1-1-7 16,3-4 5-16,0-2-6 16,0-1 1-16,2-5-1 15,2-2 0-15,2-4-15 16,0 7-121-16,0-4-222 15,0-11-446-15</inkml:trace>
  <inkml:trace contextRef="#ctx0" brushRef="#br0" timeOffset="89146.28">23268 12894 1480 0,'0'0'1181'15,"0"0"-722"-15,0 0-166 16,0 0-54-16,0 0-137 15,0 0-77-15,0 0-25 16,-90 36 0-16,70 4-1 16,2 6 0-16,7 2-1 0,5-4 1 15,6-2-1 1,0-6-8-16,0-8 8 0,13-6-7 16,11-10 2-16,5-7 7 15,7-5 8-15,7-2 1 16,-1-19 1-16,0-5 2 15,-5-1-4-15,-8-6-1 16,-6 3 5-16,-15 0 2 16,-8 2 10-16,0 2 10 15,-21 2-11-15,-18 4-19 16,-7 6-4-16,-6 10-7 16,0 4-17-16,2 0-81 15,8 22-105-15,-3 18-163 16,14-4-336-16,11-5-503 0</inkml:trace>
  <inkml:trace contextRef="#ctx0" brushRef="#br0" timeOffset="89543.52">22890 13984 1938 0,'0'0'735'15,"0"0"-403"-15,0 0-25 16,0 0-84-16,0 0-126 16,0 0-66-16,0 0-31 15,-13 6-16-15,7 31 16 16,1 13 8-16,-4 8 1 16,5 8 2-16,-1 2-10 15,3 0 5-15,0-8-6 16,0 1-37-16,0-3-122 15,-6 6-151-15,2-11-317 0,-1-14-439 16</inkml:trace>
  <inkml:trace contextRef="#ctx0" brushRef="#br0" timeOffset="89794.79">23276 14004 1204 0,'0'0'1414'16,"0"0"-821"-16,0 0-386 15,0 0-44-15,0 0-124 16,0 0-28-16,0 0 5 16,0 157-8-16,0-91-7 0,0 4 8 15,0-8-9-15,0-2-43 16,-6-3-151-16,-4 3-189 15,2-16-466-15,-1-14-741 0</inkml:trace>
  <inkml:trace contextRef="#ctx0" brushRef="#br0" timeOffset="103379.97">20700 10274 2083 0,'0'0'679'0,"0"0"-412"16,0 0-35-16,0 0-162 0,0 0-70 15,0 0-4 1,-22 8-35-16,7 35 17 0,-10 17 22 16,-2 8 10-16,-4 3 5 15,2-3 9-15,5-9-8 16,4-9-4-16,6-11-3 16,5-13-8-16,7-12-1 15,2-10 0-15,0-4 7 16,0-8 23-16,9-28 42 15,13-20-31-15,12-35-31 16,5-27-10-16,0 4-5 16,-8 15-31-16,-9 25 2 0,-8 32 7 15,-6 4 15 1,1 6 6-16,-4 13 6 0,-5 12 0 16,0 7 0-16,0 0-18 15,0 0-22-15,5 14-33 16,5 21-44-16,11 16 84 15,3 16 33-15,4 7 17 16,-1 3 20-16,0-8-7 16,-2-5-13-16,-5-9-8 15,-5-5-2-15,-3-6 7 16,-3-8-8-16,-5-4-6 16,-2-7-99-16,-2-19-270 15,-8-6-332-15,-11 0-979 0</inkml:trace>
  <inkml:trace contextRef="#ctx0" brushRef="#br0" timeOffset="103548.85">20555 10499 734 0,'0'0'1592'16,"0"0"-1204"-16,0 0-235 15,0 0-70-15,0 0-51 16,126-34-32-16,-69 34-2 15,11 3-152-15,-18 12-402 16,-12 5-740-16</inkml:trace>
  <inkml:trace contextRef="#ctx0" brushRef="#br0" timeOffset="103920.95">20734 11466 1008 0,'0'0'1099'0,"0"0"-534"16,0 0-259-16,0 0-20 0,0 0-156 15,0 0-111-15,0 0-13 16,-44 52-6-16,39 13 15 16,1 10 15-16,-1 10-10 15,0-2-19-15,5 2-1 16,0-11-4-16,0-7-122 15,0 0-206-15,0-18-279 16,7-20-358-16</inkml:trace>
  <inkml:trace contextRef="#ctx0" brushRef="#br0" timeOffset="104401.18">20687 11537 209 0,'0'0'2074'15,"0"0"-1483"-15,0 0-403 16,0 0-29-16,0 0-99 16,0 0-42-16,136-65-16 15,-93 89-1-15,-3 8-1 16,-5 8 0-16,-8 4 0 16,-12 2 0-16,-5 0 0 15,-10-6 0-15,0-3 0 16,-21-6 9-16,-8-6 28 15,-6-7 38-15,-3-4-14 16,0-5-26-16,6-6-13 0,6-3-1 16,8 0 6-16,10 0 14 15,5-3-2-15,3-3-23 16,0 0-16-16,32 4-9 16,14-3 2-16,21 3 5 15,11 2 1-15,2 0-10 16,-6 18 5-16,-12 6 5 15,-20 3-11-15,-17 5-2 16,-21-5 4-16,-4 2 10 16,-29-2 12-16,-19-3 37 15,-15 0 7-15,-9-5-13 16,-3-5-23-16,6-4-12 16,9-6-8-16,11-3 0 0,11 2-12 15,15-2-24 1,21 8-136-16,2-1-434 0,2-2-629 15</inkml:trace>
  <inkml:trace contextRef="#ctx0" brushRef="#br0" timeOffset="104732.41">20972 12764 1530 0,'0'0'905'0,"0"0"-443"0,0 0-286 16,-133-3 48-16,94 35-127 15,2 16-48-15,3 14-17 16,7 9-4-16,10 2-1 15,10 4 2-15,7-5-20 16,7-6-2-16,24-7-7 16,16-11 0-16,33-9-2 15,39-16 1-15,29-7-17 16,-5-12-150-16,-36-4-430 16,-46 0 7-16</inkml:trace>
  <inkml:trace contextRef="#ctx0" brushRef="#br0" timeOffset="105148.09">20761 14299 2199 0,'0'0'554'0,"0"0"-229"16,0 0 5-16,0 0-153 15,0 0-111-15,0 0-41 16,0 0-7-16,-9 3-9 16,9 32 23-16,0 15 34 15,6 12-15-15,1 9-29 16,2 6-14-16,-2 3-8 16,-1-3 0-16,-1-2-40 0,-3-3-121 15,-2-1-137 1,0-16-407-16,-2-21-579 0</inkml:trace>
  <inkml:trace contextRef="#ctx0" brushRef="#br0" timeOffset="105522.74">20790 14095 1874 0,'0'0'1190'15,"0"0"-925"-15,0 0-105 16,0 0 10-16,222-34-47 16,-106 51-2-16,-6 12-44 15,-17 13-13-15,-24 4-12 0,0 8-52 16,-7 8 0-16,-22 4 0 16,-22-3 0-16,-18 0 0 15,-12 4 0-15,-36 2 0 16,-18-4 0-16,-17 2 0 15,-6-4 0-15,-3-9 0 16,6-7 0-16,16-14 0 16,18-10 0-16,20-10 0 15,14-9 0-15,10-4 0 16,8 0 0-16,0 0 0 16,0 0 0-16,0 0 0 15,10-13 0-15,51-23-51 16,-6 4-565-16,6-8-1772 0</inkml:trace>
  <inkml:trace contextRef="#ctx0" brushRef="#br0" timeOffset="154891.97">26304 9284 2 0,'0'0'1515'0,"0"0"-1170"16,0 0-37-16,0 0-10 15,0 0-65-15,-27-34-39 16,27 28-25-16,0 2-20 16,0 0-6-16,0 0-11 15,0 2-75-15,0 0-30 0,0 0-15 16,0 2-6-16,4-2-6 16,17-2 0-16,10-3 0 15,13-2 1-15,12-3 0 16,9 0 8-16,11 0-3 15,3-2 1-15,8 2 5 16,5 0-3-16,-3 1-9 16,0 4 0-16,-4 1 1 15,-9 0 0-15,-8 2 1 16,-7 1 4-16,-10 3 0 16,-11 0-5-16,-9 0 5 15,-8 0-6-15,-5 0 1 16,-7 0-1-16,-3 0 1 15,-2-1 0-15,-2 1 0 16,-2-2 0-16,0 2 5 0,0 0 0 16,-2 0 1-16,3 0 1 15,-3 0-7-15,0 0-1 16,0 0 1-16,0 0 0 16,0 0-1-16,0 0-1 15,6 0-12-15,3 0-202 16,-2 2-657-16</inkml:trace>
  <inkml:trace contextRef="#ctx0" brushRef="#br0" timeOffset="176204.27">17189 12994 1510 0,'0'0'955'16,"0"0"-639"-16,0 0-43 15,0 0-22-15,16-22-105 16,8 6-66-16,14-3-35 16,13 4-9-16,11-4 12 15,10 6 13-15,4 1 2 16,4 3-19-16,-2 4-20 16,-4 2-23-16,-10 3 9 15,-6 0 1-15,-11 0-10 16,-12 0 5-16,-10 0-6 0,-9 0 0 15,-7 0 0 1,-9 0-28-16,0 0-77 0,-5 3-110 16,-57 20-307-16,2 2-349 15,-7-3-788-15</inkml:trace>
  <inkml:trace contextRef="#ctx0" brushRef="#br0" timeOffset="176430.89">17380 13114 423 0,'0'0'1166'0,"0"0"-548"16,0 0-374-16,0 0-36 16,0 0 28-16,0 0-28 15,0 0-72-15,6 0-16 0,15 0 73 16,10 0-7 0,10 0-84-16,8 0-43 0,11 0-31 15,4 0-10-15,5-4-16 16,3 0-2-16,1 2-1 15,1 2-97-15,22-2-182 16,-21 0-458-16,-8-4-733 0</inkml:trace>
  <inkml:trace contextRef="#ctx0" brushRef="#br0" timeOffset="180018.67">6891 7109 97 0,'0'0'1721'15,"0"0"-1090"1,0 0-446-16,0 0 101 0,0 0-72 15,0 0-124-15,0 0-54 16,-31-48-18-16,29 48-7 16,2-1-4-16,-2 1 1 15,2-1-7-15,0 1 5 16,0-3-6-16,0 3-5 16,0 0 3-16,0 0-16 15,0-2-9-15,17-2-7 16,14-2 34-16,14-4 51 15,10-4 9-15,7-2-15 16,4-2-6-16,-4 2-18 16,-9 2-11-16,-10 4-1 0,-12 4-7 15,-11 0-1-15,-9 4 0 16,-4 2-1-16,-7 0 0 16,0 0 0-16,0 4-21 15,-4 19-19-15,-17 15 34 16,-6 12 6-16,-8 13 6 15,-5 8 0-15,0 1-6 16,-1-1 1-16,6-10 0 16,6-5-1-16,6-9 1 15,6-11 0-15,5-10-1 16,6-13 1-16,4-7 0 16,-1-6 18-16,-1-3 20 15,-2-25 48-15,-1-18-61 0,-5-35-21 16,4-39-5-1,1-3-10-15,5 11-31 0,2 16 11 16,0 34 0-16,0 2 21 16,0 1 9-16,0 15 0 15,0 12 0-15,0 8 0 16,0 8 1-16,0 6-1 16,0 6 0-16,0 2-1 15,0 2-9-15,0 0-19 16,0 2-31-16,0 21-50 15,13 14 54-15,10 14 44 16,6 11 11-16,4 12 1 16,3 4 0-16,1 4 30 15,-1-3 13-15,-5-5-5 16,-4-12-9-16,-7-12-11 0,-9-10-9 16,-5-10-1-16,-3-8-7 15,-3-10 7-15,0-6 2 16,0-6 26-16,-3 0 41 15,-20-9 41-15,-20-22-80 16,-15-13-38-16,-9-12-2 16,-2-2-20-16,5 2-28 15,8 10 4-15,12 9 11 16,9 15 11-16,12 9-3 16,4 7-10-16,6 6-13 0,6 3-12 15,7 41-272 1,0-2-432-16,0 2-328 0</inkml:trace>
  <inkml:trace contextRef="#ctx0" brushRef="#br0" timeOffset="181122.45">6882 7925 1907 0,'0'0'394'0,"0"0"-52"15,0 0-12-15,0 0-112 16,0 0-129-16,0 0-71 15,0 0-12-15,45-48 9 16,6 41 10-16,9 1-3 16,11 0 2-16,5 2-7 15,-2 0-10-15,-7 1-1 0,-16 0-5 16,-13 2-1-16,-14 1 0 16,-13 0-2-16,-6 0-5 15,-5 0 6-15,0 0-10 16,-5 7-4-16,-19 15 10 15,-14 10 5-15,-12 13 17 16,-8 5-10-16,-4 6-1 16,2 2-4-16,7-3-1 15,8-7-1-15,9-7 0 16,12-6-1-16,9-14-1 16,8-6 2-16,2-11 0 15,5-4 19-15,0 0 82 16,0-22 61-16,0-19-102 15,0-15-45-15,0-32-9 0,7-2-6 16,4-7-5-16,0 3-3 16,1 20-19-16,1 3 6 15,-5 10 8-15,2 15-7 16,-4 14 19-16,-1 11 0 16,-5 10 0-16,2 7-8 15,-2 4-11-15,2 0-23 16,8 22-47-16,3 15 21 15,11 20 53-15,5 14 16 16,7 12 11-16,-1 1 4 16,-1-1 12-16,1-8-2 15,-4-12-2-15,-4-9-8 16,-6-14-8-16,-9-9-6 0,-5-12 5 16,-4-6-5-1,-3-9 17-15,0-4 32 0,0 0 28 16,-16 0 10-16,-17-15-13 15,-17-8-58-15,-10-14-17 16,-11-5-13-16,0-6-14 16,4-2-14-16,14 8 2 15,10 6 5-15,12 10 2 16,9 7-7-16,8 10 8 16,-1 6-16-16,3 3-68 15,4 0-768-15</inkml:trace>
  <inkml:trace contextRef="#ctx0" brushRef="#br0" timeOffset="205588.14">27106 4051 477 0,'0'0'2009'15,"0"0"-1546"-15,-140-88-151 16,84 61-62-16,7 8-180 16,5 12-52-16,8 7-18 15,5 0-9-15,0 18-14 16,0 21-23-16,-4 20 4 16,4 16 7-16,3 13 16 0,10 4 13 15,14 3 6-15,4-8 0 16,13-11 1-16,24-11 8 15,15-16 6-15,10-20 18 16,9-17 7-16,5-12 8 16,7-16 5-16,-3-26 4 15,-2-15-21-15,-9-6-11 16,-9-10-1-16,-13-1-10 16,-16-3-8-16,-15-2-5 15,-14-2 1-15,-2 2-2 16,-25 6-1-16,-12 10-13 15,-7 16-7-15,-4 15-4 16,2 11-10-16,-3 14-13 0,1 7-3 16,8 7-30-16,5 40-295 15,12-2-515-15,13-6-1185 0</inkml:trace>
  <inkml:trace contextRef="#ctx0" brushRef="#br0" timeOffset="205888.52">27052 4285 1744 0,'0'0'1043'0,"0"0"-729"0,0 0 13 16,0 0-125-16,0 0-145 15,0 0-52-15,0 0-5 16,-23 7-18-16,23 10-8 15,0 10-5-15,15 10 23 16,16 11 8-16,14 7 1 16,10 3 8-16,15-2 6 15,7 0 14-15,2-6-17 16,0-8 0-16,-7-6-4 16,-7-6-8-16,-13-7-2 15,2-9-37-15,-18-7-307 16,-14-7-639-16</inkml:trace>
  <inkml:trace contextRef="#ctx0" brushRef="#br0" timeOffset="207616.69">27777 4570 1627 0,'0'0'1036'0,"0"0"-805"15,0 0-80-15,0 0-70 16,0 0-69-16,0 0-6 16,-2 116 9-16,2-64 3 15,0 1-6-15,0-3-11 16,0-2-1-16,0 8-46 16,0-12-308-16,6-14-492 0</inkml:trace>
  <inkml:trace contextRef="#ctx0" brushRef="#br0" timeOffset="207971.74">27569 3938 867 0,'0'0'1423'0,"0"0"-762"16,0 0-432-16,0 0-10 15,0 0-126-15,0 0-72 16,0 0-20-16,92-50 1 15,-45 46-2-15,-3 2-1 16,-2 0-7-16,-5 2 7 16,-6 0-13-16,-4 0-118 15,-6 0-213-15,-5 0-347 16,-9 0-410-16</inkml:trace>
  <inkml:trace contextRef="#ctx0" brushRef="#br0" timeOffset="208149.13">27828 3666 1204 0,'0'0'1057'0,"0"0"-674"16,0 0 106-1,0 0-245-15,0 0-151 0,0 0-93 16,0 0-22-16,-34 57 21 16,28 2 0-16,-1 11-10 15,3 10 10-15,4 30-79 16,0-21-443-16,0-16-578 0</inkml:trace>
  <inkml:trace contextRef="#ctx0" brushRef="#br0" timeOffset="209740.6">28554 3936 965 0,'0'0'1214'16,"0"0"-516"-16,0 0-350 0,0 0-155 15,0 0-128 1,0 0-47-16,0 0-11 0,-11-20-7 16,7 20-8-16,0 0-10 15,-6 0-17-15,-3 12-16 16,-9 10 2-16,-7 12-2 16,-5 10 14-16,3 9 16 15,4 3 12-15,5-1 9 16,9-1 1-16,4 3 0 15,5-5 5-15,4-4-4 16,0-3 8-16,0-5 8 16,6-6 8-16,5-2 4 15,3-4-7-15,3 0 1 0,4-2-3 16,3-2 2 0,0-4-2-16,3-2 4 0,-4-2-2 15,-3-8-7-15,-9-2-2 16,-5-2-4-16,-1-4 5 15,-3 0-1-15,-2 0 2 16,0 0 2-16,0 0-3 16,0 0-1-16,0 0-5 15,0 0 1-15,0 0-8 16,0 0-1-16,9-10-1 16,4-3-300-16,3-6-1012 0</inkml:trace>
  <inkml:trace contextRef="#ctx0" brushRef="#br0" timeOffset="210357.93">28853 4163 542 0,'0'0'1810'0,"0"0"-1294"16,0 0-219-16,0 0-169 16,0 0-128-16,0 0-57 15,0 0 0-15,33 58 47 16,1-14 10-16,8 6 12 15,3 0 15-15,-1-2 13 16,1-4 7-16,-9-5-22 16,-5-7-17-16,-7-8-8 15,-6-3 0-15,-4-6-141 0,-6-13-197 16,-3-2-296 0,-5-2 58-16</inkml:trace>
  <inkml:trace contextRef="#ctx0" brushRef="#br0" timeOffset="210566.21">29158 4148 1470 0,'0'0'814'0,"0"0"-494"15,0 0-66-15,0 0-135 16,0 0-95-16,0 0-4 16,0 0 135-16,-62 105-57 15,35-55-62-15,-4 2-13 16,-2 4-2-16,-3 3-9 15,0-3-6-15,2-3-6 16,9 0 0-16,2 5-157 0,7-12-407 16,9-16-452-16</inkml:trace>
  <inkml:trace contextRef="#ctx0" brushRef="#br0" timeOffset="210756.78">29450 4405 631 0,'0'0'1740'0,"0"0"-1452"16,0 0-191-16,0 0-72 15,0 0-11-15,0 0-5 16,29 134-8-16,-23-89 1 16,0 1-2-16,-6 10-81 0,0-12-270 15,0-10-499-15</inkml:trace>
  <inkml:trace contextRef="#ctx0" brushRef="#br0" timeOffset="210958.84">29751 4640 1532 0,'0'0'1295'0,"0"0"-1009"16,0 0-154-16,0 0-110 15,0 0-13-15,0 0-1 16,-60 108-1-16,39-70-6 16,2-1-1-16,1 4-150 0,7-8-306 15,4-12-398-15</inkml:trace>
  <inkml:trace contextRef="#ctx0" brushRef="#br0" timeOffset="211228.98">29940 4082 451 0,'0'0'2068'16,"0"0"-1752"-16,0 0-228 15,0 0-48-15,0 0 156 0,65 147 5 16,-30-87-104-16,2 4-67 15,-2 0-13-15,-2-5 16 16,-4-3-8-16,-4-9-16 16,-3-4-9-16,-4-9 0 15,-5-6-137-15,1-18-233 16,-6-8-447-16,-1-2-467 0</inkml:trace>
  <inkml:trace contextRef="#ctx0" brushRef="#br0" timeOffset="211425.21">30293 4164 702 0,'0'0'1456'0,"0"0"-972"15,0 0-274-15,0 0-90 16,0 0-119-16,0 0 0 16,0 0 16-16,-41 103 14 15,22-59 6-15,-2 4-20 16,-1-4-16-16,2 2-1 15,-9 12-61-15,4-9-236 16,3-13-437-16</inkml:trace>
  <inkml:trace contextRef="#ctx0" brushRef="#br0" timeOffset="211752.08">30379 4411 750 0,'0'0'1025'0,"0"0"-697"16,0 0-95-16,0 0-77 16,0 0-82-16,0 0-39 15,0 0-16-15,122 41-9 16,-110-20 10-16,-3 4 19 16,-7-1 38-16,-2 0 37 15,0 0 14-15,-4 0-8 16,-12-2-20-16,-4 0-1 15,2-1-48-15,1-8-29 16,5-1-13-16,5-6 0 16,3-2-1-16,4-4 7 15,0 0-2-15,0 0-13 0,9 0-1 16,22 0-11-16,20 0 3 16,47-6-190-16,-6-6-443 15,-10 0-1005-15</inkml:trace>
  <inkml:trace contextRef="#ctx0" brushRef="#br0" timeOffset="211927.42">31041 4653 880 0,'0'0'1102'0,"0"0"-485"16,0 0-464-16,0 0-72 15,0 0-29-15,0 0 18 16,-110 117-41-16,73-77-16 0,-1 3-13 15,-7 7-152-15,12-12-380 16,7-8-557-16</inkml:trace>
  <inkml:trace contextRef="#ctx0" brushRef="#br0" timeOffset="212308.24">31645 4101 2356 0,'0'0'703'15,"0"0"-344"-15,0 0-56 16,0 0-157-16,0 0-131 16,0 0-15-16,0 0-12 0,-132 53 10 15,92 8-8-15,5 5-5 16,6 2 7-16,6-1-1 15,12-7 8-15,9-8-6 16,2-10-13-16,0-12-26 16,17-10 4-16,10-12 19 15,9-8 18-15,7 0 5 16,3-18 9-16,1-13-2 16,-3-2 4-16,-8-6 4 15,-11 2 3-15,-11-1 0 16,-14-1 0-16,0 1-10 15,-16 6-8-15,-20 7-36 0,-33 16-142 16,9 5-370-16,0 4-328 16</inkml:trace>
  <inkml:trace contextRef="#ctx0" brushRef="#br0" timeOffset="212469.31">31444 4443 582 0,'0'0'610'0,"0"0"-273"15,0 0 57-15,0 0-93 16,85 103-138-16,-65-70-100 16,2 4-39-16,-1 3-17 15,5 14-7-15,-4-11-187 16,-6-10-537-16</inkml:trace>
  <inkml:trace contextRef="#ctx0" brushRef="#br0" timeOffset="212678.71">31745 4654 1088 0,'0'0'1232'0,"0"0"-1056"15,0 0-137-15,0 0-24 16,0 0-1-16,0 0-2 15,-2 134-7-15,2-80-5 16,0-7-294-16,0-9-727 0</inkml:trace>
  <inkml:trace contextRef="#ctx0" brushRef="#br0" timeOffset="213218.55">31995 4803 1908 0,'0'0'874'0,"0"0"-634"15,0 0-61-15,0 0-134 16,0 0-33-16,0 0-10 16,0 122-1-16,-7-72-1 15,-11 14-118-15,3-12-416 16,-1-14-595-16</inkml:trace>
  <inkml:trace contextRef="#ctx0" brushRef="#br0" timeOffset="213635.97">32444 4191 624 0,'0'0'1505'16,"0"0"-1117"-16,0 0-8 15,0 0-76-15,0 0-178 16,0 0-92-16,-129-30-22 0,91 67 9 16,1 13 15-1,6 9-12-15,6 5-9 0,12 1-14 16,11 1 0-16,2-7-1 16,13-6 1-16,16-11 1 15,6-10-2-15,5-11 1 16,5-13-1-16,1-8 6 15,6 0 4-15,2-25 1 16,-1-8-1-16,-4-15-4 16,-11-6 0-16,-12-5 0 15,-17-7 5-15,-9 3-5 16,-9 9 3-16,-28 10-9 16,-13 15-9-16,-10 14-87 15,-26 13-287-15,10 2-499 0,16 0-756 16</inkml:trace>
  <inkml:trace contextRef="#ctx0" brushRef="#br0" timeOffset="213788.46">32296 4449 173 0,'0'0'1205'16,"0"0"-685"-16,0 0-191 16,0 0-62-16,129 97-108 15,-92-59-101-15,3 4-40 16,1 5-18-16,1 12-121 15,-9-11-457-15,-10-10-1185 0</inkml:trace>
  <inkml:trace contextRef="#ctx0" brushRef="#br0" timeOffset="214185.58">32732 4648 314 0,'0'0'1970'0,"0"0"-1458"16,0 0-266-16,0 0-65 16,0 0-121-16,0 0-51 15,0 0-8-15,31 13 10 0,-13 6 1 16,-7 1-2-1,0 2 2-15,-4 3 1 0,-7-4-5 16,0 2 8-16,0-4 10 16,-7-1 20-16,-8-1 32 15,-3-3-4-15,0-2-14 16,3-5-18-16,6 0-20 16,1-3-14-16,6-2-7 15,2-1 0-15,0-1 5 16,6 0-6-16,19 0-11 15,18 0 5-15,15 0-2 16,36 0-47-16,-17-1-302 16,-12-9-832-16</inkml:trace>
  <inkml:trace contextRef="#ctx0" brushRef="#br0" timeOffset="214501.71">32828 4073 950 0,'0'0'1308'0,"0"0"-1055"16,0 0-74-16,0 0 115 16,127 66-44-16,-71-19-58 15,0 9-86-15,-10 7-32 16,-5 5 1-16,-13 2-35 0,-12 3-14 15,-16-3-13-15,0 0-1 16,-25-4 2-16,-15-4 2 16,-5-5 25-16,-1-12-7 15,-1-4-13-15,5-11-12 16,4-8-9-16,7-6-7 16,-16 2-164-16,9-6-318 15,5-6-467-15</inkml:trace>
  <inkml:trace contextRef="#ctx0" brushRef="#br0" timeOffset="-210424.11">27253 5282 1478 0,'0'0'1005'15,"0"0"-713"-15,0 0 52 16,0 0-36-16,0 0-104 15,0 0-139-15,-76-56-51 16,65 56-14-16,0 0-13 16,-5 0-22-16,-5 22-14 0,-10 14-17 15,-8 16 27-15,-1 10 30 16,5 12 8-16,6 2 1 16,10 0 0-16,11-5 0 15,8-9 0-15,0-10 0 16,25-10 0-16,8-12-1 15,11-12-12-15,10-14 13 16,6-4 4-16,4-14 4 16,3-20 8-16,-5-8 2 15,-6-6-3-15,-8-4 5 16,-15-4 10-16,-14-6 33 16,-9-5 6-16,-10-2-20 15,0-4-34-15,-20 7-15 16,-7 7-6-16,-4 14-11 15,-3 14-5-15,-1 12-10 0,-1 12-16 16,1 7 6-16,-8 25-201 16,9 11-350-16,8-3-247 0</inkml:trace>
  <inkml:trace contextRef="#ctx0" brushRef="#br0" timeOffset="-210219.42">27255 5518 1232 0,'0'0'850'16,"0"0"-652"-16,0 0-19 16,0 0 35-16,0 0 16 15,0 0-58-15,119 142-51 16,-84-99-40-16,3-4-24 0,0 0-36 16,0-3-20-16,2-4-1 15,0 0-34-15,11-2-239 16,-11-6-347-16,-7-10-450 0</inkml:trace>
  <inkml:trace contextRef="#ctx0" brushRef="#br0" timeOffset="-209829.38">27746 5573 1035 0,'0'0'1091'0,"0"0"-933"15,0 0 21-15,0 0 74 16,0 0-54-16,0 0-54 16,129 59-51-16,-105-41-32 15,-6 0-23-15,-4 0-11 16,-8 0-8-16,-4 0-8 15,-2-1 17-15,0 1 33 16,-15 3 4-16,-7-1 9 16,-3 1-12-16,2-1-32 15,6-6-20-15,6-4-11 0,6-4 0 16,5-3-1 0,0-3-10-16,0 0-4 0,23 0-2 15,16 0 17-15,17 0 11 16,13-5-11-16,39-3-245 15,-19 4-515-15,-16-2-521 0</inkml:trace>
  <inkml:trace contextRef="#ctx0" brushRef="#br0" timeOffset="-208890.27">27819 5284 753 0,'0'0'1176'0,"0"0"-518"15,0 0-361-15,0 0-39 16,0 0-139-16,0 0-76 15,0 0 29-15,109-24 7 16,-67 20-43-16,1 1-27 16,-3 2-9-16,-4 1-1 0,-5 0-19 15,-6 0-73-15,-10 0-203 16,-6 0-272-16,-7 4-307 0</inkml:trace>
  <inkml:trace contextRef="#ctx0" brushRef="#br0" timeOffset="-208697.79">28004 5131 205 0,'0'0'1636'16,"0"0"-1314"-16,0 0-206 0,0 0 64 15,0 0-31 1,0 114-58-16,0-70-51 0,2 5-26 15,12 19-14-15,-5-10-41 16,-3-12-535-16</inkml:trace>
  <inkml:trace contextRef="#ctx0" brushRef="#br0" timeOffset="-207774.29">28731 5223 606 0,'0'0'1445'0,"0"0"-967"0,0 0-207 16,0 0 31-16,0 0-146 16,-137-21-108-16,106 25-36 15,-5 19-12-15,1 14-10 16,-3 13-4-16,5 7 5 16,6 12-1-16,11 3 1 15,12 0-8-15,4-1 17 16,9-11-2-16,20-6-7 15,5-10 9-15,1-8 1 16,3-8 5-16,-1-6-5 16,-3-4-1-16,-3-3-9 15,-2-6-65-15,-4-7-207 16,-7-2-358-16,-7 0-879 0</inkml:trace>
  <inkml:trace contextRef="#ctx0" brushRef="#br0" timeOffset="-203387.95">28570 5238 1200 0,'0'0'1237'0,"0"0"-910"16,0 0-39-16,0 0-76 16,0 0-135-16,0 0-77 15,0 0-39-15,53 38 29 16,-10 2 10-16,3 4 5 15,6 5-4-15,-3-2 0 16,-2 1 6-16,-2-2 1 16,-8-5 7-16,-5-8-13 15,-6-7-2-15,-4-5-69 16,-6-19-241-16,-5-2-341 16,-9-2-246-16</inkml:trace>
  <inkml:trace contextRef="#ctx0" brushRef="#br0" timeOffset="-203176.23">28982 5216 97 0,'0'0'1711'16,"0"0"-1104"-16,0 0-512 16,0 0-57-16,0 0 42 15,0 0 36-15,-75 130-25 16,46-82-36-16,2-2-29 15,-2-4-20-15,2 0-6 16,-2 0-62-16,-9 1-228 16,7-10-319-16,4-12-631 0</inkml:trace>
  <inkml:trace contextRef="#ctx0" brushRef="#br0" timeOffset="-202973.9">29111 5411 1555 0,'0'0'319'15,"0"0"-210"-15,0 0 99 16,12 113-60-16,-10-63-85 16,0 3-43-16,-2-3-12 15,0-2-8-15,0 2-113 0,0-12-370 16,0-12-823-16</inkml:trace>
  <inkml:trace contextRef="#ctx0" brushRef="#br0" timeOffset="-202763.77">29392 5679 426 0,'0'0'1724'0,"0"0"-1520"16,0 0-148-16,0 0-36 15,0 0-13-15,-5 102-7 16,-10-54-8-16,-1-8-161 0,-1-4-385 16</inkml:trace>
  <inkml:trace contextRef="#ctx0" brushRef="#br0" timeOffset="-202458.48">29666 5370 1898 0,'0'0'480'0,"0"0"-431"15,0 0 134-15,60 112 16 16,-24-60-58-16,9 5-54 16,1-6-50-16,-1-2-24 15,-1-9-6-15,-6-10-7 16,-4-5-112-16,0-8-206 15,-13-7-261-15,-5-10-454 0</inkml:trace>
  <inkml:trace contextRef="#ctx0" brushRef="#br0" timeOffset="-202254.57">30063 5350 1437 0,'0'0'984'0,"0"0"-764"15,0 0-101-15,0 0-31 16,0 0-13-16,-114 150-24 16,80-90-27-16,1 0-14 15,-2-3-8-15,1-7-2 16,1-6-28-16,-9 4-168 16,9-14-402-16,4-9-459 0</inkml:trace>
  <inkml:trace contextRef="#ctx0" brushRef="#br0" timeOffset="-201937.76">30040 5578 327 0,'0'0'1198'0,"0"0"-982"15,0 0-33-15,0 0-41 16,0 0-58-16,0 0-42 15,0 0-19-15,112 70 6 16,-103-45 30-16,-5-3 5 16,-1-2 9-16,-3 0 23 15,0-2 22-15,0-2-14 16,-7 1-20-16,-4 0-22 16,2-1-27-16,0-1-19 0,2-7-4 15,3-1-4 1,4-5-7-16,0 0 0 0,0-2-1 15,0 0-24-15,24 2-141 16,5 2-92-16,5-4-506 0</inkml:trace>
  <inkml:trace contextRef="#ctx0" brushRef="#br0" timeOffset="-201781.9">30488 5834 342 0,'0'0'1325'16,"0"0"-1076"-16,0 0-131 16,0 0-41-16,0 0-77 15,-114 113-68-15,85-82-217 0,0-6-533 16</inkml:trace>
  <inkml:trace contextRef="#ctx0" brushRef="#br0" timeOffset="-201041.11">31099 5329 1744 0,'0'0'520'15,"0"0"-207"-15,0 0 14 16,0 0-44-16,0 0-165 16,0 0-85-16,-134 13-32 15,103 37 0-15,-1 14 0 0,9 8-1 16,4 4 0-1,15-3-9-15,4-9 6 0,9-13-9 16,18-8-19-16,10-13-40 16,4-14 25-16,3-11 25 15,3-5 21-15,0-2 21 16,0-25 12-16,-1-5-12 16,-1-8 4-16,-5-4 14 15,-6-5 16-15,-10 2-7 16,-9-3-7-16,-10 5-7 15,-5 5-4-15,-5 6-22 16,-19 6-8-16,-12 6-31 16,-8 7-122-16,-30 8-167 15,9 3-333-15,13 4-374 0</inkml:trace>
  <inkml:trace contextRef="#ctx0" brushRef="#br0" timeOffset="-200893.62">31027 5532 386 0,'0'0'532'0,"0"0"-163"15,0 0 13-15,114 100-51 16,-81-65-75-16,-1-2-117 16,-3 2-75-16,-5-1-43 15,-3-2-20-15,-2 9-1 16,-7-8-231-16,-6-9-493 0</inkml:trace>
  <inkml:trace contextRef="#ctx0" brushRef="#br0" timeOffset="-200683.89">31491 5847 863 0,'0'0'942'15,"0"0"-706"-15,0 0-166 16,0 0 45-16,0 0-48 15,0 0-40-15,67 102-13 16,-50-62-14-16,0-6-105 16,-5-5-575-16</inkml:trace>
  <inkml:trace contextRef="#ctx0" brushRef="#br0" timeOffset="-200136.57">31779 5929 1187 0,'0'0'1038'0,"0"0"-859"16,0 0-135-16,0 0-44 15,0 0-2-15,0 0 1 16,17 143-14-16,-19-85-188 16,-16-8-348-16</inkml:trace>
  <inkml:trace contextRef="#ctx0" brushRef="#br0" timeOffset="-199643.47">32290 5526 179 0,'0'0'2068'15,"0"0"-1680"-15,0 0-37 16,0 0-71-16,0 0-138 0,0 0-76 16,0 0-24-1,-13-50-7-15,-2 50-35 0,-9 21 0 16,-10 12-1-16,-6 14-44 15,0 7 11-15,6 6 16 16,10 0 10-16,11-2 1 16,11-4-10-16,2-6 10 15,6-7 7-15,17-9 0 16,6-9 1-16,4-7 0 16,2-10-1-16,5-6 18 15,0 0-6-15,1-18 1 16,-1-8-2-16,-7-6 1 15,-2-2-3-15,-6-1-2 16,-5-2 4-16,-9 1 1 0,-4 3-11 16,-7 0-1-1,0 9-22-15,-23 7-83 0,-30 10-373 16,4 5-273-16,5 2-468 0</inkml:trace>
  <inkml:trace contextRef="#ctx0" brushRef="#br0" timeOffset="-199490.27">32173 5857 487 0,'0'0'384'16,"0"0"-28"-16,0 0 24 15,0 0-86-15,84 102-107 16,-59-73-100-16,2 3-56 16,-3 0-31-16,10 4-26 0,-7-7-321 15,-5-6-923-15</inkml:trace>
  <inkml:trace contextRef="#ctx0" brushRef="#br0" timeOffset="-199123.49">32591 6002 863 0,'0'0'932'0,"0"0"-592"16,0 0-203-16,0 0 41 16,0 0-55-16,0 0-56 15,0 0-31-15,106 23-8 0,-91-9-7 16,-3 1-7 0,-6-3-4-16,-2 1 4 0,-4 0 12 15,0-3 40-15,0 2 31 16,-10-3 5-16,-4 4-24 15,1-1-29-15,1 0-25 16,5 0-14-16,5-2-9 16,2-2-2-16,0-2 1 15,13-2-1-15,24-1 1 16,13-3 7-16,20 0 13 16,50 0-20-16,-15-5-302 15,-14-7-594-15</inkml:trace>
  <inkml:trace contextRef="#ctx0" brushRef="#br0" timeOffset="-198786.38">32890 5446 430 0,'0'0'1835'0,"0"0"-1507"15,0 0-200-15,0 0 20 16,0 0 16-16,138 80-25 16,-80-28-14-16,0 11-6 0,-4 3-66 15,-10 5-29-15,-3-2 1 16,-18 1 5-16,-9-3-10 16,-9-4-8-16,-5-4-5 15,-27-5 7-15,-9-8 37 16,-4-5 13-16,0-12-26 15,4-7-13-15,7-9-13 16,5-6-4-16,6-7 1 16,-2 0-9-16,5 0-68 15,1-2-298-15,7-10-722 0</inkml:trace>
  <inkml:trace contextRef="#ctx0" brushRef="#br0" timeOffset="-164442.65">24430 9047 41 0,'0'0'0'0</inkml:trace>
  <inkml:trace contextRef="#ctx0" brushRef="#br0" timeOffset="-136681.23">15585 10799 1685 0,'0'0'567'16,"0"0"-219"-16,0 0 168 0,0 0-233 15,0 0-76 1,0 0-78-16,-23-23-54 0,23 23-50 16,0 0-19-16,0 18-5 15,0 14 0-15,0 16 6 16,0 15 5-16,-6 12-3 16,-5 12 26-16,-5 3 8 15,3-1-24-15,4-5-19 16,2-9 0-16,3-6-1 15,4-9 0-15,0-10-14 16,0-6-74-16,16-15-145 16,3-14-332-16,-1-11-297 0</inkml:trace>
  <inkml:trace contextRef="#ctx0" brushRef="#br0" timeOffset="-136207.37">15560 10694 1401 0,'0'0'761'0,"0"0"-501"15,0 0 56-15,0 0-58 16,0 0-93-16,0 0-53 15,0 0 35-15,112 7 12 0,-54 4-62 16,13 5-62-16,9 7-16 16,8 13 2-16,0 7 11 15,-1 9-13-15,-4 9-11 16,-12-1 7-16,-9 4 3 16,-10-3 0-16,-15 0-5 15,-10-5 2-15,-14-1-9 16,-11-5 8-16,-2 0-1 15,-19-3 11-15,-21-1 5 16,-14-2-4-16,-12-3 2 16,-11-7-13-16,-6-6-4 15,-3-8 2-15,2-8-3 16,5-10 0-16,12-2-1 0,14 0-1 16,13-2-7-16,11-8 0 15,12 1 0-15,7-4 0 16,10-1-44-16,14-28-145 15,15 5-360-15,-2-4-540 0</inkml:trace>
  <inkml:trace contextRef="#ctx0" brushRef="#br0" timeOffset="-135470.83">15431 11043 568 0,'0'0'833'16,"0"0"-457"-16,0 0-83 15,0 0-85-15,0 0-57 16,0 0-12-16,0 0 22 0,36 1 30 15,-32-6-10 1,-4-2-13-16,0-1-23 0,0-5-46 16,0 3-22-16,0-2-17 15,-7-1-8-15,-6 4 7 16,0 0-35-16,0 0-12 16,-4 3-6-16,0-3-5 15,1 6 5-15,-3 0-4 16,1 1-2-16,-1 2 1 15,0 0-1-15,3 6-9 16,1 15-8-16,1 2 4 16,7 4 4-16,5 2-3 15,2 0 4-15,0-3 2 16,9-4 5-16,7-5-5 16,3-2 5-16,4-7 0 15,2-2 1-15,6-6-32 0,16 0-77 16,-9-8-221-16,-7-4-493 0</inkml:trace>
  <inkml:trace contextRef="#ctx0" brushRef="#br0" timeOffset="-134910.08">15485 11444 170 0,'0'0'1605'15,"0"0"-1101"-15,0 0-206 16,0 0-1-16,0 0-111 16,0 0-45-16,0 0 12 15,-14-16 0-15,3 7-27 16,0-1-15-16,-5 2-33 16,1 1-44-16,-1 0-17 15,1 6-11-15,-1 1-5 0,1 0-1 16,-3 0 0-16,-1 0-2 15,-2 8 1-15,0 6-5 16,1 1 4-16,0 4-7 16,4 1 2-16,3 0-5 15,7 1 3-15,1 4-5 16,5-2 8-16,0 0-1 16,11-1-2-16,12-2 7 15,5-5 1-15,6-6 0 16,2-5 0-16,-1-4-1 15,-1 0 2-15,-7-1 0 16,-5-14-1-16,-5 1-5 16,-8-3-3-16,-7 3-16 15,-2-9-50-15,-11 7-162 16,-9 2-469-16</inkml:trace>
  <inkml:trace contextRef="#ctx0" brushRef="#br0" timeOffset="-130039.21">15379 11034 434 0,'0'0'146'16,"0"0"-74"-16,0 0-13 16,0 0-18-16,0 0-17 15,0 0 1-15,-2 0 75 16,0 0 34-16,0 0-62 15,-2 0-47-15,-1 3-24 0,1 1-1 16,0-2 0-16,-2-1-34 16,2 3 5-16,0-1-127 15,0-1-227-15</inkml:trace>
  <inkml:trace contextRef="#ctx0" brushRef="#br0" timeOffset="-129342.91">15379 11034 396 0,'-62'33'400'0,"62"-33"-166"0,-2 0-44 16,2 0-38-1,-2 0-16-15,-3 0 17 0,1 0 5 16,-2 0-12-16,-2 0-39 15,0 0-39-15,-3 0-3 16,2 0-14-16,0 0-9 16,-2 0-10-16,0 0-6 15,-3 0-4-15,1-2 12 16,-1 1 0-16,1-2 17 16,-1-1-1-16,4 2-2 15,-1 0-5-15,-3-3-10 16,3 4 23-16,-3-5 7 15,1 2-24-15,2-1-11 16,-2 1-1-16,0 2-9 16,1 0-9-16,-1-1-8 0,0-1 5 15,-1 2-4-15,1 2 10 16,1-3 3-16,1 3-5 16,1 0-9-16,0 0 1 15,1 0-1-15,3 0 0 16,-4 0 0-16,4 0 0 15,-1 0-1-15,-1 0 1 16,1 0-1-16,0 0 1 16,0 0 0-16,1 0-1 15,-1 0 0-15,0 0 1 16,1 0 0-16,1 0-1 16,-1 0 0-16,1 0 0 0,1 0 0 15,-3 0 0-15,2 0 0 16,1 0 0-16,0 0 1 15,2 0-1-15,-1 0 1 16,1 0-1-16,2 0 0 16,0 0 0-16,0 0 0 15,0 0-1-15,0 0 1 16,0 0 0-16,0 0-1 16,0 0 0-16,0 0 0 15,0 0-7-15,0 0-28 16,0 0-82-16,0-1-75 15,0-9-598-15</inkml:trace>
  <inkml:trace contextRef="#ctx0" brushRef="#br0" timeOffset="-127278.74">15228 11568 1211 0,'0'0'745'0,"0"0"-485"15,0 0-26 1,0 0-26-16,0 0-97 0,0 0-65 16,0 0-6-16,0 10 38 15,0-8 6-15,0 1 8 16,0-3-6-16,0 1-10 16,0 2-6-16,-2-1-13 15,-3 2-9-15,-1 3-27 16,-7 3-12-16,-5 6-1 15,-7 4-7-15,-2 6 5 16,-2 2-5-16,3 3 0 16,2 0-1-16,3 5 0 15,4 0 0-15,1 5-1 16,3 0 0-16,1 2 1 16,3-1 0-16,1 3 6 0,0-4 4 15,4 0 10-15,0-1 4 16,-1-2 0-16,3 0-2 15,2-2-4-15,-2 2-3 16,2-2-6-16,0 0 3 16,0 1-3-16,0-2 3 15,0 0 0-15,0 1 3 16,2-3 3-16,3 4-4 16,-1-1-5-16,0 2 3 15,2-1-2-15,0-2 1 16,-2-1-5-16,3 1 4 15,-3-6-9-15,3 3 5 0,0 1 3 16,0-4-1 0,-1 2 1-16,-2-1 1 0,3 2 2 15,-4-2 0-15,1-3-1 16,-2 2-10-16,1-1 7 16,-1-4-8-16,0 0 1 15,-2-4 0-15,2-2 1 16,-2 1-1-16,0-6 1 15,0 1-1-15,0-1 0 16,0 1 5-16,0 0-5 16,0-1 0-16,-4 2 1 15,-1-3-1-15,-1-2 1 16,1 0-1-16,0 0 7 0,-3-2-7 16,-1 2 9-16,-3 0-1 15,-5 2-3-15,-3 4-5 16,-3 2 0-16,2 0 0 15,0-2-1-15,5-4 0 16,5-2 0-16,3-4 0 16,1-2-1-16,0 0-12 15,-15-2-79-15,2-2-146 16,-5 0-509-16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36:54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20837 5372 1460 0,'0'0'1043'16,"0"0"-667"-16,0 0-259 15,0 0 41-15,0 0-36 16,0 0-74-16,2 22-35 15,0-7 0-15,-2 2 43 16,0 7 8-16,0 2-7 16,-2 4-10-16,-12 5-16 15,-3-3-10-15,1-1-12 16,1-7-7-16,3-7 5 16,5-8-1-16,7-9 3 15,0 0 5-15,0-22 5 16,11-19 23-16,18-18-33 15,10-7-9-15,7-4-2 0,6 8 1 16,-6 13 1-16,-5 17-1 16,-12 14-1-16,-12 12-7 15,-3 6-9-15,-3 0-7 16,0 20 2-16,-2 7 10 16,-2 3 2-16,-3 2 5 15,-4 2 5-15,0-3 0 16,0-6 1-16,0-5 0 15,-4-8 0-15,1-6 7 16,3-6 8-16,0 0 9 16,0 0 8-16,0-10 8 15,3-16 4-15,14-6-32 16,5-7-12-16,10-4-1 16,3 5-1-16,1 5 1 15,-5 10 0-15,-7 8-5 0,-7 10-1 16,-9 5-2-16,-4 0-14 15,-1 0-4-15,1 9 6 16,-2 8 12-16,3 4 8 16,-2 3 0-16,-1 3 0 15,0 2 1-15,-2 2 0 16,2-3 0-16,2-2 0 16,5-2-23-16,5-6-127 15,21-10-176-15,1-5-203 16,-1-3-85-16</inkml:trace>
  <inkml:trace contextRef="#ctx0" brushRef="#br0" timeOffset="352.87">21774 5456 955 0,'0'0'796'16,"0"0"-540"-16,0 0 12 15,0 0 41-15,0 0-72 16,0 0-76-16,0 0-37 16,32-72-19-16,-32 44 3 15,0 0-39-15,-5 2-21 16,-15 3-5-16,0 8 17 16,-4 4 3-16,-1 7-46 0,0 4-17 15,1 0-11 1,0 8 2-16,-1 13-1 0,7 3 1 15,5 2 0-15,4-2 3 16,6 0 4-16,3-6-8 16,0-3 1-16,14-4 9 15,13-8-1-15,15-3-4 16,18 0-34-16,52-19-162 16,-14-7-509-16,-11 7-534 0</inkml:trace>
  <inkml:trace contextRef="#ctx0" brushRef="#br0" timeOffset="1224.65">22314 5541 1827 0,'0'0'568'0,"0"0"-391"16,0 0 111-16,4-115-96 15,-4 77-85-15,-2 2-5 16,-18 4 2-16,-5 4 1 15,-2 6 14-15,-2 8-26 16,0 7-56-16,5 7-24 16,0 0-13-16,3 15-17 15,6 10-2-15,4 8 5 16,8 5 2-16,3 0 3 16,0 0-3-16,19-7-3 15,7-6 5-15,8-8 2 0,1-12 2 16,5-5 6-16,3-4 0 15,-1-20-2-15,2-8-4 16,-1-11-3-16,-3-1-1 16,-5-1-2-16,-6 1 3 15,-8 5 8-15,-8 9 1 16,-7 10 1-16,-3 9 27 16,-3 6 14-16,0 5-18 15,0 0-24-15,0 5-51 16,0 16 3-16,-3 9 37 15,-3 8 11-15,-3 6 1 16,-2 4 0-16,-3 2-1 16,4-3 1-16,-4 0 0 15,5-8-1-15,0-7-6 16,3-8-11-16,1-9 4 0,3-8 13 16,2-7 1-16,0 0 28 15,0-10 19-15,0-16-9 16,11-8-34-16,7-6-5 15,2-4 0-15,7 0 0 16,0 4 1-16,0 6-1 16,-6 8 1-16,-5 8 0 15,-5 7 5-15,-2 11-6 16,-2 0-1-16,6 0-22 16,5 13 11-16,11 4 11 15,7 4 0-15,8-1 0 16,7-4 0-16,5-4 1 15,-3-4 1-15,-8-5 6 0,-9-3-6 16,-14 0 5-16,-9 0 5 16,-9-15 13-16,-4-3-6 15,0-4 1-15,-4-3 1 16,-13 4-14-16,-8 3 7 16,-4 7 10-16,-2 10-23 15,0 1 0-15,-5 7-17 16,3 20 2-16,4 7 6 15,6 6-1-15,7 3 4 16,12 4-3-16,4-1 8 16,0-3 0-16,16-4 0 15,9-5 1-15,10-7-1 0,12-7-7 16,48-14-67 0,-8-6-256-16,-2 0-948 0</inkml:trace>
  <inkml:trace contextRef="#ctx0" brushRef="#br0" timeOffset="3731.99">24876 4827 1733 0,'0'0'987'16,"0"0"-694"-16,0 0 66 15,0 0-238-15,0 0-82 16,0 0-39-16,0 0-9 15,7 0-9-15,35 0 9 16,9 0 9-16,12 4-1 16,3-1-1-16,1 4 1 0,-3 0 0 15,-3 1-10 1,-8 3 4-16,-13-4-7 0,-19-7-278 16,-13 0-361-16,-8 0-163 0</inkml:trace>
  <inkml:trace contextRef="#ctx0" brushRef="#br0" timeOffset="3936.65">25043 4838 1601 0,'0'0'494'0,"0"0"-115"15,0 0 1-15,0 0-232 16,0 0-132-16,0 0 20 16,-63 135 3-16,57-60 18 15,2 12 9-15,2 6-30 16,-1 1-18-16,3-5-17 0,0-3 1 15,0-10-2-15,0-13-26 16,0-10-165-16,0-21-297 16,0-14-152-16,0-15-276 15</inkml:trace>
  <inkml:trace contextRef="#ctx0" brushRef="#br0" timeOffset="4101.22">25047 5317 1947 0,'0'0'531'16,"0"0"-296"-16,0 0 31 16,0 0-136-16,0 0-82 15,121-41-35-15,-74 38-12 0,9 3-1 16,32-1-102-16,-10-1-216 16,-11-2-399-16</inkml:trace>
  <inkml:trace contextRef="#ctx0" brushRef="#br0" timeOffset="5638.47">26171 4918 743 0,'0'0'1397'15,"0"0"-1070"-15,0 0-107 0,0 0 46 16,-137-29-99-16,106 29-68 16,-2 0-64-16,-3 8-30 15,-2 13-5-15,-3 12-6 16,-2 8 0-16,1 14 5 15,4 7-8-15,7 8-1 16,10 4 2-16,15 1 2 16,6-5-1-16,2-2-4 15,23-8 10-15,3-8 1 16,3-10 8-16,3-8-1 16,0-7 10-16,-3-10 1 15,0-2-11-15,-4-6-7 16,6-4-62-16,-7-1-293 0,-10-4-531 15</inkml:trace>
  <inkml:trace contextRef="#ctx0" brushRef="#br0" timeOffset="7830.1">26558 5242 1020 0,'0'0'1019'0,"0"0"-511"15,0 0-237-15,0 0 34 16,0 0-115-16,0 0-127 15,0 0-49-15,-94-11-14 16,77 19-12-16,1 6-10 16,5 3-1-16,5-2-9 15,3 6-6-15,3-1 4 16,0 4 14-16,3 2 11 16,5 2 8-16,3 0 1 0,-1 0-1 15,-4-2 1-15,-4-3 0 16,-2-6 1-16,0-1 0 15,0-2 5-15,-14 0 3 16,-7-3 10-16,-8 0-10 16,-5-5-9-16,1-1-33 15,-10-5-197-15,12-12-313 16,6-6-228-16</inkml:trace>
  <inkml:trace contextRef="#ctx0" brushRef="#br0" timeOffset="7974.76">26549 5364 884 0,'0'0'711'0,"0"0"-432"0,0 0 94 16,139-36-109-1,-91 30-166-15,-1 1-68 0,0 5-30 16,9 0-54-16,-12 0-182 16,-10 0-368-16</inkml:trace>
  <inkml:trace contextRef="#ctx0" brushRef="#br0" timeOffset="8483.92">26834 5166 1714 0,'0'0'534'16,"0"0"-278"-16,0 0 37 16,0 0-175-16,0 0-109 15,0 0-7-15,0 0 14 16,-46 141 14-16,46-92 0 0,0 1-19 15,2-3-11-15,13-8 1 16,8-5-1-16,6-10-1 16,6-10-9-16,8-12-7 15,3-2 5-15,2-16 5 16,-2-16-1-16,-11-6-1 16,-8-2 3-16,-11 3 5 15,-11 6 1-15,-5 9 27 16,0 10 58-16,-12 8 38 15,-3 4-78-15,-6 0-39 16,2 6-6-16,1 10-13 16,5 0 4-16,3-2 0 0,8-4-5 15,2-3 4-15,0-6 2 16,0-1 7-16,0 0 1 16,0 0-6-16,6 0-4 15,6 0 1-15,3 0-3 16,4 2-9-16,-4 2-8 15,1 6-17-15,-3 2-5 16,-2 4 12-16,2 2 9 16,6 0 8-16,2-4 12 15,8-2 9-15,10-11 1 16,7-1 0-16,6-5 0 16,14-31-53-16,-10 2-193 15,-16 2-443-15</inkml:trace>
  <inkml:trace contextRef="#ctx0" brushRef="#br0" timeOffset="8672.26">27297 5202 1506 0,'0'0'678'0,"0"0"-572"16,0 0-42-16,0 0 96 15,0 0 89-15,156 14-67 16,-102-10-116-16,-2-1-46 15,-2 0-20-15,-5-1-70 16,7-2-208-16,-14-11-326 16,-12-7-746-16</inkml:trace>
  <inkml:trace contextRef="#ctx0" brushRef="#br0" timeOffset="9155.19">27634 5095 1290 0,'0'0'677'16,"0"0"-542"-16,0 0-54 15,0 0 61-15,-67 125 39 16,54-66-41-16,6 6-49 16,5 1-42-16,2-6-33 15,0-8-10-15,16-10-6 16,1-14-11-16,6-11-26 16,3-16-21-16,6-1 37 15,3-32 20-15,6-14 1 16,-1-6 0-16,-3-2 0 15,-8 6 0-15,-6 10 6 0,-12 12 4 16,-9 12 65 0,-2 10 31-16,0 4-48 0,0 0-58 15,2 2-24-15,8 10 8 16,0 0 9-16,8-5 7 16,6-4 9-16,3-3-3 15,0 0 11-15,0-15 20 16,-7-2 22-16,-7-4 51 15,-6 2 22-15,-7 2-9 16,0 5-15-16,0 4-23 16,-13 5-29-16,-5 3-38 15,-2 0-18-15,-4 19-25 0,-1 12-1 16,4 5-1 0,8 6-9-16,7 2 14 0,6-2 1 15,0-2-2-15,17-5 10 16,12-10-131-16,40-18-140 15,-4-7-184-15,0-3-234 0</inkml:trace>
  <inkml:trace contextRef="#ctx0" brushRef="#br0" timeOffset="9401.95">28412 5084 2087 0,'0'0'604'0,"0"0"-487"0,0 0-20 16,0 0-70-16,0 0 0 16,0 0 64-16,0 0 17 15,78 129-12-15,-58-93-17 16,-3 4-40-16,-1-1-16 16,-7 0-8-16,-2 0 3 15,-7-5-6-15,0 0-5 16,0-2-2-16,-27 0-5 15,3-10-179-15,-7-9-384 0</inkml:trace>
  <inkml:trace contextRef="#ctx0" brushRef="#br0" timeOffset="10480.19">20885 6513 1038 0,'0'0'1345'0,"0"0"-1004"15,0 0-92-15,0 0-74 16,0 0-115-16,0 0-59 16,-11 40-1-16,3-9 6 0,-2-2 0 15,2 3 2 1,-3-2 2-16,-1-3 1 0,1-4-10 16,-1-5 8-16,6-5-8 15,4-8 0-15,2-3 0 16,0-2 0-16,2-7 11 15,25-21-7-15,11-15-5 16,11-8-21-16,5 1 6 16,-8 5 9-16,-13 15 5 15,-12 12-1-15,-13 13 1 16,-3 5-6-16,0 3-29 16,-1 17 6-16,3 7 25 15,-3 6 5-15,0 1 8 16,-1-3-8-16,-1-4 1 0,2-7-1 15,-1-8 0-15,-1-8 0 16,0-4 9-16,1 0 71 16,3-12 89-16,7-14-88 15,7-5-60-15,9-6-14 16,5 3-7-16,-1 5-8 16,-4 8-7-16,-6 8 2 15,-8 11-8-15,-1 2-23 16,-6 0 5-16,3 9 17 15,-1 9 10-15,-2 4 10 16,3 2 1-16,-1 3 0 16,-2 4 0-16,3 1 0 15,1-1 1-15,5-1-2 0,6-8-62 16,8-8-110-16,38-14-134 16,-7-3-30-16,3-18-422 0</inkml:trace>
  <inkml:trace contextRef="#ctx0" brushRef="#br0" timeOffset="11801.71">21857 6553 1340 0,'0'0'524'16,"0"0"-420"-16,0 0-31 16,0 0-17-16,0 0-12 15,0 0 43-15,0 0 46 16,25 31 34-16,-14-29-21 0,2-2-17 15,1 0-26-15,-2 0-19 16,2 0-17-16,-3-2-10 16,-2-11 14-16,-7-5-1 15,-2-1-2-15,0-2-16 16,-22 2 3-16,-7 2 8 16,-6 7-46-16,-2 4-12 15,2 6-5-15,2 0-1 16,1 10-6-16,5 11-4 15,5 10 10-15,9 1-10 16,7 5 2-16,6 2-3 16,0-3 3-16,24 0 8 15,5-4-7-15,11-6 8 16,4-5 0-16,6-7-1 16,3-8-10-16,5-6-1 0,3 0 0 15,1-17-6-15,-3-5 3 16,-3-2-9-16,-9-4 3 15,-5 2-22-15,-11 0-14 16,-6 2-15-16,-10 4 32 16,-5 2 26-16,-10 2 9 15,0 2 4-15,0 4 1 16,-4 4 0-16,-10 0 8 16,-4 3-8-16,2 2-1 15,-1 1-8-15,-1 0 1 16,2 0-2-16,-2 12-1 15,2 2 10-15,3 4-5 0,3 2 4 16,4 3-4-16,4-2 5 16,2-1-14-16,0-3 2 15,2-1-77-15,17-9-13 16,5-5 3-16,8-2 70 16,5 0 20-16,5-16 1 15,-1-1-20-15,-8 2-11 16,-6 5 16-16,-12 6 8 15,-6 4-29-15,-4 0-20 16,-5 17 16-16,2 3 39 16,0 7 10-16,1-1 6 15,3 1-5-15,3-5 0 16,2-7 0-16,2-7 0 0,4-8 0 16,2 0 28-16,6-19 54 15,1-16 10-15,4-11-25 16,-1-12-6-16,2-26 4 15,-7-32-18-15,-2 1-7 16,-8 13-17-16,-5 20-16 16,-7 34-7-16,0 8 42 15,-2 8 102-15,0 20 31 16,0 12-48-16,0 6-117 16,-13 30-11-16,-3 22-6 15,-4 16 6-15,2 12 1 16,5 9 7-16,6-4-7 15,7-2 0-15,0-15-1 0,22-12-11 16,3-16-26 0,0-16-10-16,-4-15 16 0,2-15 22 15,-1 0 9-15,5-28 39 16,4-6-14-16,-1-7-17 16,-4 5-3-16,-6 8-5 15,-6 10 0-15,-12 10 0 16,-2 8-5-16,0 1-49 15,0 22-30-15,-7 1 66 16,0 4 17-16,5-6 0 16,2-6-1-16,0-5-4 15,0-10 6-15,0-1 0 16,9 0 35-16,7-20 45 16,2-5-51-16,1-4-22 0,2 1-5 15,-4 4 4-15,-3 11-6 16,-6 4-1-16,-1 9-5 15,0 0-15-15,4 10-22 16,7 20 24-16,2 14 18 16,4 12 1-16,1 13 15 15,-5 7-6-15,-7 2 6 16,-8 1 3-16,-5-2 19 16,-2-11 20-16,-23-13 26 15,-6-13 32-15,-7-12 28 16,-9-12-50-16,-6-12-33 15,-9-4-24-15,-6-16-20 16,-3-27-16-16,-9-55-79 0,15 7-460 16,25 0-902-16</inkml:trace>
  <inkml:trace contextRef="#ctx0" brushRef="#br0" timeOffset="12359.78">25304 6327 1493 0,'0'0'816'0,"0"0"-477"15,0 0-72-15,0 0-80 16,0 0-126-16,0 0-40 16,0 0-10-16,146-16-5 15,-94 16-5-15,-5 0 0 16,-7 0-1-16,-5 0-51 16,-12-5-214-16,-10-1-228 15,-13-2-255-15</inkml:trace>
  <inkml:trace contextRef="#ctx0" brushRef="#br0" timeOffset="12513.31">25395 6278 669 0,'0'0'716'0,"0"0"-546"16,0 0 114-16,-80 113-14 15,59-62-7-15,8 8-70 16,5 3-72-16,6-2-36 16,2-2-56-16,0-5-17 15,0-8-12-15,0-5-40 16,8-12-209-16,1-8-378 15,-3-15-410-15</inkml:trace>
  <inkml:trace contextRef="#ctx0" brushRef="#br0" timeOffset="12682.87">25311 6513 1906 0,'0'0'570'0,"0"0"-484"16,0 0-4-16,0 0 25 15,137-12-14-15,-72 9-66 16,9 3-27-16,37-1-98 16,-18-5-277-16,-10-1-717 0</inkml:trace>
  <inkml:trace contextRef="#ctx0" brushRef="#br0" timeOffset="12941.55">26206 6161 1642 0,'0'0'653'15,"0"0"-387"-15,0 0 53 16,0 0-122-16,-114 9-119 16,85 17-30-16,0 8-12 15,8 4-28-15,0 3-8 16,10 3-11-16,4 1 11 15,7 1-9-15,0 1-2 16,7 1 1-16,19-3-4 16,13-4-11-16,50 6-158 15,-9-16-196-15,0-9-361 0</inkml:trace>
  <inkml:trace contextRef="#ctx0" brushRef="#br0" timeOffset="13140.39">26653 6609 1227 0,'0'0'1140'16,"0"0"-765"-16,0 0-125 15,0 0-140-15,0 0-102 16,0 0-8-16,0 0 0 16,-6 75 0-16,6-48 0 15,0 5 0-15,4-2-33 16,12 0-245-16,-1-8-324 0,-1-9-405 15</inkml:trace>
  <inkml:trace contextRef="#ctx0" brushRef="#br0" timeOffset="13784.24">26925 6268 783 0,'0'0'1359'0,"0"0"-1172"16,0 0-104-16,0 0-83 15,0 0-35-15,0 0-75 16,0 0-143-16,-55 126-64 16,55-78-86-16,0-4 76 15,0-5 102-15,9-5 164 0,2-8 61 16,-5-4 168 0,2-7 24-16,-6-3 45 0,0-7 10 15,-2-1-78-15,2-2-42 16,-2-2-1-16,0 0 20 15,0 0 22-15,5 0-2 16,-1 0-80-16,5 0-54 16,5 0-21-16,5-2-10 15,8 2-1-15,6 0 0 16,0 0 0-16,0 2-1 16,-7 12-15-16,-4 2 8 15,-2 2 8-15,-4-4-1 16,-5-2-1-16,0-6 2 15,-2-6 0-15,0 0 0 0,2-6 19 16,-2-18 23-16,-1-8 35 16,0-6 66-16,-4-3-5 15,-4-2 10-15,0 7-33 16,0 6-4-16,0 8 13 16,-4 11 17-16,0 10-64 15,0 1-77-15,4 6-14 16,0 19-52-16,0 16 39 15,0 9 21-15,19 12 5 16,7 8-5-16,8 8 5 16,3 8 0-16,-1-1 1 15,-7 3 0-15,-4-7 2 16,-7-9-2-16,-9-16 1 0,-7-18 1 16,-2-12 5-1,-2-12 4-15,-21-9 11 0,-10-5 5 16,-9 0-27-16,-12-7-25 15,-35-63-194-15,13 1-464 16,4-12-1664-16</inkml:trace>
  <inkml:trace contextRef="#ctx0" brushRef="#br0" timeOffset="14370.36">27519 6467 1694 0,'0'0'347'16,"0"0"-135"-16,0 0-54 16,0 0-109-16,0 0-20 0,0 0 30 15,0 0 74-15,8 90 11 16,-19-61-45-16,-7 4-14 16,0-1-43-16,3 1-29 15,5-8-13-15,8-5 0 16,2-10-81-16,0-7-64 15,19-3 45-15,10-13 79 16,4-14 20-16,5-9 1 16,-3-1 1-16,-6 3 0 15,-9 6 11-15,-7 8 73 16,-7 9 32-16,-4 10-11 16,-2 1-63-16,0 0-43 15,0 13-44-15,0 10 44 0,0 7 0 16,0 3 22-16,0-1-12 15,0-5-8-15,4-4-2 16,5-10 1-16,2-8 0 16,7-5 0-16,7-3 14 15,8-19 5-15,7-6-11 16,1 0-8-16,-4 4-1 16,-10 6-1-16,-10 6-1 15,-8 8 1-15,-6 1 0 16,-3 3 1-16,0 0-1 15,-3 7-5-15,-10 11 4 16,0 4 2-16,1 5 1 0,4-2-1 16,5-3 0-16,3-4 0 15,0-7-6-15,13-6 6 16,16-3 6-16,10-2 2 16,14 0-8-16,36-26-32 15,-11 0-430-15,-9 1-125 0</inkml:trace>
  <inkml:trace contextRef="#ctx0" brushRef="#br0" timeOffset="14680.02">28224 6484 1657 0,'0'0'608'0,"0"0"-355"15,0 0 24-15,0 0-133 16,0 0-80-16,0 0-37 16,0 0 27-16,27 0 69 15,-2 0 16-15,4 0-64 16,6 2-53-16,3 4-14 15,3 3-8-15,-4-1-10 16,1-2-79-16,3-6-171 0,-13 0-348 16,-10-2-468-16</inkml:trace>
  <inkml:trace contextRef="#ctx0" brushRef="#br0" timeOffset="14850.18">28425 6330 1647 0,'0'0'319'16,"0"0"-249"-16,0 0-8 16,0 0 67-16,0 137-16 15,0-83-64-15,0 4-27 16,0-2-21-16,0 12-1 16,0-14-329-16,0-11-584 0</inkml:trace>
  <inkml:trace contextRef="#ctx0" brushRef="#br0" timeOffset="15049.05">28782 6707 2082 0,'0'0'390'16,"0"0"-293"-16,0 0-61 15,0 0-14-15,0 0-22 16,-99 131-21-16,55-89-196 16,2-9-768-16</inkml:trace>
  <inkml:trace contextRef="#ctx0" brushRef="#br0" timeOffset="15706.34">29628 6236 2053 0,'0'0'571'16,"0"0"-211"-16,0 0-51 15,0 0-199-15,0 0-75 16,-139-2-26-16,104 22 6 16,6 2-15-16,10 5-13 15,7-2-5-15,10 1 6 16,2 2 6-16,0 4-6 16,18 2 10-16,7 2 2 15,-1-1 1-15,0-1 5 16,-6-2-5-16,-5-4 1 0,-3-6-1 15,-10-4 5 1,0-5 1-16,-4-4 5 0,-25 0 6 16,-14 0 3-16,-11 1-21 15,-23-6-196-15,14-2-454 16,14-2-453-16</inkml:trace>
  <inkml:trace contextRef="#ctx0" brushRef="#br0" timeOffset="15851.08">29649 6481 1547 0,'0'0'514'16,"0"0"-192"-16,177-22-77 15,-107 16-170-15,-5 3-74 16,-10 3-1-16,3 0-175 0,-13-2-204 16,-14-2-530-16</inkml:trace>
  <inkml:trace contextRef="#ctx0" brushRef="#br0" timeOffset="16344.44">30048 6222 1818 0,'0'0'527'0,"0"0"-334"16,0 0-35-16,0 0-101 16,0 0-7-16,-85 131 25 15,66-74 81-15,9 5-68 0,5 0-60 16,5-11-28-1,0-5-3-15,13-10-3 16,8-10-4-16,3-10-25 0,3-12 22 16,7-4 13-16,3-10 1 15,3-18 1-15,0-8-1 16,-6-2-1-16,-8 2-1 16,-12 6-1-16,-8 6 2 15,-6 7 10-15,0 12 38 16,0 5 41-16,-15 0-64 15,-5 14-25-15,-5 12-1 16,-2 4 0-16,3 3-7 16,6-2 2-16,8-5-9 15,6-8-1-15,4-7 1 16,0-11 15-16,10 0 6 0,17-5 18 16,6-15-3-16,7-2-6 15,-2 4-14-15,-3 2-1 16,-4 8 0-16,-4 5-11 15,-2 3-10-15,-2 0-18 16,-4 11 0-16,4 5 24 16,1 0 14-16,3 2 0 15,2-4-46-15,4-3-101 16,19-11-88-16,-10 0-128 16,-9-11-438-16</inkml:trace>
  <inkml:trace contextRef="#ctx0" brushRef="#br0" timeOffset="16580.07">30480 6403 1729 0,'0'0'313'0,"0"0"-152"16,0 0 166-16,125 32-30 15,-54-23-69-15,7-3-40 16,4-2-61-16,-2-1-78 16,-4-1-36-16,-7 0-13 15,7-2-107-15,-16 0-238 16,-20-8-405-16</inkml:trace>
  <inkml:trace contextRef="#ctx0" brushRef="#br0" timeOffset="17080.34">30889 6238 838 0,'0'0'694'0,"0"0"-378"15,0 0-129-15,-55 106 76 16,44-47-70-16,6 5-36 16,5 0-60-16,0-4-49 15,18-10-35-15,6-7-12 16,1-14-1-16,4-11-17 15,2-11-16-15,5-7 8 16,4-7-20-16,5-19-28 0,1-7-105 16,-3-4-77-16,-10 3 39 15,-11 4 96-15,-8 12 120 16,-12 7 0-16,-2 11 72 16,0 3-72-16,0 17 0 15,0 7 20-15,0 0-2 16,0-1-9-16,20-5-2 15,12-8 21-15,1-7 36 16,2-6 41-16,-3 0 19 16,-8-16-9-16,-9-6-27 15,-6-3 18-15,-9-2 28 16,0 3 8-16,-9 6 7 16,-11 6 11-16,-2 7-94 15,-7 5-58-15,0 3-8 16,-2 21-6-16,4 4-5 0,5 6-2 15,11 2 2-15,11-2 2 16,0-1 0-16,15-5 9 16,24-5-1-16,19-6-23 15,69-17-66-15,-12 0-211 16,-1-4-772-16</inkml:trace>
  <inkml:trace contextRef="#ctx0" brushRef="#br0" timeOffset="17349.29">31692 6261 1073 0,'0'0'1032'0,"0"0"-526"0,0 0-323 15,0 0-32-15,0 0 4 16,0 0-9-16,91 139-49 15,-60-86-25-15,-4 5-14 16,-7 0-13-16,-9 1-25 16,-9-3-10-16,-2-2-1 15,-16-4 5-15,-17-4-2 16,-5-4-9-16,-24-8-3 16,10-14-261-16,4-10-667 0</inkml:trace>
  <inkml:trace contextRef="#ctx0" brushRef="#br0" timeOffset="89605.43">22129 10028 1866 0,'0'0'510'0,"-147"0"-339"0,60 0 76 16,-9 2-60-16,11 8-139 15,5 7-48-15,4 13-2 16,5 14-5-16,-5 25-4 15,-6 34-68-15,4 35 56 16,11 21 23-16,24 3 1 16,30-3 18-16,13-13 52 15,25-6 5-15,27-11 12 16,2-28 8-16,7-22-18 16,30-2-15-16,38-12-17 15,27-5 17-15,25-9 20 0,-12-36-47 16,-27-15 24-16,-9-17 15 15,-27-19-20-15,-21-5-13 16,-18 1-6-16,-3-6-3 16,8-14-9-16,6-10-13 15,4-14-10-15,-9-19 20 16,-12-20-9-16,-19-26-12 16,-24-10-6-16,-18 3-12 15,-13 12-16-15,-24 13-35 16,0 27-27-16,6 23 24 15,4 29-20-15,5 17-10 16,-5 2 30-16,-2 3 24 0,-6 2 2 16,-4 9-9-16,-5 6 4 15,-5 5-15-15,-8 4 3 16,-11 4-12-16,-26 0 3 16,17 10-14-16,12-6-613 15</inkml:trace>
  <inkml:trace contextRef="#ctx0" brushRef="#br0" timeOffset="90446.69">29601 10468 806 0,'0'0'1344'16,"-133"-92"-1002"-16,2 27 28 16,-54-9-140-16,-25 9-214 15,-1 27-16-15,19 22-49 16,22 16-38-16,10 19-14 0,9 28 20 15,26 13 54 1,4 34-37-16,28 23 25 0,26 18 27 16,16 31 11-16,40-1 1 15,11 1 15-15,48-6 34 16,35-13 48-16,33-17 25 16,31-11-6-16,24-19 3 15,19-17-14-15,11-16-2 16,-4-21-46-16,-2-23 23 15,-20-23-17-15,-17-21 0 16,-15-39-3-16,-16-27-11 16,-9-17 8-16,-8-20-15 0,-12-16-27 15,-11-27 17 1,-20-16-19-16,-23 0-13 0,-26 6-4 16,-18 23-40-16,-4 21-26 15,-21 30-5-15,-6 26-23 16,-5 22 20-16,-11 14 41 15,-20 0 11-15,-37 3-59 16,-52 14-57-16,-43 24 2 16,-17 20 24-16,9 28 27 15,60-4-17-15,46-13-429 0</inkml:trace>
  <inkml:trace contextRef="#ctx0" brushRef="#br0" timeOffset="91392.06">22811 14239 1709 0,'-170'-30'523'15,"-28"14"-304"-15,13 16-135 16,7 6 141-16,13 14 36 16,33 4-45-16,38-1-97 15,26 4-83-15,12 9-31 16,-15 31-5-16,-14 45-2 16,0 57-7-16,23 22 8 0,40 2 1 15,22-20 9-15,51-24 6 16,27-11 3-16,26-12 23 15,31-12-7-15,29-20 13 16,30-22 11-16,15-26-29 16,14-21 7-16,1-25-9 15,-8-5-6-15,-16-39 3 16,-15-18 3-16,-21-19 27 16,-19-9 3-16,-22-11-32 15,-23-12 17-15,-26 1-19 16,-26-2 10-16,-23-15-15 15,-25-9-5-15,-15-12 4 16,-41-9-8-16,-27 11-9 0,-17 11-9 16,-14 21-18-16,-4 26-30 15,16 26-21-15,19 26-4 16,21 18 55-16,9 11-11 16,-3 3-28-16,-4 6 5 15,2 0 4-15,13 2 3 16,5 33-29-16,13-3-513 15,12-8-875-15</inkml:trace>
  <inkml:trace contextRef="#ctx0" brushRef="#br0" timeOffset="92263.07">29468 14074 1744 0,'-193'-22'823'15,"-42"17"-580"-15,19 10-99 16,20 27 134-16,51 5-115 16,45 3-124-16,30-2-27 15,10 12-12-15,-19 38-1 16,-13 47-37-16,-3 70 26 16,23 23 12-16,43 0 0 15,29-13 32-15,55-40 14 16,41-15 4-16,32-18-4 15,30-30 10-15,27-27 10 16,21-28-24-16,18-30-20 16,-6-27 7-16,-11-22-10 0,-22-40 8 15,-18-20 24 1,-25-21 15-16,-19-18-10 0,-26-12-17 16,-31-17-9-16,-22-11-6 15,-25-6-24-15,-19-5 0 16,-14 10 0-16,-35 5 0 15,-23 25 0-15,-3 29-32 16,-37 11-32-16,-12 24 5 16,-16 21 16-16,-24 16-64 15,14 23-1-15,7 8 15 16,29 4 5-16,29 10-5 16,28 0 11-16,12 2 4 15,1 6 4-15,-4 8 16 0,-5 12 5 16,13-6-71-16,13-10-998 0</inkml:trace>
  <inkml:trace contextRef="#ctx0" brushRef="#br0" timeOffset="107360.27">21670 10994 519 0,'0'0'1568'0,"0"0"-1001"16,0 0-272-16,0 0-19 15,0 0-101-15,0 0-63 16,0 0-23-16,-5-13-4 15,5 10-4-15,0 3-12 16,0-2-13-16,5-2-28 16,12 0-17-16,14-2-11 0,15-2 1 15,14 0 0 1,13 1-1-16,10 0 1 0,6 1 6 16,2 2-7-16,-2 3 1 15,-2-2-1-15,-2-1 1 16,-3 0 5-16,-4 0-4 15,-4-2-1-15,-12 0 0 16,-9-1 1-16,-6 1-1 16,-11 1 0-16,-9 1 5 15,-10 2-4-15,-3 0-1 16,-8 2 5-16,-4-2-5 16,1 2 1-16,-3 0-1 15,0 0 7-15,0 0-7 0,0 0 10 16,0-2 4-1,0 2-3-15,0 0 3 0,0 0 0 16,0-2-3-16,0 2-2 16,0 0 1-16,0 0-1 15,0-2-10-15,0 0 0 16,-9 0-20-16,-4 0-16 16,-16 2-96-16,0 0-336 15,2 0-710-15</inkml:trace>
  <inkml:trace contextRef="#ctx0" brushRef="#br0" timeOffset="112835.45">22394 11218 980 0,'0'0'1245'0,"0"0"-677"0,0 0-323 16,0 0 62-16,0 0-94 15,0 0-80-15,-63-39-47 16,59 39-34-16,-2 0-23 16,-4 0-21-16,-3 14-8 15,-2 11-1-15,-3 6 0 16,2 5 0-16,3 4-7 16,6-1 2-16,5-3 5 15,2-6-7-15,0-7 7 16,6-4-6-16,13-5-20 15,2-7-6-15,6-6 16 16,2-1 17-16,2-1 1 16,1-20 14-16,-1-4-1 15,-4-4-4-15,-7-3 2 0,-5-1 0 16,-8-2 0-16,-7-2 2 16,0 1 1-16,-16 3-5 15,-8 2-4-15,-5 9 0 16,2 8-5-16,2 8-1 15,1 6 0-15,4 0-9 16,4 2 0-16,5 8-2 16,3 3-1-16,5-5-66 15,3 2-90-15,0-7-137 16,3-1-430-16,7-2-505 0</inkml:trace>
  <inkml:trace contextRef="#ctx0" brushRef="#br0" timeOffset="118339.54">29011 11185 2092 0,'0'0'788'16,"0"0"-451"-16,0 0-57 15,0 0-160-15,0 0-89 0,0 0-30 16,0 0 1-16,-129 54-1 16,107-24-1-16,3 4-1 15,6 0-5-15,7 1 0 16,4-4 0-16,2 0-1 15,0-3-11-15,15-4-41 16,10-4-5-16,8-8 31 16,7-10 22-16,5-2 11 15,9-6 12-15,0-18-1 16,0-7-2-16,-4 2 0 16,-13-1-2-16,-8-1 28 15,-8 4 38-15,-13 0 2 16,-6 1 6-16,-2 2-16 0,0 6-14 15,-8 4-17 1,-10 6-10-16,-5 8-14 0,-1 0-10 16,-3 0-21-16,-2 1-50 15,0 12-58-15,-10-1-87 16,7 1-348-16,6-6-416 0</inkml:trace>
  <inkml:trace contextRef="#ctx0" brushRef="#br0" timeOffset="121379.36">21935 15186 1800 0,'0'0'736'0,"0"0"-456"0,0 0-32 15,0 0-77-15,0 0-102 16,0 0-46-16,0 0-4 16,29 0 33-16,8 0 89 15,21 0 9-15,32-9-39 16,30 1-55-16,-2 2-20 15,-9 2-25-15,-16 4-11 16,-23 0 0-16,1 0 0 16,2 0 0-16,-15 0 0 15,-10 0-1-15,-11 0 1 16,-8 0 0-16,-4 0 0 16,-2 0 1-16,-8-5-1 0,1-3-31 15,-16 3-128-15,0 1-213 16,0 3-494-16</inkml:trace>
  <inkml:trace contextRef="#ctx0" brushRef="#br0" timeOffset="121607.58">22622 15284 1758 0,'0'0'898'0,"0"0"-677"15,0 0-123-15,0 0 71 0,0 103-7 16,0-54-44-16,0 1-41 16,0 2-37-16,0 3-20 15,-4-11-13-15,4-4-6 16,0-5-1-16,-6 2-58 16,-1-11-225-16,-1-8-496 0</inkml:trace>
  <inkml:trace contextRef="#ctx0" brushRef="#br0" timeOffset="123391.83">28784 15125 1220 0,'0'0'1270'16,"0"0"-920"-16,0 0-110 16,0 0-81-16,0 0-82 15,0 0 48-15,0 0 75 16,171 21-20-16,-71-21-75 0,37 0-54 15,34 0-26-15,7 0-11 16,-28 0-4-16,-46 0-9 16,-46 0 10-16,-15 0-10 15,-8 0 0-15,-3 0 9 16,-8 0-4-16,-11 0 3 16,-8 0 0-16,-5 0 2 15,0 0-11-15,0 0-1 16,-34 6-121-16,-8 10-226 15,-9 2-723-15</inkml:trace>
  <inkml:trace contextRef="#ctx0" brushRef="#br0" timeOffset="123759.07">29517 15341 1879 0,'0'0'1039'0,"0"0"-693"15,0 0-14-15,0 0-126 16,0 0-125-16,0 0-60 16,-116 33-14-16,87-3-6 15,5 7 1-15,1 10-1 16,6 3-1-16,9 5 0 16,8-3 0-16,0-2-1 15,21-10 0-15,12-4-5 16,10-14 6-16,6-17 0 0,6-5 1 15,1-13 6 1,0-18 4-16,-10-18 2 0,-8-1 8 16,-15-8 35-16,-17-5 24 15,-6 2-80-15,-13 6 0 16,-22 11 0-16,-15 11 0 16,-10 18 0-16,-7 13 0 15,-4 2 0-15,-9 19-128 16,17 6-350-16,19-2-703 0</inkml:trace>
  <inkml:trace contextRef="#ctx0" brushRef="#br0" timeOffset="145091.75">21244 10162 1910 0,'0'0'512'0,"0"0"-345"16,0 0 149-1,0 0-93-15,0 0-93 0,0 0-10 16,-82-45 1-16,59 29-8 16,-3-1-4-16,-5-5-43 15,-3-6-36-15,-2-5-19 16,1-6-5-16,-1-5-6 16,3-2 0-16,4-2-12 15,4-1-17-15,6 0 2 16,3 4 2-16,5-1 2 15,3-7 16-15,8-5 1 16,0-8 5-16,8-7-17 16,21-5-9-16,11-3-9 15,16-5 15-15,15-3 10 16,13-3 10-16,12 2 1 0,2 2-6 16,-2 7 6-1,-3 16 1-15,-8 12-1 0,-4 18 0 16,-4 10-1-16,-1 10-4 15,4 14 5-15,1 1 0 16,-2 6 1-16,2 25 5 16,-4 10-6-16,-3 16 0 15,-5 10 1-15,-6 10-1 16,-5 3 21-16,-7 0 24 16,-13-4-21-16,-9-5-18 15,-12-6 2-15,-9-4-1 16,-8-5-5-16,0-2 5 15,-16 0 2-15,-11 2 6 0,-7 0 3 16,-8 1-6 0,-3-3-3-16,-3-2-9 0,-2-2-7 15,6-1-54-15,-1 5-151 16,12-13-412-16,10-12-228 16</inkml:trace>
  <inkml:trace contextRef="#ctx0" brushRef="#br0" timeOffset="145466.41">22198 9463 415 0,'0'0'1634'0,"0"0"-1132"0,0 0-315 16,0 0 30-16,0 0-101 16,0 0-42-16,0 0 67 15,-12 36 13-15,12-10-42 16,-2 6-41-16,-4 4-23 16,-3 2-11-16,-3 0 2 15,1-2-19-15,3-4-11 16,-1-1-8-16,4-7 1 15,1-6-1-15,1-7 10 16,3-3-11-16,0-8 2 0,7 0-2 16,40-8 2-1,47-32 22-15,49-6-3 0,17-10-21 16,-31 12-147-16,-40 12-872 0</inkml:trace>
  <inkml:trace contextRef="#ctx0" brushRef="#br0" timeOffset="148474.64">21093 8151 557 0,'0'0'1403'16,"0"0"-1073"-16,0 0-127 15,0 0 61-15,-119-32-130 16,97 35-95-16,0 18-34 15,-2 11-5-15,1 6 0 16,6 6-1-16,3 2 1 0,10-2 1 16,4-3 0-1,2-7 8-15,22-10-9 0,10-8 1 16,8-8 17-16,5-8 31 16,-1 0 11-16,-1-16 4 15,-5-8 7-15,-11-5-1 16,-11-3-7-16,-11 1 9 15,-7-1 10-15,-2 1-17 16,-25 3-19-16,-6 5-19 16,-3 2-18-16,0 7-9 15,0 4-5-15,5 5-34 16,9 5-108-16,11 0-145 16,6 12-304-16,5-1-400 0</inkml:trace>
  <inkml:trace contextRef="#ctx0" brushRef="#br0" timeOffset="148851.44">21534 8168 856 0,'0'0'1073'0,"0"0"-598"16,0 0-249-16,0 0 22 15,0 0-108-15,0 0-95 16,0 0-36-16,-107 17-8 15,87 17 6-15,5 7-1 16,3 0-5-16,10 0-1 16,2-1 0-16,0-6 0 0,20-6 0 15,9-9-1-15,9-6 0 16,6-11 1-16,7-2 8 16,3-8 20-1,-3-18 10-15,-4-8-1 0,-11-4-5 16,-12-6-4-16,-15-5 20 15,-9 1 19-15,-17-2-22 16,-31 5-12-16,-10 10 17 16,-8 10-34-16,1 12-15 15,7 9-1-15,12 4-9 16,11 0-24-16,23 29-169 16,12 5-177-16,0-9-414 0</inkml:trace>
  <inkml:trace contextRef="#ctx0" brushRef="#br0" timeOffset="173981.82">21897 10269 1781 0,'0'0'661'16,"0"0"-371"-16,0 0 38 16,0 0-136-16,0 0-108 15,0 0-54-15,-118 82-15 0,107-52 21 16,2 2 7-16,4-2-20 15,5-2-14-15,0-4-2 16,0-4-6-16,5-4 0 16,6-5-1-16,4-3 1 15,1-2 1-15,5-5-1 16,-2-1 5-16,6 0 2 16,-1-11-1-16,6-11 11 15,-1-9 5-15,0-7-7 16,-8-5-4-16,-7-4-4 15,-10-1 5-15,-4 5 17 16,-6 1-7-16,-17 6-10 16,-4 8-4-16,-2 6-8 15,0 4 8-15,8 7-9 16,-2 6-31-16,5 5-133 0,5 12-203 16,7 10-497-16,6 0-807 0</inkml:trace>
  <inkml:trace contextRef="#ctx0" brushRef="#br0" timeOffset="174332.58">22300 10321 1906 0,'0'0'765'0,"0"0"-554"15,0 0-7-15,0 0-144 16,0 0-40-16,0 0-8 15,0 108 16-15,0-75 13 0,9 2-2 16,7-3-17-16,6 1-8 16,4-8-13-16,1-5 8 15,4-8-2-15,-2-9 2 16,3-3 9-16,-3-10 36 16,-5-16 17-16,-3-10-31 15,-11-8 4-15,-10-7-5 16,0-1-18-16,-26 4-12 15,-6 10-2-15,-3 12 4 16,2 10 1-16,4 12-12 16,2 4-1-16,6 0-16 15,6 8-50-15,11 24-119 0,2-5-187 16,2-2-497-16</inkml:trace>
  <inkml:trace contextRef="#ctx0" brushRef="#br0" timeOffset="176481.31">29034 10421 2034 0,'0'0'581'0,"0"0"-380"0,0 0 108 16,0 0-92-1,0 0-101-15,0 0-58 0,-116-9-31 16,84 32-18-16,-5 11 3 15,-2 6-1-15,4 7-10 16,3-3-1-16,13 0 0 16,5-6 0-16,12-7-2 15,2-4-5-15,4-10-2 16,21-6-2-16,11-7 2 16,9-4 9-16,3-2 11 15,1-19 7-15,-4-8-5 16,-7-3 7-16,-12-3-8 15,-10 1 4-15,-9 1 67 16,-7 0-11-16,0 4-44 16,-5 2-17-16,-10 5-11 0,1 2-1 15,6 4-20 1,-2 6-33-16,8 6-86 0,2 4-130 16,2 0-389-16,16 0-540 0</inkml:trace>
  <inkml:trace contextRef="#ctx0" brushRef="#br0" timeOffset="176693.8">29479 10432 1015 0,'0'0'1257'0,"0"0"-772"16,0 0-248-16,0 0-41 15,0 0-146-15,0 0-40 0,0 0 5 16,0 87 18-16,-2-49-7 15,-3 2-10-15,3 3-15 16,-2-3 0-16,0 0-1 16,-15 12-184-16,1-10-345 15,-3-10-366-15</inkml:trace>
  <inkml:trace contextRef="#ctx0" brushRef="#br0" timeOffset="177004.3">28583 10926 1189 0,'0'0'1446'0,"0"0"-835"16,0 0-353-16,0 0-63 16,0 0-159-16,0 0-18 15,134-20 22-15,-38 17-8 16,36-1-20-16,28-1 12 15,10 1 12-15,-33 3-12 16,-35-1-9-16,-34-1-14 16,-11 0-1-16,5-2 6 15,4-3 1-15,-4 2 10 16,-18-2-11-16,-12 0 0 16,-16 5-5-16,-8-1-1 15,-6 2-20-15,-6 2-181 16,-21 0-448-16,-6 0-2207 0</inkml:trace>
  <inkml:trace contextRef="#ctx0" brushRef="#br0" timeOffset="179554.13">29448 14447 15 0,'0'0'2162'0,"0"0"-1633"15,0 0-232-15,0 0-44 16,0 0-166-16,0 0-87 16,0 0-4-16,-31 30 4 15,31 13 14-15,0 1 4 16,0 2-2-16,0-6-10 0,2 1-6 15,0-2 0-15,0 3-54 16,-2 4-269-16,0-7-362 16,-4-13-532-16</inkml:trace>
  <inkml:trace contextRef="#ctx0" brushRef="#br0" timeOffset="179746.84">29831 14534 2286 0,'0'0'698'16,"0"0"-532"-16,0 0-77 15,0 0-61-15,0 0-16 0,-47 156-4 16,39-98-8 0,3 1 0-16,5-7-32 0,0 7-222 15,0-15-355-15,0-11-539 0</inkml:trace>
  <inkml:trace contextRef="#ctx0" brushRef="#br0" timeOffset="181453.61">22246 14341 157 0,'0'0'2194'0,"0"0"-1611"0,0 0-307 16,0 0 8-16,0 0-135 16,0 0-134-16,-13 17-9 15,3 30-6-15,-4 12 1 16,3 7 5-16,-1 0-6 15,4-4 0-15,3-4-6 16,5-3 4-16,0-15-20 16,5-4-169-16,17-11-179 0,24-25-201 15,-3 0-70-15,-3-20-476 16</inkml:trace>
  <inkml:trace contextRef="#ctx0" brushRef="#br0" timeOffset="181759.32">22710 14446 1560 0,'0'0'875'0,"0"0"-593"16,0 0-50-16,0 0-29 15,-134 30-95-15,114 6-76 16,9 4-22-16,7 8-10 16,4-2 1-16,6-2 1 15,21-13-2-15,7-9-7 0,3-13 7 16,4-9 0-1,-1 0 21-15,-5-13 48 0,-6-14 33 16,-8-2-14-16,-13-4 5 16,-8-3 11-16,0-4-20 15,-16-4-36-15,-10 7-29 16,0 10-8-16,1 8-11 16,2 15-6-16,-1 4-19 15,0 12-140-15,-15 17-162 16,6-1-448-16,4-10-479 0</inkml:trace>
  <inkml:trace contextRef="#ctx0" brushRef="#br0" timeOffset="193411.39">22007 8368 514 0,'0'0'1184'0,"0"0"-708"16,0 0-249-16,0 0 52 15,0-21-57-15,0 20-66 16,0-2-33-16,0 2 3 16,0 1-2-16,0 0-31 15,0 0-50-15,0 0-37 16,0 4-6-16,0 12 0 16,4 8 1-16,0 6 8 15,-2 3 9-15,-2 2-2 0,0 3-7 16,-6 2-8-1,-21 4-1-15,-31 18-1 0,6-9-245 16,0-16-639-16</inkml:trace>
  <inkml:trace contextRef="#ctx0" brushRef="#br0" timeOffset="195760.13">22447 8105 2041 0,'0'0'641'16,"0"0"-498"-16,0 0-2 0,0 0-66 15,0 0-61 1,0 0-6-16,-33 113-7 0,33-69 0 16,0 1-1-16,11-5 6 15,16-4-6-15,8-7 0 16,8-11 6-16,6-10 18 16,4-8 18-16,-1 0 15 15,-8-22 2-15,-8-4 10 16,-14-7-17-16,-11-2 27 15,-11-4 38-15,-2 1-40 16,-25 2-40-16,-4 3-10 16,-1 8 9-16,3 6-1 0,6 6-23 15,4 5-11 1,9 4 0-16,4 0-1 0,2 2 0 16,4 2-9-16,-2 0-113 15,0 0-137-15,-11 8-121 16,-1 7-321-16,3-4-438 0</inkml:trace>
  <inkml:trace contextRef="#ctx0" brushRef="#br0" timeOffset="196025.06">23127 7932 2191 0,'0'0'855'16,"0"0"-590"-16,0 0-80 16,0 0-99-16,0 0-68 15,0 0-18-15,0 0 16 16,2 153 22-16,-2-83 5 16,0 6-22-16,0-1-14 15,0-3-7-15,7-6-1 16,6-9-11-16,7 14-119 15,-4-17-227-15,-5-16-451 0</inkml:trace>
  <inkml:trace contextRef="#ctx0" brushRef="#br0" timeOffset="199446.73">23260 10382 601 0,'0'0'643'0,"0"0"-301"16,0 0-104-16,0 0 70 0,0 0 19 16,0 0-16-16,39-57-36 15,-15 25-43-15,11-10-124 16,17-9-74-16,30-17-22 16,47-21-11-16,69-20 1 15,47-10-1-15,37 7-1 16,7 14 8-16,-6 22 4 15,6 19-12-15,-9 23 14 16,-18 22 7-16,-27 12-8 16,-35 28 17-16,-51 11-21 15,-37 0 14-15,-39 0-2 16,-17-1-21-16,4 6 9 16,0 6 0-16,0 7-3 0,-13-10 0 15,-10-4-5 1,-5-10 0-16,-8-7 5 0,-6-7-6 15,-7-7 1-15,-1-3-1 16,-6-8 0-16,-4-1 0 16,0 0-21-16,-2-20-71 15,-16-9-388-15,-7-3-495 0</inkml:trace>
  <inkml:trace contextRef="#ctx0" brushRef="#br0" timeOffset="199769.66">26638 9468 1024 0,'0'0'1739'0,"0"0"-1147"16,0 0-419-16,0 0-98 15,0 0-75-15,0 0-27 16,0 0 27-16,114 114 4 15,-54-61 34-15,7 5-1 16,4-2-2-16,0 1-4 16,-3-4 4-16,-13-3-16 15,-8-5-8-15,-16-9-10 16,-8-8 0-16,-13-6 0 16,-7-8 0-16,-3-6 0 15,-23 2 0-15,-54 6 9 0,-71 14-10 16,-61 14-144-16,19-3-436 15,24-7-648-15</inkml:trace>
  <inkml:trace contextRef="#ctx0" brushRef="#br0" timeOffset="200283.35">24573 8763 2074 0,'0'0'785'0,"0"0"-605"0,0 0-146 15,0 0-34-15,0 0-39 16,0 0 31-16,13 128 8 16,-6-76 1-16,2 2 1 15,-3-4-1-15,1 0 0 16,-1-3-1-16,0-3 1 15,0 8-1-15,-2-12-278 16,-1-14-506-16</inkml:trace>
  <inkml:trace contextRef="#ctx0" brushRef="#br0" timeOffset="200470.24">24954 8782 864 0,'0'0'1769'0,"0"0"-1504"16,0 0-217-16,0 0-47 16,0 0 0-16,0 142 8 15,6-90-7-15,4 10-2 16,-6 16 0-16,0-14-262 16,-4-12-462-16</inkml:trace>
  <inkml:trace contextRef="#ctx0" brushRef="#br0" timeOffset="205245.17">23490 8382 916 0,'0'0'1104'15,"0"0"-639"-15,0 0-321 0,0 0-2 16,0 0-94-16,0 0-42 16,-20 36 3-16,3-10 1 15,-4 4-4-15,-1 0-5 16,-1 3 0-16,2-2-1 16,-2 0-15-16,-6 11-142 15,4-8-228-15,1-10-370 0</inkml:trace>
  <inkml:trace contextRef="#ctx0" brushRef="#br0" timeOffset="205581.33">23909 8001 1716 0,'0'0'817'16,"0"0"-510"-16,0 0-77 16,0 0-86-16,0 0-100 15,0 0-44-15,0 0-7 16,-16 52 7-16,5-17 7 15,-4 9 7-15,-4 3-13 16,0 0 0-16,-1 2-1 0,1 0 0 16,6-4-108-16,7-2-188 15,6-1-215-15,0-12-100 16,6-13-273-16</inkml:trace>
  <inkml:trace contextRef="#ctx0" brushRef="#br0" timeOffset="205940.72">24141 8179 1141 0,'0'0'789'0,"0"0"-312"15,0 0-162-15,0 0-46 16,0 0-104-16,0 0-108 0,0 0-47 16,-38-18-9-16,22 42-1 15,1 4 0-15,3 4 0 16,6-2 0-16,6-4-2 15,0-2-8-15,8-7 4 16,17-5-2-16,8-9 8 16,10-3 7-16,1 0 19 15,1-19-5-15,-2-6 0 16,-8 0-3-16,-10-6 1 16,-8-1 42-16,-12 2 32 15,-5 0-16-15,-7 1-11 0,-20 8-30 16,-9 3-15-1,1 7-21-15,-3 6 0 16,3 5 0-16,4 0-16 0,4 0-140 16,11 20-147-16,5-2-340 15,9-5-441-15</inkml:trace>
  <inkml:trace contextRef="#ctx0" brushRef="#br0" timeOffset="-212205.14">29312 11847 1393 0,'0'0'1271'0,"0"0"-1016"16,0 0-60-16,0 0-3 16,0 0-124-16,0 0-45 15,82 82 26-15,-33-30 37 16,7 13 10-16,4 8-23 16,-1 10-19-16,-9 4-15 15,-7 5-1-15,-10 2 1 16,-10 2 7-16,-8-2-8 15,-11-1-13-15,-4-1-2 16,0-5-14-16,-4 0 7 16,-11-1 1-16,-8-2-10 15,-6 2-5-15,-6-2 4 0,-8-7 0 16,-1-7-6 0,-1-6 1-16,3-12-1 0,6-6-8 15,7-10-16-15,7-4-43 16,9-7-62-16,6-5-63 15,5 0-74-15,2-6-219 16,9-4-80-16,6-6-373 0</inkml:trace>
  <inkml:trace contextRef="#ctx0" brushRef="#br0" timeOffset="-211799.96">29254 13511 522 0,'0'0'1777'15,"0"0"-1196"-15,0 0-270 16,0 0 2-16,0 0-127 15,0 0-99-15,0 0-60 16,-2-6-19-16,13 40 28 16,-3 9 33-16,2 4-20 15,-6 6-16-15,-2-3-16 16,-2 1-8-16,0-6-8 0,0-3 5 16,0-4 3-16,0-6-8 15,0-6 7-15,0-9-7 16,0-7 0-16,0-10 6 15,13 0 14-15,24-15-5 16,34-29-16-16,38-24 0 16,4-1 0-16,39-20 0 15,-38 22-174-15,-37 15-697 0</inkml:trace>
  <inkml:trace contextRef="#ctx0" brushRef="#br0" timeOffset="-210230.95">30410 12649 1393 0,'0'0'981'16,"0"0"-688"-16,0 0-50 16,0 0-6-16,0 0-161 15,0 0-74-15,0 0-2 16,-77 59 1-16,66-26-1 16,3 1 0-16,8-6 0 15,0-3-6-15,0-10-2 16,2-2 8-16,12-8 0 15,-1-5 1-15,6 0 17 0,3 0 5 16,4-15 2-16,1-6 10 16,0-5-4-16,-3-4-7 15,-5 0 7-15,-6-1 7 16,-9 0 10-16,-4 3-5 16,0 1-23-16,-7 6-20 15,-11 3-2-15,-1 7-49 16,-12 11-131-16,6 0-366 15,2 6-356-15</inkml:trace>
  <inkml:trace contextRef="#ctx0" brushRef="#br0" timeOffset="-209863.13">30744 12665 689 0,'0'0'1478'0,"0"0"-1128"15,0 0-87-15,0 0-49 16,0 0-157-16,0 0-57 16,0 0-1-16,-44 51-1 15,40-26 2-15,0 0 0 16,4 0 0-16,0-5-2 16,0-2-4-16,4-4 5 15,7-4-7-15,-1-4 8 16,7-6 9-16,-2 0 7 0,5 0 2 15,0-13 7 1,2-8 22-16,-2-5-8 0,-4-4 12 16,-7-4 21-16,-7-2-4 15,-2 2-24-15,0 4-20 16,-8 9-6-16,-11 4-18 16,2 7-3-16,-5 7-26 15,-1 3-101-15,0 17-169 16,8 9-325-16,5-2-119 0</inkml:trace>
  <inkml:trace contextRef="#ctx0" brushRef="#br0" timeOffset="-209485.89">31215 12970 848 0,'0'0'1148'0,"0"0"-506"0,0 0-319 16,0 0-69-16,0 0-153 15,0 0-79-15,0 0-21 16,-36 6-1-16,21 14 0 16,-4 2 1-16,2 4-1 15,-1 2-149-15,-3 4-184 16,4-6-378-16,3-6-811 0</inkml:trace>
  <inkml:trace contextRef="#ctx0" brushRef="#br0" timeOffset="-208983.47">31723 12727 864 0,'0'0'1328'15,"0"0"-769"-15,0 0-224 0,0 0-72 16,0 0-152-16,0 0-86 16,0 0-25-16,-65 10-1 15,43 18 1-15,4 3-1 16,4 1-1-16,8-4-7 16,4-5-6-16,2-2-15 15,0-7-13-15,15-6 10 16,7-7 23-16,1-1 10 15,2 0 21-15,-2-15-1 16,0-6 19-16,-7-2 12 16,-5-2 13-16,-7 1 17 15,-4-2 6 1,0 2-45-16,-4 2-22 0,-9 4-19 0,-3 7-1 16,-1 2 0-1,1 5-18-15,0 4-81 0,0 0-183 16,3 0-460-16,11 7-469 0</inkml:trace>
  <inkml:trace contextRef="#ctx0" brushRef="#br0" timeOffset="-208677.8">32166 12609 728 0,'0'0'2032'0,"0"0"-1543"15,0 0-261-15,0 0-110 16,0 0-106-16,0 0-12 0,0 0 0 16,-7 92 0-1,3-44 2-15,0 2 10 0,-1 1 0 16,1-4-3-16,2-4 3 16,0-9-3-16,2-6 0 15,0-8-8-15,0-8 11 16,0-6-4-16,0-5-2 15,0-1 7-15,0 0 7 16,0 0 7-16,0 0-5 16,0 0-22-16,0-1-1 15,0-5-317-15,0 0-842 0</inkml:trace>
  <inkml:trace contextRef="#ctx0" brushRef="#br0" timeOffset="-203443.64">28643 9819 152 0,'0'0'1847'16,"0"0"-1351"-16,0 0-258 16,0 0 58-16,0 0-109 0,0 0-32 15,5-13-2-15,-5 10-1 16,0 0-16-16,0-4-13 16,0-3-46-16,0-8-44 15,2-5-20-15,8-14-4 16,0-11-7-16,13-28-1 15,4 0-1-15,10-12 0 16,12-5 0-16,7 15-1 16,15-6-10-16,11 8 10 15,6 8-14-15,5 5 15 16,1 5-1-16,-3 8 0 16,-2 6-7-16,-4 10 2 15,-3 12 0-15,1 12-4 16,-3 10 2-16,4 0 7 0,1 28-5 15,0 10 0-15,0 10 5 16,-3 10 1-16,-6 7-1 16,-7 7 1-16,-13 6 1 15,-14 4 8-15,-15 2 1 16,-17 0 1-16,-10-1-1 16,-6-8 1-16,-25-2-10 15,-11-9 10-15,-8-4-11 16,-3-8-1-16,-2-5 1 15,-6-7 0-15,1-7-68 16,-2-2-112-16,-23-4-192 16,16-4-401-16,11-11-596 0</inkml:trace>
  <inkml:trace contextRef="#ctx0" brushRef="#br0" timeOffset="-203174.32">29865 9726 1075 0,'0'0'1281'16,"0"0"-723"-16,0 0-216 16,0 0-34-16,0 0-170 15,0 0-108-15,0 0-30 16,-14-14-19-16,5 41 19 16,-2 5 0-16,-2 3 12 0,2-1 1 15,6-5-11 1,5-2-1-16,0-7-1 0,11-6 2 15,20-4 14-15,21-8 41 16,17-2 12-16,16-2-33 16,13-19-36-16,28-8-36 15,-23 2-343-15,-21 4-945 0</inkml:trace>
  <inkml:trace contextRef="#ctx0" brushRef="#br0" timeOffset="-202683.57">29082 7897 1101 0,'0'0'1136'16,"0"0"-905"-16,0 0-79 15,0 0 48-15,0 0 12 16,0 0-79-16,41 135-53 15,-30-93-35-15,-3-3-27 16,2 1-17-16,-4 0-1 16,-3 6-169-16,-3-10-371 0,0-10-482 15</inkml:trace>
  <inkml:trace contextRef="#ctx0" brushRef="#br0" timeOffset="-202473.55">29414 7954 1309 0,'0'0'1186'0,"0"0"-719"15,0 0-342-15,0 0-45 16,0 0-53-16,0 0 18 16,19 105 18-16,-11-61-13 15,3-2-27-15,-1-1-22 16,-2-1-1-16,-8 9-146 15,0-11-425-15,0-9-568 0</inkml:trace>
  <inkml:trace contextRef="#ctx0" brushRef="#br0" timeOffset="-198132.7">32362 13114 952 0,'0'0'1122'0,"0"0"-750"0,0 0-58 15,0 0-11-15,0 0-123 16,0 0-103-16,0-18-52 16,0 18-25-16,0 0-12 15,-2 12-7-15,-7 8 19 16,-4 6 0-16,-2 4 0 16,-10 19-90-16,2-7-260 15,3-10-471-15</inkml:trace>
  <inkml:trace contextRef="#ctx0" brushRef="#br0" timeOffset="-197592.86">32620 12675 497 0,'0'0'1759'16,"0"0"-1290"-16,0 0-124 16,0 0-72-16,0 0-164 15,0 0-109-15,0 0 0 16,0-3-13-16,0 45 13 0,9 3 0 16,-1 5 0-16,-4 0 0 15,0-3-2-15,0-3-53 16,1-3-170-16,4 4-119 15,-4-9-283-15,1-14-352 0</inkml:trace>
  <inkml:trace contextRef="#ctx0" brushRef="#br0" timeOffset="-197404.47">33000 12675 1857 0,'0'0'925'0,"0"0"-733"0,0 0-106 16,0 0-74 0,0 0 3-16,13 133 3 0,5-73-9 15,-1 4-3-15,6 24-6 16,-8-17-98-16,-11-12-659 0</inkml:trace>
  <inkml:trace contextRef="#ctx0" brushRef="#br0" timeOffset="-189548.35">30511 15655 97 0,'0'0'1986'16,"0"0"-1519"-16,0 0-242 16,0 0 66-16,165-22-81 15,-83 22-73-15,12 4-14 16,6 24-34-16,6 16-49 16,0 9-4-16,-6 14-12 15,-7 9-1-15,-14 5-23 16,-19-1 0-16,-18 0-6 15,-20-3 6-15,-17-6 1 16,-5 3 11-16,-29-5 13 16,-21 0 17-16,-16 0 17 0,-32 4-2 15,-31 5-18-15,-34-2-20 16,-7-12-7-16,31-20 0 16,33-23-6-16,42-16 2 15,10-5-7-15,-6 0 9 16,-7-12 4-16,-8-12-4 15,1-10 4-15,5-2-13 16,2-8 5-16,5 1-6 16,2 4-9-16,2-2-9 15,6-3 2-15,6 0 16 16,3-4 0-16,9 2-15 16,9 2-3-16,2 4-5 15,5-1-5-15,5 9 17 0,1 6 1 16,3 8-2-16,3 0 1 15,2 8-10-15,2 6 9 16,-1 4-10-16,3 0-16 16,0 0-8-16,0 0-16 15,0 10 11-15,0 12 38 16,0 15 13-16,0 7 2 16,7 6-1-16,-1 6 0 15,-1 2 0-15,-1 0 0 16,-2-8 1-16,0-2-2 15,-2-6-1-15,0-3-1 16,0-8 1-16,0 2 0 16,0-7-80-16,-6 1-187 0,-9-6-203 15,-1-3-148 1,3-18-378-16</inkml:trace>
  <inkml:trace contextRef="#ctx0" brushRef="#br0" timeOffset="-189350.12">29682 16495 544 0,'0'0'1668'0,"0"0"-1111"15,0 0-271-15,0 0-89 16,0 0-148-16,0 0-49 16,0 0-31-16,36-33 31 0,-1 33 0 15,14 0 0-15,18 5 0 16,64 15-189-16,-10-1-298 15,-7 2-427-15</inkml:trace>
  <inkml:trace contextRef="#ctx0" brushRef="#br0" timeOffset="-188697.34">31654 16910 971 0,'0'0'1101'0,"0"0"-781"0,0 0 54 15,0 0-68-15,0 0-102 16,0 0-62-16,0 0-28 16,-29-44-14-16,27 44-40 15,-3 0-27-15,-4 0-24 16,-6 4-9-16,-6 10 0 16,-1 8 0-16,0 8-1 15,2 2-5-15,7 4-1 16,5-2-4-16,8-5-7 15,0-4-30-15,8-6-13 16,13-6 2-16,4-4-5 16,6-9 39-16,3 0 25 0,-1-4 17 15,0-14-2 1,-6-5-3-16,-6-3 4 0,-11-6 26 16,-10 0 21-16,0-2-7 15,-2 1-29-15,-13 8-17 16,-1 6-9-16,1 11-1 15,3 3-54-15,3 5-129 16,1 5-286-16,4 12-287 16,1 1-226-16</inkml:trace>
  <inkml:trace contextRef="#ctx0" brushRef="#br0" timeOffset="-188301.91">31984 16950 1639 0,'0'0'728'0,"0"0"-471"16,0 0-113-16,0 0-113 16,0 0-24-16,0 0-6 15,0 0 0-15,-23 117 7 16,23-87-8-16,0-3 1 16,5-4-1-16,8-2 0 15,5-6-12-15,7-3 1 16,4-6 11-16,4-6 44 15,5 0 59-15,-1-14 21 16,1-5-43-16,-7-7-7 16,-6-1 20-16,-7 0-3 15,-7-9 11-15,-9 1 3 16,-2-6-18-16,0-4-25 0,-13 6-26 16,-5 7-15-1,3 6-3-15,-10 12-5 0,-2 10-13 16,-2 0-1-16,-2 4-6 15,2 0 1-15,2 8-6 16,5 2-56-16,6 3-35 16,1 4-52-16,-5 4-113 15,4 0-228-15,3-5-286 0</inkml:trace>
  <inkml:trace contextRef="#ctx0" brushRef="#br0" timeOffset="-186363.56">27445 15324 557 0,'0'0'1510'16,"0"0"-857"-16,0 0-401 16,0 0 57-16,0 0-94 15,0 0-108-15,-34 0-56 0,10 0-27 16,-8 13 0-16,-1 2 18 16,-2-1 12-16,-5 3-2 15,-5 0-5-15,-11-3-10 16,-13 2-7-16,-33 8-13 15,-48 2-1-15,-55 1-1 16,-35 4-15-16,-12-8-7 16,0-10-92-16,23-8 77 15,3-5 21-15,8 0 1 16,18-17-9-16,9-1 9 16,16 1 32-16,20-3-25 15,9-3-1-15,30 3-6 16,25 2-9-16,22 5 9 0,11 3 0 15,-9-3-27 1,-1 3-10-16,-3 1 2 0,13 5 13 16,12 4 10-16,15 0 3 15,14 0 3-15,11 0-2 16,2 0-7-16,4 0-12 16,0 0-25-16,0-1-13 15,19 1-118-15,23-3-109 16,-2-6-62-16,-4-1-491 0</inkml:trace>
  <inkml:trace contextRef="#ctx0" brushRef="#br0" timeOffset="-185949.23">23958 15512 1267 0,'0'0'1077'0,"0"0"-853"16,0 0-48-16,0 0 25 16,0 0-124-16,0 0-65 15,0 0-3-15,-52 85-1 16,75-41 3-16,8 6 7 16,9-4 6-16,5 0 6 15,-1-4 4-15,1-8-13 16,-7-6-14-16,-5-2-7 15,-4-3-9-15,-6-10-57 16,-10-8-227-16,-5-5-364 16,-8 0-300-16</inkml:trace>
  <inkml:trace contextRef="#ctx0" brushRef="#br0" timeOffset="-185781.34">24118 15579 1235 0,'0'0'1002'0,"0"0"-729"16,0 0-121-16,134-135 79 16,-74 105-108-16,10 0-99 15,-2 10-24-15,30 2-69 16,-17 6-239-16,-14 2-472 0</inkml:trace>
  <inkml:trace contextRef="#ctx0" brushRef="#br0" timeOffset="-180551.54">24471 16244 1905 0,'0'0'708'15,"0"0"-422"-15,0 0-48 16,0 0-118-16,0 0-92 16,0 0-14-16,-41 108-1 15,37-59 6-15,-1-5-4 16,5-4-9-16,0-8-5 15,0-1-1-15,5-14 1 0,3 1 5 16,4-12 0 0,-1-6 0-16,5 0 9 0,3-2 6 15,4-20 9-15,-1-4-10 16,0-4-7-16,-6 2-2 16,-7-2 4-16,-7 6 43 15,-2 2 14-15,0 4-4 16,-7 5-37-16,-3 4-17 15,-4 0-8-15,1 0-6 16,-1 5-7-16,1-1-76 16,0 1-86-16,1 4-162 15,4 0-247-15,3 0-222 0</inkml:trace>
  <inkml:trace contextRef="#ctx0" brushRef="#br0" timeOffset="-180317.92">24791 16276 1883 0,'0'0'735'15,"0"0"-505"-15,0 0-61 16,0 0-110-16,0 0-48 16,0 0-2-16,0 0 3 15,2 117 10-15,-2-77-2 16,0 0-11-16,0-4-3 15,0 3-5-15,0-8-1 16,0 1-67-16,0 3-171 0,-2-8-310 16,0-4-468-16</inkml:trace>
  <inkml:trace contextRef="#ctx0" brushRef="#br0" timeOffset="-180067.24">25103 16669 314 0,'0'0'2079'16,"0"0"-1560"-16,0 0-374 0,0 0-80 15,0 0-49-15,0 0-7 16,0 0-3-16,-44 85-4 15,30-59-2-15,-1 6-15 16,-10 8-171-16,5-8-325 16,5-6-294-16</inkml:trace>
  <inkml:trace contextRef="#ctx0" brushRef="#br0" timeOffset="-179402.1">25678 16409 2072 0,'0'0'651'16,"0"0"-494"-16,0 0-66 15,0 0-62-15,0 0-8 16,-6 120 7-16,6-70-7 16,0-6-14-16,2-4 1 15,0-7-8-15,0-2-69 16,-2 0-207-16,0-9-313 16,0-12-456-16</inkml:trace>
  <inkml:trace contextRef="#ctx0" brushRef="#br0" timeOffset="-179182.22">25899 16356 2118 0,'0'0'675'16,"0"0"-548"-16,0 0-34 15,0 0 2-15,-5 106 4 16,5-56-34-16,-2 3-41 15,-2-3-14-15,-1-6-8 16,-4 1-2-16,-2-6-104 16,-7 11-241-16,1-13-404 15,3-7-995-15</inkml:trace>
  <inkml:trace contextRef="#ctx0" brushRef="#br0" timeOffset="-178981.76">26175 16784 1385 0,'0'0'1358'0,"0"0"-1074"15,0 0-145-15,0 0-85 16,0 0-44-16,0 0-4 16,0 0-4-16,-33 76-2 15,17-52-30-15,-4-2-122 16,-11 3-196-16,2-2-343 0,4-13-663 0</inkml:trace>
  <inkml:trace contextRef="#ctx0" brushRef="#br0" timeOffset="-178775.31">26549 16423 2324 0,'0'0'831'15,"0"0"-614"-15,0 0-85 16,0 0-108-16,0 0-15 16,0 104-8-16,0-48 5 15,0-2-5-15,-2-4-1 0,-7 3-51 16,-5 9-160 0,4-8-278-16,-1-14-287 0</inkml:trace>
  <inkml:trace contextRef="#ctx0" brushRef="#br0" timeOffset="-178404.87">26954 16705 643 0,'0'0'1569'0,"0"0"-990"16,0 0-316-16,0 0-110 15,0 0-119-15,0 0-28 16,0 0-6-16,-62 63 0 0,62-29-1 15,0-6-1 1,14-2-7-16,15-8 9 0,7-11 1 16,5-7 11-16,11 0 14 15,4-19 59-15,-1-6-15 16,-6-4-1-16,-11-7-9 16,-13-5 6-16,-17 2 20 15,-8-7 5-15,-11 1-28 16,-24 11-9-16,-10 15-21 15,-4 10-16-15,-2 9-17 16,7 0 0-16,5 15-1 16,13 2-5-16,10-5 0 15,10-2-48-15,1 2-96 16,5-2-126-16,0-6-333 0,0 0-393 16</inkml:trace>
  <inkml:trace contextRef="#ctx0" brushRef="#br0" timeOffset="-170905.72">21585 15544 146 0,'0'0'1284'0,"0"0"-777"15,0 0-323-15,0 0 97 16,0 0 4-16,0 0-101 16,-78-10-75-16,58 14-18 15,-9 15-3-15,-4 3 4 16,-6 5-10-16,-1 8-21 15,-6 1-14-15,-3-1-11 16,-7 2-8-16,-4-3-4 16,-5-2 2-16,-4-4 7 15,-7-2-3-15,-8-8-8 16,-5-6-2-16,-2-6 1 16,-3-6-5-16,0 0-2 0,-19-22 1 15,-23-28-8-15,11-6-5 16,13 0 7-16,19-3-9 15,24 12 2-15,-1-7 4 16,-3-3-5-16,13 7 1 16,8-2 5-16,6 2-7 15,6 0-15-15,5-12-12 16,8-5-9-16,9-10-2 16,11-11 13-16,7-4 7 15,2 0 4-15,23 7-10 16,6 6-1-16,7 10 16 15,6 2-2-15,8 7 1 16,8 4-4-16,9 3 14 0,11 6-2 16,9 4 2-1,9 11-1-15,2 13 0 0,4 10 0 16,-9 9 0-16,-3 3 1 16,-13 16 1-16,-7 6 8 15,-13-2 4-15,-9-7-1 16,-10 2-4-16,-7-4-1 15,-8-4-1-15,-3 0-6 16,-1-4 0-16,-2 0 0 16,4-3-8-16,1-3-11 15,7 0-92-15,7 0-126 16,22-11-72-16,-6-4-210 16,-14-2-338-16</inkml:trace>
  <inkml:trace contextRef="#ctx0" brushRef="#br0" timeOffset="-170619.64">20734 14077 1729 0,'0'0'627'16,"0"0"-443"-16,0 0 73 16,0 0-56-16,0 0-124 15,0 0-63-15,0 0 19 16,68 56 105-16,-18-24-5 15,1 2-36-15,5 2-25 0,-5 0-15 16,-2-4-28-16,-9-3-17 16,-9-6-11-16,-10-5 5 15,-13-1 1-15,-8-2-6 16,0 2 4-16,-22 4 4 16,-24 8-4-16,-21 2-5 15,-58 30-150-15,13-11-337 16,8-6-467-16</inkml:trace>
  <inkml:trace contextRef="#ctx0" brushRef="#br0" timeOffset="-169816.42">18581 15913 215 0,'0'0'1714'0,"0"0"-1225"16,0 0-361-16,-113 0 76 16,84 10-55-16,5 9-73 15,1 11-53-15,6 6-14 16,1 10-9-16,9 6 1 15,5-2-1-15,2 2 0 16,0-12-2-16,17-4 1 16,4-9-7-16,3-9-11 15,1-13-1-15,4-5 20 0,2 0 14 16,0-22 29-16,1-6 30 16,-3-12-5-16,-3-4-11 15,-8 0 7-15,-10 0 11 16,-5 6-12-16,-3 0-24 15,-7 10-19-15,-12 10-20 16,-8 14-40-16,-25 4-101 16,8 22-318-16,3 0-321 0</inkml:trace>
  <inkml:trace contextRef="#ctx0" brushRef="#br0" timeOffset="-169454.92">18764 16240 901 0,'0'0'1135'0,"0"0"-863"0,0 0-200 15,0 0-47-15,0 0-14 16,-6 131-11-16,30-97 1 16,5-2 3-16,2-2-3 15,1-12 0-15,-3-8 14 16,0-10 26-16,-2 0 45 15,-2-28 102-15,-2-12 3 16,-3-8-46-16,-7-2-11 16,-11-3-35-16,-2 7-16 15,-4 2-2-15,-15 12 8 16,-8 12-16-16,-2 10-17 16,0 10-40-16,-4 0-16 0,1 18-5 15,3 4-1-15,2 4-5 16,7 7-31-16,7-6-52 15,7 7-52-15,6 11-117 16,0-9-221-16,0-4-254 0</inkml:trace>
  <inkml:trace contextRef="#ctx0" brushRef="#br0" timeOffset="-169250.34">19468 16512 477 0,'0'0'1779'0,"0"0"-1162"16,0 0-458-16,0 0-68 15,0 0-64-15,0 0-18 16,0 0-8-16,-64 117-1 16,41-83-37-16,-10 7-201 15,6-9-312-15,3-10-530 0</inkml:trace>
  <inkml:trace contextRef="#ctx0" brushRef="#br0" timeOffset="-168900.22">19990 16334 1091 0,'0'0'1596'16,"0"0"-1130"-16,0 0-365 15,0 0 11-15,0 0-84 16,0 0-26-16,0 0-1 16,-103 93-1-16,99-47 0 15,4-2 1-15,0 0-1 16,0-7-5-16,7-10-3 16,12-6-17-16,4-12-23 15,3-9-1-15,3 0 49 16,3-18 7-16,-3-13 21 15,-5 0 5-15,-8-5 37 16,-7-4-5-16,-9 0-4 16,0 4-14-16,-3 4-26 0,-12 9-21 15,-8 7-32-15,2 12-98 16,-16 4-156-16,6 0-508 16,10 3-929-16</inkml:trace>
  <inkml:trace contextRef="#ctx0" brushRef="#br0" timeOffset="-168702.52">20315 16334 1098 0,'0'0'1627'0,"0"0"-1128"16,0 0-411 0,0 0-45-16,-7 107 40 0,5-44-16 15,2-2-46-15,0 1-9 16,4-8-12-16,10-9 0 15,1-9-1-15,-10-5-119 16,-5-8-257-16,0-9-503 0</inkml:trace>
  <inkml:trace contextRef="#ctx0" brushRef="#br0" timeOffset="-165867.15">22637 14008 801 0,'0'0'1001'0,"0"0"-722"15,0 0-106-15,0 0 88 0,0 0-65 16,0 0-42-16,0-1 21 15,0-4 32-15,0 0-14 16,0-3-9-16,0-3-2 16,0-3-52-16,-5-9-74 15,-5-4-32-15,-7-13-8 16,1-10-10-16,-3-16-4 16,-6-30 4-16,-6-37 0 15,0-25-5-15,-2-5-1 16,6 29-17-16,6 40-17 15,6 33 22-15,4 3 12 16,-3-25-23-16,6-2-23 0,-1-13-16 16,4 4 11-1,5 17 11-15,0 0 2 0,0 19-7 16,0 15 8-16,0 15 11 16,0 12 13-16,0 8 5 15,0 4 2-15,0 4-3 16,0 0-4-16,0 0-5 15,0 0-6-15,0 0-15 16,0 6-41-16,0 12 38 16,-9 7 41-16,-4 8 1 15,-5 9 5-15,-9 8 1 16,-6 8 6-16,-7 4-2 16,-5 7-8-16,-1-1-1 15,-2-2-1-15,-18 6-256 16,15-17-383-16,6-19-656 0</inkml:trace>
  <inkml:trace contextRef="#ctx0" brushRef="#br0" timeOffset="-165677.11">22238 12458 1991 0,'0'0'715'0,"0"0"-599"15,0 0-83-15,0 0-22 16,0 0 4-16,131 45-2 0,-71-21-13 16,34 10-6-1,-14-6-170-15,-9-8-555 0</inkml:trace>
  <inkml:trace contextRef="#ctx0" brushRef="#br0" timeOffset="-165219.64">23461 12765 1551 0,'0'0'861'0,"0"0"-382"0,0 0-319 15,0 0-40 1,0 0-93-16,0 0-25 0,0 0-2 16,20 74 1-16,-9-35 6 15,-4 2-7-15,-1-1 0 16,-1 3-29-16,-5 7-206 15,0-12-308-15,0-12-368 0</inkml:trace>
  <inkml:trace contextRef="#ctx0" brushRef="#br0" timeOffset="-165024.11">23871 12664 1385 0,'0'0'1103'15,"0"0"-645"-15,0 0-380 0,0 0-60 16,0 0-7-16,0 0 6 16,16 114-8-16,-12-73 0 15,3 5-9-15,-5 1-1 16,-2 15-43-16,0-12-254 16,0-12-504-16</inkml:trace>
  <inkml:trace contextRef="#ctx0" brushRef="#br0" timeOffset="-164835.18">24259 12968 1672 0,'0'0'968'0,"0"0"-606"0,0 0-187 16,0 0-127-16,0 0-39 15,0 0-9-15,0 0 1 16,-89 138-1-16,58-94-128 15,-19 4-174-15,10-7-381 16,3-15-644-16</inkml:trace>
  <inkml:trace contextRef="#ctx0" brushRef="#br0" timeOffset="-164613.09">24648 12616 2043 0,'0'0'911'0,"0"0"-649"16,0 0-170-16,0 0-71 15,0 0-5-15,-29 143-6 16,14-81-1-16,-1 7-7 16,-1 0-2-16,-1 5-1 15,2-5-12-15,0 18-186 16,8-19-359-16,-1-18-522 0</inkml:trace>
  <inkml:trace contextRef="#ctx0" brushRef="#br0" timeOffset="-164283.58">25049 12839 768 0,'0'0'1576'0,"0"0"-1030"16,0 0-315-16,0 0-80 15,0 0-119-15,0 0-32 16,0 0 1-16,-75 102-1 16,71-53 0-16,2-3 0 15,2-4-1-15,0-8-15 16,15-12-28-16,7-12-26 16,5-10 47-16,6 0 23 15,3-26 38-15,2-8 35 16,-3-4 24-16,-8-5-1 15,-11 6 6-15,-14-1 24 16,-2 7-48-16,-20 10-43 16,-14 9-35-16,-5 12-9 15,-4 0-9-15,1 9-125 0,-12 12-180 16,12-6-384-16,11-8-1692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42:33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20175 12641 1669 0,'0'0'769'0,"0"0"-509"15,0 0-21-15,0 0 28 16,0 0-41-16,0 0-93 16,0 0-79-16,0 0-37 15,0 10-16-15,0 8 1 16,-7 10-1-16,-7 10 5 15,-3 10-4-15,-6 8 17 16,-3 7 1-16,-4 3-19 16,-1 0 1-16,0-3 4 15,6-4-6-15,4-11 0 16,5-12 1-16,7-10-1 0,5-14 0 16,4-12 1-1,0 0 7-15,0-24 14 0,15-37-4 16,26-42-12-16,9-34-6 15,0 5-6-15,-15 26-1 16,-14 36 7-16,-11 32-10 16,-1 3 9-16,-2 7 0 15,0 6 0-15,-3 11 0 16,-4 7 1-16,2 4-1 16,1 0-5-16,5 0-27 15,8 21-38-15,9 13 49 16,6 15 20-16,3 11 2 15,1 8 1-15,-4 4 13 16,-2-1 7-16,-4-7-12 16,-6-7-8-16,0-4 0 15,-6-9 0-15,-2-8-1 16,-4-6 0-16,-3-6 0 0,-4-7-25 16,-2-17-218-16,-21 0-322 15,-4-4-302-15</inkml:trace>
  <inkml:trace contextRef="#ctx0" brushRef="#br0" timeOffset="169.29">20119 12900 2045 0,'0'0'616'16,"0"0"-459"-16,0 0 45 0,0 0-134 15,0 0-48-15,0 0-14 16,118 34-6-16,-66-27-99 15,-13-2-423-15,-5-4-557 16</inkml:trace>
  <inkml:trace contextRef="#ctx0" brushRef="#br0" timeOffset="7409.14">20235 13579 1166 0,'0'0'1282'16,"0"0"-738"-16,0 0-360 15,0 0 18-15,0 0-105 16,0 44-80-16,0 1-7 16,0 13 13-16,0 7 7 15,0 8 0-15,-9-1-8 16,-3 0-8-16,-1-2-4 16,-5-5-1-16,1-7-8 15,-3-6-1-15,2-8-26 16,2-14-161-16,5-25-162 15,7-5-332-15,4-16-355 0</inkml:trace>
  <inkml:trace contextRef="#ctx0" brushRef="#br0" timeOffset="7876.6">20339 13653 1785 0,'0'0'610'0,"0"0"-435"16,0 0 33-16,0 0-79 15,0 0-70-15,125-17-26 16,-94 31-5-16,-2 5-1 16,-9 2-3-16,-6 3 1 15,-7-2 11-15,-7 2 8 16,0-1-1-16,0-6 7 16,-18 1 17-16,-7-2 17 15,-6-4 3-15,0-2-21 0,-1-2-29 16,5-6-19-1,10 0-12-15,6 0-5 0,6-2 1 16,5 0-2-16,0 2-10 16,0 4-25-16,12 6-17 15,7 4 37-15,8 5 14 16,2 4 1-16,-2 1 0 16,-4-2 0-16,-8 1-1 15,-6-4-6-15,-7-3 6 16,-2-4 1-16,-2 1 1 15,-22-5 25-15,-12 0 10 16,-9-4 3-16,-6-3-15 16,2 0 4-16,4-3-7 15,9 0-9-15,10 0-6 16,6 0-5-16,8-5-1 0,6 4-35 16,-1 1-174-16,5 0-380 15,-2 0-636-15</inkml:trace>
  <inkml:trace contextRef="#ctx0" brushRef="#br0" timeOffset="8176.76">20444 14662 1448 0,'0'0'990'0,"0"0"-456"15,0 0-278 1,0 0 38-16,0 0-141 0,-129-21-93 16,107 21-44-16,-1 5-16 15,-6 21 0-15,2 6-8 16,2 8 7-16,2 5-5 16,9 3-1-16,8-2-4 15,6 0 5-15,0-7-3 16,18 1 0-16,13-13-33 15,11-1-124-15,36-14-86 16,-11-2-321-16,-9-10-291 0</inkml:trace>
  <inkml:trace contextRef="#ctx0" brushRef="#br0" timeOffset="8443.7">20255 15172 1876 0,'0'0'823'0,"0"0"-662"16,0 0-103-16,0 0 1 16,0 0-11-16,-31 148-16 15,27-98-9-15,1 7-4 16,0-1-1-16,3 1-9 0,-2 0-8 15,0-9-1 1,0-2-27-16,-5-6-179 0,3-12-281 16,-2-12-333-16</inkml:trace>
  <inkml:trace contextRef="#ctx0" brushRef="#br0" timeOffset="8748.4">20177 15423 1659 0,'0'0'836'16,"0"0"-520"-16,0 0-81 16,0 0-78-16,0 0-97 15,0 0-11-15,0 0 21 16,124-21 2-16,-86 37-18 0,1 6-18 16,-4 2-18-16,-6 6-7 15,-7 3-4-15,-6 1-1 16,-7 3 3-16,-9 3 3 15,0 3 20-15,-20-1 16 16,-16 1 1-16,-11-3-8 16,-4-3-16-16,-5-3-13 15,3-6-11-15,4-2-1 16,7-3-11-16,6-5-85 16,-2-9-184-16,9 0-424 15,7-6-751-15</inkml:trace>
  <inkml:trace contextRef="#ctx0" brushRef="#br0" timeOffset="8965.92">20233 16481 1270 0,'0'0'1306'0,"0"0"-741"15,0 0-435-15,0 0 15 16,0 0-91-16,0 0-36 15,0 0-9-15,124 14-3 16,-82-14-4-16,3 4 3 16,2 1-5-16,0-3-72 15,13-2-164-15,-9 0-314 16,-15 0-499-16</inkml:trace>
  <inkml:trace contextRef="#ctx0" brushRef="#br0" timeOffset="9266.7">20315 16583 1667 0,'0'0'838'16,"0"0"-615"-16,0 0 1 16,0 0-61-16,0 0-112 15,-134 116-25-15,109-75 29 16,2 5 39-16,-2 2 1 0,2-1-20 15,10 1-27 1,7-1-18-16,6 0-8 0,0-3-13 16,19-5-3-16,15-3 2 15,6-1-7 1,7-7 1-16,6-6 4 0,6-4-5 16,-1-4-1-16,2-2-37 15,19-12-99-15,-12-9-188 16,-13-8-470-16</inkml:trace>
  <inkml:trace contextRef="#ctx0" brushRef="#br0" timeOffset="9454.51">20130 16892 1347 0,'0'0'1385'0,"0"0"-1031"0,0 0-180 15,0 0-63-15,0 0-75 16,0 0-18-16,147 54 0 16,-17-54-18-16,-19 0-74 15,-14 0-572-15</inkml:trace>
  <inkml:trace contextRef="#ctx0" brushRef="#br0" timeOffset="31722.46">22367 12593 1370 0,'0'0'1004'0,"0"0"-729"15,0 0-69-15,0 6-40 0,-5 4-103 16,-1 8-51-16,-5 6 24 16,-3 6 55-16,-3 8 26 15,-3 2-14-15,-3 4-29 16,1-1-19-16,0 1-17 15,2-4-23-15,-1-2-9 16,6-4-5-16,4-6 5 16,2-8-5-16,4-6-1 15,3-10 1-15,2-4 5 16,0 0 3-16,0-8 16 16,5-24 19-16,15-16-29 15,7-20-9-15,10-11-5 16,3-7 0-16,3 4-1 0,-5 8 0 15,-9 14 0 1,-4 13 5-16,-10 17 13 0,-7 12 20 16,-2 10-13-16,-4 7-17 15,0 1-8-15,4 1-9 16,3 24-23-16,7 12 14 16,6 16 17-16,0 9 1 15,3 8 1-15,-2 0 8 16,-2-6 2-16,-3-9-4 15,-3-10-7-15,-1-8-1 16,-3-9 0-16,-1-8-8 16,-2-8-60-16,-3-4-125 15,-1-8-123-15,-4-14-157 16,0-18 109-16,-4-4-985 0</inkml:trace>
  <inkml:trace contextRef="#ctx0" brushRef="#br0" timeOffset="31873.74">22387 12769 871 0,'0'0'975'0,"0"0"-598"16,0 0-140-16,0 0-54 15,0 0-101-15,0 0-45 16,0 0 6-16,83 0-19 16,3-3-24-16,-8 2-191 15,-9-3-585-15</inkml:trace>
  <inkml:trace contextRef="#ctx0" brushRef="#br0" timeOffset="32052.38">23027 12853 1575 0,'0'0'937'16,"0"0"-657"-16,0 0-132 15,0 0-79-15,0 0-54 16,0 0-4-16,0 0-11 15,-52 123-7-15,25-85-128 16,7-8-154-16,3-6-385 0</inkml:trace>
  <inkml:trace contextRef="#ctx0" brushRef="#br0" timeOffset="32471.26">23479 12703 2107 0,'0'0'809'0,"0"0"-521"15,0 0 23-15,0 0-150 16,0 0-161-16,0 0 0 16,0 0 0-16,-71 105 9 15,48-61-3-15,4 4-6 16,5-4 0-16,9-6 0 15,5-4-6-15,0-10 4 0,14-6 1 16,12-10 1-16,7-8 1 16,10 0 15-16,4-19 10 15,4-12 19 1,1-7-2-16,-10-4-4 0,-7 2-1 16,-10 0 2-16,-14 2 5 15,-11 5 8-15,0 4-10 16,-13 4-18-16,-18 5-25 15,-3 6 0-15,-3 6 0 16,0 4 0-16,4 4 0 16,2 0-34-16,5 4-78 15,3 12-127-15,11 1-262 16,8 0-305-16,4-7-1170 0</inkml:trace>
  <inkml:trace contextRef="#ctx0" brushRef="#br0" timeOffset="33650.28">22537 15565 1671 0,'0'0'700'16,"0"0"-374"-16,0 0 49 15,0 0-44-15,0 0-91 16,0 0-66-16,0 0-113 16,-10-58-40-16,6 58-21 15,-5 16-31-15,-6 18-19 16,-8 15 50-16,-6 18 0 16,-2 5 9-16,-4 4 3 15,4-1-2-15,4-8-8 16,6-4-2-16,11-15-1 15,1-12 0-15,6-15-5 16,3-15 5-16,0-6 1 16,3-13 16-16,21-49 14 0,14-41-16 15,15-41-13 1,-4 6 2-16,-11 22-3 0,-13 38-1 16,-12 35 0-16,-2 3 1 15,0 6 0-15,-2 5 1 16,-5 16 0-16,2 13-1 15,0 0-2-15,5 28-68 16,5 24 31-16,5 32 32 16,2 2 7-16,-3 8 12 15,-5 0 11-15,-1-19-7 16,-1 1-16-16,-1-13-1 16,-3-13-5-16,-5-10-21 15,-2-14-111-15,-2-8-84 0,0-18-120 16,-4-4-208-1,-12-18-419-15</inkml:trace>
  <inkml:trace contextRef="#ctx0" brushRef="#br0" timeOffset="33819.17">22369 15815 1702 0,'0'0'628'16,"0"0"-538"-16,0 0-27 15,0 0 24-15,0 0-21 16,0 0-45-16,172 27-21 0,-103-17-220 16,-7-10-470-16</inkml:trace>
  <inkml:trace contextRef="#ctx0" brushRef="#br0" timeOffset="33988.69">22928 15887 1625 0,'0'0'665'0,"0"0"-533"16,0 0 33-16,0 0-52 15,-80 111-70-15,58-72-43 16,-1 3-19-16,4 8-152 16,5-15-289-16,8-9-361 0</inkml:trace>
  <inkml:trace contextRef="#ctx0" brushRef="#br0" timeOffset="34409.69">23325 15735 2206 0,'0'0'769'15,"0"0"-486"-15,0 0 33 16,0 0-152-16,0 0-164 15,0 0-9-15,0 0 9 16,-78 98 8-16,62-56-7 16,3 2-1-16,7 0 0 15,4-3-1-15,2-11-8 0,0-2-3 16,13-11-5-16,9-9 4 16,5-8 13-16,4 0 6 15,5-21 9-15,1-15 9 16,1-4 18-16,-5-8 13 15,-8 2 13-15,-7-2-11 16,-11-2 4-16,-7 8-2 16,0 9-36-16,-13 9-23 15,-10 10 0-15,-4 8 0 16,-2 6 0-16,-2 0 0 16,0 6 0-16,4 8-14 15,2-1-17-15,6 2-31 0,1-1-94 16,-3-6-148-1,6-1-309-15,1-7-448 0</inkml:trace>
  <inkml:trace contextRef="#ctx0" brushRef="#br0" timeOffset="36725.15">25446 12637 413 0,'0'0'1901'0,"0"0"-1346"16,0 0-280-16,0 0-67 16,0 0-121-16,0 0-87 15,0 60 1-15,0-10 30 16,0 11 17-16,0 3-26 15,0 0-14-15,2-3-7 16,2-4-1-16,0-7-8 16,-2-10-85-16,4-12-137 15,1-11-117-15,11-20-157 0,-5-23 124 16,1-10-514-16</inkml:trace>
  <inkml:trace contextRef="#ctx0" brushRef="#br0" timeOffset="37179.6">25598 12614 1385 0,'0'0'628'0,"0"0"-397"16,0 0 18-16,0 0-69 15,0 0-67-15,0 0-53 16,120-37-33-16,-93 57 15 16,0 4 13-16,-3 4 19 15,-6 0-15-15,-4-2-24 16,-8-4-7-16,-6-2 11 15,0-4 21-15,0-4 24 16,-18 0-3-16,-4-1-9 0,-7-1-24 16,0-2-21-16,2-3-17 15,7 1-9-15,9-3 0 16,7-3 0-16,4 0-1 16,0 0-1-16,0 1-6 15,6 3-11-15,15 4 0 16,7 7 18-16,10 2 1 15,2 4-1-15,4 3 0 16,-3 2 0-16,-7-2-1 16,-8-1 1-16,-13-2-2 15,-8-3-10-15,-5-1 12 16,-9 0 17-16,-22-1 59 0,-13 1 28 16,-12 2-40-1,-7-2-28-15,1-6-21 0,0 1-10 16,8-4-5-16,7 2-45 15,11-4-102-15,23-2-160 16,9-2-360-16,4-2-395 0</inkml:trace>
  <inkml:trace contextRef="#ctx0" brushRef="#br0" timeOffset="37339.08">26150 13052 2105 0,'0'0'387'16,"0"0"-225"-16,0 0-44 0,0 0-78 16,-75 120-40-16,50-70-88 15,7-7-168-15,3-10-489 16</inkml:trace>
  <inkml:trace contextRef="#ctx0" brushRef="#br0" timeOffset="37722.28">26709 12837 1986 0,'0'0'741'0,"0"0"-378"16,0 0-7-16,0 0-176 15,0 0-180-15,0 0-3 0,0 0 2 16,-56 99 0-16,50-57 0 15,4 0 0-15,2-2-6 16,0-9-13-16,12-4 2 16,5-9 8-16,8-10 1 15,4-8 9-15,6 0 15 16,5-14 5-16,3-12 11 16,-3-4 1-16,-3-3 4 15,-6 2 0-15,-8-1 9 16,-10 6 22-16,-8 2-8 15,-5 8 2-15,0 4-2 16,-18 6-37-16,-11 3-22 0,-11 3-18 16,-9 0-51-16,-7 17-124 15,-22 11-184-15,16-2-359 16,6-2-717-16</inkml:trace>
  <inkml:trace contextRef="#ctx0" brushRef="#br0" timeOffset="38008.41">26104 13912 1141 0,'0'0'1170'0,"0"0"-799"15,0 0-120-15,0 0-130 16,0 0-100-16,0 0 15 16,0 0 6-16,-54 149-11 15,46-95-14-15,-2 2-4 16,6 0-13-16,2-4-90 16,2-8-91-16,0-9-76 15,8-11-260-15,6-15-375 0</inkml:trace>
  <inkml:trace contextRef="#ctx0" brushRef="#br0" timeOffset="38486.51">26065 13891 1547 0,'0'0'858'15,"0"0"-547"-15,0 0-95 16,0 0-111-16,0 0-68 15,0 0 8-15,143-14 15 16,-95 21-22-16,-9 13-20 16,-3 0-9-16,-9 4-8 15,-10 0 5-15,-5 1 3 16,-10-1 1-16,-2-8 19 0,0 2 29 16,-12-4 48-1,-9-3 5-15,-4 2-10 0,-4-5-31 16,4 0-38-16,6-2-31 15,5-2-1-15,9-2-4 16,5-2-64-16,0 0-23 16,0 1 17-16,5 1 32 15,13 7 33-15,4 1 9 16,2 6 1-16,5 2 0 16,-2 4-1-16,-4-2 1 15,-6 4-1-15,-13-1-1 16,-4 2 1-16,-6-1 21 15,-28 2 62-15,-12-2 7 16,-10-2-15-16,-4 0-32 16,0-1-22-16,2-5-20 0,8-3-1 15,13 0-60-15,8-5-126 16,16-8-293-16,9 0-261 16,4 0-195-16</inkml:trace>
  <inkml:trace contextRef="#ctx0" brushRef="#br0" timeOffset="38647.93">26647 14347 1257 0,'0'0'1137'0,"0"0"-759"16,0 0-115-16,0 0-91 16,0 0-120-16,-58 125-52 15,47-85-3-15,3 14-138 16,0-10-220-16,6-8-405 0</inkml:trace>
  <inkml:trace contextRef="#ctx0" brushRef="#br0" timeOffset="38995.61">27164 14111 1798 0,'0'0'917'0,"0"0"-629"16,0 0-114-16,0 0-107 16,0 0-25-16,-93 120-16 15,74-66-13-15,11 0-4 16,8-2-9-16,0-3 0 0,8-9-1 16,19-8 1-16,9-14 1 15,7-12 18-15,1-6 17 16,3-2 50-16,-5-20 43 15,-7-10-33-15,-8-2-21 16,-11-3-3-16,-11 1-9 16,-5 2-33-16,-9 6-27 15,-18 8-3-15,-11 10-23 16,-7 10-7-16,-6 0-43 16,-20 8-128-16,15 8-257 15,8-5-373-15</inkml:trace>
  <inkml:trace contextRef="#ctx0" brushRef="#br0" timeOffset="40891.01">25763 15205 1657 0,'0'0'907'16,"0"0"-527"-16,0 0-43 0,0 0-75 15,0 0-161-15,0 0-101 16,0 0-24-16,-29 31 4 16,36 9 20-16,3 8 1 15,2 7 0-15,-1-4-1 16,-5 2 0-16,1-6-48 16,-5-3-21-16,0-7-24 15,8-7-186-15,-2-12-277 16,-3-12-221-16</inkml:trace>
  <inkml:trace contextRef="#ctx0" brushRef="#br0" timeOffset="41376.35">25801 15058 1949 0,'0'0'691'0,"0"0"-504"16,0 0 7-16,0 0-89 15,0 0-29-15,147 17-25 16,-109 10-22-16,-5-2-10 16,-10 2 7-16,-10 1-4 15,-7-6-1-15,-6 0 13 16,0-5 23-16,-17-2 8 16,-8-1-16-16,-6-2-10 15,0-5-10-15,2 0-19 0,6-3-10 16,10-4-9-1,7 0-6-15,6 0-3 0,0 0-1 16,2 0-14-16,19 0-3 16,15 0 24-16,11 0 11 15,7 0 1-15,2 0 0 16,-3 6-1-16,-6 10 0 16,-10 1-7-16,-10 2 2 15,-12 0 5-15,-5-2 0 16,-10-3 1-16,0 3 7 15,0-4 21-15,-16 1 16 16,-11-4-4-16,-4 3 7 16,-5-2-14-16,-3-1-6 15,-7-1-9-15,5 0-18 16,3-1 0-16,5 6-35 0,10 0-148 16,21-4-295-1,2-1-242-15,4-9-368 0</inkml:trace>
  <inkml:trace contextRef="#ctx0" brushRef="#br0" timeOffset="41544.06">26468 15396 1859 0,'0'0'729'16,"0"0"-407"-16,0 0-91 16,0 0-105-16,0 0-68 0,-100 104-28 15,71-66-21 1,0-2-9-16,6 1-35 0,-4 3-195 15,6-8-236-15,5-10-200 16</inkml:trace>
  <inkml:trace contextRef="#ctx0" brushRef="#br0" timeOffset="41910.08">26915 15127 1508 0,'0'0'1288'0,"0"0"-927"16,0 0-42-16,0 0-133 15,0 0-143-15,-119 59-29 16,97-13-13-16,0 6 0 0,4 5-1 16,9 2 1-16,9-9-1 15,0-6-14-15,18-9-29 16,18-16-20-16,10-10 12 15,10-9 51-15,0-13 1 16,-1-19 17-16,-8-7 27 16,-9-11 6-16,-15-3 17 15,-17 3 13-15,-6-7-2 16,-33 12-17-16,-23 3-29 16,-9 13-32-16,-6 15-1 15,2 14-6-15,9 0-3 16,15 21-105-16,20 16-147 15,15-2-352-15,10-12-333 0</inkml:trace>
  <inkml:trace contextRef="#ctx0" brushRef="#br0" timeOffset="50536.3">25990 16146 791 0,'0'0'1410'0,"0"0"-1070"16,0 0-136-16,-125 0 47 15,92 0-75-15,-3 6-96 0,0 23-49 16,-4 8-16-1,0 12-3-15,5 8-1 0,2 7-10 16,10 10 0-16,12-1-1 16,8-3 0-16,3-6-1 15,5-10 1-15,17-5 1 16,5-9 0-16,2-4 6 16,4-10-6-16,3-8-1 15,4-4 1-15,5-14-1 16,6 0-33-16,18-14-144 15,-9-16-324-15,-16 2-630 0</inkml:trace>
  <inkml:trace contextRef="#ctx0" brushRef="#br0" timeOffset="50800.6">26377 16740 833 0,'0'0'1626'16,"0"0"-1162"-16,0 0-374 16,0 0-18-16,0 0-72 15,0 0-6-15,0 0 5 16,-40 80-17-16,18-48-67 0,-4 3-92 15,-11 14-110-15,8-9-378 16,6-8-1057-16</inkml:trace>
  <inkml:trace contextRef="#ctx0" brushRef="#br0" timeOffset="51086.5">26888 16401 1788 0,'0'0'1124'0,"0"0"-824"15,0 0-56-15,0 0-96 16,0 0-125-16,0 0-23 15,-18 108 0-15,18-38 6 16,0 10-5-16,0 4-1 16,-5-5-24-16,5 9-202 15,0-22-403-15,2-19-546 0</inkml:trace>
  <inkml:trace contextRef="#ctx0" brushRef="#br0" timeOffset="55192.09">22431 13389 816 0,'0'0'1419'0,"0"0"-1078"15,0 0-217-15,0 0-18 16,-86 164 66-16,66-81-38 16,2 3-54-16,3-2-38 15,6-6-27-15,1-8-9 16,4-9-6-16,4-14-20 15,0-12-106-15,0-13-97 16,0-17-50-16,0-15-61 16,7-21 6-16,0-9-581 0</inkml:trace>
  <inkml:trace contextRef="#ctx0" brushRef="#br0" timeOffset="55476.8">22358 13525 1234 0,'0'0'657'0,"0"0"-321"15,0 0-51-15,0 0-141 16,0 0-104-16,0 0-29 16,0 0 19-16,85 24 34 15,-47 2 45-15,-1 4-22 16,-1 5-31-16,-7 2-15 16,-7 2-13-16,-5-2 10 15,-11 1-1-15,-6-3 29 0,0-1 19 16,-12 2-2-1,-11 1-20-15,-12 1-17 0,-2-1-22 16,-1-1-15 0,2-3-8-16,3-8-1 0,8-3-73 15,5-3-125-15,9-7-149 16,5-6-275-16,1-6-537 0</inkml:trace>
  <inkml:trace contextRef="#ctx0" brushRef="#br0" timeOffset="55644.21">22753 14004 494 0,'0'0'1619'0,"0"0"-1316"16,0 0-172-16,0 0-17 0,0 0-78 16,0 0-36-16,-123 137-34 15,88-93-179-15,6-8-272 16,6-8-411-16</inkml:trace>
  <inkml:trace contextRef="#ctx0" brushRef="#br0" timeOffset="56010.69">23399 13636 932 0,'0'0'1521'0,"0"0"-990"15,0 0-264-15,0 0-97 16,0 0-131-16,-114 55-28 16,87-7-10-16,5 3 10 15,4 6-11-15,10 0 0 16,8-9 0-16,0-7-1 16,4-12-9-16,15-8-8 15,6-16 1-15,4-5 17 16,2-4 2-16,5-25 8 15,2-9 22-15,-4-9-5 16,-3-3 7-16,-9 0-4 16,-9 0 8-16,-8 9-1 15,-5 5-1-15,-2 15 8 0,-21 7-44 16,-8 14-3 0,-7 0-20-16,1 0-112 0,-15 29-200 15,10 0-406-15,6-2-331 16</inkml:trace>
  <inkml:trace contextRef="#ctx0" brushRef="#br0" timeOffset="56318.57">22556 14468 1602 0,'0'0'722'0,"0"0"-362"16,0 0 10-16,0 0-133 15,0 0-140-15,0 0-77 16,0 0-11-16,-35 71 48 16,30-27 15-16,3 9-27 15,0 5-26-15,2 2-13 16,0 2-6-16,0 1-1 15,0-7-48-15,0-6-40 16,0-10-144-16,0-18-234 16,0-14-202-16,4-8-480 0</inkml:trace>
  <inkml:trace contextRef="#ctx0" brushRef="#br0" timeOffset="56617.88">22547 14530 1664 0,'0'0'796'16,"0"0"-465"-16,0 0-44 16,0 0-91-16,0 0-118 15,0 0-41-15,0 0 17 16,75-22-3-16,-38 36-16 16,1 4-16-16,-3 4-8 15,-1 5-10-15,-5 0 0 16,-7 3-1-16,-9 3-1 15,-8-4 1-15,-5 3 6 0,0-1 10 16,-5-1 28-16,-14-1 16 16,-6-2-20-16,-6 3-17 15,-5-4-17-15,-4 2-6 16,-2-1-78-16,-2 2-147 16,9-5-328-16,14-12-355 0</inkml:trace>
  <inkml:trace contextRef="#ctx0" brushRef="#br0" timeOffset="56806.48">22928 14871 191 0,'0'0'2301'0,"0"0"-1576"16,0 0-505-16,0 0-72 15,0 0-136-15,0 0-11 0,0 0-1 16,-57 110 9-16,30-66-9 15,-2-3-51-15,11 8-144 16,7-12-336-16,9-13-296 0</inkml:trace>
  <inkml:trace contextRef="#ctx0" brushRef="#br0" timeOffset="57158.53">23640 14597 1564 0,'0'0'1251'0,"0"0"-886"16,0 0-80-16,0 0-80 0,0 0-173 15,0 0-32-15,0 0-1 16,-101 119 1-16,92-69-2 16,5-4 2-16,4-3-9 15,0-10-27-15,20-8-18 16,11-11 13-16,9-14 28 15,4 0 12-15,6-28 1 16,-4-6 9-16,-3-2-1 16,-12 0 1-16,-8 1 13 15,-13 4 31-15,-7 4 17 16,-3 7 13-16,0 2-25 16,-19 8-20-16,-2 2-38 0,-6 5-2 15,-2 3-11 1,0 0-55-16,-4 0-127 0,6 3-155 15,4-1-524-15</inkml:trace>
  <inkml:trace contextRef="#ctx0" brushRef="#br0" timeOffset="57934.16">22371 16356 1861 0,'0'0'911'0,"0"0"-700"16,0 0-102-16,0 0-66 15,0 0 4-15,18 117 41 16,-11-55-4-16,1 1-38 16,0-2-25-16,-4-2-10 15,1-9-10-15,-3-2-1 0,0-4 0 16,0-8-52-1,2-3-104-15,4-4-130 0,5-11-85 16,0-8-279-16,-2-6-706 16</inkml:trace>
  <inkml:trace contextRef="#ctx0" brushRef="#br0" timeOffset="58262.76">22521 16379 1600 0,'0'0'883'16,"0"0"-629"-16,0 0-115 15,0 0-24-15,0 0-55 16,0 0-5-16,0 0 5 0,145 70 5 16,-96-32-1-16,-3 6-25 15,-4 0-20-15,-3 4-7 16,-8-8-3-16,-9 1 3 15,-11-5 6-15,-6 0 17 16,-5-4 29-16,0-3 25 16,-23 0 2-16,-1 1-10 15,-10-6-18-15,-1-2-34 16,-3 0-17-16,-2 0-12 16,-1-4-9-16,6 1-132 15,6-2-155-15,10-5-307 16,9-6-342-16</inkml:trace>
  <inkml:trace contextRef="#ctx0" brushRef="#br0" timeOffset="58459.53">23236 16802 2481 0,'0'0'637'16,"0"0"-542"-16,0 0-13 15,0 0-46-15,-105 122-26 16,78-73-4-16,0 1-6 16,6-3-31-16,7 12-173 15,8-15-177-15,6-12-393 0</inkml:trace>
  <inkml:trace contextRef="#ctx0" brushRef="#br0" timeOffset="58858.01">23461 16704 2082 0,'0'0'763'15,"0"0"-452"-15,0 0-23 16,0 0-173-16,0 0-115 16,0 0 0-16,0 0-1 15,-56 133 2-15,56-83-2 16,0-1 1-16,3-5-2 0,19-1-5 15,7-14-5 1,9-2 6-16,4-18 6 0,3-5 5 16,-1-4 4-16,3-13 7 15,-3-18 20-15,-6 0 21 16,-5-10 14-16,-10-4-4 16,-11 1 26-16,-12-6-7 15,0 6-11-15,-27 5-25 16,-14 7-50-16,-7 14 0 15,-8 6 0-15,-5 12 0 16,3 0 0-16,5 7 0 16,6 7 0-16,12 0 0 15,10 2-57-15,12 3-128 16,13-5-133-16,0 0-312 16,0-2-361-16</inkml:trace>
  <inkml:trace contextRef="#ctx0" brushRef="#br0" timeOffset="59608.85">26026 15887 757 0,'0'0'1231'15,"0"0"-723"-15,0 0-257 16,0 0-19-16,0 0-72 15,0 0-52-15,126-32-36 16,-90 29-32-16,-1-1-27 16,-2 4-11-16,-8 0-2 15,0 0-7-15,0 0-91 16,-5 0-209-16,-5 0-320 16,-8 0-371-16</inkml:trace>
  <inkml:trace contextRef="#ctx0" brushRef="#br0" timeOffset="59855">26117 15873 1768 0,'0'0'550'15,"0"0"-339"-15,0 0-27 16,0 0-72-16,0 0-15 16,-85 117-10-16,72-77-29 15,7-4-22-15,6 0-21 16,0-2-7-16,0-2-7 15,13-8 1-15,9-2-1 16,7-2 8-16,7-6 6 16,8-4-3-16,3-1-12 15,1-9-27-15,2 0-115 0,4-5-182 16,-15-13-362-16,-12 0-532 16</inkml:trace>
  <inkml:trace contextRef="#ctx0" brushRef="#br0" timeOffset="60036.34">26061 16016 1113 0,'0'0'905'15,"0"0"-641"-15,0 0-75 16,0 0-71-16,0 0-111 16,0 0 11-16,0 0 62 15,91 24 10-15,-39-10-45 16,6 2-45-16,29 1-145 0,-14-2-399 15,-6-7-622-15</inkml:trace>
  <inkml:trace contextRef="#ctx0" brushRef="#br0" timeOffset="60231.16">26659 16030 1642 0,'0'0'491'0,"0"0"-406"16,0 0-22-16,0 0-41 0,0 0-15 15,0 0-7-15,-114 138-10 16,87-98-167 0,4-4-386-16</inkml:trace>
  <inkml:trace contextRef="#ctx0" brushRef="#br0" timeOffset="60635.77">27066 15859 2514 0,'0'0'606'0,"0"0"-386"15,0 0-35-15,0 0-145 0,0 0-39 16,0 0 0-16,0 0 1 16,-118 99-2-16,107-64-6 15,2 2-3-15,9-5-6 16,0-7-21-16,5-2 1 16,16-9-2-16,11-14 17 15,5 0 20-15,6-4 9 16,-1-23 1-16,-4 0 1 15,-4-5 1-15,-10-3 30 16,-10 4 36-16,-14-1 36 16,0 1 0-16,-12 5-9 15,-19 3-27-15,-9 15-50 16,-6 3-28-16,-1 5-7 0,2 9-40 16,12 12-155-1,19 2-268-15,12-6-273 0,2-11-648 0</inkml:trace>
  <inkml:trace contextRef="#ctx0" brushRef="#br0" timeOffset="78500.48">28681 11660 1303 0,'0'0'990'15,"0"0"-609"-15,0 0-196 16,0 0-61-16,0 0-99 15,0 93 2-15,0-21 19 0,0 12 13 16,2 0 5 0,6-6-26-16,-2-9-23 0,-1-13-14 15,-1-11 1-15,-2-8-2 16,-2-7-9-16,2-10-149 16,-2-14-132-16,0-6-265 15,0 0-93-15</inkml:trace>
  <inkml:trace contextRef="#ctx0" brushRef="#br0" timeOffset="78775.72">28714 11747 134 0,'0'0'1661'0,"0"0"-1284"16,0 0-167-16,0 0-27 15,0 0-98-15,0 0-36 16,119-33-10-16,-90 56 4 15,-5 2-13-15,-1 4-3 16,-8-1-9-16,-3-2 1 16,-10-2 3-16,-2-2 26 15,0-2 33-15,-7-5 7 16,-13 2 1-16,-7-5-20 16,-2-2-36-16,-2-4-18 15,2-1-15-15,2 0-119 16,2 3-210-16,8 0-166 0,5-4-256 15</inkml:trace>
  <inkml:trace contextRef="#ctx0" brushRef="#br0" timeOffset="79114.28">29167 11798 1468 0,'0'0'784'15,"0"0"-429"-15,0 0 24 16,0 0-139-16,0 0-156 15,0 0-68-15,0 0-15 16,-77-15 1-16,61 35 0 16,3 2-1-16,5 0-1 15,8 0 0-15,0 0-1 0,0-2-1 16,18-2-6-16,7 0 7 16,0 0 1-16,1 0 15 15,-4-2-9-15,-1 0-5 16,-11-2-1-16,-3 0-1 15,-5 1 0-15,-2-4 1 16,0 3 1-16,-15-1 25 16,-10 0 26-16,-8 0-11 15,-7-2-29-15,-1 0-12 16,-1-2-5-16,-7 7-161 16,9-3-329-16,7-4-301 0</inkml:trace>
  <inkml:trace contextRef="#ctx0" brushRef="#br0" timeOffset="79940.32">29053 12766 438 0,'0'0'1176'0,"0"0"-576"16,0 0-249-16,0 0 28 0,0 0-117 15,0 0-108-15,0 0-75 16,5-33-50-16,-5 53-29 16,0 12 10-16,0 16 47 15,0 31 12-15,-3 33-15 16,1 48-9-16,2 20-33 15,0-1 5-15,0 4 14 16,0-20 25-16,0 10-16 16,10 8-11-16,1-1 11 15,-1 1-8-15,-2 4-7 16,-6-8-23-16,0 3 4 16,-2-14-5-16,0-5 5 15,2-13 0-15,-2-3 12 0,0-13-6 16,0-12-3-16,0-18 4 15,0-28-4-15,0-10-1 16,0-11 2-16,0 10 1 16,0 4-11-16,0 4 0 15,-2-8 0-15,0-19 0 16,2-8 0-16,0-18 0 16,0-5 0-16,0-7 0 15,0-6 0-15,0 0 0 16,-2 0 0-16,2 0 0 15,-2 0 0-15,2-5 0 16,-4-9-78-16,0-34-194 16,0 6-502-16,0-14-563 0</inkml:trace>
  <inkml:trace contextRef="#ctx0" brushRef="#br0" timeOffset="81824.72">30341 11648 1408 0,'0'0'999'0,"0"0"-648"16,0 0 11-16,0 0-124 16,0 0-148-16,0 0-90 15,0 0-42-15,-4 5 21 16,0 29 21-16,-1 5 5 16,-1 4-3-16,-4-1-1 0,1-2 7 15,1-4-8-15,-2-7 2 16,4-4-1-16,1-11 1 15,5-5-1-15,0-9 0 16,0 0 14-16,0-9 15 16,0-24 42-16,7-17-45 15,11-15-17-15,2-16-4 16,4-1 0-16,-3 8-4 16,-3 14-2-16,-7 18 6 15,-5 18-5-15,-1 14-1 16,-3 8-6-16,0 2-9 15,3 10-42-15,4 20-33 16,2 14 38-16,0 12 46 16,-2 11 6-16,-3 2 2 15,-1-1 7-15,-5-5 0 0,2-13-8 16,-2-13 5-16,0-14-6 16,2-8 2-16,-2-13 5 15,2-2 17-15,6 0 36 16,0-19 26-16,10-17-16 15,11-16-44-15,5-13-26 16,6-3-21-16,-5 10-188 16,-4 10-279-16,-12 18-108 15,-11 16-434-15</inkml:trace>
  <inkml:trace contextRef="#ctx0" brushRef="#br0" timeOffset="82263.48">30573 11789 1650 0,'0'0'575'16,"0"0"-462"-16,0 0-47 15,0 0-42-15,0 0-9 16,0 0-2-16,44 106 16 16,-17-90-1-16,2-6-13 15,7-9 3-15,-1-1 1 16,1-3-10-16,-5-19 0 15,-6-3-3-15,-7-2-5 16,-9-3 5-16,-9 2-5 16,0-1-1-16,0 5 1 0,-11 4-1 15,-5 4 7-15,1 7 12 16,-1 4-2-16,5 4-8 16,0 1-8-16,1 0 1 15,4 0-1-15,2 0 0 16,-3 6 0-16,3 1 0 15,-4 1 0-15,4 2 0 16,0-2 1-16,2-2-1 16,-1 0 0-16,3-1 0 15,0-1 0-15,0-3-1 16,0-1-1-16,0 0-8 16,0 0-34-16,0 3-44 15,3 4-27-15,3 4-73 0,-4-7-193 16</inkml:trace>
  <inkml:trace contextRef="#ctx0" brushRef="#br0" timeOffset="84049.56">31085 11622 208 0,'0'0'994'0,"0"0"-592"16,0 0-180-16,0 0-21 15,0 0-90-15,0 0-27 16,0 0 46-16,10-2 57 16,-10-2 19-16,0 0 16 15,0 2-33-15,0 0-24 16,0 2-25-16,-2-2-39 15,-10 2-44-15,-3 0-39 0,-8 0-13 16,-4 4-5-16,-2 10 0 16,0 5-9-16,0-2 8 15,2 4 0-15,4-2-5 16,2 3 5-16,5-1 0 16,5-6-7-16,5-1 1 15,6-2 5-15,0 1-7 16,0-3 3-16,9 4-1 15,11 2 0-15,5 2 7 16,6 2 9-16,0 0-3 16,-2 0-6-16,-5-2 0 15,-6-2-1-15,-9-3 0 16,-5-4-7-16,-4-1 8 0,0-2 0 16,-7-2 8-16,-12-2 5 15,-10-2 5-15,-4 0-10 16,-2 0 2-16,2 0-1 15,9-2-7-15,2-4 4 16,8 2-5-16,5 1 0 16,3 2 7-16,4 1-7 15,2 0-1-15,0 0 0 16,0 0-6-16,0 0-6 16,0 0-1-16,0 0-5 15,0 0 1-15,6 0 4 16,10 0-10-16,4 0 10 15,6 0 13-15,6 0 12 16,-1-4-6-16,2-3-5 0,-4-6 7 16,-2 3-8-16,-7-2 0 15,-2 2 1-15,-4 0-1 16,-4 2 1-16,-5 2 5 16,-3 0 8-16,-2-2 2 15,0-1 4-15,-11 2 1 16,-14-5-8-16,-10 2-11 15,-5-5 5-15,-3 3-5 16,-1 1-1-16,6-1 0 16,4 0 0-16,10 3-1 15,6 2-1-15,7 0 0 16,7 3 1-16,4 3-1 16,0-1 0-16,0-5-5 0,0 2-12 15,11-8 9-15,13-2 8 16,10-6-1-16,8 2-3 15,7-4 5-15,0 1 0 16,2 4 0-16,-7 4 0 16,-3 3 0-16,-10 2 0 15,-8 3 0-15,-10 4 1 16,-7 0-1-16,-4 2 1 16,1 0 0-16,-3 0-1 15,0 0 0-15,0 0 0 16,0 0 0-16,0 0 0 15,0 0 0-15,-9 0 0 0,-6 0 1 16,-8 2 0 0,-8 8-1-16,-4 4-1 0,-4 4-7 15,-1 2 7-15,5 2-10 16,3 0 4-16,6 0-2 16,5-2 3-16,6-1 4 15,4-4-4-15,6-1 0 16,3-1 0-16,2-4 5 15,0 4-7-15,0-1 7 16,9 1 0-16,9 6 1 16,6-1 0-16,5 1 7 15,3 2 2-15,1-1 0 16,-4 0-8-16,-4-1-1 16,-8-5-1-16,-5 3-8 15,-6-3 3-15,-1 2 6 0,-5 0 0 16,0-2 0-1,0-1 1-15,-3-2 5 0,-15-2 2 16,-6-2-1-16,-7-3 10 16,-5 0-5-16,-2 1-5 15,0-4-1-15,5 2-6 16,2-1 0-16,6-2 0 16,8 0 1-16,7 0 8 15,4 0-2-15,6 0 11 16,0 0-1-16,0 0-8 15,0 0-9-15,0 0-1 16,4 0-11-16,14 0-4 16,9-8 16-16,9-1 0 15,1 0 2-15,1-2 4 16,-2-1-6-16,-10 2 0 0,-5 2 0 16,-6 0 1-16,-8 0 10 15,-2-2-1-15,-5 3 2 16,0-6 14-16,-14 1-11 15,-13 0-14-15,-9 0-1 16,-1 2 0-16,-1 0 0 16,7 4 0-16,8 2-1 15,8 0 0-15,8 1 0 16,3 2 1-16,4-1-1 16,0 2 1-16,0-3-1 0,0 2 0 15,0 1 0-15,0-1-5 16,0-2 0-16,0 3-8 15,0 0-89-15,0 0-557 16,-11 3-829-16</inkml:trace>
  <inkml:trace contextRef="#ctx0" brushRef="#br0" timeOffset="87173.86">30172 12308 1053 0,'0'0'1183'0,"0"0"-715"16,0 0-256-16,0 0-64 15,0 0-115-15,0 0-32 0,-9 29-1 16,14 2 10 0,6 7 5-16,2 0 5 0,-2 1-10 15,0-6-8-15,0 2-2 16,1-5-54-16,-4-4-215 15,1-12-253-15,-1-8-179 16,-6-6-709-16</inkml:trace>
  <inkml:trace contextRef="#ctx0" brushRef="#br0" timeOffset="87351.94">30299 12316 124 0,'0'0'1632'0,"0"0"-1099"16,0 0-382-1,0 0-68-15,0 0-28 0,0 0 9 16,-105 117-16-16,74-82-27 16,2 0-14-16,5-5-7 15,1-6-39-15,-8-6-153 16,4-9-349-16,5-9-653 0</inkml:trace>
  <inkml:trace contextRef="#ctx0" brushRef="#br0" timeOffset="87504.71">30328 12378 1575 0,'0'0'683'15,"0"0"-389"-15,0 0-102 16,0 0-140-16,0 0-52 0,0 0-55 16,0 0-284-16,46 68-372 15</inkml:trace>
  <inkml:trace contextRef="#ctx0" brushRef="#br0" timeOffset="87621.34">30277 12543 55 0,'0'0'1390'16,"0"0"-1225"-16,0 0-95 16,0 0-70-16,149 4-6 15,-109-4-713-15</inkml:trace>
  <inkml:trace contextRef="#ctx0" brushRef="#br0" timeOffset="87923.58">30611 12424 920 0,'0'0'1131'0,"0"0"-816"16,0 0-91-16,0 0-130 15,0 0-67-15,0 0-20 16,0 0-1-16,-118 97-6 15,113-71-2-15,5-2 1 16,0-6-13-16,11-6-54 16,12-8 1-16,4-4 67 15,6 0 15-15,2-16 9 0,-1-8-4 16,-7-4 13-16,-9-1 72 16,-9-1 45-1,-9 5-8-15,0 0-44 0,-13 7-65 16,-14 6-33-1,-7 12-92-15,-15 0-162 0,9 18-280 16,7 0-639-16</inkml:trace>
  <inkml:trace contextRef="#ctx0" brushRef="#br0" timeOffset="88219.36">31079 12296 709 0,'0'0'1185'16,"0"0"-701"-16,0 0-354 15,0 0-51-15,0 0-10 16,0 0 52-16,0 0-5 15,78 76-38-15,-47-52-26 16,1-2-27-16,3 3-24 16,-2-6-1-16,-1 2-104 15,-6-10-215-15,-8-2-359 16,-9-9-622-16</inkml:trace>
  <inkml:trace contextRef="#ctx0" brushRef="#br0" timeOffset="88384.06">31320 12350 935 0,'0'0'667'16,"0"0"-84"-16,0 0-302 16,0 0-89-16,0 0-134 15,0 0-52-15,0 0-6 16,-59 27 1-16,35-4-1 16,-3 4-8-16,-17 8-155 15,4-3-211-15,3-10-517 0</inkml:trace>
  <inkml:trace contextRef="#ctx0" brushRef="#br0" timeOffset="88537.95">31424 12394 1132 0,'0'0'1184'0,"0"0"-888"15,0 0-125-15,0 0-121 16,0 0-50-16,0 0-139 15,116-32-405-15,-116 44-399 0</inkml:trace>
  <inkml:trace contextRef="#ctx0" brushRef="#br0" timeOffset="88667.22">31424 12394 91 0,'16'96'1529'15,"-16"-96"-1270"-15,9 3-155 0,17-2-31 16,10 2-22-16,28-3-51 15,-6 0-1-15,-8 0-524 0</inkml:trace>
  <inkml:trace contextRef="#ctx0" brushRef="#br0" timeOffset="88846.36">31870 12253 846 0,'0'0'1346'0,"0"0"-886"16,0 0-324-16,0 0-94 16,0 0-29-16,0 0-7 0,-31 121-6 15,22-47-86-15,2-10-277 16,-2-5-801-16</inkml:trace>
  <inkml:trace contextRef="#ctx0" brushRef="#br0" timeOffset="89543.15">30567 12959 72 0,'0'0'1757'0,"0"0"-1065"15,0 0-308-15,0 0-45 16,0 0-128-16,0 0-85 15,0 0-66-15,4 0-48 16,-4 35-12-16,0 17 9 16,-4 30 12-16,-4 37 3 15,4 29 5-15,2 16-4 16,2-1-4-16,0-11-10 16,2-5-2-16,10-4-2 15,1-2-1-15,2-3 6 16,3 2-11-16,-2-1-1 0,-3 4-1 15,-4 0-8 1,-5-4 7-16,-4 0 1 0,0-2 0 16,0-3 0-16,-13-4 0 15,0-2 1-15,1-12 1 16,2-13 5-16,-2-27-6 16,3-13 0-16,-2-6-1 15,0 6-6-15,-2 5-5 16,0 8-47-16,-1-9-91 15,-9-15-157-15,6-10-486 16,3-21-1327-16</inkml:trace>
  <inkml:trace contextRef="#ctx0" brushRef="#br0" timeOffset="90355.64">31652 13104 140 0,'0'0'1675'0,"0"0"-1128"15,0 0-223-15,0 0 14 16,0 0-120-16,0 0-86 16,0 0-44-16,-14-28-29 15,12 49-37-15,-3 18-7 16,1 37 50-16,2 49 1 16,2 47-2-16,0 28-16 15,0 13-16-15,0-11 38 16,0-11-7-16,0 6-7 15,0-5-10-15,0 1-18 0,0-7-28 16,0-7 0 0,0-14 0-16,0-5 0 0,-4-4 0 15,-1-7 0-15,3-7 0 16,2-8 0-16,2-9 0 16,24-7 0-16,1-23 0 15,-2-22 0-15,-5-25 0 16,-7-12 0-16,1-3 0 15,-3-7 0-15,-3-5 0 16,-6-10 0-16,1-7 0 16,-3-4 0-16,0 0 0 15,0 0 0-15,-5 0-9 16,-19-15-135-16,2-5-346 16,0-11-483-16</inkml:trace>
  <inkml:trace contextRef="#ctx0" brushRef="#br0" timeOffset="92947.97">32776 11337 2225 0,'0'0'812'0,"0"0"-498"16,0 0-47-16,0 0-180 0,0 0-65 16,0 0-22-1,81-22-5-15,-39 21 4 0,3-1-11 16,-5 2 3-1,-5 0-6-15,-6 0-7 0,-6 6-58 16,-12 4-225-16,-11 4-267 16,-20-5-140-16,-14-4-228 0</inkml:trace>
  <inkml:trace contextRef="#ctx0" brushRef="#br0" timeOffset="93124.21">32685 11337 747 0,'0'0'1062'15,"0"0"-697"-15,0 0-225 16,0 0-70-16,0 0 136 0,-29 127-19 16,25-69-53-16,-1 3-74 15,5-1-42-15,0-5-17 16,0-5-1-16,0-7-145 16,2-12-207-16,1-10-318 15,-1-15-957-15</inkml:trace>
  <inkml:trace contextRef="#ctx0" brushRef="#br0" timeOffset="93292.95">32697 11590 202 0,'0'0'1845'16,"0"0"-1353"-16,0 0-294 0,0 0-60 15,0 0-91-15,162-24-41 16,-106 24-6-16,11 2-73 15,-18 10-401-15,-9-3-934 0</inkml:trace>
  <inkml:trace contextRef="#ctx0" brushRef="#br0" timeOffset="94026.16">32402 12421 1699 0,'0'0'694'16,"0"0"-387"-16,0 0-26 15,0 0-148-15,0 0-97 16,0 0-36-16,0 0 0 16,36 32 10-16,-12-7 8 15,5 4-2-15,-2 1-8 16,0-5-7-16,0 2 0 16,-3-2-1-16,-4-6-100 15,1 1-171-15,-9-7-208 16,-5-8-246-16</inkml:trace>
  <inkml:trace contextRef="#ctx0" brushRef="#br0" timeOffset="94232.54">32634 12384 1493 0,'0'0'772'15,"0"0"-480"-15,0 0-82 16,0 0-120-16,0 0-63 15,0 0 5-15,-143 102 31 16,112-61-12-16,2-2-29 16,2 0-14-16,5-1-8 15,2-4 0-15,2-3-50 16,-1 6-147-16,3-9-162 0,3-10-409 16</inkml:trace>
  <inkml:trace contextRef="#ctx0" brushRef="#br0" timeOffset="94450.25">32695 12511 614 0,'0'0'1546'15,"0"0"-1088"-15,0 0-193 16,0 0-95-16,0 0-119 0,0 0-51 15,0 0-12-15,31-13-5 16,-14 22-87-16,1 6-171 16,-5-3-290-16,-6-2-536 0</inkml:trace>
  <inkml:trace contextRef="#ctx0" brushRef="#br0" timeOffset="94601.19">32695 12511 770 0,'-94'116'1106'0,"94"-116"-606"16,0 0-296-16,0 0-79 16,9 0-99-16,10 0-26 15,15 4-27-15,15 0-156 16,-6 0-354-16,-6-4-1057 0</inkml:trace>
  <inkml:trace contextRef="#ctx0" brushRef="#br0" timeOffset="96429.98">32874 12498 120 0,'0'0'1522'0,"0"0"-1167"15,0 0-220-15,0 0-89 16,0 0-35-16,0 0-2 16,0 0 12-16,-31 101 20 15,29-65-4-15,0-2-7 16,2-2-15-16,0-4-14 15,0-4 5-15,9-8-5 0,4-4-1 16,8-6 1 0,-4-6 6-16,10 0 14 0,2-6 0 15,4-16 10-15,0-6-5 16,-6-4 22-16,-11-3 52 16,-9-4 17-16,-7 5-27 15,0 2-14-15,-4 7-21 16,-10 10-32-16,-6 7-23 15,0 5-72-15,-11 3-139 16,-1 0-377-16,8 0-1006 0</inkml:trace>
  <inkml:trace contextRef="#ctx0" brushRef="#br0" timeOffset="96679.11">33364 12489 924 0,'0'0'1131'0,"0"0"-665"15,0 0-283-15,0 0-72 16,0 0-92-16,0 0-18 16,0 0 1-16,68 66-1 15,-46-38 1-15,0 3-1 16,-1-6-1-16,-4 0-8 15,-1-4-150-15,-7-3-120 16,-3-7-200-16,-4-9-264 0</inkml:trace>
  <inkml:trace contextRef="#ctx0" brushRef="#br0" timeOffset="96873.72">33570 12440 225 0,'0'0'1631'15,"0"0"-1278"-15,0 0-183 16,0 0-111-16,0 0-49 16,0 0-2-16,0 0 2 15,-79 87 19-15,48-59-6 16,-4 0-9-16,-5-2-14 16,-18 4-57-16,14-8-266 15,1-8-652-15</inkml:trace>
  <inkml:trace contextRef="#ctx0" brushRef="#br0" timeOffset="97029.35">33541 12531 798 0,'0'0'819'0,"0"0"-309"16,0 0-321-16,0 0-99 15,0 0-73-15,0 0-17 16,118-23-194-16,-116 36-383 15,-2-3-379-15</inkml:trace>
  <inkml:trace contextRef="#ctx0" brushRef="#br0" timeOffset="97151.27">33541 12531 170 0,'16'102'782'16,"-16"-96"-590"-16,2 0-12 0,13 0-54 15,8 1-63-15,12-7-33 16,-4 0-30-16,-4 0-380 0</inkml:trace>
  <inkml:trace contextRef="#ctx0" brushRef="#br0" timeOffset="97345.81">33734 12471 436 0,'0'0'1234'16,"0"0"-641"-16,0 0-375 15,0 0-90-15,0 0-93 16,0 0-15-16,0 0 2 0,-15 110-3 16,11-63-10-1,-4 6-9-15,-7 19-7 0,-1-11-230 16,-3-11-499-16</inkml:trace>
  <inkml:trace contextRef="#ctx0" brushRef="#br0" timeOffset="97923.44">32781 13058 819 0,'0'0'888'0,"0"0"-300"16,0 0-316-16,0 0-80 16,0 0-114-16,0 0 56 15,-55 208 44-15,28-52 29 16,-4 33-54-16,2 18-75 15,4 5-35-15,12 1-16 16,13 10 2-16,0 7 2 16,13 3-14-16,16-3-1 15,0-6-8-15,-4-14 1 16,-12-18-3-16,-13-19 1 16,0-25 1-16,-11-36-7 15,-5-32-1-15,1-27 0 0,3-17-2 16,-1-5-52-16,-3-4-93 15,-15-17-149-15,5-10-373 16,3 0-622-16</inkml:trace>
  <inkml:trace contextRef="#ctx0" brushRef="#br0" timeOffset="98440.96">33864 13415 1237 0,'0'0'801'0,"0"0"-456"16,0 0 142-16,0 0-152 16,0 0-69-16,0 0-77 0,0 0-78 15,0-87-58-15,0 104-49 16,-5 23-4-16,-17 40-1 15,-7 55-1-15,3 67 2 16,5 35 20-16,8 11 17 16,5-1 13-16,-6-29-2 15,-11-4-27-15,-4-4-11 16,-11-3-8-16,-2-11-2 16,-1-4 0-16,6-9 1 15,10-23 0-15,7-16-1 16,11-31-6-16,2-29-18 15,7-27-39-15,0-13-33 16,0 1-29-16,-11 2-92 16,0-8-254-16,-4-17-281 0</inkml:trace>
  <inkml:trace contextRef="#ctx0" brushRef="#br0" timeOffset="153296.76">21812 3707 1796 0,'0'0'703'0,"0"0"-434"16,0 0-147-16,0 0 103 15,-138-4-54-15,87 4-62 16,-5 24-39-16,-6 19-23 16,-16 29 2-16,-13 32-19 15,-9 32-13-15,3 13-17 0,20-1 0 16,23-10 2-1,31-15-2-15,21-6 6 0,2-23-1 16,29-22-5-16,14-20 0 16,35-8 11-16,51-2 31 15,63-14 5-15,35-14-8 16,2-16 3-16,-24-34-11 16,-62-4-10-16,-36 0-4 15,-33 2 4-15,-14-5-2 16,2-13 1-16,1-14 1 15,1-30-2-15,-20-30 1 16,-17 10-13-16,-18 7-7 16,-9 15-19-16,-11 22-10 15,-20-5 11-15,-16-1-15 16,-16 13-1-16,-30 6 26 0,-36 13-5 16,6 14-8-16,9 11-20 15,16 13-5-15,25 12-7 16,0 0-13-16,1 4-151 15,24 42-345-15,16-2-209 16,19 3-242-16</inkml:trace>
  <inkml:trace contextRef="#ctx0" brushRef="#br0" timeOffset="154369.38">21699 4088 1815 0,'0'0'713'0,"0"0"-435"16,0 0 65-16,0 0-220 16,0 0-101-16,0 0-22 15,0 0-55-15,-27 53 42 16,25-13 13-16,2 8 12 15,-2 4 25-15,-3 1-1 16,2-2-15-16,1 0-15 16,0 1-6-16,0-5 1 15,0 2 0-15,-2-3-1 16,1-6-7-16,-1-3-155 16,4-12-159-16,-2-6-226 15,2-16-215-15</inkml:trace>
  <inkml:trace contextRef="#ctx0" brushRef="#br0" timeOffset="154857.26">21616 4057 1689 0,'0'0'588'16,"0"0"-408"-16,0 0 54 15,0 0-61-15,0 0-100 16,0 0-44-16,119-63 1 15,-73 89-5-15,1 7-5 16,-5 1-12-16,-11 2 0 16,-8 0 2-16,-10-4-4 0,-9-2 3 15,-4 0 15 1,0-3 24-16,-13-2-3 0,-9-3-3 16,0-2 2-16,-1-4-14 15,5-6 1-15,7-2-18 16,5-5-2-16,6-1-4 15,0-2-2-15,0 0-5 16,0 0-9-16,11 1-22 16,9 5 24-16,7 4 7 15,4 6 8-15,3 2-1 16,-3 4-7-16,-4 5 0 16,-8-1 0-16,-9 3-1 0,-10 2 0 15,0-1 1 1,-25 2 11-16,-18-3 34 0,-8 0-6 15,-2-5-3-15,-3-6 12 16,7-6-15-16,6-5-5 16,10-7-10-16,2 0-6 15,4 0-12-15,0-11-1 16,-6-7-34-16,6 5-219 16,5-4-656-16</inkml:trace>
  <inkml:trace contextRef="#ctx0" brushRef="#br0" timeOffset="155645.59">27474 4103 1753 0,'0'0'594'16,"0"0"-380"-16,-154-71 101 0,89 46-43 15,10 6-54-15,8 9-134 16,4 8-60-16,4 2-23 16,-9 20-1-16,-7 25-16 15,-11 17-8-15,-8 16 10 16,-9 27 8-16,1 25 6 15,13 20 6-15,22 1-6 16,31-23 5-16,16-38-5 16,14-34 0-16,28-8 12 15,41 10 0-15,54-4 15 16,56-14-12-16,15-28 6 16,-11-16 4-16,-35-44 40 15,-52-2-16-15,-30-3-20 16,-25 6 8-16,-13-7 1 15,3-29-1-15,-7-33-23 0,-15-38-13 16,-23-4 0-16,-16 29-1 16,-20 33-21-16,-2 42-61 15,-6 11 41-15,-16 3 16 16,-14 7 19-16,-11 6-39 16,3 22-14-16,10 5-13 15,6 32-262-15,22 5-329 16,15-2-511-16</inkml:trace>
  <inkml:trace contextRef="#ctx0" brushRef="#br0" timeOffset="155925.17">27463 4453 1300 0,'0'0'1004'0,"0"0"-694"15,0 0 56-15,0 0-67 16,-116-46-148-16,74 46-98 16,-8 9-43-16,-1 16-10 15,0 12-1-15,6 2-8 16,8 5-1-16,8 5 1 16,10 0 0-16,13-5 8 15,6-7-8-15,9-5-3 16,29-6-3-16,13-8-2 15,21-6 17-15,44-9-42 16,-14-3-268-16,-15 0-796 0</inkml:trace>
  <inkml:trace contextRef="#ctx0" brushRef="#br0" timeOffset="157298.73">22238 7538 208 0,'0'0'1933'16,"0"0"-1346"-16,0 0-310 15,-125-85 34-15,76 68-76 16,-6 12-164-16,-3 5-61 16,-11 4 2-16,-7 28-12 15,-9 18 0-15,-13 29 1 16,-9 35-1-16,-2 36 6 15,11 14-4-15,25-3 5 16,25-6-2-16,28-15-5 16,20 2 0-16,0-23 21 0,27-28 24 15,11-30-11-15,13-22-14 16,38 0 2-16,45-11-4 16,53-24 18-16,16-12 5 15,-12-44-4-15,-21-23-7 16,-36-14-13-16,-12-8 13 15,-14-7-18-15,-29 14-11 16,-23 15 7-16,-18-13-2 16,-20-21 1-16,-16-22 5 15,-2 0-5-15,-20 31-7 16,-14 39-45-16,-10 15-6 16,-18 2-8-16,-41 1 29 0,-45 7 14 15,-27 16-25 1,13 8-10-16,36 10-3 15,49 2-60-15,8 2-121 0,13 13-555 16,4 4-428-16</inkml:trace>
  <inkml:trace contextRef="#ctx0" brushRef="#br0" timeOffset="157773.45">21897 7772 1136 0,'0'0'1139'0,"0"0"-765"16,0 0-107-16,0 0-59 0,0 0-140 16,0 0-34-1,-31 105 81-15,6-50-8 0,-6 10-47 16,-2 3-27-16,-3 2-12 16,5-4-20-16,2-4 0 15,4-9-1-15,8-9-1 16,3-14-5-16,7-13-9 15,3-8-16-15,4-9 31 16,0-9 32-16,0-26-8 16,25-31-18-16,10-47 1 15,9-33-5-15,2 7 7 16,-13 34-9-16,-14 42-6 16,-7 39 5-16,-1 7 1 15,-5 2 2-15,-1 5 5 16,0 10-7-16,1 0 0 0,7 18-32 15,8 22-1-15,6 16 29 16,6 16 4-16,0 12 12 16,1 4 25-16,-1-1-1 15,-2-5-4-15,-2-5-11 16,-2-13-3-16,-4-10-17 16,-8-12-1-16,-1-10-10 15,-8-14-152-15,-6-18-363 16,0-6-87-16,0-20-706 0</inkml:trace>
  <inkml:trace contextRef="#ctx0" brushRef="#br0" timeOffset="157915.81">21787 8079 1728 0,'0'0'810'0,"0"0"-515"0,0 0-157 15,0 0-59-15,0 0 8 16,143 14-36-16,-41 12-51 15,-10-4-277-15,-7-4-528 0</inkml:trace>
  <inkml:trace contextRef="#ctx0" brushRef="#br0" timeOffset="158725.85">28109 7985 1996 0,'0'0'608'16,"0"0"-295"-16,-132-88 32 15,79 58-142-15,2 10-144 0,1 9-45 16,0 11-14 0,-6 0-9-16,-13 32-35 0,-7 17-7 15,-4 15 47-15,-1 14 3 16,-1 26 1-16,6 26-1 16,16 28 0-16,20 5 1 15,29-28 23-15,11-35 19 16,9-40-15-16,24-12-6 15,20 5-12-15,39 0 40 16,40-4 5-16,39-33-3 16,9-16-18-16,-12-27-1 15,-39-17-1-15,-45 3-8 0,-22 1 1 16,-8-1-6-16,4-13 0 16,0-14 0-16,7-32 0 15,-12-25-8-15,-26-25 5 16,-18 9-15-16,-9 27-6 15,-27 38-33-15,-17 26-12 16,-34-4-18-16,-43 0 5 16,-35 4-17-16,11 18 52 15,30 15-26-15,16 11-104 16,46 6-361-16,2-1-411 0</inkml:trace>
  <inkml:trace contextRef="#ctx0" brushRef="#br0" timeOffset="158921.29">27799 7967 1642 0,'0'0'578'15,"0"0"-417"-15,0 0 211 16,0 0-69-16,40 144-184 16,-35-80-34-16,-1 8-34 15,-4 5-30-15,0 0-20 16,0 0-1-16,0-5-132 15,-17 4-234-15,-2-17-288 16,1-19-365-16</inkml:trace>
  <inkml:trace contextRef="#ctx0" brushRef="#br0" timeOffset="159213.42">27886 8211 2008 0,'0'0'547'0,"0"0"-339"16,116-6 111-16,-60 6-133 16,-3 8-108-16,-4 14-26 15,-9 5-17-15,-6 0-17 16,-9 6-2-16,-10-1-4 16,-7 0-4-16,-6 0-2 15,-2-1 3-15,0 0 6 16,-6-1 6-16,-13-2 18 15,-6-2-2-15,-9 1-8 0,-4-4-2 16,-4 0-18-16,-2-6-8 16,-1 1-1-1,-2-8-231-15,11-4-496 0,8-6-944 16</inkml:trace>
  <inkml:trace contextRef="#ctx0" brushRef="#br0" timeOffset="159940.99">31529 5795 2116 0,'0'0'591'0,"0"0"-319"15,0 0 25-15,-141-104-212 16,83 94-85-16,-13 10-33 15,-31 22-13-15,-34 46 4 16,-31 36 22-16,-7 24 20 16,22 9 9-16,32 1 3 15,36-12-12-15,24-2 8 16,21-7-7-16,28-6 10 16,11-21 0-16,19-16 10 15,18-16 0-15,38 0 26 16,66 5 6-16,78-13 10 0,36-17 19 15,5-33-19-15,-29-22-16 16,-53-32-17-16,-39-3-15 16,-39 0 33-16,-36 9-5 15,-17-8-13-15,0-29-3 16,-7-40-6-16,-20-44-13 16,-20-13-8-16,-38 15-25 15,-20 41-1-15,2 47-59 16,-2 31-22-16,-24 8 23 15,-39 8 0-15,2 8 39 16,1 10-62-16,-9 15-93 16,50 22-424-16,4-2-265 0</inkml:trace>
  <inkml:trace contextRef="#ctx0" brushRef="#br0" timeOffset="160138.53">31070 6114 1538 0,'0'0'888'16,"0"0"-665"-16,0 0 233 16,0 0-369-16,0 0-51 15,145 0-9-15,-99 0-8 16,6 2-18-16,1 8 8 16,-4 0-9-16,-2 4-9 15,-5 2-95-15,-10 0-386 16,-17-6-318-16</inkml:trace>
  <inkml:trace contextRef="#ctx0" brushRef="#br0" timeOffset="160376.51">31199 6242 914 0,'0'0'1162'0,"0"0"-905"16,0 0-13-16,0 0-18 15,0 0-84-15,0 0-80 16,-104 125-38-16,83-85-11 15,-1 1 6-15,0 3 4 16,4 0-4-16,5-1-2 16,8-7-10-16,5-4 5 15,7-6 12-15,29-6 21 0,14-4 26 16,18-8-7-16,7-6-28 16,27-2-36-16,-17 0-299 15,-22-10-451-15</inkml:trace>
  <inkml:trace contextRef="#ctx0" brushRef="#br0" timeOffset="160535.93">31143 6492 2160 0,'0'0'478'16,"0"0"-278"-16,0 0-26 15,0 0-56-15,141-1-54 16,-72 1-64-16,38 3-37 15,-16 10-464-15,-13-7-647 0</inkml:trace>
  <inkml:trace contextRef="#ctx0" brushRef="#br0" timeOffset="162313.25">21949 5350 1557 0,'0'0'1085'0,"0"0"-773"0,0 0-22 16,0 0-95-16,0 0-155 15,0 0-40-15,-41 14-51 16,34 52 26-16,-4 46 25 15,-5 53 5-15,-5 27-4 16,-4 15 29-16,-2-9 54 16,-2-13-16-16,2-1 2 15,3-5-1-15,4-9-15 16,6-17-1-16,8-37-16 16,2-33-16-16,4-33-7 15,-3-13-13-15,1-3-1 16,0-4 0-16,0-5-6 15,-1-12-69-15,1-7-90 0,2-6-88 16,0-3-105-16,0-20-184 16,0-9-595-16</inkml:trace>
  <inkml:trace contextRef="#ctx0" brushRef="#br0" timeOffset="162810.44">21766 5167 1664 0,'0'0'757'16,"0"0"-568"-16,0 0-84 15,0 0 3-15,0 0-22 16,0 0-32-16,-81 111-31 15,50-69-14-15,-7 4-9 16,-24 18-142-16,10-14-219 16,6-12-414-16</inkml:trace>
  <inkml:trace contextRef="#ctx0" brushRef="#br0" timeOffset="162975.51">21866 5243 1788 0,'0'0'564'0,"0"0"-494"16,0 0 69-16,0 0-24 16,0 0-58-16,129 135-35 15,-86-85-22-15,26 22-56 16,-9-12-266-16,-10-11-453 0</inkml:trace>
  <inkml:trace contextRef="#ctx0" brushRef="#br0" timeOffset="164123.19">21309 3753 1945 0,'0'0'617'0,"0"0"-381"16,0 0 57-16,0 0-67 0,0 0-75 16,0 0-44-16,0 0-13 15,-9-71-7-15,4 40-13 16,-4-9-16-16,-4-6-4 16,-14-10-12-16,-8-7-1 15,-17-1-32-15,-12 1-9 16,-11 3-25-16,-10 10-8 15,-9 7-5-15,-4 15-5 16,-20 13 20-16,11 15 4 16,-4 0 18-16,1 31-15 15,17 15-71-15,-10 20 86 16,-2 28 1-16,1 39 2 16,8 45-2-16,13 15-1 15,25-6 1-15,25-25 2 16,22-36 5-16,11-29 7 0,0-19 14 15,23-22-13-15,12-10-3 16,36 5 2-16,56 2 10 16,64-12 19-16,26-22 2 15,-12-19-9-15,-47-6-22 16,-64-11-14-16,-32-2-66 16,5-19-172-16,-12 2-422 15,-15-6-281-15</inkml:trace>
  <inkml:trace contextRef="#ctx0" brushRef="#br0" timeOffset="164461.82">20520 4275 2278 0,'0'0'838'0,"0"0"-625"16,0 0-41-16,0 0-62 15,0 0-70-15,0 0-28 16,0 0 27-16,76 86 21 16,-38-49-6-16,1 0-18 15,2 1-16-15,-3 0-5 16,-5-1-5-16,-6-6-8 16,-7 0-1-16,-4-5 0 15,-10-2 5-15,-2-4-5 0,-4-2 0 16,0 0 0-16,0-4 7 15,0 0-8-15,-15 1-1 16,-9 0-7-16,-14 5-8 16,-11 0-31-16,-39 13-133 15,13-7-342-15,4-8-507 0</inkml:trace>
  <inkml:trace contextRef="#ctx0" brushRef="#br0" timeOffset="165317.01">23330 4466 1920 0,'0'0'561'16,"0"0"-317"-16,0 0 52 0,0 0-115 15,0 0-146 1,0 0-35-16,42-7 0 0,39 7 38 16,54 0 13-16,73 2-14 15,50 4-9-15,41 5-13 16,25 3 8-16,15 0-4 16,16-3-5-16,-17 1-7 15,-42-3 11-15,-59-4 0 16,-81-2-18-16,-65-3-1 15,-44 0-1-15,-38 0-5 16,-9 0-76-16,-83-18-5 16,-8-3-487-16,-20 2-221 0</inkml:trace>
  <inkml:trace contextRef="#ctx0" brushRef="#br0" timeOffset="165682.13">24332 4181 1986 0,'0'0'580'0,"0"0"-436"16,0 0 56-16,-158 44-43 15,82-16-92-15,-8 4-34 16,-5 4 4-16,-1 0-13 15</inkml:trace>
  <inkml:trace contextRef="#ctx0" brushRef="#br0" timeOffset="165718.67">24143 4931 0 0,'112'1'0'0,"48"-1"0"15,50 27 0-15,8 11 0 16</inkml:trace>
  <inkml:trace contextRef="#ctx0" brushRef="#br0" timeOffset="166722.18">25007 7261 0 0,'-10'6'0'0,"-91"6"0"16,50-12 0-16,-90 0 0 16,-15-5 0-16,34-28 0 15,138 13 0-15,19-4 0 16,-10 2 0-16,-61 0 0 15,12 4 0-15,-3 11 0 0,25-11 0 16,-68-43 0 0,3-14 0-16,11-1 0 0,12-5 0 15,9-7 0-15,6-5 0 16,0 93 0-16,0 0 0 16,0-7 0-16,0-15 0 15,0 0 0-15,0-27 0 16,-13-22 0-16,15 27 0 15,0 4 0-15,2-21 0 16,1 5 0-16,2 2 0 16,-1-3 0-16,6-4 0 15,-3 61 0-15,-5-20 0 16,10 0 0-16,3-40 0 16,1-1 0-16,1 2 0 15,-2-4 0-15,-1-1 0 0,-5-2 0 16,0-4 0-1,-9-5 0-15,-11 31 0 0,-8 44 0 16,-12-10 0-16,-13-3 0 16,-6 5 0-16,6-21 0 15,29 5 0-15,6 4 0 16,36 6 0-16,-2 1 0 16,-5-2 0-16,3 0 0 15,-9 2 0-15,5-1 0 16,8-3 0-16,0-1 0 15,3 3 0-15,15-3 0 16,2-3 0-16,4 3 0 0,1-1 0 16,-1-4 0-1,3-1 0-15,-16-13 0 16,14-2 0-16,-3-7 0 0,-2-2 0 16,-2-2 0-1,-2 18 0-15,-5 0 0 0,0-3 0 16,-7-1 0-16,3-2 0 15,-7-4 0-15,0 1 0 16,0-1 0-16,-2 7 0 16,-14 23 0-16,5 2 0 15,2 2 0-15,0 1 0 16,3-10 0-16,1 5 0 16,1 1 0-16,2 1 0 0,2 6 0 15,0-2 0-15,0 6 0 16,0 0 0-16,0 20 0 15,6 16 0-15,7 23 0 16,1-9 0-16,-3-8 0 16,-2-14 1362-16,-9-28-143 15,0 0-870-15,0 0-4 16,0 0-118-16,0 0-147 16,0 0-50-16,2 0-18 15,20 6-12-15,18 6 0 16,18 4 0-16,11 6 6 15,9 5-4-15,3 3 4 16,-3-1-5-16,0 1 7 16,-3-2-8-16,-8 0 0 15,-11-3-1-15,-14-1-101 0,-17-6-515 16,-23-10-773-16</inkml:trace>
  <inkml:trace contextRef="#ctx0" brushRef="#br0" timeOffset="168502.82">23158 5364 684 0,'0'0'1192'15,"0"0"-818"-15,0 0-34 16,0 0 127-16,0 0-204 16,0 0-63-16,0 0-122 15,-73-48-52-15,73 48-26 16,0 0 0-16,0 0-21 15,0 0-13-15,0 12-4 16,2 14 24-16,15 12 14 0,10 14 12 16,9 10 15-16,9 13-5 15,11 4 10-15,15 8-7 16,29 8 17-16,35 15-1 16,42 7-1-16,12 0-20 15,-9-15 10-15,-19-13 16 16,-47-24-25-16,-23-15 8 15,-20-7 7-15,-9-3-8 16,8 7-14-16,8 9 1 16,4 5 1-16,-4 2 7 15,-2-4 4-15,-1 0-18 16,4-1-3-16,6 0 12 0,6 0-18 16,5-3 0-16,6-4 0 15,0 0 0-15,-3-5 0 16,-3-2 0-16,-5 0 0 15,-7-1 0-15,-6-4 0 16,-4 0 0-16,-2-3 0 16,-4-3 0-16,-1-2 0 15,-5-5 0-15,-6-2 0 16,-5 0 0-16,-6-4 0 16,-3 0 0-16,-3 0 0 15,-6-3 0-15,-4 2 0 16,-3-2 0-16,-4-4 0 15,-3-1 0-15,-2 0 0 16,-1 1 0-16,-3-3 0 16,3 0 0-16,-1-1 0 0,-1 0 0 15,1 1 0-15,-3-2 0 16,-1 0 0-16,-3-1-35 16,8-7-202-16,-5 0-394 15,-4 0-320-15</inkml:trace>
  <inkml:trace contextRef="#ctx0" brushRef="#br0" timeOffset="168874.63">26315 7164 1292 0,'0'0'1428'15,"0"0"-886"-15,0 0-373 16,0 0 30-16,0 0-115 16,0 0-67-16,0 0-8 15,53 105 39-15,-10-53 10 16,6 6-2-16,-2 4-5 16,-1 3-20-16,-5-4-14 15,-7 0-10-15,-5-7 2 16,-6-8-8-16,-7-6 0 15,-5-11 0-15,-7-10 0 16,-1-7 0-16,-3-6 5 16,-5-2 3-16,-26 1 3 15,-17 1-1-15,-24-1-4 16,-28 1-7-16,-2-2-38 0,-8-4-98 16,-26-1-163-16,41-21-470 15,6-5-878-15</inkml:trace>
  <inkml:trace contextRef="#ctx0" brushRef="#br0" timeOffset="169897.58">23399 8504 1101 0,'0'0'536'0,"0"0"189"16,0 0-435-16,0 0-45 16,0 0-69-16,0 0-75 15,4 0-22-15,34 2 39 16,40 6-38-16,56 6-25 16,64 2-8-16,47 6-19 15,27 3 1-15,8-2 2 16,-8 6 7-16,11-4-23 15,-7 1 9-15,-17-5-8 0,-32-5 2 16,-59-9 9-16,-55-1-19 16,-44-3-1-16,-33-3-1 15,-7 0-6-15,-9 0 1 16,-9 0 1-16,-11 0 19 16,0-3-21-16,-13-4-26 15,-14-5-179-15,-44-9-258 16,6 4-314-16,-6-3-959 0</inkml:trace>
  <inkml:trace contextRef="#ctx0" brushRef="#br0" timeOffset="170271.38">23920 8238 1415 0,'0'0'1016'16,"0"0"-536"-16,0 0-145 15,0 0-50-15,0 0-200 16,0 0-85-16,0 0-4 16,-163-31-26-16,67 53 28 0,1 5-71 15,-12 5 58 1,-3 4 15-16,21 2 1 15,-2 1 1-15,13 4 5 0,20-5 0 16,16-4-7-16,18-3 0 16,10-6-2-16,9-1-10 15,5 0-3-15,0 0 0 16,21 7 5-16,12 5 4 16,13 6 6-16,37 8 7 15,42 12-7-15,58 4-134 16,-19-12-360-16,-16-14-412 0</inkml:trace>
  <inkml:trace contextRef="#ctx0" brushRef="#br0" timeOffset="171766.5">21108 8869 1433 0,'0'0'1057'15,"0"0"-887"-15,0 0-23 16,0 0 81-16,0 0-73 15,-144 110-54-15,94-79-30 16,-8-2-2-16,-6 1 18 16,-12-3-7-16,-25-4-16 15,6-4-7-15,-10-11-10 16,-4-8-16-16,11 0-10 16,-29-39 15-16,-25-43 0 0,-14-58-12 15,0-28-24-15,33-2-18 16,44 30-61-16,45 55-23 15,19 25-26-15,9 3 62 16,9-22 36-16,7-30-30 16,34-30-31-16,22 11 40 15,6 27 11-15,-2 27 8 16,-4 27 4-16,8-6 2 16,17 0 20-16,9 3 6 15,2 9 2-15,1 17-2 16,-1 9-11-16,-3 14 2 15,-4 1 9-15,-4 18-1 16,-6 18-6-16,-4 14 7 16,-1 8 6-16,-6 8-4 15,-4-2 7-15,-6-1 6 0,-5-9 13 16,-8-7-11-16,-8-10-8 16,-12-7-9-16,-5-8-15 15,-16-9-256-15,0-9-326 16,-4-4-529-16</inkml:trace>
  <inkml:trace contextRef="#ctx0" brushRef="#br0" timeOffset="172088.52">20638 7288 2196 0,'0'0'732'0,"0"0"-672"0,0 0-59 15,0 0 136-15,136 111-54 16,-78-58-41-16,2 2 7 16,-2 4-10-16,-7-1-2 15,-4 0-2-15,-9-4-5 16,-7-6 6-16,-9-2-6 16,-8-4 4-16,-8-4-4 15,-3-4-4-15,-3-3-11 16,0-5-2-16,-18-3 1 15,-13-4 2-15,-16-3 11 16,-15-4-4-16,-21-2-23 16,-9-3-11-16,-3-2-136 15,-39-1-230-15,25 0-347 0,15-4-581 16</inkml:trace>
  <inkml:trace contextRef="#ctx0" brushRef="#br0" timeOffset="173304.31">27698 5470 924 0,'0'0'1404'0,"0"0"-1061"16,0 0-1-16,0 0-5 15,0 0-168-15,0 0-123 16,-2-74-46-16,2 120-76 15,8 44 22-15,20 42 49 16,13 25 5-16,5 11 32 16,-1-3 16-16,-1-8-26 15,-4 7 37-15,-6-8-29 16,-5-5 73-16,-7-11-40 16,-4-6-36-16,-7-26-9 15,-5-28-7-15,0-21-10 16,-6-17-1-16,0-1 0 0,0 2-10 15,0-3-111-15,-6-14-187 16,0-11-322-16,-3-15-282 0</inkml:trace>
  <inkml:trace contextRef="#ctx0" brushRef="#br0" timeOffset="173583.86">27632 7221 2336 0,'0'0'699'0,"0"0"-659"16,0 0-39-16,0 0 42 15,31 136 83-15,-4-74 23 16,4 4-8-16,0-1-42 16,3-8-36-16,-3-7-31 15,-4-13-16-15,-5-11-2 16,-2-12 16-16,0-10 27 15,2-4 27-15,14-22 13 16,13-22-28-16,20-36-69 16,14-53 0-16,-1-77-54 15,-16 17-263-15,-29 17-688 0</inkml:trace>
  <inkml:trace contextRef="#ctx0" brushRef="#br0" timeOffset="174281.83">28327 4921 1927 0,'0'0'578'16,"0"0"-511"-16,0 0-19 15,0 0 19-15,0 0 126 16,0 0 29-16,136 100-58 15,-43-62-76-15,48 12-30 16,51 14-10-16,22 8 14 16,8 6-23-16,-10-1-23 15,-29-5-7-15,-36-8 45 0,-38-14-13 16,-37-12-25 0,-26-8-15-16,-6-2-1 0,-4 1-1 15,-10-5-40-15,-21-8-160 16,-25-10-167-16,-22-4-167 15,-14-2-221-15</inkml:trace>
  <inkml:trace contextRef="#ctx0" brushRef="#br0" timeOffset="174524.08">28463 4997 1490 0,'0'0'826'0,"0"0"-620"0,0 0-39 16,0 0-3-16,0 0-135 15,0 0-29-15,0 0-1 16,-49 104 1-16,56-54-1 16,10 2-5-16,6-2-1 15,-1-1-99-15,14 5-81 16,-7-12-176-16,-2-12-399 0</inkml:trace>
  <inkml:trace contextRef="#ctx0" brushRef="#br0" timeOffset="174719.26">28392 4961 186 0,'0'0'1955'0,"0"0"-1430"15,0 0-253-15,0 0-52 16,0 0-120-16,145-97-46 16,-68 71-27-16,13 2-27 15,43 11-33-15,-19 4-253 16,-16 3-455-16</inkml:trace>
  <inkml:trace contextRef="#ctx0" brushRef="#br0" timeOffset="175526.82">30439 7332 1476 0,'0'0'1067'0,"0"0"-757"15,0 0 9-15,0 0-119 16,-152 10-132-16,73 26-49 16,-33 14 1-16,-37 17 2 15,-31 16-8-15,-10 0-13 16,14-1 8-16,21-15-7 16,24-10 5-16,23-14-5 15,21-6-2-15,22-13-61 16,-6 6-248-16,11-6-346 15,13-6-210-15</inkml:trace>
  <inkml:trace contextRef="#ctx0" brushRef="#br0" timeOffset="175789.09">29038 7670 1502 0,'0'0'623'0,"0"0"-331"16,0 0 67-16,0 0-174 15,0 0-167-15,0 0 3 16,0 0-1-16,-83 83 45 16,46-36-15-16,-1 6-4 15,7-3-13-15,6-4-13 16,9-10-13-16,10-6-5 16,6-10-1-16,0-6-1 0,13-4 0 15,19-4 0-15,14 3 39 16,12-4-39-16,40 9 0 15,-13 0-241-15,-14-3-404 0</inkml:trace>
  <inkml:trace contextRef="#ctx0" brushRef="#br0" timeOffset="176451.48">28554 9118 2293 0,'0'0'625'0,"0"0"-532"15,0 0 4-15,0 0-78 16,0 0 22-16,0 0 76 15,52 114 13-15,-15-80-22 16,17-4 3-16,26-2-14 16,45-9-28-16,44-19-6 15,29 0-21-15,12-39-12 16,-3-14-24-16,-20-6-5 16,-8-5 5-16,-15-4-5 15,-16-3 1-15,-15-3 5 0,-23 0-1 16,4-24 3-16,-12-17 3 15,0-16 18-15,12-26 11 16,-16 12-1-16,-9 7-40 16,-22 25 0-16,-20 29 0 15,-21 23 0-15,-6 9 0 16,-2-9 0-16,0-3 0 16,-2-5 0-16,-5 9 0 15,-5 12-3-15,-4 12-6 16,-2 9 8-16,0 17-8 15,0 3-6-15,0 5-4 16,0 2-4-16,0 0 1 16,0 0 1-16,0 0 0 15,0 0-5-15,0 0-10 0,-4 0-15 16,-13 12 2-16,-10 6 8 16,-16 8 41-16,-16 8 3 15,-18 5 12-15,-12 4 9 16,-9 4-13-16,-4-1-11 15,3-2-23-15,9-3-11 16,11-4-7-16,17-5-236 16,22-8-557-16,20-12-403 0</inkml:trace>
  <inkml:trace contextRef="#ctx0" brushRef="#br0" timeOffset="176612.61">31349 7466 2036 0,'0'0'1014'0,"0"0"-825"16,0 0-53-16,0 0-103 15,0 0-18-15,97 174-15 16,-26-46-12-16,-6-18-173 16,-2-12-539-16</inkml:trace>
  <inkml:trace contextRef="#ctx0" brushRef="#br0" timeOffset="178675.58">22967 5406 146 0,'0'0'1316'15,"0"0"-685"-15,0 0-294 16,0 0 31-16,0 0-60 16,0 0-66-16,-14 0-71 15,14-8-25-15,0 0-28 0,0-2-32 16,0 0-20-16,0 0 9 16,0 0-17-16,0 2-30 15,0 0-28-15,0 2 0 16,0 0 0-16,0 1 0 15,0 4 0-15,0 1 0 16,0 0 0-16,0 0 0 16,0 0 0-16,0 0 0 15,0 0 0-15,0 1 0 16,4 18 0-16,14 5 0 0,5 8 0 16,2 4 0-1,3 2 0-15,1 0 0 0,0 0 0 16,-5-2 0-16,3-4 0 15,0 0-210-15,-4-6-432 16,-6-9-706-16</inkml:trace>
  <inkml:trace contextRef="#ctx0" brushRef="#br0" timeOffset="181917.37">24136 4319 750 0,'0'0'319'0,"0"0"-157"15,0 0-41 1,0 0-58-16,0 0-19 0,0 0 49 16,0 0 260-16,11-30-123 15,-11 26-57-15,0 0-2 16,0 1-37-16,0 0-36 15,0 3-35-15,0 0-10 16,0 0-14-16,0 0-5 16,0 0-4-16,0 0-1 15,-6 0 1-15,-12 0-17 16,-9 0-12-16,-13 4 12 16,-12 9-13-16,-10 6-7 15,-11 4-49-15,-8 0-69 16,-5 6-68-16,-36 13-129 0,21-9-295 15,14-9-466-15</inkml:trace>
  <inkml:trace contextRef="#ctx0" brushRef="#br0" timeOffset="185504.72">18911 3077 1857 0,'0'0'1103'15,"0"0"-829"-15,0 0 34 16,0 0-42-16,0 0-104 16,0 0-95-16,0 0-49 15,-18 21-18-15,18 1-30 0,0 12 16 16,0 12 14-16,0 6 1 15,8 6 6-15,-2-1-5 16,0-3-1-16,1-8 0 16,0-8 0-16,-2-8-1 15,-1-8 0-15,0-8 0 16,-2-8-1-16,-2-1-29 16,3-2-57-16,-1 4-108 15,0 4-324-15,-2-5-334 0</inkml:trace>
  <inkml:trace contextRef="#ctx0" brushRef="#br0" timeOffset="206700.15">19634 2833 1071 0,'0'0'272'16,"0"0"641"-16,0 0-603 15,0 0-134-15,0 0-66 16,0 0-7-16,-150 124 38 0,80-42 16 16,-27 31-21-16,-24 27-8 15,-8 9 23-15,11-11-56 16,31-29-55-16,30-33-23 16,16-19-8-16,8-5-9 15,-1 9-1-15,1-1-1 16,2 0 1-16,10-16-5 15,8-15-6-15,7-11-38 16,6-10-112-16,0-8-121 16,33-16-93-16,9-17-111 15,3-7-264-15</inkml:trace>
  <inkml:trace contextRef="#ctx0" brushRef="#br0" timeOffset="207036.77">19146 3552 1964 0,'0'0'708'16,"0"0"-464"-16,0 0-64 15,0 0-99-15,0 0-80 16,0 0 10-16,-23 119 3 16,21-63-5-16,2 1-8 15,4-5-1-15,21-10-1 16,8-11-8-16,7-16 6 15,5-13 3-15,1-2 15 16,2-23-2-16,-6-14 4 16,-7-8-7-16,-8-5 4 0,-13 0 16 15,-12 2 23-15,-2 7-8 16,-14 8 2-16,-13 11 16 16,-4 10-17-16,-6 12-40 15,-3 0-6-15,2 0-30 16,-1 17-82-16,2 6-150 15,6-2-345-15,10-8-470 0</inkml:trace>
  <inkml:trace contextRef="#ctx0" brushRef="#br0" timeOffset="208495.84">24052 3082 1177 0,'0'0'1134'16,"0"0"-649"-16,0 0-204 15,0 0 2-15,0 0-124 16,0 0-139-16,-13-16-20 15,13 46-20-15,0 10 20 16,0 8 7-16,0 6 7 16,0-1 10-16,0-6-2 15,0 0-14-15,0-5-8 16,0-2-1-16,0-2-36 0,0-1-225 16,0-6-355-1,6-15-204-15</inkml:trace>
  <inkml:trace contextRef="#ctx0" brushRef="#br0" timeOffset="208778.24">24804 2956 2244 0,'0'0'683'0,"0"0"-369"16,0 0-11-16,0 0-164 15,0 0-139-15,0 0-30 16,0 0 30-16,-142 110 11 16,73-44 1-16,-9 6-3 0,-5 4 4 15,1-2 7-15,4 1-8 16,3-6-12-16,5 0 9 16,1-4-8-16,7-4-1 15,1-1-1-15,13-3-131 16,7 3-327-16,14-14-231 15,21-18-550-15</inkml:trace>
  <inkml:trace contextRef="#ctx0" brushRef="#br0" timeOffset="209155.88">24893 3395 2112 0,'0'0'670'0,"0"0"-368"16,0 0 38-16,0 0-129 16,0 0-181-16,0 0-19 15,0 0-11-15,-122 72 9 16,86-18-8-16,5 2 0 16,12 1-1-16,11-7-5 15,8-8-6-15,14-8-7 16,20-12 10-16,8-12 8 0,5-10 15 15,3 0 5 1,2-22-2-16,-5-9-5 0,-7-1-2 16,-9-4 1-16,-10-1 4 15,-13-1 10-15,-8 7-5 16,0 5-20-16,-16 6-1 16,-13 6-28-16,-4 7-26 15,-3 5-59-15,-1 2-92 16,-17 0-147-16,10 0-345 15,5 0-978-15</inkml:trace>
  <inkml:trace contextRef="#ctx0" brushRef="#br0" timeOffset="210185.43">20740 6190 1024 0,'0'0'1462'0,"0"0"-911"16,0 0-468-16,0 0-50 16,0 0-32-16,0 0 23 15,0 110 28-15,0-62-5 16,0 1-20-16,0-4-15 15,0-2-7-15,0-3-5 16,0-4-157-16,8-8-350 16,2-14-306-16</inkml:trace>
  <inkml:trace contextRef="#ctx0" brushRef="#br0" timeOffset="210439.57">21201 6039 2293 0,'0'0'771'16,"0"0"-484"-16,0 0-45 16,0 0-140-16,0 0-75 15,-95 109 45-15,40-40 15 16,-9 17-36-16,-2 2-27 16,-1 2-9-16,3-4-2 15,1-4-12-15,5-8 0 16,2-5-1-16,4-7 0 0,6-7-1 15,9-8-17-15,10-6-157 16,27-16-184-16,0-9-373 16,16-14-130-16</inkml:trace>
  <inkml:trace contextRef="#ctx0" brushRef="#br0" timeOffset="210769.53">21170 6485 1947 0,'0'0'764'16,"0"0"-432"-16,0 0-81 16,0 0-125-16,0 0-74 15,-119 60-20-15,84-19-14 0,12 8-12 16,4 0-6-16,15-4 0 16,4-5-11-16,11-9 5 15,20-12 2-15,14-10 4 16,6-9 16-16,5-6 19 15,0-20 20-15,-5-9-5 16,-13-1 4-16,-11-3 19 16,-14 0 29-16,-13 3-6 15,0 0-28-15,-27 8-28 16,-11 6-40-16,-8 10-20 16,-6 8 8-16,-1 4-54 15,6 0-94-15,6 19-122 16,16-2-437-16,9-3-274 0</inkml:trace>
  <inkml:trace contextRef="#ctx0" brushRef="#br0" timeOffset="-209393.3">29651 3707 1111 0,'0'0'1495'0,"0"0"-1166"16,0 0-202-16,0 0-74 15,0 0-52-15,-21 105 19 0,21-44 39 16,0 8 10-1,0-2-17-15,0-8-19 0,0-6-14 16,0-10-8-16,0-9-10 16,0-5 0-16,0-5-1 15,0-6-60-15,9-1-180 16,5-5-300-16,-3-5-391 0</inkml:trace>
  <inkml:trace contextRef="#ctx0" brushRef="#br0" timeOffset="-209026.88">30359 3738 1980 0,'0'0'762'0,"0"0"-429"16,0 0 21-16,0 0-180 15,0 0-123-15,0 0-51 16,0 0-36-16,-35 26-15 16,6 17 51-16,-12 17 45 15,-7 17 57-15,-8 7-18 16,0 5-52-16,0-2-22 16,1-5 1-16,1-3 4 15,5-8-14-15,5-1 5 16,1-10-6-16,5-9 8 15,3-2-8-15,6-6 1 0,2-10-1 16,7-3 0 0,4-8-1-16,6-5-43 0,2-1-166 15,8-12-164-15,16-3-343 16,9-1-302-16</inkml:trace>
  <inkml:trace contextRef="#ctx0" brushRef="#br0" timeOffset="-208791.27">30312 4234 2599 0,'0'0'341'0,"0"0"-229"16,0 0 88-16,-42 145 0 15,34-83-84-15,5 4-68 16,3-3-30-16,0-3-18 16,9 19 0-16,8-20-210 15,-1-9-525-15</inkml:trace>
  <inkml:trace contextRef="#ctx0" brushRef="#br0" timeOffset="-203092.69">30831 9047 1844 0,'0'0'791'0,"0"0"-605"16,0 0-23-16,0 0-85 16,0 0-35-16,-29 129 74 15,27-67-19-15,0 6-36 16,2-2-30-16,0-6-19 16,4-4-11-16,10-7-2 15,-1-10-10-15,5-6-138 0,18-10-155 16,-5-6-209-16,-2-15-304 15</inkml:trace>
  <inkml:trace contextRef="#ctx0" brushRef="#br0" timeOffset="-202805.72">31504 8853 2415 0,'0'0'507'0,"0"0"-454"16,0 0 111-16,-116 157 80 16,48-39-67-16,-17 32-1 0,-11 10-74 15,13-24-20-15,14-35-35 16,21-39-7-16,1-6-19 16,-5 7-20-16,-8 0-1 15,1 6-1-15,3-11-9 16,11-11-10-16,11-12-65 15,15-10-131-15,19-20-268 16,2-5-291-16,22 0-278 0</inkml:trace>
  <inkml:trace contextRef="#ctx0" brushRef="#br0" timeOffset="-202461.16">31467 9532 2194 0,'0'0'734'0,"0"0"-383"0,0 0-49 16,0 0-179-16,0 0-108 15,0 0 0-15,-89 105 8 16,57-49-1-16,6 7-12 16,7-4-10-16,11 0-2 15,8-9 1-15,0-11 0 16,22-8-8-16,12-18 9 15,12-8 14-15,12-5 7 16,6-18-6-16,1-17-3 16,-5-5-3-16,-8-5 6 15,-15-5 3-15,-16-3 40 16,-21 6-20-16,0 4 14 16,-36 9-41-16,-13 13-11 15,-4 13-15-15,-1 5 0 0,11 3-108 16,14 0-144-16,14 10-294 15,11-4-380-15</inkml:trace>
  <inkml:trace contextRef="#ctx0" brushRef="#br0" timeOffset="-194754.17">25072 6017 1380 0,'0'0'1162'0,"0"0"-866"15,0 0-63-15,0 0-57 0,0 0-116 16,-38 25-60-16,32 0 1 15,-4 10 0-15,6 5 6 16,2 2-1-16,2 0 0 16,0-2-3-16,14-3-2 15,9-10 1-15,8-3 5 16,10-10-6-16,1-10 11 16,0-4 10-16,1 0-11 15,-5-22 4-15,-11-8-2 16,-10-4-1-16,-10-4 5 15,-7-1-5-15,-9 0 3 16,-20 7 9-16,-7 8 1 16,-4 10-7-16,1 7-4 15,0 7-14-15,8 0-1 16,5 0-18-16,6 11-134 0,15 4-114 16,5 0-249-16,0-7-270 0</inkml:trace>
  <inkml:trace contextRef="#ctx0" brushRef="#br0" timeOffset="-194468.26">26086 5789 2147 0,'0'0'886'0,"0"0"-601"15,0 0-55 1,0 0-112-16,0 0-117 0,0 0 5 15,-138 140 9-15,57-47-6 16,5-1 2-16,-6 4 1 16,0 0 0-16,15-17 9 15,-4 3-3-15,11-10-2 16,10-14-10-16,13-10-5 16,8-9-1-16,10-14-2 15,11-9-19-15,6-6-139 16,12-10-191-16,19-10-186 15,7-13-283-15</inkml:trace>
  <inkml:trace contextRef="#ctx0" brushRef="#br0" timeOffset="-194152.22">25928 6280 2263 0,'0'0'711'16,"0"0"-586"-16,0 0-54 15,0 0-20-15,0 0 28 16,-81 147-22-16,64-93-23 16,12-6-22-16,5-6-12 15,0-10-1-15,20-10 1 16,9-8 1-16,4-10 23 16,5-4 15-16,3-4-1 15,-4-18-7-15,-3-6-8 16,-7-6 2-16,-12-2 4 0,-10 1 34 15,-5 1-11-15,-5 6-5 16,-21 10-4-16,-11 6-29 16,-7 9-14-16,0 3-9 15,-10 0-134-15,15 8-163 16,9 2-472-16</inkml:trace>
  <inkml:trace contextRef="#ctx0" brushRef="#br0" timeOffset="-193476.5">28407 5952 1918 0,'0'0'542'0,"0"0"-442"15,0 0 0-15,0 0-12 16,0 0 21-16,-104 138-47 0,95-96-29 16,7-2-10-16,2-8-2 15,0-8 10-15,11-5 27 16,5-12 13-16,3-7 5 15,4 0 5-15,1-4-6 16,0-20-14-16,-3-8-7 16,-3-6 2-16,-7-1-10 15,-9 6-2-15,-2 3-4 16,0 11-26-16,0 7-14 16,-5 9-12-16,-5 3-30 15,0 0-144-15,6 15-315 16,2 6-196-16,2-5-803 0</inkml:trace>
  <inkml:trace contextRef="#ctx0" brushRef="#br0" timeOffset="-192846.35">29121 5922 1950 0,'0'0'799'0,"0"0"-466"16,0 0 4-16,0 0-142 15,0 0-157-15,0 0-38 16,0 0-27-16,-47 48 19 15,9-1 8-15,-14 18 8 16,-6 9-2-16,-6 10 4 16,-3 0 2-16,3 1-4 15,1-5 17-15,7-8 2 16,7-5-12-16,7-11-15 16,9-9 0-16,8-6-1 0,10-10-46 15,10-11-208-15,14-20-378 16,22 0-207-16,7-7-754 0</inkml:trace>
  <inkml:trace contextRef="#ctx0" brushRef="#br0" timeOffset="-192531.06">29061 6332 2227 0,'0'0'687'0,"0"0"-363"16,0 0-94-16,0 0-180 15,0 0-50-15,0 0 0 0,0 0 9 16,-72 131-8-16,61-89 5 16,11-5-6-16,0-4-5 15,6-7-3-15,17-10-2 16,4-5 10-16,0-10 0 16,-2-1 21-16,2 0 31 15,-4-18 10-15,-7-7 8 16,-5-2 4-16,-11-4-1 15,0-5-37-15,-5 5-36 16,-19 5-4-16,-5 5-37 16,-2 7-4-16,-3 11-139 15,5 3-200-15,7 0-465 16,9 6-689-16</inkml:trace>
  <inkml:trace contextRef="#ctx0" brushRef="#br0" timeOffset="-191928.33">29715 6956 992 0,'0'0'1352'15,"0"0"-1012"-15,0 0-77 0,0 0-103 16,0 0-114-1,0 0-37-15,0 0-3 0,-118 100 0 16,107-59 0-16,7-3-4 16,4-6-2-16,0-7-2 15,0-6 2-15,11-12 21 16,2-4 36-16,1-3 31 16,3-3 22-16,1-16-20 15,-3-5-12-15,-3-4-3 16,-5 1-32-16,-5 4-28 15,-2 4-15-15,0 11-12 16,0 4-121-16,2 4-183 0,6 0-505 16,6 0-770-16</inkml:trace>
  <inkml:trace contextRef="#ctx0" brushRef="#br0" timeOffset="-191660.3">30116 6903 1906 0,'0'0'994'0,"0"0"-663"15,0 0-57-15,0 0-134 16,0 0-85-16,-118 77 17 16,62-29-22-16,-6 8-28 15,-7 4-7-15,2 3-6 16,5-3-1-16,2-6-7 15,6-1 0-15,6-5 1 16,5-7-2-16,7-1 0 0,12-8-32 16,13-6-227-16,17-13-319 15,25-9-189-15,9-4-336 0</inkml:trace>
  <inkml:trace contextRef="#ctx0" brushRef="#br0" timeOffset="-191340.94">30000 7261 2176 0,'0'0'717'0,"0"0"-423"15,0 0-86-15,0 0-156 16,0 0-50-16,0 0 8 16,0 0 1-16,-56 84-5 0,46-57-5 15,5-4-1-15,5-3 0 16,0-4-1-16,0-6 0 15,15-6 1-15,6-4 0 16,6 0 21-16,0-6-9 16,-4-8 0-16,-2-4 1 15,-5-3 25-15,-10 0 29 16,-6 1 5-16,0-1-27 16,0 2-18-16,-16 6-27 15,-8 6-36-15,-2 3-71 0,-15 4-218 16,10 0-347-1,5 0-370-15</inkml:trace>
  <inkml:trace contextRef="#ctx0" brushRef="#br0" timeOffset="-187238.55">18649 8288 1371 0,'0'0'827'16,"0"0"-470"-16,0 0-114 15,0 0-44-15,0 0-89 16,0 0-105-16,0 0-4 0,-101 55-1 16,74-15 2-1,5 7 7-15,4-3-9 0,7-2 1 16,7-4-1-16,4-4 0 15,0-8-1-15,2-5-20 16,18-10-17-16,4-4 38 16,8-7 8-16,1 0 10 15,8-18 2-15,-4-9-7 16,1-5-4-16,-5-1-3 16,-6-6 0-16,-10 3 11 15,-5 0 22-15,-12 3 22 16,0 0 14-16,0 5 1 15,-20 6-4-15,-3 6-21 16,-5 5-31-16,1 4-15 16,1 3-4-16,5 1-1 15,8 3 0-15,4 0-15 0,4 0-6 16,3 0-99-16,2 0-69 16,0 7-89-16,12 4-94 15,7-1-290-15,6-3-908 0</inkml:trace>
  <inkml:trace contextRef="#ctx0" brushRef="#br0" timeOffset="-185954.18">19177 8155 500 0,'0'0'1370'16,"0"0"-1027"-16,0 0-135 15,0 0 45-15,0 0-51 16,0 0-72-16,0 0-50 0,-16-10 6 15,14 10 5-15,-1 0-1 16,1 0-15-16,0 0-15 16,2 0-18-16,0 0-26 15,-2 0-15-15,2 0 0 16,0 0-1-16,-2 0 0 16,2 0 0-16,0 0 0 15,0 0 0-15,0 0 1 16,0 0-1-16,-2 0 0 15,2 0-1-15,0 0-5 16,0 0 6-16,0 0 0 16,0 0-1-16,0 0 0 15,0 0 0-15,-3 0 1 0,3 0 0 16,0 0-1 0,0 0 1-16,0 0-1 0,0 0 1 15,0 0-1-15,0 0 1 16,0 0 0-16,0 0 0 15,0 0-1-15,0 0-5 16,0 0-1-16,0 0 5 16,0 0-7-16,0 0 3 15,0 0 5-15,0 0 0 16,0 0 0-16,0 0 1 16,0 0-1-16,0 0 1 15,0 0-1-15,0 0 1 16,0 0 0-16,0 0 0 0,0 0 0 15,0 0 0 1,0 0 0-16,0 0 0 0,0 0 0 16,0 0-1-16,0 0 0 15,0 0-7-15,0 0 7 16,0 0 1-16,0 0-6 16,0 0 6-16,0 0 0 15,0 0 0-15,0 0 0 16,0 0-1-16,0 0 1 15,0 0 0-15,0 0 0 16,0 0 0-16,0 0-10 16,0 0-2-16,-7 0-9 15,-4 14 18-15,-7 10 3 16,-4 11 0-16,-9 10 2 0,-4 11 8 16,-6 11 4-1,-3 9 25-15,-1 9-2 0,-4 3 8 16,0 2 0-16,-3-6 0 15,4-8-10-15,-2-10-7 16,6-7 8-16,7-9-13 16,3-9-8-16,10-4-5 15,3-9-1-15,6-8-9 16,6-6 1-16,4-7-1 16,3-2 1-16,2-5 7 15,0 0-2-15,0 0-6 16,0 0-32-16,0 0-116 15,33-16-92-15,-1-6-539 16,1-3-1301-16</inkml:trace>
  <inkml:trace contextRef="#ctx0" brushRef="#br0" timeOffset="-184656.26">19266 8758 1872 0,'0'0'679'0,"0"0"-402"15,0 0 35-15,0 0-60 16,0 0-75-16,0 0-92 15,0 0-85-15,-101-15-8 16,70 59 8-16,-2 12 6 16,1 6-5-16,8 2 0 0,11-4-1 15,13-6 0-15,0-9-9 16,27-13-3-16,12-10 5 16,9-14 7-16,4-8 1 15,2-8 14-15,-4-18-1 16,-13-8-5-16,-12-6 1 15,-16-7 7-15,-9 0 7 16,-9-2-12-16,-20 3-12 16,-9 8-5-16,-3 12-19 15,-7 18-93-15,9 8-242 16,8 0-480-16</inkml:trace>
  <inkml:trace contextRef="#ctx0" brushRef="#br0" timeOffset="-183493.16">24199 9082 1803 0,'0'0'733'16,"0"0"-412"-16,0 0 8 16,0 0-111-16,0 0-158 15,0 0-51-15,0 0-3 16,-94 100-5-16,85-52 5 0,9-6-4 16,0-7-2-1,16-5-1-15,13-16 1 0,6-5 3 16,5-9 33-16,1 0 2 15,-1-14-5-15,-9-10-12 16,-6-4-6-16,-15-2 7 16,-10-4 16-16,-2 0-11 15,-29 1-20-15,-11 10-7 16,-10 9-24-16,-3 7-24 16,1 7-60-16,3 5-115 15,16 11-324-15,14-5-331 0</inkml:trace>
  <inkml:trace contextRef="#ctx0" brushRef="#br0" timeOffset="-183253.33">24916 9106 2082 0,'0'0'885'15,"0"0"-562"-15,0 0-25 16,0 0-125-16,0 0-166 15,0 0 4-15,-116 100-11 16,51-38 12-16,-10 13-11 16,-10 3 19-16,0 4 1 15,3 0-11-15,2-4 0 16,7 1-10-16,10-8-24 16,16 10-265-16,20-21-418 15,19-20-195-15</inkml:trace>
  <inkml:trace contextRef="#ctx0" brushRef="#br0" timeOffset="-182936.19">24896 9537 1275 0,'0'0'1315'16,"0"0"-811"-16,0 0-291 15,0 0-77-15,0 0-97 16,0 0-19-16,-140 114-14 15,117-64-5-15,10 0-1 16,13-1 0-16,0-12-9 16,9-6 3-16,16-13-6 0,4-8 12 15,2-10 8-15,0 0 23 16,-2-4 38-16,-5-14 32 16,-4-5-34-16,-11-4-5 15,-9-4-7-15,0-2-26 16,-24 2-29-16,-15 5-11 15,-7 8-52-15,-3 12-96 16,-12 6-163-16,15 0-528 16,11 0-860-16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47:3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20025 13130 1039 0,'0'0'549'0,"0"0"138"15,0 0-300-15,-11-56 86 16,7 46-269-16,0 2-131 16,2 6-40-16,-2 2-15 15,2 0-18-15,0 0 0 16,0 26-27-16,0 14 6 15,-5 20 21-15,-3 14 0 16,-7 11 0-16,-3 5 0 16,-1 0 15-16,-2-7 11 15,0-8 11-15,4-8-17 16,1-11-11-16,7-16 4 16,4-12-11-16,4-13-1 15,3-15 8-15,0 0 0 0,0-31 23 16,0-38-2-1,21-52-29-15,8-39-1 0,2 5-40 16,-2 29-11 0,-9 44 39-16,-9 34 11 0,2 7-8 15,-1 1 3-15,-1 8-5 16,-5 12-4-16,-2 8 3 16,2 7 3-16,-4 5-3 15,4 0-3-15,7 0-12 16,12 18 0-16,11 14 15 15,6 16 2-15,5 9-5 16,0 11 6-16,-1 2 9 16,-3 3 11-16,-3-5 10 15,-4-4-1-15,-7-8-14 16,-3-10-6-16,-6 2-131 0,-8-14-513 16,-10-10-340-16</inkml:trace>
  <inkml:trace contextRef="#ctx0" brushRef="#br0" timeOffset="165.96">20112 13485 2104 0,'0'0'616'0,"0"0"-458"16,0 0 8-16,0 0-108 15,0 0-41-15,0 0-10 16,118 8-7-16,-66-2-97 0,-8 0-573 0</inkml:trace>
  <inkml:trace contextRef="#ctx0" brushRef="#br0" timeOffset="482.78">19878 14203 2056 0,'0'0'711'0,"0"0"-470"15,0 0 3-15,0 0-161 16,0 0-75-16,0 0-2 15,-20 113 4-15,20-56-1 16,0-4-9-16,3 5 0 16,-1-2-5-16,-2 0-25 15,0 12-213-15,0-14-339 16,0-14-454-16</inkml:trace>
  <inkml:trace contextRef="#ctx0" brushRef="#br0" timeOffset="951.54">19852 14122 1920 0,'0'0'688'16,"0"0"-565"-16,0 0-27 16,0 0-41-16,0 0 0 15,140 13 37-15,-97 11-28 16,-8 4-16-16,-6 4 10 15,-11-2-13-15,-10 2 2 16,-8-4 18-16,0 0 27 16,-19 0-2-16,-12-3-21 15,-7-6-17-15,-1-2-14 16,6-6-22-16,4-5-4 0,10-2-6 16,7-4-5-16,7 0 0 15,5 0-1-15,0 0-14 16,0 2-11-16,21 2-8 15,6 1 20-15,10 1 13 16,5 6 6-16,6 1-5 16,-6 4-1-16,-5 1 0 15,-10 4 0-15,-11-2-1 16,-9 5-10-16,-7-2 6 16,-9 3 5-16,-18 2 21 15,-11-2 8-15,-7-2-2 16,-3-3-14-16,-4-6-7 15,3-3-6-15,5-4-21 16,8 1-111-16,16-8-241 16,9 4-445-16,11-5-391 0</inkml:trace>
  <inkml:trace contextRef="#ctx0" brushRef="#br0" timeOffset="1231.57">20315 14622 1532 0,'0'0'937'0,"0"0"-614"16,0 0-133-16,0 0-127 16,0 0-63-16,0 0 0 15,0 0 0-15,20 112 1 16,2-85 1-16,3-4-2 0,6-6 0 16,0-7 0-1,1-10 5-15,-3 0-4 0,-3-18 32 16,-4-9 78-16,-4-5-6 15,-9 2-4-15,-7 5-30 16,-2 4-35-16,-2 9-35 16,-20 6-1-16,-9 6-48 15,-23 12-169-15,5 13-314 16,5 0-286-16</inkml:trace>
  <inkml:trace contextRef="#ctx0" brushRef="#br0" timeOffset="1463.83">20077 15115 2179 0,'0'0'603'0,"0"0"-534"0,0 0-18 15,0 0 9-15,-7 117-30 16,7-69-14-16,0 1-10 15,0 5 1-15,0-4-7 16,0 0 0-16,0-4-58 16,0-4-224-16,0-12-308 15,0-13-499-15</inkml:trace>
  <inkml:trace contextRef="#ctx0" brushRef="#br0" timeOffset="1927.15">20037 15129 1979 0,'0'0'576'0,"0"0"-500"15,0 0 26-15,0 0 4 16,122 7-32-16,-84 11-30 16,-5 4-11-16,-6 1 1 15,-9 4-7-15,-11-1 1 16,-7-2 38-16,0 2 63 15,-16-8 13-15,-11 3-16 16,-4-6-22-16,-2-1-37 16,-3-5-29-16,7-2-25 15,4-6-2-15,10 2-11 0,6-3-1 16,6 0 0-16,3 0-8 16,0 0-21-16,14 0-30 15,11 0 27-15,11 0 31 16,1 0 2-16,3 10 1 15,-2-2-1-15,-4 8-7 16,-8 4-1-16,-6 0 2 16,-9 2-12-16,-9 0 12 15,-2 0 6-15,-13 0 18 16,-16 0 49-16,-8-3 14 16,-5-1-19-16,-6-5-28 15,1 0-14-15,1 1-20 16,-1-6 0-16,7-2-57 0,11-6-132 15,12 0-295-15,9 0-374 16</inkml:trace>
  <inkml:trace contextRef="#ctx0" brushRef="#br0" timeOffset="2104.87">20438 15368 2169 0,'0'0'890'15,"0"0"-670"-15,0 0-144 16,0 0-44-16,0 0-19 16,0 130-13-16,4-85-7 0,3 23-108 15,-1-17-359-15,-6-4-396 16</inkml:trace>
  <inkml:trace contextRef="#ctx0" brushRef="#br0" timeOffset="2447.73">20395 16321 1935 0,'0'0'837'0,"0"0"-534"16,0 0-23-16,0 0-95 16,0 0-101-16,-138-45-54 15,107 57-23-15,-6 21 7 16,-2 7-5-16,1 4 3 16,5 10-2-16,10-4-9 15,13 2-1-15,10-2-6 16,0-13 0-16,15-4-23 15,18-10-44-15,14-9-67 16,36-10-168-16,-8-4-200 16,-10 0-272-16</inkml:trace>
  <inkml:trace contextRef="#ctx0" brushRef="#br0" timeOffset="2733.99">20310 17056 1313 0,'0'0'1369'15,"0"0"-869"-15,0 0-367 16,0 0 3-16,0 0-92 0,0 0-19 15,0 0 23-15,25 121-18 16,-11-80-18-16,-6 3-10 16,1 5-2-16,-2 5-86 15,-2 8-200-15,-3-12-299 16,-2-14-473-16</inkml:trace>
  <inkml:trace contextRef="#ctx0" brushRef="#br0" timeOffset="3092.86">20259 17052 2385 0,'0'0'758'0,"0"0"-552"0,0 0-50 15,0 0-42-15,130-29-12 16,-66 29-13-16,3 3-17 15,-3 15-38-15,-4 8-13 16,-8 6-12-16,-10 8 0 16,-15 5-1-16,-13 5-2 15,-14 6 13-15,-8 2 10 16,-27 0 20-16,-14 6-19 16,-9-7-30-16,-10-7 0 15,-4-6 0-15,1-8 0 16,6-10 0-16,11-8 0 15,17-4 0-15,14-9 0 16,10-2 0-16,7-3 0 0,6 0 0 16,4-26 0-1,15-6-213-15,4-7-881 0</inkml:trace>
  <inkml:trace contextRef="#ctx0" brushRef="#br0" timeOffset="13810.01">26665 14311 644 0,'0'0'628'0,"0"0"242"0,0 0-595 15,0 0-45-15,0 0-6 16,-35-30-62-16,23 28-46 16,3-2-11-16,-4 4-2 15,-1 0-11-15,-1 0-13 16,-1 0-20-16,-1 0-29 16,-3 0-19-16,-3 12-11 15,-4 10-1-15,-2 6-7 16,0 3 7-16,3 4 1 15,4 2-1-15,1-1-8 16,8 0 8-16,4-2-5 0,4 0-1 16,5 0 6-1,0-8-9-15,12 2-1 0,10-6 5 16,9-4-6-16,5-10-1 16,9-6 12-16,2-2 1 15,-1-4 0-15,-1-20 6 16,-5-2 0-16,-4-5 1 15,-7-5-6-15,-9-1 8 16,-7-5-7-16,-7 0 20 16,-6-8 20-16,0 3 0 15,-17 7-22-15,-8 9-20 16,-1 6 0-16,-4 8-1 16,1 10-8-16,0 6 0 0,3-4 8 15,6 5-8 1,4 0 0-16,5 0-11 0,2 0-22 15,2 6-133-15,3 4-388 16,0 0-353-16</inkml:trace>
  <inkml:trace contextRef="#ctx0" brushRef="#br0" timeOffset="15042.05">26605 15270 831 0,'0'0'1046'16,"0"0"-732"-16,0 0-72 15,0 0 0-15,0 0-12 16,0 0-61-16,-49-34-55 16,46 34-21-16,1 0-7 15,0 0-18-15,0 0-26 16,0 0-24-16,2 4-18 0,0 10-20 15,0 8 15-15,0 8 5 16,0 5 9-16,4 7 3 16,3-1-4-16,-3-1 1 15,1 0-3-15,0-1 0 16,-1-8-1-16,-2 0-4 16,0-7-1-16,2-2 0 15,-1-11-9-15,3 4-57 16,4-9-139-16,-2 2-304 15,-1-8-383-15</inkml:trace>
  <inkml:trace contextRef="#ctx0" brushRef="#br0" timeOffset="17375.03">26694 13333 1322 0,'0'0'660'0,"0"0"-359"16,0 0-75-16,0 0 34 15,0 0-42-15,0 0-109 16,-60-40-67-16,48 40-30 16,-3 18-2-16,-3 10 1 15,-1 8 2-15,0 10-4 16,6 4-1-16,4 0-8 15,9-2 0-15,0-3 0 16,5-9-1-16,19-9 0 0,5-7-7 16,4-8 8-1,8-12 0-15,3 0 8 0,-1-12-7 16,-3-16 0 0,-5-1 5-16,-10-8-5 0,-10 3 13 15,-8-10 47-15,-7 0 36 16,0 0-7-16,-11 4-16 15,-10 7-25-15,-2 10-36 16,-4 9-13-16,0 8-9 16,-2 6 1-16,0 0-1 15,2 1-4-15,0 14-14 16,3 3-102-16,-2 16-248 16,5-7-358-16,3 2-792 0</inkml:trace>
  <inkml:trace contextRef="#ctx0" brushRef="#br0" timeOffset="18144.79">26570 16248 573 0,'0'0'146'0,"0"0"-83"15,0 0-63-15,0 0-55 0</inkml:trace>
  <inkml:trace contextRef="#ctx0" brushRef="#br0" timeOffset="18629.31">26570 16248 1219 0,'89'-75'988'0,"-114"58"-653"15,-4 7-48-15,0-2 8 16,0 7-77-16,2 0-96 16,0 5-58-16,0 0-23 15,1 7-20-15,-3 16-12 0,0 9-8 16,3 5 0-16,1 7-1 15,9 1-1-15,9 4-7 16,7-1 8-16,5-10-11 16,28-4-1-16,12-9 0 15,13-14 12-15,4-11 0 16,3 0 8-16,-5-13-2 16,-6-14 1-16,-10-5-6 15,-13-2 5-15,-8-3 2 16,-15 1 37-16,-8-4 45 15,0 4-2-15,-24-3-11 16,-12 6-31-16,-4 3-25 0,-5 12-20 16,-1 5-1-16,3 8-9 15,3 5-6-15,7 0-66 16,6 0-135-16,10 10-256 16,7 8-353-16,4-2-648 0</inkml:trace>
  <inkml:trace contextRef="#ctx0" brushRef="#br0" timeOffset="19283.09">26723 16964 1971 0,'0'0'653'0,"0"0"-381"15,0 0 39-15,-127-10-104 16,98 10-110-16,0 10-61 15,5 12-21-15,-1 9 2 16,2 0-7-16,6 5-2 16,5 4-7-16,8 1 1 15,4-1-2-15,0-4 0 16,20 0-1-16,7-7-8 0,9-6 8 16,6-4 0-1,3-11 1-15,3-8 11 16,0 0-10-16,-9-5 8 0,-3-17-1 15,-9-3-1-15,-9-8 47 16,-5-1 38-16,-9-2 7 16,-4-4-5-16,0-1-28 15,-17 9-19-15,-10 0-27 16,-6 6-20-16,-10 8 0 16,-8 6-11-16,-7 10-2 15,-2 2-112-15,-13 0-172 16,13 0-490-16,12 6-862 0</inkml:trace>
  <inkml:trace contextRef="#ctx0" brushRef="#br0" timeOffset="45003.28">22512 13036 2016 0,'0'0'615'16,"0"0"-377"-16,0 0 79 15,0 0-94-15,-73-3-130 16,55 32-68-16,-3 15-11 15,-3 10-8-15,-2 8 1 16,-3 9 7-16,-5 2 14 16,1 2 7-16,0-5-4 15,4-8-4-15,4-9-15 16,4-10-3-16,8-10-7 0,4-9-1 16,5-16 0-16,4-6 5 15,0-2 5-15,6-22 7 16,25-40 4-16,19-47-13 15,1-3-9-15,-5 2 0 16,-8 16-10-16,-15 33-11 16,-3 7 9-16,-5 4 12 15,-5 21 0-15,-4 12 0 16,-4 9 1-16,1 6-1 16,1 2-6-16,8 6-27 15,3 23-14-15,9 20 23 16,10 32 15-16,-3 1 9 0,-2 8 7 15,0 4 7-15,-6-17 14 16,0 0-8-16,-2-10-13 16,-6-16-7-16,-3-8 0 15,-4-9-15-15,-4-12-115 16,-1-10-149-16,-3-12-221 16,0-12-23-16,-13-18-1038 0</inkml:trace>
  <inkml:trace contextRef="#ctx0" brushRef="#br0" timeOffset="45161.85">22296 13443 899 0,'0'0'836'0,"0"0"-555"16,0 0-154-16,0 0 49 16,0 0-29-16,0 0-37 15,127 50-66-15,-9-50-44 16,-14-10-50-16,-1-9-731 0</inkml:trace>
  <inkml:trace contextRef="#ctx0" brushRef="#br0" timeOffset="45945.58">24343 12968 986 0,'0'0'1363'15,"0"0"-785"-15,0 0-352 16,0 0-17-16,0 0-135 16,0 0-64-16,0 0-10 15,-28 82 1-15,39-26 18 16,-3 10 23-16,1 2 8 0,1 1-13 16,-4-6-16-1,0-6-13-15,-1-11-7 0,-1-7 0 16,1-14-1-16,-2-6-9 15,-1-8-127-15,4-11-201 16,-1-11-256-16,-3-16-280 0</inkml:trace>
  <inkml:trace contextRef="#ctx0" brushRef="#br0" timeOffset="46415.92">24303 13008 1007 0,'0'0'1001'0,"0"0"-729"16,0 0-119-16,0 0-2 16,0 0 7-16,0 0-4 0,125 33-37 15,-92-12-14-15,-4 0-40 16,-4-4-23-16,-9-1-11 16,-5-2-14-16,-7-5 3 15,-4-2 6-15,0 0 4 16,0-2 21-16,-15 1 38 15,-10 1-12-15,1 0-27 16,-1-2-25-16,4-2-17 16,11 0 3-16,3-3-2 15,5 0-6-15,2 0-1 16,0 1-9-16,0 3-10 16,15 5 1-16,12 4 18 0,4 5 4 15,5 2 5-15,-3 4-7 16,-2 3-2-16,-6-1 2 15,-9 0 4-15,-7 0-6 16,-9 0-6-16,0 2 6 16,-15 0 23-16,-20-2 34 15,-2-2 5-15,-8-2-25 16,3-6-14-16,2-4-11 16,4-4-11-16,7-4-1 15,7 1-10-15,7-4-106 16,15 3-112-16,0 0-285 15,0-4-300-15</inkml:trace>
  <inkml:trace contextRef="#ctx0" brushRef="#br0" timeOffset="46769.62">24798 13461 732 0,'0'0'1297'16,"0"0"-693"-16,0 0-333 15,0 0-70-15,0 0-150 16,0 0-51-16,0 0 0 16,-36 53 1-16,32-26 0 15,4 1 0-15,0-4 1 16,0-3-2-16,2-8-1 16,9-3-5-16,5-6 6 15,1-4 10-15,6 0-1 16,1-9 6-16,3-12-15 0,-4 1 0 15,-6-2 0-15,-6-1 1 16,-6 2 9-16,-5 1 20 16,0 2 39-16,-16 3 13 15,-11 8-37-15,-4 6-44 16,-2 1-1-16,-3 0-7 16,5 0-27-16,2 15-152 15,6-3-267-15,6-1-305 0</inkml:trace>
  <inkml:trace contextRef="#ctx0" brushRef="#br0" timeOffset="48429.82">14039 14002 117 0,'0'0'58'0,"0"0"-34"16,0 0-11-16,0 0-11 15,0 0 5-15,0 0-7 0,118 32 1 16,-91-32 0-16,4 0-1 15,-7 0-13-15,-4 0-39 0</inkml:trace>
  <inkml:trace contextRef="#ctx0" brushRef="#br0" timeOffset="57511.67">22539 14403 872 0,'0'0'1204'16,"0"0"-633"-16,0 0-270 16,0 0 17-16,0 0-71 15,0 0-73-15,-54-51-51 16,50 46-50-16,-1 4-38 16,-1-2-16-16,1 3-17 15,-4 0 5-15,-6 0-7 16,-5 0-15-16,-5 21 3 15,-6 11 1-15,-1 4 1 0,3 8 8 16,8 2-5 0,5-2 1-16,9 0 0 0,7-8 0 15,0 1-6-15,29-6-8 16,20-6-49-16,44-12-84 16,92-13-79-16,-13-12-443 15,0-12-742-15</inkml:trace>
  <inkml:trace contextRef="#ctx0" brushRef="#br0" timeOffset="57881.91">24434 14266 2002 0,'0'0'666'0,"0"0"-484"15,0 0-48-15,0 0 11 16,-42 117 8-16,36-60-84 0,2 2-38 16,1 6-17-16,1-2-13 15,2-6 0-15,0-5-1 16,0-8-27-16,0 0-177 16,2-16-268-16,9-12-243 0</inkml:trace>
  <inkml:trace contextRef="#ctx0" brushRef="#br0" timeOffset="58383.82">24477 14333 170 0,'0'0'1717'0,"0"0"-1219"0,0 0-378 15,0 0-21-15,0 0-9 16,0 0-6-16,123 4-18 15,-88 14-26-15,-3 0-1 16,-8 5-5-16,-11-1 17 16,-6-3 18-16,-7 2 4 15,0-3 43-15,-15-4 2 16,-12-1-9-16,-2 0-20 16,-5-5-28-16,3-2-28 15,6-2-13-15,6-4-10 16,7 0-4-16,8 0 2 15,2 0-8-15,2 0-1 16,0 0-15-16,2 2-19 0,18 3-1 16,9 6 31-1,9 7 5-15,4-2 1 0,5 8 0 16,-3-1 0-16,-4 2-1 16,-9 1 0-16,-8-2-1 15,-11-2-13-15,-12 0 4 16,0-8 10-16,-23 3 13 15,-17-3 61-15,-11-4-2 16,-7-2-27-16,0-2-18 16,2-3-12-16,9 2-14 15,12-5-1-15,12 1-21 16,13 2-117-16,16-3-135 16,21 0-420-16,11 0-330 0</inkml:trace>
  <inkml:trace contextRef="#ctx0" brushRef="#br0" timeOffset="58669.68">25007 14696 1245 0,'0'0'1143'0,"0"0"-793"16,0 0-116-16,0 0-107 16,0 0-86-16,0 0-29 15,0 0-6-15,-82 128-5 16,82-95 0-16,0-2-1 15,14-4 0-15,7-11 1 16,6-10 0-16,0-6 6 16,0 0 8-16,-3-21 17 0,-3-4 25 15,-8-5 8-15,-5-1-6 16,-5 3 8-16,-3 5-28 16,0 2-15-16,-5 11-9 15,-8 2-15-15,-5 8-27 16,-15 3-84-16,4 11-214 15,0 0-504-15</inkml:trace>
  <inkml:trace contextRef="#ctx0" brushRef="#br0" timeOffset="61658.7">22672 15379 415 0,'0'0'1551'15,"0"0"-1046"-15,0 0-314 16,-120-38 95-16,80 34-25 0,0 0-82 16,-3 1-83-16,6 3-6 15,1 0 0-15,3 3-25 16,2 10-37-16,1 5-22 15,1 5-5-15,0 8-1 16,0 9-1-16,0 2-5 16,7 6 6-16,7 1-1 15,6-1 0-15,9-2-5 16,2-10-1-16,29-7-4 16,16-10 5-16,17-13 6 15,37-6-1-15,62-10-34 16,-16-16-250-16,-12-3-559 0</inkml:trace>
  <inkml:trace contextRef="#ctx0" brushRef="#br0" timeOffset="62101.47">24548 15136 1837 0,'0'0'966'0,"0"0"-655"16,0 0-34-16,0 0-102 15,0 0-115-15,0 0-60 16,0 0-1-16,-40 73 1 15,32-28 1-15,-2 5 0 16,2 2-1-16,-3 0 0 0,-3 2-34 16,3-4-118-16,9 9-173 15,2-15-305-15,0-16-117 0</inkml:trace>
  <inkml:trace contextRef="#ctx0" brushRef="#br0" timeOffset="62580.01">24619 15154 1543 0,'0'0'622'0,"0"0"-410"16,0 0-47-16,0 0-70 16,0 0-43-16,0 0-9 0,0 0-4 15,89 14 12-15,-72 4 19 16,-7-5 6-16,-3 1-7 15,-2-1-18-15,-5-3-9 16,0-3-3-16,0 2 13 16,-9 1 20-16,-4-6-21 15,-4 6-24-15,5-6-12 16,-2 0-3-16,5-1-12 16,5-3 2-16,2 3-1 15,2-2-1-15,0 1-20 16,2 7-16-16,14 1 20 15,5 4 15-15,6 3 1 0,2 6 0 16,-2-2 3-16,0 6-2 16,-10-1 1-16,-5-2-2 15,-8 2-2-15,-4 0 2 16,0-4 10-16,-22 1 32 16,-9-10 25-16,-9-3 23 15,-3-6-16-15,-3-4-23 16,0 0-21-16,7 0-17 15,5-4-13-15,5-6-12 16,12 2-75-16,17-1-90 16,2-1-312-16,18-3-308 0</inkml:trace>
  <inkml:trace contextRef="#ctx0" brushRef="#br0" timeOffset="62906.51">24947 15440 796 0,'0'0'1477'0,"0"0"-868"16,0 0-412-16,0 0-70 15,0 0-85-15,0 0-28 16,0 0-13-16,-54 103 0 16,54-72 0-16,19-7 5 15,3-4-6-15,2-5 0 16,3-11 9-16,2-4-3 15,-2-8 9-15,0-15-9 0,-5 0 7 16,-7-3 6 0,-8-4 13-16,-7 5 26 0,0 3-4 15,-7 4-16-15,-15 2-4 16,-4 10-34-16,-5 2-16 16,-1 4-2-16,-2 0-114 15,-1 0-177-15,6 4-405 16,5-4-658-16</inkml:trace>
  <inkml:trace contextRef="#ctx0" brushRef="#br0" timeOffset="63341.3">24611 15402 201 0,'0'0'65'16,"0"0"-38"-16,0 0 566 0,0 0-451 16,0 0-9-1,0 0 7-15,0 0-5 0,58-18 13 16,-58 17 96-16,0-3 39 16,-7-1-26-16,-1 1-21 15,-2 4-45-15,-3 0-70 16,-3 0-52-16,-1 0-38 15,-6 0-17-15,3 9-9 16,-4-1-5-16,1 5-9 16,-8-3-78-16,4-2-290 15,3-3-607-15</inkml:trace>
  <inkml:trace contextRef="#ctx0" brushRef="#br0" timeOffset="66529.39">22545 16156 1940 0,'0'0'747'0,"0"0"-472"16,0 0-13-16,0 0-101 16,0 0-101-16,0 0-25 15,-141 150 40-15,102-82-14 16,-1 3-4-16,2-4-13 16,7-4-20-16,2-5-12 15,4-14-11-15,7-12 1 0,7-5-1 16,5-14 0-1,1-8-1-15,5-5 0 0,0 0-1 16,0-5 1-16,9-26 7 16,20-32 1-16,4-9-8 15,7-16-1-15,5-6 0 16,-9 14 0-16,-1 3 1 16,-8 19 1-16,-6 18 0 15,-8 8 5-15,-7 16-4 16,1 5 5-16,-5 11-7 15,3 0 0-15,4 6-10 16,1 25 1-16,9 9 9 16,3 14 6-16,0 8-5 15,0 1 7-15,3 3-8 16,-2-8 0-16,-6-4-9 0,-1-10-35 16,-5-8-89-16,-5-4-104 15,-6-10-241-15,0-4-151 16,0-10-468-16</inkml:trace>
  <inkml:trace contextRef="#ctx0" brushRef="#br0" timeOffset="66695.63">22273 16554 1597 0,'0'0'784'0,"0"0"-620"16,0 0-91-16,0 0-44 15,0 0 25-15,125 0-32 0,-15-15-22 16,-13 1-141-16,-1-5-722 16</inkml:trace>
  <inkml:trace contextRef="#ctx0" brushRef="#br0" timeOffset="67080.31">24621 15976 1506 0,'0'0'1041'16,"0"0"-715"-16,0 0-75 16,0 0-107-16,0 0-112 15,0 0-23-15,0 0-3 16,-23 130 3-16,23-84-8 15,-2 2 1-15,2 0-2 16,0-6-12-16,0 11-145 0,0-9-207 16,0-16-412-16</inkml:trace>
  <inkml:trace contextRef="#ctx0" brushRef="#br0" timeOffset="67467">24682 15918 1177 0,'0'0'1328'0,"0"0"-997"16,0 0-159-16,0 0-49 16,0 0 18-16,122 37-16 0,-70-6-24 15,-3 5-28-15,0-4-10 16,-9 6-15-16,-4 1-22 15,-11-2-10-15,-8 3 10 16,-11-4 7-16,-6-4 4 16,0 4 11-16,-13-1 11 15,-20-3 7-15,-10-2-6 16,-7-2-17-16,-6-10-43 16,2-5 0-16,3 0 0 15,6-13 0-15,8 0 0 16,10 0 0-16,6 0 0 15,10 0 0-15,5 0 0 16,4 0 0-16,2 0 0 0,0 0-92 16,19 0-155-1,6-8-471-15,0-3-931 0</inkml:trace>
  <inkml:trace contextRef="#ctx0" brushRef="#br0" timeOffset="70755.17">22527 16990 58 0,'0'0'97'16,"0"0"-63"-16,0 0-25 16,0 0-3-16,0 0 5 15,0 0 161-15,-22 22-112 0,22-22 10 16,-2 0 104-1,2 0-18-15,-2 0 3 0,0 0 7 16,-1 0 24-16,-1 0 54 16,-3 0 63-16,1 0 46 15,-1-4 16-15,-2 4 9 16,-4-4-52-16,-10-2-50 16,-10 6-136-16,-11 0-85 15,-12 0-32-15,-11 14-22 16,-7 12 0-16,-4 6-1 15,2 13-2-15,5 5 1 16,13 8-1-16,16 4-4 16,22 4-1-16,20-2-4 15,16-6-11-15,55-9-25 16,51-23-11-16,55-26-19 0,18-18-112 16,-39-19-349-16,-37 3-554 15</inkml:trace>
  <inkml:trace contextRef="#ctx0" brushRef="#br0" timeOffset="71365.64">24544 16826 1249 0,'0'0'1274'0,"0"0"-821"15,0 0-233-15,0 0-84 16,0 0-124-16,0 0-3 15,-13 105 7-15,8-46 4 16,0 7-10-16,1-7-2 0,0-1-8 16,2-4-1-16,2-10-72 15,0 0-152-15,0-8-159 16,2-12-230-16,6-16-260 0</inkml:trace>
  <inkml:trace contextRef="#ctx0" brushRef="#br0" timeOffset="71881.88">24484 16830 1386 0,'0'0'959'0,"0"0"-748"0,0 0-78 16,0 0 19-16,0 0-4 15,143-8-71-15,-95 23-14 16,-3 0-10-16,-7 7-20 15,-9-4-9-15,-12 0-8 16,-7 1-2-16,-8-2 14 16,-2 1 39-16,-4 4 11 15,-19 0 2-15,-4-4-25 16,-4 0-17-16,-2-6-16 16,-1-1 5-16,5-4-3 15,7-2-10-15,7-5-7 16,3 1-1-16,10-1-5 15,2 0-1-15,0 0-15 0,0 0-27 16,14 4 1-16,15 0 29 16,4 0 12-16,9 10 2 15,-2 0-1-15,-4 3 0 16,-5 7 0-16,-7 2 1 16,-8-1 5-16,-5-2-6 15,-7-2-1-15,-4-2 0 16,0-5 9-16,-10 1 31 15,-17 2 28-15,-13-5-5 16,-7 3-24-16,-2-7-17 16,-2-3-14-16,4-1-8 15,7-4 0-15,6 0-1 16,7 0-50-16,12 4-73 16,15-4-109-16,9 0-273 15,16 0-269-15</inkml:trace>
  <inkml:trace contextRef="#ctx0" brushRef="#br0" timeOffset="72071.83">25119 17254 899 0,'0'0'1306'0,"0"0"-627"15,0 0-406-15,0 0-75 16,0 0-59-16,0 0-58 15,-60 139-55-15,52-78-26 16,8 15-47-16,6-14-282 0,7-17-675 16</inkml:trace>
  <inkml:trace contextRef="#ctx0" brushRef="#br0" timeOffset="107966.71">11176 8412 563 0,'0'0'906'0,"0"0"-640"15,0 0-64-15,0 0 5 16,0 0-40-16,0 0-46 0,-50-6-32 16,48 6 2-16,2 0 54 15,-2 0 61-15,0 0-31 16,2 0-25-16,-2 0-31 15,2 0-20-15,0 0-21 16,-3 0-28-16,3 0-23 16,0 0-15-16,0 0-11 15,0 0-1-15,0 1-2 16,0-1-4-16,0 3-6 16,0-3-4-16,0 3 4 15,15 2-2-15,6 1 14 16,6 2 2-16,4 0-2 15,-2-2 0-15,-2-1 0 16,-2 4-1-16,-6-1-33 0,-3-2-128 16,-5-6-184-16,-7 0-418 15,-4 0-1223-15</inkml:trace>
  <inkml:trace contextRef="#ctx0" brushRef="#br0" timeOffset="110125.72">12940 9801 1211 0,'0'0'741'0,"0"0"-564"16,0 0-14-16,0 0 7 16,0 0 3-16,0 0 45 15,47 6-9-15,-23-6-38 16,5 0-19-16,2 0-18 15,3-4-35-15,0-6-29 16,-3-2-22-16,-2 5-16 0,-7-2-19 16,-4 4-7-16,-3 1-5 15,1-1-1-15,-3 3-16 16,12-14-75-16,-3 2-199 16,-7-4-448-16</inkml:trace>
  <inkml:trace contextRef="#ctx0" brushRef="#br0" timeOffset="114062.82">21396 4313 2295 0,'0'0'597'16,"0"0"-407"-16,-163-15 64 0,89 15-45 15,3 7-47-15,-1 20-69 16,4 14-50-16,-1 20-19 16,-10 28-7-16,0 41-2 15,2 31 0-15,17 17-5 16,25-4-1-16,26-17-9 15,9-16-6-15,15-27 0 16,16-24 5-16,6-29 0 16,13-15-1-16,38 2 1 15,48-10 0-15,46-24 1 16,12-14 1-16,-13-46 8 16,-46-10 0-16,-43-2 3 15,1-25 3-15,-3-25 12 0,5-18-3 16,-1-16-3-1,-27 9-5-15,-27 17-4 0,-20 16-3 16,-16 16 4-16,-4 18-12 16,-11 1 0-16,-22-11 0 15,-19-11 0-15,-16-8-1 16,-20 6-1-16,-9 9 0 16,-8 11 0-16,0 18-5 15,1 10 5-15,0 15-16 16,9 11-38-16,9 12-37 15,9 3-70-15,9 17-163 16,18 9-438-16,19 2-591 0</inkml:trace>
  <inkml:trace contextRef="#ctx0" brushRef="#br0" timeOffset="114580.76">21349 4664 1243 0,'0'0'1231'16,"0"0"-747"-16,0 0-238 16,0 0-44-16,0 0-112 15,0 0-66-15,0 0 1 16,-154 137 31-16,112-70-14 0,-3 4-15 15,7-1 0-15,3-4-26 16,6-6 0-16,4-6 0 16,8-9 0-16,3-13-1 15,7-10-1-15,3-10-26 16,4-12-6-16,0-2 20 16,0-30 12-16,13-18-14 15,14-21-14-15,20-27 19 16,1 2 8-16,6-2 1 15,4 5-5-15,-14 23 6 16,2 2 8-16,-11 16 31 16,-12 20 14-16,-11 14 19 15,-5 12-14-15,0 6-32 16,0 9-26-16,6 29 0 16,5 31 9-16,-1 5 5 0,4 14-1 15,-3 5-2-15,-3-11-4 16,5 6-6-16,2-8-1 15,-4-12-14-15,-2-10-67 16,-3-12-157-16,-13-17-248 16,0-13-171-16,-2-16-327 0</inkml:trace>
  <inkml:trace contextRef="#ctx0" brushRef="#br0" timeOffset="114757.74">21026 4936 1016 0,'0'0'1049'0,"0"0"-761"0,0 0-196 16,0 0 47-16,0 0 65 15,0 0-15-15,140 73-98 16,-80-59-61-16,23-6-30 16,-14-4-210-16,-16-3-539 0</inkml:trace>
  <inkml:trace contextRef="#ctx0" brushRef="#br0" timeOffset="116915.95">27093 3726 1079 0,'0'0'1283'15,"0"0"-932"-15,-147-47-103 16,78 34-1-16,2 6-18 15,0 7-65-15,4 0-46 16,3 10-70-16,-2 23-33 16,-5 13-14-16,-20 35-1 15,-11 38 1-15,-4 31 0 16,15 13-1-16,29-11 0 0,31-13 0 16,27-21 1-16,2-20-1 15,25-19 0-15,4-22 0 16,14-7 1-16,33 11 0 15,42 3 0-15,50-12-1 16,19-24 0-16,-4-28 5 16,-20-14 4-16,-29-28-3 15,-13-10 3-15,-23-4 7 16,-23 6 4-16,-17 3 2 16,-10 2-13-16,4-10-3 15,-2-9 5-15,2-10 2 16,-16-2 2-16,-11-5 3 0,-19-17 5 15,-8-21 1 1,-19 10-11-16,-10 13-2 0,-9 18-10 16,-1 25 7-16,-7-1-7 15,-14 4 5-15,-7 10-6 16,-9 11 0-16,-1 8-9 16,0 7-6-16,6 6-3 15,11 1-17-15,9 7-76 16,2 0-180-16,16 0-426 15,10 0-613-15</inkml:trace>
  <inkml:trace contextRef="#ctx0" brushRef="#br0" timeOffset="119677.27">20792 5376 136 0,'0'0'173'0,"0"0"649"16,0 0-474-16,0 0-130 15,0 0-6-15,0 0-38 16,0 0-20-16,-25 8-5 15,25-6 18-15,0 0 16 16,0 0 12-16,0 0-27 16,0-2-26-16,0 0-13 15,0 0-20-15,0 0-22 16,0 0-25-16,0 0-28 16,0 0-19-16,-2 0-13 15,2 0-1-15,-2 0 1 16,2 0-2-16,0 0 1 0,0 0 0 15,0 0 0 1,0 0 0-16,0 0 8 0,0 0-3 16,0 0-5-16,0 0 0 15,0 0 0-15,0 0 4 16,2 0-5-16,16 0 0 16,15 0 1-16,17 0 12 15,12 0 2-15,16 0 17 16,7 0-19-16,6 0-7 15,3 0 0-15,-3 0-6 16,-6 0 6-16,-12-2-6 16,-11-2 2-16,-12 2-2 15,-13 0 2-15,-8 2-1 0,-9 0 0 16,-4 0 5-16,-5 0-5 16,0 0 7-16,-2 0-2 15,0 0-5-15,-3 0 5 16,2 0 0-16,-4 0-5 15,0 0 5-15,-2 0-5 16,-2 0 0-16,3 0 11 16,-3 0-3-16,0 0 0 15,0 0 3-15,0 0-4 16,0 0-2-16,0 0 1 16,0 0-5-16,0 0 4 15,0 0-5-15,0 0 0 16,0 0-1-16,-3 0-34 15,-19 0-164-15,0 0-455 16,-5 0-703-16</inkml:trace>
  <inkml:trace contextRef="#ctx0" brushRef="#br0" timeOffset="122750.86">21175 5528 986 0,'0'0'854'0,"0"0"-252"0,0 0-351 15,0 0 40-15,0 0-2 16,0 0-79-16,-26 6-78 15,26-6-39-15,-3 0-24 16,3 0-24-16,-5 0-18 16,1 7-20-16,-5 8-7 15,-4 10-5-15,-3 8 4 16,-1 7 0-16,5 3 1 16,4-1-1-16,5-3 0 15,3-6-5-15,0-3 5 16,18-4 0-16,6-7 0 15,8-6 0-15,3-5 1 16,6-8 0-16,1 0 2 0,-5-10 4 16,-1-9-5-16,-7-8 6 15,-4-3-6-15,-9-2 5 16,-5-6-4-16,-9-2 7 16,-2-4 0-16,0 1-8 15,-11 3 10-15,-12 9 11 16,-4 4 14-16,-4 10-13 15,-4 2-16-15,-1 5-5 16,3 4-1-16,4 2-1 16,6 4 0-16,5-2 0 15,7 2-1-15,5 0-44 16,2 0-113-16,4 4-224 16,0 6-385-16,0-2-422 0</inkml:trace>
  <inkml:trace contextRef="#ctx0" brushRef="#br0" timeOffset="126782.6">26857 3800 481 0,'0'0'1319'15,"0"0"-929"-15,0 0-70 0,0 0 45 16,0 0-91-16,0 0-147 15,0 0-88-15,-32-29-31 16,32 37-8-16,0 11 0 16,0 11 0-16,7 8 9 15,-1 10-2-15,-2 5-5 16,-4 6 5-16,0-3-5 16,0-1-2-16,-4-6-14 15,-6-4-140-15,-1-3-176 16,4-12-239-16,2-14-304 0</inkml:trace>
  <inkml:trace contextRef="#ctx0" brushRef="#br0" timeOffset="127292.01">26896 3892 1802 0,'0'0'549'16,"0"0"-428"-16,0 0 9 15,0 0-71-15,0 0-10 16,0 0-16-16,127 46-15 16,-96-24-1-16,-6 0-4 15,-9-1-7-15,-7-4 0 0,-5-5-5 16,-4-2 5 0,0-4 7-16,0 0 22 0,-15-1 48 15,-7 0 18-15,-5 1-34 16,-2-2-37-16,2 0-20 15,10 0-4-15,3-4-4 16,5 2 4-16,9-2-5 16,0 3-1-16,0 1-12 15,0 1-15-15,6 8 7 16,13 2 20-16,5 6 0 16,8 1 1-16,-1 2-1 15,-2 2 1-15,-8-2 0 16,-2 0 0-16,-11-3-1 15,-8 0 1-15,0-5-1 16,-13-3 8-16,-20 2 13 0,-10-5 42 16,-5-2 4-1,-6-1-4-15,2-5-24 0,10-1-12 16,11-1 4-16,9 0 2 16,13 0 12-16,5 0-1 15,4 0-20-15,0-3-24 16,48-14-69-16,1 0-409 15,3 3-411-15</inkml:trace>
  <inkml:trace contextRef="#ctx0" brushRef="#br0" timeOffset="128358.01">26562 4604 735 0,'0'0'1212'0,"0"0"-850"16,0 0-109-16,0 0 20 15,0 0-95-15,0 0-103 0,0 0-45 16,-35 0-5-1,35 2-11-15,0-2-13 0,0 3 7 16,7-2 5-16,12 0 20 16,19 2 69-16,14-1 9 15,16-2-27-15,20 0-32 16,7 0-23-16,8 0-19 16,2 0-4-16,-12 0-4 15,-10 0-1-15,-21 0 0 16,-20 0 0-16,-15 0 0 15,-12 0 0-15,-9 0 0 16,-4 0 7-16,-2-2 1 0,0 2 0 16,0-3-9-1,0 1-41-15,-31-7-184 0,-5 3-544 16,-7 0-1085-16</inkml:trace>
  <inkml:trace contextRef="#ctx0" brushRef="#br0" timeOffset="128757.5">26846 4757 1748 0,'0'0'794'0,"0"0"-540"16,0 0 6-16,0 0-123 15,0 0-106-15,0 0-31 16,0 0 0-16,-4 77 0 0,4-48 0 15,0 0 1 1,2 2-1-16,8-3 0 0,6-2-1 16,6-2 0-16,3-8-14 15,4-5 0-15,2-10 7 16,2-1 8-16,-1-1-1 16,-1-20 1-16,-7-2 0 15,-3-4 14-15,-13 1 16 16,-5-4 27-16,-3 2 22 15,-11 0-10-15,-16-1 0 16,-14 7-11-16,-3 6-37 16,-3 4-20-16,-2 6 0 15,9 5-1-15,6 1 0 0,10 0-11 16,8 2-79-16,16 15-187 16,0-3-415-16,0-2-550 0</inkml:trace>
  <inkml:trace contextRef="#ctx0" brushRef="#br0" timeOffset="129694.35">27071 8021 1724 0,'0'0'775'0,"0"0"-555"15,-156 17 8-15,93 6 18 16,1 11-103-16,4 14-69 16,0 12-37-16,0 15 14 15,-2 25-6-15,-1 28-19 16,13 19-5-16,15-12-6 15,21-26-9-15,12-35-5 16,4-17-1-16,27 5 0 16,19 4 0-16,16 2-8 15,34-10 8-15,39-20 0 16,23-26 1-16,8-12 8 16,-30-36-1-16,-39-6-2 15,-34 0 13-15,-9-2 7 0,4-12 5 16,3-10-7-16,-1-12 0 15,-8-21 18-15,-16-23 8 16,-25-32-8-16,-15-15-5 16,-33 13 4-16,-36 17-22 15,-4 45-8-15,-1 30-8 16,-33 14-3-16,-40 26-20 16,-27 12 7-16,-16 8-17 15,44 4 0-15,57 12 1 16,31 3 8-16,17 4-16 15,6 7-16-15,10 7-65 0,25 10-201 16,7-9-464-16,25-9-269 0</inkml:trace>
  <inkml:trace contextRef="#ctx0" brushRef="#br0" timeOffset="129996.41">27026 8057 1585 0,'0'0'986'15,"0"0"-637"1,0 0-134-16,0 0-90 0,0 0-112 15,0 0-12-15,0 0-1 16,0 78 7-16,0-39-5 16,-3 6 4-16,-5 4-6 15,-1 1 0-15,0 0-26 16,-2 8-221-16,2-12-227 16,0-11-218-16</inkml:trace>
  <inkml:trace contextRef="#ctx0" brushRef="#br0" timeOffset="130507.72">27012 8099 2123 0,'0'0'483'0,"0"0"-389"16,0 0-14-16,0 0-18 15,0 0 27-15,117 40-23 16,-82-11-12-16,-4 0-17 16,-8 3-11-16,-8-4 1 15,-11 0 1-15,-4-6 8 16,0-1 29-16,-8-7 27 16,-17-2 37-16,-2-4 21 15,-1-7-18-15,-1-1-64 0,4 0-31 16,3 0-13-16,9-1-12 15,3-5-11-15,8 1-1 16,2 1-2-16,0 3-7 16,12-2 0-16,17 3-13 15,6 0 5-15,5 0 7 16,0 0-7-16,-7 17-1 16,-4 3-1-16,-11 1 7 15,-5 4 1-15,-10-1 4 16,-3 2 6-16,-3-3 1 15,-18-2 7-15,-8-3 11 16,-4-2 12-16,-6-6 11 16,1-2-20-16,3-2-12 0,4-4-9 15,2-2 0 1,8 0-10-16,6 0-99 0,11 0-143 16,4-2-359-16,0-8-363 15</inkml:trace>
  <inkml:trace contextRef="#ctx0" brushRef="#br0" timeOffset="131100.79">26740 8811 1073 0,'0'0'1133'0,"0"0"-659"16,0 0-163-16,0 0-66 15,0 0-115-15,0 0-73 16,0 0-1-16,172-29 32 16,-82 16-10-16,26 1-13 0,-10 4-19 15,-1 2-23 1,-7 4-13-16,-29 2-8 0,-2 0-1 15,-21 0 0-15,-11 0-1 16,-18 0-15-16,-9 0-69 16,-4 2-126-16,-4-1-138 15,-19-1-379-15,-8 0-870 0</inkml:trace>
  <inkml:trace contextRef="#ctx0" brushRef="#br0" timeOffset="131310.59">27251 8793 2116 0,'0'0'639'15,"0"0"-512"-15,0 0-29 0,0 0-5 16,-18 108 42 0,11-64-33-16,1 4-41 0,0 2-34 15,0 0-14-15,2-3-5 16,2-3-8-16,2-8-17 15,0-10-199-15,2-10-352 16,5-12-495-16</inkml:trace>
  <inkml:trace contextRef="#ctx0" brushRef="#br0" timeOffset="132721.42">27369 4313 768 0,'0'0'806'0,"0"0"-223"16,0 0-272-16,0 0 40 15,0 0-64-15,0 0-58 16,-9-24-56-16,9 24-37 15,-2 0-25-15,-1 0-27 16,1 0-18-16,0 0-21 16,-2 0-22-16,0 0-19 15,-3 0-4-15,-5 7-19 16,-1 10 10-16,-3 4 0 0,1-2 3 16,3 4-5-1,6-4-17-15,4-3-23 0,2 1-12 16,0-6-8-16,6 2 17 15,10-6 24-15,2 0 14 16,2-3 4-16,3-4 1 16,-1 0 10-16,0 0 0 15,-2-13 0-15,-3-3-7 16,-5 3 7-16,-5-4 1 16,-7-1 0-16,0 3 0 15,0-2 2-15,-3 2-1 16,-7 4 8-16,-2 1-3 15,-1 4-6-15,-1 2-1 16,1 2-7-16,-3 2-1 16,3 0-66-16,0 0-140 0,6 0-313 15,2 0-409-15</inkml:trace>
  <inkml:trace contextRef="#ctx0" brushRef="#br0" timeOffset="134444.74">27476 8442 717 0,'0'0'224'0,"0"0"-126"16,0 0 797-16,0 0-528 16,0 0-82-16,0 0-2 15,-27-18-42-15,23 18-43 16,2 0-28-16,-1 0-32 16,1 0-48-16,2 0-51 15,-2 0-39-15,0 6-12 16,0 13-18-16,0 2 29 15,-1 9-5-15,0 7 4 16,3 17-101-16,0-7-264 0,3-9-618 16</inkml:trace>
  <inkml:trace contextRef="#ctx0" brushRef="#br0" timeOffset="140706.85">31787 4092 209 0,'0'0'1675'0,"0"0"-1154"16,0 0-237-16,0 0 66 15,0 0-61-15,-89-122-87 16,64 100-127-16,2 2-48 15,-4 1-17-15,-4 0-4 16,-5 0-6-16,-7 8 0 16,-8 1 0-16,-14 8-12 15,-10 2-5-15,-10 8 7 16,-7 24-2-16,-3 12-2 16,-3 14 1-16,4 12 4 15,5 9-5-15,-2 17-8 0,8 22 10 16,14 22 10-1,21 5-5-15,27-24 7 0,21-27 1 16,0-33 7-16,23-4 4 16,23 3 6-16,35 12-2 15,48 3 10-15,43-15 10 16,15-20 1-16,-10-26-11 16,-21-14-5-16,-24-16-15 15,-27-12 6-15,-20-3 19 16,-21 0 1-16,-10 0-1 15,4-9-5-15,4-10-4 16,1-10 1-16,-9-6-2 0,-8-6-14 16,-13-7-5-1,-8-6 4-15,-12-4-6 0,-13 1 0 16,0 3-16-16,-22 11 2 16,-19 8 1-16,-15 11 12 15,-13 10-14-15,-10 7-19 16,-10 3-5-16,-5 10 1 15,1 3-25-15,10 5 17 16,10 6-44-16,1 4-229 16,21 3-486-16,12 0-706 0</inkml:trace>
  <inkml:trace contextRef="#ctx0" brushRef="#br0" timeOffset="147610.26">31426 4239 958 0,'0'0'958'15,"0"0"-480"-15,0 0-187 16,0 0 9-16,0 0-81 15,-75-48-92-15,62 43-52 16,-3 5-17-16,-5 0-22 16,0 0-10-16,-6 0-11 15,-6 18-8-15,-1 5 4 16,-2 5-11-16,0 6 8 16,7 0-8-16,10 2 0 15,5-2-1-15,10-4-8 16,4-1 8-16,0-5-7 0,22-4 7 15,9-5 1-15,9 0 16 16,5-7 6-16,4-3-5 16,2-2-17-16,-5-3-1 15,2 0-132-15,-15 0-373 16,-15 0-362-16</inkml:trace>
  <inkml:trace contextRef="#ctx0" brushRef="#br0" timeOffset="147897.47">30783 4644 1896 0,'0'0'710'16,"0"0"-529"-16,0 0 100 15,0 0-119-15,0 0-99 16,0 0 28-16,0 0 37 15,154 15-23-15,-81-10-42 16,12 3-17-16,28 4-7 16,23 2-19-16,-11-2-10 15,-14-2-9-15,-22-4 5 16,-27 0-6-16,-1-2-1 16,-6 0-18-16,-19 0-64 15,-22-1-161-15,-10-2-332 0,-4-1-235 16</inkml:trace>
  <inkml:trace contextRef="#ctx0" brushRef="#br0" timeOffset="148288.84">31313 4809 54 0,'0'0'2273'0,"0"0"-1657"16,0 0-283-16,0 0-80 15,0 0-156-15,0 0-83 16,0 0-13-16,-72 39-1 16,53-10 6-16,-2 3-5 15,4 1 8-15,3 0-9 16,8-5-2-16,6 0-13 0,0-4-4 16,6-4 1-16,19-3 7 15,6-2 10-15,9-7 1 16,5-6 6-16,1-2 0 15,-1 0-5-15,-5-12 7 16,-7-7-2-16,-10 0 1 16,-10-7 2-16,-7-4 0 15,-6-4 2-15,-4 2-11 16,-23 1-7-16,-6 8-14 16,-7 6 20-16,-2 10-13 15,3 7-1-15,4 0-81 16,4 0-155-16,8 0-338 0,8 1-573 15</inkml:trace>
  <inkml:trace contextRef="#ctx0" brushRef="#br0" timeOffset="149310.32">31986 7793 1716 0,'0'0'772'0,"0"0"-581"16,0 0 25-16,-168 27 65 15,106 7-137-15,-9 12-99 16,-5 11-30-16,-6 11-6 16,-5 10-3-16,4 8 2 15,-2 25-8-15,6 21 0 16,12 23-1-16,18-16 1 15,28-27 11-15,21-35 14 16,0-23-15-16,37 9-9 16,20 2 25-16,42 14 31 0,54-11-33 15,49-19-17-15,19-24 40 16,-18-25 14-16,-31-8-25 16,-57-22-7-16,-21 0-8 15,-20-2 4-15,-5-2 4 16,8-10-8-16,6-8 3 15,-3-11-3-15,-17-3 4 16,-19-8-2-16,-15-4-16 16,-13-7-5-16,-14-2 10 15,-2 2-12-15,-18 5-7 16,-18 9-10-16,-15 4-16 16,-14 10-3-16,-8 7 2 15,-7 8 14-15,-4 6-13 0,-1 4-9 16,4 8 24-16,2 4-36 15,-27 6-183-15,21 4-322 16,12 1-399-16</inkml:trace>
  <inkml:trace contextRef="#ctx0" brushRef="#br0" timeOffset="149595.67">31861 8151 1913 0,'0'0'644'16,"0"0"-395"-16,0 0-20 15,0 0-157-15,0 0-71 16,0 0 4-16,0 0-3 15,-9 118 7-15,4-74-8 16,1 3 0-16,0-3-1 16,2 1-97-16,2-1-176 15,0-11-247-15,0-10-279 0</inkml:trace>
  <inkml:trace contextRef="#ctx0" brushRef="#br0" timeOffset="149918.85">31897 8122 2201 0,'0'0'579'0,"0"0"-386"16,0 0-33-16,0 0-112 15,0 0-33-15,0 0 21 16,118 35 15-16,-80-11-18 15,-7 6-11-15,-2 1-5 16,-10-4-4-16,-5 1-1 0,-5-1 0 16,-9-5-1-1,0-2 5-15,0-4 19 0,-13 2 11 16,-7-5-5-16,-5 4-5 16,-4-3-6-16,-5-2-15 15,-3-2-15-15,1 0 0 16,-15 2-261-16,11-3-407 15,7-2-532-15</inkml:trace>
  <inkml:trace contextRef="#ctx0" brushRef="#br0" timeOffset="150217.64">31415 8693 2235 0,'0'0'594'0,"0"0"-414"16,0 0 29-16,0 0-125 15,0 0-60-15,0 0 55 16,134 0 10-16,-56 0-26 16,31 0-26-16,31 0-4 15,-8 0-21-15,-12 0-6 16,-20 1 23-16,-28 8-10 15,-1-1-13-15,0 3-5 16,-19-1-1-16,-15-1-126 16,-37 1-393-16,0-3-202 0,-15 2-393 15</inkml:trace>
  <inkml:trace contextRef="#ctx0" brushRef="#br0" timeOffset="150551.76">32041 8851 2311 0,'0'0'706'0,"0"0"-378"16,0 0-40-16,0 0-180 15,0 0-83-15,0 0-24 16,0 0-1-16,-123 75-1 16,110-42-5-16,7 1-1 15,6-2-2-15,0-1 1 16,6-4-5-16,21-6-10 15,11-6 16-15,7-6 7 0,6-9 15 16,0 0 8-16,-2-4-7 16,-11-13-2-16,-9 2-2 15,-11-3-2-15,-12-3 14 16,-6 0 14-16,0-5-2 16,-15-4-33-16,-12 5-3 15,-6 0-23-15,-3 8-2 16,-1 5-59-16,-15 8-125 15,10 4-295-15,1 0-492 0</inkml:trace>
  <inkml:trace contextRef="#ctx0" brushRef="#br0" timeOffset="158439.79">20322 5895 876 0,'0'0'1410'0,"0"0"-1065"0,0 0-186 16,0 0 76-16,0 0-79 15,0 0-60-15,-23 30-37 16,8-19-18-16,-5 6-5 16,-7 2 16-16,-2 2 16 15,-7 2-2-15,-3-1-3 16,-9 1 1-16,-8 2-13 15,-6-1-15-15,-9 0-13 16,-2 1-11-16,-5-6 0 16,-7-5-5-16,-18-8-1 15,8-6 8-15,-7 0-8 16,-4-26 9-16,19-8 16 0,-9-11-10 16,9-2-4-1,12-6-8-15,8-1-8 0,12 0-1 16,3-3 0-16,10-6-12 15,2-7 1-15,7-11-1 16,2-19-4-16,8-20-2 16,9 8-3-16,10 14 0 15,4 15 0-15,2 18 10 16,18-4 5-16,12-12-3 16,3 5-3-16,12 2 6 15,6 4-3-15,15 2 3 16,5 5-15-16,12 10 3 15,8 7 6-15,7 15 6 0,3 11 0 16,0 11 5 0,-3 9-7-16,-9 0 7 0,-8 22-8 15,-10 8 3-15,-6 1 6 16,-5 6 1-16,-4-1 0 16,-2-2 5-16,-8-2-5 15,-2-4-1-15,-9-4 0 16,-6-2 1-16,-2-4-1 15,-4 1-44-15,15-11-286 16,-5-3-306-16,-6-5-227 0</inkml:trace>
  <inkml:trace contextRef="#ctx0" brushRef="#br0" timeOffset="158762.43">19890 4351 1069 0,'0'0'1464'16,"0"0"-990"-16,0 0-371 15,0 0 0-15,0 0-55 16,0 0-34-16,0 0 5 16,97 56 27-16,-41-20 1 15,5 5 22-15,1 1-26 16,-2 2-22-16,0 2-6 15,-9-2 3-15,-4-1-6 16,-9-6-4-16,-9-5-7 0,-9-3 7 16,-7-10-8-16,-6-3 0 15,-7-5 0-15,0-5 1 16,-31 4 8-16,-45 4-9 16,-82 0-8-16,11-2-335 15,-3-8-741-15</inkml:trace>
  <inkml:trace contextRef="#ctx0" brushRef="#br0" timeOffset="159432.7">18702 4046 1497 0,'0'0'563'0,"0"0"-329"15,0 0 16-15,0 0 34 16,0 0-33-16,0 0-72 16,0 0-88-16,-84-42-63 15,78 48-28-15,0 21-10 16,-3 9 9-16,3 9 0 0,6 5 0 16,0-1 1-1,0-3-1-15,24-6-1 0,7-8 1 16,7-8-1-16,9-10 1 15,2-14 1-15,2 0-1 16,-2-18 0-16,-7-18 1 16,-9-8 0-16,-12-6 12 15,-19-11 26-15,-2-2-8 16,-31-6-8-16,-15 7-8 16,-10 12 2-16,-2 18-7 15,-3 20-9-15,8 12-10 16,6 8 1-16,10 21-75 15,12 22-118-15,11-5-339 16,12-8-187-16</inkml:trace>
  <inkml:trace contextRef="#ctx0" brushRef="#br0" timeOffset="171736.62">22485 4291 1020 0,'0'0'1113'16,"0"0"-814"-16,0 0-131 16,0 0 139-16,0 0-56 15,0-10-102-15,2 0-58 16,14-4-12-16,6-2 11 15,9-8 9-15,12-2 2 0,13-6-29 16,26-13-11-16,36-12 2 16,40-10-16-16,16-2-10 15,5 12-4-15,-6 10-17 16,-12 14-16-16,6 6 0 16,-3 5 0-16,4 7 0 15,1 2 0-15,5 1 0 16,4 5 0-16,3-4 0 15,-4 3 0-15,-5 1 0 16,-11 0 0-16,-32 5 0 16,-32 0 0-16,-27 2 0 15,-14 0 0-15,-1 0 0 0,1 0 0 16,-2 0 0-16,-15 4 0 16,-7 3 0-16,-8-2 0 15,-1 4 0-15,-4-3 0 16,2 0 0-16,-3-1 0 15,-5 1 0-15,0 1 0 16,-4-1 0-16,-4-1 0 16,-1-1-23-16,-2 4-118 15,0 1-117-15,10 1-240 16,-3-1-141-16,-1-2-446 0</inkml:trace>
  <inkml:trace contextRef="#ctx0" brushRef="#br0" timeOffset="172307.65">25448 3309 1045 0,'0'0'1464'0,"0"0"-953"16,0 0-257-16,0 0 32 15,0 0-110-15,0 0-82 16,0 0-46-16,52-22-13 16,-8 22 14-16,10 9-4 15,8 14-7-15,10 9-13 16,5 6 1-16,4 5-26 0,-4 6 0 15,-2-3 0-15,-11-2 0 16,-11-4 0-16,-10-6 0 16,-12-3 0-16,-12-9 0 15,-7-7 0-15,-5-7 0 16,-7-2 0-16,0-1 0 16,-5-2 0-16,-26 8 0 15,-20 3 0-15,-43 10 0 16,-48 9 0-16,-48 0-41 15,-21-7-205-15,46-12-605 16,35-14-1483-16</inkml:trace>
  <inkml:trace contextRef="#ctx0" brushRef="#br0" timeOffset="172706.67">23642 2669 1345 0,'0'0'1019'16,"0"0"-522"-16,0 0-388 16,0 0 36-16,-29 102 6 15,19-38-18-15,6 8-29 16,2 6-43-16,2-1-29 15,0-5-17-15,2-8-9 16,16-8-6-16,7 0-111 16,-6-15-449-16,-7-18-781 0</inkml:trace>
  <inkml:trace contextRef="#ctx0" brushRef="#br0" timeOffset="185439.63">28134 4227 1430 0,'0'0'1094'15,"0"0"-838"-15,0 0 28 16,0 0-39-16,0 0-105 16,0 0-83-16,-8 0-34 15,8 0-8-15,16 0 1 0,16 0 10 16,16 0 2-16,20 0 14 15,38 0 12-15,50-4-22 16,56-2-13-16,31 2-5 16,6 4-7-16,-4 0 4 15,-24 0-1-15,-14 0 1 16,-20 0-11-16,-44-2 1 16,-40 0 7-16,-35-3-8 15,-14 4 1-15,-8-4 1 16,-3-1-2-16,-9 0-34 15,-17-1-38-15,-17-21-79 16,-9-2-401-16,-18-3-724 0</inkml:trace>
  <inkml:trace contextRef="#ctx0" brushRef="#br0" timeOffset="185716.62">30196 3896 2350 0,'0'0'694'0,"0"0"-441"16,0 0 22-16,0 0-141 16,0 0-97-16,0 0-36 15,0 0-1-15,47 42 0 16,-13-13 6-16,3 7 0 16,-1 3-6-16,-2 3 0 15,-5 1 0-15,-5-3 0 0,-8 0 1 16,-5-5-1-1,-9 4 0-15,-2-3 1 0,-9 2 0 16,-24 0 5-16,-14 1-6 16,-43 1-101-16,11-9-245 15,0-12-625-15</inkml:trace>
  <inkml:trace contextRef="#ctx0" brushRef="#br0" timeOffset="186308.92">28753 3357 983 0,'0'0'1341'0,"0"0"-1018"15,0 0-34-15,0 0-36 16,0 0-139-16,0 0-100 0,0 0-14 15,-45 12-8-15,41 20 8 16,4 8 1-16,0 3-1 16,0 2 1-16,8-1-2 15,17-4 1-15,11-4-1 16,11-8 1-16,7-10 0 16,5-10 10-16,-3-8-1 15,-3 0 4-15,-11-18 23 16,-8-14 41-16,-12-10-16 15,-13-10 10-15,-9-9-14 16,-11-5-27-16,-24-2-17 16,-13 8-5-16,-2 13 22 15,-4 10-8-15,8 15-20 16,5 10 5-16,12 8-7 16,9 4-10-16,7 0-5 0,2 4-9 15,4 10-8-15,2 5 2 16,5 0-28-16,0 3-110 15,0 2-163-15,0-4-344 16,0-10-633-16</inkml:trace>
  <inkml:trace contextRef="#ctx0" brushRef="#br0" timeOffset="193229.56">26948 3429 993 0,'0'0'579'0,"0"0"268"16,0 0-504-16,0 0-31 16,0 0-32-16,0 0-106 15,-85-72-51-15,58 47-51 16,1-3-23-16,-3-7 13 15,-2-6-20-15,-3-7-18 16,0-6-15-16,5-2-2 16,1 0 10-16,6-1 10 0,6 1-6 15,7 0-8 1,9-6-3-16,9-19-10 0,44-25-1 16,39-24 0-16,10 6 0 15,25-2 0-15,-15 29-5 16,-27 35 5-16,-4 6 1 15,-20 24 0-15,8 4 0 16,5 10-1-16,8 16-8 16,-4 8-8-16,7 56-1 15,4 43 8-15,2 39-5 16,-8 8-3-16,-28-22 18 16,-22-33 0-16,-17-39 1 15,-11-6 0-15,-1 6 0 0,-4 6 0 16,0 3 0-1,-9-10 0-15,-17-4 0 0,-10-9 1 16,-9-4 7-16,-8-4-8 16,-7-5-1-16,-5 1-123 15,-19 1-152-15,15-6-345 16,13-12-338-16</inkml:trace>
  <inkml:trace contextRef="#ctx0" brushRef="#br0" timeOffset="193584.57">27516 3082 2257 0,'0'0'626'16,"0"0"-394"-16,0 0 6 15,0 0-121-15,0 0-72 16,0 0-35-16,0 0 22 16,-71 92 58-16,35-47 1 15,1 0-23-15,-3 4-31 16,5-5-19-16,4-6-11 16,8-6-7-16,7-8 0 15,8-8-1-15,6-6-1 16,0-6 1-16,0 0-1 15,25-4-3-15,20 0 5 0,39 0 22 16,40 0-2 0,40-16-20-16,-24 1-119 0,-31 0-602 15</inkml:trace>
  <inkml:trace contextRef="#ctx0" brushRef="#br0" timeOffset="194056.42">27247 1091 1883 0,'0'0'502'0,"0"0"-254"0,0 0 77 15,0 0-16-15,0 0-83 16,0 0-135-16,0 0-91 16,-39-21-28-16,39 64 19 15,0 15 9-15,0 15 0 16,0 8 0-16,14 21 0 15,7 31-212-15,-4-24-470 16,-1-20-878-16</inkml:trace>
  <inkml:trace contextRef="#ctx0" brushRef="#br0" timeOffset="197570.03">27989 7988 1023 0,'0'0'263'16,"0"0"-68"-16,0 0 502 15,0 0-362-15,0 0-34 16,0 0-53-16,116-81-91 16,-72 41-34-16,5-5-36 15,6-7-24-15,5-5 1 16,8-6-10-16,5-9-24 15,10-9-3-15,23-21-12 16,24-22 0-16,17-20-7 16,7-1 2-16,-11 17-1 15,-14 21 6-15,-13 17-6 16,-3 0-7-16,3-2-1 16,-16 11 5-16,-15 11-6 0,-19 16-1 15,-8 4 0 1,5-6 0-16,1-6 0 0,5-2 1 15,-11 4 9-15,-4 5 2 16,-7 5-4-16,-3 0-6 16,1 0 5-16,2-2-5 15,2 2 0-15,-3-1 0 16,-6 9-1-16,-6 8 0 16,-12 10 1-16,-8 10 0 15,-10 6-1-15,-2 4 2 16,-2 4-2-16,0 0-8 15,0 0-8-15,0 0-37 0,-22 16-115 16,-1 8-594 0,-5 1-158-16</inkml:trace>
  <inkml:trace contextRef="#ctx0" brushRef="#br0" timeOffset="197968.4">30139 5632 1624 0,'0'0'756'0,"0"0"-495"15,0 0 63-15,0 0-75 0,0 0-107 16,0 0-69-16,0 0-43 15,17-29-22-15,10 24-8 16,18 2 1-16,18-4 0 16,30-3 5-16,3 0 7 15,4-2 11-15,-2-2-4 16,-22 2-4-16,-1 0-1 16,-19 3-4-16,-18 0-4 15,-18 6-6-15,-13 3 6 16,-7 0-1-16,0 0-6 15,-13 25-44-15,-18 14 8 16,-17 18 36-16,-12 14 0 16,-13 5-101-16,-52 37-268 0,18-21-398 15,9-15-1219-15</inkml:trace>
  <inkml:trace contextRef="#ctx0" brushRef="#br0" timeOffset="198486.04">28828 6300 1998 0,'0'0'658'16,"0"0"-352"-16,0 0 66 15,0 0-109-15,0 0-164 16,0 0-72-16,0 0-27 16,-18-30-20-16,14 36-46 15,2 12-23-15,-3 8 68 16,3 8 21-16,2 3 1 15,0-1-1-15,7-2 2 16,20-9-1-16,8-4 0 0,10-11 6 16,8-10 2-16,5 0 3 15,0-14-4-15,-6-14-7 16,-8-6 7-16,-11-7-7 16,-13-6 8-16,-15-8 0 15,-5-3-3-15,-22 0-6 16,-25 2 0-16,-9 12-1 15,-4 14-32-15,2 12 31 16,7 13-4-16,13 5-3 16,6 6-18-16,13 16-123 15,7 9-109-15,12 13-107 16,0-6-274-16,0-8-448 0</inkml:trace>
  <inkml:trace contextRef="#ctx0" brushRef="#br0" timeOffset="204586.54">27235 7870 935 0,'0'0'941'0,"0"0"-626"0,0 0-104 15,0 0 25-15,0 0-30 16,0 0-36-16,-33-40-31 16,28 28-13-16,1-3-18 15,0-6-12-15,-3-7-2 16,-2-4-14-16,0-8-10 15,-2-9-5-15,-3-9-17 16,1-7-20-16,-5-14-10 16,1-21-1-16,-1 4-16 15,3-4 17-15,1 3-7 16,5 20 4-16,-3-2 3 0,4 8 6 16,-1 7-12-16,0 3-5 15,0 4-6-15,0-5 1 16,3 0-2-16,-1-1 0 15,5-1-6-15,-3 6-4 16,5 4 4-16,0 5-2 16,0 10 7-16,0 3-8 15,0 4 8-15,0 1-8 16,0 6 3-16,0-1 5 16,0 1-8-16,0 6 1 15,0-2 7-15,0 1-9 16,0 5 4-16,0-2-6 15,0 3 1-15,0 2 4 0,0 0-2 16,0 2 8-16,0-2-5 16,0-3 0-16,0-2-1 15,0-5-2-15,0-4-12 16,0-6 6-16,0-3 1 16,0-5 4-16,0-4 1 15,0-2-6-15,0 2-9 16,0 0 3-16,0 4 3 15,0 4 1-15,0 2 4 16,0 2-4-16,0 2-2 16,0 1-2-16,0 10 1 15,0 5 4-15,0 5 8 16,0 5 7-16,-2 4-11 16,2 0-5-16,-5 0-22 0,-1 13-54 15,-5 13 29-15,-7 10 44 16,-7 10 20-16,-2 8 2 15,-2 4-2-15,3 4-23 16,2-1-231-16,-1 11-114 16,7-17-205-16,7-14-146 0</inkml:trace>
  <inkml:trace contextRef="#ctx0" brushRef="#br0" timeOffset="204794.8">26910 5414 1748 0,'0'0'647'0,"0"0"-378"15,0 0 15-15,0 0-163 16,0 0-114-16,0 0-7 16,0 0-7-16,92 74 6 15,-46-32 1-15,8 6-86 16,28 15-186-16,-11-15-209 15,-8-10-418-15</inkml:trace>
  <inkml:trace contextRef="#ctx0" brushRef="#br0" timeOffset="207045.4">26682 6439 1215 0,'0'0'1136'0,"0"0"-839"16,0 0-235-16,0 0-20 0,0 0 45 16,-44 153 34-1,24-84-75-15,-2 8-29 0,-9 41-17 16,4-20-206-16,3-10-601 15</inkml:trace>
  <inkml:trace contextRef="#ctx0" brushRef="#br0" timeOffset="214731.55">31284 3294 127 0,'0'0'2100'0,"0"0"-1600"0,0 0-321 15,0 0 102-15,0 0-71 16,0-118-68-16,0 80-31 16,0-6 5-16,-4-6-32 15,-4-6-32-15,0-6-19 16,-7-7-10-16,-8-3-4 16,-6-2 2-16,-9-5-9 15,-9-1 3-15,-7-6-4 16,-5-4-5-16,-6-4 4 15,-6-6-2-15,-3 1-7 16,0 1 0-16,-1 4-1 0,-3 8 1 16,0 2-1-1,-7 9-7-15,-2 6-5 0,-6 6-2 16,-3 5 8-16,0 3 0 16,0 5 5-16,3 4 0 15,2 4 0-15,3 2 0 16,4 2 0-16,0 2 1 15,3 4-1-15,-4-1 1 16,0 1-13-16,-3 4-23 16,-3 0 13-16,-1 2 17 15,1 2 5-15,4 2 1 16,6 2-15-16,8 2 7 16,4 2 8-16,5 2 0 15,0 0-6-15,2-2 6 0,0 2 0 16,-1 0 0-16,-3-1 0 15,-1 3-9-15,-4 3-7 16,-1 0 8-16,1 5 7 16,2 1-8-16,2 3 3 15,5 0 4-15,2 0-7 16,2 0 9-16,0 0 0 16,0 0 0-16,0 0 0 15,-5 0-1-15,-3 0-6 16,-7 0-16-16,-8 0 1 15,-8 7 10-15,-3 2 12 16,-1-1-1-16,1-1 1 0,5-1-2 16,6 0-11-16,0 1 11 15,0-1 2-15,2 2 0 16,-4 2-1-16,-2 3-4 16,-3 4 3-16,-7 2 1 15,-3 2-8-15,-4 2-2 16,-22 6 1-16,-24 5 8 15,-18 6-5-15,-2 7-5 16,30-8 6-16,35-6-3 16,34-7 7-16,5 2 1 15,-16 6-22-15,-13 10 23 16,-17 8 0-16,0 5 0 16,0-1 1-16,0 4 0 15,1 2-1-15,0 3-14 0,2 0-4 16,2 3 11-16,3 3-1 15,8 0 7-15,7 0-7 16,6 2 2-16,6-2 5 16,6 3-5-16,1 0 5 15,2 5 1-15,1 1-1 16,1 0 0-16,2 2 1 16,4 3-1-16,3-3 0 15,5 2 1-15,3-4 1 16,7 0 0-16,3-7 5 15,5-5-4-15,8-8-2 16,1-6 1-16,6-6 0 16,-1-6-1-16,5-3-13 0,-1-8-238 15,-8-4-266-15,2-13-249 16,-1-13-618-16</inkml:trace>
  <inkml:trace contextRef="#ctx0" brushRef="#br0" timeOffset="-214455.72">22367 2985 2043 0,'0'0'284'0,"0"0"-233"15,0 0-30-15,-71 119-1 16,40-60 16-16,2 4-5 15,2 5 5-15,4 1 8 16,4-3 13-16,3-7-29 16,5-9-5-16,4-13 2 15,3-11-13-15,4-10-2 16,0-7 2-16,0-9 9 16,0 0 31-16,11-3 2 15,20-24-14-15,42-23-40 16,75-48-20-16,-10 7-329 15,8-6-759-15</inkml:trace>
  <inkml:trace contextRef="#ctx0" brushRef="#br0" timeOffset="-213524.43">30756 1020 1892 0,'0'0'587'16,"0"0"-377"-16,0 0 129 15,0 0-96-15,0 0-121 16,0 0-89-16,0 0-33 0,-27 8-16 15,9 19 8-15,-1 2 8 16,-2 8-1-16,5-1-7 16,10 1 8-16,6-2 0 15,0-1-6-15,6-2 5 16,23-4 1-16,12-6 9 16,5-4-2-16,6-8 10 15,4-7-5-15,-4-3 1 16,-2-9-1-16,-6-13-3 15,-5-4 8-15,-8-8 13 16,-4-5 1-16,-6-6 2 16,-5-4-12-16,-5-1-1 0,-7 5-10 15,-4 7 8 1,0 7 6-16,-6 9-10 0,-14 6 8 16,-2 4-14-16,-5 1-8 15,0 8-6-15,-2 0-3 16,2 3-1-16,0 0 1 15,3 0-3-15,2 3-5 16,4 7-13-16,3 2-39 16,1 5-102-16,5 10-182 15,7-4-317-15,0-3-371 0</inkml:trace>
  <inkml:trace contextRef="#ctx0" brushRef="#br0" timeOffset="-211454.25">31972 5304 1283 0,'0'0'840'0,"0"0"-679"15,0 0-65-15,0 0-26 16,0 0 92-16,69 112 32 15,-26-52-24-15,5 8-8 16,2 11-51-16,6 5-5 16,2 18-58-16,6 24-15 15,7 25-2-15,-4 10 8 16,-13-11 17-16,-21-11-4 16,-20-18-2-16,-10 0-28 15,-3-3-13-15,-16-3 2 16,-4-17 1-16,-2-21-2 15,2-19-8-15,7-7-2 16,-6 3 1-16,1 8 1 0,1 5-1 16,1-6 0-16,1-7 0 15,3-9 0-15,3-9-1 16,3-10 1-16,2-10-1 16,1-10 0-16,3-4-41 15,0-2-47-15,0 0-35 16,0-4-136-16,0-10-511 15,0-4-578-15</inkml:trace>
  <inkml:trace contextRef="#ctx0" brushRef="#br0" timeOffset="-211116.47">32255 7253 2290 0,'0'0'564'0,"0"0"-488"16,0 0 14-16,0 0-53 15,0 0 36-15,0 0 38 16,-4 146 12-16,8-98-21 16,6 2-26-16,-2-1-5 15,1-3-22-15,-1-5-19 16,2-4-12-16,-4-4-7 15,-1-10-10-15,-1-6 7 0,-2-7-7 16,0-9 7 0,4-1 14-16,7-5 34 0,9-28 10 15,36-34-65-15,44-36-1 16,44-32-154-16,12-7-316 16,-36 36-356-16,-37 31-1205 0</inkml:trace>
  <inkml:trace contextRef="#ctx0" brushRef="#br0" timeOffset="-210784.79">32587 5769 2284 0,'0'0'611'16,"0"0"-406"-16,0 0-2 15,0 0-143-15,0 0-59 16,0 0 11-16,-20 136 21 15,20-75-9-15,0 2-10 16,9 4-13-16,2-3-1 0,16 18-54 16,-2-15-398-16,-1-13-460 15</inkml:trace>
  <inkml:trace contextRef="#ctx0" brushRef="#br0" timeOffset="-203873.4">31112 9482 1181 0,'0'0'1116'0,"0"0"-871"15,0 0-44-15,0 0 19 16,0 0-93-16,0 6-70 15,0 0-32-15,0 5-11 16,-2 1 11-16,-9 6 31 16,-5 2 15-16,-6 1 27 15,-12 4-11-15,-10 0-30 0,-16 2 4 16,-16 1 1 0,-33 0-19-16,-31 2-16 0,-32-4-10 15,-6-6-4-15,1-5-5 16,11-14 1-16,10-1 0 15,-7 0-8-15,-2-12 11 16,0-9-3-16,1-4-3 16,8-5 7-16,13 2-5 15,29 2-7-15,32 2-1 16,20 7 6-16,12-6 0 16,1 2 3-16,1-6-7 15,2 4 5-15,17 4-6 16,12 7 5-16,9 4-5 15,4 5 0-15,4 2 1 16,0 1-2-16,0 0 0 16,0 0-1-16,0 0-8 0,0 0-1 15,0 0-2-15,0 0-2 16,0 0-1-16,0 0 14 16,0 0-1-16,0 4-8 15,0 12-1-15,4 8 10 16,9 8 1-16,-1 6 1 15,9 2 0-15,-1 1-1 16,4 1 0-16,3-3 0 16,0 1-2-16,2-1 1 15,-2-6-5-15,-3-2-30 16,1-5-122-16,11-10-124 16,-7-7-274-16,-10-9-271 0</inkml:trace>
  <inkml:trace contextRef="#ctx0" brushRef="#br0" timeOffset="-203674.14">28292 9422 2442 0,'0'0'574'15,"0"0"-395"-15,0 0 26 16,0 0-140-16,122-72-47 15,-48 48-18-15,28-2-2 0,39 4-201 16,-23 4-511-16,-18 4-1365 16</inkml:trace>
  <inkml:trace contextRef="#ctx0" brushRef="#br0" timeOffset="-203330.77">30203 10553 2453 0,'0'0'644'0,"0"0"-500"16,0 0-69-16,0 0-39 16,-53 137 15-16,40-63-26 15,1 11-8-15,1 3-17 16,5 22-35-16,0-20-317 15,2-24-739-15</inkml:trace>
  <inkml:trace contextRef="#ctx0" brushRef="#br0" timeOffset="-199306.52">30929 8226 765 0,'0'0'1182'0,"0"0"-710"0,0 0-313 16,0 0 166-16,0 0-55 16,0 0-91-16,-6-4-60 15,1-9-19-15,-3-3-5 16,-4-5-1-16,-3-8-25 15,-8-7-10-15,-1-8-5 16,-7-8-23-16,-5-10-13 16,1-9 0-16,-5-7-1 15,-3-22-5-15,-3-22-11 16,0-32 7-16,9-9-7 0,10 8 7 16,12 33 2-1,10 41-1-15,2 20-7 0,3 8 7 16,0-7-2-16,0-8-7 15,3-9-1-15,15-2-11 16,4-4-2-16,5 3 8 16,2 4 5-16,-2 13-10 15,-5 10 10-15,-2 14-5 16,-9 14 6-16,-2 8 0 16,-4 8 0-16,-3 5 1 15,-2 2-1-15,2 2-1 16,-2 0 0-16,0 0-11 15,0 0-2-15,0 0-8 0,0 0-13 16,0 0-1 0,0 0 3-16,0 0 11 0,-2 12-7 15,-10 8 14-15,-3 8 10 16,-5 6 5-16,-5 6 0 16,-3 2 1-16,-3 4 0 15,-6 2 0-15,-3 2-1 16,-2 1 0-16,-1-5-89 15,4-4-178-15,5-10-300 16,12-12-228-16,11-14-475 0</inkml:trace>
  <inkml:trace contextRef="#ctx0" brushRef="#br0" timeOffset="-199123.22">30653 6234 1994 0,'0'0'881'0,"0"0"-753"0,0 0-68 16,0 0 3-16,0 0-33 15,136 26-15-15,-73-2-15 16,28 24-9-16,-16-8-340 16,-14 1-666-16</inkml:trace>
  <inkml:trace contextRef="#ctx0" brushRef="#br0" timeOffset="-198745.2">30873 7225 2123 0,'0'0'800'0,"0"0"-734"16,0 0-1-16,0 0-5 15,0 0 33-15,-28 144-40 16,28-91-29-16,5-3-9 16,16-3 0-16,8-6-2 15,2-9 3-15,3-14-1 0,2-15 24 16,0-3 71-16,-1-13 22 15,-1-24-57-15,-8-9-32 16,-13-8-16-16,-13-4-9 16,-4-2-7-16,-31 6-11 15,-15 10 0-15,-3 12-14 16,-2 14-8-16,5 12-128 16,17 6-183-16,10 0-491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5-02T15:52:14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9997 9709 1781 0,'0'0'618'15,"0"0"-300"-15,0 0 184 16,0 0-414-16,0 0-48 16,0 0-17-16,-22-41-7 15,17 41-5-15,3 0-11 16,0 0-1-16,0 0-8 0,-1 1-11 15,3 12-10-15,0 12-8 16,0 11 11-16,0 10 25 16,7 8 2-16,0 3 0 15,-1-6-1-15,8-2 0 16,10-11-223-16,-2-12-398 16,-1-18-249-16</inkml:trace>
  <inkml:trace contextRef="#ctx0" brushRef="#br0" timeOffset="503.33">9927 9349 134 0,'0'0'1897'16,"0"0"-1556"-16,0 0-152 15,0 0-34-15,0 0-46 16,125-55-72-16,-71 55-26 15,0 0-10-15,-6 6 1 16,-5 14 8-16,-10 3 6 16,-8 1-4-16,-10-1 0 15,-5 4 2-15,-10 0 4 16,0 4 7-16,-10-1 22 16,-17 2 11-16,-10-6-12 15,-5-4-16-15,-3-6-7 0,3-8-14 16,6-6-2-1,9-2 5-15,7 0-6 0,11 0-4 16,7 0-2-16,2 0 0 16,0 0-27-16,27 0-46 15,15 0 65-15,12 8 8 16,8 2 8-16,2 4-7 16,-5 5 11-16,-13-2 2 15,-13 1-1-15,-12-2 1 16,-15 2-5-16,-6-2 6 15,-2 2 30-15,-27 0 16 16,-11 2-10-16,-6-2-23 16,-8 1-16-16,-2-3-11 15,5-4-1-15,11-4-7 16,11-6-21-16,29-2-129 0,0-16-225 16,22-10-618-16</inkml:trace>
  <inkml:trace contextRef="#ctx0" brushRef="#br0" timeOffset="744.26">10843 9381 1689 0,'0'0'586'0,"0"0"-310"16,0 0-31-16,-116-11-83 16,70 23-61-16,-1 19-6 0,7 6 7 15,7 6-39 1,10 2-44-16,10 2-9 0,11-3-8 15,2-5-2-15,6-8-1 16,19-6-12-16,11-7 13 16,10-9 6-16,10-9-6 15,8 0-126-15,30-27-203 16,-16-8-382-16,-11-5-560 0</inkml:trace>
  <inkml:trace contextRef="#ctx0" brushRef="#br0" timeOffset="940.69">11130 9299 396 0,'0'0'1727'16,"0"0"-1391"-16,0 0-129 15,0 0-76-15,0 0 60 0,-33 104-32 16,25-50-81-16,1 6-6 16,3-1-35-16,-4 0-24 15,4-5-13-15,0-4-6 16,-1-6-83-16,1-8-163 15,2-5-126-15,-2-13-275 16,1-12-444-16</inkml:trace>
  <inkml:trace contextRef="#ctx0" brushRef="#br0" timeOffset="1245.84">11066 9294 1538 0,'0'0'612'16,"0"0"-300"-16,0 0 40 15,0 0-74-15,0 0-127 16,0 0-110-16,0 0-40 0,85-45 1 16,-40 64-1-16,6 7 5 15,7 8 6-15,0 6 16 16,0 2 5-16,-8 1-13 16,-5-2-5-16,-13 0-5 15,-14-5 1-15,-14-4 1 16,-4-3 6-16,-16 1 19 15,-19-7 8-15,-13-1-12 16,-4-4-3-16,-4-4-19 16,2-4-10-16,8-2-1 15,1-3 0-15,9 2-12 16,9 2-30-16,12-2-451 0,13-5-443 16</inkml:trace>
  <inkml:trace contextRef="#ctx0" brushRef="#br0" timeOffset="2148.07">17160 9243 1650 0,'0'0'917'0,"0"0"-718"16,0 0 131-16,-129-51-101 15,91 51-105-15,3 12-82 16,-2 22-33-16,9 8-8 16,6 6-1-16,10 0-9 0,10-3 9 15,2-9 0-15,5-11-8 16,14-8 2-16,2-13 6 16,4-4 15-16,-2-13 2 15,4-19 10-15,-2-8-3 16,-3-6-9-16,-2 2-5 15,-8 4-1-15,-4 12-7 16,-6 11 4-16,-2 6-5 16,0 9 0-16,0 2-1 15,0 0-22-15,0 16-38 16,0 12 33-16,2 12 21 16,5 10 6-16,3 11 0 0,-4 2 2 15,-2 4 4-15,-1-3 1 16,-3-4 8-16,0-6-4 15,0-9-1-15,-7-8 1 16,-6-9 2-16,-3-8 4 16,-4-5 13-16,-6-7 3 15,-6-7-3-15,-8-1-14 16,-4 0-11-16,-6-11-5 16,6-9-46-16,24-30-89 15,11 7-493-15,9-5-491 0</inkml:trace>
  <inkml:trace contextRef="#ctx0" brushRef="#br0" timeOffset="2431.04">17470 9178 1691 0,'0'0'582'0,"0"0"-511"16,0 0 136-16,0 0-11 15,0 115-26-15,0-70-69 16,0 4-42-16,-7-5 9 15,-4-7-1-15,0-4 26 16,-2-10-5-16,2-9-14 16,-1-5-29-16,6-7 0 15,-1-2-2-15,1 0-10 16,0-14-19-16,4-9-8 16,2-8-6-16,0-7-2 15,12-1-7-15,15 2-15 16,10 4-12-16,8 9-19 0,35 13-257 15,-9 5-355-15,-8 6-208 16</inkml:trace>
  <inkml:trace contextRef="#ctx0" brushRef="#br0" timeOffset="3176.15">17958 9300 1674 0,'0'0'642'15,"0"0"-296"-15,0 0 14 16,0 0-108-16,0 0-85 15,-9-112-87-15,0 106-46 16,-2 6-34-16,-4 0 0 16,-8 10-16-16,-4 14 8 0,2 9 2 15,1 2 0-15,6 1-7 16,10 2-2-16,2-6 1 16,6-4 5-16,0-8 8 15,4-8-10-15,11-9 11 16,7-3 11-16,5-10 1 15,4-20-3-15,5-5-3 16,-1 0-6-16,-6 4 1 16,-4 9-1-16,-10 8 0 15,-8 8 0-15,-5 6-9 16,-2 0-15-16,3 12-5 16,-3 10 28-16,4 6 1 15,3 0 1-15,3 0 5 0,2-3-6 16,1-6 0-1,3-7 0-15,-1-3 0 0,1-9 6 16,0 0 4-16,4 0 8 16,-1-16-4-16,4-3-4 15,-1-3-2-15,3 0-7 16,-1-2 0-16,1 0-1 16,-1 4 1-16,-3 2-1 15,-6 4 0-15,-7 4 0 16,-2 6 0-16,-6 1 0 15,0 2 21-15,0 1 14 16,0-2-17-16,0-1-9 16,2 2 0-16,-2 1-8 15,2 0 0-15,-2 0 0 16,0 0-1-16,0 0 0 0,0 16-23 16,0 12 6-1,0 12 17-15,2 13 12 0,5 6-6 16,3 6-4-16,7 0-1 15,-2 0 22-15,-1-5 7 16,-4-5-15-16,-5-11 6 16,-5-8 3-16,0-13 4 15,0-6 8-15,-15-11 8 16,-14-6 14-16,-13 0 2 16,-19-19-41-16,-13-15-19 15,-11-12-22-15,-1-4-32 16,8-2-26-16,0 0-5 0,22 11-101 15,19 10-939-15</inkml:trace>
  <inkml:trace contextRef="#ctx0" brushRef="#br0" timeOffset="4421.87">12479 9485 1592 0,'0'0'660'16,"0"0"-446"-16,0 0 22 15,0 0-24-15,0 0-90 16,-125 20-75-16,106 16-20 16,5 5 5-16,5 6-7 15,7-2-14-15,2-6-4 16,0-7-7-16,8-8-8 15,13-8 8-15,0-9-1 16,6-7 3-16,7 0-2 16,4-21 21-16,0-5 4 0,-5-6-1 15,-8-6-3 1,-8-2-4-16,-10-4 2 0,-7 0 18 16,0 2-19-16,-15 4-16 15,-8 9-2-15,2 12-58 16,11 17-116-16,6 0-287 15,4 1-295-15</inkml:trace>
  <inkml:trace contextRef="#ctx0" brushRef="#br0" timeOffset="4750.99">12784 9431 1122 0,'0'0'1189'0,"0"0"-822"0,0 0-84 16,0 0-133-16,0 0-113 15,0 0-19-15,0 0 8 16,-35 130 5-16,28-86-16 16,5-4-3-16,2-6-12 15,0-6 0-15,6-6-7 16,7-9-1-16,3-10 7 16,4-3-7-16,2-6 8 15,5-20 57-15,2-8-5 16,0-10-25-16,-6-3 0 15,-12 0-2-15,-11 0 7 16,0 6-10-16,-15 6-9 16,-18 11-13-16,2 8-15 15,-2 10-8-15,7 6-101 0,6 0-135 16,9 28-260-16,8-2-80 16,3-2-228-16</inkml:trace>
  <inkml:trace contextRef="#ctx0" brushRef="#br0" timeOffset="4898.22">12784 9431 927 0,'127'90'575'0,"-107"-90"-74"16,9-2-107-16,7-9-46 15,4 4-88-15,3 0-153 16,1 3-60-16,1 2-34 16,3 2-13-16,23 0-60 15,-11 0-257-15,-8 0-407 0</inkml:trace>
  <inkml:trace contextRef="#ctx0" brushRef="#br0" timeOffset="5284.66">13524 9338 1094 0,'0'0'1237'15,"0"0"-617"-15,0 0-359 16,0 0-37-16,0 0-126 16,0 0-95-16,0 0-3 0,-38 49-2 15,22-15 2-15,3 3 0 16,4 4 0-16,5-3-1 16,4-4 0-16,0-4-13 15,2-7-23-15,16-10-28 16,4-7 8-16,5-6 39 15,2 0 17-15,2-14-1 16,-2-12 1-16,-7-6 0 16,-4-4 1-16,-12-2 10 15,-6-1 43-15,0 3 16 16,-15 2-17-16,-11 9-22 16,-4 6-30-16,1 12-18 15,3 7-80-15,5 1-174 0,8 19-375 16,5 0-283-16</inkml:trace>
  <inkml:trace contextRef="#ctx0" brushRef="#br0" timeOffset="5489.75">13746 9320 1721 0,'0'0'897'0,"0"0"-678"16,0 0-36-16,0 0-127 15,0 0-50-15,0 0 6 16,0 111 6-16,0-63-6 16,0 5-10-16,0 3 5 0,0-1-7 15,0 17-146-15,0-13-216 16,0-12-560-16</inkml:trace>
  <inkml:trace contextRef="#ctx0" brushRef="#br0" timeOffset="5729.78">13965 9538 1694 0,'0'0'787'15,"0"0"-526"-15,0 0-15 0,0 0-128 16,0 0-64 0,0 0-33-16,114-6-21 0,-38 6-9 15,-12 0-263-15,-3 0-434 0</inkml:trace>
  <inkml:trace contextRef="#ctx0" brushRef="#br0" timeOffset="6308.51">14491 9306 1005 0,'0'0'1483'0,"0"0"-1130"15,0 0-127-15,0 0-103 16,0 0-90-16,0 0 16 16,0 0 17-16,0 129-14 0,0-76-19 15,0 2-18-15,0 1-15 16,0-2-9-16,13 8-217 15,0-14-392-15,3-14-388 0</inkml:trace>
  <inkml:trace contextRef="#ctx0" brushRef="#br0" timeOffset="6607.37">14872 9376 316 0,'0'0'1567'16,"0"0"-995"-16,0 0-272 15,0 0-40-15,0 0-174 0,0 0-86 16,0 0 1-16,-81 74 5 16,66-21-5-16,7-3 5 15,0-6-6-15,8-6 0 16,0-10-10-16,0-12-5 16,14-8-9-16,1-8 17 15,8 0 7-15,-1-16 7 16,2-12 17-16,-1-6 26 15,-5-1 26-15,-10-4-5 16,-3 5-40-16,-5 5-20 16,0 7-11-16,0 9-60 15,-13 7-128-15,-1 3-409 16,1 1-680-16</inkml:trace>
  <inkml:trace contextRef="#ctx0" brushRef="#br0" timeOffset="6765.37">15053 9426 1513 0,'0'0'784'16,"0"0"-547"-16,0 0 52 15,0 0-132-15,0 0-101 16,0 0-36-16,144 12-20 16,-77 0-29-16,-12-1-243 15,-5-5-427-15</inkml:trace>
  <inkml:trace contextRef="#ctx0" brushRef="#br0" timeOffset="6952.54">15483 9314 1433 0,'0'0'627'0,"0"0"-453"15,0 0 107-15,-8 103-84 16,8-59-82-16,0 3-72 15,0 2-29-15,0-3-14 16,8 6-120-16,2-12-354 16,-1-14-459-16</inkml:trace>
  <inkml:trace contextRef="#ctx0" brushRef="#br0" timeOffset="7135.47">15805 9326 1625 0,'0'0'636'0,"0"0"-534"16,0 0 134-16,0 0-70 15,-4 142-66-15,0-85-60 16,-1 3-24-16,5 23-16 16,0-18-77-16,-2-11-420 0</inkml:trace>
  <inkml:trace contextRef="#ctx0" brushRef="#br0" timeOffset="8303.99">19936 9338 1850 0,'0'0'752'15,"0"0"-513"-15,0 0 4 16,0 0-36-16,-123 0-113 16,94 30-67-16,0 10-12 15,8 6-6-15,2 3-7 16,9-1-2-16,8-6 0 15,2-4-5-15,0-10-2 0,15-11 7 16,12-8 5-16,4-9-5 16,6-3-2-16,6-20 2 15,-3-12 6-15,-7-10 5 16,-6-8 7-16,-14-2 6 16,-7-3 0-16,-6 1-17 15,-4 11-7-15,-13 12-6 16,-1 18-42-16,3 16-156 15,6 8-505-15,4 8-540 0</inkml:trace>
  <inkml:trace contextRef="#ctx0" brushRef="#br0" timeOffset="8596.21">20222 9284 778 0,'0'0'1660'16,"0"0"-1338"-16,0 0-172 15,0 0-78-15,0 0-19 16,-58 124 11-16,48-74-22 16,6 0-29-16,4-5-7 15,0-10-6-15,12-8 0 16,7-10 0-16,4-8-1 16,1-9 0-16,5 0 1 15,0-22 21-15,0-9 64 16,-5-4 2-16,-8-7 3 15,-9-2-14-15,-7-1-31 16,0 4-28-16,-18 4-17 0,-4 13-34 16,-7 16-113-16,6 6-342 15,6 2-379-15</inkml:trace>
  <inkml:trace contextRef="#ctx0" brushRef="#br0" timeOffset="8747.83">20438 9374 781 0,'0'0'1037'16,"0"0"-558"-16,0 0-138 16,0 0-29-16,117 0-159 15,-65 0-107-15,10 0-46 16,54 0-49-16,-16 0-439 16,-4 0-735-16</inkml:trace>
  <inkml:trace contextRef="#ctx0" brushRef="#br0" timeOffset="9769.43">21596 9251 1644 0,'0'0'834'16,"0"0"-528"-16,0 0 14 0,0 0-80 15,0 0-132-15,0 0-86 16,0 0-22-16,-100 27-1 16,80 17 0-16,2 4 1 15,6 3 0-15,8-5 0 16,4-6-6-16,0-9-2 16,18-8-1-16,9-13 9 15,4-10-1-15,7 0-7 16,2-16 8-16,3-14 1 15,-3-7-1-15,-7-5 0 16,-10-1 0-16,-13-2 1 16,-10 3 14-16,0 4 2 15,-10 6-2-15,-13 6-4 0,-4 7-11 16,0 10-15-16,3 7-50 16,-4 8-161-16,5 16-388 15,7 3-246-15</inkml:trace>
  <inkml:trace contextRef="#ctx0" brushRef="#br0" timeOffset="10180.96">21995 9078 1122 0,'0'0'1225'16,"0"0"-965"-16,0 0-196 15,0 0-24-15,0 0 146 0,25 134 13 16,-15-70-38 0,0 3-66-16,-4 0-50 0,-1-2-28 15,-1-8-8-15,0-2-9 16,1-7-74-16,11-4-263 15,-3-11-351-15,1-19-673 0</inkml:trace>
  <inkml:trace contextRef="#ctx0" brushRef="#br0" timeOffset="10362.16">22373 9332 1122 0,'0'0'1271'15,"0"0"-718"-15,0 0-429 0,0 0-24 16,0 0-20-16,126-12-25 16,-71 20-32-16,9 8-23 15,37 4-33-15,-14-2-310 16,-9-7-511-16</inkml:trace>
  <inkml:trace contextRef="#ctx0" brushRef="#br0" timeOffset="10580.15">23214 9126 1413 0,'0'0'1180'0,"0"0"-904"16,0 0-206-1,0 0-13-15,0 0 57 0,46 104-41 16,-25-54-41-16,-1 7-14 15,-5 0-9-15,-4 2-9 16,1 13-174-16,-4-15-378 16,-1-15-495-16</inkml:trace>
  <inkml:trace contextRef="#ctx0" brushRef="#br0" timeOffset="10799.31">23577 9050 603 0,'0'0'1826'0,"0"0"-1304"16,0 0-447-16,0 0-63 15,0 0 26-15,0 0 55 16,20 154-24-16,-8-94-10 16,-4 2-19-16,3 2-27 15,1-4-13-15,3-3-18 16,12 5-235-16,-3-16-387 15,-2-16-543-15</inkml:trace>
  <inkml:trace contextRef="#ctx0" brushRef="#br0" timeOffset="10996.54">24010 9316 2013 0,'0'0'729'0,"0"0"-547"16,0 0-29-16,0 0-44 16,142-10-70-16,-91 10-27 15,5 6-12-15,15 4-145 16,-11-2-439-16,-16-8-521 0</inkml:trace>
  <inkml:trace contextRef="#ctx0" brushRef="#br0" timeOffset="11188.07">24627 9066 1750 0,'0'0'671'0,"0"0"-563"16,0 0 59-16,0 0 27 15,35 110-98-15,-26-54-57 16,-1 8-20-16,0 3-19 15,1 20-64-15,-1-12-259 16,1-19-490-16</inkml:trace>
  <inkml:trace contextRef="#ctx0" brushRef="#br0" timeOffset="11583.29">25036 9182 1288 0,'0'0'811'0,"0"0"-466"16,0 0-160-16,0 0-118 16,0 0-49-16,0 0 14 15,-64 117 30-15,39-60-24 16,3 4-19-16,2-2-7 16,8-3-12-16,12-6-11 15,0-11-64-15,19-11-95 16,18-14-18-16,15-12 78 15,8-2 33-15,5-22 52 16,-1-10 12-16,-8-10 11 0,-14-2 2 16,-17-5 9-1,-17 4 78-15,-8 1 62 0,-10 7 52 16,-24 13 19-16,-3 10-32 16,-4 12-55-16,3 2-29 15,5 6-58-15,8 12-31 16,8 4-15-16,7 3-1 15,6-2-7-15,4-1 8 16,0 1-47-16,20-14-150 16,7-4-358-16,2-5-400 0</inkml:trace>
  <inkml:trace contextRef="#ctx0" brushRef="#br0" timeOffset="13132.17">25148 9372 121 0,'0'0'96'0,"0"0"495"0,0 0-253 15,0 0-81-15,0 0 85 16,0 0-26-16,0 0-46 15,24-42-12-15,-24 36-54 16,-7 4-23-16,-3 0-40 16,-6 2-38-16,-4 0-34 15,-7 6-28-15,-6 12-4 16,0 6 0-16,1 4-10 16,3 2-16-16,5 2-1 15,8 0-4-15,3 2-5 16,8-5-1-16,5-3 1 15,0-2-1-15,0-3 0 16,7-2 1-16,11-5 0 0,6-2 1 16,5-5-1-16,4-2 0 15,8-5 10-15,1 0-10 16,2 0 10-16,1-6-10 16,-5-4 5-16,-5-2-6 15,-3 0 0-15,-8 0 0 16,-5 1 1-16,-2 0 6 15,-5-3 2-15,-2 0 23 16,-1-4-2-16,-2-2 0 16,-4-4 9-16,-3-5 0 15,0-1 4-15,-14-3-14 16,-8 1-13-16,-7 2 4 0,-2 4-7 16,0 3 8-16,2 8-4 15,2 3-10-15,2 3-5 16,3 3-1-16,2 2 0 15,0 2-1-15,4 2 0 16,3 0-6-16,2 0 0 16,3 0-8-16,2 0-20 15,2 0-34-15,-1 2-38 16,3 8-59-16,-6 8-118 16,0-4-341-16,2-2-483 0</inkml:trace>
  <inkml:trace contextRef="#ctx0" brushRef="#br0" timeOffset="24347.71">16563 13084 1098 0,'0'0'866'0,"0"0"-526"16,0 0-17-16,0 0 40 15,0 0-89-15,-18-8-78 16,18 6-83-16,0 0-73 16,0 2-20-16,0-2-11 0,0-2-8 15,25-4 0 1,39-6-1-16,57-8 6 0,59-4-5 15,38-2 8 1,21 4 15-16,-6 8-22 0,-9 4 5 16,-1-1-6-16,-14 4 1 15,-17-2 41-15,-43 1-29 16,-40 1 1-16,-41 3-2 16,-18 0-1-16,-6 0-12 15,-7 1 0-15,-6 1 0 16,-18 0 1-16,-9 4 0 15,-4 0 1-15,0 0-1 16,0 0 0-16,0 0-1 16,-9 0-1-16,-73 8-125 15,2 10-479-15,-23 1-738 0</inkml:trace>
  <inkml:trace contextRef="#ctx0" brushRef="#br0" timeOffset="24737.63">16626 13253 613 0,'0'0'1953'0,"0"0"-1378"16,0 0-334-16,0 0-71 15,0 0-119-15,0 0-39 0,116-59-12 16,-16 37 6-1,42 0 0-15,50 0 9 0,26 2-7 16,13 1-1-16,2 0 8 16,-15 5 0-16,0 2 45 15,-6 7-34-15,-21 2-10 16,-41 3 10-16,-46 0-1 16,-39 0-17-16,-22 0-2 15,-8 0-5-15,-4 3 0 16,-8-2 6-16,-12 0-6 15,-9-1 7-15,0 0-1 16,-2 0 1-16,0 0-7 16,0 0 7-16,0 0-3 15,0 0-5-15,-29 0-30 16,-2 6-291-16,-11-1-906 0</inkml:trace>
  <inkml:trace contextRef="#ctx0" brushRef="#br0" timeOffset="37490.93">15884 16054 856 0,'0'0'1477'0,"0"0"-924"15,0 0-271-15,0 0 42 16,0 0-27-16,0 0-168 16,-54-14-86-16,54 17-40 0,0 16-3 15,40 39-36-15,45 56 36 16,46 61 0-16,27 17 57 16,10-3-4-16,-6-29 5 15,-15-40-58-15,0-13 0 16,-28-22 0-16,-31-22 0 15,-28-15 0-15,-17-16 0 16,-7 5 0-16,-7-12 0 16,-7-11-42-16,-17-14-180 15,-17-68-71-15,-19-12-511 16,-9-12-817-16</inkml:trace>
  <inkml:trace contextRef="#ctx0" brushRef="#br0" timeOffset="37694.23">17216 16131 2350 0,'0'0'866'15,"0"0"-548"-15,0 0-51 16,0 0-90-16,0 0-116 16,-221 221-35-16,7-19-16 15,-45 34 11-15,-21 4-21 16,22-14 0-16,60-23 0 15,44-2-138-15,42-19-227 16,46-51-472-16,20-43-499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B765-6A10-4546-97CE-B53302F2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80A97-3D53-4F0E-A5C5-2C948206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446C-B1E9-465E-BF60-C0352A7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E939-5A8B-4C96-BB59-C68EC17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84F3-B180-4E60-8977-34C14C01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1883-3726-4480-A93C-1A8CDD80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EB66-5A0C-457D-A94B-BF4EB9D7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653E-D7EF-40A1-BB1D-4535D39F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A9C6-DD2E-493E-A8F1-C0BE3259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9FF3-40B0-46F9-B645-DCBFEDE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48FC7-F4D6-44B6-9991-23B4041CE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415F-E18A-4E78-BB84-53FF175B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26AB-FBCC-4078-A2C8-B0355D9C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B666-82BB-4D79-AD1D-404D81A8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F3BF-F6EA-4C41-8EC6-424C3605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7555-2B8A-4EFF-9524-9E973CE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4BDC-576A-4815-8500-8BCA8AE2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9B6C-2469-46BF-A9D7-7D0544E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82D4-35E4-4C79-9AB9-A9276D3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DA5F-4175-4133-A1FF-7689051A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1B47-96AD-4161-B1B9-92176D2C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D5CAC-7E3A-4BBF-AFF9-07E0E80A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704-8A5E-4D9C-97DA-4D3F48A7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6149-475A-474B-B69E-194D6C1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EED9-8126-498A-8EF7-F97EF327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EF92-9C1E-43EF-9440-756B9884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DEF4-2002-4DD9-A143-D67AD0E9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EF82-1832-4939-A5DA-CAF3FC18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8AF2-51B0-451E-9ED7-4C9099B5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466B5-18D2-4010-AF08-0FCD13E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FBEF-AEA9-4353-96F8-A7F16506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E77D-FFDD-4F22-8899-98AF4CC5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1949-D6E2-4990-B70F-58DF1DF5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B2A08-5513-4EB0-A398-754A4721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DAF7C-A532-4642-834D-EA6E0101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59743-2483-4AF8-A343-857B7B119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01449-F54B-4C51-B282-91CAA27A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6EB27-E671-4583-A8F4-BD6B8F88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56F21-5B2D-427A-B1F7-A5879F7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3023-E839-43AC-A2F9-83E54E6E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0C9A4-8852-4C03-B5D6-2FCFA6CD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BC2F1-41CC-4AC4-8F6F-119F820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7736-6BA3-426F-A6C5-F467212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85B2D-88F4-45A2-8D99-6DD7DB79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FDC86-E651-4471-AD4F-B5365407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37943-886A-4313-B3EF-2FA48179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7A8A-B986-45B1-9BFA-E15F2D7E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410B-ADFF-4062-9E74-44C7FA62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03FE-7EBA-41B9-A48A-AB15DFF1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1E0A-0883-40D6-A637-611C29BD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8C36-0314-441F-B24F-9EA5CDE9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FBEFB-D3A4-4DB1-9BB5-1C8205A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F148-524D-4B38-8DED-A5665757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D7759-0518-43A0-9B18-3E32530EC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44-1522-44AB-A950-261341B1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42F0-83A3-48B3-9EBD-111A48C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C57E4-BBAA-4DF6-A817-00AC5A2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8486A-FBF8-452E-97AC-251C07D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DF385-0B9F-4064-8F4F-74CED848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4AF72-ABBB-4498-BC53-CDB1B24D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426-12D7-46D3-B943-7CB0A51B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B0F0-3340-4AF9-9FCA-D52A2A8A957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E339-0544-4378-B4C9-F97BA9BC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8FB1-F6B4-4E63-B565-68B11204F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BE5A-D8EE-4805-82E4-932EE591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5.xml"/><Relationship Id="rId18" Type="http://schemas.openxmlformats.org/officeDocument/2006/relationships/image" Target="../media/image33.png"/><Relationship Id="rId3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customXml" Target="../ink/ink17.xml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4.xml"/><Relationship Id="rId5" Type="http://schemas.openxmlformats.org/officeDocument/2006/relationships/customXml" Target="../ink/ink12.xml"/><Relationship Id="rId15" Type="http://schemas.openxmlformats.org/officeDocument/2006/relationships/customXml" Target="../ink/ink16.xml"/><Relationship Id="rId10" Type="http://schemas.openxmlformats.org/officeDocument/2006/relationships/image" Target="../media/image29.png"/><Relationship Id="rId19" Type="http://schemas.openxmlformats.org/officeDocument/2006/relationships/customXml" Target="../ink/ink18.xml"/><Relationship Id="rId4" Type="http://schemas.openxmlformats.org/officeDocument/2006/relationships/image" Target="../media/image27.png"/><Relationship Id="rId9" Type="http://schemas.openxmlformats.org/officeDocument/2006/relationships/customXml" Target="../ink/ink13.xml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customXml" Target="../ink/ink19.xml"/><Relationship Id="rId9" Type="http://schemas.openxmlformats.org/officeDocument/2006/relationships/customXml" Target="../ink/ink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cid:2EBBC662-F28F-405E-83E9-1433801CF01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41-33C9-402E-ADF5-5A8D4BC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428"/>
            <a:ext cx="9144000" cy="91382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F6E9A-4170-45B2-A135-50B147E51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2864751"/>
          </a:xfrm>
        </p:spPr>
        <p:txBody>
          <a:bodyPr/>
          <a:lstStyle/>
          <a:p>
            <a:pPr algn="l"/>
            <a:r>
              <a:rPr lang="en-US" dirty="0"/>
              <a:t>F</a:t>
            </a:r>
            <a:r>
              <a:rPr lang="en-US" altLang="zh-CN" dirty="0"/>
              <a:t>our</a:t>
            </a:r>
            <a:r>
              <a:rPr lang="en-US" dirty="0"/>
              <a:t> questions five topics:</a:t>
            </a:r>
          </a:p>
          <a:p>
            <a:pPr marL="457200" indent="-457200" algn="l">
              <a:buAutoNum type="arabicPeriod"/>
            </a:pPr>
            <a:r>
              <a:rPr lang="en-US" dirty="0"/>
              <a:t>Waveform for flip flop.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Stable table, circuit diagram, Boolean expression.</a:t>
            </a:r>
          </a:p>
          <a:p>
            <a:pPr marL="457200" indent="-457200" algn="l">
              <a:buAutoNum type="arabicPeriod"/>
            </a:pPr>
            <a:r>
              <a:rPr lang="en-US" dirty="0"/>
              <a:t>Conversion between Moore and Mealy </a:t>
            </a:r>
          </a:p>
          <a:p>
            <a:pPr marL="457200" indent="-457200" algn="l">
              <a:buAutoNum type="arabicPeriod"/>
            </a:pPr>
            <a:r>
              <a:rPr lang="en-US" dirty="0"/>
              <a:t>State reduction.</a:t>
            </a:r>
          </a:p>
          <a:p>
            <a:pPr marL="457200" indent="-457200" algn="l">
              <a:buAutoNum type="arabicPeriod"/>
            </a:pPr>
            <a:r>
              <a:rPr lang="en-US" dirty="0"/>
              <a:t>Circuit design(from the state diagram)</a:t>
            </a:r>
          </a:p>
        </p:txBody>
      </p:sp>
    </p:spTree>
    <p:extLst>
      <p:ext uri="{BB962C8B-B14F-4D97-AF65-F5344CB8AC3E}">
        <p14:creationId xmlns:p14="http://schemas.microsoft.com/office/powerpoint/2010/main" val="19797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228" y="272914"/>
            <a:ext cx="7776972" cy="641486"/>
          </a:xfrm>
        </p:spPr>
        <p:txBody>
          <a:bodyPr>
            <a:normAutofit/>
          </a:bodyPr>
          <a:lstStyle/>
          <a:p>
            <a:r>
              <a:rPr lang="en-US" sz="3600" dirty="0"/>
              <a:t>5. Circuit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1393078"/>
            <a:ext cx="9445658" cy="4963271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1.Derive the state diagram from the word description and specifications of the desired operation</a:t>
            </a: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2.Reduce the number of states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3.Assign binary values to the states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4.Obtain the binary-coded state table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5.Choose the type of flip-flops to be used(D flip flop)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6.Derive the simplified flip-flop input equations and output equations</a:t>
            </a:r>
          </a:p>
          <a:p>
            <a:pPr algn="l"/>
            <a:endParaRPr lang="en-US" sz="1800" b="1" dirty="0">
              <a:solidFill>
                <a:srgbClr val="000000"/>
              </a:solidFill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</a:rPr>
              <a:t>7.Draw the logic diagram(Simulink)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40F32B-3878-E727-9C24-04D81C8CD545}"/>
                  </a:ext>
                </a:extLst>
              </p14:cNvPr>
              <p14:cNvContentPartPr/>
              <p14:nvPr/>
            </p14:nvContentPartPr>
            <p14:xfrm>
              <a:off x="3573720" y="3258000"/>
              <a:ext cx="5569920" cy="324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40F32B-3878-E727-9C24-04D81C8CD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360" y="3248640"/>
                <a:ext cx="5588640" cy="32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06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F8CF1-1A1A-44FB-9F67-85C468BC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7" y="2346580"/>
            <a:ext cx="45815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7B21F-814D-4884-B7D4-C7E7C193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4" y="68036"/>
            <a:ext cx="10982325" cy="2019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71CA56-A7BC-BB86-2FC7-91F74E6B1AD6}"/>
                  </a:ext>
                </a:extLst>
              </p14:cNvPr>
              <p14:cNvContentPartPr/>
              <p14:nvPr/>
            </p14:nvContentPartPr>
            <p14:xfrm>
              <a:off x="684720" y="143640"/>
              <a:ext cx="11323080" cy="625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71CA56-A7BC-BB86-2FC7-91F74E6B1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60" y="134280"/>
                <a:ext cx="11341800" cy="62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4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228" y="304307"/>
            <a:ext cx="7776972" cy="4537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State reduction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BD1EB-652A-4C27-9657-5D6B9A92ED7F}"/>
              </a:ext>
            </a:extLst>
          </p:cNvPr>
          <p:cNvSpPr txBox="1"/>
          <p:nvPr/>
        </p:nvSpPr>
        <p:spPr>
          <a:xfrm>
            <a:off x="2565722" y="5074875"/>
            <a:ext cx="723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 states having different outputs for the same inputs are not equivalent. Two states that are not equivalent are marked with a cross (X) in the corresponding square whereas their equivalence is recorded with a check mark (</a:t>
            </a:r>
            <a:r>
              <a:rPr lang="en-US" b="1" dirty="0">
                <a:solidFill>
                  <a:srgbClr val="202124"/>
                </a:solidFill>
                <a:latin typeface="Roboto"/>
              </a:rPr>
              <a:t>✓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4DFAA-12E8-4405-B9DB-0D6C49E88A1D}"/>
              </a:ext>
            </a:extLst>
          </p:cNvPr>
          <p:cNvSpPr/>
          <p:nvPr/>
        </p:nvSpPr>
        <p:spPr>
          <a:xfrm>
            <a:off x="6210300" y="2133600"/>
            <a:ext cx="3429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CD89F-D779-4501-93BD-00EA5627FDFE}"/>
              </a:ext>
            </a:extLst>
          </p:cNvPr>
          <p:cNvSpPr/>
          <p:nvPr/>
        </p:nvSpPr>
        <p:spPr>
          <a:xfrm>
            <a:off x="6705600" y="2438400"/>
            <a:ext cx="3429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85DC8-0CFB-4E8A-9CCF-436F07233A47}"/>
              </a:ext>
            </a:extLst>
          </p:cNvPr>
          <p:cNvSpPr/>
          <p:nvPr/>
        </p:nvSpPr>
        <p:spPr>
          <a:xfrm>
            <a:off x="7772400" y="2758691"/>
            <a:ext cx="3429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37211-A46B-4173-8F72-11F886E3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77" y="935810"/>
            <a:ext cx="8949329" cy="4139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09E005-3069-DDD7-B6B9-3EE989DC8E74}"/>
                  </a:ext>
                </a:extLst>
              </p14:cNvPr>
              <p14:cNvContentPartPr/>
              <p14:nvPr/>
            </p14:nvContentPartPr>
            <p14:xfrm>
              <a:off x="1461240" y="2269440"/>
              <a:ext cx="1545120" cy="25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09E005-3069-DDD7-B6B9-3EE989DC8E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880" y="2260080"/>
                <a:ext cx="1563840" cy="26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87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A36CD9-B193-45DF-A80F-3CFEDEDD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867520"/>
            <a:ext cx="5065486" cy="2783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A78C6-EFA3-4159-A516-984D3759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7" y="259443"/>
            <a:ext cx="5510893" cy="3588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4EB4198-EB23-4726-8D81-0D85698C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86" y="618292"/>
            <a:ext cx="5386614" cy="524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E29C1F-CAF3-4018-ACB4-622B05A3D13C}"/>
                  </a:ext>
                </a:extLst>
              </p14:cNvPr>
              <p14:cNvContentPartPr/>
              <p14:nvPr/>
            </p14:nvContentPartPr>
            <p14:xfrm>
              <a:off x="5794560" y="1535040"/>
              <a:ext cx="1188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E29C1F-CAF3-4018-ACB4-622B05A3D1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5200" y="1525680"/>
                <a:ext cx="30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8CB37-7561-CC01-0A6F-717050D778FE}"/>
                  </a:ext>
                </a:extLst>
              </p14:cNvPr>
              <p14:cNvContentPartPr/>
              <p14:nvPr/>
            </p14:nvContentPartPr>
            <p14:xfrm>
              <a:off x="6508800" y="4940280"/>
              <a:ext cx="463680" cy="51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8CB37-7561-CC01-0A6F-717050D778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92960" y="4876920"/>
                <a:ext cx="4950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F89CC7-BB74-C742-F339-C2E03E65CC4C}"/>
                  </a:ext>
                </a:extLst>
              </p14:cNvPr>
              <p14:cNvContentPartPr/>
              <p14:nvPr/>
            </p14:nvContentPartPr>
            <p14:xfrm>
              <a:off x="7321680" y="2190600"/>
              <a:ext cx="362160" cy="51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F89CC7-BB74-C742-F339-C2E03E65CC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5840" y="2127240"/>
                <a:ext cx="3934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38B5AB-6C93-7846-BDFB-E8FF9082CCF5}"/>
                  </a:ext>
                </a:extLst>
              </p14:cNvPr>
              <p14:cNvContentPartPr/>
              <p14:nvPr/>
            </p14:nvContentPartPr>
            <p14:xfrm>
              <a:off x="8020080" y="2851200"/>
              <a:ext cx="457560" cy="59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38B5AB-6C93-7846-BDFB-E8FF9082CC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04240" y="2787840"/>
                <a:ext cx="48888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B0147E-4C2D-19E4-7DF7-7D89D97D2AFC}"/>
                  </a:ext>
                </a:extLst>
              </p14:cNvPr>
              <p14:cNvContentPartPr/>
              <p14:nvPr/>
            </p14:nvContentPartPr>
            <p14:xfrm>
              <a:off x="8051760" y="4121280"/>
              <a:ext cx="470160" cy="69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B0147E-4C2D-19E4-7DF7-7D89D97D2A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35920" y="4057920"/>
                <a:ext cx="50148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9E8637-C7B1-78DE-6310-D2D5A39F35F8}"/>
                  </a:ext>
                </a:extLst>
              </p14:cNvPr>
              <p14:cNvContentPartPr/>
              <p14:nvPr/>
            </p14:nvContentPartPr>
            <p14:xfrm>
              <a:off x="9347040" y="4216320"/>
              <a:ext cx="438840" cy="69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9E8637-C7B1-78DE-6310-D2D5A39F35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31200" y="4152960"/>
                <a:ext cx="4701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405712-8903-DD81-9AA0-1C68799F2C5B}"/>
                  </a:ext>
                </a:extLst>
              </p14:cNvPr>
              <p14:cNvContentPartPr/>
              <p14:nvPr/>
            </p14:nvContentPartPr>
            <p14:xfrm>
              <a:off x="1675440" y="999720"/>
              <a:ext cx="9458640" cy="5365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405712-8903-DD81-9AA0-1C68799F2C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66080" y="990360"/>
                <a:ext cx="947736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04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A36CD9-B193-45DF-A80F-3CFEDEDD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867520"/>
            <a:ext cx="5065486" cy="2783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A78C6-EFA3-4159-A516-984D3759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7" y="259443"/>
            <a:ext cx="5510893" cy="3588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E29C1F-CAF3-4018-ACB4-622B05A3D13C}"/>
                  </a:ext>
                </a:extLst>
              </p14:cNvPr>
              <p14:cNvContentPartPr/>
              <p14:nvPr/>
            </p14:nvContentPartPr>
            <p14:xfrm>
              <a:off x="5794560" y="1535040"/>
              <a:ext cx="1188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E29C1F-CAF3-4018-ACB4-622B05A3D1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5200" y="1525680"/>
                <a:ext cx="30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993AB0-B005-729F-3B99-00137B107DB4}"/>
                  </a:ext>
                </a:extLst>
              </p14:cNvPr>
              <p14:cNvContentPartPr/>
              <p14:nvPr/>
            </p14:nvContentPartPr>
            <p14:xfrm>
              <a:off x="330480" y="1551960"/>
              <a:ext cx="5128560" cy="436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993AB0-B005-729F-3B99-00137B107D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120" y="1542600"/>
                <a:ext cx="5147280" cy="43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9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D1A94C-5C76-42F7-B231-64ED50FC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77" y="1587699"/>
            <a:ext cx="8671697" cy="2177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5F7D9-7DDF-A50C-0B5A-94F23DE9F651}"/>
              </a:ext>
            </a:extLst>
          </p:cNvPr>
          <p:cNvSpPr txBox="1"/>
          <p:nvPr/>
        </p:nvSpPr>
        <p:spPr>
          <a:xfrm flipH="1">
            <a:off x="4023830" y="2384981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527E0-3267-637A-BDF4-58C761AC86DA}"/>
              </a:ext>
            </a:extLst>
          </p:cNvPr>
          <p:cNvSpPr txBox="1"/>
          <p:nvPr/>
        </p:nvSpPr>
        <p:spPr>
          <a:xfrm flipH="1">
            <a:off x="4023830" y="2754313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C1F46-F183-8EF0-C264-DBDF95C30CA5}"/>
              </a:ext>
            </a:extLst>
          </p:cNvPr>
          <p:cNvSpPr txBox="1"/>
          <p:nvPr/>
        </p:nvSpPr>
        <p:spPr>
          <a:xfrm flipH="1">
            <a:off x="4023830" y="3059668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789D6-732C-D0C6-5A94-A10664DB0A60}"/>
              </a:ext>
            </a:extLst>
          </p:cNvPr>
          <p:cNvSpPr txBox="1"/>
          <p:nvPr/>
        </p:nvSpPr>
        <p:spPr>
          <a:xfrm flipH="1">
            <a:off x="4023830" y="3363967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15812-6510-5E6A-4311-2D7AEF086267}"/>
              </a:ext>
            </a:extLst>
          </p:cNvPr>
          <p:cNvSpPr txBox="1"/>
          <p:nvPr/>
        </p:nvSpPr>
        <p:spPr>
          <a:xfrm flipH="1">
            <a:off x="5722934" y="2384981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07B99-628B-D422-AF64-7AB483B73A72}"/>
              </a:ext>
            </a:extLst>
          </p:cNvPr>
          <p:cNvSpPr txBox="1"/>
          <p:nvPr/>
        </p:nvSpPr>
        <p:spPr>
          <a:xfrm flipH="1">
            <a:off x="5722934" y="2754313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74A44-1B81-95EB-D023-6F3913EEB937}"/>
              </a:ext>
            </a:extLst>
          </p:cNvPr>
          <p:cNvSpPr txBox="1"/>
          <p:nvPr/>
        </p:nvSpPr>
        <p:spPr>
          <a:xfrm flipH="1">
            <a:off x="5722934" y="3059668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2BB0F-0D9A-D681-5839-FEC88CC2402F}"/>
              </a:ext>
            </a:extLst>
          </p:cNvPr>
          <p:cNvSpPr txBox="1"/>
          <p:nvPr/>
        </p:nvSpPr>
        <p:spPr>
          <a:xfrm flipH="1">
            <a:off x="5722934" y="3363967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DEE68-238F-8451-EA09-D3FE051E4758}"/>
              </a:ext>
            </a:extLst>
          </p:cNvPr>
          <p:cNvSpPr txBox="1"/>
          <p:nvPr/>
        </p:nvSpPr>
        <p:spPr>
          <a:xfrm flipH="1">
            <a:off x="7422038" y="2416969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07C4C-77AD-D6E6-DE96-E47DCE4BE082}"/>
              </a:ext>
            </a:extLst>
          </p:cNvPr>
          <p:cNvSpPr txBox="1"/>
          <p:nvPr/>
        </p:nvSpPr>
        <p:spPr>
          <a:xfrm flipH="1">
            <a:off x="7422038" y="2786301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D2E0B-AE60-B5EB-F0C7-17B29A6876F1}"/>
              </a:ext>
            </a:extLst>
          </p:cNvPr>
          <p:cNvSpPr txBox="1"/>
          <p:nvPr/>
        </p:nvSpPr>
        <p:spPr>
          <a:xfrm flipH="1">
            <a:off x="7422038" y="3091656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CAE0B-EACB-72D5-6694-50C366929162}"/>
              </a:ext>
            </a:extLst>
          </p:cNvPr>
          <p:cNvSpPr txBox="1"/>
          <p:nvPr/>
        </p:nvSpPr>
        <p:spPr>
          <a:xfrm flipH="1">
            <a:off x="7422038" y="3395955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B9BC9-0871-F4A9-73B5-E50786E35085}"/>
              </a:ext>
            </a:extLst>
          </p:cNvPr>
          <p:cNvSpPr txBox="1"/>
          <p:nvPr/>
        </p:nvSpPr>
        <p:spPr>
          <a:xfrm flipH="1">
            <a:off x="9121142" y="2402108"/>
            <a:ext cx="7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C0D08-FD90-C54B-27F6-9BD1A4711271}"/>
              </a:ext>
            </a:extLst>
          </p:cNvPr>
          <p:cNvSpPr txBox="1"/>
          <p:nvPr/>
        </p:nvSpPr>
        <p:spPr>
          <a:xfrm flipH="1">
            <a:off x="9121142" y="2771440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B4066-5A93-8F85-66A2-4CA115F513D0}"/>
              </a:ext>
            </a:extLst>
          </p:cNvPr>
          <p:cNvSpPr txBox="1"/>
          <p:nvPr/>
        </p:nvSpPr>
        <p:spPr>
          <a:xfrm flipH="1">
            <a:off x="9121142" y="3076795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FACD5-9BD5-A42A-B57C-038C12F3F3B8}"/>
              </a:ext>
            </a:extLst>
          </p:cNvPr>
          <p:cNvSpPr txBox="1"/>
          <p:nvPr/>
        </p:nvSpPr>
        <p:spPr>
          <a:xfrm flipH="1">
            <a:off x="9121142" y="3381094"/>
            <a:ext cx="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65F451-F3AB-D1E8-8850-343AE94DE054}"/>
                  </a:ext>
                </a:extLst>
              </p14:cNvPr>
              <p14:cNvContentPartPr/>
              <p14:nvPr/>
            </p14:nvContentPartPr>
            <p14:xfrm>
              <a:off x="855000" y="500760"/>
              <a:ext cx="11235240" cy="574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65F451-F3AB-D1E8-8850-343AE94DE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640" y="491400"/>
                <a:ext cx="11253960" cy="57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0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C5B1E9-CC06-440A-8575-9675586D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"/>
            <a:ext cx="12192000" cy="68543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77020B-C193-6D74-CE9B-2DE7E930C7FB}"/>
                  </a:ext>
                </a:extLst>
              </p14:cNvPr>
              <p14:cNvContentPartPr/>
              <p14:nvPr/>
            </p14:nvContentPartPr>
            <p14:xfrm>
              <a:off x="5032440" y="1790280"/>
              <a:ext cx="6413760" cy="339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77020B-C193-6D74-CE9B-2DE7E930C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3080" y="1780920"/>
                <a:ext cx="6432480" cy="34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5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8499A-5A13-4F05-A052-4B55FC17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455"/>
            <a:ext cx="12192000" cy="1151659"/>
          </a:xfrm>
          <a:prstGeom prst="rect">
            <a:avLst/>
          </a:prstGeom>
        </p:spPr>
      </p:pic>
      <p:pic>
        <p:nvPicPr>
          <p:cNvPr id="6" name="2EBBC662-F28F-405E-83E9-1433801CF01B">
            <a:extLst>
              <a:ext uri="{FF2B5EF4-FFF2-40B4-BE49-F238E27FC236}">
                <a16:creationId xmlns:a16="http://schemas.microsoft.com/office/drawing/2014/main" id="{52A90F3A-4607-470D-A2A9-B4369155188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56173" y="-1872342"/>
            <a:ext cx="2359141" cy="658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A7F99C-7A6C-468D-98A8-1C1ACD2D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" y="4350067"/>
            <a:ext cx="2000250" cy="1724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B80D1-4201-823F-3485-4788B7457B70}"/>
                  </a:ext>
                </a:extLst>
              </p14:cNvPr>
              <p14:cNvContentPartPr/>
              <p14:nvPr/>
            </p14:nvContentPartPr>
            <p14:xfrm>
              <a:off x="1832400" y="723960"/>
              <a:ext cx="9013680" cy="551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B80D1-4201-823F-3485-4788B7457B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3040" y="714600"/>
                <a:ext cx="9032400" cy="55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5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41-33C9-402E-ADF5-5A8D4BC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428"/>
            <a:ext cx="10668000" cy="913827"/>
          </a:xfrm>
        </p:spPr>
        <p:txBody>
          <a:bodyPr>
            <a:normAutofit/>
          </a:bodyPr>
          <a:lstStyle/>
          <a:p>
            <a:r>
              <a:rPr lang="en-US" sz="4000" dirty="0"/>
              <a:t>2. Stable table, circuit diagram, Boolean expression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7DDAB-3F0E-4CB5-A8A1-0411B80F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2" y="1456901"/>
            <a:ext cx="8411852" cy="3921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Homework 13.9(a)  Construct the transition table and state graph for the circuit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41AD0A-552D-44B0-B15B-1BFBB4CF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09" y="1849045"/>
            <a:ext cx="7252258" cy="44855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18FAE3-19AA-A655-BC84-9236F6B3A1D3}"/>
                  </a:ext>
                </a:extLst>
              </p14:cNvPr>
              <p14:cNvContentPartPr/>
              <p14:nvPr/>
            </p14:nvContentPartPr>
            <p14:xfrm>
              <a:off x="8526240" y="2712600"/>
              <a:ext cx="4680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18FAE3-19AA-A655-BC84-9236F6B3A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6880" y="2703240"/>
                <a:ext cx="65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3AAD85-C914-21D3-5816-1C314413FBF5}"/>
                  </a:ext>
                </a:extLst>
              </p14:cNvPr>
              <p14:cNvContentPartPr/>
              <p14:nvPr/>
            </p14:nvContentPartPr>
            <p14:xfrm>
              <a:off x="420120" y="1234440"/>
              <a:ext cx="10666800" cy="40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3AAD85-C914-21D3-5816-1C314413FB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760" y="1225080"/>
                <a:ext cx="10685520" cy="40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58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41-33C9-402E-ADF5-5A8D4BC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428"/>
            <a:ext cx="10668000" cy="913827"/>
          </a:xfrm>
        </p:spPr>
        <p:txBody>
          <a:bodyPr>
            <a:normAutofit/>
          </a:bodyPr>
          <a:lstStyle/>
          <a:p>
            <a:r>
              <a:rPr lang="en-US" sz="4000" dirty="0"/>
              <a:t>2. Stable table, circuit diagram, Boolean expression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7DDAB-3F0E-4CB5-A8A1-0411B80F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2" y="1456901"/>
            <a:ext cx="8411852" cy="3921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Homework 13.9(a)  Construct the transition table and state graph for the circuit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87F40-2D31-453A-823D-9A2A497F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05" y="2011691"/>
            <a:ext cx="4201118" cy="1563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3E7F9-6D2C-43AA-A96B-38FF8133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0" y="2383275"/>
            <a:ext cx="6105413" cy="3776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29A84-8362-EB66-D486-7E5FA518AB20}"/>
                  </a:ext>
                </a:extLst>
              </p14:cNvPr>
              <p14:cNvContentPartPr/>
              <p14:nvPr/>
            </p14:nvContentPartPr>
            <p14:xfrm>
              <a:off x="2433240" y="1319760"/>
              <a:ext cx="9564120" cy="410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29A84-8362-EB66-D486-7E5FA518AB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3880" y="1310400"/>
                <a:ext cx="958284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3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41-33C9-402E-ADF5-5A8D4BC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428"/>
            <a:ext cx="10668000" cy="913827"/>
          </a:xfrm>
        </p:spPr>
        <p:txBody>
          <a:bodyPr>
            <a:normAutofit/>
          </a:bodyPr>
          <a:lstStyle/>
          <a:p>
            <a:r>
              <a:rPr lang="en-US" sz="4000" dirty="0"/>
              <a:t>2. Stable table, circuit diagram, Boolean expression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7DDAB-3F0E-4CB5-A8A1-0411B80F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2" y="1456901"/>
            <a:ext cx="8411852" cy="3921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Homework 13.9(a)  Construct the transition table and state graph for the circuit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3AFD6-8223-4B58-93EE-00800C65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2" y="2345316"/>
            <a:ext cx="5518108" cy="33950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88F9B9-ED21-AAAE-93CD-33D4468AD835}"/>
                  </a:ext>
                </a:extLst>
              </p14:cNvPr>
              <p14:cNvContentPartPr/>
              <p14:nvPr/>
            </p14:nvContentPartPr>
            <p14:xfrm>
              <a:off x="6606000" y="1737720"/>
              <a:ext cx="5306760" cy="445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88F9B9-ED21-AAAE-93CD-33D4468AD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640" y="1728360"/>
                <a:ext cx="5325480" cy="44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4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41-33C9-402E-ADF5-5A8D4BC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428"/>
            <a:ext cx="10668000" cy="913827"/>
          </a:xfrm>
        </p:spPr>
        <p:txBody>
          <a:bodyPr>
            <a:normAutofit/>
          </a:bodyPr>
          <a:lstStyle/>
          <a:p>
            <a:r>
              <a:rPr lang="en-US" sz="4000" dirty="0"/>
              <a:t>2. Stable table, circuit diagram, Boolean expression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7DDAB-3F0E-4CB5-A8A1-0411B80F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332" y="1456901"/>
            <a:ext cx="8411852" cy="3921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Homework 13.9(a)  Construct the transition table and state graph for the circuit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3AFD6-8223-4B58-93EE-00800C65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2" y="2345316"/>
            <a:ext cx="5518108" cy="33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7785" y="136525"/>
            <a:ext cx="6189974" cy="6449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3.Moore and Mealy transition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CF963-120E-4151-AD4B-F8FB7455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400005"/>
            <a:ext cx="3769681" cy="492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4B329-C677-48D1-96A4-6F23AE2A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1"/>
            <a:ext cx="3275468" cy="2500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05CD55-7681-89D5-6EB1-203965050F79}"/>
                  </a:ext>
                </a:extLst>
              </p14:cNvPr>
              <p14:cNvContentPartPr/>
              <p14:nvPr/>
            </p14:nvContentPartPr>
            <p14:xfrm>
              <a:off x="6642000" y="1019880"/>
              <a:ext cx="5549400" cy="519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05CD55-7681-89D5-6EB1-203965050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2640" y="1010520"/>
                <a:ext cx="5568120" cy="52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77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7554A-3BCF-472B-9656-CED088FE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04" y="1452189"/>
            <a:ext cx="7924800" cy="48828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8C2D4D5-078D-4735-81BB-E4FB8E22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785" y="136525"/>
            <a:ext cx="6189974" cy="6449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3.Mealy to Moore transition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9CE3EE-0CC6-C07E-AD1F-0A488C38B072}"/>
                  </a:ext>
                </a:extLst>
              </p14:cNvPr>
              <p14:cNvContentPartPr/>
              <p14:nvPr/>
            </p14:nvContentPartPr>
            <p14:xfrm>
              <a:off x="4001400" y="268560"/>
              <a:ext cx="7890120" cy="611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9CE3EE-0CC6-C07E-AD1F-0A488C38B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9200"/>
                <a:ext cx="7908840" cy="61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0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295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Verdana</vt:lpstr>
      <vt:lpstr>Office Theme</vt:lpstr>
      <vt:lpstr>Final review</vt:lpstr>
      <vt:lpstr>PowerPoint Presentation</vt:lpstr>
      <vt:lpstr>PowerPoint Presentation</vt:lpstr>
      <vt:lpstr>2. Stable table, circuit diagram, Boolean expression</vt:lpstr>
      <vt:lpstr>2. Stable table, circuit diagram, Boolean expression</vt:lpstr>
      <vt:lpstr>2. Stable table, circuit diagram, Boolean expression</vt:lpstr>
      <vt:lpstr>2. Stable table, circuit diagram, Boolean expression</vt:lpstr>
      <vt:lpstr>3.Moore and Mealy transition</vt:lpstr>
      <vt:lpstr>3.Mealy to Moore transition</vt:lpstr>
      <vt:lpstr>5. Circuit design</vt:lpstr>
      <vt:lpstr>PowerPoint Presentation</vt:lpstr>
      <vt:lpstr>4. State reduction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Xing, Yuan</dc:creator>
  <cp:lastModifiedBy>Xing, Yuan</cp:lastModifiedBy>
  <cp:revision>19</cp:revision>
  <dcterms:created xsi:type="dcterms:W3CDTF">2020-12-10T13:45:44Z</dcterms:created>
  <dcterms:modified xsi:type="dcterms:W3CDTF">2023-05-02T16:23:43Z</dcterms:modified>
</cp:coreProperties>
</file>