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37F63-D62A-4D26-A31A-2741D7C60A15}" v="73" dt="2020-12-10T13:11:07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g, Yuan" userId="8e574f13-7ac2-4b6b-bb29-c1f083e32c22" providerId="ADAL" clId="{00637F63-D62A-4D26-A31A-2741D7C60A15}"/>
    <pc:docChg chg="undo custSel mod addSld delSld modSld addMainMaster delMainMaster">
      <pc:chgData name="Xing, Yuan" userId="8e574f13-7ac2-4b6b-bb29-c1f083e32c22" providerId="ADAL" clId="{00637F63-D62A-4D26-A31A-2741D7C60A15}" dt="2020-12-10T13:11:51.160" v="744" actId="1076"/>
      <pc:docMkLst>
        <pc:docMk/>
      </pc:docMkLst>
      <pc:sldChg chg="addSp delSp modSp new mod setBg modClrScheme chgLayout">
        <pc:chgData name="Xing, Yuan" userId="8e574f13-7ac2-4b6b-bb29-c1f083e32c22" providerId="ADAL" clId="{00637F63-D62A-4D26-A31A-2741D7C60A15}" dt="2020-12-10T11:00:10.070" v="67" actId="26606"/>
        <pc:sldMkLst>
          <pc:docMk/>
          <pc:sldMk cId="2097701298" sldId="256"/>
        </pc:sldMkLst>
        <pc:spChg chg="mod">
          <ac:chgData name="Xing, Yuan" userId="8e574f13-7ac2-4b6b-bb29-c1f083e32c22" providerId="ADAL" clId="{00637F63-D62A-4D26-A31A-2741D7C60A15}" dt="2020-12-10T11:00:10.070" v="67" actId="26606"/>
          <ac:spMkLst>
            <pc:docMk/>
            <pc:sldMk cId="2097701298" sldId="256"/>
            <ac:spMk id="2" creationId="{F8781968-7B3E-4931-B11B-C05F9921AF75}"/>
          </ac:spMkLst>
        </pc:spChg>
        <pc:spChg chg="del">
          <ac:chgData name="Xing, Yuan" userId="8e574f13-7ac2-4b6b-bb29-c1f083e32c22" providerId="ADAL" clId="{00637F63-D62A-4D26-A31A-2741D7C60A15}" dt="2020-12-10T10:59:10.316" v="1" actId="478"/>
          <ac:spMkLst>
            <pc:docMk/>
            <pc:sldMk cId="2097701298" sldId="256"/>
            <ac:spMk id="3" creationId="{81B0FD89-1A60-41DB-B91A-996005F86D12}"/>
          </ac:spMkLst>
        </pc:spChg>
        <pc:spChg chg="add del">
          <ac:chgData name="Xing, Yuan" userId="8e574f13-7ac2-4b6b-bb29-c1f083e32c22" providerId="ADAL" clId="{00637F63-D62A-4D26-A31A-2741D7C60A15}" dt="2020-12-10T11:00:10.024" v="66" actId="26606"/>
          <ac:spMkLst>
            <pc:docMk/>
            <pc:sldMk cId="2097701298" sldId="256"/>
            <ac:spMk id="8" creationId="{C56AE383-06A1-42D3-B1AF-CE22194F54B7}"/>
          </ac:spMkLst>
        </pc:spChg>
        <pc:spChg chg="add del">
          <ac:chgData name="Xing, Yuan" userId="8e574f13-7ac2-4b6b-bb29-c1f083e32c22" providerId="ADAL" clId="{00637F63-D62A-4D26-A31A-2741D7C60A15}" dt="2020-12-10T11:00:10.024" v="66" actId="26606"/>
          <ac:spMkLst>
            <pc:docMk/>
            <pc:sldMk cId="2097701298" sldId="256"/>
            <ac:spMk id="10" creationId="{3D70B90B-BED1-4715-9BFE-9622C47A2B2F}"/>
          </ac:spMkLst>
        </pc:spChg>
        <pc:spChg chg="add">
          <ac:chgData name="Xing, Yuan" userId="8e574f13-7ac2-4b6b-bb29-c1f083e32c22" providerId="ADAL" clId="{00637F63-D62A-4D26-A31A-2741D7C60A15}" dt="2020-12-10T11:00:10.070" v="67" actId="26606"/>
          <ac:spMkLst>
            <pc:docMk/>
            <pc:sldMk cId="2097701298" sldId="256"/>
            <ac:spMk id="12" creationId="{C93D702E-F4E0-47FC-A74C-ECD9647A81AA}"/>
          </ac:spMkLst>
        </pc:spChg>
        <pc:picChg chg="add del">
          <ac:chgData name="Xing, Yuan" userId="8e574f13-7ac2-4b6b-bb29-c1f083e32c22" providerId="ADAL" clId="{00637F63-D62A-4D26-A31A-2741D7C60A15}" dt="2020-12-10T11:00:10.024" v="66" actId="26606"/>
          <ac:picMkLst>
            <pc:docMk/>
            <pc:sldMk cId="2097701298" sldId="256"/>
            <ac:picMk id="4" creationId="{DB10C7B7-9E4B-4872-A674-5F7E9C319F56}"/>
          </ac:picMkLst>
        </pc:picChg>
        <pc:picChg chg="add">
          <ac:chgData name="Xing, Yuan" userId="8e574f13-7ac2-4b6b-bb29-c1f083e32c22" providerId="ADAL" clId="{00637F63-D62A-4D26-A31A-2741D7C60A15}" dt="2020-12-10T11:00:10.070" v="67" actId="26606"/>
          <ac:picMkLst>
            <pc:docMk/>
            <pc:sldMk cId="2097701298" sldId="256"/>
            <ac:picMk id="13" creationId="{336B533D-352D-4080-9574-44BDE027AFCB}"/>
          </ac:picMkLst>
        </pc:picChg>
      </pc:sldChg>
      <pc:sldChg chg="modSp new mod">
        <pc:chgData name="Xing, Yuan" userId="8e574f13-7ac2-4b6b-bb29-c1f083e32c22" providerId="ADAL" clId="{00637F63-D62A-4D26-A31A-2741D7C60A15}" dt="2020-12-10T11:10:06.792" v="149" actId="14100"/>
        <pc:sldMkLst>
          <pc:docMk/>
          <pc:sldMk cId="2108166802" sldId="257"/>
        </pc:sldMkLst>
        <pc:spChg chg="mod">
          <ac:chgData name="Xing, Yuan" userId="8e574f13-7ac2-4b6b-bb29-c1f083e32c22" providerId="ADAL" clId="{00637F63-D62A-4D26-A31A-2741D7C60A15}" dt="2020-12-10T11:04:18.171" v="142" actId="1076"/>
          <ac:spMkLst>
            <pc:docMk/>
            <pc:sldMk cId="2108166802" sldId="257"/>
            <ac:spMk id="2" creationId="{38AD5839-05F2-47B3-A270-AA1B6D1E3EF3}"/>
          </ac:spMkLst>
        </pc:spChg>
        <pc:spChg chg="mod">
          <ac:chgData name="Xing, Yuan" userId="8e574f13-7ac2-4b6b-bb29-c1f083e32c22" providerId="ADAL" clId="{00637F63-D62A-4D26-A31A-2741D7C60A15}" dt="2020-12-10T11:10:06.792" v="149" actId="14100"/>
          <ac:spMkLst>
            <pc:docMk/>
            <pc:sldMk cId="2108166802" sldId="257"/>
            <ac:spMk id="3" creationId="{A902B8C7-02A9-4E20-B82D-B85ACCAF6611}"/>
          </ac:spMkLst>
        </pc:spChg>
      </pc:sldChg>
      <pc:sldChg chg="delSp add del mod setBg delDesignElem">
        <pc:chgData name="Xing, Yuan" userId="8e574f13-7ac2-4b6b-bb29-c1f083e32c22" providerId="ADAL" clId="{00637F63-D62A-4D26-A31A-2741D7C60A15}" dt="2020-12-10T11:00:43.045" v="71" actId="47"/>
        <pc:sldMkLst>
          <pc:docMk/>
          <pc:sldMk cId="2926319592" sldId="257"/>
        </pc:sldMkLst>
        <pc:spChg chg="del">
          <ac:chgData name="Xing, Yuan" userId="8e574f13-7ac2-4b6b-bb29-c1f083e32c22" providerId="ADAL" clId="{00637F63-D62A-4D26-A31A-2741D7C60A15}" dt="2020-12-10T11:00:15.655" v="69"/>
          <ac:spMkLst>
            <pc:docMk/>
            <pc:sldMk cId="2926319592" sldId="257"/>
            <ac:spMk id="12" creationId="{C93D702E-F4E0-47FC-A74C-ECD9647A81AA}"/>
          </ac:spMkLst>
        </pc:spChg>
        <pc:picChg chg="del">
          <ac:chgData name="Xing, Yuan" userId="8e574f13-7ac2-4b6b-bb29-c1f083e32c22" providerId="ADAL" clId="{00637F63-D62A-4D26-A31A-2741D7C60A15}" dt="2020-12-10T11:00:37.508" v="70" actId="478"/>
          <ac:picMkLst>
            <pc:docMk/>
            <pc:sldMk cId="2926319592" sldId="257"/>
            <ac:picMk id="13" creationId="{336B533D-352D-4080-9574-44BDE027AFCB}"/>
          </ac:picMkLst>
        </pc:picChg>
      </pc:sldChg>
      <pc:sldChg chg="addSp delSp modSp add mod">
        <pc:chgData name="Xing, Yuan" userId="8e574f13-7ac2-4b6b-bb29-c1f083e32c22" providerId="ADAL" clId="{00637F63-D62A-4D26-A31A-2741D7C60A15}" dt="2020-12-10T11:51:21.938" v="202" actId="20577"/>
        <pc:sldMkLst>
          <pc:docMk/>
          <pc:sldMk cId="638680277" sldId="258"/>
        </pc:sldMkLst>
        <pc:spChg chg="mod">
          <ac:chgData name="Xing, Yuan" userId="8e574f13-7ac2-4b6b-bb29-c1f083e32c22" providerId="ADAL" clId="{00637F63-D62A-4D26-A31A-2741D7C60A15}" dt="2020-12-10T11:51:21.938" v="202" actId="20577"/>
          <ac:spMkLst>
            <pc:docMk/>
            <pc:sldMk cId="638680277" sldId="258"/>
            <ac:spMk id="2" creationId="{38AD5839-05F2-47B3-A270-AA1B6D1E3EF3}"/>
          </ac:spMkLst>
        </pc:spChg>
        <pc:spChg chg="del">
          <ac:chgData name="Xing, Yuan" userId="8e574f13-7ac2-4b6b-bb29-c1f083e32c22" providerId="ADAL" clId="{00637F63-D62A-4D26-A31A-2741D7C60A15}" dt="2020-12-10T11:10:55.617" v="151" actId="478"/>
          <ac:spMkLst>
            <pc:docMk/>
            <pc:sldMk cId="638680277" sldId="258"/>
            <ac:spMk id="3" creationId="{A902B8C7-02A9-4E20-B82D-B85ACCAF6611}"/>
          </ac:spMkLst>
        </pc:spChg>
        <pc:spChg chg="add del mod">
          <ac:chgData name="Xing, Yuan" userId="8e574f13-7ac2-4b6b-bb29-c1f083e32c22" providerId="ADAL" clId="{00637F63-D62A-4D26-A31A-2741D7C60A15}" dt="2020-12-10T11:10:58.517" v="152" actId="478"/>
          <ac:spMkLst>
            <pc:docMk/>
            <pc:sldMk cId="638680277" sldId="258"/>
            <ac:spMk id="5" creationId="{D5026AA0-7480-4F9D-86E8-549F7B984B40}"/>
          </ac:spMkLst>
        </pc:spChg>
        <pc:spChg chg="add del mod">
          <ac:chgData name="Xing, Yuan" userId="8e574f13-7ac2-4b6b-bb29-c1f083e32c22" providerId="ADAL" clId="{00637F63-D62A-4D26-A31A-2741D7C60A15}" dt="2020-12-10T11:30:00.996" v="176" actId="478"/>
          <ac:spMkLst>
            <pc:docMk/>
            <pc:sldMk cId="638680277" sldId="258"/>
            <ac:spMk id="10" creationId="{6329A266-DFB4-4535-9B3B-A4BC2409FCFA}"/>
          </ac:spMkLst>
        </pc:spChg>
        <pc:spChg chg="add del">
          <ac:chgData name="Xing, Yuan" userId="8e574f13-7ac2-4b6b-bb29-c1f083e32c22" providerId="ADAL" clId="{00637F63-D62A-4D26-A31A-2741D7C60A15}" dt="2020-12-10T11:51:06.614" v="185" actId="478"/>
          <ac:spMkLst>
            <pc:docMk/>
            <pc:sldMk cId="638680277" sldId="258"/>
            <ac:spMk id="16" creationId="{1B1D9830-71C9-448F-ADFC-AE502BAD6004}"/>
          </ac:spMkLst>
        </pc:spChg>
        <pc:picChg chg="add del mod">
          <ac:chgData name="Xing, Yuan" userId="8e574f13-7ac2-4b6b-bb29-c1f083e32c22" providerId="ADAL" clId="{00637F63-D62A-4D26-A31A-2741D7C60A15}" dt="2020-12-10T11:29:09.322" v="165" actId="478"/>
          <ac:picMkLst>
            <pc:docMk/>
            <pc:sldMk cId="638680277" sldId="258"/>
            <ac:picMk id="7" creationId="{60E51A21-3722-41D3-ABAD-F969875A059C}"/>
          </ac:picMkLst>
        </pc:picChg>
        <pc:picChg chg="add del mod">
          <ac:chgData name="Xing, Yuan" userId="8e574f13-7ac2-4b6b-bb29-c1f083e32c22" providerId="ADAL" clId="{00637F63-D62A-4D26-A31A-2741D7C60A15}" dt="2020-12-10T11:29:59.658" v="175" actId="478"/>
          <ac:picMkLst>
            <pc:docMk/>
            <pc:sldMk cId="638680277" sldId="258"/>
            <ac:picMk id="9" creationId="{6AFF0220-343D-4033-9E95-A2DE724CB4C0}"/>
          </ac:picMkLst>
        </pc:picChg>
        <pc:picChg chg="add del mod">
          <ac:chgData name="Xing, Yuan" userId="8e574f13-7ac2-4b6b-bb29-c1f083e32c22" providerId="ADAL" clId="{00637F63-D62A-4D26-A31A-2741D7C60A15}" dt="2020-12-10T11:32:16.305" v="179" actId="478"/>
          <ac:picMkLst>
            <pc:docMk/>
            <pc:sldMk cId="638680277" sldId="258"/>
            <ac:picMk id="12" creationId="{5E6F205F-C371-429A-895B-4E178C5035BA}"/>
          </ac:picMkLst>
        </pc:picChg>
        <pc:picChg chg="add mod">
          <ac:chgData name="Xing, Yuan" userId="8e574f13-7ac2-4b6b-bb29-c1f083e32c22" providerId="ADAL" clId="{00637F63-D62A-4D26-A31A-2741D7C60A15}" dt="2020-12-10T11:32:24.921" v="183" actId="14100"/>
          <ac:picMkLst>
            <pc:docMk/>
            <pc:sldMk cId="638680277" sldId="258"/>
            <ac:picMk id="14" creationId="{58F6D70D-9D61-428F-A8CE-69DB92B0824A}"/>
          </ac:picMkLst>
        </pc:picChg>
      </pc:sldChg>
      <pc:sldChg chg="addSp delSp modSp add mod">
        <pc:chgData name="Xing, Yuan" userId="8e574f13-7ac2-4b6b-bb29-c1f083e32c22" providerId="ADAL" clId="{00637F63-D62A-4D26-A31A-2741D7C60A15}" dt="2020-12-10T11:55:34.091" v="248" actId="1076"/>
        <pc:sldMkLst>
          <pc:docMk/>
          <pc:sldMk cId="2881682795" sldId="259"/>
        </pc:sldMkLst>
        <pc:spChg chg="mod">
          <ac:chgData name="Xing, Yuan" userId="8e574f13-7ac2-4b6b-bb29-c1f083e32c22" providerId="ADAL" clId="{00637F63-D62A-4D26-A31A-2741D7C60A15}" dt="2020-12-10T11:52:08.602" v="236" actId="20577"/>
          <ac:spMkLst>
            <pc:docMk/>
            <pc:sldMk cId="2881682795" sldId="259"/>
            <ac:spMk id="2" creationId="{38AD5839-05F2-47B3-A270-AA1B6D1E3EF3}"/>
          </ac:spMkLst>
        </pc:spChg>
        <pc:spChg chg="add mod">
          <ac:chgData name="Xing, Yuan" userId="8e574f13-7ac2-4b6b-bb29-c1f083e32c22" providerId="ADAL" clId="{00637F63-D62A-4D26-A31A-2741D7C60A15}" dt="2020-12-10T11:52:51.347" v="245" actId="1076"/>
          <ac:spMkLst>
            <pc:docMk/>
            <pc:sldMk cId="2881682795" sldId="259"/>
            <ac:spMk id="5" creationId="{1B08E115-8F87-400A-B0C3-2E595EFD361A}"/>
          </ac:spMkLst>
        </pc:spChg>
        <pc:picChg chg="add mod">
          <ac:chgData name="Xing, Yuan" userId="8e574f13-7ac2-4b6b-bb29-c1f083e32c22" providerId="ADAL" clId="{00637F63-D62A-4D26-A31A-2741D7C60A15}" dt="2020-12-10T11:55:34.091" v="248" actId="1076"/>
          <ac:picMkLst>
            <pc:docMk/>
            <pc:sldMk cId="2881682795" sldId="259"/>
            <ac:picMk id="6" creationId="{679AF084-6674-44AA-A398-953CD5E3E80A}"/>
          </ac:picMkLst>
        </pc:picChg>
        <pc:picChg chg="del">
          <ac:chgData name="Xing, Yuan" userId="8e574f13-7ac2-4b6b-bb29-c1f083e32c22" providerId="ADAL" clId="{00637F63-D62A-4D26-A31A-2741D7C60A15}" dt="2020-12-10T11:51:11.572" v="187" actId="478"/>
          <ac:picMkLst>
            <pc:docMk/>
            <pc:sldMk cId="2881682795" sldId="259"/>
            <ac:picMk id="14" creationId="{58F6D70D-9D61-428F-A8CE-69DB92B0824A}"/>
          </ac:picMkLst>
        </pc:picChg>
      </pc:sldChg>
      <pc:sldChg chg="addSp delSp modSp add mod">
        <pc:chgData name="Xing, Yuan" userId="8e574f13-7ac2-4b6b-bb29-c1f083e32c22" providerId="ADAL" clId="{00637F63-D62A-4D26-A31A-2741D7C60A15}" dt="2020-12-10T11:59:58.175" v="422" actId="20577"/>
        <pc:sldMkLst>
          <pc:docMk/>
          <pc:sldMk cId="3024564337" sldId="260"/>
        </pc:sldMkLst>
        <pc:spChg chg="mod">
          <ac:chgData name="Xing, Yuan" userId="8e574f13-7ac2-4b6b-bb29-c1f083e32c22" providerId="ADAL" clId="{00637F63-D62A-4D26-A31A-2741D7C60A15}" dt="2020-12-10T11:58:42.777" v="276" actId="20577"/>
          <ac:spMkLst>
            <pc:docMk/>
            <pc:sldMk cId="3024564337" sldId="260"/>
            <ac:spMk id="2" creationId="{38AD5839-05F2-47B3-A270-AA1B6D1E3EF3}"/>
          </ac:spMkLst>
        </pc:spChg>
        <pc:spChg chg="add del">
          <ac:chgData name="Xing, Yuan" userId="8e574f13-7ac2-4b6b-bb29-c1f083e32c22" providerId="ADAL" clId="{00637F63-D62A-4D26-A31A-2741D7C60A15}" dt="2020-12-10T11:59:10.205" v="280" actId="478"/>
          <ac:spMkLst>
            <pc:docMk/>
            <pc:sldMk cId="3024564337" sldId="260"/>
            <ac:spMk id="5" creationId="{1B08E115-8F87-400A-B0C3-2E595EFD361A}"/>
          </ac:spMkLst>
        </pc:spChg>
        <pc:spChg chg="add mod">
          <ac:chgData name="Xing, Yuan" userId="8e574f13-7ac2-4b6b-bb29-c1f083e32c22" providerId="ADAL" clId="{00637F63-D62A-4D26-A31A-2741D7C60A15}" dt="2020-12-10T11:59:58.175" v="422" actId="20577"/>
          <ac:spMkLst>
            <pc:docMk/>
            <pc:sldMk cId="3024564337" sldId="260"/>
            <ac:spMk id="7" creationId="{5AEC4986-9B57-4713-9DF9-372D22BCAECE}"/>
          </ac:spMkLst>
        </pc:spChg>
        <pc:picChg chg="del">
          <ac:chgData name="Xing, Yuan" userId="8e574f13-7ac2-4b6b-bb29-c1f083e32c22" providerId="ADAL" clId="{00637F63-D62A-4D26-A31A-2741D7C60A15}" dt="2020-12-10T11:58:46.157" v="277" actId="478"/>
          <ac:picMkLst>
            <pc:docMk/>
            <pc:sldMk cId="3024564337" sldId="260"/>
            <ac:picMk id="6" creationId="{679AF084-6674-44AA-A398-953CD5E3E80A}"/>
          </ac:picMkLst>
        </pc:picChg>
      </pc:sldChg>
      <pc:sldChg chg="addSp delSp modSp add mod">
        <pc:chgData name="Xing, Yuan" userId="8e574f13-7ac2-4b6b-bb29-c1f083e32c22" providerId="ADAL" clId="{00637F63-D62A-4D26-A31A-2741D7C60A15}" dt="2020-12-10T12:01:43.444" v="435" actId="20577"/>
        <pc:sldMkLst>
          <pc:docMk/>
          <pc:sldMk cId="1760134566" sldId="261"/>
        </pc:sldMkLst>
        <pc:spChg chg="del">
          <ac:chgData name="Xing, Yuan" userId="8e574f13-7ac2-4b6b-bb29-c1f083e32c22" providerId="ADAL" clId="{00637F63-D62A-4D26-A31A-2741D7C60A15}" dt="2020-12-10T12:00:28.456" v="424" actId="478"/>
          <ac:spMkLst>
            <pc:docMk/>
            <pc:sldMk cId="1760134566" sldId="261"/>
            <ac:spMk id="2" creationId="{38AD5839-05F2-47B3-A270-AA1B6D1E3EF3}"/>
          </ac:spMkLst>
        </pc:spChg>
        <pc:spChg chg="add del mod">
          <ac:chgData name="Xing, Yuan" userId="8e574f13-7ac2-4b6b-bb29-c1f083e32c22" providerId="ADAL" clId="{00637F63-D62A-4D26-A31A-2741D7C60A15}" dt="2020-12-10T12:00:31.055" v="426" actId="478"/>
          <ac:spMkLst>
            <pc:docMk/>
            <pc:sldMk cId="1760134566" sldId="261"/>
            <ac:spMk id="4" creationId="{1D7970D8-F9C0-48D7-BBB3-F474BFE6B7D9}"/>
          </ac:spMkLst>
        </pc:spChg>
        <pc:spChg chg="del">
          <ac:chgData name="Xing, Yuan" userId="8e574f13-7ac2-4b6b-bb29-c1f083e32c22" providerId="ADAL" clId="{00637F63-D62A-4D26-A31A-2741D7C60A15}" dt="2020-12-10T12:00:30.052" v="425" actId="478"/>
          <ac:spMkLst>
            <pc:docMk/>
            <pc:sldMk cId="1760134566" sldId="261"/>
            <ac:spMk id="7" creationId="{5AEC4986-9B57-4713-9DF9-372D22BCAECE}"/>
          </ac:spMkLst>
        </pc:spChg>
        <pc:spChg chg="add mod">
          <ac:chgData name="Xing, Yuan" userId="8e574f13-7ac2-4b6b-bb29-c1f083e32c22" providerId="ADAL" clId="{00637F63-D62A-4D26-A31A-2741D7C60A15}" dt="2020-12-10T12:01:02.173" v="432" actId="255"/>
          <ac:spMkLst>
            <pc:docMk/>
            <pc:sldMk cId="1760134566" sldId="261"/>
            <ac:spMk id="8" creationId="{9491E5F7-7C3B-42F2-A27B-B59877FD6437}"/>
          </ac:spMkLst>
        </pc:spChg>
        <pc:spChg chg="add mod">
          <ac:chgData name="Xing, Yuan" userId="8e574f13-7ac2-4b6b-bb29-c1f083e32c22" providerId="ADAL" clId="{00637F63-D62A-4D26-A31A-2741D7C60A15}" dt="2020-12-10T12:01:43.444" v="435" actId="20577"/>
          <ac:spMkLst>
            <pc:docMk/>
            <pc:sldMk cId="1760134566" sldId="261"/>
            <ac:spMk id="9" creationId="{8BAE343F-A998-45B3-8AA0-F7FE5B62F141}"/>
          </ac:spMkLst>
        </pc:spChg>
        <pc:picChg chg="add mod">
          <ac:chgData name="Xing, Yuan" userId="8e574f13-7ac2-4b6b-bb29-c1f083e32c22" providerId="ADAL" clId="{00637F63-D62A-4D26-A31A-2741D7C60A15}" dt="2020-12-10T12:00:47.770" v="429" actId="1076"/>
          <ac:picMkLst>
            <pc:docMk/>
            <pc:sldMk cId="1760134566" sldId="261"/>
            <ac:picMk id="6" creationId="{E3D0B7EB-586C-461C-A936-B4069C1B30A6}"/>
          </ac:picMkLst>
        </pc:picChg>
      </pc:sldChg>
      <pc:sldChg chg="addSp delSp modSp add mod">
        <pc:chgData name="Xing, Yuan" userId="8e574f13-7ac2-4b6b-bb29-c1f083e32c22" providerId="ADAL" clId="{00637F63-D62A-4D26-A31A-2741D7C60A15}" dt="2020-12-10T12:22:30.875" v="478" actId="22"/>
        <pc:sldMkLst>
          <pc:docMk/>
          <pc:sldMk cId="3511711632" sldId="262"/>
        </pc:sldMkLst>
        <pc:spChg chg="mod">
          <ac:chgData name="Xing, Yuan" userId="8e574f13-7ac2-4b6b-bb29-c1f083e32c22" providerId="ADAL" clId="{00637F63-D62A-4D26-A31A-2741D7C60A15}" dt="2020-12-10T12:19:40.707" v="460" actId="1076"/>
          <ac:spMkLst>
            <pc:docMk/>
            <pc:sldMk cId="3511711632" sldId="262"/>
            <ac:spMk id="2" creationId="{38AD5839-05F2-47B3-A270-AA1B6D1E3EF3}"/>
          </ac:spMkLst>
        </pc:spChg>
        <pc:spChg chg="add mod">
          <ac:chgData name="Xing, Yuan" userId="8e574f13-7ac2-4b6b-bb29-c1f083e32c22" providerId="ADAL" clId="{00637F63-D62A-4D26-A31A-2741D7C60A15}" dt="2020-12-10T12:20:47.833" v="462" actId="14100"/>
          <ac:spMkLst>
            <pc:docMk/>
            <pc:sldMk cId="3511711632" sldId="262"/>
            <ac:spMk id="4" creationId="{5B140F61-C39A-43D6-A3A9-F3D378875A5F}"/>
          </ac:spMkLst>
        </pc:spChg>
        <pc:spChg chg="add del mod">
          <ac:chgData name="Xing, Yuan" userId="8e574f13-7ac2-4b6b-bb29-c1f083e32c22" providerId="ADAL" clId="{00637F63-D62A-4D26-A31A-2741D7C60A15}" dt="2020-12-10T12:21:03.819" v="466"/>
          <ac:spMkLst>
            <pc:docMk/>
            <pc:sldMk cId="3511711632" sldId="262"/>
            <ac:spMk id="6" creationId="{49AC3C26-A285-405C-8285-58A6BD745547}"/>
          </ac:spMkLst>
        </pc:spChg>
        <pc:spChg chg="del">
          <ac:chgData name="Xing, Yuan" userId="8e574f13-7ac2-4b6b-bb29-c1f083e32c22" providerId="ADAL" clId="{00637F63-D62A-4D26-A31A-2741D7C60A15}" dt="2020-12-10T12:19:34.302" v="458" actId="478"/>
          <ac:spMkLst>
            <pc:docMk/>
            <pc:sldMk cId="3511711632" sldId="262"/>
            <ac:spMk id="7" creationId="{5AEC4986-9B57-4713-9DF9-372D22BCAECE}"/>
          </ac:spMkLst>
        </pc:spChg>
        <pc:spChg chg="add del mod">
          <ac:chgData name="Xing, Yuan" userId="8e574f13-7ac2-4b6b-bb29-c1f083e32c22" providerId="ADAL" clId="{00637F63-D62A-4D26-A31A-2741D7C60A15}" dt="2020-12-10T12:21:03.819" v="466"/>
          <ac:spMkLst>
            <pc:docMk/>
            <pc:sldMk cId="3511711632" sldId="262"/>
            <ac:spMk id="8" creationId="{C735B5F3-B58C-4B2C-AD3F-1D38BA0256FE}"/>
          </ac:spMkLst>
        </pc:spChg>
        <pc:spChg chg="add del mod">
          <ac:chgData name="Xing, Yuan" userId="8e574f13-7ac2-4b6b-bb29-c1f083e32c22" providerId="ADAL" clId="{00637F63-D62A-4D26-A31A-2741D7C60A15}" dt="2020-12-10T12:21:03.819" v="466"/>
          <ac:spMkLst>
            <pc:docMk/>
            <pc:sldMk cId="3511711632" sldId="262"/>
            <ac:spMk id="9" creationId="{00DFFA50-03A9-4401-A1A8-3997A289109C}"/>
          </ac:spMkLst>
        </pc:spChg>
        <pc:spChg chg="add del mod">
          <ac:chgData name="Xing, Yuan" userId="8e574f13-7ac2-4b6b-bb29-c1f083e32c22" providerId="ADAL" clId="{00637F63-D62A-4D26-A31A-2741D7C60A15}" dt="2020-12-10T12:21:03.819" v="466"/>
          <ac:spMkLst>
            <pc:docMk/>
            <pc:sldMk cId="3511711632" sldId="262"/>
            <ac:spMk id="10" creationId="{EF3D44F6-2BCE-42D7-ADB7-CA9AE1E9A791}"/>
          </ac:spMkLst>
        </pc:spChg>
        <pc:spChg chg="add del mod">
          <ac:chgData name="Xing, Yuan" userId="8e574f13-7ac2-4b6b-bb29-c1f083e32c22" providerId="ADAL" clId="{00637F63-D62A-4D26-A31A-2741D7C60A15}" dt="2020-12-10T12:21:03.819" v="466"/>
          <ac:spMkLst>
            <pc:docMk/>
            <pc:sldMk cId="3511711632" sldId="262"/>
            <ac:spMk id="11" creationId="{32A34E55-0E7F-47BE-9487-70D7F201C48C}"/>
          </ac:spMkLst>
        </pc:spChg>
        <pc:spChg chg="add del mod">
          <ac:chgData name="Xing, Yuan" userId="8e574f13-7ac2-4b6b-bb29-c1f083e32c22" providerId="ADAL" clId="{00637F63-D62A-4D26-A31A-2741D7C60A15}" dt="2020-12-10T12:21:03.819" v="466"/>
          <ac:spMkLst>
            <pc:docMk/>
            <pc:sldMk cId="3511711632" sldId="262"/>
            <ac:spMk id="12" creationId="{6D9AFBC3-EB35-4076-A479-A3F25B5351D0}"/>
          </ac:spMkLst>
        </pc:spChg>
        <pc:spChg chg="add del mod">
          <ac:chgData name="Xing, Yuan" userId="8e574f13-7ac2-4b6b-bb29-c1f083e32c22" providerId="ADAL" clId="{00637F63-D62A-4D26-A31A-2741D7C60A15}" dt="2020-12-10T12:21:03.819" v="466"/>
          <ac:spMkLst>
            <pc:docMk/>
            <pc:sldMk cId="3511711632" sldId="262"/>
            <ac:spMk id="13" creationId="{A668A983-43B3-4A62-A369-FF9C376FBF73}"/>
          </ac:spMkLst>
        </pc:spChg>
        <pc:spChg chg="add del mod">
          <ac:chgData name="Xing, Yuan" userId="8e574f13-7ac2-4b6b-bb29-c1f083e32c22" providerId="ADAL" clId="{00637F63-D62A-4D26-A31A-2741D7C60A15}" dt="2020-12-10T12:21:03.819" v="466"/>
          <ac:spMkLst>
            <pc:docMk/>
            <pc:sldMk cId="3511711632" sldId="262"/>
            <ac:spMk id="14" creationId="{0D018E33-0226-4C5B-A787-C54ADC6BA064}"/>
          </ac:spMkLst>
        </pc:spChg>
        <pc:spChg chg="add del mod">
          <ac:chgData name="Xing, Yuan" userId="8e574f13-7ac2-4b6b-bb29-c1f083e32c22" providerId="ADAL" clId="{00637F63-D62A-4D26-A31A-2741D7C60A15}" dt="2020-12-10T12:21:03.819" v="466"/>
          <ac:spMkLst>
            <pc:docMk/>
            <pc:sldMk cId="3511711632" sldId="262"/>
            <ac:spMk id="15" creationId="{49BDEBDB-56EA-495C-B641-4661ABD09B31}"/>
          </ac:spMkLst>
        </pc:spChg>
        <pc:spChg chg="add del mod">
          <ac:chgData name="Xing, Yuan" userId="8e574f13-7ac2-4b6b-bb29-c1f083e32c22" providerId="ADAL" clId="{00637F63-D62A-4D26-A31A-2741D7C60A15}" dt="2020-12-10T12:21:03.819" v="466"/>
          <ac:spMkLst>
            <pc:docMk/>
            <pc:sldMk cId="3511711632" sldId="262"/>
            <ac:spMk id="16" creationId="{8A05DA11-E7DB-4630-A715-05CCBEF116BA}"/>
          </ac:spMkLst>
        </pc:spChg>
        <pc:spChg chg="add del mod">
          <ac:chgData name="Xing, Yuan" userId="8e574f13-7ac2-4b6b-bb29-c1f083e32c22" providerId="ADAL" clId="{00637F63-D62A-4D26-A31A-2741D7C60A15}" dt="2020-12-10T12:22:06.686" v="473" actId="478"/>
          <ac:spMkLst>
            <pc:docMk/>
            <pc:sldMk cId="3511711632" sldId="262"/>
            <ac:spMk id="18" creationId="{B94DDF28-C7F1-464A-A2D3-35BAAF2F1960}"/>
          </ac:spMkLst>
        </pc:spChg>
        <pc:graphicFrameChg chg="add del mod">
          <ac:chgData name="Xing, Yuan" userId="8e574f13-7ac2-4b6b-bb29-c1f083e32c22" providerId="ADAL" clId="{00637F63-D62A-4D26-A31A-2741D7C60A15}" dt="2020-12-10T12:21:03.819" v="466"/>
          <ac:graphicFrameMkLst>
            <pc:docMk/>
            <pc:sldMk cId="3511711632" sldId="262"/>
            <ac:graphicFrameMk id="5" creationId="{B7EAD01C-EA4A-497F-B902-103949915BA8}"/>
          </ac:graphicFrameMkLst>
        </pc:graphicFrameChg>
        <pc:picChg chg="add del mod">
          <ac:chgData name="Xing, Yuan" userId="8e574f13-7ac2-4b6b-bb29-c1f083e32c22" providerId="ADAL" clId="{00637F63-D62A-4D26-A31A-2741D7C60A15}" dt="2020-12-10T12:22:04.361" v="472" actId="478"/>
          <ac:picMkLst>
            <pc:docMk/>
            <pc:sldMk cId="3511711632" sldId="262"/>
            <ac:picMk id="17" creationId="{BDF3E92D-70AD-47A6-8DF4-A89663C3C92E}"/>
          </ac:picMkLst>
        </pc:picChg>
        <pc:picChg chg="add mod">
          <ac:chgData name="Xing, Yuan" userId="8e574f13-7ac2-4b6b-bb29-c1f083e32c22" providerId="ADAL" clId="{00637F63-D62A-4D26-A31A-2741D7C60A15}" dt="2020-12-10T12:22:16.231" v="476" actId="1076"/>
          <ac:picMkLst>
            <pc:docMk/>
            <pc:sldMk cId="3511711632" sldId="262"/>
            <ac:picMk id="20" creationId="{9496F055-A54E-43EF-A8A2-68C5897E3ABF}"/>
          </ac:picMkLst>
        </pc:picChg>
        <pc:picChg chg="add del">
          <ac:chgData name="Xing, Yuan" userId="8e574f13-7ac2-4b6b-bb29-c1f083e32c22" providerId="ADAL" clId="{00637F63-D62A-4D26-A31A-2741D7C60A15}" dt="2020-12-10T12:22:30.875" v="478" actId="22"/>
          <ac:picMkLst>
            <pc:docMk/>
            <pc:sldMk cId="3511711632" sldId="262"/>
            <ac:picMk id="22" creationId="{B04BFBA7-065D-4677-8015-4165A3478927}"/>
          </ac:picMkLst>
        </pc:picChg>
      </pc:sldChg>
      <pc:sldChg chg="addSp delSp modSp add mod">
        <pc:chgData name="Xing, Yuan" userId="8e574f13-7ac2-4b6b-bb29-c1f083e32c22" providerId="ADAL" clId="{00637F63-D62A-4D26-A31A-2741D7C60A15}" dt="2020-12-10T12:23:47.022" v="495" actId="1076"/>
        <pc:sldMkLst>
          <pc:docMk/>
          <pc:sldMk cId="1584533593" sldId="263"/>
        </pc:sldMkLst>
        <pc:spChg chg="del">
          <ac:chgData name="Xing, Yuan" userId="8e574f13-7ac2-4b6b-bb29-c1f083e32c22" providerId="ADAL" clId="{00637F63-D62A-4D26-A31A-2741D7C60A15}" dt="2020-12-10T12:22:38.727" v="480" actId="478"/>
          <ac:spMkLst>
            <pc:docMk/>
            <pc:sldMk cId="1584533593" sldId="263"/>
            <ac:spMk id="4" creationId="{5B140F61-C39A-43D6-A3A9-F3D378875A5F}"/>
          </ac:spMkLst>
        </pc:spChg>
        <pc:spChg chg="add mod">
          <ac:chgData name="Xing, Yuan" userId="8e574f13-7ac2-4b6b-bb29-c1f083e32c22" providerId="ADAL" clId="{00637F63-D62A-4D26-A31A-2741D7C60A15}" dt="2020-12-10T12:23:47.022" v="495" actId="1076"/>
          <ac:spMkLst>
            <pc:docMk/>
            <pc:sldMk cId="1584533593" sldId="263"/>
            <ac:spMk id="6" creationId="{2EAAD538-3ED8-4633-B5DD-44E2E8226D58}"/>
          </ac:spMkLst>
        </pc:spChg>
        <pc:picChg chg="mod">
          <ac:chgData name="Xing, Yuan" userId="8e574f13-7ac2-4b6b-bb29-c1f083e32c22" providerId="ADAL" clId="{00637F63-D62A-4D26-A31A-2741D7C60A15}" dt="2020-12-10T12:22:46.423" v="484" actId="1076"/>
          <ac:picMkLst>
            <pc:docMk/>
            <pc:sldMk cId="1584533593" sldId="263"/>
            <ac:picMk id="20" creationId="{9496F055-A54E-43EF-A8A2-68C5897E3ABF}"/>
          </ac:picMkLst>
        </pc:picChg>
      </pc:sldChg>
      <pc:sldChg chg="addSp delSp modSp add mod setBg">
        <pc:chgData name="Xing, Yuan" userId="8e574f13-7ac2-4b6b-bb29-c1f083e32c22" providerId="ADAL" clId="{00637F63-D62A-4D26-A31A-2741D7C60A15}" dt="2020-12-10T12:41:01.460" v="549" actId="20577"/>
        <pc:sldMkLst>
          <pc:docMk/>
          <pc:sldMk cId="94211273" sldId="264"/>
        </pc:sldMkLst>
        <pc:spChg chg="mod">
          <ac:chgData name="Xing, Yuan" userId="8e574f13-7ac2-4b6b-bb29-c1f083e32c22" providerId="ADAL" clId="{00637F63-D62A-4D26-A31A-2741D7C60A15}" dt="2020-12-10T12:41:01.460" v="549" actId="20577"/>
          <ac:spMkLst>
            <pc:docMk/>
            <pc:sldMk cId="94211273" sldId="264"/>
            <ac:spMk id="2" creationId="{38AD5839-05F2-47B3-A270-AA1B6D1E3EF3}"/>
          </ac:spMkLst>
        </pc:spChg>
        <pc:spChg chg="del">
          <ac:chgData name="Xing, Yuan" userId="8e574f13-7ac2-4b6b-bb29-c1f083e32c22" providerId="ADAL" clId="{00637F63-D62A-4D26-A31A-2741D7C60A15}" dt="2020-12-10T12:24:50.969" v="540" actId="478"/>
          <ac:spMkLst>
            <pc:docMk/>
            <pc:sldMk cId="94211273" sldId="264"/>
            <ac:spMk id="6" creationId="{2EAAD538-3ED8-4633-B5DD-44E2E8226D58}"/>
          </ac:spMkLst>
        </pc:spChg>
        <pc:spChg chg="add del">
          <ac:chgData name="Xing, Yuan" userId="8e574f13-7ac2-4b6b-bb29-c1f083e32c22" providerId="ADAL" clId="{00637F63-D62A-4D26-A31A-2741D7C60A15}" dt="2020-12-10T12:24:55.853" v="544" actId="26606"/>
          <ac:spMkLst>
            <pc:docMk/>
            <pc:sldMk cId="94211273" sldId="264"/>
            <ac:spMk id="9" creationId="{0D57E7FA-E8FC-45AC-868F-CDC8144939D6}"/>
          </ac:spMkLst>
        </pc:spChg>
        <pc:spChg chg="add del">
          <ac:chgData name="Xing, Yuan" userId="8e574f13-7ac2-4b6b-bb29-c1f083e32c22" providerId="ADAL" clId="{00637F63-D62A-4D26-A31A-2741D7C60A15}" dt="2020-12-10T12:24:55.853" v="544" actId="26606"/>
          <ac:spMkLst>
            <pc:docMk/>
            <pc:sldMk cId="94211273" sldId="264"/>
            <ac:spMk id="11" creationId="{EBDC40C0-E1A7-4F68-ACE9-8D5E7B1F3DB5}"/>
          </ac:spMkLst>
        </pc:spChg>
        <pc:spChg chg="add del">
          <ac:chgData name="Xing, Yuan" userId="8e574f13-7ac2-4b6b-bb29-c1f083e32c22" providerId="ADAL" clId="{00637F63-D62A-4D26-A31A-2741D7C60A15}" dt="2020-12-10T12:24:55.853" v="544" actId="26606"/>
          <ac:spMkLst>
            <pc:docMk/>
            <pc:sldMk cId="94211273" sldId="264"/>
            <ac:spMk id="13" creationId="{6C566B69-4C0B-443D-9422-FEE42F1CA7E8}"/>
          </ac:spMkLst>
        </pc:spChg>
        <pc:spChg chg="add del">
          <ac:chgData name="Xing, Yuan" userId="8e574f13-7ac2-4b6b-bb29-c1f083e32c22" providerId="ADAL" clId="{00637F63-D62A-4D26-A31A-2741D7C60A15}" dt="2020-12-10T12:24:55.853" v="544" actId="26606"/>
          <ac:spMkLst>
            <pc:docMk/>
            <pc:sldMk cId="94211273" sldId="264"/>
            <ac:spMk id="15" creationId="{BE0A882E-BEF2-4019-8A28-318E0E2FBABC}"/>
          </ac:spMkLst>
        </pc:spChg>
        <pc:picChg chg="add mod">
          <ac:chgData name="Xing, Yuan" userId="8e574f13-7ac2-4b6b-bb29-c1f083e32c22" providerId="ADAL" clId="{00637F63-D62A-4D26-A31A-2741D7C60A15}" dt="2020-12-10T12:24:55.853" v="544" actId="26606"/>
          <ac:picMkLst>
            <pc:docMk/>
            <pc:sldMk cId="94211273" sldId="264"/>
            <ac:picMk id="4" creationId="{4EFB1382-E1C6-4CCC-A867-FB6DE42CCDA1}"/>
          </ac:picMkLst>
        </pc:picChg>
        <pc:picChg chg="del">
          <ac:chgData name="Xing, Yuan" userId="8e574f13-7ac2-4b6b-bb29-c1f083e32c22" providerId="ADAL" clId="{00637F63-D62A-4D26-A31A-2741D7C60A15}" dt="2020-12-10T12:24:48.869" v="539" actId="478"/>
          <ac:picMkLst>
            <pc:docMk/>
            <pc:sldMk cId="94211273" sldId="264"/>
            <ac:picMk id="20" creationId="{9496F055-A54E-43EF-A8A2-68C5897E3ABF}"/>
          </ac:picMkLst>
        </pc:picChg>
      </pc:sldChg>
      <pc:sldChg chg="addSp delSp modSp add mod">
        <pc:chgData name="Xing, Yuan" userId="8e574f13-7ac2-4b6b-bb29-c1f083e32c22" providerId="ADAL" clId="{00637F63-D62A-4D26-A31A-2741D7C60A15}" dt="2020-12-10T12:44:45.799" v="566" actId="1076"/>
        <pc:sldMkLst>
          <pc:docMk/>
          <pc:sldMk cId="2572076858" sldId="265"/>
        </pc:sldMkLst>
        <pc:spChg chg="add mod">
          <ac:chgData name="Xing, Yuan" userId="8e574f13-7ac2-4b6b-bb29-c1f083e32c22" providerId="ADAL" clId="{00637F63-D62A-4D26-A31A-2741D7C60A15}" dt="2020-12-10T12:44:40.868" v="564" actId="20577"/>
          <ac:spMkLst>
            <pc:docMk/>
            <pc:sldMk cId="2572076858" sldId="265"/>
            <ac:spMk id="5" creationId="{C0144C28-2BB2-495E-A07E-FED21832B2E7}"/>
          </ac:spMkLst>
        </pc:spChg>
        <pc:picChg chg="del">
          <ac:chgData name="Xing, Yuan" userId="8e574f13-7ac2-4b6b-bb29-c1f083e32c22" providerId="ADAL" clId="{00637F63-D62A-4D26-A31A-2741D7C60A15}" dt="2020-12-10T12:41:20.968" v="551" actId="478"/>
          <ac:picMkLst>
            <pc:docMk/>
            <pc:sldMk cId="2572076858" sldId="265"/>
            <ac:picMk id="4" creationId="{4EFB1382-E1C6-4CCC-A867-FB6DE42CCDA1}"/>
          </ac:picMkLst>
        </pc:picChg>
        <pc:picChg chg="add mod">
          <ac:chgData name="Xing, Yuan" userId="8e574f13-7ac2-4b6b-bb29-c1f083e32c22" providerId="ADAL" clId="{00637F63-D62A-4D26-A31A-2741D7C60A15}" dt="2020-12-10T12:44:45.799" v="566" actId="1076"/>
          <ac:picMkLst>
            <pc:docMk/>
            <pc:sldMk cId="2572076858" sldId="265"/>
            <ac:picMk id="6" creationId="{8B3FB997-758A-4A71-AE4F-9A53283F965E}"/>
          </ac:picMkLst>
        </pc:picChg>
      </pc:sldChg>
      <pc:sldChg chg="addSp delSp modSp add mod">
        <pc:chgData name="Xing, Yuan" userId="8e574f13-7ac2-4b6b-bb29-c1f083e32c22" providerId="ADAL" clId="{00637F63-D62A-4D26-A31A-2741D7C60A15}" dt="2020-12-10T12:51:03.253" v="633" actId="1076"/>
        <pc:sldMkLst>
          <pc:docMk/>
          <pc:sldMk cId="2491035116" sldId="266"/>
        </pc:sldMkLst>
        <pc:spChg chg="mod">
          <ac:chgData name="Xing, Yuan" userId="8e574f13-7ac2-4b6b-bb29-c1f083e32c22" providerId="ADAL" clId="{00637F63-D62A-4D26-A31A-2741D7C60A15}" dt="2020-12-10T12:51:03.253" v="633" actId="1076"/>
          <ac:spMkLst>
            <pc:docMk/>
            <pc:sldMk cId="2491035116" sldId="266"/>
            <ac:spMk id="2" creationId="{38AD5839-05F2-47B3-A270-AA1B6D1E3EF3}"/>
          </ac:spMkLst>
        </pc:spChg>
        <pc:spChg chg="mod">
          <ac:chgData name="Xing, Yuan" userId="8e574f13-7ac2-4b6b-bb29-c1f083e32c22" providerId="ADAL" clId="{00637F63-D62A-4D26-A31A-2741D7C60A15}" dt="2020-12-10T12:45:27.610" v="569"/>
          <ac:spMkLst>
            <pc:docMk/>
            <pc:sldMk cId="2491035116" sldId="266"/>
            <ac:spMk id="5" creationId="{C0144C28-2BB2-495E-A07E-FED21832B2E7}"/>
          </ac:spMkLst>
        </pc:spChg>
        <pc:spChg chg="add del mod">
          <ac:chgData name="Xing, Yuan" userId="8e574f13-7ac2-4b6b-bb29-c1f083e32c22" providerId="ADAL" clId="{00637F63-D62A-4D26-A31A-2741D7C60A15}" dt="2020-12-10T12:50:52.264" v="628" actId="478"/>
          <ac:spMkLst>
            <pc:docMk/>
            <pc:sldMk cId="2491035116" sldId="266"/>
            <ac:spMk id="7" creationId="{665D3AAF-D665-44ED-87FD-A0522421665A}"/>
          </ac:spMkLst>
        </pc:spChg>
        <pc:spChg chg="add del mod">
          <ac:chgData name="Xing, Yuan" userId="8e574f13-7ac2-4b6b-bb29-c1f083e32c22" providerId="ADAL" clId="{00637F63-D62A-4D26-A31A-2741D7C60A15}" dt="2020-12-10T12:50:53.055" v="630" actId="478"/>
          <ac:spMkLst>
            <pc:docMk/>
            <pc:sldMk cId="2491035116" sldId="266"/>
            <ac:spMk id="8" creationId="{BA0E6341-CE6C-42A3-97D3-B2DED8892CCD}"/>
          </ac:spMkLst>
        </pc:spChg>
        <pc:picChg chg="add del mod">
          <ac:chgData name="Xing, Yuan" userId="8e574f13-7ac2-4b6b-bb29-c1f083e32c22" providerId="ADAL" clId="{00637F63-D62A-4D26-A31A-2741D7C60A15}" dt="2020-12-10T12:50:48.920" v="627" actId="478"/>
          <ac:picMkLst>
            <pc:docMk/>
            <pc:sldMk cId="2491035116" sldId="266"/>
            <ac:picMk id="4" creationId="{0BBE0265-CE19-4E0D-BF15-E753286792A2}"/>
          </ac:picMkLst>
        </pc:picChg>
        <pc:picChg chg="del">
          <ac:chgData name="Xing, Yuan" userId="8e574f13-7ac2-4b6b-bb29-c1f083e32c22" providerId="ADAL" clId="{00637F63-D62A-4D26-A31A-2741D7C60A15}" dt="2020-12-10T12:45:12.514" v="568" actId="478"/>
          <ac:picMkLst>
            <pc:docMk/>
            <pc:sldMk cId="2491035116" sldId="266"/>
            <ac:picMk id="6" creationId="{8B3FB997-758A-4A71-AE4F-9A53283F965E}"/>
          </ac:picMkLst>
        </pc:picChg>
        <pc:picChg chg="add mod">
          <ac:chgData name="Xing, Yuan" userId="8e574f13-7ac2-4b6b-bb29-c1f083e32c22" providerId="ADAL" clId="{00637F63-D62A-4D26-A31A-2741D7C60A15}" dt="2020-12-10T12:50:56.136" v="632" actId="1076"/>
          <ac:picMkLst>
            <pc:docMk/>
            <pc:sldMk cId="2491035116" sldId="266"/>
            <ac:picMk id="10" creationId="{573EE341-5B77-4A48-8211-AEEEFEB4C291}"/>
          </ac:picMkLst>
        </pc:picChg>
      </pc:sldChg>
      <pc:sldChg chg="addSp delSp modSp add mod">
        <pc:chgData name="Xing, Yuan" userId="8e574f13-7ac2-4b6b-bb29-c1f083e32c22" providerId="ADAL" clId="{00637F63-D62A-4D26-A31A-2741D7C60A15}" dt="2020-12-10T12:52:51.572" v="655" actId="1076"/>
        <pc:sldMkLst>
          <pc:docMk/>
          <pc:sldMk cId="4091101568" sldId="267"/>
        </pc:sldMkLst>
        <pc:spChg chg="mod">
          <ac:chgData name="Xing, Yuan" userId="8e574f13-7ac2-4b6b-bb29-c1f083e32c22" providerId="ADAL" clId="{00637F63-D62A-4D26-A31A-2741D7C60A15}" dt="2020-12-10T12:52:10.900" v="645" actId="27636"/>
          <ac:spMkLst>
            <pc:docMk/>
            <pc:sldMk cId="4091101568" sldId="267"/>
            <ac:spMk id="2" creationId="{38AD5839-05F2-47B3-A270-AA1B6D1E3EF3}"/>
          </ac:spMkLst>
        </pc:spChg>
        <pc:spChg chg="del">
          <ac:chgData name="Xing, Yuan" userId="8e574f13-7ac2-4b6b-bb29-c1f083e32c22" providerId="ADAL" clId="{00637F63-D62A-4D26-A31A-2741D7C60A15}" dt="2020-12-10T12:51:24.727" v="636" actId="478"/>
          <ac:spMkLst>
            <pc:docMk/>
            <pc:sldMk cId="4091101568" sldId="267"/>
            <ac:spMk id="5" creationId="{C0144C28-2BB2-495E-A07E-FED21832B2E7}"/>
          </ac:spMkLst>
        </pc:spChg>
        <pc:spChg chg="mod">
          <ac:chgData name="Xing, Yuan" userId="8e574f13-7ac2-4b6b-bb29-c1f083e32c22" providerId="ADAL" clId="{00637F63-D62A-4D26-A31A-2741D7C60A15}" dt="2020-12-10T12:51:40.636" v="637"/>
          <ac:spMkLst>
            <pc:docMk/>
            <pc:sldMk cId="4091101568" sldId="267"/>
            <ac:spMk id="7" creationId="{A6AD9E2D-8E7C-4D93-99EB-AB8663569C3C}"/>
          </ac:spMkLst>
        </pc:spChg>
        <pc:spChg chg="mod">
          <ac:chgData name="Xing, Yuan" userId="8e574f13-7ac2-4b6b-bb29-c1f083e32c22" providerId="ADAL" clId="{00637F63-D62A-4D26-A31A-2741D7C60A15}" dt="2020-12-10T12:51:40.636" v="637"/>
          <ac:spMkLst>
            <pc:docMk/>
            <pc:sldMk cId="4091101568" sldId="267"/>
            <ac:spMk id="8" creationId="{CE9020BC-2F53-492E-92FD-6EB2EAF3E9BF}"/>
          </ac:spMkLst>
        </pc:spChg>
        <pc:spChg chg="mod">
          <ac:chgData name="Xing, Yuan" userId="8e574f13-7ac2-4b6b-bb29-c1f083e32c22" providerId="ADAL" clId="{00637F63-D62A-4D26-A31A-2741D7C60A15}" dt="2020-12-10T12:51:40.636" v="637"/>
          <ac:spMkLst>
            <pc:docMk/>
            <pc:sldMk cId="4091101568" sldId="267"/>
            <ac:spMk id="9" creationId="{67976921-AF4E-4372-AAB5-412E123226DC}"/>
          </ac:spMkLst>
        </pc:spChg>
        <pc:spChg chg="mod">
          <ac:chgData name="Xing, Yuan" userId="8e574f13-7ac2-4b6b-bb29-c1f083e32c22" providerId="ADAL" clId="{00637F63-D62A-4D26-A31A-2741D7C60A15}" dt="2020-12-10T12:51:40.636" v="637"/>
          <ac:spMkLst>
            <pc:docMk/>
            <pc:sldMk cId="4091101568" sldId="267"/>
            <ac:spMk id="11" creationId="{DA0FFA52-5C08-41C6-B762-E44B952B59DF}"/>
          </ac:spMkLst>
        </pc:spChg>
        <pc:spChg chg="mod">
          <ac:chgData name="Xing, Yuan" userId="8e574f13-7ac2-4b6b-bb29-c1f083e32c22" providerId="ADAL" clId="{00637F63-D62A-4D26-A31A-2741D7C60A15}" dt="2020-12-10T12:51:40.636" v="637"/>
          <ac:spMkLst>
            <pc:docMk/>
            <pc:sldMk cId="4091101568" sldId="267"/>
            <ac:spMk id="12" creationId="{0FCC3F96-1400-4881-A0F3-208EBF10C84E}"/>
          </ac:spMkLst>
        </pc:spChg>
        <pc:spChg chg="mod">
          <ac:chgData name="Xing, Yuan" userId="8e574f13-7ac2-4b6b-bb29-c1f083e32c22" providerId="ADAL" clId="{00637F63-D62A-4D26-A31A-2741D7C60A15}" dt="2020-12-10T12:51:40.636" v="637"/>
          <ac:spMkLst>
            <pc:docMk/>
            <pc:sldMk cId="4091101568" sldId="267"/>
            <ac:spMk id="13" creationId="{68DE6525-1392-4BD6-B9C9-06B24425B091}"/>
          </ac:spMkLst>
        </pc:spChg>
        <pc:spChg chg="mod">
          <ac:chgData name="Xing, Yuan" userId="8e574f13-7ac2-4b6b-bb29-c1f083e32c22" providerId="ADAL" clId="{00637F63-D62A-4D26-A31A-2741D7C60A15}" dt="2020-12-10T12:51:40.636" v="637"/>
          <ac:spMkLst>
            <pc:docMk/>
            <pc:sldMk cId="4091101568" sldId="267"/>
            <ac:spMk id="14" creationId="{164DBD3F-8237-4E83-93BA-2A99C1EB4BF6}"/>
          </ac:spMkLst>
        </pc:spChg>
        <pc:spChg chg="add del mod">
          <ac:chgData name="Xing, Yuan" userId="8e574f13-7ac2-4b6b-bb29-c1f083e32c22" providerId="ADAL" clId="{00637F63-D62A-4D26-A31A-2741D7C60A15}" dt="2020-12-10T12:52:45.907" v="652" actId="478"/>
          <ac:spMkLst>
            <pc:docMk/>
            <pc:sldMk cId="4091101568" sldId="267"/>
            <ac:spMk id="15" creationId="{DADCAD20-D74F-4A49-B3B1-817ED13F85A6}"/>
          </ac:spMkLst>
        </pc:spChg>
        <pc:grpChg chg="add del mod">
          <ac:chgData name="Xing, Yuan" userId="8e574f13-7ac2-4b6b-bb29-c1f083e32c22" providerId="ADAL" clId="{00637F63-D62A-4D26-A31A-2741D7C60A15}" dt="2020-12-10T12:51:42.398" v="638"/>
          <ac:grpSpMkLst>
            <pc:docMk/>
            <pc:sldMk cId="4091101568" sldId="267"/>
            <ac:grpSpMk id="6" creationId="{EEE4CCA1-FE95-45BF-8904-3F399D57982E}"/>
          </ac:grpSpMkLst>
        </pc:grpChg>
        <pc:picChg chg="add del mod">
          <ac:chgData name="Xing, Yuan" userId="8e574f13-7ac2-4b6b-bb29-c1f083e32c22" providerId="ADAL" clId="{00637F63-D62A-4D26-A31A-2741D7C60A15}" dt="2020-12-10T12:52:44.148" v="651" actId="478"/>
          <ac:picMkLst>
            <pc:docMk/>
            <pc:sldMk cId="4091101568" sldId="267"/>
            <ac:picMk id="4" creationId="{513BEAB3-6680-4DAC-94B9-8ACBDBC4DF9F}"/>
          </ac:picMkLst>
        </pc:picChg>
        <pc:picChg chg="del">
          <ac:chgData name="Xing, Yuan" userId="8e574f13-7ac2-4b6b-bb29-c1f083e32c22" providerId="ADAL" clId="{00637F63-D62A-4D26-A31A-2741D7C60A15}" dt="2020-12-10T12:51:23.216" v="635" actId="478"/>
          <ac:picMkLst>
            <pc:docMk/>
            <pc:sldMk cId="4091101568" sldId="267"/>
            <ac:picMk id="10" creationId="{573EE341-5B77-4A48-8211-AEEEFEB4C291}"/>
          </ac:picMkLst>
        </pc:picChg>
        <pc:picChg chg="add mod">
          <ac:chgData name="Xing, Yuan" userId="8e574f13-7ac2-4b6b-bb29-c1f083e32c22" providerId="ADAL" clId="{00637F63-D62A-4D26-A31A-2741D7C60A15}" dt="2020-12-10T12:52:51.572" v="655" actId="1076"/>
          <ac:picMkLst>
            <pc:docMk/>
            <pc:sldMk cId="4091101568" sldId="267"/>
            <ac:picMk id="17" creationId="{70BCD4E9-49F1-40C8-91F9-0F0C5CC3A667}"/>
          </ac:picMkLst>
        </pc:picChg>
      </pc:sldChg>
      <pc:sldChg chg="addSp delSp modSp add mod">
        <pc:chgData name="Xing, Yuan" userId="8e574f13-7ac2-4b6b-bb29-c1f083e32c22" providerId="ADAL" clId="{00637F63-D62A-4D26-A31A-2741D7C60A15}" dt="2020-12-10T12:56:38.081" v="676" actId="1076"/>
        <pc:sldMkLst>
          <pc:docMk/>
          <pc:sldMk cId="4055382064" sldId="268"/>
        </pc:sldMkLst>
        <pc:spChg chg="mod">
          <ac:chgData name="Xing, Yuan" userId="8e574f13-7ac2-4b6b-bb29-c1f083e32c22" providerId="ADAL" clId="{00637F63-D62A-4D26-A31A-2741D7C60A15}" dt="2020-12-10T12:54:35.055" v="666" actId="20577"/>
          <ac:spMkLst>
            <pc:docMk/>
            <pc:sldMk cId="4055382064" sldId="268"/>
            <ac:spMk id="2" creationId="{38AD5839-05F2-47B3-A270-AA1B6D1E3EF3}"/>
          </ac:spMkLst>
        </pc:spChg>
        <pc:spChg chg="del">
          <ac:chgData name="Xing, Yuan" userId="8e574f13-7ac2-4b6b-bb29-c1f083e32c22" providerId="ADAL" clId="{00637F63-D62A-4D26-A31A-2741D7C60A15}" dt="2020-12-10T12:54:39.230" v="668" actId="478"/>
          <ac:spMkLst>
            <pc:docMk/>
            <pc:sldMk cId="4055382064" sldId="268"/>
            <ac:spMk id="5" creationId="{C0144C28-2BB2-495E-A07E-FED21832B2E7}"/>
          </ac:spMkLst>
        </pc:spChg>
        <pc:spChg chg="add mod">
          <ac:chgData name="Xing, Yuan" userId="8e574f13-7ac2-4b6b-bb29-c1f083e32c22" providerId="ADAL" clId="{00637F63-D62A-4D26-A31A-2741D7C60A15}" dt="2020-12-10T12:55:27.590" v="673" actId="1076"/>
          <ac:spMkLst>
            <pc:docMk/>
            <pc:sldMk cId="4055382064" sldId="268"/>
            <ac:spMk id="6" creationId="{5AF05B1F-B229-4081-80AC-AD1DFA4FDE96}"/>
          </ac:spMkLst>
        </pc:spChg>
        <pc:spChg chg="mod">
          <ac:chgData name="Xing, Yuan" userId="8e574f13-7ac2-4b6b-bb29-c1f083e32c22" providerId="ADAL" clId="{00637F63-D62A-4D26-A31A-2741D7C60A15}" dt="2020-12-10T12:56:33.803" v="675"/>
          <ac:spMkLst>
            <pc:docMk/>
            <pc:sldMk cId="4055382064" sldId="268"/>
            <ac:spMk id="9" creationId="{D0517274-C745-4C7C-BBDA-067A62BEBBC1}"/>
          </ac:spMkLst>
        </pc:spChg>
        <pc:spChg chg="mod">
          <ac:chgData name="Xing, Yuan" userId="8e574f13-7ac2-4b6b-bb29-c1f083e32c22" providerId="ADAL" clId="{00637F63-D62A-4D26-A31A-2741D7C60A15}" dt="2020-12-10T12:56:33.803" v="675"/>
          <ac:spMkLst>
            <pc:docMk/>
            <pc:sldMk cId="4055382064" sldId="268"/>
            <ac:spMk id="11" creationId="{9181C2A2-7BB7-40AA-B226-55C9E99C8006}"/>
          </ac:spMkLst>
        </pc:spChg>
        <pc:grpChg chg="add mod">
          <ac:chgData name="Xing, Yuan" userId="8e574f13-7ac2-4b6b-bb29-c1f083e32c22" providerId="ADAL" clId="{00637F63-D62A-4D26-A31A-2741D7C60A15}" dt="2020-12-10T12:56:38.081" v="676" actId="1076"/>
          <ac:grpSpMkLst>
            <pc:docMk/>
            <pc:sldMk cId="4055382064" sldId="268"/>
            <ac:grpSpMk id="8" creationId="{741C4B6F-189D-4D60-9340-DECE2AEBDF9D}"/>
          </ac:grpSpMkLst>
        </pc:grpChg>
        <pc:graphicFrameChg chg="add mod">
          <ac:chgData name="Xing, Yuan" userId="8e574f13-7ac2-4b6b-bb29-c1f083e32c22" providerId="ADAL" clId="{00637F63-D62A-4D26-A31A-2741D7C60A15}" dt="2020-12-10T12:56:38.081" v="676" actId="1076"/>
          <ac:graphicFrameMkLst>
            <pc:docMk/>
            <pc:sldMk cId="4055382064" sldId="268"/>
            <ac:graphicFrameMk id="12" creationId="{AF34895F-79FC-476D-BDCE-A880C7F34D21}"/>
          </ac:graphicFrameMkLst>
        </pc:graphicFrameChg>
        <pc:picChg chg="add mod">
          <ac:chgData name="Xing, Yuan" userId="8e574f13-7ac2-4b6b-bb29-c1f083e32c22" providerId="ADAL" clId="{00637F63-D62A-4D26-A31A-2741D7C60A15}" dt="2020-12-10T12:55:30.352" v="674" actId="1076"/>
          <ac:picMkLst>
            <pc:docMk/>
            <pc:sldMk cId="4055382064" sldId="268"/>
            <ac:picMk id="4" creationId="{1DC1C4D0-094B-4D21-8A37-01AEA93CD034}"/>
          </ac:picMkLst>
        </pc:picChg>
        <pc:picChg chg="del">
          <ac:chgData name="Xing, Yuan" userId="8e574f13-7ac2-4b6b-bb29-c1f083e32c22" providerId="ADAL" clId="{00637F63-D62A-4D26-A31A-2741D7C60A15}" dt="2020-12-10T12:54:37.278" v="667" actId="478"/>
          <ac:picMkLst>
            <pc:docMk/>
            <pc:sldMk cId="4055382064" sldId="268"/>
            <ac:picMk id="10" creationId="{573EE341-5B77-4A48-8211-AEEEFEB4C291}"/>
          </ac:picMkLst>
        </pc:picChg>
      </pc:sldChg>
      <pc:sldChg chg="addSp delSp modSp add mod">
        <pc:chgData name="Xing, Yuan" userId="8e574f13-7ac2-4b6b-bb29-c1f083e32c22" providerId="ADAL" clId="{00637F63-D62A-4D26-A31A-2741D7C60A15}" dt="2020-12-10T13:06:12.069" v="704" actId="1076"/>
        <pc:sldMkLst>
          <pc:docMk/>
          <pc:sldMk cId="4010476463" sldId="269"/>
        </pc:sldMkLst>
        <pc:spChg chg="mod">
          <ac:chgData name="Xing, Yuan" userId="8e574f13-7ac2-4b6b-bb29-c1f083e32c22" providerId="ADAL" clId="{00637F63-D62A-4D26-A31A-2741D7C60A15}" dt="2020-12-10T13:04:31.749" v="688" actId="20577"/>
          <ac:spMkLst>
            <pc:docMk/>
            <pc:sldMk cId="4010476463" sldId="269"/>
            <ac:spMk id="2" creationId="{38AD5839-05F2-47B3-A270-AA1B6D1E3EF3}"/>
          </ac:spMkLst>
        </pc:spChg>
        <pc:spChg chg="del">
          <ac:chgData name="Xing, Yuan" userId="8e574f13-7ac2-4b6b-bb29-c1f083e32c22" providerId="ADAL" clId="{00637F63-D62A-4D26-A31A-2741D7C60A15}" dt="2020-12-10T13:04:37.996" v="691" actId="478"/>
          <ac:spMkLst>
            <pc:docMk/>
            <pc:sldMk cId="4010476463" sldId="269"/>
            <ac:spMk id="6" creationId="{5AF05B1F-B229-4081-80AC-AD1DFA4FDE96}"/>
          </ac:spMkLst>
        </pc:spChg>
        <pc:spChg chg="add del mod">
          <ac:chgData name="Xing, Yuan" userId="8e574f13-7ac2-4b6b-bb29-c1f083e32c22" providerId="ADAL" clId="{00637F63-D62A-4D26-A31A-2741D7C60A15}" dt="2020-12-10T13:06:08.553" v="702" actId="478"/>
          <ac:spMkLst>
            <pc:docMk/>
            <pc:sldMk cId="4010476463" sldId="269"/>
            <ac:spMk id="7" creationId="{37614695-7A22-43AF-AE3A-9004E5ECB404}"/>
          </ac:spMkLst>
        </pc:spChg>
        <pc:grpChg chg="del">
          <ac:chgData name="Xing, Yuan" userId="8e574f13-7ac2-4b6b-bb29-c1f083e32c22" providerId="ADAL" clId="{00637F63-D62A-4D26-A31A-2741D7C60A15}" dt="2020-12-10T13:04:39.185" v="692" actId="478"/>
          <ac:grpSpMkLst>
            <pc:docMk/>
            <pc:sldMk cId="4010476463" sldId="269"/>
            <ac:grpSpMk id="8" creationId="{741C4B6F-189D-4D60-9340-DECE2AEBDF9D}"/>
          </ac:grpSpMkLst>
        </pc:grpChg>
        <pc:graphicFrameChg chg="del">
          <ac:chgData name="Xing, Yuan" userId="8e574f13-7ac2-4b6b-bb29-c1f083e32c22" providerId="ADAL" clId="{00637F63-D62A-4D26-A31A-2741D7C60A15}" dt="2020-12-10T13:04:36.105" v="690" actId="478"/>
          <ac:graphicFrameMkLst>
            <pc:docMk/>
            <pc:sldMk cId="4010476463" sldId="269"/>
            <ac:graphicFrameMk id="12" creationId="{AF34895F-79FC-476D-BDCE-A880C7F34D21}"/>
          </ac:graphicFrameMkLst>
        </pc:graphicFrameChg>
        <pc:picChg chg="del">
          <ac:chgData name="Xing, Yuan" userId="8e574f13-7ac2-4b6b-bb29-c1f083e32c22" providerId="ADAL" clId="{00637F63-D62A-4D26-A31A-2741D7C60A15}" dt="2020-12-10T13:04:34.221" v="689" actId="478"/>
          <ac:picMkLst>
            <pc:docMk/>
            <pc:sldMk cId="4010476463" sldId="269"/>
            <ac:picMk id="4" creationId="{1DC1C4D0-094B-4D21-8A37-01AEA93CD034}"/>
          </ac:picMkLst>
        </pc:picChg>
        <pc:picChg chg="add del mod">
          <ac:chgData name="Xing, Yuan" userId="8e574f13-7ac2-4b6b-bb29-c1f083e32c22" providerId="ADAL" clId="{00637F63-D62A-4D26-A31A-2741D7C60A15}" dt="2020-12-10T13:06:07.238" v="701" actId="478"/>
          <ac:picMkLst>
            <pc:docMk/>
            <pc:sldMk cId="4010476463" sldId="269"/>
            <ac:picMk id="5" creationId="{27C85E0D-460E-4749-AA40-79BDA56A3812}"/>
          </ac:picMkLst>
        </pc:picChg>
        <pc:picChg chg="add mod">
          <ac:chgData name="Xing, Yuan" userId="8e574f13-7ac2-4b6b-bb29-c1f083e32c22" providerId="ADAL" clId="{00637F63-D62A-4D26-A31A-2741D7C60A15}" dt="2020-12-10T13:06:12.069" v="704" actId="1076"/>
          <ac:picMkLst>
            <pc:docMk/>
            <pc:sldMk cId="4010476463" sldId="269"/>
            <ac:picMk id="13" creationId="{1BDC2F75-0874-44E2-B566-DF2381625D4D}"/>
          </ac:picMkLst>
        </pc:picChg>
      </pc:sldChg>
      <pc:sldChg chg="addSp delSp modSp add mod">
        <pc:chgData name="Xing, Yuan" userId="8e574f13-7ac2-4b6b-bb29-c1f083e32c22" providerId="ADAL" clId="{00637F63-D62A-4D26-A31A-2741D7C60A15}" dt="2020-12-10T13:07:01.240" v="714" actId="1076"/>
        <pc:sldMkLst>
          <pc:docMk/>
          <pc:sldMk cId="15019182" sldId="270"/>
        </pc:sldMkLst>
        <pc:spChg chg="mod">
          <ac:chgData name="Xing, Yuan" userId="8e574f13-7ac2-4b6b-bb29-c1f083e32c22" providerId="ADAL" clId="{00637F63-D62A-4D26-A31A-2741D7C60A15}" dt="2020-12-10T13:06:59.769" v="713" actId="14100"/>
          <ac:spMkLst>
            <pc:docMk/>
            <pc:sldMk cId="15019182" sldId="270"/>
            <ac:spMk id="2" creationId="{38AD5839-05F2-47B3-A270-AA1B6D1E3EF3}"/>
          </ac:spMkLst>
        </pc:spChg>
        <pc:picChg chg="add mod">
          <ac:chgData name="Xing, Yuan" userId="8e574f13-7ac2-4b6b-bb29-c1f083e32c22" providerId="ADAL" clId="{00637F63-D62A-4D26-A31A-2741D7C60A15}" dt="2020-12-10T13:07:01.240" v="714" actId="1076"/>
          <ac:picMkLst>
            <pc:docMk/>
            <pc:sldMk cId="15019182" sldId="270"/>
            <ac:picMk id="4" creationId="{AE8470BC-D439-4A2A-9A26-29D90A1250E3}"/>
          </ac:picMkLst>
        </pc:picChg>
        <pc:picChg chg="del">
          <ac:chgData name="Xing, Yuan" userId="8e574f13-7ac2-4b6b-bb29-c1f083e32c22" providerId="ADAL" clId="{00637F63-D62A-4D26-A31A-2741D7C60A15}" dt="2020-12-10T13:06:18.691" v="706" actId="478"/>
          <ac:picMkLst>
            <pc:docMk/>
            <pc:sldMk cId="15019182" sldId="270"/>
            <ac:picMk id="13" creationId="{1BDC2F75-0874-44E2-B566-DF2381625D4D}"/>
          </ac:picMkLst>
        </pc:picChg>
      </pc:sldChg>
      <pc:sldChg chg="addSp delSp modSp add mod">
        <pc:chgData name="Xing, Yuan" userId="8e574f13-7ac2-4b6b-bb29-c1f083e32c22" providerId="ADAL" clId="{00637F63-D62A-4D26-A31A-2741D7C60A15}" dt="2020-12-10T13:10:53.365" v="739" actId="1076"/>
        <pc:sldMkLst>
          <pc:docMk/>
          <pc:sldMk cId="2481208024" sldId="271"/>
        </pc:sldMkLst>
        <pc:spChg chg="mod">
          <ac:chgData name="Xing, Yuan" userId="8e574f13-7ac2-4b6b-bb29-c1f083e32c22" providerId="ADAL" clId="{00637F63-D62A-4D26-A31A-2741D7C60A15}" dt="2020-12-10T13:10:32.245" v="737" actId="1076"/>
          <ac:spMkLst>
            <pc:docMk/>
            <pc:sldMk cId="2481208024" sldId="271"/>
            <ac:spMk id="2" creationId="{38AD5839-05F2-47B3-A270-AA1B6D1E3EF3}"/>
          </ac:spMkLst>
        </pc:spChg>
        <pc:spChg chg="add mod">
          <ac:chgData name="Xing, Yuan" userId="8e574f13-7ac2-4b6b-bb29-c1f083e32c22" providerId="ADAL" clId="{00637F63-D62A-4D26-A31A-2741D7C60A15}" dt="2020-12-10T13:10:53.365" v="739" actId="1076"/>
          <ac:spMkLst>
            <pc:docMk/>
            <pc:sldMk cId="2481208024" sldId="271"/>
            <ac:spMk id="5" creationId="{4723DA72-B301-49E8-A70B-E146BF494158}"/>
          </ac:spMkLst>
        </pc:spChg>
        <pc:picChg chg="del">
          <ac:chgData name="Xing, Yuan" userId="8e574f13-7ac2-4b6b-bb29-c1f083e32c22" providerId="ADAL" clId="{00637F63-D62A-4D26-A31A-2741D7C60A15}" dt="2020-12-10T13:09:52.062" v="716" actId="478"/>
          <ac:picMkLst>
            <pc:docMk/>
            <pc:sldMk cId="2481208024" sldId="271"/>
            <ac:picMk id="4" creationId="{AE8470BC-D439-4A2A-9A26-29D90A1250E3}"/>
          </ac:picMkLst>
        </pc:picChg>
      </pc:sldChg>
      <pc:sldChg chg="addSp delSp modSp add mod">
        <pc:chgData name="Xing, Yuan" userId="8e574f13-7ac2-4b6b-bb29-c1f083e32c22" providerId="ADAL" clId="{00637F63-D62A-4D26-A31A-2741D7C60A15}" dt="2020-12-10T13:11:51.160" v="744" actId="1076"/>
        <pc:sldMkLst>
          <pc:docMk/>
          <pc:sldMk cId="3144724172" sldId="272"/>
        </pc:sldMkLst>
        <pc:spChg chg="del">
          <ac:chgData name="Xing, Yuan" userId="8e574f13-7ac2-4b6b-bb29-c1f083e32c22" providerId="ADAL" clId="{00637F63-D62A-4D26-A31A-2741D7C60A15}" dt="2020-12-10T13:11:10.349" v="741" actId="478"/>
          <ac:spMkLst>
            <pc:docMk/>
            <pc:sldMk cId="3144724172" sldId="272"/>
            <ac:spMk id="5" creationId="{4723DA72-B301-49E8-A70B-E146BF494158}"/>
          </ac:spMkLst>
        </pc:spChg>
        <pc:picChg chg="add mod">
          <ac:chgData name="Xing, Yuan" userId="8e574f13-7ac2-4b6b-bb29-c1f083e32c22" providerId="ADAL" clId="{00637F63-D62A-4D26-A31A-2741D7C60A15}" dt="2020-12-10T13:11:51.160" v="744" actId="1076"/>
          <ac:picMkLst>
            <pc:docMk/>
            <pc:sldMk cId="3144724172" sldId="272"/>
            <ac:picMk id="4" creationId="{B23A4D94-7D0F-4ACF-9E39-09FF7491AC9A}"/>
          </ac:picMkLst>
        </pc:picChg>
      </pc:sldChg>
      <pc:sldMasterChg chg="add del addSldLayout delSldLayout">
        <pc:chgData name="Xing, Yuan" userId="8e574f13-7ac2-4b6b-bb29-c1f083e32c22" providerId="ADAL" clId="{00637F63-D62A-4D26-A31A-2741D7C60A15}" dt="2020-12-10T11:00:10.070" v="67" actId="26606"/>
        <pc:sldMasterMkLst>
          <pc:docMk/>
          <pc:sldMasterMk cId="186891713" sldId="2147483648"/>
        </pc:sldMasterMkLst>
        <pc:sldLayoutChg chg="add del">
          <pc:chgData name="Xing, Yuan" userId="8e574f13-7ac2-4b6b-bb29-c1f083e32c22" providerId="ADAL" clId="{00637F63-D62A-4D26-A31A-2741D7C60A15}" dt="2020-12-10T11:00:10.070" v="67" actId="26606"/>
          <pc:sldLayoutMkLst>
            <pc:docMk/>
            <pc:sldMasterMk cId="186891713" sldId="2147483648"/>
            <pc:sldLayoutMk cId="3728326614" sldId="2147483649"/>
          </pc:sldLayoutMkLst>
        </pc:sldLayoutChg>
        <pc:sldLayoutChg chg="add del">
          <pc:chgData name="Xing, Yuan" userId="8e574f13-7ac2-4b6b-bb29-c1f083e32c22" providerId="ADAL" clId="{00637F63-D62A-4D26-A31A-2741D7C60A15}" dt="2020-12-10T11:00:10.070" v="67" actId="26606"/>
          <pc:sldLayoutMkLst>
            <pc:docMk/>
            <pc:sldMasterMk cId="186891713" sldId="2147483648"/>
            <pc:sldLayoutMk cId="2402965186" sldId="2147483650"/>
          </pc:sldLayoutMkLst>
        </pc:sldLayoutChg>
        <pc:sldLayoutChg chg="add del">
          <pc:chgData name="Xing, Yuan" userId="8e574f13-7ac2-4b6b-bb29-c1f083e32c22" providerId="ADAL" clId="{00637F63-D62A-4D26-A31A-2741D7C60A15}" dt="2020-12-10T11:00:10.070" v="67" actId="26606"/>
          <pc:sldLayoutMkLst>
            <pc:docMk/>
            <pc:sldMasterMk cId="186891713" sldId="2147483648"/>
            <pc:sldLayoutMk cId="2666592025" sldId="2147483651"/>
          </pc:sldLayoutMkLst>
        </pc:sldLayoutChg>
        <pc:sldLayoutChg chg="add del">
          <pc:chgData name="Xing, Yuan" userId="8e574f13-7ac2-4b6b-bb29-c1f083e32c22" providerId="ADAL" clId="{00637F63-D62A-4D26-A31A-2741D7C60A15}" dt="2020-12-10T11:00:10.070" v="67" actId="26606"/>
          <pc:sldLayoutMkLst>
            <pc:docMk/>
            <pc:sldMasterMk cId="186891713" sldId="2147483648"/>
            <pc:sldLayoutMk cId="4148263957" sldId="2147483652"/>
          </pc:sldLayoutMkLst>
        </pc:sldLayoutChg>
        <pc:sldLayoutChg chg="add del">
          <pc:chgData name="Xing, Yuan" userId="8e574f13-7ac2-4b6b-bb29-c1f083e32c22" providerId="ADAL" clId="{00637F63-D62A-4D26-A31A-2741D7C60A15}" dt="2020-12-10T11:00:10.070" v="67" actId="26606"/>
          <pc:sldLayoutMkLst>
            <pc:docMk/>
            <pc:sldMasterMk cId="186891713" sldId="2147483648"/>
            <pc:sldLayoutMk cId="3798644328" sldId="2147483653"/>
          </pc:sldLayoutMkLst>
        </pc:sldLayoutChg>
        <pc:sldLayoutChg chg="add del">
          <pc:chgData name="Xing, Yuan" userId="8e574f13-7ac2-4b6b-bb29-c1f083e32c22" providerId="ADAL" clId="{00637F63-D62A-4D26-A31A-2741D7C60A15}" dt="2020-12-10T11:00:10.070" v="67" actId="26606"/>
          <pc:sldLayoutMkLst>
            <pc:docMk/>
            <pc:sldMasterMk cId="186891713" sldId="2147483648"/>
            <pc:sldLayoutMk cId="3327426337" sldId="2147483654"/>
          </pc:sldLayoutMkLst>
        </pc:sldLayoutChg>
        <pc:sldLayoutChg chg="add del">
          <pc:chgData name="Xing, Yuan" userId="8e574f13-7ac2-4b6b-bb29-c1f083e32c22" providerId="ADAL" clId="{00637F63-D62A-4D26-A31A-2741D7C60A15}" dt="2020-12-10T11:00:10.070" v="67" actId="26606"/>
          <pc:sldLayoutMkLst>
            <pc:docMk/>
            <pc:sldMasterMk cId="186891713" sldId="2147483648"/>
            <pc:sldLayoutMk cId="3158690304" sldId="2147483655"/>
          </pc:sldLayoutMkLst>
        </pc:sldLayoutChg>
        <pc:sldLayoutChg chg="add del">
          <pc:chgData name="Xing, Yuan" userId="8e574f13-7ac2-4b6b-bb29-c1f083e32c22" providerId="ADAL" clId="{00637F63-D62A-4D26-A31A-2741D7C60A15}" dt="2020-12-10T11:00:10.070" v="67" actId="26606"/>
          <pc:sldLayoutMkLst>
            <pc:docMk/>
            <pc:sldMasterMk cId="186891713" sldId="2147483648"/>
            <pc:sldLayoutMk cId="801162998" sldId="2147483656"/>
          </pc:sldLayoutMkLst>
        </pc:sldLayoutChg>
        <pc:sldLayoutChg chg="add del">
          <pc:chgData name="Xing, Yuan" userId="8e574f13-7ac2-4b6b-bb29-c1f083e32c22" providerId="ADAL" clId="{00637F63-D62A-4D26-A31A-2741D7C60A15}" dt="2020-12-10T11:00:10.070" v="67" actId="26606"/>
          <pc:sldLayoutMkLst>
            <pc:docMk/>
            <pc:sldMasterMk cId="186891713" sldId="2147483648"/>
            <pc:sldLayoutMk cId="1276392379" sldId="2147483657"/>
          </pc:sldLayoutMkLst>
        </pc:sldLayoutChg>
        <pc:sldLayoutChg chg="add del">
          <pc:chgData name="Xing, Yuan" userId="8e574f13-7ac2-4b6b-bb29-c1f083e32c22" providerId="ADAL" clId="{00637F63-D62A-4D26-A31A-2741D7C60A15}" dt="2020-12-10T11:00:10.070" v="67" actId="26606"/>
          <pc:sldLayoutMkLst>
            <pc:docMk/>
            <pc:sldMasterMk cId="186891713" sldId="2147483648"/>
            <pc:sldLayoutMk cId="168677713" sldId="2147483658"/>
          </pc:sldLayoutMkLst>
        </pc:sldLayoutChg>
        <pc:sldLayoutChg chg="add del">
          <pc:chgData name="Xing, Yuan" userId="8e574f13-7ac2-4b6b-bb29-c1f083e32c22" providerId="ADAL" clId="{00637F63-D62A-4D26-A31A-2741D7C60A15}" dt="2020-12-10T11:00:10.070" v="67" actId="26606"/>
          <pc:sldLayoutMkLst>
            <pc:docMk/>
            <pc:sldMasterMk cId="186891713" sldId="2147483648"/>
            <pc:sldLayoutMk cId="1072913689" sldId="2147483659"/>
          </pc:sldLayoutMkLst>
        </pc:sldLayoutChg>
      </pc:sldMasterChg>
      <pc:sldMasterChg chg="add replId addSldLayout">
        <pc:chgData name="Xing, Yuan" userId="8e574f13-7ac2-4b6b-bb29-c1f083e32c22" providerId="ADAL" clId="{00637F63-D62A-4D26-A31A-2741D7C60A15}" dt="2020-12-10T11:00:10.070" v="67" actId="26606"/>
        <pc:sldMasterMkLst>
          <pc:docMk/>
          <pc:sldMasterMk cId="4195107514" sldId="2147483660"/>
        </pc:sldMasterMkLst>
        <pc:sldLayoutChg chg="add">
          <pc:chgData name="Xing, Yuan" userId="8e574f13-7ac2-4b6b-bb29-c1f083e32c22" providerId="ADAL" clId="{00637F63-D62A-4D26-A31A-2741D7C60A15}" dt="2020-12-10T11:00:10.070" v="67" actId="26606"/>
          <pc:sldLayoutMkLst>
            <pc:docMk/>
            <pc:sldMasterMk cId="4195107514" sldId="2147483660"/>
            <pc:sldLayoutMk cId="1058872125" sldId="2147483661"/>
          </pc:sldLayoutMkLst>
        </pc:sldLayoutChg>
        <pc:sldLayoutChg chg="add">
          <pc:chgData name="Xing, Yuan" userId="8e574f13-7ac2-4b6b-bb29-c1f083e32c22" providerId="ADAL" clId="{00637F63-D62A-4D26-A31A-2741D7C60A15}" dt="2020-12-10T11:00:10.070" v="67" actId="26606"/>
          <pc:sldLayoutMkLst>
            <pc:docMk/>
            <pc:sldMasterMk cId="4195107514" sldId="2147483660"/>
            <pc:sldLayoutMk cId="94288985" sldId="2147483662"/>
          </pc:sldLayoutMkLst>
        </pc:sldLayoutChg>
        <pc:sldLayoutChg chg="add replId">
          <pc:chgData name="Xing, Yuan" userId="8e574f13-7ac2-4b6b-bb29-c1f083e32c22" providerId="ADAL" clId="{00637F63-D62A-4D26-A31A-2741D7C60A15}" dt="2020-12-10T11:00:10.070" v="67" actId="26606"/>
          <pc:sldLayoutMkLst>
            <pc:docMk/>
            <pc:sldMasterMk cId="4195107514" sldId="2147483660"/>
            <pc:sldLayoutMk cId="4055209114" sldId="2147483663"/>
          </pc:sldLayoutMkLst>
        </pc:sldLayoutChg>
        <pc:sldLayoutChg chg="add replId">
          <pc:chgData name="Xing, Yuan" userId="8e574f13-7ac2-4b6b-bb29-c1f083e32c22" providerId="ADAL" clId="{00637F63-D62A-4D26-A31A-2741D7C60A15}" dt="2020-12-10T11:00:10.070" v="67" actId="26606"/>
          <pc:sldLayoutMkLst>
            <pc:docMk/>
            <pc:sldMasterMk cId="4195107514" sldId="2147483660"/>
            <pc:sldLayoutMk cId="2767441846" sldId="2147483664"/>
          </pc:sldLayoutMkLst>
        </pc:sldLayoutChg>
        <pc:sldLayoutChg chg="add replId">
          <pc:chgData name="Xing, Yuan" userId="8e574f13-7ac2-4b6b-bb29-c1f083e32c22" providerId="ADAL" clId="{00637F63-D62A-4D26-A31A-2741D7C60A15}" dt="2020-12-10T11:00:10.070" v="67" actId="26606"/>
          <pc:sldLayoutMkLst>
            <pc:docMk/>
            <pc:sldMasterMk cId="4195107514" sldId="2147483660"/>
            <pc:sldLayoutMk cId="529981793" sldId="2147483665"/>
          </pc:sldLayoutMkLst>
        </pc:sldLayoutChg>
        <pc:sldLayoutChg chg="add replId">
          <pc:chgData name="Xing, Yuan" userId="8e574f13-7ac2-4b6b-bb29-c1f083e32c22" providerId="ADAL" clId="{00637F63-D62A-4D26-A31A-2741D7C60A15}" dt="2020-12-10T11:00:10.070" v="67" actId="26606"/>
          <pc:sldLayoutMkLst>
            <pc:docMk/>
            <pc:sldMasterMk cId="4195107514" sldId="2147483660"/>
            <pc:sldLayoutMk cId="627831453" sldId="2147483666"/>
          </pc:sldLayoutMkLst>
        </pc:sldLayoutChg>
        <pc:sldLayoutChg chg="add replId">
          <pc:chgData name="Xing, Yuan" userId="8e574f13-7ac2-4b6b-bb29-c1f083e32c22" providerId="ADAL" clId="{00637F63-D62A-4D26-A31A-2741D7C60A15}" dt="2020-12-10T11:00:10.070" v="67" actId="26606"/>
          <pc:sldLayoutMkLst>
            <pc:docMk/>
            <pc:sldMasterMk cId="4195107514" sldId="2147483660"/>
            <pc:sldLayoutMk cId="3552609241" sldId="2147483667"/>
          </pc:sldLayoutMkLst>
        </pc:sldLayoutChg>
        <pc:sldLayoutChg chg="add replId">
          <pc:chgData name="Xing, Yuan" userId="8e574f13-7ac2-4b6b-bb29-c1f083e32c22" providerId="ADAL" clId="{00637F63-D62A-4D26-A31A-2741D7C60A15}" dt="2020-12-10T11:00:10.070" v="67" actId="26606"/>
          <pc:sldLayoutMkLst>
            <pc:docMk/>
            <pc:sldMasterMk cId="4195107514" sldId="2147483660"/>
            <pc:sldLayoutMk cId="2276852917" sldId="2147483668"/>
          </pc:sldLayoutMkLst>
        </pc:sldLayoutChg>
        <pc:sldLayoutChg chg="add replId">
          <pc:chgData name="Xing, Yuan" userId="8e574f13-7ac2-4b6b-bb29-c1f083e32c22" providerId="ADAL" clId="{00637F63-D62A-4D26-A31A-2741D7C60A15}" dt="2020-12-10T11:00:10.070" v="67" actId="26606"/>
          <pc:sldLayoutMkLst>
            <pc:docMk/>
            <pc:sldMasterMk cId="4195107514" sldId="2147483660"/>
            <pc:sldLayoutMk cId="2433748301" sldId="2147483669"/>
          </pc:sldLayoutMkLst>
        </pc:sldLayoutChg>
        <pc:sldLayoutChg chg="add replId">
          <pc:chgData name="Xing, Yuan" userId="8e574f13-7ac2-4b6b-bb29-c1f083e32c22" providerId="ADAL" clId="{00637F63-D62A-4D26-A31A-2741D7C60A15}" dt="2020-12-10T11:00:10.070" v="67" actId="26606"/>
          <pc:sldLayoutMkLst>
            <pc:docMk/>
            <pc:sldMasterMk cId="4195107514" sldId="2147483660"/>
            <pc:sldLayoutMk cId="2884688647" sldId="2147483670"/>
          </pc:sldLayoutMkLst>
        </pc:sldLayoutChg>
        <pc:sldLayoutChg chg="add replId">
          <pc:chgData name="Xing, Yuan" userId="8e574f13-7ac2-4b6b-bb29-c1f083e32c22" providerId="ADAL" clId="{00637F63-D62A-4D26-A31A-2741D7C60A15}" dt="2020-12-10T11:00:10.070" v="67" actId="26606"/>
          <pc:sldLayoutMkLst>
            <pc:docMk/>
            <pc:sldMasterMk cId="4195107514" sldId="2147483660"/>
            <pc:sldLayoutMk cId="4069486090" sldId="2147483671"/>
          </pc:sldLayoutMkLst>
        </pc:sldLayoutChg>
        <pc:sldLayoutChg chg="add replId">
          <pc:chgData name="Xing, Yuan" userId="8e574f13-7ac2-4b6b-bb29-c1f083e32c22" providerId="ADAL" clId="{00637F63-D62A-4D26-A31A-2741D7C60A15}" dt="2020-12-10T11:00:10.070" v="67" actId="26606"/>
          <pc:sldLayoutMkLst>
            <pc:docMk/>
            <pc:sldMasterMk cId="4195107514" sldId="2147483660"/>
            <pc:sldLayoutMk cId="4020121225" sldId="2147483672"/>
          </pc:sldLayoutMkLst>
        </pc:sldLayoutChg>
      </pc:sldMasterChg>
      <pc:sldMasterChg chg="add del addSldLayout delSldLayout">
        <pc:chgData name="Xing, Yuan" userId="8e574f13-7ac2-4b6b-bb29-c1f083e32c22" providerId="ADAL" clId="{00637F63-D62A-4D26-A31A-2741D7C60A15}" dt="2020-12-10T11:00:10.024" v="66" actId="26606"/>
        <pc:sldMasterMkLst>
          <pc:docMk/>
          <pc:sldMasterMk cId="3915325835" sldId="2147483700"/>
        </pc:sldMasterMkLst>
        <pc:sldLayoutChg chg="add del">
          <pc:chgData name="Xing, Yuan" userId="8e574f13-7ac2-4b6b-bb29-c1f083e32c22" providerId="ADAL" clId="{00637F63-D62A-4D26-A31A-2741D7C60A15}" dt="2020-12-10T11:00:10.024" v="66" actId="26606"/>
          <pc:sldLayoutMkLst>
            <pc:docMk/>
            <pc:sldMasterMk cId="3915325835" sldId="2147483700"/>
            <pc:sldLayoutMk cId="3745384598" sldId="2147483689"/>
          </pc:sldLayoutMkLst>
        </pc:sldLayoutChg>
        <pc:sldLayoutChg chg="add del">
          <pc:chgData name="Xing, Yuan" userId="8e574f13-7ac2-4b6b-bb29-c1f083e32c22" providerId="ADAL" clId="{00637F63-D62A-4D26-A31A-2741D7C60A15}" dt="2020-12-10T11:00:10.024" v="66" actId="26606"/>
          <pc:sldLayoutMkLst>
            <pc:docMk/>
            <pc:sldMasterMk cId="3915325835" sldId="2147483700"/>
            <pc:sldLayoutMk cId="4044655430" sldId="2147483690"/>
          </pc:sldLayoutMkLst>
        </pc:sldLayoutChg>
        <pc:sldLayoutChg chg="add del">
          <pc:chgData name="Xing, Yuan" userId="8e574f13-7ac2-4b6b-bb29-c1f083e32c22" providerId="ADAL" clId="{00637F63-D62A-4D26-A31A-2741D7C60A15}" dt="2020-12-10T11:00:10.024" v="66" actId="26606"/>
          <pc:sldLayoutMkLst>
            <pc:docMk/>
            <pc:sldMasterMk cId="3915325835" sldId="2147483700"/>
            <pc:sldLayoutMk cId="3647354785" sldId="2147483691"/>
          </pc:sldLayoutMkLst>
        </pc:sldLayoutChg>
        <pc:sldLayoutChg chg="add del">
          <pc:chgData name="Xing, Yuan" userId="8e574f13-7ac2-4b6b-bb29-c1f083e32c22" providerId="ADAL" clId="{00637F63-D62A-4D26-A31A-2741D7C60A15}" dt="2020-12-10T11:00:10.024" v="66" actId="26606"/>
          <pc:sldLayoutMkLst>
            <pc:docMk/>
            <pc:sldMasterMk cId="3915325835" sldId="2147483700"/>
            <pc:sldLayoutMk cId="1774806617" sldId="2147483692"/>
          </pc:sldLayoutMkLst>
        </pc:sldLayoutChg>
        <pc:sldLayoutChg chg="add del">
          <pc:chgData name="Xing, Yuan" userId="8e574f13-7ac2-4b6b-bb29-c1f083e32c22" providerId="ADAL" clId="{00637F63-D62A-4D26-A31A-2741D7C60A15}" dt="2020-12-10T11:00:10.024" v="66" actId="26606"/>
          <pc:sldLayoutMkLst>
            <pc:docMk/>
            <pc:sldMasterMk cId="3915325835" sldId="2147483700"/>
            <pc:sldLayoutMk cId="3638529828" sldId="2147483693"/>
          </pc:sldLayoutMkLst>
        </pc:sldLayoutChg>
        <pc:sldLayoutChg chg="add del">
          <pc:chgData name="Xing, Yuan" userId="8e574f13-7ac2-4b6b-bb29-c1f083e32c22" providerId="ADAL" clId="{00637F63-D62A-4D26-A31A-2741D7C60A15}" dt="2020-12-10T11:00:10.024" v="66" actId="26606"/>
          <pc:sldLayoutMkLst>
            <pc:docMk/>
            <pc:sldMasterMk cId="3915325835" sldId="2147483700"/>
            <pc:sldLayoutMk cId="1183294991" sldId="2147483694"/>
          </pc:sldLayoutMkLst>
        </pc:sldLayoutChg>
        <pc:sldLayoutChg chg="add del">
          <pc:chgData name="Xing, Yuan" userId="8e574f13-7ac2-4b6b-bb29-c1f083e32c22" providerId="ADAL" clId="{00637F63-D62A-4D26-A31A-2741D7C60A15}" dt="2020-12-10T11:00:10.024" v="66" actId="26606"/>
          <pc:sldLayoutMkLst>
            <pc:docMk/>
            <pc:sldMasterMk cId="3915325835" sldId="2147483700"/>
            <pc:sldLayoutMk cId="2158574707" sldId="2147483695"/>
          </pc:sldLayoutMkLst>
        </pc:sldLayoutChg>
        <pc:sldLayoutChg chg="add del">
          <pc:chgData name="Xing, Yuan" userId="8e574f13-7ac2-4b6b-bb29-c1f083e32c22" providerId="ADAL" clId="{00637F63-D62A-4D26-A31A-2741D7C60A15}" dt="2020-12-10T11:00:10.024" v="66" actId="26606"/>
          <pc:sldLayoutMkLst>
            <pc:docMk/>
            <pc:sldMasterMk cId="3915325835" sldId="2147483700"/>
            <pc:sldLayoutMk cId="382457646" sldId="2147483696"/>
          </pc:sldLayoutMkLst>
        </pc:sldLayoutChg>
        <pc:sldLayoutChg chg="add del">
          <pc:chgData name="Xing, Yuan" userId="8e574f13-7ac2-4b6b-bb29-c1f083e32c22" providerId="ADAL" clId="{00637F63-D62A-4D26-A31A-2741D7C60A15}" dt="2020-12-10T11:00:10.024" v="66" actId="26606"/>
          <pc:sldLayoutMkLst>
            <pc:docMk/>
            <pc:sldMasterMk cId="3915325835" sldId="2147483700"/>
            <pc:sldLayoutMk cId="4168481259" sldId="2147483697"/>
          </pc:sldLayoutMkLst>
        </pc:sldLayoutChg>
        <pc:sldLayoutChg chg="add del">
          <pc:chgData name="Xing, Yuan" userId="8e574f13-7ac2-4b6b-bb29-c1f083e32c22" providerId="ADAL" clId="{00637F63-D62A-4D26-A31A-2741D7C60A15}" dt="2020-12-10T11:00:10.024" v="66" actId="26606"/>
          <pc:sldLayoutMkLst>
            <pc:docMk/>
            <pc:sldMasterMk cId="3915325835" sldId="2147483700"/>
            <pc:sldLayoutMk cId="677413793" sldId="2147483698"/>
          </pc:sldLayoutMkLst>
        </pc:sldLayoutChg>
        <pc:sldLayoutChg chg="add del">
          <pc:chgData name="Xing, Yuan" userId="8e574f13-7ac2-4b6b-bb29-c1f083e32c22" providerId="ADAL" clId="{00637F63-D62A-4D26-A31A-2741D7C60A15}" dt="2020-12-10T11:00:10.024" v="66" actId="26606"/>
          <pc:sldLayoutMkLst>
            <pc:docMk/>
            <pc:sldMasterMk cId="3915325835" sldId="2147483700"/>
            <pc:sldLayoutMk cId="6549195" sldId="214748369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7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8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8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4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5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0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3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8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4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0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81968-7B3E-4931-B11B-C05F9921A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US" sz="3700"/>
              <a:t>Introduction to Computer Organization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36B533D-352D-4080-9574-44BDE027A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100" b="5438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9770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5839-05F2-47B3-A270-AA1B6D1E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837" y="325480"/>
            <a:ext cx="5644325" cy="794372"/>
          </a:xfrm>
        </p:spPr>
        <p:txBody>
          <a:bodyPr>
            <a:normAutofit/>
          </a:bodyPr>
          <a:lstStyle/>
          <a:p>
            <a:r>
              <a:rPr lang="en-US" dirty="0"/>
              <a:t>Arithmetic unit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C0144C28-2BB2-495E-A07E-FED21832B2E7}"/>
              </a:ext>
            </a:extLst>
          </p:cNvPr>
          <p:cNvSpPr txBox="1"/>
          <p:nvPr/>
        </p:nvSpPr>
        <p:spPr>
          <a:xfrm>
            <a:off x="579119" y="1122104"/>
            <a:ext cx="11033760" cy="2087751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" dirty="0">
                <a:latin typeface="Trebuchet MS"/>
                <a:cs typeface="Trebuchet MS"/>
              </a:rPr>
              <a:t>The arithmetic circuit is based </a:t>
            </a:r>
            <a:r>
              <a:rPr sz="2400" dirty="0">
                <a:latin typeface="Trebuchet MS"/>
                <a:cs typeface="Trebuchet MS"/>
              </a:rPr>
              <a:t>on </a:t>
            </a:r>
            <a:r>
              <a:rPr sz="2400" spc="-5" dirty="0">
                <a:latin typeface="Trebuchet MS"/>
                <a:cs typeface="Trebuchet MS"/>
              </a:rPr>
              <a:t>the </a:t>
            </a:r>
            <a:r>
              <a:rPr sz="2400" i="1" spc="-5" dirty="0">
                <a:latin typeface="Trebuchet MS"/>
                <a:cs typeface="Trebuchet MS"/>
              </a:rPr>
              <a:t>n</a:t>
            </a:r>
            <a:r>
              <a:rPr sz="2400" spc="-5" dirty="0">
                <a:latin typeface="Trebuchet MS"/>
                <a:cs typeface="Trebuchet MS"/>
              </a:rPr>
              <a:t>-bit parallel</a:t>
            </a:r>
            <a:r>
              <a:rPr sz="2400" spc="1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adder</a:t>
            </a:r>
            <a:endParaRPr lang="en-US" sz="2400" spc="-5" dirty="0">
              <a:latin typeface="Trebuchet MS"/>
              <a:cs typeface="Trebuchet MS"/>
            </a:endParaRPr>
          </a:p>
          <a:p>
            <a:pPr marL="12700" marR="16065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rebuchet MS"/>
                <a:cs typeface="Trebuchet MS"/>
              </a:rPr>
              <a:t>By </a:t>
            </a:r>
            <a:r>
              <a:rPr sz="2400" spc="-5" dirty="0">
                <a:latin typeface="Trebuchet MS"/>
                <a:cs typeface="Trebuchet MS"/>
              </a:rPr>
              <a:t>controlling the inputs to the adder, different types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arithmetic operations can be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obtained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rebuchet MS"/>
                <a:cs typeface="Trebuchet MS"/>
              </a:rPr>
              <a:t>Connect the </a:t>
            </a:r>
            <a:r>
              <a:rPr sz="2400" i="1" dirty="0">
                <a:latin typeface="Trebuchet MS"/>
                <a:cs typeface="Trebuchet MS"/>
              </a:rPr>
              <a:t>X </a:t>
            </a:r>
            <a:r>
              <a:rPr sz="2400" spc="-5" dirty="0">
                <a:latin typeface="Trebuchet MS"/>
                <a:cs typeface="Trebuchet MS"/>
              </a:rPr>
              <a:t>input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the adder directly to operand</a:t>
            </a:r>
            <a:r>
              <a:rPr sz="2400" spc="100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rebuchet MS"/>
                <a:cs typeface="Trebuchet MS"/>
              </a:rPr>
              <a:t>A</a:t>
            </a:r>
            <a:r>
              <a:rPr lang="en-US" sz="2400" i="1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Make the input </a:t>
            </a:r>
            <a:r>
              <a:rPr sz="2400" i="1" dirty="0">
                <a:latin typeface="Trebuchet MS"/>
                <a:cs typeface="Trebuchet MS"/>
              </a:rPr>
              <a:t>Y </a:t>
            </a:r>
            <a:r>
              <a:rPr sz="2400" dirty="0">
                <a:latin typeface="Trebuchet MS"/>
                <a:cs typeface="Trebuchet MS"/>
              </a:rPr>
              <a:t>some function of operand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rebuchet MS"/>
                <a:cs typeface="Trebuchet MS"/>
              </a:rPr>
              <a:t>B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FB997-758A-4A71-AE4F-9A53283F9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19" y="3429000"/>
            <a:ext cx="8902762" cy="28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7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5839-05F2-47B3-A270-AA1B6D1E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716" y="242119"/>
            <a:ext cx="5644325" cy="794372"/>
          </a:xfrm>
        </p:spPr>
        <p:txBody>
          <a:bodyPr>
            <a:normAutofit/>
          </a:bodyPr>
          <a:lstStyle/>
          <a:p>
            <a:r>
              <a:rPr lang="en-US" dirty="0"/>
              <a:t>Arithmetic unit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C0144C28-2BB2-495E-A07E-FED21832B2E7}"/>
              </a:ext>
            </a:extLst>
          </p:cNvPr>
          <p:cNvSpPr txBox="1"/>
          <p:nvPr/>
        </p:nvSpPr>
        <p:spPr>
          <a:xfrm>
            <a:off x="579119" y="1122104"/>
            <a:ext cx="11033760" cy="4565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>
                <a:latin typeface="Trebuchet MS"/>
                <a:cs typeface="Trebuchet MS"/>
              </a:rPr>
              <a:t>Use a truth </a:t>
            </a:r>
            <a:r>
              <a:rPr lang="en-US" sz="2400" spc="-10" dirty="0">
                <a:latin typeface="Trebuchet MS"/>
                <a:cs typeface="Trebuchet MS"/>
              </a:rPr>
              <a:t>table and </a:t>
            </a:r>
            <a:r>
              <a:rPr lang="en-US" sz="2400" spc="-5" dirty="0">
                <a:latin typeface="Trebuchet MS"/>
                <a:cs typeface="Trebuchet MS"/>
              </a:rPr>
              <a:t>k-maps to </a:t>
            </a:r>
            <a:r>
              <a:rPr lang="en-US" sz="2400" spc="-10" dirty="0">
                <a:latin typeface="Trebuchet MS"/>
                <a:cs typeface="Trebuchet MS"/>
              </a:rPr>
              <a:t>implement  the </a:t>
            </a:r>
            <a:r>
              <a:rPr lang="en-US" sz="2400" spc="-5" dirty="0">
                <a:latin typeface="Trebuchet MS"/>
                <a:cs typeface="Trebuchet MS"/>
              </a:rPr>
              <a:t>select logic </a:t>
            </a:r>
            <a:r>
              <a:rPr lang="en-US" sz="2400" spc="-10" dirty="0">
                <a:latin typeface="Trebuchet MS"/>
                <a:cs typeface="Trebuchet MS"/>
              </a:rPr>
              <a:t>on input</a:t>
            </a:r>
            <a:r>
              <a:rPr lang="en-US" sz="2400" spc="25" dirty="0">
                <a:latin typeface="Trebuchet MS"/>
                <a:cs typeface="Trebuchet MS"/>
              </a:rPr>
              <a:t> </a:t>
            </a:r>
            <a:r>
              <a:rPr lang="en-US" sz="2400" i="1" spc="-5" dirty="0">
                <a:latin typeface="Trebuchet MS"/>
                <a:cs typeface="Trebuchet MS"/>
              </a:rPr>
              <a:t>B</a:t>
            </a:r>
            <a:endParaRPr lang="en-US" sz="240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3EE341-5B77-4A48-8211-AEEEFEB4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641" y="1770520"/>
            <a:ext cx="70104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3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5839-05F2-47B3-A270-AA1B6D1E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35" y="485310"/>
            <a:ext cx="5644325" cy="794372"/>
          </a:xfrm>
        </p:spPr>
        <p:txBody>
          <a:bodyPr>
            <a:normAutofit fontScale="90000"/>
          </a:bodyPr>
          <a:lstStyle/>
          <a:p>
            <a:r>
              <a:rPr lang="en-US" dirty="0"/>
              <a:t>Arithmetic</a:t>
            </a:r>
            <a:br>
              <a:rPr lang="en-US" dirty="0"/>
            </a:br>
            <a:r>
              <a:rPr lang="en-US" dirty="0"/>
              <a:t> unit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BCD4E9-49F1-40C8-91F9-0F0C5CC3A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257" y="105240"/>
            <a:ext cx="769620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0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5839-05F2-47B3-A270-AA1B6D1E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716" y="242119"/>
            <a:ext cx="5644325" cy="794372"/>
          </a:xfrm>
        </p:spPr>
        <p:txBody>
          <a:bodyPr>
            <a:normAutofit/>
          </a:bodyPr>
          <a:lstStyle/>
          <a:p>
            <a:r>
              <a:rPr lang="en-US" dirty="0"/>
              <a:t>Logic unit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AF05B1F-B229-4081-80AC-AD1DFA4FDE96}"/>
              </a:ext>
            </a:extLst>
          </p:cNvPr>
          <p:cNvSpPr txBox="1"/>
          <p:nvPr/>
        </p:nvSpPr>
        <p:spPr>
          <a:xfrm>
            <a:off x="455930" y="1036491"/>
            <a:ext cx="11280140" cy="14625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0">
              <a:lnSpc>
                <a:spcPts val="2590"/>
              </a:lnSpc>
              <a:spcBef>
                <a:spcPts val="425"/>
              </a:spcBef>
            </a:pPr>
            <a:r>
              <a:rPr sz="2400" spc="-20" dirty="0">
                <a:latin typeface="Trebuchet MS"/>
                <a:cs typeface="Trebuchet MS"/>
              </a:rPr>
              <a:t>Performs </a:t>
            </a:r>
            <a:r>
              <a:rPr sz="2400" spc="-5" dirty="0">
                <a:latin typeface="Trebuchet MS"/>
                <a:cs typeface="Trebuchet MS"/>
              </a:rPr>
              <a:t>bitwise logical operations </a:t>
            </a:r>
            <a:r>
              <a:rPr sz="2400" dirty="0">
                <a:latin typeface="Trebuchet MS"/>
                <a:cs typeface="Trebuchet MS"/>
              </a:rPr>
              <a:t>on </a:t>
            </a:r>
            <a:r>
              <a:rPr sz="2400" spc="-5" dirty="0">
                <a:latin typeface="Trebuchet MS"/>
                <a:cs typeface="Trebuchet MS"/>
              </a:rPr>
              <a:t>the bits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the  operands</a:t>
            </a:r>
            <a:endParaRPr sz="2400" dirty="0">
              <a:latin typeface="Trebuchet MS"/>
              <a:cs typeface="Trebuchet MS"/>
            </a:endParaRPr>
          </a:p>
          <a:p>
            <a:pPr marL="12700" marR="5080">
              <a:lnSpc>
                <a:spcPts val="2590"/>
              </a:lnSpc>
              <a:spcBef>
                <a:spcPts val="1605"/>
              </a:spcBef>
            </a:pPr>
            <a:r>
              <a:rPr sz="2400" dirty="0">
                <a:latin typeface="Trebuchet MS"/>
                <a:cs typeface="Trebuchet MS"/>
              </a:rPr>
              <a:t>There </a:t>
            </a:r>
            <a:r>
              <a:rPr sz="2400" spc="-5" dirty="0">
                <a:latin typeface="Trebuchet MS"/>
                <a:cs typeface="Trebuchet MS"/>
              </a:rPr>
              <a:t>are four commonly used </a:t>
            </a:r>
            <a:r>
              <a:rPr sz="2400" dirty="0">
                <a:latin typeface="Trebuchet MS"/>
                <a:cs typeface="Trebuchet MS"/>
              </a:rPr>
              <a:t>logic </a:t>
            </a:r>
            <a:r>
              <a:rPr sz="2400" spc="-5" dirty="0">
                <a:latin typeface="Trebuchet MS"/>
                <a:cs typeface="Trebuchet MS"/>
              </a:rPr>
              <a:t>operations- </a:t>
            </a:r>
            <a:r>
              <a:rPr sz="2400" dirty="0">
                <a:latin typeface="Trebuchet MS"/>
                <a:cs typeface="Trebuchet MS"/>
              </a:rPr>
              <a:t>AND,  OR, </a:t>
            </a:r>
            <a:r>
              <a:rPr sz="2400" spc="-5" dirty="0">
                <a:latin typeface="Trebuchet MS"/>
                <a:cs typeface="Trebuchet MS"/>
              </a:rPr>
              <a:t>XOR, and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NOT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400" dirty="0">
                <a:latin typeface="Trebuchet MS"/>
                <a:cs typeface="Trebuchet MS"/>
              </a:rPr>
              <a:t>One </a:t>
            </a:r>
            <a:r>
              <a:rPr sz="2400" spc="-5" dirty="0">
                <a:latin typeface="Trebuchet MS"/>
                <a:cs typeface="Trebuchet MS"/>
              </a:rPr>
              <a:t>stage logic unit: (as many as n-bit are</a:t>
            </a:r>
            <a:r>
              <a:rPr sz="2400" spc="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required)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1C4D0-094B-4D21-8A37-01AEA93CD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0" y="2510606"/>
            <a:ext cx="5495925" cy="4105275"/>
          </a:xfrm>
          <a:prstGeom prst="rect">
            <a:avLst/>
          </a:prstGeom>
        </p:spPr>
      </p:pic>
      <p:grpSp>
        <p:nvGrpSpPr>
          <p:cNvPr id="8" name="object 34">
            <a:extLst>
              <a:ext uri="{FF2B5EF4-FFF2-40B4-BE49-F238E27FC236}">
                <a16:creationId xmlns:a16="http://schemas.microsoft.com/office/drawing/2014/main" id="{741C4B6F-189D-4D60-9340-DECE2AEBDF9D}"/>
              </a:ext>
            </a:extLst>
          </p:cNvPr>
          <p:cNvGrpSpPr/>
          <p:nvPr/>
        </p:nvGrpSpPr>
        <p:grpSpPr>
          <a:xfrm>
            <a:off x="6756526" y="3452539"/>
            <a:ext cx="3396615" cy="1812925"/>
            <a:chOff x="5069966" y="3784600"/>
            <a:chExt cx="3396615" cy="1812925"/>
          </a:xfrm>
        </p:grpSpPr>
        <p:sp>
          <p:nvSpPr>
            <p:cNvPr id="9" name="object 35">
              <a:extLst>
                <a:ext uri="{FF2B5EF4-FFF2-40B4-BE49-F238E27FC236}">
                  <a16:creationId xmlns:a16="http://schemas.microsoft.com/office/drawing/2014/main" id="{D0517274-C745-4C7C-BBDA-067A62BEBBC1}"/>
                </a:ext>
              </a:extLst>
            </p:cNvPr>
            <p:cNvSpPr/>
            <p:nvPr/>
          </p:nvSpPr>
          <p:spPr>
            <a:xfrm>
              <a:off x="5076316" y="3790988"/>
              <a:ext cx="3383279" cy="1799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36">
              <a:extLst>
                <a:ext uri="{FF2B5EF4-FFF2-40B4-BE49-F238E27FC236}">
                  <a16:creationId xmlns:a16="http://schemas.microsoft.com/office/drawing/2014/main" id="{9181C2A2-7BB7-40AA-B226-55C9E99C8006}"/>
                </a:ext>
              </a:extLst>
            </p:cNvPr>
            <p:cNvSpPr/>
            <p:nvPr/>
          </p:nvSpPr>
          <p:spPr>
            <a:xfrm>
              <a:off x="5069966" y="3784600"/>
              <a:ext cx="3396615" cy="1812925"/>
            </a:xfrm>
            <a:custGeom>
              <a:avLst/>
              <a:gdLst/>
              <a:ahLst/>
              <a:cxnLst/>
              <a:rect l="l" t="t" r="r" b="b"/>
              <a:pathLst>
                <a:path w="3396615" h="1812925">
                  <a:moveTo>
                    <a:pt x="546354" y="0"/>
                  </a:moveTo>
                  <a:lnTo>
                    <a:pt x="546354" y="1812734"/>
                  </a:lnTo>
                </a:path>
                <a:path w="3396615" h="1812925">
                  <a:moveTo>
                    <a:pt x="1086231" y="0"/>
                  </a:moveTo>
                  <a:lnTo>
                    <a:pt x="1086231" y="1812734"/>
                  </a:lnTo>
                </a:path>
                <a:path w="3396615" h="1812925">
                  <a:moveTo>
                    <a:pt x="2238248" y="0"/>
                  </a:moveTo>
                  <a:lnTo>
                    <a:pt x="2238248" y="1812734"/>
                  </a:lnTo>
                </a:path>
                <a:path w="3396615" h="1812925">
                  <a:moveTo>
                    <a:pt x="0" y="366394"/>
                  </a:moveTo>
                  <a:lnTo>
                    <a:pt x="3396615" y="366394"/>
                  </a:lnTo>
                </a:path>
                <a:path w="3396615" h="1812925">
                  <a:moveTo>
                    <a:pt x="0" y="726439"/>
                  </a:moveTo>
                  <a:lnTo>
                    <a:pt x="3396615" y="726439"/>
                  </a:lnTo>
                </a:path>
                <a:path w="3396615" h="1812925">
                  <a:moveTo>
                    <a:pt x="0" y="1086358"/>
                  </a:moveTo>
                  <a:lnTo>
                    <a:pt x="3396615" y="1086358"/>
                  </a:lnTo>
                </a:path>
                <a:path w="3396615" h="1812925">
                  <a:moveTo>
                    <a:pt x="0" y="1446402"/>
                  </a:moveTo>
                  <a:lnTo>
                    <a:pt x="3396615" y="1446402"/>
                  </a:lnTo>
                </a:path>
                <a:path w="3396615" h="1812925">
                  <a:moveTo>
                    <a:pt x="6350" y="0"/>
                  </a:moveTo>
                  <a:lnTo>
                    <a:pt x="6350" y="1812734"/>
                  </a:lnTo>
                </a:path>
                <a:path w="3396615" h="1812925">
                  <a:moveTo>
                    <a:pt x="3390265" y="0"/>
                  </a:moveTo>
                  <a:lnTo>
                    <a:pt x="3390265" y="1812734"/>
                  </a:lnTo>
                </a:path>
                <a:path w="3396615" h="1812925">
                  <a:moveTo>
                    <a:pt x="0" y="6350"/>
                  </a:moveTo>
                  <a:lnTo>
                    <a:pt x="3396615" y="6350"/>
                  </a:lnTo>
                </a:path>
                <a:path w="3396615" h="1812925">
                  <a:moveTo>
                    <a:pt x="0" y="1806384"/>
                  </a:moveTo>
                  <a:lnTo>
                    <a:pt x="3396615" y="180638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37">
            <a:extLst>
              <a:ext uri="{FF2B5EF4-FFF2-40B4-BE49-F238E27FC236}">
                <a16:creationId xmlns:a16="http://schemas.microsoft.com/office/drawing/2014/main" id="{AF34895F-79FC-476D-BDCE-A880C7F34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3025"/>
              </p:ext>
            </p:extLst>
          </p:nvPr>
        </p:nvGraphicFramePr>
        <p:xfrm>
          <a:off x="6762876" y="3458939"/>
          <a:ext cx="3382008" cy="17999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1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575" b="1" baseline="-21164" dirty="0">
                          <a:latin typeface="Trebuchet MS"/>
                          <a:cs typeface="Trebuchet MS"/>
                        </a:rPr>
                        <a:t>1</a:t>
                      </a:r>
                      <a:endParaRPr sz="1575" baseline="-21164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575" b="1" baseline="-21164" dirty="0">
                          <a:latin typeface="Trebuchet MS"/>
                          <a:cs typeface="Trebuchet MS"/>
                        </a:rPr>
                        <a:t>0</a:t>
                      </a:r>
                      <a:endParaRPr sz="1575" baseline="-21164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-5" dirty="0">
                          <a:latin typeface="Trebuchet MS"/>
                          <a:cs typeface="Trebuchet MS"/>
                        </a:rPr>
                        <a:t>Output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-10" dirty="0">
                          <a:latin typeface="Trebuchet MS"/>
                          <a:cs typeface="Trebuchet MS"/>
                        </a:rPr>
                        <a:t>Operation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i="1" spc="-5" dirty="0">
                          <a:latin typeface="Trebuchet MS"/>
                          <a:cs typeface="Trebuchet MS"/>
                        </a:rPr>
                        <a:t>G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1600" i="1" spc="-5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lang="en-US" sz="1600" i="1" spc="-5" dirty="0">
                          <a:latin typeface="Trebuchet MS"/>
                          <a:cs typeface="Trebuchet MS"/>
                        </a:rPr>
                        <a:t>&amp;</a:t>
                      </a:r>
                      <a:r>
                        <a:rPr sz="16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i="1" spc="-5" dirty="0">
                          <a:latin typeface="Trebuchet MS"/>
                          <a:cs typeface="Trebuchet MS"/>
                        </a:rPr>
                        <a:t>B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AND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9530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9530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i="1" spc="-5" dirty="0">
                          <a:latin typeface="Trebuchet MS"/>
                          <a:cs typeface="Trebuchet MS"/>
                        </a:rPr>
                        <a:t>G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1600" i="1" spc="-5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|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i="1" spc="-5" dirty="0">
                          <a:latin typeface="Trebuchet MS"/>
                          <a:cs typeface="Trebuchet MS"/>
                        </a:rPr>
                        <a:t>B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9530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OR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9530" marB="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8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i="1" spc="-5" dirty="0">
                          <a:latin typeface="Trebuchet MS"/>
                          <a:cs typeface="Trebuchet MS"/>
                        </a:rPr>
                        <a:t>G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1600" i="1" spc="-5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</a:t>
                      </a:r>
                      <a:r>
                        <a:rPr sz="16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i="1" spc="-5" dirty="0">
                          <a:latin typeface="Trebuchet MS"/>
                          <a:cs typeface="Trebuchet MS"/>
                        </a:rPr>
                        <a:t>B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56515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XOR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129"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ts val="1820"/>
                        </a:lnSpc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660"/>
                        </a:lnSpc>
                      </a:pPr>
                      <a:r>
                        <a:rPr sz="1600" i="1" spc="-5" dirty="0">
                          <a:latin typeface="Trebuchet MS"/>
                          <a:cs typeface="Trebuchet MS"/>
                        </a:rPr>
                        <a:t>G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i="1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lang="en-US" sz="1600" i="1" spc="-5" dirty="0">
                          <a:latin typeface="Trebuchet MS"/>
                          <a:cs typeface="Trebuchet MS"/>
                        </a:rPr>
                        <a:t>'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1820"/>
                        </a:lnSpc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NOT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382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5839-05F2-47B3-A270-AA1B6D1E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716" y="242119"/>
            <a:ext cx="5644325" cy="794372"/>
          </a:xfrm>
        </p:spPr>
        <p:txBody>
          <a:bodyPr>
            <a:normAutofit/>
          </a:bodyPr>
          <a:lstStyle/>
          <a:p>
            <a:r>
              <a:rPr lang="en-US" dirty="0"/>
              <a:t>Arithmetic/Logic unit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DC2F75-0874-44E2-B566-DF2381625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59" y="1183309"/>
            <a:ext cx="82391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76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5839-05F2-47B3-A270-AA1B6D1E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79" y="578215"/>
            <a:ext cx="2757919" cy="794372"/>
          </a:xfrm>
        </p:spPr>
        <p:txBody>
          <a:bodyPr>
            <a:normAutofit fontScale="90000"/>
          </a:bodyPr>
          <a:lstStyle/>
          <a:p>
            <a:r>
              <a:rPr lang="en-US" dirty="0"/>
              <a:t>Arithmetic/</a:t>
            </a:r>
            <a:br>
              <a:rPr lang="en-US" dirty="0"/>
            </a:br>
            <a:r>
              <a:rPr lang="en-US" dirty="0"/>
              <a:t>Logic unit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470BC-D439-4A2A-9A26-29D90A125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619" y="323647"/>
            <a:ext cx="76676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5839-05F2-47B3-A270-AA1B6D1E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415" y="578215"/>
            <a:ext cx="2957170" cy="794372"/>
          </a:xfrm>
        </p:spPr>
        <p:txBody>
          <a:bodyPr>
            <a:normAutofit/>
          </a:bodyPr>
          <a:lstStyle/>
          <a:p>
            <a:r>
              <a:rPr lang="en-US" dirty="0"/>
              <a:t>The Shifter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723DA72-B301-49E8-A70B-E146BF494158}"/>
              </a:ext>
            </a:extLst>
          </p:cNvPr>
          <p:cNvSpPr txBox="1"/>
          <p:nvPr/>
        </p:nvSpPr>
        <p:spPr>
          <a:xfrm>
            <a:off x="2221547" y="1737630"/>
            <a:ext cx="7748905" cy="454215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230504">
              <a:lnSpc>
                <a:spcPts val="3030"/>
              </a:lnSpc>
              <a:spcBef>
                <a:spcPts val="475"/>
              </a:spcBef>
            </a:pPr>
            <a:r>
              <a:rPr sz="2800" spc="-5" dirty="0">
                <a:latin typeface="Trebuchet MS"/>
                <a:cs typeface="Trebuchet MS"/>
              </a:rPr>
              <a:t>The </a:t>
            </a:r>
            <a:r>
              <a:rPr sz="2800" i="1" spc="-5" dirty="0">
                <a:solidFill>
                  <a:srgbClr val="CC0000"/>
                </a:solidFill>
                <a:latin typeface="Trebuchet MS"/>
                <a:cs typeface="Trebuchet MS"/>
              </a:rPr>
              <a:t>shifter </a:t>
            </a:r>
            <a:r>
              <a:rPr sz="2800" spc="-10" dirty="0">
                <a:latin typeface="Trebuchet MS"/>
                <a:cs typeface="Trebuchet MS"/>
              </a:rPr>
              <a:t>shifts </a:t>
            </a:r>
            <a:r>
              <a:rPr sz="2800" spc="-5" dirty="0">
                <a:latin typeface="Trebuchet MS"/>
                <a:cs typeface="Trebuchet MS"/>
              </a:rPr>
              <a:t>the value on Bus </a:t>
            </a:r>
            <a:r>
              <a:rPr sz="2800" i="1" spc="-5" dirty="0">
                <a:latin typeface="Trebuchet MS"/>
                <a:cs typeface="Trebuchet MS"/>
              </a:rPr>
              <a:t>B </a:t>
            </a:r>
            <a:r>
              <a:rPr sz="2800" spc="-5" dirty="0">
                <a:latin typeface="Trebuchet MS"/>
                <a:cs typeface="Trebuchet MS"/>
              </a:rPr>
              <a:t>by one </a:t>
            </a:r>
            <a:r>
              <a:rPr sz="2800" spc="-10" dirty="0">
                <a:latin typeface="Trebuchet MS"/>
                <a:cs typeface="Trebuchet MS"/>
              </a:rPr>
              <a:t>bit  </a:t>
            </a:r>
            <a:r>
              <a:rPr sz="2800" spc="-5" dirty="0">
                <a:latin typeface="Trebuchet MS"/>
                <a:cs typeface="Trebuchet MS"/>
              </a:rPr>
              <a:t>to </a:t>
            </a:r>
            <a:r>
              <a:rPr sz="2800" spc="-10" dirty="0">
                <a:latin typeface="Trebuchet MS"/>
                <a:cs typeface="Trebuchet MS"/>
              </a:rPr>
              <a:t>the </a:t>
            </a:r>
            <a:r>
              <a:rPr sz="2800" spc="-5" dirty="0">
                <a:latin typeface="Trebuchet MS"/>
                <a:cs typeface="Trebuchet MS"/>
              </a:rPr>
              <a:t>left or by one bit to </a:t>
            </a:r>
            <a:r>
              <a:rPr sz="2800" spc="-10" dirty="0">
                <a:latin typeface="Trebuchet MS"/>
                <a:cs typeface="Trebuchet MS"/>
              </a:rPr>
              <a:t>the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right</a:t>
            </a:r>
            <a:endParaRPr sz="2800" dirty="0">
              <a:latin typeface="Trebuchet MS"/>
              <a:cs typeface="Trebuchet MS"/>
            </a:endParaRPr>
          </a:p>
          <a:p>
            <a:pPr marL="12700" marR="18415">
              <a:lnSpc>
                <a:spcPts val="3020"/>
              </a:lnSpc>
              <a:spcBef>
                <a:spcPts val="1605"/>
              </a:spcBef>
            </a:pPr>
            <a:r>
              <a:rPr sz="2800" spc="-10" dirty="0">
                <a:latin typeface="Trebuchet MS"/>
                <a:cs typeface="Trebuchet MS"/>
              </a:rPr>
              <a:t>Constructed using </a:t>
            </a:r>
            <a:r>
              <a:rPr sz="2800" spc="-5" dirty="0">
                <a:latin typeface="Trebuchet MS"/>
                <a:cs typeface="Trebuchet MS"/>
              </a:rPr>
              <a:t>a </a:t>
            </a:r>
            <a:r>
              <a:rPr sz="2800" spc="-10" dirty="0">
                <a:latin typeface="Trebuchet MS"/>
                <a:cs typeface="Trebuchet MS"/>
              </a:rPr>
              <a:t>combinational </a:t>
            </a:r>
            <a:r>
              <a:rPr sz="2800" spc="-5" dirty="0">
                <a:latin typeface="Trebuchet MS"/>
                <a:cs typeface="Trebuchet MS"/>
              </a:rPr>
              <a:t>circuit so </a:t>
            </a:r>
            <a:r>
              <a:rPr sz="2800" spc="-10" dirty="0">
                <a:latin typeface="Trebuchet MS"/>
                <a:cs typeface="Trebuchet MS"/>
              </a:rPr>
              <a:t>not  dependent </a:t>
            </a:r>
            <a:r>
              <a:rPr sz="2800" spc="-5" dirty="0">
                <a:latin typeface="Trebuchet MS"/>
                <a:cs typeface="Trebuchet MS"/>
              </a:rPr>
              <a:t>on the system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clock</a:t>
            </a:r>
            <a:endParaRPr sz="2800" dirty="0">
              <a:latin typeface="Trebuchet MS"/>
              <a:cs typeface="Trebuchet MS"/>
            </a:endParaRPr>
          </a:p>
          <a:p>
            <a:pPr marL="12700" marR="5080">
              <a:lnSpc>
                <a:spcPts val="3020"/>
              </a:lnSpc>
              <a:spcBef>
                <a:spcPts val="1605"/>
              </a:spcBef>
            </a:pPr>
            <a:r>
              <a:rPr sz="2800" spc="-5" dirty="0">
                <a:latin typeface="Trebuchet MS"/>
                <a:cs typeface="Trebuchet MS"/>
              </a:rPr>
              <a:t>The shifter </a:t>
            </a:r>
            <a:r>
              <a:rPr sz="2800" spc="-10" dirty="0">
                <a:latin typeface="Trebuchet MS"/>
                <a:cs typeface="Trebuchet MS"/>
              </a:rPr>
              <a:t>can </a:t>
            </a:r>
            <a:r>
              <a:rPr sz="2800" spc="-5" dirty="0">
                <a:latin typeface="Trebuchet MS"/>
                <a:cs typeface="Trebuchet MS"/>
              </a:rPr>
              <a:t>be </a:t>
            </a:r>
            <a:r>
              <a:rPr sz="2800" spc="-10" dirty="0">
                <a:latin typeface="Trebuchet MS"/>
                <a:cs typeface="Trebuchet MS"/>
              </a:rPr>
              <a:t>designed using </a:t>
            </a:r>
            <a:r>
              <a:rPr sz="2800" i="1" spc="-5" dirty="0">
                <a:latin typeface="Trebuchet MS"/>
                <a:cs typeface="Trebuchet MS"/>
              </a:rPr>
              <a:t>n </a:t>
            </a:r>
            <a:r>
              <a:rPr sz="2800" spc="-10" dirty="0">
                <a:latin typeface="Trebuchet MS"/>
                <a:cs typeface="Trebuchet MS"/>
              </a:rPr>
              <a:t>multiplexers  with two </a:t>
            </a:r>
            <a:r>
              <a:rPr sz="2800" spc="-5" dirty="0">
                <a:latin typeface="Trebuchet MS"/>
                <a:cs typeface="Trebuchet MS"/>
              </a:rPr>
              <a:t>select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lines:</a:t>
            </a:r>
            <a:endParaRPr sz="2800" dirty="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  <a:spcBef>
                <a:spcPts val="1225"/>
              </a:spcBef>
            </a:pPr>
            <a:r>
              <a:rPr sz="2800" i="1" spc="-5" dirty="0">
                <a:latin typeface="Trebuchet MS"/>
                <a:cs typeface="Trebuchet MS"/>
              </a:rPr>
              <a:t>S </a:t>
            </a:r>
            <a:r>
              <a:rPr sz="2800" spc="-5" dirty="0">
                <a:latin typeface="Trebuchet MS"/>
                <a:cs typeface="Trebuchet MS"/>
              </a:rPr>
              <a:t>= 00 – no</a:t>
            </a:r>
            <a:r>
              <a:rPr sz="2800" spc="-3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shift</a:t>
            </a:r>
            <a:endParaRPr sz="2800" dirty="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  <a:spcBef>
                <a:spcPts val="1270"/>
              </a:spcBef>
            </a:pPr>
            <a:r>
              <a:rPr sz="2800" i="1" spc="-5" dirty="0">
                <a:latin typeface="Trebuchet MS"/>
                <a:cs typeface="Trebuchet MS"/>
              </a:rPr>
              <a:t>S </a:t>
            </a:r>
            <a:r>
              <a:rPr sz="2800" spc="-5" dirty="0">
                <a:latin typeface="Trebuchet MS"/>
                <a:cs typeface="Trebuchet MS"/>
              </a:rPr>
              <a:t>= 01 – right</a:t>
            </a:r>
            <a:r>
              <a:rPr sz="2800" spc="-3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shift</a:t>
            </a:r>
            <a:endParaRPr sz="2800" dirty="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  <a:spcBef>
                <a:spcPts val="1265"/>
              </a:spcBef>
            </a:pPr>
            <a:r>
              <a:rPr sz="2800" i="1" spc="-5" dirty="0">
                <a:latin typeface="Trebuchet MS"/>
                <a:cs typeface="Trebuchet MS"/>
              </a:rPr>
              <a:t>S </a:t>
            </a:r>
            <a:r>
              <a:rPr sz="2800" spc="-5" dirty="0">
                <a:latin typeface="Trebuchet MS"/>
                <a:cs typeface="Trebuchet MS"/>
              </a:rPr>
              <a:t>= 10 – left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shift</a:t>
            </a:r>
            <a:endParaRPr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81208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5839-05F2-47B3-A270-AA1B6D1E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415" y="578215"/>
            <a:ext cx="2957170" cy="794372"/>
          </a:xfrm>
        </p:spPr>
        <p:txBody>
          <a:bodyPr>
            <a:normAutofit/>
          </a:bodyPr>
          <a:lstStyle/>
          <a:p>
            <a:r>
              <a:rPr lang="en-US" dirty="0"/>
              <a:t>The Shifter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3A4D94-7D0F-4ACF-9E39-09FF7491A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15" y="1652108"/>
            <a:ext cx="89535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2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5839-05F2-47B3-A270-AA1B6D1E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4372"/>
          </a:xfrm>
        </p:spPr>
        <p:txBody>
          <a:bodyPr/>
          <a:lstStyle/>
          <a:p>
            <a:r>
              <a:rPr lang="en-US" dirty="0"/>
              <a:t>Simple Computer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B8C7-02A9-4E20-B82D-B85ACCAF6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584"/>
            <a:ext cx="10515600" cy="5082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1.</a:t>
            </a:r>
            <a:r>
              <a:rPr lang="en-US" sz="2400" b="1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Datapath</a:t>
            </a:r>
            <a:r>
              <a:rPr lang="en-US" sz="2400" b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, which consists of:</a:t>
            </a:r>
          </a:p>
          <a:p>
            <a:pPr marL="0" indent="0">
              <a:buNone/>
            </a:pPr>
            <a:r>
              <a:rPr lang="en-US" sz="2400" b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A set of registers</a:t>
            </a:r>
          </a:p>
          <a:p>
            <a:pPr marL="0" indent="0">
              <a:buNone/>
            </a:pPr>
            <a:r>
              <a:rPr lang="en-US" sz="2400" b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The micro-operations performed on data stored in the registers</a:t>
            </a:r>
          </a:p>
          <a:p>
            <a:pPr marL="0" indent="0">
              <a:buNone/>
            </a:pPr>
            <a:r>
              <a:rPr lang="en-US" sz="2400" b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The control interface</a:t>
            </a:r>
          </a:p>
          <a:p>
            <a:pPr marL="0" indent="0">
              <a:buNone/>
            </a:pPr>
            <a:r>
              <a:rPr lang="en-US" sz="2400" b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2. </a:t>
            </a:r>
            <a:r>
              <a:rPr lang="en-US" sz="2400" b="1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Control Unit</a:t>
            </a:r>
            <a:r>
              <a:rPr lang="en-US" sz="2400" b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, which provides signals that control micro-operations performed in the Datapath and other components </a:t>
            </a:r>
          </a:p>
          <a:p>
            <a:pPr marL="0" indent="0">
              <a:buNone/>
            </a:pPr>
            <a:endParaRPr lang="en-US" sz="2400" b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2400" b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In computer systems, a shared arithmetic/logic unit (ALU) is used to perform micro-operations</a:t>
            </a:r>
          </a:p>
          <a:p>
            <a:pPr marL="0" indent="0">
              <a:buNone/>
            </a:pPr>
            <a:r>
              <a:rPr lang="en-US" sz="2400" b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The contents of registers are transferred to the ALU, which performs the operation and then transfers them to the destination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816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5839-05F2-47B3-A270-AA1B6D1E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90" y="711560"/>
            <a:ext cx="3809214" cy="794372"/>
          </a:xfrm>
        </p:spPr>
        <p:txBody>
          <a:bodyPr>
            <a:normAutofit/>
          </a:bodyPr>
          <a:lstStyle/>
          <a:p>
            <a:r>
              <a:rPr lang="en-US" altLang="zh-CN" dirty="0"/>
              <a:t>Datapath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F6D70D-9D61-428F-A8CE-69DB92B08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430" y="0"/>
            <a:ext cx="5123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8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5839-05F2-47B3-A270-AA1B6D1E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915" y="325480"/>
            <a:ext cx="9744330" cy="794372"/>
          </a:xfrm>
        </p:spPr>
        <p:txBody>
          <a:bodyPr>
            <a:normAutofit/>
          </a:bodyPr>
          <a:lstStyle/>
          <a:p>
            <a:r>
              <a:rPr lang="en-US" dirty="0"/>
              <a:t>Denotation of the registers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8E115-8F87-400A-B0C3-2E595EFD361A}"/>
              </a:ext>
            </a:extLst>
          </p:cNvPr>
          <p:cNvSpPr txBox="1"/>
          <p:nvPr/>
        </p:nvSpPr>
        <p:spPr>
          <a:xfrm>
            <a:off x="1095603" y="1578745"/>
            <a:ext cx="98489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Registers are denoted by uppercase letters (followed by numbers)</a:t>
            </a:r>
          </a:p>
          <a:p>
            <a:endParaRPr lang="en-US" sz="2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The individual flip-flops in a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n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bit register are numbered from 0 to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-1 with 0 the LSB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AF084-6674-44AA-A398-953CD5E3E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585" y="3709596"/>
            <a:ext cx="5102262" cy="125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8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5839-05F2-47B3-A270-AA1B6D1E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915" y="325480"/>
            <a:ext cx="9744330" cy="794372"/>
          </a:xfrm>
        </p:spPr>
        <p:txBody>
          <a:bodyPr>
            <a:normAutofit/>
          </a:bodyPr>
          <a:lstStyle/>
          <a:p>
            <a:r>
              <a:rPr lang="en-US" dirty="0"/>
              <a:t>Denotation of data transfer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5AEC4986-9B57-4713-9DF9-372D22BCAECE}"/>
              </a:ext>
            </a:extLst>
          </p:cNvPr>
          <p:cNvSpPr txBox="1"/>
          <p:nvPr/>
        </p:nvSpPr>
        <p:spPr>
          <a:xfrm>
            <a:off x="1519654" y="1335424"/>
            <a:ext cx="9443720" cy="4657044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5400" marR="873125">
              <a:lnSpc>
                <a:spcPts val="2810"/>
              </a:lnSpc>
              <a:spcBef>
                <a:spcPts val="455"/>
              </a:spcBef>
            </a:pPr>
            <a:r>
              <a:rPr sz="2600" spc="-5" dirty="0">
                <a:latin typeface="Trebuchet MS"/>
                <a:cs typeface="Trebuchet MS"/>
              </a:rPr>
              <a:t>Data transfer </a:t>
            </a:r>
            <a:r>
              <a:rPr sz="2600" dirty="0">
                <a:latin typeface="Trebuchet MS"/>
                <a:cs typeface="Trebuchet MS"/>
              </a:rPr>
              <a:t>from one register to </a:t>
            </a:r>
            <a:r>
              <a:rPr sz="2600" spc="-5" dirty="0">
                <a:latin typeface="Trebuchet MS"/>
                <a:cs typeface="Trebuchet MS"/>
              </a:rPr>
              <a:t>another is  denoted using the </a:t>
            </a:r>
            <a:r>
              <a:rPr sz="2600" spc="220" dirty="0">
                <a:latin typeface="DejaVu Sans Condensed"/>
                <a:cs typeface="DejaVu Sans Condensed"/>
              </a:rPr>
              <a:t>←</a:t>
            </a:r>
            <a:r>
              <a:rPr sz="2600" spc="-195" dirty="0">
                <a:latin typeface="DejaVu Sans Condensed"/>
                <a:cs typeface="DejaVu Sans Condensed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operator</a:t>
            </a:r>
            <a:endParaRPr lang="en-US" sz="2600" dirty="0">
              <a:latin typeface="Trebuchet MS"/>
              <a:cs typeface="Trebuchet MS"/>
            </a:endParaRPr>
          </a:p>
          <a:p>
            <a:pPr marL="25400" marR="873125">
              <a:lnSpc>
                <a:spcPts val="2810"/>
              </a:lnSpc>
              <a:spcBef>
                <a:spcPts val="455"/>
              </a:spcBef>
            </a:pPr>
            <a:r>
              <a:rPr lang="en-US" sz="2600" i="1" spc="-5" dirty="0">
                <a:latin typeface="Trebuchet MS"/>
                <a:cs typeface="Trebuchet MS"/>
              </a:rPr>
              <a:t>                                 </a:t>
            </a:r>
            <a:r>
              <a:rPr sz="2600" i="1" spc="-5" dirty="0">
                <a:latin typeface="Trebuchet MS"/>
                <a:cs typeface="Trebuchet MS"/>
              </a:rPr>
              <a:t>R</a:t>
            </a:r>
            <a:r>
              <a:rPr sz="2600" spc="-5" dirty="0">
                <a:latin typeface="Trebuchet MS"/>
                <a:cs typeface="Trebuchet MS"/>
              </a:rPr>
              <a:t>2 </a:t>
            </a:r>
            <a:r>
              <a:rPr sz="2600" spc="220" dirty="0">
                <a:latin typeface="DejaVu Sans Condensed"/>
                <a:cs typeface="DejaVu Sans Condensed"/>
              </a:rPr>
              <a:t>←</a:t>
            </a:r>
            <a:r>
              <a:rPr sz="2600" spc="-254" dirty="0">
                <a:latin typeface="DejaVu Sans Condensed"/>
                <a:cs typeface="DejaVu Sans Condensed"/>
              </a:rPr>
              <a:t> </a:t>
            </a:r>
            <a:r>
              <a:rPr sz="2600" i="1" spc="-5" dirty="0">
                <a:latin typeface="Trebuchet MS"/>
                <a:cs typeface="Trebuchet MS"/>
              </a:rPr>
              <a:t>R</a:t>
            </a:r>
            <a:r>
              <a:rPr sz="2600" spc="-5" dirty="0">
                <a:latin typeface="Trebuchet MS"/>
                <a:cs typeface="Trebuchet MS"/>
              </a:rPr>
              <a:t>1</a:t>
            </a:r>
            <a:endParaRPr sz="2600" dirty="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1290"/>
              </a:spcBef>
            </a:pPr>
            <a:r>
              <a:rPr sz="2600" i="1" spc="-5" dirty="0">
                <a:latin typeface="Trebuchet MS"/>
                <a:cs typeface="Trebuchet MS"/>
              </a:rPr>
              <a:t>R</a:t>
            </a:r>
            <a:r>
              <a:rPr sz="2600" spc="-5" dirty="0">
                <a:latin typeface="Trebuchet MS"/>
                <a:cs typeface="Trebuchet MS"/>
              </a:rPr>
              <a:t>1 is </a:t>
            </a:r>
            <a:r>
              <a:rPr sz="2600" dirty="0">
                <a:latin typeface="Trebuchet MS"/>
                <a:cs typeface="Trebuchet MS"/>
              </a:rPr>
              <a:t>the source of transfer and </a:t>
            </a:r>
            <a:r>
              <a:rPr sz="2600" i="1" spc="-5" dirty="0">
                <a:latin typeface="Trebuchet MS"/>
                <a:cs typeface="Trebuchet MS"/>
              </a:rPr>
              <a:t>R</a:t>
            </a:r>
            <a:r>
              <a:rPr sz="2600" spc="-5" dirty="0">
                <a:latin typeface="Trebuchet MS"/>
                <a:cs typeface="Trebuchet MS"/>
              </a:rPr>
              <a:t>2 the</a:t>
            </a:r>
            <a:r>
              <a:rPr sz="2600" spc="-8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destination</a:t>
            </a:r>
            <a:endParaRPr sz="2600" dirty="0">
              <a:latin typeface="Trebuchet MS"/>
              <a:cs typeface="Trebuchet MS"/>
            </a:endParaRPr>
          </a:p>
          <a:p>
            <a:pPr marL="25400" marR="360045">
              <a:lnSpc>
                <a:spcPts val="2810"/>
              </a:lnSpc>
              <a:spcBef>
                <a:spcPts val="1635"/>
              </a:spcBef>
            </a:pPr>
            <a:r>
              <a:rPr sz="2600" spc="-5" dirty="0">
                <a:latin typeface="Trebuchet MS"/>
                <a:cs typeface="Trebuchet MS"/>
              </a:rPr>
              <a:t>Conditional </a:t>
            </a:r>
            <a:r>
              <a:rPr sz="2600" dirty="0">
                <a:latin typeface="Trebuchet MS"/>
                <a:cs typeface="Trebuchet MS"/>
              </a:rPr>
              <a:t>statements </a:t>
            </a:r>
            <a:r>
              <a:rPr sz="2600" spc="-5" dirty="0">
                <a:latin typeface="Trebuchet MS"/>
                <a:cs typeface="Trebuchet MS"/>
              </a:rPr>
              <a:t>used when data transfer  occurs </a:t>
            </a:r>
            <a:r>
              <a:rPr sz="2600" dirty="0">
                <a:latin typeface="Trebuchet MS"/>
                <a:cs typeface="Trebuchet MS"/>
              </a:rPr>
              <a:t>only on </a:t>
            </a:r>
            <a:r>
              <a:rPr sz="2600" spc="-5" dirty="0">
                <a:latin typeface="Trebuchet MS"/>
                <a:cs typeface="Trebuchet MS"/>
              </a:rPr>
              <a:t>receiving </a:t>
            </a:r>
            <a:r>
              <a:rPr sz="2600" dirty="0">
                <a:latin typeface="Trebuchet MS"/>
                <a:cs typeface="Trebuchet MS"/>
              </a:rPr>
              <a:t>a </a:t>
            </a:r>
            <a:r>
              <a:rPr sz="2600" spc="-5" dirty="0">
                <a:latin typeface="Trebuchet MS"/>
                <a:cs typeface="Trebuchet MS"/>
              </a:rPr>
              <a:t>control</a:t>
            </a:r>
            <a:r>
              <a:rPr lang="en-US" sz="2600" spc="-15" dirty="0">
                <a:latin typeface="Trebuchet MS"/>
                <a:cs typeface="Trebuchet MS"/>
              </a:rPr>
              <a:t> </a:t>
            </a:r>
            <a:r>
              <a:rPr lang="en-US" sz="2600" dirty="0">
                <a:latin typeface="Trebuchet MS"/>
                <a:cs typeface="Trebuchet MS"/>
              </a:rPr>
              <a:t>signal</a:t>
            </a:r>
          </a:p>
          <a:p>
            <a:pPr marR="4416425" algn="r">
              <a:lnSpc>
                <a:spcPct val="100000"/>
              </a:lnSpc>
              <a:spcBef>
                <a:spcPts val="1085"/>
              </a:spcBef>
            </a:pPr>
            <a:r>
              <a:rPr lang="en-US" sz="2600" i="1" spc="5" dirty="0">
                <a:latin typeface="Trebuchet MS"/>
                <a:cs typeface="Trebuchet MS"/>
              </a:rPr>
              <a:t>K</a:t>
            </a:r>
            <a:r>
              <a:rPr lang="en-US" sz="2550" spc="7" baseline="-21241" dirty="0">
                <a:latin typeface="Trebuchet MS"/>
                <a:cs typeface="Trebuchet MS"/>
              </a:rPr>
              <a:t>1</a:t>
            </a:r>
            <a:r>
              <a:rPr lang="en-US" sz="2600" i="1" spc="5" dirty="0">
                <a:latin typeface="Trebuchet MS"/>
                <a:cs typeface="Trebuchet MS"/>
              </a:rPr>
              <a:t>: </a:t>
            </a:r>
            <a:r>
              <a:rPr lang="en-US" sz="2600" i="1" spc="-5" dirty="0">
                <a:latin typeface="Trebuchet MS"/>
                <a:cs typeface="Trebuchet MS"/>
              </a:rPr>
              <a:t>R</a:t>
            </a:r>
            <a:r>
              <a:rPr lang="en-US" sz="2600" spc="-5" dirty="0">
                <a:latin typeface="Trebuchet MS"/>
                <a:cs typeface="Trebuchet MS"/>
              </a:rPr>
              <a:t>2 </a:t>
            </a:r>
            <a:r>
              <a:rPr lang="en-US" sz="2600" spc="220" dirty="0">
                <a:latin typeface="DejaVu Sans Condensed"/>
                <a:cs typeface="DejaVu Sans Condensed"/>
              </a:rPr>
              <a:t>←</a:t>
            </a:r>
            <a:r>
              <a:rPr lang="en-US" sz="2600" spc="-260" dirty="0">
                <a:latin typeface="DejaVu Sans Condensed"/>
                <a:cs typeface="DejaVu Sans Condensed"/>
              </a:rPr>
              <a:t> </a:t>
            </a:r>
            <a:r>
              <a:rPr lang="en-US" sz="2600" i="1" spc="-5" dirty="0">
                <a:latin typeface="Trebuchet MS"/>
                <a:cs typeface="Trebuchet MS"/>
              </a:rPr>
              <a:t>R</a:t>
            </a:r>
            <a:r>
              <a:rPr lang="en-US" sz="2600" spc="-5" dirty="0">
                <a:latin typeface="Trebuchet MS"/>
                <a:cs typeface="Trebuchet MS"/>
              </a:rPr>
              <a:t>1</a:t>
            </a:r>
            <a:endParaRPr lang="en-US" sz="2600" dirty="0">
              <a:latin typeface="Trebuchet MS"/>
              <a:cs typeface="Trebuchet MS"/>
            </a:endParaRPr>
          </a:p>
          <a:p>
            <a:pPr marL="25400" marR="473075">
              <a:lnSpc>
                <a:spcPts val="2810"/>
              </a:lnSpc>
              <a:spcBef>
                <a:spcPts val="1135"/>
              </a:spcBef>
            </a:pPr>
            <a:r>
              <a:rPr sz="2600" i="1" spc="5" dirty="0">
                <a:latin typeface="Trebuchet MS"/>
                <a:cs typeface="Trebuchet MS"/>
              </a:rPr>
              <a:t>K</a:t>
            </a:r>
            <a:r>
              <a:rPr sz="2550" spc="7" baseline="-21241" dirty="0">
                <a:latin typeface="Trebuchet MS"/>
                <a:cs typeface="Trebuchet MS"/>
              </a:rPr>
              <a:t>1 </a:t>
            </a:r>
            <a:r>
              <a:rPr sz="2600" spc="-5" dirty="0">
                <a:latin typeface="Trebuchet MS"/>
                <a:cs typeface="Trebuchet MS"/>
              </a:rPr>
              <a:t>can be any Boolean function </a:t>
            </a:r>
            <a:r>
              <a:rPr sz="2600" dirty="0">
                <a:latin typeface="Trebuchet MS"/>
                <a:cs typeface="Trebuchet MS"/>
              </a:rPr>
              <a:t>or </a:t>
            </a:r>
            <a:r>
              <a:rPr sz="2600" spc="-5" dirty="0">
                <a:latin typeface="Trebuchet MS"/>
                <a:cs typeface="Trebuchet MS"/>
              </a:rPr>
              <a:t>variable that  evaluates </a:t>
            </a:r>
            <a:r>
              <a:rPr sz="2600" dirty="0">
                <a:latin typeface="Trebuchet MS"/>
                <a:cs typeface="Trebuchet MS"/>
              </a:rPr>
              <a:t>to 0 </a:t>
            </a:r>
            <a:r>
              <a:rPr sz="2600" spc="-5" dirty="0">
                <a:latin typeface="Trebuchet MS"/>
                <a:cs typeface="Trebuchet MS"/>
              </a:rPr>
              <a:t>or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1</a:t>
            </a:r>
          </a:p>
          <a:p>
            <a:pPr marL="1397000">
              <a:lnSpc>
                <a:spcPct val="100000"/>
              </a:lnSpc>
              <a:spcBef>
                <a:spcPts val="1250"/>
              </a:spcBef>
            </a:pPr>
            <a:r>
              <a:rPr lang="en-US" sz="2600" i="1" spc="5" dirty="0">
                <a:latin typeface="Trebuchet MS"/>
                <a:cs typeface="Trebuchet MS"/>
              </a:rPr>
              <a:t>		    </a:t>
            </a:r>
            <a:r>
              <a:rPr sz="2600" i="1" spc="5" dirty="0">
                <a:latin typeface="Trebuchet MS"/>
                <a:cs typeface="Trebuchet MS"/>
              </a:rPr>
              <a:t>K</a:t>
            </a:r>
            <a:r>
              <a:rPr sz="2550" spc="7" baseline="-21241" dirty="0">
                <a:latin typeface="Trebuchet MS"/>
                <a:cs typeface="Trebuchet MS"/>
              </a:rPr>
              <a:t>3</a:t>
            </a:r>
            <a:r>
              <a:rPr sz="2600" i="1" spc="5" dirty="0">
                <a:latin typeface="Trebuchet MS"/>
                <a:cs typeface="Trebuchet MS"/>
              </a:rPr>
              <a:t>: </a:t>
            </a:r>
            <a:r>
              <a:rPr sz="2600" i="1" spc="-5" dirty="0">
                <a:latin typeface="Trebuchet MS"/>
                <a:cs typeface="Trebuchet MS"/>
              </a:rPr>
              <a:t>R</a:t>
            </a:r>
            <a:r>
              <a:rPr sz="2600" spc="-5" dirty="0">
                <a:latin typeface="Trebuchet MS"/>
                <a:cs typeface="Trebuchet MS"/>
              </a:rPr>
              <a:t>2 </a:t>
            </a:r>
            <a:r>
              <a:rPr sz="2600" spc="220" dirty="0">
                <a:latin typeface="DejaVu Sans Condensed"/>
                <a:cs typeface="DejaVu Sans Condensed"/>
              </a:rPr>
              <a:t>←</a:t>
            </a:r>
            <a:r>
              <a:rPr sz="2600" spc="-475" dirty="0">
                <a:latin typeface="DejaVu Sans Condensed"/>
                <a:cs typeface="DejaVu Sans Condensed"/>
              </a:rPr>
              <a:t> </a:t>
            </a:r>
            <a:r>
              <a:rPr sz="2600" i="1" dirty="0">
                <a:latin typeface="Trebuchet MS"/>
                <a:cs typeface="Trebuchet MS"/>
              </a:rPr>
              <a:t>R</a:t>
            </a:r>
            <a:r>
              <a:rPr sz="2600" dirty="0">
                <a:latin typeface="Trebuchet MS"/>
                <a:cs typeface="Trebuchet MS"/>
              </a:rPr>
              <a:t>1, </a:t>
            </a:r>
            <a:r>
              <a:rPr sz="2400" i="1" spc="65" dirty="0">
                <a:latin typeface="Trebuchet MS"/>
                <a:cs typeface="Trebuchet MS"/>
              </a:rPr>
              <a:t>R</a:t>
            </a:r>
            <a:r>
              <a:rPr sz="2400" spc="65" dirty="0">
                <a:latin typeface="Trebuchet MS"/>
                <a:cs typeface="Trebuchet MS"/>
              </a:rPr>
              <a:t>1</a:t>
            </a:r>
            <a:r>
              <a:rPr sz="2400" spc="65" dirty="0">
                <a:latin typeface="DejaVu Sans Condensed"/>
                <a:cs typeface="DejaVu Sans Condensed"/>
              </a:rPr>
              <a:t>← </a:t>
            </a:r>
            <a:r>
              <a:rPr sz="2400" i="1" spc="-5" dirty="0">
                <a:latin typeface="Trebuchet MS"/>
                <a:cs typeface="Trebuchet MS"/>
              </a:rPr>
              <a:t>R</a:t>
            </a:r>
            <a:r>
              <a:rPr sz="2400" spc="-5" dirty="0">
                <a:latin typeface="Trebuchet MS"/>
                <a:cs typeface="Trebuchet MS"/>
              </a:rPr>
              <a:t>2</a:t>
            </a: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2456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D0B7EB-586C-461C-A936-B4069C1B3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950" y="0"/>
            <a:ext cx="5123922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491E5F7-7C3B-42F2-A27B-B59877FD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90" y="711560"/>
            <a:ext cx="2754250" cy="79437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Datapath</a:t>
            </a:r>
            <a:endParaRPr lang="en-US" sz="3600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BAE343F-A998-45B3-8AA0-F7FE5B62F141}"/>
              </a:ext>
            </a:extLst>
          </p:cNvPr>
          <p:cNvSpPr txBox="1"/>
          <p:nvPr/>
        </p:nvSpPr>
        <p:spPr>
          <a:xfrm>
            <a:off x="8011707" y="711560"/>
            <a:ext cx="3194685" cy="558832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800" spc="-114" dirty="0">
                <a:latin typeface="Trebuchet MS"/>
                <a:cs typeface="Trebuchet MS"/>
              </a:rPr>
              <a:t>To </a:t>
            </a:r>
            <a:r>
              <a:rPr sz="1800" spc="-5" dirty="0">
                <a:latin typeface="Trebuchet MS"/>
                <a:cs typeface="Trebuchet MS"/>
              </a:rPr>
              <a:t>perform </a:t>
            </a:r>
            <a:r>
              <a:rPr sz="1800" i="1" spc="-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1 </a:t>
            </a:r>
            <a:r>
              <a:rPr sz="1800" spc="150" dirty="0">
                <a:latin typeface="DejaVu Sans Condensed"/>
                <a:cs typeface="DejaVu Sans Condensed"/>
              </a:rPr>
              <a:t>← </a:t>
            </a:r>
            <a:r>
              <a:rPr sz="1800" i="1" spc="-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2 </a:t>
            </a:r>
            <a:r>
              <a:rPr sz="1800" dirty="0">
                <a:latin typeface="Trebuchet MS"/>
                <a:cs typeface="Trebuchet MS"/>
              </a:rPr>
              <a:t>+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R3</a:t>
            </a:r>
            <a:endParaRPr sz="1800" dirty="0">
              <a:latin typeface="Trebuchet MS"/>
              <a:cs typeface="Trebuchet MS"/>
            </a:endParaRPr>
          </a:p>
          <a:p>
            <a:pPr marL="12700" marR="116205">
              <a:lnSpc>
                <a:spcPct val="80000"/>
              </a:lnSpc>
              <a:spcBef>
                <a:spcPts val="1600"/>
              </a:spcBef>
            </a:pP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10" dirty="0">
                <a:latin typeface="Trebuchet MS"/>
                <a:cs typeface="Trebuchet MS"/>
              </a:rPr>
              <a:t>control </a:t>
            </a:r>
            <a:r>
              <a:rPr sz="1800" spc="-5" dirty="0">
                <a:latin typeface="Trebuchet MS"/>
                <a:cs typeface="Trebuchet MS"/>
              </a:rPr>
              <a:t>unit must provide  the following </a:t>
            </a:r>
            <a:r>
              <a:rPr sz="1800" spc="-10" dirty="0">
                <a:latin typeface="Trebuchet MS"/>
                <a:cs typeface="Trebuchet MS"/>
              </a:rPr>
              <a:t>control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inputs:</a:t>
            </a:r>
            <a:endParaRPr lang="en-US" sz="1800" spc="-5" dirty="0">
              <a:latin typeface="Trebuchet MS"/>
              <a:cs typeface="Trebuchet MS"/>
            </a:endParaRPr>
          </a:p>
          <a:p>
            <a:pPr marL="12700" marR="116205">
              <a:lnSpc>
                <a:spcPct val="80000"/>
              </a:lnSpc>
              <a:spcBef>
                <a:spcPts val="160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245745" marR="127635" indent="-233679">
              <a:lnSpc>
                <a:spcPct val="80000"/>
              </a:lnSpc>
              <a:spcBef>
                <a:spcPts val="600"/>
              </a:spcBef>
              <a:buAutoNum type="arabicPeriod"/>
              <a:tabLst>
                <a:tab pos="246379" algn="l"/>
              </a:tabLst>
            </a:pPr>
            <a:r>
              <a:rPr sz="1800" i="1" dirty="0">
                <a:solidFill>
                  <a:srgbClr val="CC0000"/>
                </a:solidFill>
                <a:latin typeface="Trebuchet MS"/>
                <a:cs typeface="Trebuchet MS"/>
              </a:rPr>
              <a:t>A select</a:t>
            </a:r>
            <a:r>
              <a:rPr sz="1800" dirty="0">
                <a:latin typeface="Trebuchet MS"/>
                <a:cs typeface="Trebuchet MS"/>
              </a:rPr>
              <a:t>, </a:t>
            </a:r>
            <a:r>
              <a:rPr sz="1800" spc="-5" dirty="0">
                <a:latin typeface="Trebuchet MS"/>
                <a:cs typeface="Trebuchet MS"/>
              </a:rPr>
              <a:t>to place </a:t>
            </a:r>
            <a:r>
              <a:rPr sz="1800" spc="-10" dirty="0">
                <a:latin typeface="Trebuchet MS"/>
                <a:cs typeface="Trebuchet MS"/>
              </a:rPr>
              <a:t>contents  </a:t>
            </a:r>
            <a:r>
              <a:rPr sz="1800" spc="-5" dirty="0">
                <a:latin typeface="Trebuchet MS"/>
                <a:cs typeface="Trebuchet MS"/>
              </a:rPr>
              <a:t>of </a:t>
            </a:r>
            <a:r>
              <a:rPr sz="1800" i="1" spc="-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2 onto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i="1" spc="-5" dirty="0">
                <a:latin typeface="Trebuchet MS"/>
                <a:cs typeface="Trebuchet MS"/>
              </a:rPr>
              <a:t>data </a:t>
            </a:r>
            <a:r>
              <a:rPr sz="1800" spc="-5" dirty="0">
                <a:latin typeface="Trebuchet MS"/>
                <a:cs typeface="Trebuchet MS"/>
              </a:rPr>
              <a:t>and </a:t>
            </a:r>
            <a:r>
              <a:rPr sz="1800" dirty="0">
                <a:latin typeface="Trebuchet MS"/>
                <a:cs typeface="Trebuchet MS"/>
              </a:rPr>
              <a:t>Bus</a:t>
            </a:r>
            <a:r>
              <a:rPr sz="1800" spc="-3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</a:p>
          <a:p>
            <a:pPr marL="245745" marR="5080" indent="-233679">
              <a:lnSpc>
                <a:spcPct val="80000"/>
              </a:lnSpc>
              <a:spcBef>
                <a:spcPts val="600"/>
              </a:spcBef>
              <a:buAutoNum type="arabicPeriod"/>
              <a:tabLst>
                <a:tab pos="246379" algn="l"/>
              </a:tabLst>
            </a:pPr>
            <a:r>
              <a:rPr sz="1800" i="1" dirty="0">
                <a:solidFill>
                  <a:srgbClr val="CC0000"/>
                </a:solidFill>
                <a:latin typeface="Trebuchet MS"/>
                <a:cs typeface="Trebuchet MS"/>
              </a:rPr>
              <a:t>B </a:t>
            </a:r>
            <a:r>
              <a:rPr sz="1800" i="1" spc="-5" dirty="0">
                <a:solidFill>
                  <a:srgbClr val="CC0000"/>
                </a:solidFill>
                <a:latin typeface="Trebuchet MS"/>
                <a:cs typeface="Trebuchet MS"/>
              </a:rPr>
              <a:t>select </a:t>
            </a:r>
            <a:r>
              <a:rPr sz="1800" spc="-5" dirty="0">
                <a:latin typeface="Trebuchet MS"/>
                <a:cs typeface="Trebuchet MS"/>
              </a:rPr>
              <a:t>to place </a:t>
            </a:r>
            <a:r>
              <a:rPr sz="1800" spc="-10" dirty="0">
                <a:latin typeface="Trebuchet MS"/>
                <a:cs typeface="Trebuchet MS"/>
              </a:rPr>
              <a:t>contents </a:t>
            </a:r>
            <a:r>
              <a:rPr sz="1800" spc="-5" dirty="0">
                <a:latin typeface="Trebuchet MS"/>
                <a:cs typeface="Trebuchet MS"/>
              </a:rPr>
              <a:t>of  </a:t>
            </a:r>
            <a:r>
              <a:rPr sz="1800" i="1" spc="-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3 onto </a:t>
            </a:r>
            <a:r>
              <a:rPr sz="1800" dirty="0">
                <a:latin typeface="Trebuchet MS"/>
                <a:cs typeface="Trebuchet MS"/>
              </a:rPr>
              <a:t>0 </a:t>
            </a:r>
            <a:r>
              <a:rPr sz="1800" spc="-5" dirty="0">
                <a:latin typeface="Trebuchet MS"/>
                <a:cs typeface="Trebuchet MS"/>
              </a:rPr>
              <a:t>input of MUX </a:t>
            </a:r>
            <a:r>
              <a:rPr sz="1800" dirty="0">
                <a:latin typeface="Trebuchet MS"/>
                <a:cs typeface="Trebuchet MS"/>
              </a:rPr>
              <a:t>B;  </a:t>
            </a:r>
            <a:r>
              <a:rPr sz="1800" spc="-5" dirty="0">
                <a:latin typeface="Trebuchet MS"/>
                <a:cs typeface="Trebuchet MS"/>
              </a:rPr>
              <a:t>and </a:t>
            </a:r>
            <a:r>
              <a:rPr sz="1800" i="1" spc="-5" dirty="0">
                <a:solidFill>
                  <a:srgbClr val="CC0000"/>
                </a:solidFill>
                <a:latin typeface="Trebuchet MS"/>
                <a:cs typeface="Trebuchet MS"/>
              </a:rPr>
              <a:t>MB </a:t>
            </a:r>
            <a:r>
              <a:rPr sz="1800" i="1" dirty="0">
                <a:solidFill>
                  <a:srgbClr val="CC0000"/>
                </a:solidFill>
                <a:latin typeface="Trebuchet MS"/>
                <a:cs typeface="Trebuchet MS"/>
              </a:rPr>
              <a:t>select </a:t>
            </a:r>
            <a:r>
              <a:rPr sz="1800" spc="-5" dirty="0">
                <a:latin typeface="Trebuchet MS"/>
                <a:cs typeface="Trebuchet MS"/>
              </a:rPr>
              <a:t>to put </a:t>
            </a:r>
            <a:r>
              <a:rPr sz="1800" dirty="0">
                <a:latin typeface="Trebuchet MS"/>
                <a:cs typeface="Trebuchet MS"/>
              </a:rPr>
              <a:t>0 </a:t>
            </a:r>
            <a:r>
              <a:rPr sz="1800" spc="-5" dirty="0">
                <a:latin typeface="Trebuchet MS"/>
                <a:cs typeface="Trebuchet MS"/>
              </a:rPr>
              <a:t>input  of MUX </a:t>
            </a:r>
            <a:r>
              <a:rPr sz="1800" dirty="0">
                <a:latin typeface="Trebuchet MS"/>
                <a:cs typeface="Trebuchet MS"/>
              </a:rPr>
              <a:t>B </a:t>
            </a:r>
            <a:r>
              <a:rPr sz="1800" spc="-5" dirty="0">
                <a:latin typeface="Trebuchet MS"/>
                <a:cs typeface="Trebuchet MS"/>
              </a:rPr>
              <a:t>onto </a:t>
            </a:r>
            <a:r>
              <a:rPr sz="1800" dirty="0">
                <a:latin typeface="Trebuchet MS"/>
                <a:cs typeface="Trebuchet MS"/>
              </a:rPr>
              <a:t>Bus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B</a:t>
            </a:r>
            <a:endParaRPr sz="1800" dirty="0">
              <a:latin typeface="Trebuchet MS"/>
              <a:cs typeface="Trebuchet MS"/>
            </a:endParaRPr>
          </a:p>
          <a:p>
            <a:pPr marL="245745" indent="-233679" algn="just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246379" algn="l"/>
              </a:tabLst>
            </a:pPr>
            <a:r>
              <a:rPr sz="1800" i="1" dirty="0">
                <a:solidFill>
                  <a:srgbClr val="CC0000"/>
                </a:solidFill>
                <a:latin typeface="Trebuchet MS"/>
                <a:cs typeface="Trebuchet MS"/>
              </a:rPr>
              <a:t>G select</a:t>
            </a:r>
            <a:r>
              <a:rPr sz="1800" dirty="0">
                <a:latin typeface="Trebuchet MS"/>
                <a:cs typeface="Trebuchet MS"/>
              </a:rPr>
              <a:t>, </a:t>
            </a:r>
            <a:r>
              <a:rPr sz="1800" spc="-5" dirty="0">
                <a:latin typeface="Trebuchet MS"/>
                <a:cs typeface="Trebuchet MS"/>
              </a:rPr>
              <a:t>to complete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A+B</a:t>
            </a:r>
            <a:endParaRPr sz="1800" dirty="0">
              <a:latin typeface="Trebuchet MS"/>
              <a:cs typeface="Trebuchet MS"/>
            </a:endParaRPr>
          </a:p>
          <a:p>
            <a:pPr marL="245745" indent="-233679" algn="just">
              <a:lnSpc>
                <a:spcPts val="1945"/>
              </a:lnSpc>
              <a:spcBef>
                <a:spcPts val="165"/>
              </a:spcBef>
              <a:buAutoNum type="arabicPeriod"/>
              <a:tabLst>
                <a:tab pos="246379" algn="l"/>
              </a:tabLst>
            </a:pPr>
            <a:r>
              <a:rPr sz="1800" i="1" spc="-5" dirty="0">
                <a:solidFill>
                  <a:srgbClr val="CC0000"/>
                </a:solidFill>
                <a:latin typeface="Trebuchet MS"/>
                <a:cs typeface="Trebuchet MS"/>
              </a:rPr>
              <a:t>MF select</a:t>
            </a:r>
            <a:r>
              <a:rPr sz="1800" spc="-5" dirty="0">
                <a:latin typeface="Trebuchet MS"/>
                <a:cs typeface="Trebuchet MS"/>
              </a:rPr>
              <a:t>, to place the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ALU</a:t>
            </a:r>
            <a:endParaRPr sz="1800" dirty="0">
              <a:latin typeface="Trebuchet MS"/>
              <a:cs typeface="Trebuchet MS"/>
            </a:endParaRPr>
          </a:p>
          <a:p>
            <a:pPr marL="245745" algn="just">
              <a:lnSpc>
                <a:spcPts val="1945"/>
              </a:lnSpc>
            </a:pPr>
            <a:r>
              <a:rPr sz="1800" spc="-5" dirty="0">
                <a:latin typeface="Trebuchet MS"/>
                <a:cs typeface="Trebuchet MS"/>
              </a:rPr>
              <a:t>output on the MUX </a:t>
            </a:r>
            <a:r>
              <a:rPr sz="1800" dirty="0">
                <a:latin typeface="Trebuchet MS"/>
                <a:cs typeface="Trebuchet MS"/>
              </a:rPr>
              <a:t>F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output</a:t>
            </a:r>
            <a:endParaRPr sz="1800" dirty="0">
              <a:latin typeface="Trebuchet MS"/>
              <a:cs typeface="Trebuchet MS"/>
            </a:endParaRPr>
          </a:p>
          <a:p>
            <a:pPr marL="245745" marR="48895" indent="-233679" algn="just">
              <a:lnSpc>
                <a:spcPct val="80000"/>
              </a:lnSpc>
              <a:spcBef>
                <a:spcPts val="600"/>
              </a:spcBef>
              <a:buAutoNum type="arabicPeriod" startAt="5"/>
              <a:tabLst>
                <a:tab pos="246379" algn="l"/>
              </a:tabLst>
            </a:pPr>
            <a:r>
              <a:rPr sz="1800" i="1" spc="-5" dirty="0">
                <a:solidFill>
                  <a:srgbClr val="CC0000"/>
                </a:solidFill>
                <a:latin typeface="Trebuchet MS"/>
                <a:cs typeface="Trebuchet MS"/>
              </a:rPr>
              <a:t>MD </a:t>
            </a:r>
            <a:r>
              <a:rPr sz="1800" i="1" dirty="0">
                <a:solidFill>
                  <a:srgbClr val="CC0000"/>
                </a:solidFill>
                <a:latin typeface="Trebuchet MS"/>
                <a:cs typeface="Trebuchet MS"/>
              </a:rPr>
              <a:t>select</a:t>
            </a:r>
            <a:r>
              <a:rPr sz="1800" dirty="0">
                <a:latin typeface="Trebuchet MS"/>
                <a:cs typeface="Trebuchet MS"/>
              </a:rPr>
              <a:t>, </a:t>
            </a:r>
            <a:r>
              <a:rPr sz="1800" spc="-5" dirty="0">
                <a:latin typeface="Trebuchet MS"/>
                <a:cs typeface="Trebuchet MS"/>
              </a:rPr>
              <a:t>to place the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MUX  </a:t>
            </a:r>
            <a:r>
              <a:rPr sz="1800" dirty="0">
                <a:latin typeface="Trebuchet MS"/>
                <a:cs typeface="Trebuchet MS"/>
              </a:rPr>
              <a:t>F </a:t>
            </a:r>
            <a:r>
              <a:rPr sz="1800" spc="-5" dirty="0">
                <a:latin typeface="Trebuchet MS"/>
                <a:cs typeface="Trebuchet MS"/>
              </a:rPr>
              <a:t>output onto </a:t>
            </a:r>
            <a:r>
              <a:rPr sz="1800" dirty="0">
                <a:latin typeface="Trebuchet MS"/>
                <a:cs typeface="Trebuchet MS"/>
              </a:rPr>
              <a:t>Bus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D</a:t>
            </a:r>
            <a:endParaRPr sz="1800" dirty="0">
              <a:latin typeface="Trebuchet MS"/>
              <a:cs typeface="Trebuchet MS"/>
            </a:endParaRPr>
          </a:p>
          <a:p>
            <a:pPr marL="245745" marR="37465" indent="-233679" algn="just">
              <a:lnSpc>
                <a:spcPct val="80100"/>
              </a:lnSpc>
              <a:spcBef>
                <a:spcPts val="600"/>
              </a:spcBef>
              <a:buAutoNum type="arabicPeriod" startAt="5"/>
              <a:tabLst>
                <a:tab pos="246379" algn="l"/>
              </a:tabLst>
            </a:pPr>
            <a:r>
              <a:rPr sz="1800" i="1" spc="-5" dirty="0">
                <a:solidFill>
                  <a:srgbClr val="CC0000"/>
                </a:solidFill>
                <a:latin typeface="Trebuchet MS"/>
                <a:cs typeface="Trebuchet MS"/>
              </a:rPr>
              <a:t>Destination </a:t>
            </a:r>
            <a:r>
              <a:rPr sz="1800" i="1" dirty="0">
                <a:solidFill>
                  <a:srgbClr val="CC0000"/>
                </a:solidFill>
                <a:latin typeface="Trebuchet MS"/>
                <a:cs typeface="Trebuchet MS"/>
              </a:rPr>
              <a:t>select</a:t>
            </a:r>
            <a:r>
              <a:rPr sz="1800" dirty="0">
                <a:latin typeface="Trebuchet MS"/>
                <a:cs typeface="Trebuchet MS"/>
              </a:rPr>
              <a:t>, </a:t>
            </a:r>
            <a:r>
              <a:rPr sz="1800" spc="-5" dirty="0">
                <a:latin typeface="Trebuchet MS"/>
                <a:cs typeface="Trebuchet MS"/>
              </a:rPr>
              <a:t>to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select  </a:t>
            </a:r>
            <a:r>
              <a:rPr sz="1800" i="1" spc="-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1 </a:t>
            </a:r>
            <a:r>
              <a:rPr sz="1800" dirty="0">
                <a:latin typeface="Trebuchet MS"/>
                <a:cs typeface="Trebuchet MS"/>
              </a:rPr>
              <a:t>as </a:t>
            </a:r>
            <a:r>
              <a:rPr sz="1800" spc="-5" dirty="0">
                <a:latin typeface="Trebuchet MS"/>
                <a:cs typeface="Trebuchet MS"/>
              </a:rPr>
              <a:t>the destination of </a:t>
            </a:r>
            <a:r>
              <a:rPr sz="1800" spc="-10" dirty="0">
                <a:latin typeface="Trebuchet MS"/>
                <a:cs typeface="Trebuchet MS"/>
              </a:rPr>
              <a:t>the  </a:t>
            </a:r>
            <a:r>
              <a:rPr sz="1800" spc="-5" dirty="0">
                <a:latin typeface="Trebuchet MS"/>
                <a:cs typeface="Trebuchet MS"/>
              </a:rPr>
              <a:t>data on </a:t>
            </a:r>
            <a:r>
              <a:rPr sz="1800" dirty="0">
                <a:latin typeface="Trebuchet MS"/>
                <a:cs typeface="Trebuchet MS"/>
              </a:rPr>
              <a:t>Bus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D</a:t>
            </a:r>
            <a:endParaRPr sz="1800" dirty="0">
              <a:latin typeface="Trebuchet MS"/>
              <a:cs typeface="Trebuchet MS"/>
            </a:endParaRPr>
          </a:p>
          <a:p>
            <a:pPr marL="245745" marR="250190" indent="-233679" algn="just">
              <a:lnSpc>
                <a:spcPts val="1730"/>
              </a:lnSpc>
              <a:spcBef>
                <a:spcPts val="580"/>
              </a:spcBef>
              <a:buAutoNum type="arabicPeriod" startAt="5"/>
              <a:tabLst>
                <a:tab pos="246379" algn="l"/>
              </a:tabLst>
            </a:pPr>
            <a:r>
              <a:rPr sz="1800" i="1" spc="-5" dirty="0">
                <a:solidFill>
                  <a:srgbClr val="CC0000"/>
                </a:solidFill>
                <a:latin typeface="Trebuchet MS"/>
                <a:cs typeface="Trebuchet MS"/>
              </a:rPr>
              <a:t>Load </a:t>
            </a:r>
            <a:r>
              <a:rPr sz="1800" i="1" dirty="0">
                <a:solidFill>
                  <a:srgbClr val="CC0000"/>
                </a:solidFill>
                <a:latin typeface="Trebuchet MS"/>
                <a:cs typeface="Trebuchet MS"/>
              </a:rPr>
              <a:t>enable</a:t>
            </a:r>
            <a:r>
              <a:rPr sz="1800" dirty="0">
                <a:latin typeface="Trebuchet MS"/>
                <a:cs typeface="Trebuchet MS"/>
              </a:rPr>
              <a:t>, </a:t>
            </a:r>
            <a:r>
              <a:rPr sz="1800" spc="-5" dirty="0">
                <a:latin typeface="Trebuchet MS"/>
                <a:cs typeface="Trebuchet MS"/>
              </a:rPr>
              <a:t>to enable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1  to be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loaded</a:t>
            </a:r>
            <a:endParaRPr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6013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5839-05F2-47B3-A270-AA1B6D1E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837" y="325480"/>
            <a:ext cx="5644325" cy="794372"/>
          </a:xfrm>
        </p:spPr>
        <p:txBody>
          <a:bodyPr>
            <a:normAutofit/>
          </a:bodyPr>
          <a:lstStyle/>
          <a:p>
            <a:r>
              <a:rPr lang="en-US" dirty="0"/>
              <a:t>Arithmetic/Logic unit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5B140F61-C39A-43D6-A3A9-F3D378875A5F}"/>
              </a:ext>
            </a:extLst>
          </p:cNvPr>
          <p:cNvSpPr txBox="1"/>
          <p:nvPr/>
        </p:nvSpPr>
        <p:spPr>
          <a:xfrm>
            <a:off x="627380" y="1303985"/>
            <a:ext cx="1077214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An </a:t>
            </a:r>
            <a:r>
              <a:rPr sz="2400" i="1" spc="-5" dirty="0">
                <a:solidFill>
                  <a:srgbClr val="CC0000"/>
                </a:solidFill>
                <a:latin typeface="Trebuchet MS"/>
                <a:cs typeface="Trebuchet MS"/>
              </a:rPr>
              <a:t>arithmetic/logic unit (ALU) </a:t>
            </a:r>
            <a:r>
              <a:rPr sz="2400" spc="-5" dirty="0">
                <a:latin typeface="Trebuchet MS"/>
                <a:cs typeface="Trebuchet MS"/>
              </a:rPr>
              <a:t>is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10" dirty="0">
                <a:latin typeface="Trebuchet MS"/>
                <a:cs typeface="Trebuchet MS"/>
              </a:rPr>
              <a:t>combinational  </a:t>
            </a:r>
            <a:r>
              <a:rPr sz="2400" spc="-5" dirty="0">
                <a:latin typeface="Trebuchet MS"/>
                <a:cs typeface="Trebuchet MS"/>
              </a:rPr>
              <a:t>circuit that performs basic arithmetic and logic  operations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496F055-A54E-43EF-A8A2-68C5897E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25" y="2160545"/>
            <a:ext cx="75628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1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5839-05F2-47B3-A270-AA1B6D1E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837" y="325480"/>
            <a:ext cx="5644325" cy="794372"/>
          </a:xfrm>
        </p:spPr>
        <p:txBody>
          <a:bodyPr>
            <a:normAutofit/>
          </a:bodyPr>
          <a:lstStyle/>
          <a:p>
            <a:r>
              <a:rPr lang="en-US" dirty="0"/>
              <a:t>Arithmetic/Logic unit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496F055-A54E-43EF-A8A2-68C5897E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7" y="2406277"/>
            <a:ext cx="5644325" cy="2919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AD538-3ED8-4633-B5DD-44E2E8226D58}"/>
              </a:ext>
            </a:extLst>
          </p:cNvPr>
          <p:cNvSpPr txBox="1"/>
          <p:nvPr/>
        </p:nvSpPr>
        <p:spPr>
          <a:xfrm>
            <a:off x="6723602" y="1789794"/>
            <a:ext cx="4389120" cy="4152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Performs a set of </a:t>
            </a:r>
            <a:r>
              <a:rPr lang="en-US" sz="1800" spc="-5" dirty="0">
                <a:latin typeface="Trebuchet MS"/>
                <a:cs typeface="Trebuchet MS"/>
              </a:rPr>
              <a:t>basic arithmetic and logic</a:t>
            </a:r>
            <a:r>
              <a:rPr lang="en-US" sz="1800" spc="10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micro-operations</a:t>
            </a:r>
          </a:p>
          <a:p>
            <a:pPr marL="25400">
              <a:lnSpc>
                <a:spcPct val="100000"/>
              </a:lnSpc>
              <a:spcBef>
                <a:spcPts val="100"/>
              </a:spcBef>
            </a:pPr>
            <a:endParaRPr lang="en-US" sz="1800" dirty="0">
              <a:latin typeface="Trebuchet MS"/>
              <a:cs typeface="Trebuchet MS"/>
            </a:endParaRPr>
          </a:p>
          <a:p>
            <a:pPr marL="25400" marR="17780">
              <a:lnSpc>
                <a:spcPct val="100000"/>
              </a:lnSpc>
              <a:spcBef>
                <a:spcPts val="575"/>
              </a:spcBef>
            </a:pPr>
            <a:r>
              <a:rPr lang="en-US" sz="1800" dirty="0">
                <a:latin typeface="Trebuchet MS"/>
                <a:cs typeface="Trebuchet MS"/>
              </a:rPr>
              <a:t>The </a:t>
            </a:r>
            <a:r>
              <a:rPr lang="en-US" sz="1800" i="1" spc="-5" dirty="0">
                <a:latin typeface="Trebuchet MS"/>
                <a:cs typeface="Trebuchet MS"/>
              </a:rPr>
              <a:t>n</a:t>
            </a:r>
            <a:r>
              <a:rPr lang="en-US" sz="1800" spc="-5" dirty="0">
                <a:latin typeface="Trebuchet MS"/>
                <a:cs typeface="Trebuchet MS"/>
              </a:rPr>
              <a:t>-bit </a:t>
            </a:r>
            <a:r>
              <a:rPr lang="en-US" sz="1800" dirty="0">
                <a:latin typeface="Trebuchet MS"/>
                <a:cs typeface="Trebuchet MS"/>
              </a:rPr>
              <a:t>result </a:t>
            </a:r>
            <a:r>
              <a:rPr lang="en-US" sz="1800" spc="-5" dirty="0">
                <a:latin typeface="Trebuchet MS"/>
                <a:cs typeface="Trebuchet MS"/>
              </a:rPr>
              <a:t>is </a:t>
            </a:r>
            <a:r>
              <a:rPr lang="en-US" sz="1800" spc="-10" dirty="0">
                <a:latin typeface="Trebuchet MS"/>
                <a:cs typeface="Trebuchet MS"/>
              </a:rPr>
              <a:t>output </a:t>
            </a:r>
            <a:r>
              <a:rPr lang="en-US" sz="1800" dirty="0">
                <a:latin typeface="Trebuchet MS"/>
                <a:cs typeface="Trebuchet MS"/>
              </a:rPr>
              <a:t>on </a:t>
            </a:r>
            <a:r>
              <a:rPr lang="en-US" sz="1800" spc="-5" dirty="0">
                <a:latin typeface="Trebuchet MS"/>
                <a:cs typeface="Trebuchet MS"/>
              </a:rPr>
              <a:t>vector </a:t>
            </a:r>
            <a:r>
              <a:rPr lang="en-US" sz="1800" i="1" dirty="0">
                <a:latin typeface="Trebuchet MS"/>
                <a:cs typeface="Trebuchet MS"/>
              </a:rPr>
              <a:t>G </a:t>
            </a:r>
            <a:r>
              <a:rPr lang="en-US" sz="1800" spc="-5" dirty="0">
                <a:latin typeface="Trebuchet MS"/>
                <a:cs typeface="Trebuchet MS"/>
              </a:rPr>
              <a:t>with carry-out </a:t>
            </a:r>
            <a:r>
              <a:rPr lang="en-US" sz="1800" dirty="0">
                <a:latin typeface="Trebuchet MS"/>
                <a:cs typeface="Trebuchet MS"/>
              </a:rPr>
              <a:t>on</a:t>
            </a:r>
            <a:r>
              <a:rPr lang="en-US" sz="1800" spc="-5" dirty="0">
                <a:latin typeface="Trebuchet MS"/>
                <a:cs typeface="Trebuchet MS"/>
              </a:rPr>
              <a:t> </a:t>
            </a:r>
            <a:r>
              <a:rPr lang="en-US" sz="1800" i="1" spc="-5" dirty="0" err="1">
                <a:latin typeface="Trebuchet MS"/>
                <a:cs typeface="Trebuchet MS"/>
              </a:rPr>
              <a:t>C</a:t>
            </a:r>
            <a:r>
              <a:rPr lang="en-US" sz="1800" i="1" spc="-7" baseline="-20833" dirty="0" err="1">
                <a:latin typeface="Trebuchet MS"/>
                <a:cs typeface="Trebuchet MS"/>
              </a:rPr>
              <a:t>out</a:t>
            </a:r>
            <a:endParaRPr lang="en-US" sz="1800" baseline="-20833" dirty="0">
              <a:latin typeface="Trebuchet MS"/>
              <a:cs typeface="Trebuchet MS"/>
            </a:endParaRPr>
          </a:p>
          <a:p>
            <a:pPr marL="25400" marR="462280">
              <a:lnSpc>
                <a:spcPct val="110000"/>
              </a:lnSpc>
              <a:spcBef>
                <a:spcPts val="290"/>
              </a:spcBef>
            </a:pPr>
            <a:endParaRPr lang="en-US" sz="1800" i="1" spc="-5" dirty="0">
              <a:latin typeface="Trebuchet MS"/>
              <a:cs typeface="Trebuchet MS"/>
            </a:endParaRPr>
          </a:p>
          <a:p>
            <a:pPr marL="25400" marR="462280">
              <a:lnSpc>
                <a:spcPct val="110000"/>
              </a:lnSpc>
              <a:spcBef>
                <a:spcPts val="290"/>
              </a:spcBef>
            </a:pPr>
            <a:r>
              <a:rPr lang="en-US" sz="1800" i="1" spc="-5" dirty="0">
                <a:latin typeface="Trebuchet MS"/>
                <a:cs typeface="Trebuchet MS"/>
              </a:rPr>
              <a:t>S</a:t>
            </a:r>
            <a:r>
              <a:rPr lang="en-US" sz="1800" spc="-7" baseline="-20833" dirty="0">
                <a:latin typeface="Trebuchet MS"/>
                <a:cs typeface="Trebuchet MS"/>
              </a:rPr>
              <a:t>2 </a:t>
            </a:r>
            <a:r>
              <a:rPr lang="en-US" sz="1800" dirty="0">
                <a:latin typeface="Trebuchet MS"/>
                <a:cs typeface="Trebuchet MS"/>
              </a:rPr>
              <a:t>selects </a:t>
            </a:r>
            <a:r>
              <a:rPr lang="en-US" sz="1800" spc="-5" dirty="0">
                <a:latin typeface="Trebuchet MS"/>
                <a:cs typeface="Trebuchet MS"/>
              </a:rPr>
              <a:t>between arithmetic </a:t>
            </a:r>
            <a:r>
              <a:rPr lang="en-US" sz="1800" dirty="0">
                <a:latin typeface="Trebuchet MS"/>
                <a:cs typeface="Trebuchet MS"/>
              </a:rPr>
              <a:t>or </a:t>
            </a:r>
            <a:r>
              <a:rPr lang="en-US" sz="1800" spc="-5" dirty="0">
                <a:latin typeface="Trebuchet MS"/>
                <a:cs typeface="Trebuchet MS"/>
              </a:rPr>
              <a:t>logic operations </a:t>
            </a:r>
            <a:r>
              <a:rPr lang="en-US" sz="1800" i="1" spc="-5" dirty="0">
                <a:latin typeface="Trebuchet MS"/>
                <a:cs typeface="Trebuchet MS"/>
              </a:rPr>
              <a:t>S</a:t>
            </a:r>
            <a:r>
              <a:rPr lang="en-US" sz="1800" spc="-7" baseline="-20833" dirty="0">
                <a:latin typeface="Trebuchet MS"/>
                <a:cs typeface="Trebuchet MS"/>
              </a:rPr>
              <a:t>1 </a:t>
            </a:r>
            <a:r>
              <a:rPr lang="en-US" sz="1800" spc="-5" dirty="0">
                <a:latin typeface="Trebuchet MS"/>
                <a:cs typeface="Trebuchet MS"/>
              </a:rPr>
              <a:t>and </a:t>
            </a:r>
            <a:r>
              <a:rPr lang="en-US" sz="1800" i="1" spc="-5" dirty="0">
                <a:latin typeface="Trebuchet MS"/>
                <a:cs typeface="Trebuchet MS"/>
              </a:rPr>
              <a:t>S</a:t>
            </a:r>
            <a:r>
              <a:rPr lang="en-US" sz="1800" spc="-7" baseline="-20833" dirty="0">
                <a:latin typeface="Trebuchet MS"/>
                <a:cs typeface="Trebuchet MS"/>
              </a:rPr>
              <a:t>0 </a:t>
            </a:r>
            <a:r>
              <a:rPr lang="en-US" sz="1800" dirty="0">
                <a:latin typeface="Trebuchet MS"/>
                <a:cs typeface="Trebuchet MS"/>
              </a:rPr>
              <a:t>select </a:t>
            </a:r>
            <a:r>
              <a:rPr lang="en-US" sz="1800" spc="-5" dirty="0">
                <a:latin typeface="Trebuchet MS"/>
                <a:cs typeface="Trebuchet MS"/>
              </a:rPr>
              <a:t>one </a:t>
            </a:r>
            <a:r>
              <a:rPr lang="en-US" sz="1800" dirty="0">
                <a:latin typeface="Trebuchet MS"/>
                <a:cs typeface="Trebuchet MS"/>
              </a:rPr>
              <a:t>of 4 </a:t>
            </a:r>
            <a:r>
              <a:rPr lang="en-US" sz="1800" spc="-10" dirty="0">
                <a:latin typeface="Trebuchet MS"/>
                <a:cs typeface="Trebuchet MS"/>
              </a:rPr>
              <a:t>operations </a:t>
            </a:r>
            <a:r>
              <a:rPr lang="en-US" sz="1800" spc="-5" dirty="0">
                <a:latin typeface="Trebuchet MS"/>
                <a:cs typeface="Trebuchet MS"/>
              </a:rPr>
              <a:t>within the  arithmetic </a:t>
            </a:r>
            <a:r>
              <a:rPr lang="en-US" sz="1800" dirty="0">
                <a:latin typeface="Trebuchet MS"/>
                <a:cs typeface="Trebuchet MS"/>
              </a:rPr>
              <a:t>or </a:t>
            </a:r>
            <a:r>
              <a:rPr lang="en-US" sz="1800" spc="-5" dirty="0">
                <a:latin typeface="Trebuchet MS"/>
                <a:cs typeface="Trebuchet MS"/>
              </a:rPr>
              <a:t>logic</a:t>
            </a:r>
            <a:r>
              <a:rPr lang="en-US" sz="1800" spc="15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operations</a:t>
            </a:r>
            <a:endParaRPr lang="en-US" sz="1800" dirty="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580"/>
              </a:spcBef>
            </a:pPr>
            <a:endParaRPr lang="en-US" sz="1800" spc="-5" dirty="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580"/>
              </a:spcBef>
            </a:pPr>
            <a:r>
              <a:rPr lang="en-US" sz="1800" spc="-5" dirty="0">
                <a:latin typeface="Trebuchet MS"/>
                <a:cs typeface="Trebuchet MS"/>
              </a:rPr>
              <a:t>Can be extended to </a:t>
            </a:r>
            <a:r>
              <a:rPr lang="en-US" sz="1800" dirty="0">
                <a:latin typeface="Trebuchet MS"/>
                <a:cs typeface="Trebuchet MS"/>
              </a:rPr>
              <a:t>8 </a:t>
            </a:r>
            <a:r>
              <a:rPr lang="en-US" sz="1800" spc="-5" dirty="0">
                <a:latin typeface="Trebuchet MS"/>
                <a:cs typeface="Trebuchet MS"/>
              </a:rPr>
              <a:t>operations by using the</a:t>
            </a:r>
            <a:r>
              <a:rPr lang="en-US" sz="1800" spc="105" dirty="0">
                <a:latin typeface="Trebuchet MS"/>
                <a:cs typeface="Trebuchet MS"/>
              </a:rPr>
              <a:t> </a:t>
            </a:r>
            <a:r>
              <a:rPr lang="en-US" sz="1800" i="1" spc="-5" dirty="0" err="1">
                <a:latin typeface="Trebuchet MS"/>
                <a:cs typeface="Trebuchet MS"/>
              </a:rPr>
              <a:t>C</a:t>
            </a:r>
            <a:r>
              <a:rPr lang="en-US" sz="1800" i="1" spc="-7" baseline="-20833" dirty="0" err="1">
                <a:latin typeface="Trebuchet MS"/>
                <a:cs typeface="Trebuchet MS"/>
              </a:rPr>
              <a:t>in</a:t>
            </a:r>
            <a:r>
              <a:rPr lang="en-US" sz="1800" spc="-5" dirty="0">
                <a:latin typeface="Trebuchet MS"/>
                <a:cs typeface="Trebuchet MS"/>
              </a:rPr>
              <a:t>(carry-in)</a:t>
            </a:r>
            <a:r>
              <a:rPr lang="en-US" sz="1800" spc="25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input</a:t>
            </a:r>
            <a:endParaRPr lang="en-US"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8453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5839-05F2-47B3-A270-AA1B6D1E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837" y="325480"/>
            <a:ext cx="5644325" cy="794372"/>
          </a:xfrm>
        </p:spPr>
        <p:txBody>
          <a:bodyPr>
            <a:normAutofit/>
          </a:bodyPr>
          <a:lstStyle/>
          <a:p>
            <a:r>
              <a:rPr lang="en-US" dirty="0"/>
              <a:t>Arithmetic unit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B1382-E1C6-4CCC-A867-FB6DE42CC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9" y="1576387"/>
            <a:ext cx="80010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127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8FA1CD"/>
      </a:accent1>
      <a:accent2>
        <a:srgbClr val="77ABC2"/>
      </a:accent2>
      <a:accent3>
        <a:srgbClr val="78ACA6"/>
      </a:accent3>
      <a:accent4>
        <a:srgbClr val="6DB18D"/>
      </a:accent4>
      <a:accent5>
        <a:srgbClr val="77B07A"/>
      </a:accent5>
      <a:accent6>
        <a:srgbClr val="83AE6B"/>
      </a:accent6>
      <a:hlink>
        <a:srgbClr val="918158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621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DejaVu Sans Condensed</vt:lpstr>
      <vt:lpstr>Arial</vt:lpstr>
      <vt:lpstr>Century Gothic</vt:lpstr>
      <vt:lpstr>Symbol</vt:lpstr>
      <vt:lpstr>Times New Roman</vt:lpstr>
      <vt:lpstr>Trebuchet MS</vt:lpstr>
      <vt:lpstr>BrushVTI</vt:lpstr>
      <vt:lpstr>Introduction to Computer Organization</vt:lpstr>
      <vt:lpstr>Simple Computer Architecture</vt:lpstr>
      <vt:lpstr>Datapath</vt:lpstr>
      <vt:lpstr>Denotation of the registers</vt:lpstr>
      <vt:lpstr>Denotation of data transfer</vt:lpstr>
      <vt:lpstr>Datapath</vt:lpstr>
      <vt:lpstr>Arithmetic/Logic unit</vt:lpstr>
      <vt:lpstr>Arithmetic/Logic unit</vt:lpstr>
      <vt:lpstr>Arithmetic unit</vt:lpstr>
      <vt:lpstr>Arithmetic unit</vt:lpstr>
      <vt:lpstr>Arithmetic unit</vt:lpstr>
      <vt:lpstr>Arithmetic  unit</vt:lpstr>
      <vt:lpstr>Logic unit</vt:lpstr>
      <vt:lpstr>Arithmetic/Logic unit</vt:lpstr>
      <vt:lpstr>Arithmetic/ Logic unit</vt:lpstr>
      <vt:lpstr>The Shifter</vt:lpstr>
      <vt:lpstr>The Shifter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Organization</dc:title>
  <dc:creator>Xing, Yuan</dc:creator>
  <cp:lastModifiedBy>Xing, Yuan</cp:lastModifiedBy>
  <cp:revision>3</cp:revision>
  <dcterms:created xsi:type="dcterms:W3CDTF">2020-12-10T10:59:04Z</dcterms:created>
  <dcterms:modified xsi:type="dcterms:W3CDTF">2023-04-27T15:11:44Z</dcterms:modified>
</cp:coreProperties>
</file>