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2" r:id="rId1"/>
  </p:sldMasterIdLst>
  <p:notesMasterIdLst>
    <p:notesMasterId r:id="rId4"/>
  </p:notesMasterIdLst>
  <p:handoutMasterIdLst>
    <p:handoutMasterId r:id="rId5"/>
  </p:handoutMasterIdLst>
  <p:sldIdLst>
    <p:sldId id="578" r:id="rId2"/>
    <p:sldId id="591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19ADB9-D9C1-46E9-85AB-81F9AA5519F5}" v="2" dt="2020-12-01T17:02:53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86780" autoAdjust="0"/>
  </p:normalViewPr>
  <p:slideViewPr>
    <p:cSldViewPr>
      <p:cViewPr varScale="1">
        <p:scale>
          <a:sx n="86" d="100"/>
          <a:sy n="86" d="100"/>
        </p:scale>
        <p:origin x="115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an Xing" userId="8e574f13-7ac2-4b6b-bb29-c1f083e32c22" providerId="ADAL" clId="{3F19ADB9-D9C1-46E9-85AB-81F9AA5519F5}"/>
    <pc:docChg chg="modSld">
      <pc:chgData name="Yuan Xing" userId="8e574f13-7ac2-4b6b-bb29-c1f083e32c22" providerId="ADAL" clId="{3F19ADB9-D9C1-46E9-85AB-81F9AA5519F5}" dt="2020-12-01T17:02:53.699" v="1"/>
      <pc:docMkLst>
        <pc:docMk/>
      </pc:docMkLst>
      <pc:sldChg chg="addSp">
        <pc:chgData name="Yuan Xing" userId="8e574f13-7ac2-4b6b-bb29-c1f083e32c22" providerId="ADAL" clId="{3F19ADB9-D9C1-46E9-85AB-81F9AA5519F5}" dt="2020-12-01T17:02:53.699" v="1"/>
        <pc:sldMkLst>
          <pc:docMk/>
          <pc:sldMk cId="3909879762" sldId="575"/>
        </pc:sldMkLst>
        <pc:inkChg chg="add">
          <ac:chgData name="Yuan Xing" userId="8e574f13-7ac2-4b6b-bb29-c1f083e32c22" providerId="ADAL" clId="{3F19ADB9-D9C1-46E9-85AB-81F9AA5519F5}" dt="2020-12-01T16:33:06.771" v="0"/>
          <ac:inkMkLst>
            <pc:docMk/>
            <pc:sldMk cId="3909879762" sldId="575"/>
            <ac:inkMk id="5" creationId="{7A4917E1-6F91-4993-9723-E63EA72A38DC}"/>
          </ac:inkMkLst>
        </pc:inkChg>
        <pc:inkChg chg="add">
          <ac:chgData name="Yuan Xing" userId="8e574f13-7ac2-4b6b-bb29-c1f083e32c22" providerId="ADAL" clId="{3F19ADB9-D9C1-46E9-85AB-81F9AA5519F5}" dt="2020-12-01T17:02:53.699" v="1"/>
          <ac:inkMkLst>
            <pc:docMk/>
            <pc:sldMk cId="3909879762" sldId="575"/>
            <ac:inkMk id="6" creationId="{DC2DBC10-1362-4A80-9B08-946E275F2845}"/>
          </ac:inkMkLst>
        </pc:inkChg>
      </pc:sldChg>
      <pc:sldChg chg="addSp">
        <pc:chgData name="Yuan Xing" userId="8e574f13-7ac2-4b6b-bb29-c1f083e32c22" providerId="ADAL" clId="{3F19ADB9-D9C1-46E9-85AB-81F9AA5519F5}" dt="2020-12-01T17:02:53.699" v="1"/>
        <pc:sldMkLst>
          <pc:docMk/>
          <pc:sldMk cId="1324122027" sldId="577"/>
        </pc:sldMkLst>
        <pc:inkChg chg="add">
          <ac:chgData name="Yuan Xing" userId="8e574f13-7ac2-4b6b-bb29-c1f083e32c22" providerId="ADAL" clId="{3F19ADB9-D9C1-46E9-85AB-81F9AA5519F5}" dt="2020-12-01T17:02:53.699" v="1"/>
          <ac:inkMkLst>
            <pc:docMk/>
            <pc:sldMk cId="1324122027" sldId="577"/>
            <ac:inkMk id="8" creationId="{8CC086F2-0386-4488-AC31-590E9D668C8E}"/>
          </ac:inkMkLst>
        </pc:inkChg>
      </pc:sldChg>
      <pc:sldChg chg="addSp">
        <pc:chgData name="Yuan Xing" userId="8e574f13-7ac2-4b6b-bb29-c1f083e32c22" providerId="ADAL" clId="{3F19ADB9-D9C1-46E9-85AB-81F9AA5519F5}" dt="2020-12-01T17:02:53.699" v="1"/>
        <pc:sldMkLst>
          <pc:docMk/>
          <pc:sldMk cId="2660599370" sldId="578"/>
        </pc:sldMkLst>
        <pc:inkChg chg="add">
          <ac:chgData name="Yuan Xing" userId="8e574f13-7ac2-4b6b-bb29-c1f083e32c22" providerId="ADAL" clId="{3F19ADB9-D9C1-46E9-85AB-81F9AA5519F5}" dt="2020-12-01T17:02:53.699" v="1"/>
          <ac:inkMkLst>
            <pc:docMk/>
            <pc:sldMk cId="2660599370" sldId="578"/>
            <ac:inkMk id="6" creationId="{204BCB45-86AF-4C8C-B0F4-0023DA15E2E9}"/>
          </ac:inkMkLst>
        </pc:inkChg>
      </pc:sldChg>
      <pc:sldChg chg="addSp">
        <pc:chgData name="Yuan Xing" userId="8e574f13-7ac2-4b6b-bb29-c1f083e32c22" providerId="ADAL" clId="{3F19ADB9-D9C1-46E9-85AB-81F9AA5519F5}" dt="2020-12-01T17:02:53.699" v="1"/>
        <pc:sldMkLst>
          <pc:docMk/>
          <pc:sldMk cId="405037643" sldId="591"/>
        </pc:sldMkLst>
        <pc:inkChg chg="add">
          <ac:chgData name="Yuan Xing" userId="8e574f13-7ac2-4b6b-bb29-c1f083e32c22" providerId="ADAL" clId="{3F19ADB9-D9C1-46E9-85AB-81F9AA5519F5}" dt="2020-12-01T17:02:53.699" v="1"/>
          <ac:inkMkLst>
            <pc:docMk/>
            <pc:sldMk cId="405037643" sldId="591"/>
            <ac:inkMk id="7" creationId="{28FA06A1-0F7A-499C-BE3D-1B46B29F789B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Engineering Fundamentals - An Introduction to Engineering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/>
              <a:t>©2011 Cengage Learning Engineering. All Rights Reserved. 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F25AC6-2336-4B42-B7AB-448B1D85F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08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20T15:16:14.3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14665 6559 1200 0,'0'0'1034'0,"0"0"-680"15,0 0-78-15,0 0 38 16,0 0-110-16,0 0-72 15,0 2-18-15,0 0 6 16,0 0-11-16,0 2-26 16,0 5-56-16,12 4-15 0,17 9-5 15,13 10-1 1,14 16-4-16,15 11-2 0,10 12 6 16,6 6 2-1,4 3-7-15,3-1 12 0,-8-10 2 16,-8-9-7-16,-13-15-7 15,-18-17 5-15,-14-10 1 16,-16-9-5-16,-5-5-1 16,-7-4 7-16,-3 0 1 15,0 0-9-15,2-6-8 16,5-29-107-16,0-1-226 16,-4-7-506-16</inkml:trace>
  <inkml:trace contextRef="#ctx0" brushRef="#br0" timeOffset="299.29">15532 6531 45 0,'0'0'2059'15,"0"0"-1565"-15,0 0-154 16,0 0-92-16,-117-6-134 16,36 17-48-16,-35 24 27 15,-36 13 45-15,-8 8 10 0,23-8-65 16,31-10-52-16,37-10-16 16,7-4-9-16,-7 6-6 15,-1 0-10-15,2 6-23 16,17-3-154-16,20-8-470 15,17-6-807-15</inkml:trace>
  <inkml:trace contextRef="#ctx0" brushRef="#br0" timeOffset="45323.01">14621 6491 892 0,'0'0'165'16,"0"0"-93"-16,0 0 286 16,0 0-119-16,0 0-84 0,0 0-25 15,36-6-42-15,-36 6-42 16,0 0-8-16,0 0 48 16,-2 0 38-16,-1 0 17 15,3 0 26-15,0 0-24 16,0 0-82-16,0 0-35 15,0 0-14-15,0 0-6 16,0 0-5-16,0 0-1 16,0 0-6-16,0 0-3 15,0 0 0-15,0 0 9 16,0 0-1-16,0 0 1 16,0 0-1-16,0 0-6 15,0 0 5-15,0 0 2 0,0 1 6 16,0 5-4-1,5 3 7-15,6-1 0 0,0 4 1 16,0 1 10-16,3-2-5 16,-3 3 1-16,2 2-7 15,-2 0-8-15,0 2 0 16,-2 1-1-16,3-4 1 16,-6 1 1-16,3-3-1 15,-5-6 0-15,1-2 0 16,-5-4 5-16,3-1 5 15,-3 0 12-15,0 0 55 16,0-1-16-16,0-11-35 16,0-7-21-16,0 0-6 15,-8-6 0-15,-5 1 0 16,2 2 0-16,-3 1-1 0,1 4 0 16,2 3-9-16,2 4 1 15,0 0 9-15,0 4-1 16,-1 0-6-16,5-1 6 15,-2 3 0-15,1 1-5 16,-2-1 5-16,2 2-10 16,-1-3 10-16,1 4-7 15,2-2 7-15,-3 0 1 16,4 0 0-16,1 3 0 16,0 0 0-16,2 0 0 15,0-2 1-15,-2 2 0 16,2 0-1-16,0-1 0 0,-3 1 0 15,1-2-1-15,-2-1-5 16,2 2 5-16,-3 1 0 16,0-3 1-16,3 2 0 15,0 1 0-15,2-2 0 16,-2 2 0-16,2-2 1 16,0 2 1-16,0 0-1 15,-2 0-1-15,2 0-1 16,0 0 1-16,0 0-2 15,0 0-8-15,0 0-2 16,0 0 1-16,0 0 5 16,0 0 5-16,0 0-7 15,0 0 7-15,0 0-11 0,0 0-4 16,0 0-5-16,0 0 1 16,0 0-5-16,-7 0-45 15,3 0-447-15,-6-2-792 16</inkml:trace>
  <inkml:trace contextRef="#ctx0" brushRef="#br0" timeOffset="187792.37">14541 7335 530 0,'0'0'1405'0,"0"0"-1111"15,0 0-1-15,0 0-92 16,0 0-102-16,0 0-5 15,0 0 61-15,0 0 48 16,0-3-6-16,0 2-12 16,0-2-52-16,0 0-62 15,0 2-25-15,0 1-22 16,0 0-15-16,0 0-9 16,0 0 0-16,-5 0-11 0,3 7-2 15,-6 9 7 1,-2 4 6-16,-3 6 0 0,-5 5 0 15,0 2 1-15,-2 3-1 16,-3-1 0-16,6-6 0 16,1-3 0-16,5-7 0 15,5-8-6-15,2-6 4 16,4-4-10-16,0-1 12 16,0 0-1-16,4-6 1 15,19-11-1-15,4-5-18 16,10 0 8-16,-1 3 11 15,-3 5-9-15,-2 6-3 0,-6 7-26 16,-6 1-16-16,-3 0-3 16,-3 0 6-16,-1 6 6 15,-3 3 17-15,-5 5 10 16,-4 0 9-16,0 2 7 16,0 3 2-16,-17 0 0 15,-8-2 8-15,-6-1-1 16,-5-6 4-16,-5-4-5 15,2-6 0-15,-1 0 0 16,3 0-6-16,4 0-10 16,11 0-124-16,15-10-185 15,7 0-378-15,0-7-776 0</inkml:trace>
  <inkml:trace contextRef="#ctx0" brushRef="#br0" timeOffset="187973.33">14694 7542 829 0,'0'0'696'0,"0"0"-332"16,0 0-133-16,0 0-34 16,0 0-85-16,114 4-69 15,-53-4-43-15,-8 0-174 16,-9-8-658-16</inkml:trace>
  <inkml:trace contextRef="#ctx0" brushRef="#br0" timeOffset="188527.97">15230 7389 1378 0,'0'0'1027'0,"0"0"-646"15,0 0-78 1,0 0-106-16,0 0-103 0,0 0-48 15,0 0-22-15,0 8-24 16,0 10 1-16,0 8-1 16,0 8 0-16,-2 4 2 15,-2 2-1-15,4 0 3 16,-2-3-4-16,0-6-27 16,2-4-28-16,0-9-32 15,0-8-6-15,0-6-4 16,0-4 40-16,0 0 35 15,0-20-44-15,0-6-64 16,0-6 54-16,0-3 34 0,-8 6-13 16,-13 7 37-1,-3 5 17-15,-2 11 1 0,-1 6 9 16,0 0 8-16,4 9 5 16,6 6 18-16,3 6-13 15,5 1-6-15,7 0 7 16,2 0-14-16,0-5-2 15,7 0 1-15,11-5 2 16,1-3-4-16,26-9-11 16,-5 0-26-16,-4 0-490 0</inkml:trace>
  <inkml:trace contextRef="#ctx0" brushRef="#br0" timeOffset="190425.21">14541 7878 332 0,'0'0'1466'16,"0"0"-1081"-16,0 0-51 15,0 0-27-15,0 0-111 16,0 0-60-16,0 0-37 15,-20-50-27-15,8 44-18 0,2 4-15 16,-1 0-14-16,-5 2-14 16,1 0-11-16,-4 2-1 15,-1 14-13-15,1 6 4 16,0 5 4-16,4 1 0 16,1 0 5-16,8-4 0 15,4-3-9-15,2-4-19 16,0-5-24-16,11-6-13 15,11-6 9-15,7 0 28 16,2-10 28-16,3-13-5 16,-3-2 6-16,-4-3-2 15,-10 1-5-15,-4 7 6 16,-6 6 1-16,-7 8 9 0,0 2 52 16,0 4-10-16,0 0-51 15,0 0-10-15,0 13-14 16,0 7 15-16,0 4 7 15,0 2 2-15,2 2-1 16,15-2 1-16,4-3 0 16,9-9-35-16,34-9-159 15,-8-5-259-15,-5 0-335 0</inkml:trace>
  <inkml:trace contextRef="#ctx0" brushRef="#br0" timeOffset="190716.23">14848 7907 838 0,'0'0'744'0,"0"0"-111"16,0 0-417-16,0 0-17 16,0 0-96-16,0 0-61 15,0 0-3-15,-2 15-2 16,8-10 18-16,13 0-10 16,10 1-22-16,31-1-23 15,-2-4-136-15,-7-1-639 0</inkml:trace>
  <inkml:trace contextRef="#ctx0" brushRef="#br0" timeOffset="191481.1">15417 7784 911 0,'0'0'1101'0,"0"0"-722"0,0 0-85 16,0 0-130-16,0 0-104 15,0 0-48-15,0 0 27 16,-103 84 52-16,69-45-28 16,3 1-32-16,4-2-13 15,6-6-10-15,5-4-7 16,3-10 0-16,6-6 0 15,2-5 0-15,3-4 8 16,2-3 5-16,0 0 11 16,0 0 8-16,0-3 49 15,9-10-31-15,13-7-38 0,5 0-13 16,6 2-9-16,0 1 2 16,1 9-4-16,-5 7-14 15,-2 1-27-15,-7 0-14 16,-5 9-24-16,-7 8-2 15,-4 3 64-15,-4-2 27 16,0 0 1-16,-4-3 6 16,-12-4 5-16,-5-3 32 15,0-6 38-15,-4-2 13 16,-2 0-13-16,0 0-21 16,2-4-20-16,4-4-11 15,5-2-19-15,3-8-10 0,4 0-135 16,8-3-644-16</inkml:trace>
  <inkml:trace contextRef="#ctx0" brushRef="#br0" timeOffset="-185878.18">14565 8722 1702 0,'0'0'888'0,"0"0"-604"15,0 0 70-15,0 0-68 16,0 0-110-16,0-14-106 16,0 14-52-16,0 0-18 15,0 0-5-15,0 0-9 16,16 21 1-16,8 7 12 15,9 10 1-15,6 4 0 16,1 6 1-16,0-2 13 16,-2-1-2-16,-4-2 1 15,-8-9 1-15,-5-5-8 16,-4-11 0-16,-8-6 0 16,-5-6 1-16,-2-5 8 0,0-1 12 15,-2 0 12-15,0 0-4 16,3 0-2-16,-1 0-9 15,5-6-5-15,6-11-2 16,12-16-17-16,21-12-6 16,41-32-2-16,58-38-8 15,69-26-4-15,23-7-38 16,-46 35-124-16,-53 36-861 0</inkml:trace>
  <inkml:trace contextRef="#ctx0" brushRef="#br0" timeOffset="-154501.09">14737 9659 1145 0,'0'0'1362'16,"0"0"-902"-16,0 0-197 16,0 0 1-16,-11-16-56 15,11 14-65-15,0 2-62 16,0 0-56-16,0 0-25 15,6 0 0-15,23 4-20 0,16 10 14 16,18 8 6-16,10 6-1 16,12 6 1-16,-1 4 0 15,4 0 6-15,-9 0-6 16,-10-3 1-16,-9-5 13 16,-17-3-5-16,-12-8-9 15,-13-5 1-15,-7-6-1 16,-6-4 0-16,-3-4 1 15,-2 0 0-15,0 0-1 16,0 0-21-16,0-16-65 16,-11-22-286-16,-5 2-462 15,-1-3-1126-15</inkml:trace>
  <inkml:trace contextRef="#ctx0" brushRef="#br0" timeOffset="-154241.64">15394 9582 863 0,'0'0'1554'15,"0"0"-1199"-15,0 0-21 16,0 0-100-16,0 0-120 16,0 0-50-16,0 0 82 15,-160 113 2-15,79-66-85 16,-11 3-30-16,-3 1-12 15,2 2-13-15,8-5-3 16,7-4-5-16,16-6-12 0,13-2-123 16,17 1-216-16,17-12-437 15,13-6-523-15</inkml:trace>
  <inkml:trace contextRef="#ctx0" brushRef="#br0" timeOffset="-127447.86">14728 10203 1023 0,'0'0'526'15,"0"0"-128"-15,0-21-62 16,0 15-44-16,-2 5-66 16,2-2-63-16,-3 3-40 0,3 0-20 15,0 0-14-15,0 0-27 16,-2 0-15-16,2 0-17 16,-2 0-20-16,0 3-10 15,0 10-24-15,-3 10 19 16,1 6 5-16,-5 6 1 15,0 1 5-15,0 0-4 16,0-2-1-16,0-8 0 16,3-7 0-16,1-4-1 15,1-5 1-15,2-4 0 16,2-4 0-16,0-2 0 16,0 0 0-16,0 0 11 15,0 0-1-15,0-2-11 16,13-8-1-16,7-2-8 0,4 1 0 15,3 0-3-15,0 5 3 16,-3 2-3-16,-3 4-8 16,-4 0-26-16,-3 0 0 15,-6 10-4-15,-1 2 19 16,-5 2 16-16,-2 0 9 16,0 1 4-16,0-2 2 15,-9 1 0-15,-9 0 1 16,-5 1 19-16,-4-2-5 15,-1-3-2-15,0-1 2 16,1-6 2-16,2 0-7 16,0-3-2-16,8 0-8 15,1 0-7-15,3 0-159 0,9-5-169 16,2-5-300-16,2-2-522 16</inkml:trace>
  <inkml:trace contextRef="#ctx0" brushRef="#br0" timeOffset="-127230.25">14815 10415 525 0,'0'0'1004'15,"0"0"-686"-15,0 0 56 16,0 0-81-16,0 0-124 0,0 0-95 15,0 0-41 1,66 0-21-16,-34 0-12 0,17 0-36 16,-5 0-341-16,-3 0-753 0</inkml:trace>
  <inkml:trace contextRef="#ctx0" brushRef="#br0" timeOffset="-126639.12">15345 10418 1275 0,'0'0'575'15,"0"0"-280"-15,0 0-23 16,0 0-75-16,0 0-54 16,0 0-5-16,0 0 0 15,-13-105-18-15,4 103-29 16,-2 2-41-16,-5 0-23 15,-6 20-15-15,-1 4-12 0,2 3 0 16,0 4 0 0,5-1-1-16,5-2-2 0,5-2-7 15,4-2 8-15,2-6-8 16,0-4-22-16,0-5-14 16,4-8-7-16,11-1 11 15,10 0 23-15,3-13 1 16,4-9-11-16,-3-3 10 15,-8 3 19-15,-8 6 0 16,-9 6 7-16,-2 4 26 16,-2 4 9-16,0 2-12 15,0 0-30-15,0 0-3 16,0 2-22-16,0 11 18 0,0 4 7 16,-4 1 1-16,4 4 5 15,0 1-6-15,0-2 0 16,16-1-18-16,8-3-262 15,0-10-543-15</inkml:trace>
  <inkml:trace contextRef="#ctx0" brushRef="#br0" timeOffset="-120830.9">14681 10407 502 0,'0'0'264'0,"0"0"-82"15,0 0-40-15,0 0-7 16,0 0-54-16,0 0-41 15,0-8-12-15,0 8-5 16,-2 0 34-16,-2 0-12 16,2 0 128-16,-3 0-78 15,-2 0-60-15,3 0-25 16,-5 6-9-16,-1 4 5 16,2 4-5-16,-1 2 11 0,1 1-6 15,-2-3-5-15,6 1 5 16,-1-5-5-16,3-4 0 15,2-1 0-15,0-4 2 16,0 1 3-16,0-2-6 16,0 0-13-16,0 3 7 15,0 3-80-15,0-1-47 16,0-1-175-16</inkml:trace>
  <inkml:trace contextRef="#ctx0" brushRef="#br0" timeOffset="-120084.75">14697 10782 1441 0,'0'0'348'16,"0"0"-12"-16,0 0-57 16,0 0-75-16,0 0-15 15,0 0 1-15,0 0-42 16,-22-104-45-16,12 100-22 15,2 2-23-15,-3 2-35 16,-3 0-23-16,-1 0 0 16,-5 12-9-16,-3 5 8 0,-1 8 1 15,4 0-1-15,-1 2-11 16,9-4-28-16,5 0-44 16,2-4-18-16,5-6 14 15,0-3 6-15,0-4 28 16,14-2 22-16,1-4 12 15,5 0 18-15,1-2-4 16,-2-8 5-16,-1-4-1 16,-3 1 1-16,-3 0 1 15,-5 3 2-15,-3 0 10 16,-2 5 25-16,0 0 15 16,-2 4 1-16,0 1-29 15,0 0-24-15,0 0-6 16,0 0-23-16,1 6 8 15,6 9 21-15,-3 3 0 0,5 6 0 16,1-2 1 0,2 0 0-16,1-1-1 0,3-5 0 15,20-9-158-15,-5-5-218 16,0-2-475-16</inkml:trace>
  <inkml:trace contextRef="#ctx0" brushRef="#br0" timeOffset="-119813.08">14858 10828 1397 0,'0'0'707'16,"0"0"-528"-16,0 0 1 16,0 0-85-16,0 0-62 15,0 0-10-15,0 0-3 16,102 2-14-16,-56 2-6 16,-9 2-77-16,-4-2-467 0</inkml:trace>
  <inkml:trace contextRef="#ctx0" brushRef="#br0" timeOffset="-119266.54">15270 10849 1370 0,'0'0'815'0,"0"0"-543"16,0 0-12-16,0 0-116 0,0 0-98 15,0 0-37-15,0 0-9 16,-3-5-11-16,14 5 11 15,5 0 0-15,4 2 1 16,0 1 0-16,3-3 8 16,-2 0-8-16,0 0 7 15,-3-10-7-15,-5-3 0 16,-5-1 8-16,-4-2-8 16,-4 0 5-16,0-2 1 15,-10 2-1-15,-7 4-5 16,-8 4 11-16,-4 4 10 15,0 4-2-15,-2 0-1 16,0 6 5-16,4 10-14 0,4 4-9 16,6 5 5-1,3 2-6-15,10 1-2 0,4 0 1 16,0 0-1-16,6-3 2 16,19-6 1-16,8-2 8 15,12-7 4-15,4-5 5 16,7-5-18-16,22 0-71 15,-16 0-261-15,-9-12-287 0</inkml:trace>
  <inkml:trace contextRef="#ctx0" brushRef="#br0" timeOffset="-104492.39">14677 11125 1052 0,'0'0'1057'16,"0"0"-791"-16,0 0-89 15,0 0-88-15,0 0-73 16,0 0-5-16,-31 62 5 16,15-30 30-16,-1 2 44 0,1 0-32 15,0-6-18-15,2-1-13 16,4-7-10-16,0-9-8 15,4-1-3-15,3-7-5 16,3-2 9-16,0-1 5 16,0 0 5-16,0 0 17 15,0 0 81-15,9-11-19 16,7-3-63-16,7-2-28 16,1 2-8-16,4 3 0 15,-1 5-1-15,-1 3-15 16,0 3-1-16,-6 0-16 15,0 0-3-15,-4 6 0 16,-3 4 2-16,-4 1 10 0,-2 1 12 16,-7 2 4-1,0 0 7-15,0 1 0 0,-2-3 1 16,-12-4 9-16,-3 0 3 16,-4-4-1-16,-4-2 1 15,1-2 0-15,-5 0-3 16,-3 0-9-16,4 0 0 15,2 0-26-15,0 0-123 16,15 0-128-16,7 0-323 16,4 0-407-16</inkml:trace>
  <inkml:trace contextRef="#ctx0" brushRef="#br0" timeOffset="-104304.03">14918 11357 1031 0,'0'0'826'0,"0"0"-625"16,0 0-20-16,0 0-86 15,0 0-71-15,0 0-14 16,0 0-4-16,162 2-6 16,-108-2-110-16,-8 0-472 0</inkml:trace>
  <inkml:trace contextRef="#ctx0" brushRef="#br0" timeOffset="-103741.6">15325 11325 1600 0,'0'0'519'16,"0"0"-407"-16,0 0 11 15,0 0-70-15,0 0-35 0,0 0-17 16,0 0-1-16,0 12 1 15,9-6 0-15,4 2 5 16,1-2-6-16,3-4 0 16,4-2 1-16,-3 0 10 15,1 0-3-15,-1-3-2 16,-5-10 3-16,-3-2-3 16,-4-1 0-16,-6 0 3 15,0-2 21-15,0-3 40 16,-6 3 12-16,-8 1-11 15,-3 9-8-15,-4 1-14 16,-1 5-17-16,-1 2-15 16,0 0-2-16,-2 10 3 0,-2 8-1 15,2 5-16 1,-2 2 0-16,4 6 0 0,2 4-1 16,5 1 1-16,10 0 0 15,6-4-1-15,0-1 1 16,7-7-1-16,23-4 1 15,9-6 0-15,5-7-1 16,35-4-35-16,-15-3-199 16,-4 0-376-16</inkml:trace>
  <inkml:trace contextRef="#ctx0" brushRef="#br0" timeOffset="-102808.02">14694 11737 1508 0,'0'0'521'0,"0"0"-288"15,0 0 22-15,0 0-4 16,0 0-78-16,0 0-54 16,0 0-5-16,-73-98-15 15,65 92-15-15,-4 4-24 16,1 2-27-16,-3 0-14 16,-1 0-18-16,-3 15-1 0,-4 10-6 15,-2 7 5-15,-1 4-5 16,3 3-4-16,10-1-4 15,4-1-20-15,8-9-29 16,0-6-21-16,2-10 0 16,15-8 20-16,12-4 32 15,5-11 32-15,9-19 0 16,-1-5 0-16,-4-3-1 16,-3 0 1-16,-11 8-1 15,-8 4 1-15,-5 9 1 16,-9 7 5-16,1 7 7 15,-3 3-10-15,0 0-3 0,0 0-36 16,0 8 7-16,0 10 28 16,0 3 0-16,0 4 0 15,0 0 1-15,0 0-6 16,2-3-79-16,49-6-144 16,-3-8-113-16,4-6-398 0</inkml:trace>
  <inkml:trace contextRef="#ctx0" brushRef="#br0" timeOffset="-102558.95">15033 11758 1758 0,'0'0'627'0,"0"0"-480"16,0 0 40-16,0 0-115 16,0 0-60-16,0 0-11 15,0 0 5-15,72 0 8 16,-32 0-14-16,20 0-41 16,-8 0-437-16,-13 0-675 0</inkml:trace>
  <inkml:trace contextRef="#ctx0" brushRef="#br0" timeOffset="-101937.2">15561 11725 1397 0,'0'0'526'0,"0"0"-244"15,0 0 20-15,0 0-98 16,0 0-92-16,0 0-37 16,0 0-38-16,-96-36-16 0,75 50-13 15,0 4-7-15,-1 5 0 16,4 4-1-16,5-1-1 15,4 2 0-15,7-4-10 16,2-4 4-16,0-2-2 16,6-6-3-16,9-8-3 15,6-4 15-15,3 0 0 16,3-4 9-16,0-12-8 16,-2 2 5-16,-8 0-5 15,-3 6 25-15,-7 4 31 16,-5 2 20-16,-2 2-15 15,0 0-10-15,0 0-4 16,0 0-16-16,0 0-32 0,0 0-5 16,0 2-14-16,0 12 1 15,0 10 18-15,0 4 1 16,0 8-1-16,0 0 1 16,0 2 0-16,0-4-1 15,-2-4 1-15,-1-1 4 16,-6-8-5-16,-2-1 0 15,-4-4 12-15,-8-5 78 16,-1-4 22-16,-5-4 17 16,-5-3-9-16,-1 0-67 15,-5-3-31-15,-1-15-5 16,-1-7-17-16,-5-32-54 16,14 7-204-16,6-2-459 0</inkml:trace>
  <inkml:trace contextRef="#ctx0" brushRef="#br0" timeOffset="-63436.18">16306 7445 947 0,'0'0'1273'0,"0"0"-896"0,0 0-66 15,0 0-125-15,-12 0-134 16,12 0-35-16,-2 0-17 16,2 0-10-16,0 4-6 15,0 8-14-15,20 5 12 16,14 8 17-16,12 5 1 16,12 9 1-16,12 0 11 15,5 4 21-15,6-1 4 16,-2-4 23-16,-4-4 5 0,-11-3-30 15,-13-8-9-15,-11-7-14 16,-14-4-6-16,-10-6-5 16,-9-4 1-16,-3 0 4 15,-4-2-6-15,0 0 1 16,0 0-1-16,2-2-47 16,2-12-193-16,-4-3-600 0</inkml:trace>
  <inkml:trace contextRef="#ctx0" brushRef="#br0" timeOffset="-63178.8">16956 7353 1502 0,'0'0'703'0,"0"0"-536"16,0 0 124-16,-124 56-18 15,50-13-183-15,-10 4-60 16,-3 6-12-16,2-1 0 16,4-2-17-16,8-4 6 15,6-3 1-15,5-6-7 16,2-1 0-16,6-3-1 16,-13-1-60-16,14-6-485 15,11-12-822-15</inkml:trace>
  <inkml:trace contextRef="#ctx0" brushRef="#br0" timeOffset="-58383.97">16412 8466 958 0,'0'0'905'0,"0"0"-352"16,0 0-278-16,0 0 16 15,0 0-35-15,0 0-66 16,-33-20-124-16,31 20-43 16,-2 0-17-16,1 0-6 15,1 0 0-15,-2 0-1 16,4 0-10-16,0 5-13 0,0 14-34 15,22 10 19-15,11 10 27 16,14 11 12-16,11 6 0 16,13 3 0-16,4-4 2 15,2-2 17-15,-6-9 4 16,-13-8-5-16,-14-8-6 16,-12-8-5-16,-12-6 1 15,-7-8-7-15,-6-3 5 16,-3-3-6-16,-2 0 0 15,1-13-79-15,-1-10-286 16,-2-2-681-16</inkml:trace>
  <inkml:trace contextRef="#ctx0" brushRef="#br0" timeOffset="-58156.99">16932 8392 1719 0,'0'0'824'0,"0"0"-627"16,0 0-100-16,0 0 88 15,-121 114 11-15,50-60-128 16,-9 4-44-16,-7 5-12 16,0-6-11-16,1-4-1 15,3-7 0-15,-17-1-67 0,19-9-288 16,14-13-621-16</inkml:trace>
  <inkml:trace contextRef="#ctx0" brushRef="#br0" timeOffset="-31069.99">16298 9222 1543 0,'0'0'370'16,"0"0"-63"-16,0 0-19 16,0 0-47-16,0 0-45 15,-37-50-2-15,33 46-15 16,-3 2-39-16,1-2-39 15,-7 2-37-15,3 2-28 16,-2 0-13-16,-1 0-10 16,-2 0-13-16,-3 14-6 15,-2 12 4-15,1 6 2 16,2 8-1-16,4 4 1 16,4 3 1-16,2 0 1 0,5 0-1 15,0-5 4 1,2-3-4-16,-2-3-1 0,-3-9 0 15,1-7 1-15,-3-6-1 16,0-6-1-16,-4-6-7 16,-5-2 8-16,-8 0 0 15,-10-10-71-15,-4-10-78 16,-12-14-132-16,7 4-276 16,14 3-249-16</inkml:trace>
  <inkml:trace contextRef="#ctx0" brushRef="#br0" timeOffset="-30888.27">15982 9351 810 0,'0'0'832'15,"0"0"-254"-15,0 0-286 0,0 0 54 16,0 0-165-16,0 0-116 16,0 0-44-16,45-7-4 15,-11 7-7-15,10 0-1 16,10 5-9-16,41 2-49 15,-14 1-332-15,-10-4-783 0</inkml:trace>
  <inkml:trace contextRef="#ctx0" brushRef="#br0" timeOffset="-30207.12">16495 9463 168 0,'0'0'1159'0,"0"0"-630"0,0 0-269 15,0 0 3-15,0 0-48 16,0 0 4-16,0 0-30 16,-12-6-32-16,12 3-22 15,0 3-40-15,0 0-47 16,0 0-28-16,0 0-20 15,0 0-5-15,3 0-3 16,15 0 8-16,7 0 0 16,4 0 0-16,4 3-12 15,0 1-128-15,5-2-161 16,-7 0-325-16,-11-2-740 0</inkml:trace>
  <inkml:trace contextRef="#ctx0" brushRef="#br0" timeOffset="-27659.17">17077 9363 933 0,'0'0'887'0,"0"0"-504"15,0 0-107-15,0 0 19 16,0 0-85-16,0 0-74 16,0 0-41-16,-52-47-19 15,44 47-12-15,-6 0-16 16,-4 0-18-16,-4 4-13 15,-3 13-4-15,-4 4 1 16,2 6-4-16,0 1 1 16,8 2-4-16,3-2-6 15,7-2-1-15,7-4-1 16,2-4 0-16,0-2 1 16,17-6-8-16,22-4 8 15,12-1-1-15,52-5-69 0,-10-3-385 16,-15-11-645-16</inkml:trace>
  <inkml:trace contextRef="#ctx0" brushRef="#br0" timeOffset="-23404.23">16027 9803 1145 0,'0'0'790'15,"0"0"-492"-15,0 0-93 16,0 0 56-16,0 0-95 15,0 0-55-15,0 0-28 16,-55-3-27-16,55 3-28 16,0 0-14-16,0 0-13 15,0 0 5-15,0 0 0 16,0 0 0-16,0 0-6 16,0 0-9-16,13 3 9 0,7 6 1 15,5-3 9 1,4-3-1-16,2 0 0 0,0-3 2 15,-2 0-4-15,-3-3 1 16,-6-11-1-16,-4-1 5 16,-5-2-3-16,-6-1 0 15,-5 3 18-15,0-2-1 16,0 1-6-16,-16 2-12 16,0 1-8-16,-4 5-7 15,-2 3-8-15,-2 5 14 16,-1 0-5-16,-4 5 0 15,2 14 5-15,0 7-7 16,6 2 2-16,5 6 5 16,7 3-5-16,5-1 5 15,4-3 0-15,0 2-5 0,10-7 5 16,13-6-1-16,8-4-4 16,7-7 6-16,4-5-30 15,5-3-104-15,15-3-151 16,-10 0-422-16,-12-10-961 0</inkml:trace>
  <inkml:trace contextRef="#ctx0" brushRef="#br0" timeOffset="-23213.25">16462 9882 1035 0,'0'0'956'0,"0"0"-475"0,0 0-359 15,0 0-21-15,0 0-74 16,0 0-18-16,0 0-7 16,133 0-2-16,-60 0-13 15,-8 0-210-15,-11-2-485 0</inkml:trace>
  <inkml:trace contextRef="#ctx0" brushRef="#br0" timeOffset="-22630">16952 9705 720 0,'0'0'1463'0,"0"0"-1087"16,0 0-63-16,0 0-153 15,0 0-127-15,0 0-26 16,0 0-7-16,-41 52 35 16,28-22 4-16,-3 1-20 15,-1-2-5-15,1 0-13 16,3-5 0-16,1-6 1 16,4-4-1-16,3-4-1 15,3-6 1-15,2-4 0 0,0 0 7 16,0 0 7-1,7-2 10-15,13-10-13 0,7-4-10 16,6-1-2-16,1 0 1 16,1 0-1-16,-4 8 0 15,-6 3 0-15,-6 6 0 16,-3 0-15-16,-5 1-10 16,1 16 8-16,-1 2 11 15,-3 1 6-15,3 3 0 16,-3-4 0-16,-4-5-1 15,-4-3 1-15,0-3-6 16,0-2 6-16,-9-1 40 16,-13-2 58-16,-7 0-13 15,-5-1-19-15,1 1-26 16,0-3-4-16,6 0-9 0,2 0-3 16,3 0-7-16,3 2-5 15,6-2-11-15,0 1 0 16,5 2-1-16,4-3-36 15,4 4-150-15,0-2-193 16,4-2-555-16</inkml:trace>
  <inkml:trace contextRef="#ctx0" brushRef="#br0" timeOffset="-5845.3">16228 10349 552 0,'0'0'1685'15,"0"0"-959"-15,0 0-486 0,0 0-7 16,-13 4-41-16,13 2-129 16,2 4-54-16,25 8-9 15,19 10 0-15,16 6 1 16,19 8 5-16,10 0 27 16,3 3-12-16,1-5-15 15,-7-7 5-15,-17-4 7 16,-13-8-9-16,-19-4-8 15,-14-7 0-15,-10-6-1 16,-10-4-9-16,-2 0-57 16,-3 0-50-16,-6-33-212 15,-13 0-550-15,-4-1-827 0</inkml:trace>
  <inkml:trace contextRef="#ctx0" brushRef="#br0" timeOffset="-5625.7">16842 10257 1967 0,'0'0'744'0,"0"0"-593"16,0 0 23-16,0 0 26 16,-174 114-65-16,103-70-65 15,-9 4-29-15,-4-2-23 0,-5 2-11 16,-3-2-7-1,1 2-115-15,-21 17-186 0,25-11-351 16,16-12-612-16</inkml:trace>
  <inkml:trace contextRef="#ctx0" brushRef="#br0" timeOffset="-5027.11">16154 11256 327 0,'0'0'1887'0,"0"0"-1259"16,0 0-310-16,0 0-29 15,0 0-109-15,0 0-126 16,0 0-54-16,-14 12 0 15,48 16 0-15,13 9 1 16,13 8 13-16,11 3 5 16,8 2 19-16,7 4-2 15,1-1-3-15,2-5-8 0,-6-5-4 16,-10-5-10 0,-15-10-10-16,-16-7 0 0,-17-13-1 15,-11-8-73-15,-10-12-67 16,-4-17-137-16,0-6-928 0</inkml:trace>
  <inkml:trace contextRef="#ctx0" brushRef="#br0" timeOffset="-4830.26">16818 11273 1766 0,'0'0'1019'0,"-116"50"-787"16,-4 6 82-16,-39 24-114 0,11 1-71 16,25-11-78-16,43-20-51 15,-3 11-27-15,16-11-242 16,1-9-538-16</inkml:trace>
  <inkml:trace contextRef="#ctx0" brushRef="#br0" timeOffset="12919.08">17896 7982 687 0,'0'0'1367'0,"0"0"-800"15,0 0-285-15,0 0 61 16,0 0-144 0,0 0-93-16,-4-17-23 0,4 17-2 15,-4 0-14-15,-1 0-32 16,-3 16-25-16,-6 11-8 15,-5 14 28-15,2 7 3 16,-3 4-14-16,3 4-17 16,0-4-2-16,2 1 1 15,4-7-1-15,0-3 0 16,2-12 0-16,3-7 0 16,3-8 0-16,3-8 0 15,0-6 0-15,0-2 0 16,0 0 6-16,-3-18 4 15,1-12-10-15,-6-8-36 0,-5-6-16 16,-8 4-22-16,-6 5 11 16,-3 9 27-16,2 10 20 15,-1 9 4-15,2 6 1 16,4 1 5-16,2 0-1 16,5 8 1-16,1 8-3 15,3 4-2-15,6 4 4 16,2 2 5-16,0 1-4 15,4 1 5-15,0-3 1 16,0-4-1-16,0-3-1 16,0-2-23-16,12-4-95 15,4 0-34-15,15-6-56 16,1-2-104-16,-1-4-682 0</inkml:trace>
  <inkml:trace contextRef="#ctx0" brushRef="#br0" timeOffset="13130.03">17904 8388 970 0,'0'0'1215'15,"0"0"-882"-15,0 0-61 16,0 0-139-16,0 0-95 15,0 0-37-15,0 0-1 0,133 0-195 16,-85 0-306-16,-3 0-522 16</inkml:trace>
  <inkml:trace contextRef="#ctx0" brushRef="#br0" timeOffset="13731.12">18507 8015 954 0,'0'0'724'0,"0"0"-193"15,0 0-339-15,0 0-55 16,0 0-97-16,0 0-7 16,0 0 75-16,-11 96-17 15,4-58-35-15,-2 2-22 16,-2-4-7-16,-1-1-15 16,2-6-5-16,1-2-1 15,3-10-5-15,-2-3 0 16,6-7 0-16,0-5 0 15,2-2 11-15,0 0 8 16,0-5 41-16,0-8 48 0,6-6-73 16,10 0-25-1,5 1-10-15,0 2-1 0,2 3 0 16,2 7-1-16,-3 4-5 16,-3 2-1-16,-2 0-1 15,-4 8-13-15,-9 11-4 16,-2 5 8-16,-2 2 11 15,0-2 6-15,0-1-1 16,-4 0 0-16,-5-8 1 16,-4-2 0-16,-5-3 1 15,-3-4 11-15,-5 0 42 16,-3-4 6-16,1-2-19 16,-1 0-20-16,4 0-11 0,2 0-4 15,8 0-6-15,-1 0-13 16,-9-6-182-16,4-8-476 15,3-3-1584-15</inkml:trace>
  <inkml:trace contextRef="#ctx0" brushRef="#br0" timeOffset="14378.8">17589 8500 204 0,'0'0'1'0,"0"0"661"15,0 0-306-15,0 0-160 16,0 0-84-16,0 0-67 16,0 0 1-16,0 16 78 0,0-16 52 15,0 0 19-15,0 0-26 16,0 0-41-16,0 0-26 16,0 0-30-16,0 0-19 15,0 0-14-15,0 0 4 16,2 0 7-16,10-6-12 15,7-3-18-15,22-2-20 16,-6-1-98-16,-6-4-542 0</inkml:trace>
  <inkml:trace contextRef="#ctx0" brushRef="#br0" timeOffset="15463.85">17578 8653 494 0,'0'0'923'0,"0"0"-352"0,0 0-336 15,0 0-29-15,0 0-119 16,0 0-64-16,0 0 33 16,0 58 75-16,-7-25 5 15,-4 5-36-15,0-1-26 16,-2-3-45-16,1-2-17 16,1-8-6-16,3-4-5 15,0-6 0-15,4-6 1 0,2-6 4 16,2-2 6-1,0 0 7-15,0 0 88 0,0-8 26 16,6-8-67-16,15-4-48 16,6-2-17-16,4 0-1 15,2 2 0-15,-2 4 0 16,-4 4 0-16,-4 8-6 16,-6 4-3-16,-1 0-1 15,-5 6-1-15,-5 12-5 16,1 4 4-16,-7 4 6 15,0 1 5-15,0 0 1 16,-7-3 0-16,-10-4 0 16,-6-4 0-16,-1-3 2 15,-7-6 8-15,-2-2 5 16,1-5 0-16,-1 0-6 0,4 0-8 16,4 0-1-16,2 0-27 15,13-11-148-15,3 1-299 16,7-5-327-16</inkml:trace>
  <inkml:trace contextRef="#ctx0" brushRef="#br0" timeOffset="15626.36">17885 8897 894 0,'0'0'1116'0,"0"0"-813"16,0 0-67-16,0 0-97 15,140 0-87-15,-77 2-52 0,-14 2-70 16,-11-4-542-16</inkml:trace>
  <inkml:trace contextRef="#ctx0" brushRef="#br0" timeOffset="16199.92">18505 8926 825 0,'0'0'810'0,"0"0"-271"0,0 0-255 15,0 0 7-15,0 0-105 16,0 0-15-16,0 0-18 15,18-88-20-15,-18 76-16 16,-3 1-29-16,-4 1-20 16,-3 2-14-16,1 6-21 15,-5 2-20-15,-3 0-13 16,-6 12-6-16,-2 10 0 16,-1 2 5-16,1 5 0 15,3 2-8-15,2 1-4 16,7-1-31-16,1-1-31 15,6-4-7-15,6-7 4 16,0-1 1-16,2-8 9 0,18-7 36 16,7-3 25-16,6-3 7 15,5-16 0-15,-2-6 0 16,-3-3-15-16,-6 2 13 16,-9 0 1-16,-7 6 1 15,-7 3 1-15,-3 2 11 16,-1 5 39-16,0 4 10 15,0 4-13-15,0 2-20 16,0 0-18-16,0 0-10 16,0 6-6-16,-3 10 5 15,3 2-1-15,0 6 1 16,0 2 0-16,14 2 1 16,19 2 1-16,40 8-1 0,-2-8-89 15,-4-12-599-15</inkml:trace>
  <inkml:trace contextRef="#ctx0" brushRef="#br0" timeOffset="26746.53">17707 9619 1181 0,'0'0'1084'0,"0"0"-762"16,0 0 133-16,0 0-190 16,0 0-27-16,0 0-37 15,0 0-43-15,-27-84-35 0,27 81-54 16,0 2-69-16,0 1 0 16,0 0 0-16,0 0 0 15,7 10 0-15,15 10 0 16,14 12 0-16,13 6 0 15,11 6 0-15,11 5 0 16,12-2 0-16,8-3 0 16,5-3 0-16,0-7 0 15,-9-6 0-15,-16-8 0 16,-17-7 0-16,-19-2 0 16,-17-5 0-16,-9-4 0 15,-7-2 0-15,-2 0 0 16,0 0 0-16,0 0 0 15,0-13-15-15,-4-22-164 0,-12 0-415 16,-4 2-480-16</inkml:trace>
  <inkml:trace contextRef="#ctx0" brushRef="#br0" timeOffset="27034.78">18471 9414 895 0,'0'0'1032'0,"0"0"-395"16,0 0-373-16,0 0-39 15,0 0-129-15,-193 73-24 16,58-7 90-16,-29 20-9 15,10 0-21-15,34-11-57 16,44-24-54-16,36-12-20 16,2 5-1-16,9 12-51 15,9-8-209-15,15-14-617 0</inkml:trace>
  <inkml:trace contextRef="#ctx0" brushRef="#br0" timeOffset="38669.99">17797 10184 909 0,'0'0'1058'16,"0"0"-468"-16,0 0-331 15,0 0 84-15,0 0-95 16,0 0-71-16,-12-9-13 16,12 9-73-16,0 0-47 15,-2 0-20-15,2 0-14 0,-3 0-8 16,3 0-1 0,-2 0-1-16,0 0-5 0,-3 0-13 15,1 12-20-15,-5 9 8 16,-2 11 24-16,-2 7 6 15,-3 6 0-15,-2-4 0 16,2-1 1-16,1-2-1 16,-1-5 1-16,5-3-1 15,1-8-1-15,2-4 0 16,4-7 1-16,2-5-15 16,2-4-42-16,0-2 7 15,0 0 29-15,0 0 20 16,0-8-5-16,0-14-56 15,0-6-19-15,0-8 9 16,0-9 8-16,-2 1 32 0,-5 3 8 16,-2 5 19-1,0 12 5-15,-2 10 1 0,-2 12-1 16,-3 2-6-16,-5 0-5 16,0 14 11-16,-4 6-1 15,5 2 0-15,1 2 0 16,1 2-5-16,9 2 5 15,1-1 0-15,6 0 0 16,2-5-1-16,0-6-4 16,2-1 0-16,15-8-1 15,11-7-4-15,22 0-17 16,-8-6-317-16,-3-10-566 0</inkml:trace>
  <inkml:trace contextRef="#ctx0" brushRef="#br0" timeOffset="38926.29">17937 10395 375 0,'0'0'1701'0,"0"0"-1189"15,0 0-221-15,0 0-73 16,0 0-128-16,0 0-36 0,0 0 5 16,64-13-32-16,-30 13-20 15,6 0-7-15,24 0-81 16,-8 5-428-16,-10-3-528 0</inkml:trace>
  <inkml:trace contextRef="#ctx0" brushRef="#br0" timeOffset="39481.08">18482 10341 1711 0,'0'0'484'0,"0"0"-234"0,0 0-13 16,0 0-67-16,0 0-12 16,0 0 17-16,0 0-40 15,2-88-15-15,-2 86-38 16,0 2-29-16,-4 0-32 16,-5 0-21-16,-9 6-1 15,-1 12-5-15,-4 6 5 16,1 2-1-16,4 4 1 15,2 0-23-15,5-3-42 16,7-4-38-16,4-1 1 0,0-5-42 16,2-4 34-16,16-5 11 15,6-6 25-15,3-2 12 16,4 0-7-16,0-10-21 16,-4-8 21-16,-4 0 44 15,-8-2 26-15,-9 2 0 16,-1 0 59-16,-5-1 66 15,0 8 5-15,0 1-7 16,0 4-11-16,0 2-45 16,-2 4-38-16,-1 0-28 15,0 0-1-15,0 0-2 16,-1 10-4-16,-3 4 6 16,5 4-1-16,0 2 0 0,2 2 0 15,0 0-1 1,9 6-7-16,30 6-137 0,-3-5-190 15,-1-8-956-15</inkml:trace>
  <inkml:trace contextRef="#ctx0" brushRef="#br0" timeOffset="40375.39">17713 10646 1390 0,'0'0'731'0,"0"0"-420"16,0 0 19-16,0 0-107 0,0 0-96 15,0 0-70-15,0 0-42 16,-39 5-14-16,18 20 14 16,2 5 9-16,-6 2-6 15,2 0-12-15,4-2-5 16,1-6-1-16,5-2 1 15,1-8 0-15,6-4-1 16,4-4 1-16,-1-4 1 16,3-2 11-16,0 0 8 15,3-6-7-15,11-12-14 16,7-2-2-16,6 0 2 16,2 5 1-16,-2 0 0 15,2 9-1-15,-2 6-6 0,-4 0-3 16,2 0-4-16,-2 11-65 15,-6 4 15-15,-5 3 3 16,-6 3 20-16,-5 0 25 16,-1 2 4-16,0-2 3 15,-19-3 8-15,-5 0 0 16,-7-8 6-16,-2-2 0 16,-6-8 3-16,0 0 21 15,3 0 4-15,0-8-7 16,5-7-10-16,4-3-17 15,7 0-33-15,9-7-142 16,7 7-436-16,4 1-814 0</inkml:trace>
  <inkml:trace contextRef="#ctx0" brushRef="#br0" timeOffset="40592.68">18001 10872 829 0,'0'0'932'0,"0"0"-308"15,0 0-434-15,0 0 53 16,0 0-149-16,0 0-67 16,0 0-20-16,96-2-5 15,-54 2-2-15,20 0-124 16,-6-4-432-16,-9-2-997 0</inkml:trace>
  <inkml:trace contextRef="#ctx0" brushRef="#br0" timeOffset="41117.06">18400 10839 778 0,'0'0'1090'0,"0"0"-513"0,0 0-402 15,0 0-75-15,0 0-94 16,0 0-5-16,0 0-1 15,36 0 6-15,-15 5-5 16,2 1 10-16,2-5-5 16,-1-1-5-16,1 0 0 15,1 0 5-15,-3 0-5 16,-1-7 10-16,-7-5-1 16,-3-2-3-16,-6-3-5 15,-6 0 14-15,0-3 49 16,-9 0 35-16,-8 2-14 15,-8 4 21-15,-2 5-44 16,-1 7-33-16,-6 2-18 0,-2 5-11 16,1 13 0-16,-1 8 0 15,7 4 5-15,7 4-6 16,4 1 0-16,11 0 0 16,7-1 0-16,0-6 0 15,7-2 0-15,20-5-2 16,9-6-4-16,6-2 5 15,34-3-64-15,-9-2-162 16,-9-8-546-16</inkml:trace>
  <inkml:trace contextRef="#ctx0" brushRef="#br0" timeOffset="50690">17698 11195 82 0,'0'0'2020'15,"0"0"-1525"-15,0 0-246 16,0 0-10-16,0 0-61 16,0 0-66-16,-6-24-49 15,4 24-22-15,-1 0-17 16,0 0-13-16,1 0-11 15,-4 1-19-15,-3 18-11 16,-3 5 30-16,-3 8 9 16,-3 0-3-16,1 1-6 15,1-3 0-15,5-4 0 16,2-8-1-16,2-3 0 0,5-7 1 16,-1-3 0-16,3-5-1 15,0 0 1-15,0 0 1 16,0 0 6-16,14-13-7 15,10-5-1-15,7-1-17 16,7-2-11-16,3 3-5 16,1 7 4-16,-6 3 3 15,-5 5-16-15,-7 3-25 16,-8 0-1-16,-5 9-4 16,-5 4 35-16,-2 4 18 15,-4 0 8-15,0 0 3 16,-4-1 7-16,-13-2 2 15,-10-2 1-15,-4-2 11 16,-9-4 0-16,-3-3 4 16,1 0-7-16,3-3-3 0,2 0-5 15,11 0-1-15,4-3-13 16,8 0-68-16,14 1-159 16,0 2-240-16,3-2-448 0</inkml:trace>
  <inkml:trace contextRef="#ctx0" brushRef="#br0" timeOffset="50872.72">18004 11396 35 0,'0'0'1932'16,"0"0"-1553"-16,0 0-179 0,0 0-75 15,0 0-83-15,0 0-30 16,0 0-12-16,118 0 0 15,-69 0-97-15,-5 0-416 16,-8-4-610-16</inkml:trace>
  <inkml:trace contextRef="#ctx0" brushRef="#br0" timeOffset="51335.53">18338 11315 5 0,'0'0'1631'0,"0"0"-1145"0,0 0-375 16,0 0-45-16,0 0-58 15,0 0-8-15,0 0 7 16,40 8 20-16,-16 2-2 15,0-1-9-15,3-4-7 16,-4-2 4-16,-3-3-7 16,-3 0 3-16,-3 0 6 15,-3-11-4-15,-5-3 2 16,-3-4-4-16,-3 0-2 16,0-2 14-16,0 0 24 15,-11 4 11-15,-2 4 10 0,-3 5 4 16,1 5-17-16,-4 2-18 15,-1 0-14-15,-1 9-14 16,0 7-1-16,-1 6 2 16,4 0-2-16,7 4 1 15,2 0-1-15,5-2-6 16,4 1 0-16,0-1-1 16,4-4-5-16,18 1 5 15,18 4-49-15,-2-4-197 16,-5-8-600-16</inkml:trace>
  <inkml:trace contextRef="#ctx0" brushRef="#br0" timeOffset="51957.74">17842 11772 886 0,'0'0'348'16,"0"0"175"-16,0 0-292 16,-17-112 68-16,9 86-72 15,-2 6-68-15,3 7-28 16,1 6-13-16,2 3-5 16,-3 4-42-16,-2 0-41 15,-7 3-15-15,-6 12-9 16,-3 10-4-16,-2 4-1 15,0 5-1-15,8 3 0 16,3-1-6-16,10-2-18 16,2-6-91-16,4-4-38 0,4-10-10 15,18-8 9-15,4-6 96 16,8-3 46-16,2-18 11 16,-3-9 0-16,-4 0 1 15,-6 0 6-15,-8 6 4 16,-7 5 33-16,0 8 45 15,-8 4 15-15,0 5-12 16,0 2-63-16,0 0-28 16,0 0-6-16,0 6-3 15,0 8 9-15,0 7 1 16,0 5 0-16,0 0 1 16,0 4-2-16,9 2-7 15,20-7-242-15,-3-6-261 16,3-8-378-16</inkml:trace>
  <inkml:trace contextRef="#ctx0" brushRef="#br0" timeOffset="52170.3">18122 11771 555 0,'0'0'1739'0,"0"0"-1405"16,0 0-140-16,0 0-76 16,0 0-79-16,0 0-29 15,129-28-10-15,-87 28-93 0,-11 0-383 16,-4 0-621-16</inkml:trace>
  <inkml:trace contextRef="#ctx0" brushRef="#br0" timeOffset="53062.59">18677 11721 1573 0,'0'0'532'0,"0"0"-242"16,0 0-4-16,0 0-106 15,0 0-77-15,0 0-49 16,0 0-37-16,-123-63-11 16,98 77 1-16,3 4-6 15,-1 4 0-15,8 3 0 16,3 0-1-16,8-3-8 0,4-1 0 15,0-5 1 1,10-4-2-16,7-4 0 0,8-6 9 16,-1-2 13-16,3 0-4 15,0-9 1-15,-5-6 3 16,-4-1 4-16,-5 2 52 16,-4 3 19-16,-6 4 8 15,-2 5-2-15,-1 0-41 16,0 2-28-16,0 0-23 15,0 0-2-15,0 0 1 16,0 0-1-16,0 0-1 16,0 5-16-16,0 14 16 15,0 9-5-15,0 6 4 16,-11 8 1-16,0 4 1 0,-2 0-2 16,2-4 2-16,0-6 0 15,-1-5 1-15,-1-5-1 16,-5-8 1-16,-4-2 8 15,-5-4 38-15,-4-2 25 16,-2-2-3-16,-1-3-14 16,5-2-17-16,0-3-13 15,3 0-13-15,1-4-4 16,0-17-8-16,-15-33-123 16,9 7-360-16,0-12-855 0</inkml:trace>
  <inkml:trace contextRef="#ctx0" brushRef="#br0" timeOffset="69172.66">19329 9367 593 0,'0'0'825'16,"0"0"52"-16,0 0-379 15,0 0-186-15,0 0-18 16,0 0-51-16,-4-45-102 15,4 37-84-15,0 1-27 16,0 6-14-16,0 1-7 16,0 0-9-16,9 4 0 15,13 16-26-15,14 14 17 16,16 8 9-16,16 10 8 0,9 2-2 16,8 3 7-1,-2-5 13-15,-3-4-15 0,-8-5-11 16,-10-8-1-16,-16-7 0 15,-10-6 1-15,-11-6 0 16,-9-8 0-16,-8-4 0 16,-3-4 0-16,-1 0-18 15,-4 0-24-15,0-15-55 16,0-10-203-16,0-4-617 0</inkml:trace>
  <inkml:trace contextRef="#ctx0" brushRef="#br0" timeOffset="69422.22">19975 9293 1822 0,'0'0'782'15,"0"0"-308"-15,0 0-214 16,0 0-75-16,0 0-119 15,0 0-54-15,0 0-6 16,-169 67 18-16,93-33 12 16,-9 4-21-16,-4 1-9 15,-7 1-6-15,-47 14-90 16,21-8-245-16,11-8-642 0</inkml:trace>
  <inkml:trace contextRef="#ctx0" brushRef="#br0" timeOffset="75284.33">19334 10118 796 0,'0'0'1249'0,"0"0"-879"16,0 0-105-16,0 0 19 15,0 0-79-15,0 0-67 16,0 0-53-16,-5-36-31 16,5 36-18-16,0 0-6 15,0 0-9-15,-2 0-16 16,-5 12-5-16,-2 14-1 15,-4 10 0-15,-3 11 0 16,1 3 1-16,-3 2-1 16,0-4 1-16,2-6 0 15,3-6 0-15,-1-12 0 0,8-5 0 16,2-10-1 0,2-5-11-16,2-4 3 0,0 0 8 15,0 0 0-15,10-12-5 16,13-8-21-16,6-4 2 15,4 0 11-15,1 2-5 16,-3 5-7-16,-4 4 7 16,-5 7-27-16,-7 6-13 15,-4 0-46-15,-1 0-41 16,-4 14 68-16,-2-1 57 16,-1 2 15-16,-3-1 5 15,0 0 0-15,-5-2 1 16,-15 2 8-16,-7-2-2 15,-4-1 4-15,-3-4-1 0,1-1 2 16,2-6-10-16,4 0 9 16,6 0-10-16,7-7-66 15,5-8-217-15,9-1-406 0</inkml:trace>
  <inkml:trace contextRef="#ctx0" brushRef="#br0" timeOffset="75474.6">19703 10288 1635 0,'0'0'653'0,"0"0"-549"0,0 0-6 16,0 0-28-16,0 0-48 15,150 0-22-15,-102 0-52 16,-7 0-266-16,-8 0-504 0</inkml:trace>
  <inkml:trace contextRef="#ctx0" brushRef="#br0" timeOffset="75944.66">20200 10217 1433 0,'0'0'395'0,"0"0"-150"16,0 0 8-16,0 0-67 15,0 0-39-15,0 0 2 16,0 0-14-16,-37-67-65 16,18 67-46-16,-2 14-24 15,-6 9-1-15,-2 7 1 16,4 4-2-16,3 2 2 15,6 1-6-15,7-8-2 16,7-1 2-16,2-10-1 16,0-4-4-16,9-6-22 15,11-8-7-15,4 0 8 16,5 0 24-16,3-12 8 16,-1-6 0-16,-4-4 0 0,-7 2 0 15,-7 2 1-15,-7 8 51 16,-3 4 46-16,-3 4 27 15,0 2-30-15,0 0-68 16,0 0-27-16,0 0-12 16,0 6-4-16,0 6 7 15,0 4-2-15,0 2 11 16,0 2-1-16,0-2-26 16,20 4-144-16,3-6-177 15,-6-4-409-15</inkml:trace>
  <inkml:trace contextRef="#ctx0" brushRef="#br0" timeOffset="76582.71">19436 10757 1445 0,'0'0'688'0,"0"0"-392"16,0 0-51-16,0 0-78 15,0 0-46-15,0 0-1 16,0 0 25-16,-2-67 17 16,-9 61-95-16,-3 2-26 15,-3 4-22-15,-6 0-19 0,-2 0-6 16,1 12 0-1,2 5 0-15,2 6-8 0,9-2 4 16,1 4 1-16,10-4-3 16,0-4-38-16,0-3-30 15,8-4 8-15,9-4-5 16,8-3 2-16,2-3 26 16,4 0 21-16,-3-5 2 15,-2-9 19-15,-7 2 5 16,-7 1 1-16,-6 5 1 15,-4 4 39-15,-2 2 8 16,0 0-26-16,0 0-21 16,0 1-14-16,7 9 13 15,-2 2 1-15,8-2-1 16,2 2 1-16,6-2 0 0,1-2 0 16,7-2-29-1,20-6-169-15,-7 0-259 0,-4 0-613 16</inkml:trace>
  <inkml:trace contextRef="#ctx0" brushRef="#br0" timeOffset="76781.48">19777 10766 2038 0,'0'0'671'0,"0"0"-471"15,0 0-80-15,0 0-86 16,0 0-26-16,0 0-8 16,161-9-31-16,-84 5-205 0,-11 2-352 15,-9 0-390-15</inkml:trace>
  <inkml:trace contextRef="#ctx0" brushRef="#br0" timeOffset="77198.83">20218 10713 1588 0,'0'0'774'0,"0"0"-565"16,0 0-113-16,0 0-81 15,0 0-15-15,0 0-2 16,0 0 2-16,34 27 0 15,-15-23 9-15,4-4 10 0,-3 0 9 16,2 0 2-16,-4 0-8 16,-2-12-8-16,-3-2-7 15,-4-3-5-15,-5 0 5 16,-4-4 4-16,0 2 2 16,-9-1 16-16,-11 5-4 15,-6 7-9-15,-3 7-7 16,-4 1-9-16,-4 3 0 15,-1 20-6-15,1 2 6 16,3 8 6-16,8 1 2 16,5-1-7-16,13 0 11 15,8-5-3-15,0-1-1 0,3-8 4 16,23-3-3-16,9-1 1 16,44-11-10-16,-8-3-85 15,-3-1-645-15</inkml:trace>
  <inkml:trace contextRef="#ctx0" brushRef="#br0" timeOffset="84527.47">19489 11131 747 0,'0'0'59'0,"0"0"809"0,0 0-327 16,0 0-242-16,0 0 10 16,0 0-61-16,0 0-37 15,0 0-52-15,0 0-39 16,0 0-32-16,-2 0-38 16,0 4-49-16,-4 6-1 15,-4 9-30-15,-5 8 19 16,-3 8 11-16,-5 7 0 15,2-1 0-15,-2-3-1 16,3-3 0-16,2-5-9 16,4-8-13-16,6-6-16 0,4-8 3 15,1-4 11-15,3-4 14 16,0 0 11-16,0 0 0 16,13-15 0-16,9-9 0 15,12-2-34-15,4-2-1 16,3 2 8-16,1 6-6 15,-5 4 17-15,1 6 5 16,-7 5 5-16,-6 2-10 16,-3 3-57-16,-9 0-43 15,-1 12-35-15,-8 5 52 16,-4 2 73-16,0 1 20 16,-2-1 6-16,-22 1 1 15,-8-2 17-15,-6-2-4 16,-4-2-3-16,-2-5-1 15,2-3-2-15,8-1-7 0,5-5 5 16,9 0-4-16,4 0-2 16,7-6-63-16,4-8-250 15,5 2-419-15</inkml:trace>
  <inkml:trace contextRef="#ctx0" brushRef="#br0" timeOffset="84761.85">19895 11347 1352 0,'0'0'615'16,"0"0"-443"-16,0 0 26 15,0 0-22-15,0 0-92 16,0 0-56-16,0 0-16 15,105 0-5-15,-65 0-7 16,14 0-115-16,-10 0-426 16,-11 0-667-16</inkml:trace>
  <inkml:trace contextRef="#ctx0" brushRef="#br0" timeOffset="85443.6">20352 11318 1679 0,'0'0'579'0,"0"0"-449"16,0 0-32-16,0 0-65 16,0 0-33-16,0 0 0 15,0 0 0-15,35 18 0 16,-19-11 1-16,2 0 0 15,-2-1 1-15,1-3 10 16,-1-3 4-16,-1 0 2 16,1 0 1-16,-1-3 2 15,-3-7-2-15,-1-4-1 16,-5-3-9-16,-1-1 5 16,-5 0 8-16,0 1 23 15,0 0 58-15,-7 3-39 16,-4 5-42-16,-3 5-7 15,2 4 0-15,-5 0-9 16,2 0-5-16,-5 0-1 0,-2 13-1 16,0 5 0-16,-3 4 0 15,3 4-7-15,4 0 8 16,2 1-1-16,5 1 1 16,5-5-1-16,6-1 0 15,0 1 0-15,0-5 0 16,13 2 1-16,7-3 0 15,5 0 1-15,3-2-1 16,-1-4 1-16,2-4 0 16,-4-2 1-16,-5-3 7 15,-5-2-8-15,-1 0-1 16,-3 0 0-16,0 0-40 0,3-2-136 16,-4-4-351-16,-3-1-815 15</inkml:trace>
  <inkml:trace contextRef="#ctx0" brushRef="#br0" timeOffset="86268.34">19632 11672 1326 0,'0'0'612'15,"0"0"-316"-15,0 0-89 16,0 0-24-16,0 0-44 15,-101-106-39-15,84 100-14 16,-1 6-35-16,-5 0-33 16,-6 2-18-16,-2 20 0 0,0 4 0 15,0 8 0-15,7 5-8 16,2-1 7-16,9-2-5 16,5-4 4-16,8-2 1 15,0-8-1-15,10-6-13 16,13-7-19-16,9-9-10 15,6 0 31-15,6-9 6 16,2-15-10-16,-7-6-13 16,-3-1 11-16,-7 3 17 15,-12 5 2-15,-7 6 0 16,-6 7 57-16,-2 6 40 16,-2 4-31-16,0 0-26 0,0 0-40 15,0 4-7-15,0 14-2 16,0 3 9-16,0 4 0 15,0 1 0-15,5 1-2 16,6-4-140-16,14 0-144 16,-1-9-299-16,0-9-551 0</inkml:trace>
  <inkml:trace contextRef="#ctx0" brushRef="#br0" timeOffset="86441.52">19928 11739 1463 0,'0'0'751'15,"0"0"-541"-15,0 0-149 0,0 0-41 16,0 0-20-16,125 12-37 16,-71-6-279-16,-7-1-533 0</inkml:trace>
  <inkml:trace contextRef="#ctx0" brushRef="#br0" timeOffset="86974.65">20387 11769 1523 0,'0'0'561'0,"0"0"-307"15,0 0 6-15,0 0-111 16,0 0-51-16,-37-111-29 0,21 101-26 15,-2 8-16 1,-4 2-22-16,-3 0-5 0,-2 16-6 16,-1 9 5-16,8 0-8 15,1 6 1-15,11-3 1 16,8-5 5-16,0-2-7 16,2-5 2-16,18-8 5 15,4-6 2-15,5-2 6 16,-2 0 6-16,-2-8 15 15,-5 0 2-15,-9-1 21 16,-5 5 36-16,-3 3 13 16,-3 1-32-16,0 0-43 0,0 0-23 15,0 5-1 1,0 13-14-16,2 9 13 0,-2 7 1 16,0 4 0-16,0 1 1 15,0 4-1-15,0-2 0 16,-2-4 1-16,-7-1-1 15,-2-3 0-15,-1-8 2 16,2-3 8-16,-1-7 6 16,1-5 14-16,2-4 35 15,-1-6 38-15,-5 0 53 16,-3 0-33-16,-8-8-64 16,-4-10-37-16,-2-5-15 15,0-2-7-15,-3-5-67 0,-15-20-202 16,11 7-495-1,5 6-1834-15</inkml:trace>
  <inkml:trace contextRef="#ctx0" brushRef="#br0" timeOffset="93079.55">21208 10371 1079 0,'0'0'1287'16,"0"0"-787"-16,0 0-338 16,0 0 1-16,0 0-63 0,0 0-49 15,19 32-8-15,17-9 43 16,15 6 20-16,9 1-7 15,11 4-22-15,6-2-29 16,-2 0-36-16,-3-2-11 16,-10-6 5-16,-9-2-5 15,-12-5-1-15,-10-5-1 16,-12-1-37-16,-6-9-61 16,-3 0-97-16,-6-2-263 15,-4-4-171-15,0-15-784 0</inkml:trace>
  <inkml:trace contextRef="#ctx0" brushRef="#br0" timeOffset="93296.28">21958 10221 1418 0,'0'0'876'0,"0"0"-605"16,0 0-193-16,0 0-42 15,0 0 31-15,-133 110 28 16,68-60-32-16,-11 0-27 16,-9 2-18-16,-3-2-12 15,-4-1-6-15,-28 11-154 16,24-12-428-16,18-10-694 0</inkml:trace>
  <inkml:trace contextRef="#ctx0" brushRef="#br0" timeOffset="93779.56">21260 11350 1832 0,'0'0'671'15,"0"0"-347"-15,0 0-85 16,0 0-56-16,0 0-129 16,0 0-10-16,121 76 96 15,-47-38 41-15,8 4-79 0,5-1-49 16,-2 5-37-16,-3-6-15 15,-9-2 0-15,-8-5-1 16,-9-4-8-16,-14-8-74 16,-3-14-140-16,-16-6-259 15,-9-1-241-15</inkml:trace>
  <inkml:trace contextRef="#ctx0" brushRef="#br0" timeOffset="93982.68">21967 11329 1965 0,'0'0'600'0,"0"0"-439"16,0 0 114-16,-167 127-13 16,94-75-126-16,-3 4-83 15,0-2-34-15,4-1-19 16,-17-2-60-16,18-11-270 15,7-13-536-15</inkml:trace>
  <inkml:trace contextRef="#ctx0" brushRef="#br0" timeOffset="98933.73">22735 11221 920 0,'0'0'845'16,"0"0"-277"-16,0 0-306 15,0 0 17-15,0 0-60 16,0 0-64-16,8-30-15 15,-8 20-11-15,0 0 2 16,0 4-7-16,0 3-38 16,-10 0-55-16,-3 3-31 15,-9 0-1-15,-5 10-13 16,-6 10 4-16,-3 6 2 16,3 6 8-16,4 4-14 15,4 0 7-15,8-2-7 16,5-4-22-16,8-4-25 15,4-5-20-15,0-9 1 0,0-4 13 16,10-7 19-16,11-1 22 16,4-1 26-16,4-19-1 15,2-7 1-15,-2 2 0 16,-5-3 1-16,-6 3 6 16,-7 9-1-16,-7 4 30 15,-1 4 23-15,-3 6-14 16,0 2-24-16,0 0-21 15,0 0-3-15,0 0-23 16,2 14 1-16,2 3 16 16,3 4 8-16,3 2 0 15,2-2-29-15,4-1-54 16,6-1-148-16,28-9-139 0,-9-6-178 16,-1-4-301-16</inkml:trace>
  <inkml:trace contextRef="#ctx0" brushRef="#br0" timeOffset="99108.74">23047 11271 1401 0,'0'0'742'0,"0"0"-544"16,0 0-30-16,0 0-89 15,0 0-60-15,0 0-11 16,0 0-8-16,135 12-49 0,-91-8-225 15,-4 1-428-15</inkml:trace>
  <inkml:trace contextRef="#ctx0" brushRef="#br0" timeOffset="99959.32">23464 11241 1842 0,'0'0'570'0,"0"0"-390"15,0 0-58-15,0 0-90 16,0 0-32-16,0 0-18 16,0 0 9-16,5 18 9 15,1-8-1-15,2 0 1 0,-2-2-9 16,0-3-19 0,-1-4 10-16,-1-1 8 0,-4 0 10 15,2 0 0-15,-2 0 13 16,0 0 11-16,0 0 3 15,0 0 1-15,0 0 27 16,0 0 14-16,0 0 9 16,0 0-11-16,0 3-35 15,0-3-19-15,0 0-4 16,0 0-8-16,0 1-1 16,0-1-1-16,0 0 0 15,0 0-1-15,0 0 1 16,0 0 1-16,0 0 0 15,0 0 0-15,0 0 0 16,0 0-1-16,0 0 1 0,0 0 0 16,0 0 0-16,0 0 1 15,0 0 0-15,0 0-1 16,0 0 1-16,0 0 0 16,0 0 0-16,0 0-1 15,0 0 1-15,0 0 0 16,0 0 5-16,0 0-5 15,0 0-1-15,0 0 0 16,0 0-1-16,0 0 0 16,0 3-11-16,0-2-3 15,8 1 13-15,0-2 1 16,3 0 1-16,3 0 0 0,-1 0 9 16,3 0-3-16,-3-3 7 15,1-8 1-15,-5 0 14 16,-5 1 34-16,-2-5 1 15,-2 1 18-15,0 0-2 16,-2-2-9-16,-11 2-40 16,-1 1-21-16,-1 3-7 15,-1 7-1-15,-2 2-1 16,-2 1-1-16,-2 0-9 16,-3 7 4-16,1 9-3 15,-1 2 8-15,5 2-5 16,0 0 5-16,5 2-5 15,1 3 5-15,3-3-7 16,4 2 1-16,5-2 5 16,2-3-10-16,0 1 0 0,2-1-1 15,14-4-25-15,6-1 7 16,7-6 0-16,4-1-4 16,3-7-32-16,22 0-147 15,-9 0-378-15,-9-8-528 0</inkml:trace>
  <inkml:trace contextRef="#ctx0" brushRef="#br0" timeOffset="100771.77">22593 11703 1227 0,'0'0'588'0,"0"0"-435"15,0 0-54-15,0 0-68 16,0 0-16-16,0 0 16 16,0 0 28-16,16 72 3 15,-3-63 12-15,3 0 18 16,0-9 4-16,1 0 2 16,1 0 23-16,-3-9-10 15,1-8-35-15,-3-6-31 16,-3 1 9-16,-10-4 20 15,0 2 24-15,0 5-4 16,-12 0 0-16,-5 7-61 0,-4 6-24 16,-1 6-9-1,-5 0-12-15,-2 6 2 0,1 16 4 16,-3 6 4-16,4 4-10 16,2 4 6-16,7 5 5 15,5-1-5-15,9-2-1 16,4 0-1-16,0-4 7 15,6-3-14-15,18-6-2 16,8-4-84-16,12-8-39 16,39-11-129-16,-12-2-244 15,-4 0-561-15</inkml:trace>
  <inkml:trace contextRef="#ctx0" brushRef="#br0" timeOffset="100961.69">22963 11807 1397 0,'0'0'726'15,"0"0"-543"-15,0 0-25 16,0 0-82-16,0 0-43 16,0 0 7-16,0 0-21 15,176 0-19-15,-116 0-174 16,-9 5-595-16</inkml:trace>
  <inkml:trace contextRef="#ctx0" brushRef="#br0" timeOffset="101538.84">23508 11885 1020 0,'0'0'1056'0,"0"0"-695"16,0 0-105-16,0 0-31 16,8-113-71-16,-4 94-49 15,-4 5 26-15,0 3-13 16,0 8-21-16,0 0-5 16,0 3-63-16,-4 0-29 15,-12 9-26-15,-7 8 14 0,0 7 2 16,2 5-40-1,3-2-29-15,9 0-22 0,5-6 16 16,4-4-8-16,0-2 9 16,9-8 25-16,8-6 21 15,1-1 37-15,2 0 1 16,-1 0 1-16,-4-8 14 16,-1-5 12-16,-6 3 15 15,-3 3 24-15,-3 4 7 16,0 0-25-16,-2 3-27 15,0 0 0-15,0 0-2 16,0 0-14-16,0 0-5 16,0 15-16-16,4 6 15 15,-2 6 0-15,4 4 1 16,-4 9 0-16,-2 1 0 0,0 5 7 16,0 2-6-16,0 2 0 15,0-2 0-15,-10-4 0 16,-3-7 0-16,-3-10 10 15,-1-6 1-15,-1-8 19 16,-2-11 68-16,-4-2 30 16,-1-5-52-16,-4-17-50 15,-11-37-27-15,9 8-111 16,4-9-537-16</inkml:trace>
  <inkml:trace contextRef="#ctx0" brushRef="#br0" timeOffset="109642.43">18585 3836 2169 0,'0'0'645'0,"0"0"-581"0,0 0-43 16,-56 123 167-16,25-45 49 16,-6 12-107-16,-2 4-59 15,-1 0-17-15,5-8-17 16,1-8-11-16,5-5-13 15,7-14-7-15,7-4-6 16,5-11-48-16,10 3-212 16,0-13-308-16,16-16-398 0</inkml:trace>
  <inkml:trace contextRef="#ctx0" brushRef="#br0" timeOffset="110691.19">18991 4271 2177 0,'0'0'583'15,"0"0"-343"-15,0 0 78 16,0 0-100-16,0 0-84 16,-116-82-106-16,97 82-28 15,2 0-9-15,1 18-12 16,1 11 3-16,8 10 4 16,7 5 7-16,0 2 5 15,20-2-4-15,13 0 6 16,4-4 1-16,-4-4 0 15,-7-8 5-15,-6-3-5 16,-13-7-1-16,-7-7-8 0,0 0-2 16,-32-7 2-1,-14-4 1-15,-16 0-13 0,-14-9-151 16,-24-18-130-16,19 3-306 16,21 0-207-16</inkml:trace>
  <inkml:trace contextRef="#ctx0" brushRef="#br0" timeOffset="110812.56">19276 4369 1458 0,'0'0'707'0,"120"-14"-379"15,-58 8-51-15,-1 2-177 16,-15 1-75-16,-3 3-25 16,-12 0-202-16,-16 0-561 0</inkml:trace>
  <inkml:trace contextRef="#ctx0" brushRef="#br0" timeOffset="110998.07">19554 4168 1252 0,'0'0'1224'0,"0"0"-953"16,0 0-204-16,0 0 4 15,0 0 83-15,-38 147-80 16,30-86-44-16,5 2-24 15,3 0-6-15,14 14-203 16,12-16-355-16,6-15-517 0</inkml:trace>
  <inkml:trace contextRef="#ctx0" brushRef="#br0" timeOffset="111232.02">20875 4393 2089 0,'0'0'913'16,"0"0"-731"-16,0 0-101 16,0 0-49-16,0 0-23 15,0 0-3-15,11 103-6 0,-1-67 0 16,-2 11-92-1,1-9-277-15,-3-9-465 0</inkml:trace>
  <inkml:trace contextRef="#ctx0" brushRef="#br0" timeOffset="111381.51">21241 3903 1976 0,'0'0'737'0,"0"0"-645"16,0 0-92-16,0 0-168 16,0 0-785-16</inkml:trace>
  <inkml:trace contextRef="#ctx0" brushRef="#br0" timeOffset="111834.58">21158 4289 1455 0,'0'0'966'0,"0"0"-669"16,0 0-74-16,0 0-66 16,0 0-87-16,0 0 7 15,0 0 53-15,83 26-24 0,-35-12-43 16,6-1-37-16,2 2-26 16,-2-1-5-16,10 4-155 15,-13-4-338-15,-13-6-283 0</inkml:trace>
  <inkml:trace contextRef="#ctx0" brushRef="#br0" timeOffset="112620.78">21405 4259 1839 0,'0'0'637'0,"0"0"-557"16,0 0-33-16,0 0 130 15,-44 110-69-15,30-58-37 16,8 3-38-16,4-5-21 0,2-4-12 16,0-8-1-16,18-12-15 15,6-9-28-15,7-11 5 16,5-6 22-16,8-6-6 16,4-21-43-16,0-5 11 15,-3-1 30-15,-9 4-2 16,-11 7 21-16,-13 8 6 15,-5 10 22-15,-7 4-22 16,2 0-5-16,2 14-2 16,6 6 7-16,7 0 1 15,8-6 8-15,2-7-1 16,2-7 4-16,0 0 12 16,-4-11 46-16,-8-16 36 15,-9-6-22-15,-8-4-29 16,0 1 9-16,-10 4 8 0,-13 10-21 15,-4 8-9-15,-1 12-25 16,-6 2-12-16,-2 14-4 16,5 18-2-16,8 5-4 15,6 6 3-15,17 0-4 16,0-1 6-16,23-8 0 16,15-6 6-16,11-8 0 15,6-10 13-15,5-10-5 16,0 0-7-16,-2-16 2 15,-2-18 0-15,-4-6-7 16,-10-10 4-16,-7 0 0 16,-10 3 0-16,-12 10 7 0,-6 10 50 15,-7 13 8-15,0 12-35 16,0 2-36-16,-2 12-50 16,-12 21 50-16,-1 9 0 15,-1 8 1-15,1 2 5 16,1 2-5-16,1-2 0 15,4-6 1-15,0-9-1 16,2-7 0-16,3-11-1 16,0-9-6-16,2-8 6 15,2-2 12-15,0 0 32 16,0-19 13-16,0-10-32 16,17-7-14-16,10-4 4 15,9 0-14-15,13-1 0 0,3 10-1 16,4 3-14-16,2 12-40 15,19 11-184-15,-15 5-416 16,-11 0-655-16</inkml:trace>
  <inkml:trace contextRef="#ctx0" brushRef="#br0" timeOffset="112981.84">22800 4517 479 0,'0'0'1661'0,"0"0"-1313"15,0 0 164-15,0 0-237 16,0 0-101-16,0 0-122 16,0 0-38-16,-133-61-14 0,98 90 1 15,5 9 5-15,5 3-4 16,12-1-2-16,9-2-6 16,4-8 5-16,2-8-8 15,18-7 2-15,4-14 7 16,5-1 15-16,3-7-3 15,-1-16 2-15,-2-1-8 16,-9 2-5-16,-5 5 6 16,-8 10 4-16,-4 6-3 15,-1 1-8-15,0 0-31 16,2 19 19-16,7 6 11 16,8 0 1-16,7 1 1 15,8 0-1-15,8-8-65 0,9-5-128 16,20-13-57-1,-8 0-427-15,-16-10-885 0</inkml:trace>
  <inkml:trace contextRef="#ctx0" brushRef="#br0" timeOffset="113161.7">22910 4357 983 0,'0'0'1095'15,"0"0"-882"-15,0 0-38 16,0 0 175-16,0 0 1 15,160 19-120-15,-80-9-107 16,7 2-74-16,-5-3-43 0,-3 0-7 16,-17-6-109-16,-8-3-228 15,-19-3-395-15,-18-14-955 16</inkml:trace>
  <inkml:trace contextRef="#ctx0" brushRef="#br0" timeOffset="113514.15">23311 4082 998 0,'0'0'916'0,"0"0"-763"16,0 0 157-16,-52 119-16 15,41-47-30-15,6 12-105 16,4 7-3-16,1-1-61 16,0-5-44-16,0-10-30 15,0-14-13-15,1-16-8 16,6-13-10-16,2-14-56 0,5-13-30 15,5-5 53-15,10-14 37 16,10-20-23-16,3-9-76 16,2-5-2-16,-3 0-74 15,-10 6 41-15,-9 10 122 16,-11 13 18-16,-4 13 101 16,-5 6-25-16,-2 3-68 15,0 21-7-15,0 8 15 16,0 6 3-16,0 1-5 15,0-1-8-15,0-7-6 16,0-6-46-16,18-14-135 16,-1-7-374-16,4-4-26 0</inkml:trace>
  <inkml:trace contextRef="#ctx0" brushRef="#br0" timeOffset="113660.04">23963 4007 2184 0,'0'0'751'16,"0"0"-646"-16,0 0-105 16,0 0 0-16,0 0-254 15,0 0-314-15,-118 128-187 0</inkml:trace>
  <inkml:trace contextRef="#ctx0" brushRef="#br0" timeOffset="114059.13">23788 4692 753 0,'0'0'545'0,"0"0"-228"16,0 0-6-16,0 0-100 16,0 0-75-16,0 0-40 15,0 0 20-15,53 40 76 16,-29-48-32-16,3-12-102 16,0-6-39-16,0-10-10 15,-10-6-8-15,-3-4 0 16,-10 2 0-16,-4 1-1 15,0 10 44-15,-6 6 22 16,-10 11 20-16,1 9-38 16,-3 7-28-16,-5 0-20 15,-4 17-1-15,1 14 1 16,2 0 0-16,3 5 1 0,8 0 0 16,9-1 7-16,4-3-2 15,0-6-5-15,0-4 7 16,9-8-7-16,6-5 20 15,5-6-9-15,7-3 6 16,2 0 3-16,4-6-6 16,-4-10-6-16,-4-4-7 15,-10 0-2-15,-4 0-24 16,-11-8-148-16,0 4-471 16,0-1-884-16</inkml:trace>
  <inkml:trace contextRef="#ctx0" brushRef="#br0" timeOffset="114624.66">24117 4363 973 0,'0'0'1165'0,"0"0"-867"0,0 0-71 15,0 0-96-15,0 0-90 16,0 0-7-16,0 0 45 15,-9 76 26-15,3-36-17 16,-4 3-19-16,2 1-30 16,-3-1-19-16,1-6-13 15,2-5-6-15,1-6 0 16,5-10 0-16,0-8-1 16,2-6 1-16,0-2 10 15,2-2 38-15,21-22-1 16,12-10-33-16,11-8-14 0,12-7-1 15,5 2 0 1,-3 4 0-16,-6 10-1 0,-12 11 1 16,-13 7 0-1,-13 7 0-15,-8 8 10 0,-6 0-10 16,-2 2 0-16,0 21-1 16,0 8 1-16,0 9 12 15,0 3 1-15,0 3-5 16,-6-2-7-16,4-2 0 15,2-4-1-15,0 14-79 16,0-13-181-16,11-8-476 0</inkml:trace>
  <inkml:trace contextRef="#ctx0" brushRef="#br0" timeOffset="145837.56">18447 5307 993 0,'0'0'1417'0,"0"0"-881"16,0 0-384-16,0 0-59 15,0 0-64-15,0 0-19 16,131-3 5-16,-82 3 21 0,-5 0-1 15,-5 0-13-15,-15 0-15 16,-6 0-7-16,-5 7-9 16,-3 8-5-16,-8 5-1 15,-2 7 1-15,0 9 5 16,-29 5 9-16,-16 7 1 16,-16 1 0-16,-12-1 13 15,-4-4-5-15,3-10-2 16,12-9-5-16,17-6-1 15,16-11 8-15,13-2-8 16,10-6 6-16,3 3-6 16,3-3 0-16,0 0 0 15,0 0-1-15,25 0 1 0,33 0 8 16,10 0 18 0,18 0 9-16,7 2-18 0,-13 9-18 15,23 9-74-15,-25-2-527 16,-22-5-629-16</inkml:trace>
  <inkml:trace contextRef="#ctx0" brushRef="#br0" timeOffset="146267.57">19041 5660 1844 0,'0'0'614'16,"0"0"-513"-16,0 0-5 0,0 0-69 16,0 0-11-16,0 0 11 15,0 0-2-15,-13 93 14 16,4-75-5-16,-2-3 1 16,2-3-7-16,1-3-3 15,3-5 7-15,3-4 11 16,-1 0 66-16,3 0 74 15,0-16-27-15,16-10-108 16,13-9-20-16,9-7-23 16,5 3-5-16,-1 4 0 15,-9 12 0-15,-8 6 0 16,-10 12-6-16,-6 5-12 0,-2 0-9 16,-3 8 0-1,1 14-3-15,1 3 19 0,-2 4 5 16,2 0 6-16,-6 2 0 15,0-3 1-15,0-4-1 16,0-1-156-16,4-4-325 16,5-9-203-16,7-10-458 0</inkml:trace>
  <inkml:trace contextRef="#ctx0" brushRef="#br0" timeOffset="146679.53">20004 5249 1940 0,'0'0'873'0,"0"0"-572"16,0 0-72-16,0 0-220 15,0 0-9-15,0 0-15 16,-64 141 15-16,33-70 1 16,-4 4 0-16,5-5 7 15,3-9-8-15,3-11 1 16,5-12 1-16,4-9 4 15,4-10-5-15,4-7-1 16,5-6 0-16,0-6 9 16,0 0 14-16,2-16 11 15,-5-20-34-15,-1-15-9 16,-4-8-43-16,-1 0 1 0,-5 7 35 16,1 18 16-1,-3 14 0-15,1 16 9 0,-4 4-9 16,-3 8 0-16,2 18-9 15,2 4 8-15,4 4 0 16,9 1 0-16,7-5 1 16,0-2 1-16,16-5 0 15,24-2-1-15,31-1 0 16,59-8-87-16,-11-4-502 16,0-6-965-16</inkml:trace>
  <inkml:trace contextRef="#ctx0" brushRef="#br0" timeOffset="146944.54">21368 5698 1847 0,'0'0'961'15,"0"0"-729"-15,0 0-66 16,0 0-119-16,0 0-47 16,0 0 12-16,0 0-2 15,-58 130-2-15,43-95-7 16,1-1 0-16,3-3-1 16,-1-6-260-16,5-8-413 0,1-12-565 0</inkml:trace>
  <inkml:trace contextRef="#ctx0" brushRef="#br0" timeOffset="147079.68">21503 5328 1083 0,'0'0'1545'0,"0"0"-1206"16,0 0-251-16,0 0-88 15,0 0-655-15,0 0-182 0</inkml:trace>
  <inkml:trace contextRef="#ctx0" brushRef="#br0" timeOffset="147213.81">21566 5677 603 0,'0'0'927'0,"0"0"-414"16,120 9-169-16,-58 2-97 16,3 1-168-16,-7 1-75 15,-11 1-4-15,-16-3-253 16,-18-10-632-16</inkml:trace>
  <inkml:trace contextRef="#ctx0" brushRef="#br0" timeOffset="147986.34">21818 5514 95 0,'0'0'1973'15,"0"0"-1503"-15,0 0-404 16,0 0 27-16,-103 110 100 0,61-52-52 15,2 5-34-15,4-3-26 16,8-6-48-16,12-8-24 16,9-8-9-16,7-8 0 15,0-11-24-15,11-9 9 16,20-10 15-16,11 0 9 16,14-13 30-16,9-13-21 15,2-6-18-15,-2 0-21 16,-15 2-99-16,-14 6 76 15,-14 10 44-15,-15 8 12 16,-5 6-12-16,-2 0-24 16,0 6 2-16,3 8 22 0,6 2 0 15,4-2 7 1,3-5 1-16,3-7-7 0,2-2 51 16,-3 0 49-16,-5-19-26 15,-7-6-16-15,-6-2-26 16,0-2-9-16,-13 6-24 15,-14 5 0-15,-4 9 0 16,-4 9-1-16,-5 0 1 16,1 25 0-16,6 5 0 15,8 8-7-15,12 0 5 16,11 0 2-16,2-7-1 16,11-1-7-16,18-8 8 15,6-8 0-15,11-6 0 0,0-8 11 16,3 0-1-1,3-13-8-15,-6-9-1 0,-3-6 5 16,-10 3-4-16,-9 0 4 16,-8 7-6-16,-9 6 8 15,-5 10-8-15,-2 2-15 16,0 7-44-16,-2 18 36 16,-13 9 23-16,-1 8 2 15,0 2-1-15,2-1 5 16,2-3-5-16,0-4-1 15,3-8 0-15,5-8-1 16,0-8-9-16,1-5 1 16,3-7 9-16,0 0 21 0,0-7 18 15,0-17-14 1,9-4-16-16,9-6 0 0,4-1 29 16,5 6 23-16,0 5 8 15,4 4-34-15,2 6-35 16,3 5-8-16,11 9-137 15,-12 0-363-15,-10 0-376 0</inkml:trace>
  <inkml:trace contextRef="#ctx0" brushRef="#br0" timeOffset="148296.77">21361 5267 1915 0,'0'0'494'0,"0"0"-269"16,0 0-12-16,0 0-138 15,0 0-75-15,0 0-109 0,0 0-183 16,58 55-456-16</inkml:trace>
  <inkml:trace contextRef="#ctx0" brushRef="#br0" timeOffset="148880.51">22644 5935 608 0,'0'0'1271'15,"0"0"-677"-15,0 0-325 16,0 0-15-16,0 0-113 15,0 0-8-15,0 0 0 16,0-99-14-16,0 97-29 16,0 2-41-16,-9 0-49 0,-8 0-9 15,-12 19-4 1,-7 9 11-16,-2 8-4 0,5 4 0 16,6 2-3-16,12-2 2 15,8-4-16 1,7-7-8-16,0-11-14 0,14-6 4 15,14-12 32-15,3 0 9 16,3-11 24-16,-1-15-9 16,-2-5 0-16,-8 0-7 15,-6 3 10-15,-7 10 31 16,-6 7 5-16,-2 5-12 16,-2 6-42-16,2 0-19 15,5 0-22-15,4 13 31 16,7 4 10-16,6 3-1 15,8-3-14-15,5 4-82 0,26-3-144 16,-10-4-350 0,-6-13-346-16</inkml:trace>
  <inkml:trace contextRef="#ctx0" brushRef="#br0" timeOffset="149062.2">22928 5901 879 0,'0'0'842'0,"0"0"-671"16,0 0 118-16,0 0 22 16,0 0-132-16,158 51-82 15,-102-37-54-15,-4-1-32 16,-4-4-11-16,-11-8-116 0,-10-1-275 16,-14 0-539-16</inkml:trace>
  <inkml:trace contextRef="#ctx0" brushRef="#br0" timeOffset="149428.25">23186 5748 874 0,'0'0'1088'16,"0"0"-691"-16,0 0-175 15,0 0-153-15,0 0-54 16,0 0 17-16,0 0 115 16,-71 125 11-16,57-69-47 15,-1 0-42-15,1 1-42 16,0-7-14-16,3-8-11 15,5-10-1-15,4-10-1 16,2-10-16-16,2-9-106 16,25-3 66-16,12-3 55 0,13-19-92 15,6-2-173-15,-2 0-40 16,-12 4-54-16,-13 6 228 16,-13 8 132-16,-13 6 36 15,-5 0-1-15,0 7 28 16,0 13 91-16,0 3 3 15,0-2-14-15,0 2-28 16,0-7-5-16,0-2-35 16,4-6-50-16,0-6-25 15,8-2-3-15,1 0-7 16,18-24-64-16,-4-9-483 16,2-4-1114-16</inkml:trace>
  <inkml:trace contextRef="#ctx0" brushRef="#br0" timeOffset="149549.52">23765 5647 2072 0,'0'0'792'16,"0"0"-711"-16,0 0-81 15,0 0-52-15,0 0-231 16,-105 137-299-16,72-93-177 0</inkml:trace>
  <inkml:trace contextRef="#ctx0" brushRef="#br0" timeOffset="149831.13">23587 6217 550 0,'0'0'715'0,"0"0"-394"16,0 0-1-1,0 0-27-15,0 0-127 0,0 0-25 16,114 7-29-16,-89-22-2 16,-5-8-25-16,-1-4-12 15,-6-13 24-15,-8 0-30 16,-5-4-22-16,0 4-27 15,-13 8-1-15,-11 10 23 16,-2 15 14-16,-7 7-34 16,-5 0-14-16,-4 15-5 15,4 15-1-15,2 5 2 16,11 3-2-16,10 2 0 16,11-4-6-16,4 0-114 15,29-2-114-15,9-10-88 16,1-12-442-16</inkml:trace>
  <inkml:trace contextRef="#ctx0" brushRef="#br0" timeOffset="150238.06">24010 6014 342 0,'0'0'1239'0,"0"0"-1012"16,0 0-141-16,0 0 20 15,0 0 52-15,0 0-32 16,0 0-3-16,-23 120-24 16,11-90-47-16,-2-6-34 0,5-3-10 15,1-8-7 1,6-7 5-16,2-6 3 0,0 0 68 16,0-6 271-16,15-16-123 15,12-12-158-15,10-9-40 16,3-1-14-16,3 0-7 15,-5 6-5-15,-9 11 38 16,-9 9 37-16,-11 9 20 16,-5 7-37-16,-2 2-59 15,-2 2-6-15,0 18-21 16,2 6 27-16,-2 8 1 16,0 4 13-16,2 3-7 15,-2-3-5-15,3 0-2 16,-1-5 0-16,3 3 0 15,-5-5-174-15,0-6-427 0,0-12-689 0</inkml:trace>
  <inkml:trace contextRef="#ctx0" brushRef="#br0" timeOffset="208050.28">16400 12627 555 0,'0'0'1106'0,"0"0"-625"16,-21 0-239-16,15 0 50 15,3 0-34-15,1 0-58 16,2 0-30-16,0 1-9 16,0-1-11-16,0 3-28 15,0-3-59-15,0 2-24 16,0 0-29-16,0 2-4 0,0 4-6 15,0 3-1 1,2 2 1-16,9 3 1 0,0 5-1 16,5-2 0-16,-3-1-1 15,3 1 1-15,-1-5 0 16,1-3-1-16,2-3-11 16,2-2 3-16,3-6 9 15,6 0 1-15,2-1 1 16,4-18 8-16,3-5-2 15,-3-4-8-15,1-4 1 16,-5-1 5-16,-4 0 0 16,-2-3-5-16,-7-2 0 15,-5 0 6-15,-5-5-1 16,-2-1-5-16,-6-1 5 16,0-3-5-16,0 4 0 15,-6 7 5-15,-4 3 0 0,-9 10-5 16,0 4 0-16,-4 4-1 15,-6 3 0-15,-4 4-1 16,-6 1-5-16,1 1 6 16,-6 6 0-16,3 1 6 15,-4 0-6-15,0 4 0 16,-2 14-1-16,-1 10 0 16,1 2 0-16,2 6 0 15,8 0-1-15,3 4-4 16,5 2 5-16,9 4 0 15,9 3-5-15,4-2 4 16,7 4 1-16,0-7-7 16,5-2 7-16,14-6-11 15,6-4-19-15,9-4-34 0,24 4-85 16,-7-10-167-16,-11-4-490 16</inkml:trace>
  <inkml:trace contextRef="#ctx0" brushRef="#br0" timeOffset="209094.42">13618 8368 1588 0,'0'0'574'0,"0"0"-309"16,0 0-20-16,0 0-49 16,-125-76-78-16,88 69-36 0,-3 5 11 15,-1 2 0-15,4 0-29 16,-1 17-16-16,5 7-8 16,-1 9-10-16,7 9-9 15,3 5-3-15,6 6-16 16,4 4 5-16,10 4-1 15,4-2-5-15,0 3-1 16,11-1-1-16,18-7 1 16,10-4 0-16,13-8-1 15,15-6 1-15,9-5 0 16,9-14 2-16,-3-4 5 16,-6-12 1-16,-9-1-1 15,-9-8-1-15,-7-20 6 16,-6-8 6-16,-8-14 23 0,-5-28 13 15,-19-40-14 1,-13-1-11-16,0 10-16 0,-20 16-2 16,-15 39-11-16,-11 5-9 15,-8 5 8-15,-2 22 0 16,4 11-7-16,6 11 8 16,7 0-18-16,10 1 9 15,5 16-90-15,4 16-137 16,6-2-308-16,3-5-255 0</inkml:trace>
  <inkml:trace contextRef="#ctx0" brushRef="#br0" timeOffset="212337.01">16909 8306 879 0,'0'0'325'0,"0"0"-135"15,0 0 25-15,0 0-62 16,0 0-52-16,0 0-23 16,0 0 11-16,-56-73-16 15,41 65-11-15,-3 2-6 16,-1 0-17-16,-2 0-11 16,-4 0 2-16,-4 0 8 15,0 2-1-15,-4-1 6 16,-2 2-7-16,-3 3 7 0,-5 0-7 15,1 0 7 1,-4 0-11-16,-2 6-2 0,4 4 7 16,-1 0 4-16,1 3-11 15,3-2-7-15,1 1-6 16,1-1-2-16,3 1-5 16,3-2-4-16,-1 1 0 15,0 1-4-15,-3 5-1 16,-1-2 1-16,-4 6 4 15,-1-1 6-15,3 5 14 16,5-2 1-16,8 1-15 16,6 4-12-16,6-1 1 15,4 4-1-15,2 1 1 0,2 0 5 16,1 7-5 0,-1-2 0-16,0 4 0 0,2-1 0 15,4 0 0-15,1-4 0 16,0-4-1-16,0-2-2 15,13-2-4-15,7 0 6 16,7-1 0-16,6-4 2 16,8 1 13-16,10-2-3 15,6-3 10-15,6-3-5 16,6-4-5-16,5-5-2 16,-1 0-1-16,0-4-3 15,-1 0 3-15,-7-3-8 16,-5 0 0-16,-5 2 0 0,-6-2-1 15,1 0 2 1,-6 0 4-16,1 0-5 0,-3 0 8 16,-2-5 0-16,-3-1 1 15,-2-2 4-15,-2 3-4 16,-2-4 7-16,-2 1 7 16,2 0 4-16,-3 1-8 15,1-3-2-15,-2 2-5 16,-4-1-4-16,-4 1 3 15,-3 0 8-15,-2 1 14 16,-1-2 3-16,0 1-10 16,1-2-3-16,-1-1-1 15,3-4-2-15,-1-3-2 16,-1 1-1-16,1-6-7 0,-3-1 4 16,-1-2 1-16,-3-4 14 15,-3-3 3-15,-2-2-4 16,-1-4-11-16,-2 2-5 15,0-2-4-15,0 1-8 16,0 2-1-16,0 2 1 16,0 3-2-16,-12 0 1 15,-1 1-1-15,-5 2-5 16,-7 2-4-16,-3-1-7 16,-6 8 7-16,1 0-2 15,-3 6-3-15,3 1 0 16,2 3 9-16,-3 2-2 15,3 1-8-15,-4 0 16 16,-3-1 0-16,-5 1 1 16,-3 1-1-16,-4 1 1 0,-1 1-1 15,0 1 0-15,6 2-6 16,5 0-22-16,11 0 8 16,7 0 11-16,9 0-49 15,-6 0-161-15,9 0-262 16,-3 5-714-16</inkml:trace>
  <inkml:trace contextRef="#ctx0" brushRef="#br0" timeOffset="-191599.4">14300 7409 205 0,'0'0'1189'0,"0"0"-525"16,0 0-416-16,0 0-94 15,0 0-69-15,0 0-51 16,7 16 68-16,11-8 120 15,6 4-14-15,3 0-24 16,4 0-34-16,5 4-32 16,6 2-23-16,5 4-20 15,9 6-39-15,11 5-11 16,8 7-4-16,10 6-13 16,10 6-7-16,22 12 10 15,18 11 5-15,24 5-5 16,1-4 5-16,-31-19-8 15,-33-18-1-15,-38-18-5 16,-14-2-2-16,-1 0-1 16,-5 0-8-16,-5 1 7 0,-10-4-5 15,-8-2 6-15,-6-1 1 16,2-6 0-16,-2 2 0 16,-2-3 0-16,2-2 0 15,-5-4 1-15,-2 0 1 16,1 0 8-16,-3 0 2 15,0 0 0-15,0 0-4 16,0 0-8-16,0 0-6 16,-11-25-146-16,-3 1-381 15,-3-6-491-15</inkml:trace>
  <inkml:trace contextRef="#ctx0" brushRef="#br0" timeOffset="-191105.92">15691 7389 1636 0,'0'0'488'16,"0"0"-132"-16,0 0-31 15,0 0-110-15,0 0-89 16,0 0-24-16,0 0-16 15,-134 24-17-15,21 20 23 16,-39 18 4-16,-18 11 3 16,6 1-32-16,12-4-28 15,37-16-10-15,27-8-10 16,21-14 10-16,9-1 2 16,0-2-8-16,-2 4-16 0,5-1-1 15,14-10-5 1,20-8-1-16,7-7-5 0,10-2 3 15,4-5 2-15,0 0-18 16,10 0-83-16,58-22-104 16,-1-4-377-16,-1-6-846 0</inkml:trace>
  <inkml:trace contextRef="#ctx0" brushRef="#br0" timeOffset="-160182.81">13364 6854 1633 0,'0'0'717'15,"0"0"-481"-15,0 0 28 16,0 0-50-16,0 0-118 16,0 0-60-16,0 0-24 0,0 0-11 15,0 0 0 1,0 5-1-16,7-1-1 0,5 6 0 16,3 3 1-16,7 1 7 15,3-1-1-15,6 0 7 16,3-3 8-16,3-4 2 15,3-6-1-15,2 0 32 16,1-8-8-16,-1-16-8 16,-3-10-16-16,-4-13-7 15,-9-9-9-15,-8-26 3 16,-11 0-7-16,-7-2-1 16,-7 1-1-16,-24 26 0 15,-11 2-1-15,-11 19 1 16,-6 16-2-16,-3 14 1 0,-2 6-5 15,3 14 0-15,3 20 6 16,7 13-6-16,4 7 6 16,10 8-1-16,8 1 0 15,12 2-5-15,15-6-7 16,2-3-1-16,45 7-108 16,4-12-220-16,2-18-534 0</inkml:trace>
  <inkml:trace contextRef="#ctx0" brushRef="#br0" timeOffset="-159011.44">14942 12616 275 0,'0'0'153'0,"0"0"826"16,0 0-486-16,0 0-177 15,0 0 12-15,0 0-90 16,-15 0-38-16,10 0-44 15,3 0-65-15,0 0-32 16,-3 3-19-16,2 5 2 16,1 0-2-16,2 2-7 15,0 4-6-15,0 2-6 16,0 0-12-16,0 2-1 16,0-2-7-16,2-2-1 15,10-4 2-15,3-1-1 0,4-6 5 16,2-3 0-16,8 0 2 15,2 0-7-15,4-9 8 16,0-8-3-16,1-4-4 16,-5-4-1-16,-4-3 7 15,-8-6 1-15,-5-4 4 16,-7-8-4-16,-7-7 2 16,0-1 1-16,-7-1 3 15,-15 4-5-15,-8 10-1 16,-5 10 0-16,-5 13 2 15,-6 8-10-15,-1 10 5 16,-3 0-5-16,-1 9-1 16,2 14 0-16,2 9 0 0,9 8-1 15,5 7 1-15,8 5 0 16,12 1 1-16,11 0-1 16,2-3 1-16,2-6 0 15,18-8 0-15,7-10 0 16,4-6-1-16,16-8-32 15,-7-8-160-15,-9-4-552 0</inkml:trace>
  <inkml:trace contextRef="#ctx0" brushRef="#br0" timeOffset="-156572.37">15535 6453 644 0,'0'0'873'16,"0"0"-312"-16,0 0-320 15,0 0-32-15,0 0 6 16,0 0-47-16,0 0-51 16,2-5-15-16,-2 4-11 15,0 1-4-15,0-3-9 16,0 1-11-16,0-1-28 15,-9-4-24-15,-4 2-14 16,-8-4 0-16,-8 1-1 16,-6-2 0-16,-9 1-2 15,-8 0-5-15,-6-1-4 16,-2 2-4-16,-3 0-6 16,1 2-6-16,0 3-6 0,-1 3-3 15,-1 0-16 1,-1 0 28-16,-1 1-3 0,3 11 11 15,5 2 15-15,5-2 1 16,6 0-1-16,4 0 1 16,1-1-1-16,-1 0 1 15,-1 4-1-15,-3 1 0 16,-1 5 0-16,-4 0 1 16,1 3 0-16,2 0-1 15,7 2-1-15,3 0-7 16,6 0 8-16,6 0-1 15,6-2 1-15,-1 2-1 0,5-2 1 16,0 2-1 0,3 2-4-16,3 0 0 0,7 2 5 15,-1 0-7-15,5 3 7 16,0 1 0-16,3 2-8 16,14-1 7-16,7 7-10 15,8-3 3-15,8 4 8 16,7-1-1-16,4-2-4 15,10-2 2-15,7-7 4 16,8-2 1-16,27-6 11 16,22-2 5-16,24-11 4 15,-11-7 0-15,-27-3-9 16,-31 0 4-16,-15-15 5 16,11-7-3-16,9-10 2 15,10-13-7-15,-5-10 1 0,-9-13 0 16,-4-8 9-16,-11-5-4 15,-8 1 5-15,-7 5-9 16,-10 5-4-16,-8 8 1 16,-8 6-5-16,-8 5 4 15,-3 3-4-15,-3 4-5 16,-3 2-2-16,-3 1 1 16,-5 0-1-16,0 0 0 15,0 0 0-15,-24 3 0 16,-11 4-1-16,-15 4-14 15,-14 5-30-15,-17 4-21 16,-13 6-9-16,-22 6-1 16,10 5-29-16,-4 3-16 0,2 1-21 15,16 0-67 1,-35 2-113-16,30 9-190 0,16-5-784 16</inkml:trace>
  <inkml:trace contextRef="#ctx0" brushRef="#br0" timeOffset="-151743.82">14243 10293 962 0,'0'0'847'0,"0"0"-538"15,0 0-110-15,0 0 65 16,0 0-37-16,0 0-54 16,0-31-34-16,0 30-26 15,4 1-13-15,0 0-7 0,7 0-6 16,7 0-17-1,9 0-13-15,11 0 5 16,10 15 1-16,9 6-9 0,12 7-23 16,2 8-8-1,4 4 5-15,6 6 2 0,4 4-13 16,2 6-10-16,1 4 11 16,4 3-4-16,-3 1-4 15,-2 0 1-15,-2-6-1 16,-6-3-9-16,-2-8 7 15,-11-4-7-15,-8-7 0 16,-13-10 0-16,-12-6 1 16,-13-6-2-16,-6-3 2 15,-5-7-2-15,-5-3 1 16,-2-1 0-16,-2 0 0 0,2 0 1 16,-2 0 5-1,3 0-5-15,-1 0 5 0,-2 0-6 16,0-4-1-16,2-4-60 15,-2-2-114-15,0-11-170 16,-2 4-447-16,-9-1-706 0</inkml:trace>
  <inkml:trace contextRef="#ctx0" brushRef="#br0" timeOffset="-151023.41">15751 10094 189 0,'0'0'1180'0,"0"0"-802"16,0 0-136-16,0 0 42 16,0 0-66-16,0 0-68 15,0 0-40-15,3-30 8 16,-3 30 12-16,0 0-10 16,0 0-14-16,0 0-28 15,-3 0-18-15,-15 14-9 16,-5 2 9-16,-6 7 0 15,-2 0 4-15,-6 4-16 16,-5 2 6-16,-12 6-3 0,-9 5 2 16,-15 4 2-1,-10 4-8-15,-11 2-8 0,-8 2-9 16,-2-2-5-16,2 3-4 16,7-3-12-16,9-2 5 15,8-7-7-15,12-2-5 16,9-7-1-16,8-4 5 15,5-2-6-15,5-4 0 16,6-4 0-16,7-1 0 16,6-6 1-16,7-3-1 15,7-2 0-15,6-3 1 16,4-3 0-16,1 0-1 16,0 0-1-16,0 0 1 15,0 0-66-15,0 0-107 16,25 0-158-16,4-14-466 0,6-5-494 15</inkml:trace>
  <inkml:trace contextRef="#ctx0" brushRef="#br0" timeOffset="-39379.18">17567 8149 1996 0,'0'0'491'0,"0"0"-210"16,0 0 4-16,0 0-40 16,0 0-76-16,0 0-79 15,-39-6-60-15,39 6-15 16,-2 0-6-16,2 0 1 15,-2 0 7-15,2 0-2 16,0 0-3-16,0 0-11 0,0 0 5 16,-2 0-6-16,2 0-1 15,0 0 0-15,0 0-9 16,0 2-10-16,11 16-25 16,23 12 33-16,19 12 12 15,43 23 0-15,47 25 12 16,33 19 23-16,-7-7-4 15,-35-16 7-15,-48-29-7 16,-30-16 7-16,2 0 7 16,0 2-27-16,-2 0-12 15,-14-14 1-15,-11-8-5 16,-8-8 7-16,-10-5 0 16,-4-6 1-16,-2-2 5 0,-3 0 2 15,2 0 1 1,1-9-18-16,3-1-5 0,7-21-125 15,-4 8-361-15,-6-7-646 16</inkml:trace>
  <inkml:trace contextRef="#ctx0" brushRef="#br0" timeOffset="-38991.99">18804 7994 1625 0,'0'0'1222'16,"0"0"-955"-16,0 0 0 15,0 0-131-15,-125 51-101 16,29-1-25-16,-36 27 1 16,-39 17-10-16,-16 12 0 15,4-6 14-15,25-12 5 16,42-20-2-16,29-15 43 0,24-13-46 16,12-6-6-1,2-2-7-15,2 0-1 0,7-2 0 16,14-11-1-16,13-8-1 15,5-3-26-15,8-8-126 16,10-2-508-16,5-12-779 0</inkml:trace>
  <inkml:trace contextRef="#ctx0" brushRef="#br0" timeOffset="8022.26">19213 10200 728 0,'0'0'959'0,"0"-1"-612"0,0-8-129 16,0 6-3-16,0-2-65 16,0 5-84-16,0 0-40 15,0 0-20-15,0 0-5 16,0 14 75-16,7 5-10 16,11 10-40-16,9 9-12 15,8 11 40-15,12 7 11 16,13 4-22-16,14 2 0 15,12 4 13-15,11 3-7 16,5-1 22-16,4 0-23 16,0-4 5-16,-9-2-20 15,-5-7-19-15,-15-8-8 16,-13-7-5-16,-16-7 5 0,-15-9-5 16,-8-7 0-16,-12-7 0 15,-3-3 0-15,-6-5 1 16,-4-2 4-1,0 0 1-15,0 0 2 0,0 0-9 16,0-13-7-16,0-28-212 16,-12-2-368-16,-1 0-336 0</inkml:trace>
  <inkml:trace contextRef="#ctx0" brushRef="#br0" timeOffset="8391.68">20622 10238 1008 0,'0'0'1014'0,"0"0"-625"16,0 0-150-16,0 0 72 15,0 0-54-15,0 0-95 16,-175 88-92-16,42-27-37 16,-52 17-18-16,-22 7-7 15,-1-6 11-15,25-7-17 16,57-20 7-16,30-11-9 16,36-13 0-16,18-6 0 15,1 0-1-15,5-1 1 16,10-5-1-16,13-9 0 0,8-3-9 15,5-4 2-15,0 0-31 16,29 0-54-16,8 0-235 16,8-4-370-16</inkml:trace>
  <inkml:trace contextRef="#ctx0" brushRef="#br0" timeOffset="28698.49">22314 11235 1461 0,'0'0'747'0,"0"0"-477"15,0 0 5-15,0 0 30 16,0 0-64-16,0 0-66 16,0 0-104-16,0 0-52 0,0 2-19 15,0 12-6 1,30 13-16-16,16 13 21 0,41 24-5 16,51 24 6-16,59 22 51 15,19 3-8-15,-9-12 1 16,-44-23 8-16,-59-28-10 15,-34-14-31-15,-17-13-5 16,-2-1-6-16,-7-2 0 16,-5-2 1-16,-18-10 0 15,-11-4 5-15,-8-4 0 16,-2 0 9-16,0-12-15 16,0-34-111-16,-7 2-363 15,-8-6-467-15</inkml:trace>
  <inkml:trace contextRef="#ctx0" brushRef="#br0" timeOffset="28907.76">23614 11214 2307 0,'0'0'647'16,"-134"23"-484"-16,-23 37 72 15,-69 39-56-15,-22 21-47 16,21 4-102-16,60-17-29 16,73-32-1-16,-12 19-85 15,29-23-208-15,2-11-544 0</inkml:trace>
  <inkml:trace contextRef="#ctx0" brushRef="#br0" timeOffset="53279.05">18652 6392 1572 0,'0'0'664'16,"0"0"-429"-16,0 0-157 15,158 17-22-15,-96 1-20 16,-6 3-21-16,-7 6-9 15,-16 1 3-15,-13-2 10 16,-13 0-16-16,-7-2 4 16,-25 2 14-16,-23 0 39 15,-19-4 9-15,-11-6-29 16,-4-6-25-16,1-8-8 16,17-2-5-16,16 0 10 15,19 0-5-15,17-2-5 16,12 1-2-16,0 1-1 15,10 0-14-15,24 0-3 0,17 0 18 16,14 6 0 0,1 13 1-16,-1 7-1 0,-9 8 5 15,-19 5-5-15,-12-1-4 16,-13 0 4-16,-12-5 6 16,0-2 9-16,-29-10 21 15,-14-2 31-15,-10-7-4 16,-12-6-21-16,-2-6-26 15,5 0-3-15,9-8-13 16,10-12-1-16,12-4-14 16,22-28-66-16,7 3-149 15,2 4-528-15</inkml:trace>
  <inkml:trace contextRef="#ctx0" brushRef="#br0" timeOffset="53556.74">19240 6548 1307 0,'0'0'302'16,"0"0"3"-16,0 0-7 16,19 143-80-16,-19-85-101 15,0-1-48-15,0-4-5 16,0-8-15-16,-4-9-24 16,-4-10-5-16,1-8-4 15,3-10 8-15,2-8 19 16,-1 0 132-16,3-2-42 0,0-16-92 15,0-8-25 1,7-3-2-16,18-2-14 0,8 1-1 16,11 3-5-16,8 5-3 15,6 4-11-15,23 11-23 16,-11 4-246-16,-13 2-473 0</inkml:trace>
  <inkml:trace contextRef="#ctx0" brushRef="#br0" timeOffset="53973.85">20250 6422 1813 0,'0'0'729'0,"0"0"-452"0,0 0-78 16,0 0-172-16,0 0-27 15,0 0-14-15,-52 133 14 16,32-60 1-16,-2 4 7 15,4 7 9-15,0-1-16 16,5-5 5-16,2-8 12 16,3-12 14-16,6-14-4 15,0-17-10-15,2-17-6 16,0-10 29-16,0-12 56 16,-4-29 2-16,-5-16-68 15,-5-16-31-15,-3-3-4 0,-6 4-41 16,-1 13-5-1,2 24 3-15,-1 17 12 0,1 18 4 16,-5 0-11-16,0 26 10 16,-1 10 22-16,8 3-1 15,8 4-17-15,10-5 14 16,2-2 13-16,16-7-6 16,22-2 7-16,18-7 12 15,70-4-12-15,-7-6-85 16,-3-6-837-16</inkml:trace>
  <inkml:trace contextRef="#ctx0" brushRef="#br0" timeOffset="54320.41">21495 7049 2092 0,'0'0'665'15,"0"0"-561"-15,0 0-4 16,0 0-67-16,0 0 3 16,0 0 15-16,0 119-12 0,0-78-20 15,0-3-11-15,0-6-8 16,0-6-25-16,0-3-197 16,0-13-379-16,0-6-426 0</inkml:trace>
  <inkml:trace contextRef="#ctx0" brushRef="#br0" timeOffset="54457.59">21904 6559 1979 0,'0'0'300'16,"0"0"-230"-16,0 0-70 15,0 0-373-15,0 0-736 0</inkml:trace>
  <inkml:trace contextRef="#ctx0" brushRef="#br0" timeOffset="54605.91">21827 6916 1337 0,'0'0'531'0,"0"0"-172"16,0 0 161-16,162 18-259 16,-97-10-141-16,-3 3-80 15,-12-1-29-15,-11 1-11 16,-18-5-188-16,-11-4-336 15,-10-2-375-15</inkml:trace>
  <inkml:trace contextRef="#ctx0" brushRef="#br0" timeOffset="55372.97">22031 6745 1765 0,'0'0'507'0,"0"0"-432"15,0 0 50-15,0 0 89 16,-67 124-12-16,52-61-89 15,9 5-58-15,6 0-26 16,0-1-10-16,13-14-2 16,14-8 8-16,4-20 10 15,4-12-2-15,3-13 24 16,4-6 28-16,1-28-30 16,-1-9-34-16,-6 2-12 0,-12 3-9 15,-6 9 1-15,-11 13 10 16,-5 11-11-16,-2 5-20 15,0 0-26-15,0 13 20 16,6 7 25-16,11 2 1 16,5 0 9-16,11-4 0 15,9-8 11-15,6-7-5 16,-2-3 0-16,-3-8-2 16,-12-19-5-16,-9-5-7 15,-8-4 8-15,-14 0 3 16,0 7-11-16,-5 6-1 15,-13 10-6-15,-5 11-8 16,2 2 4-16,-6 11 1 16,2 17-3-16,3 8-5 15,7 5 5-15,7 2 0 0,8 0 11 16,0-6-4-16,18-6 5 16,9-9 1-16,7-10 0 15,3-10 11-15,6-2 5 16,1-9-7-16,-2-18-8 15,-3-7 4-15,-8-6-6 16,-7-3 1-16,-7 7-1 16,-7 8 6-16,-6 8-4 15,-4 10 7-15,0 8-9 16,0 2-9-16,0 6-38 16,-4 20 22-16,-7 8 25 15,0 9 1-15,-3 1 5 16,3 2-5-16,3-5 0 15,-2-4-1-15,4-3 1 0,-1-6 0 16,1-7 5-16,-2-8-5 16,4-5-1-16,2-4 9 15,2-4 18-15,0 0 50 16,0-4-19-16,2-13-41 16,21-4-16-16,14-8-1 15,17-2-6-15,15-3-13 16,9 3-17-16,22 13-313 15,-17 11-556-15,-23 7-681 0</inkml:trace>
  <inkml:trace contextRef="#ctx0" brushRef="#br0" timeOffset="55706.42">23321 7231 1670 0,'0'0'572'15,"0"0"-298"-15,0 0 84 16,0 0-96-16,0 0-129 15,0 0-85-15,0 0-26 16,-122-78-21-16,88 110 9 16,1 8-10-16,8 2 1 15,8 0-1-15,9-2 0 16,8-7 0-16,0-4 0 16,15-11 1-16,11-11 15 15,3-7-1-15,5 0 0 0,-1-17-3 16,-2-7-6-16,-4 1 0 15,-9 2-5-15,-5 6 0 16,-4 10-1-16,-3 5-1 16,4 0-17-16,5 0 6 15,6 14 6-15,1 0 5 16,5 2 0-16,17 2-213 16,-6-4-301-16,-5-8-217 0</inkml:trace>
  <inkml:trace contextRef="#ctx0" brushRef="#br0" timeOffset="55867.82">23535 7236 1818 0,'0'0'617'0,"0"0"-472"16,0 0 107-16,0 0-84 16,125-7-98-16,-80 5-49 15,-1 0-21-15,-3-5 0 16,-5-2-147-16,-1-23-169 15,-6-1-281-15,-12-1-253 0</inkml:trace>
  <inkml:trace contextRef="#ctx0" brushRef="#br0" timeOffset="56222.49">23836 6944 1405 0,'0'0'491'16,"0"0"-270"-16,0 0-5 16,0 0-106-16,0 0-21 15,-108 124 54-15,85-50 18 16,5 5-25-16,3 1-45 15,3-6-37-15,8-8-35 0,2-10-19 16,2-11 0-16,0-13-9 16,2-14-21-16,9-17 11 15,7-1 13-15,6-14 6 16,8-18 0-16,3-4-79 16,5-1-213-16,1 4-193 15,-8 9-1-15,-8 10 238 16,-12 12 184-16,-9 2 64 15,-4 10 76-15,0 12 199 16,-11 6 196-16,-3-1-217 16,6-2-67-16,1-5-87 15,5-6-66-15,2-5-31 16,0-9-1-16,0 0-2 16,13-9 0-16,14-19-94 0,8-8-168 15,23-48-257-15,-6 9-111 16,-7-5-335-16</inkml:trace>
  <inkml:trace contextRef="#ctx0" brushRef="#br0" timeOffset="56310.41">24273 6886 1350 0,'0'0'314'0,"0"0"-213"15,0 0-79-15,0 0-11 16,0 0-11-16,-107 120-239 16,74-67-401-16</inkml:trace>
  <inkml:trace contextRef="#ctx0" brushRef="#br0" timeOffset="56589.5">24066 7474 613 0,'0'0'276'0,"0"0"66"16,0 0 171-16,0 0-219 15,0 0-10-15,113 4-45 16,-82-27-67-16,-2-1-29 16,-2-6-58-16,-8-2-38 15,-9 1-14-15,-7 6-11 16,-3 3 12-16,0 8-2 15,-13 11-19-15,-12 3-12 16,-2 1-1-16,-4 23 0 16,0 5 0-16,4 4-7 15,10 1 6-15,9-1-8 16,8-8 8-16,0-3 0 16,16-9-29-16,13-9-22 15,22-8-63-15,-6-17-191 0,-5-5-434 0</inkml:trace>
  <inkml:trace contextRef="#ctx0" brushRef="#br0" timeOffset="56948.45">24416 7236 1011 0,'0'0'290'16,"0"0"-4"-16,0 0 116 16,-9 125-127-16,4-83-48 15,1-2-88-15,-1-5-55 16,1-7-38-16,0-9-22 15,1-9-15-15,3-6-3 16,0-4 21-16,0-1 215 16,0-21-61-16,18-13-122 0,9-7-46 15,6-6-3-15,8-1-2 16,-1 6 8-16,-5 7 14 16,-8 9 30-16,-9 13 33 15,-9 13-52-15,-5 1-41 16,-2 8-6-16,-2 16-9 15,0 8 7-15,0 2 2 16,0 2 6-16,0 0 6 16,-4-2-5-16,0-6-1 15,0-2 1-15,3-3 0 16,1-3-1-16,9-3-17 16,11-4-281-16,2-9-714 0</inkml:trace>
  <inkml:trace contextRef="#ctx0" brushRef="#br0" timeOffset="158914.83">15922 13906 1352 0,'0'0'1376'0,"0"0"-1113"16,0 0 70-16,-29-109-94 16,14 74-152-16,-3 5-51 15,-3 3-22-15,-2 8-10 16,-6 5-4-16,-4 10-1 15,-4 4-5-15,-5 0-7 16,-8 23-5-16,0 18 0 16,0 13 7-16,8 10 10 0,9 8 0 15,13-1-5-15,11-2 5 16,9-7 0-16,0-9-6 16,13-16 6-16,16-16-10 15,12-13 11-15,7-8 13 16,13-27 5-16,1-23 9 15,5-14-10-15,-7-10-11 16,-9-4-5-16,-11 6 7 16,-13 12-8-16,-14 18 0 15,-7 15 6-15,-6 18-5 16,0 9-1-16,0 0-24 16,0 12-47-16,0 19 49 15,0 6 20-15,0 7 2 0,8 2 0 16,9 1 1-16,8-6 0 15,8 0 0-15,10-8-1 16,11-4-2-16,10-9-17 16,49-17-175-16,-15-3-315 15,-9-3-331-15</inkml:trace>
  <inkml:trace contextRef="#ctx0" brushRef="#br0" timeOffset="159050.81">16664 13906 1901 0,'0'0'831'16,"0"0"-626"-16,0 0-8 16,0 0-149-16,0 0-24 0,120 4-24 15,-37 10-36-15,-12-2-300 16,-17 0-332-16</inkml:trace>
  <inkml:trace contextRef="#ctx0" brushRef="#br0" timeOffset="159202.05">16653 14083 1991 0,'0'0'689'0,"0"0"-586"15,0 0-27-15,0 0-49 16,0 0-3-16,114 62-24 16,-16-42-118-16,-9-7-452 15,-9-4-895-15</inkml:trace>
  <inkml:trace contextRef="#ctx0" brushRef="#br0" timeOffset="159697.5">18141 13464 2282 0,'0'0'725'0,"0"0"-463"16,0 0-17-16,0 0-182 0,0 0-21 16,-75 139-6-1,39-51-12-15,-9 29 0 0,3-3 17 16,7-14-13-16,8-11-10 16,7-23 2-16,-1 2-7 15,2-2-1-15,5-18 0 16,4-16-11-16,7-15-1 15,3-16 0-15,0-1 10 16,0-27 53-16,0-40-36 16,0-45-18-16,0 4-9 15,0 7-19-15,-18 29-13 16,-4 39 5-16,-7 10 11 16,-12 9 1-16,-3 14-5 15,-3 12 8-15,-1 22 6 16,5 7-9-16,11 3 14 15,13 1-13-15,9-4 5 16,10-3 8-16,0-4 1 0,14-9-1 16,17-2-8-16,11-4 9 15,12-8 0-15,11-5 10 16,30-6-10-16,-16 0-273 16,-17-16-831-16</inkml:trace>
  <inkml:trace contextRef="#ctx0" brushRef="#br0" timeOffset="172264.64">18642 14034 1235 0,'0'0'1417'0,"0"0"-910"15,0 0-268-15,0 0-42 16,0 0-128-16,0 0-53 16,0 0-5-16,157 0 1 15,-77 0 3-15,0 9-6 16,-9-5-8-16,-13 4-1 15,-11-2-2-15,-16 2-157 16,-19 1-318-16,-12-3-304 16,0-1-1066-16</inkml:trace>
  <inkml:trace contextRef="#ctx0" brushRef="#br0" timeOffset="172421.75">18841 14187 1079 0,'0'0'1605'0,"0"0"-1074"15,0 0-380-15,0 0-73 16,0 0-53-16,0 0-5 16,176 29-10-16,-71-18-10 15,49 7-69-15,-23-4-268 16,-13-4-516-16</inkml:trace>
  <inkml:trace contextRef="#ctx0" brushRef="#br0" timeOffset="173082.11">20639 13904 992 0,'0'0'1323'0,"0"0"-982"0,0 0-27 15,27-120-48-15,-23 89-103 16,-2 5-47-16,-2 2-4 15,0 7-17-15,-8 3-26 16,-13 1-26-16,0 6-23 16,-6 5-19-16,-4 2-1 15,-3 0-6-15,1 9 5 16,2 12-7-16,2 4 1 0,8 4-4 16,8 3-19-16,8-4-15 15,5 2 5 1,0-8 13-16,14-2 10 0,9-3 8 15,8-6 8-15,4-5 1 16,3-6 0-16,4 0 9 16,3-2-8-16,-3-16 1 15,-1-2-1-15,-8-4 7 16,-4 0-1-16,-12 2-1 16,-6 0 18-16,-3 6 38 15,-8 3 1-15,0 0-3 16,0 7-9-16,0 2-12 15,0 4-8-15,-5 0-26 0,-2 0-5 16,-2 4-9 0,-3 16 3-16,2 12 4 0,-3 10 2 15,4 10 0-15,2 12 0 16,4 8 1-16,3 3-1 16,0 7 2-16,0-6-1 15,-4-2 0-15,-6-6 1 16,-2-5-2-16,-4-10 0 15,-2-6 0-15,-1-13 21 16,-2-8 12-16,-5-12-3 16,-6-12-30-16,-10-2 0 15,-14-20 0-15,-8-20 0 16,-9-17 0-16,-1-10 0 0,-22-40-56 16,23 21-394-1,5 8-741-15</inkml:trace>
  <inkml:trace contextRef="#ctx0" brushRef="#br0" timeOffset="204089.36">15779 15077 1637 0,'0'0'598'0,"0"0"-390"0,0 0 9 15,0 0 20-15,-64-102-19 16,55 89-36-16,3 2-52 15,1 5-19-15,1 6-14 16,4 0-19-16,-2 0-42 16,2 0-25-16,-3 0-6 15,1 0-5-15,-1 14-15 16,-3 22-21-16,-1 18 30 16,-3 16 6-16,-4 4 10 15,1 9 5-15,-3-11-3 0,3 3-6 16,-1-14-5-1,3-5 0-15,0-8 0 0,4-12 1 16,0-9-1-16,5-13 0 16,0-6 7-16,2-8 2 15,0 0 13-15,0-8 5 16,0-20 29-16,0-12-43 16,2-9-14-16,14-1 0 15,6 2-6-15,3 8 6 16,1 13-1-16,3 8-8 15,5 15-2-15,6 4 1 16,3 4-4-16,3 22 13 16,-1 11 0-16,-1 4 1 15,-6 7 0-15,-7-2 5 16,-11 3-5-16,-7-9 0 0,-11-4 0 16,-2-2 0-16,-10-6 8 15,-24-6 11-15,-7 0 25 16,-9-11-4-16,-8 0-11 15,-5-10-16-15,3-1-11 16,2 0-1-16,10 0 0 16,5-12-1-16,7-3-6 15,7 1-13-15,5-5-11 16,11 6-9-16,6 5-42 16,7-4-113-16,29-10-267 15,13 4-343-15,3-3-751 0</inkml:trace>
  <inkml:trace contextRef="#ctx0" brushRef="#br0" timeOffset="204339.74">16377 15508 950 0,'0'0'1406'0,"0"0"-931"16,0 0-400-16,0 0 28 15,0 0-63-15,0 0-22 0,0 0-1 16,106 22-2 0,-60-14-8-16,0 2-7 0,20 3-18 15,-10-3-278-15,-15-2-460 0</inkml:trace>
  <inkml:trace contextRef="#ctx0" brushRef="#br0" timeOffset="204553.69">16368 15749 1582 0,'0'0'1353'16,"0"0"-1011"-16,0 0-215 15,0 0-60-15,0 0-67 16,0 0-5-16,0 0 5 0,42 28 7 16,-4-24-7-16,9-2-14 15,37-2-179-15,-8 0-401 16,-11 0-598-16</inkml:trace>
  <inkml:trace contextRef="#ctx0" brushRef="#br0" timeOffset="205253.66">17424 15544 1064 0,'0'0'1283'0,"0"0"-645"15,0 0-477-15,0 0-51 0,0 0-80 16,0 0-29 0,0 0 5-16,44 74-4 0,-7-59 4 15,3-5 15-15,1-6 34 16,2-4-4-16,-5 0 4 16,-5-10 10-16,-8-9 5 15,-8-1-1-15,-5 1-7 16,-8-8-5-16,-4-1-6 15,0 2-12-15,-20 5-8 16,-7-2-10-16,-4 5-7 16,0 11-1-16,-6 5-5 15,1 2-7-15,-4 0 0 16,1 13 0-16,2 11 0 16,3 6-1-16,7 6 0 15,5 13-1-15,7-1-5 0,6 6 0 16,7 4 5-16,2-4 1 15,0-5-6-15,19-4-2 16,8-9-1-16,11-10 3 16,9-3 0-16,11-9 6 15,7-7 1-15,4-7 0 16,-7 0 8-16,-10 0-8 16,-17-3 5-16,-12-7 0 15,-10 6 9-15,-9 0 0 16,-2-5-3-16,-2 0-12 15,-4-18-39-15,-17 2-291 16,-2-4-1010-16</inkml:trace>
  <inkml:trace contextRef="#ctx0" brushRef="#br0" timeOffset="-211028.57">15851 16598 1174 0,'0'0'962'0,"0"0"-621"16,-114-15-224-16,61 11 7 16,-2 4 30-16,-1 4-18 15,2 18-39-15,2 10-37 16,2 8-24-16,0 10-2 16,4 9 4-16,7 7-11 15,14 0-11-15,9 6 0 16,13-4-5-16,3-2 1 15,21 1 1-15,19-13 5 16,13-6-4-16,14-8 11 16,8-8 10-16,4-14-16 0,0-9-10 15,-5-9-1-15,-3 0-8 16,-6-19-34-16,16-29-218 16,-17 8-417-16,-12 4-1356 0</inkml:trace>
  <inkml:trace contextRef="#ctx0" brushRef="#br0" timeOffset="-210831.98">16473 16856 2223 0,'0'0'927'0,"0"0"-768"16,0 0-118-16,0 0-41 15,0 0 1-15,0 0-1 16,131 18 2-16,-69-13-2 16,1-3-31-16,-3 1-249 15,-17 5-426-15,-24 0-678 0</inkml:trace>
  <inkml:trace contextRef="#ctx0" brushRef="#br0" timeOffset="-210664.37">16419 17106 1343 0,'0'0'1368'0,"0"0"-852"0,0 0-427 15,0 0-80-15,0 0-9 16,0 0 0-16,0 0 0 16,249 18-74-16,-122-13-269 15,-6-5-526-15</inkml:trace>
  <inkml:trace contextRef="#ctx0" brushRef="#br0" timeOffset="-210291.52">18215 16601 1295 0,'0'0'946'15,"0"0"-558"-15,0 0-121 16,0 0 15-16,0 0-106 16,-120-76-99-16,102 94-55 15,1 18-11-15,-2 8 17 16,3 10 23-16,3 9 8 16,5 1-2-16,5 11-18 15,3 0 4-15,0 5-13 16,0 4-4-16,0-1-11 15,0-3-9-15,-9 0 7 16,-2-4-1-16,-9-5 3 16,-4-13-1-16,-10-14 5 0,-2-17-7 15,-8-12 8-15,-5-15-8 16,-9-10-12-16,-9-34-21 16,-27-41-153-16,15 3-207 15,11 6-558-15</inkml:trace>
  <inkml:trace contextRef="#ctx0" brushRef="#br0" timeOffset="-210138.45">17595 16958 2078 0,'0'0'760'0,"0"0"-422"16,152 0-77-16,-28 0-164 15,51 10-67-15,16 2-30 0,-39-6-321 16,-34-6-1182-16</inkml:trace>
  <inkml:trace contextRef="#ctx0" brushRef="#br0" timeOffset="-146446.07">18019 12791 856 0,'0'0'1012'0,"0"0"-753"16,0 0-39-16,0 0-15 15,0 0-105-15,0 0-66 16,11 0-15-16,5 6 111 15,2 5 33-15,3-1-19 0,6-5-30 16,0 1-25-16,4-6-2 16,5 0-25-16,5 0-4 15,5-14 5-15,3-10-31 16,2-3-19-16,-4-6-4 16,-5-5-3-16,-6-4 0 15,-10-4 2-15,-7-2-2 16,-9-1 1-16,-10 3 1 15,0 6-7-15,-19 5 7 16,-17 2-7-16,-11 3 5 16,-6 3-5-16,-3 8-1 15,3 1-1-15,6 5-5 0,7 7 5 16,2 5 0-16,2 1 0 16,0 0-5-16,-1 16 5 15,0 11-1-15,3 8-8 16,2 5 2-16,3 5 7 15,7 0-5-15,4-3-1 16,7-1-2-16,2-6-45 16,1 0-69-16,0 9-52 15,2-8-189-15,1-12-453 0</inkml:trace>
  <inkml:trace contextRef="#ctx0" brushRef="#br0" timeOffset="-145428.64">13556 11332 1294 0,'0'0'985'16,"0"0"-657"-16,0 0-27 15,0 0 42-15,-121-51-143 16,96 51-71-16,0 0-57 16,-4 4-36-16,-2 18-19 15,-3 8-7-15,-2 6 10 16,0 5-2-16,3 4-9 16,4 2-2-16,0 1-7 15,7 2 1-15,2-1-1 16,7-2 0-16,6-3-1 15,7-1-1-15,0-9-4 16,11-4 5-16,20-10-1 16,16-10 2-16,13-10 9 15,16 0-2-15,8-26 1 16,8-14-1-16,-3-8 2 0,-6-7 2 16,-16-1-1-16,-8-3 7 15,-17-1 5-15,-13-3 7 16,-15-3-7-16,-14 5 1 15,0 6-7-15,-14 12 1 16,-8 13-16-16,-4 10-1 16,1 12-1-16,3 6 1 15,2 2-66-15,2 0-107 16,3 0-167-16,3 2-473 16,8-2-1495-16</inkml:trace>
  <inkml:trace contextRef="#ctx0" brushRef="#br0" timeOffset="-138248.64">17946 11107 55 0,'0'0'1146'0,"0"0"-476"15,0 0-304-15,0 0-50 16,0 0-24-16,0 0-80 15,0-59-50-15,0 52-35 16,0-3-26-16,0 4-5 16,0 0-5-16,0 4-5 15,0 0-17-15,0-1-14 16,0 3-8-16,0-1-14 0,0 1-11 16,0-3-8-16,0-1-7 15,0 3-6-15,0-3-1 16,0-1 0-16,0 4 1 15,2-2-2-15,-2 2 2 16,0 1-2-16,2 0 1 16,-2 0-2-16,0 0 1 15,0 0-8-15,0 0-3 16,0 0-3-16,0 5-10 16,0 13-1-16,0 13 25 15,-2 8 0-15,-5 7 1 16,-2 2 1-16,2 2-1 15,-1-5 1-15,1-2-1 16,0-7-1-16,0-7-5 0,1-5 5 16,-1-4-1-16,3-6 1 15,0-4 0-15,-2-4-5 16,4-1-6-16,2-4 6 16,0-1 4-16,0 0 1 15,0 0 1-15,0 0 0 16,0 0 8-16,0-3 0 15,0-11-8-15,0-6-10 16,0-1-4-16,0-2 2 16,0 1-6-16,0 2-1 15,0-2-2-15,0 0 3 16,0-2 3-16,-6-3 0 16,-3 1 0-16,-7-2 0 15,-1 6-2-15,-5 2 7 0,1 10-5 16,-3 3 3-16,-3 7 4 15,0 0 7-15,3 3 0 16,1 7 0-16,6 4 0 16,1 0-1-16,3-1-4 15,1 4 5-15,5-2 1 16,3-4-1-16,2-1 0 16,2-2-1-16,0-2-4 15,0 1 6-15,0-4-1 16,0 3 0-16,2 0 1 0,7 1-1 15,3 2 0 1,3 1 1-16,3 0 0 0,3-2 1 16,2 0-1-16,2 1 0 15,-3-5 1-15,-4-1 0 16,-2 0 0-16,-3-2 0 16,-4 2 0-16,0-2-1 15,-1 2 0-15,-3-3 0 16,-1 1-1-16,-4 1 1 15,2-2-1-15,-2 0 0 16,0 3-1-16,0-3 2 16,0 0 0-16,0 0 1 15,0 0 8-15,0 0-3 16,0 0 0-16,-8 0-5 16,-5 0 7-16,-6-5-8 0,0 1 1 15,-6 0-1-15,1 0 0 16,-1 1 0-16,4 0 0 15,6 2 0-15,5-2 0 16,2 3 0-16,6 0 0 16,2 0 1-16,0 0 0 15,0 0 0-15,0 0 0 16,0 0-1-16,0 0-1 16,0 0 0-16,0 0-8 15,0 0 3-15,0 0-3 16,0 0-6-16,0 0 8 15,7 4-2-15,6 5 8 16,6 0-5-16,-2 2 5 0,5-4 0 16,-3 2 0-1,0-5 1-15,-3 0-1 0,-3 0 0 16,-6-4 1-16,-3 0-1 16,1 0 1-16,-5 0 1 15,0 0 1-15,2 0 5 16,-2 0-1-16,0 0 0 15,0 0-4-15,0 0 4 16,0 0-6-16,-5 0 0 16,-1 0 0-16,-1 0 0 15,3 0 0-15,2-3 0 16,2 3 0-16,-3 0 1 16,3 0-1-16,0 0 1 15,0 0-1-15,0 0 0 0,0 0-1 16,0 0-77-16,0-5-187 15,0-1-304-15,-4-5-921 0</inkml:trace>
  <inkml:trace contextRef="#ctx0" brushRef="#br0" timeOffset="-137596.97">17611 11285 95 0,'0'0'81'16,"0"0"516"-16,0 0-379 15,0 0-84-15,0 0 69 16,0 0-20-16,0 0-20 15,0 2-30-15,-2-2-21 16,0 0-15-16,-2 6-25 16,-4 2-27-16,-1 5-9 0,1 1-20 15,-3 1 2 1,1 1-5-16,2 1 5 0,1-1-2 16,1-5-6-16,3 2-4 15,3-6-4-15,0 2-1 16,0-1 8-16,0-2-3 15,0-5-6-15,14 2 3 16,3-3 6-16,12-3-9 16,-2-14-183-16,-7-1-756 0</inkml:trace>
  <inkml:trace contextRef="#ctx0" brushRef="#br0" timeOffset="-111404.18">17620 11155 155 0,'0'0'1121'0,"0"0"-623"16,0 0-315-16,0 0 37 16,0 0 11-16,0 0-33 15,-4-16-33-15,0 12 20 16,3 0 35-16,-1-1-30 15,0 1-31-15,-2 0-39 16,1-3-21-16,-2 3-21 16,1 0-9-16,-1 0-28 0,3 2-11 15,0 0-14-15,2 2-7 16,0 0-3-16,0 0 2 16,-2 0 2-16,2 0 8 15,0 0-6-15,0 0-11 16,0 0-1-16,0 0-1 15,0 14-10-15,9 5 11 16,14 12 1-16,10 3 0 16,6 6 8-16,13 5 3 15,8 5-4-15,9 1 1 16,7 7 6-16,10 1-4 16,11 1-11-16,1 0 0 15,-2-5 0-15,-7-4 0 16,-14-4 0-16,-16-7 0 0,-13-8 0 15,-14-7 0-15,-11-4 0 16,-5-7 0-16,-7-6 0 16,-5-3 0-16,-2-5 0 15,0 0 0-15,-2 0 0 16,0 0 0-16,0 0 0 16,0 0-12-16,0-5-164 15,0-7-302-15,0 0-573 0</inkml:trace>
  <inkml:trace contextRef="#ctx0" brushRef="#br0" timeOffset="-110930.41">18756 11193 681 0,'0'0'1336'0,"0"0"-946"15,0 0 70-15,0 0-121 16,0 0-86-16,0 0-73 16,0 0-28-16,-33 0-28 15,6 10-34-15,-15 12 1 16,-22 10-91-16,-37 23 0 15,-41 23 0-15,-48 26 0 16,-13 10 0-16,10-1 0 16,41-23 0-16,56-29 0 15,32-17 0-15,17-13 0 16,5-2 0-16,6 9-81 0,9-9-251 16,15-10-605-16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4-20T15:38:05.2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5535 9128 1422 0,'0'0'893'16,"0"0"-592"-16,0 0 18 16,0 0-6-16,0 0-100 15,0 0-81-15,-6 0-23 16,4 0-7-16,2 0-43 15,-4 0-38-15,4 0-14 16,0 2-7-16,0 14-13 0,8 7-20 16,13 15 26-16,14 11 7 15,5 5 0-15,4 4 2 16,3-1 10-16,-3-3-6 16,-1-8 3-16,-5-6-8 15,-8-8 7-15,-4-5-8 16,-9-8 0-16,-3-3 1 15,-6-1 0-15,-3-4 0 16,-1-3 0-16,-1-2-1 16,0-2 1-16,-3 0-1 15,4-4 0-15,-4 0 1 16,0 0 1-16,0 0 5 0,0 0-7 16,0 0-57-16,2 0-153 15,2 0-382-15,-2-8-459 0</inkml:trace>
  <inkml:trace contextRef="#ctx0" brushRef="#br0" timeOffset="907.31">6362 9246 1525 0,'0'0'560'15,"0"0"-359"-15,0 0 65 16,0 0-22-16,-12-108-29 16,4 94-5-16,-3 3-26 15,-1 5-19-15,-1 6-65 16,-5 0-83-16,-4 9-17 16,-7 17-10-16,-2 10 10 15,0 6 1-15,4 4-1 16,9 4 0-16,5-2 0 15,9-2 0-15,4-7-6 16,0-7 4-16,0-6-7 0,6-9 2 16,9-9 1-1,8-5 5-15,4-3 1 0,6-9 2 16,4-14 5-16,1-12-5 16,-6-1-2-16,-8 0 1 15,-8 0-1-15,-12 4 6 16,-4 4-4-16,0 6 11 15,0 6 25-15,-2 4 5 16,-4 5 14-16,-2 4-6 16,6 1-21-16,0 2-30 15,0 0 0-15,0 0-16 16,0 16-5-16,-3 6 19 16,1 6 1-16,4 8-1 15,0 0 1-15,0 2 1 16,0-2-1-16,6-4 1 0,7-6 0 15,-1-3-1-15,-1-3 0 16,-2-4 1-16,0-4-1 16,-5-3 1-16,3 2 0 15,-5-7 0-15,2 0 0 16,-1-2 0-16,-3-2 0 16,0 0 0-16,2 0 0 15,-2 0 0-15,0 0-6 16,0 0-38-16,0 0-68 15,0 0-143-15,0-2-377 16,0-6-1366-16</inkml:trace>
  <inkml:trace contextRef="#ctx0" brushRef="#br0" timeOffset="3655.85">3040 10379 983 0,'0'0'1095'15,"0"0"-807"-15,0 0-74 16,0 0-20-16,0 0-58 15,0 0-55-15,0 0 106 16,118 74 10-16,-65-36-71 16,9 4-61-16,4 4-44 15,5 3 43-15,0-3-19 16,-3-2-12-16,-7-5-22 16,-12-6-3-16,-11-5-7 15,-9-7 0-15,-11-9-1 16,-7-3-13-16,-7-5-92 15,-4-2-95-15,0-2-165 0,0 0-415 16</inkml:trace>
  <inkml:trace contextRef="#ctx0" brushRef="#br0" timeOffset="4204.88">4254 10770 400 0,'0'0'1762'0,"0"0"-1485"0,0 0-51 16,18-142 12-16,-13 101-72 16,1 5-44-16,-6 6-13 15,0 8 29-15,0 6 3 16,-7 8-30-16,-9 8-36 15,-1 0-68-15,-10 24-7 16,-6 16-1-16,-3 11-1 16,5 8 2-16,4 1-1 15,9-1-6-15,11-5-2 16,7-8 7-16,0-11-5 16,0-13-10-16,9-8 5 15,5-10 3-15,3-4 9 16,8-11 2-16,8-18 14 15,3-14-8-15,2-7-8 0,-4-7 0 16,-7 5-5-16,-12 7 3 16,-7 7 2-16,-8 13 0 15,0 11 7-15,0 9 22 16,0 5 14-16,0 0-34 16,-4 5-9-16,-2 17-10 15,-3 10 9-15,-1 11 0 16,6 1 0-16,2 4 0 15,2-2 1-15,0-4 0 16,4-4 0-16,12-6-6 16,-1-5 5-16,8-4-61 15,17 4-149-15,-2-9-283 16,0-5-410-16</inkml:trace>
  <inkml:trace contextRef="#ctx0" brushRef="#br0" timeOffset="10266.1">3162 13789 1809 0,'0'0'842'16,"0"0"-626"-16,0 0 73 15,0 0-57-15,0 0-100 16,0 0-99-16,15 39-33 15,14 1 0-15,9 14 27 16,9 7 7-16,7 0 13 16,-3 0-11-16,-2-7-14 15,-5-8-13-15,-7-6-8 0,-8-6 0 16,-10-14 0-16,-7-4-1 16,-6-8 0-16,-1-2-15 15,-5-3-88-15,0-3-113 16,0 0-311-16,-2 0-489 0</inkml:trace>
  <inkml:trace contextRef="#ctx0" brushRef="#br0" timeOffset="10954.81">4183 14211 2034 0,'0'0'532'15,"0"0"-326"-15,0 0 67 16,0 0-59-16,0 0-91 16,-69-110-35-16,61 102-2 0,2 4 13 15,2 2-12-15,-5 2-12 16,0 0-23-16,-7 6-28 16,-6 20-24-16,-8 10-4 15,2 12-2-15,-4 10 4 16,9 2-4-16,7-2 0 15,5-5-12-15,9-8-13 16,2-6-7-16,0-14-4 16,0-8 8-16,13-5-1 15,1-12 14-15,5 0 17 16,8-23 4-16,4-12 9 16,2-9 0-16,-2-9-2 15,-5-1-5-15,-6 2 10 16,-10 7-6-16,-5 10-5 15,-3 14 13-15,-2 8 25 0,0 7 16 16,0 6-16-16,0 0-24 16,0 0-15-16,0 2-18 15,0 18-6-15,0 8 22 16,0 12 2-16,0 0 2 16,0 5 4-16,12-4-5 15,-2 0 0-15,1-7 1 16,3-2-1-16,-3-10 0 15,-2-4 0-15,-2-6 0 16,0-2 0-16,-1-4 0 16,-2 0-1-16,5 1-22 15,20 6-141-15,-4-3-360 0,6-2-305 16</inkml:trace>
  <inkml:trace contextRef="#ctx0" brushRef="#br0" timeOffset="12019.93">7170 13950 1109 0,'0'0'971'0,"0"0"-466"15,0 0-242-15,0 0 30 16,0 0-96-16,0 0-104 15,0 0-31-15,140 12 46 16,-57 16-6-16,8 12-11 0,3 8-38 16,-5 7-25-16,-4-3 2 15,-10-2-13-15,-8-4-16 16,-11-11 0-16,-13-4-1 16,-12-10-10-16,-9-7-95 15,2-9-156-15,-8-2-261 16,-3-3-262-16</inkml:trace>
  <inkml:trace contextRef="#ctx0" brushRef="#br0" timeOffset="12502.97">8483 14432 918 0,'0'0'1302'16,"0"0"-1007"-16,0 0-36 16,-8-149-18-16,8 99-104 15,0 4-21-15,0 10 54 16,-4 9 13-16,-4 12-6 16,-1 11-49-16,-3 4-56 15,-7 14-52-15,-6 20-20 16,-6 16 0-16,0 11 6 15,4 4-6-15,9 2 0 16,11-5-8-16,7-8-1 0,0-14-2 16,16-9-7-1,6-14 3-15,5-15 5 0,8-2 5 16,6-26 5-16,5-16 11 16,6-16-2-16,0-4-3 15,-10-3-5-15,-9 13-1 16,-11 7 1-16,-9 18 6 15,-10 13 17-15,-3 12 30 16,0 2-19-16,0 10-35 16,-11 24-8-16,-3 12 8 15,-1 10 0-15,6 7 0 16,4-4-1-16,5-2-5 16,0-7 4-16,7-5-28 15,31-6-94-15,-5-11-185 16,1-12-691-16</inkml:trace>
  <inkml:trace contextRef="#ctx0" brushRef="#br0" timeOffset="19317.47">7520 8061 713 0,'0'0'414'16,"0"0"458"-16,0 0-406 15,0 0-125-15,0 0 36 16,0 32-90-16,0-30-54 15,0 0-74-15,0-2-56 16,0 2-50-16,0 4-29 16,4 7-24-16,12 8 1 15,9 15 5-15,8 13 7 16,5 10 8-16,2 9-8 16,5 1-13-16,-3-3 0 0,3-5 0 15,-5-9 0 1,-3-8 0-16,-6-11 0 0,-3-9 0 15,-8-6-23-15,-7-7-110 16,-1-9-160-16,-4-2-381 16,-3 0-666-16</inkml:trace>
  <inkml:trace contextRef="#ctx0" brushRef="#br0" timeOffset="20116.93">8416 8049 2433 0,'0'0'611'16,"0"0"-364"-16,0 0-89 15,0 0-105-15,0 0-46 16,-7 160 19-16,-2-73 32 15,3 7-10-15,-6 2-24 16,6-18-4-16,-3 4-19 16,-1-11 9-16,2-14-9 15,1-20 0-15,3-13 1 16,2-12 4-16,2-10-5 0,0-2 25 16,0-6 20-16,4-24 16 15,13-9-44-15,8-14-11 16,4-4-7-16,5 3 1 15,4 8 0-15,-2 12-1 16,-3 10 0-16,-2 15-8 16,-2 9-1-16,0 0-7 15,-5 10 1-15,3 17 1 16,-5 5 4-16,-3 1 8 16,-6 0 1-16,-9-2 0 15,-4-1-1-15,0-5 2 16,-17 0 6-16,-17-5 8 0,-6-2 5 15,-5-2-1-15,0-6 17 16,3-2-14-16,7-4-11 16,6-2-8-16,6 1-1 15,8-3 5-15,3 0-6 16,4 0-29-16,3 0-138 16,3-11-401-16,2-5-857 0</inkml:trace>
  <inkml:trace contextRef="#ctx0" brushRef="#br0" timeOffset="21835.26">3306 11397 1555 0,'0'0'327'15,"0"0"-100"-15,0 0 33 16,0 0-42-16,0 0-61 16,0 0-62-16,-28-10-11 15,28 10-23-15,0 0-23 16,0 0-26-16,5 16-12 16,18 11 20-16,14 13 85 0,7 10 18 15,8 8-45 1,-2 4-30-16,0 5-29 0,-3-3-11 15,-7-4-7-15,-9-8 0 16,-4-9-1-16,-10-7-75 16,-10-15-162-16,-4-9-236 15,-3-12-325-15</inkml:trace>
  <inkml:trace contextRef="#ctx0" brushRef="#br0" timeOffset="22300.27">4091 11401 804 0,'0'0'1907'0,"0"0"-1655"16,0 0-214-16,0 102 47 16,0-45-9-16,7 5-38 15,-3 0-11-15,4-3-6 16,-4-9-11-16,-2-9 1 15,0-6-5-15,-2-13-6 16,0-10 2-16,0-6 4 16,0-6 7-16,4 0 13 15,1-22 18-15,7-12-20 16,7-10-23-16,6-3 0 16,6 3-1-16,2 7 1 15,3 10-1-15,1 12 2 0,0 9-1 16,0 6-1-16,-5 0-8 15,-5 10-4-15,-8 11 1 16,-7 9 5-16,-10 4 6 16,-2 5 0-16,-12 3 29 15,-19 0 10-15,-11-4 24 16,-4-8 21-16,-4-6 7 16,1-9-5-16,5-8-11 15,6-3-29-15,5-4-20 16,8 0-13-16,7 0-13 15,7 0-36-15,11-18-101 16,5 0-203-16,17 0-875 0</inkml:trace>
  <inkml:trace contextRef="#ctx0" brushRef="#br0" timeOffset="22931.98">7384 12625 732 0,'0'0'1355'16,"0"0"-1058"-16,0 0-94 15,0 0 13-15,0 0-47 16,0 0-12-16,156 62 47 16,-98-18-77-16,-2 6-23 15,-5 2-35-15,-4 2-41 16,-5-5-19-16,-9-5-9 0,-4-6 0 15,-8-6 0-15,-6-8-74 16,-8-9-151-16,-7-10-345 16,0-5-326-16</inkml:trace>
  <inkml:trace contextRef="#ctx0" brushRef="#br0" timeOffset="23401.09">8291 12477 2313 0,'0'0'678'16,"0"0"-639"-16,-34 110 153 15,12-36 13-15,-2 14-90 0,2 4-41 16,3-3-43 0,6-11-22-16,5-8-8 0,4-15 0 15,-2-14 1-15,4-12-1 16,2-16 0-16,0-11 12 15,0-2 20-15,0-15 14 16,8-20-20-16,13-13-20 16,12-8-6-16,6 0-1 15,3 6 2-15,-6 10 4 16,-7 13 9-16,-11 18 3 16,-10 9-18-16,-1 0 0 15,-1 18-15-15,2 12 14 16,-4 10 1-16,-4 8 1 15,0 4 11-15,0 2-2 16,-14 0-1-16,-3-5 27 16,-6-11-7-16,1-9 7 0,-3-11 18 15,-3-5 40-15,-4-11-94 16,-4-2 0-16,3 0 0 16,2 0 0-16,2-6 0 15,7-4 0-15,6 0 0 16,5-4-128-16,3 4-372 15,5-5-666-15</inkml:trace>
  <inkml:trace contextRef="#ctx0" brushRef="#br0" timeOffset="26450.01">5323 13774 582 0,'0'0'1500'0,"0"0"-935"16,0 0-377-16,0 0 86 16,0 0 12-16,0 0-109 15,0 0-89-15,7 12-52 0,24 18-7 16,18 12 71 0,12 8 1-16,12 6-31 15,7 1-26-15,-2-9-16 0,0-6-13 16,-5-10-9-1,-8-6-6-15,-9-10-16 0,-14-6-81 16,-17-4-187-16,-14-6-505 16,-11 0-1142-16</inkml:trace>
  <inkml:trace contextRef="#ctx0" brushRef="#br0" timeOffset="27032.19">6466 13846 804 0,'0'0'1452'0,"0"0"-1239"16,0 0-110-16,0 0 80 16,-69 106-19-16,45-37-56 15,-7 29-26-15,-3-6 22 16,1 5-5-16,-3-3-28 16,5-20-35-16,0 2-22 15,6-18-2-15,7-16-5 16,7-14-6-16,5-17 5 0,4-8 6 15,2-3 18-15,0-11 47 16,2-22-25-16,16-15-35 16,12-8-16-16,9-1 5 15,3 4-5-15,-4 8-1 16,-5 18 1-16,-2 10 0 16,-6 16-1-16,-1 1-6 15,1 9-4-15,-1 19 2 16,-4 8 7-16,-4 3-1 15,-7 2 2-15,-7-1-1 16,-2-5 1-16,0-5 10 16,-25-1 18-16,-6-8 38 15,-11-3 20-15,-7-4-4 0,0-4-17 16,0-4-13-16,7-6-11 16,9 0-20-16,8 0-5 15,9-6-16-15,7-10-3 16,9-24-90-16,12 4-205 15,12-10-676-15</inkml:trace>
  <inkml:trace contextRef="#ctx0" brushRef="#br0" timeOffset="33132.23">5560 8153 1016 0,'0'0'1279'0,"0"0"-807"16,0 0-133-16,0 0-44 15,0 0-86-15,0 0-74 16,0 0-68-16,-2 2-38 15,2 0-29-15,0 6-3 16,0 3-23-16,21 10 14 16,13 6 11-16,9 5 1 15,3 0 0-15,1 2 0 0,-3-6 0 16,-6 0 2-16,-4-5-2 16,-8 0-6-16,-3-3-119 15,1 2-112-15,-5-4-278 16,-9-5-225-16</inkml:trace>
  <inkml:trace contextRef="#ctx0" brushRef="#br0" timeOffset="33563.33">6406 8313 1765 0,'0'0'645'16,"0"0"-401"-16,0 0 74 15,0 0-50-15,0 0-91 16,0 0-72-16,0 0-32 16,-62-35-31-16,47 39-25 15,-10 15-16-15,0 9 8 16,-2 11-7-16,3 3-2 0,9 4 0 16,6 2 0-1,9-1 0-15,0-2-1 16,11-6 1-16,11-7 0 15,7-8 0-15,7-8-2 0,6-8-40 16,27-8-121-16,-11-11-425 16,-9-12-665-16</inkml:trace>
  <inkml:trace contextRef="#ctx0" brushRef="#br0" timeOffset="35284.07">3019 12521 1950 0,'0'0'551'15,"0"0"-437"-15,0 0 139 16,0 0-23-16,0 0-80 16,0 0-38-16,10 13-44 15,5-3-38-15,8 7-6 16,12 6 22-16,9 9 4 0,10 10-10 16,8-1-20-16,5 3-8 15,7-2-11-15,4-4-1 16,2-2-60-16,20 5-120 15,-21-11-318-15,-22-8-351 0</inkml:trace>
  <inkml:trace contextRef="#ctx0" brushRef="#br0" timeOffset="35746.6">4368 12841 2002 0,'0'0'506'0,"0"0"-334"15,0 0 140-15,0 0-61 0,0 0-77 16,0 0-48 0,-125-39-24-16,104 39-29 0,-3 17-38 15,0 14-23-15,-3 6-6 16,5 12 1-16,7 4-7 15,7 2 0-15,8-3-5 16,0-4 5-16,27-6-8 16,8-10 7-16,6-10 1 15,3-8 0-15,4-7 0 16,-2-7 0-16,-5 0 0 16,1-8-60-16,-3-23-83 15,-10 5-215-15,-10 1-614 0</inkml:trace>
  <inkml:trace contextRef="#ctx0" brushRef="#br0" timeOffset="63640.29">1689 10586 1054 0,'0'0'874'0,"0"0"-661"16,0 0-45-16,0 0 21 15,0 0-38-15,0 0-58 16,0 0-43-16,0 0 12 16,0 0 27-16,0 0-8 15,0 0-23-15,0 0-25 16,0 0-15-16,0 0-7 16,0 0-10-16,0 0 8 15,0 0-8-15,0 0 7 16,0 0-7-16,0 0 0 15,0 0-1-15,0 0-8 16,-4 0 5-16,0 0 3 0,-4 0 12 16,2 0-10-16,-3 0-1 15,3 0 1-15,-4 0-1 16,4 0 0-16,1 0-1 16,1 0 0-16,2 0-1 15,2 0 0-15,0 0-11 16,0 0 5-16,0 0 7 15,0 0 0-15,0 1 0 16,11 4 0-16,9 3 1 16,9-1 24-16,11 1 31 15,9 1 17-15,11-1 3 16,5-3-34-16,2 2-24 0,-1-2-12 16,1-1-4-1,-2-1 16-15,-3 0 16 0,-3 0-13 16,-2-2-7-16,-3 2-8 15,-3-1 1-15,0-2-5 16,3 0 7-16,-2 0 1 16,2 0 2-16,-2 0-4 15,1 0-2-15,1 0 3 16,-5 0-8-16,2 4 13 16,-5 0-13-16,2 0 1 15,-2 0-1-15,-3 0 1 16,1-4-1-16,1 0 7 15,-3 0-2-15,2 0-5 16,-3 0 17-16,-1 0-3 16,-5 0-9-16,-3 0-4 0,0 0-1 15,0 0 8-15,1 0-8 16,4 0 5-16,3 0 0 16,3 0 2-16,7-2 1 15,2-4-8-15,1 2 5 16,2-3-4-16,1 1-1 15,0 0 0-15,-2 0 8 16,-8 1-8-16,-6 1 0 16,-9-2 0-16,-4 3-1 15,-4-1 0-15,-1 4 0 16,-2 0 0-16,2 0-2 16,7 0 2-16,9 0 0 15,7 0 0-15,10-1 0 0,7-1 6 16,6 0-5-1,1 0 1-15,0-1-2 0,-5 2 1 16,-4-2 0-16,-4 3 1 16,-4-2-1-16,-6-2 5 15,-3 2 3-15,-5-2 5 16,-3-2-4-16,-2 2 5 16,-1 1-1-16,-8-1-5 15,-1 1-8-15,-8 2 1 16,1 1-1-16,-3 0-1 15,3 0 1-15,1 0 0 16,8 0-1-16,6 0 0 0,9 0 1 16,12 0 0-16,10 0-1 15,9 0 1-15,3 0 0 16,4 0 1-16,-4 0 14 16,-3 0-7-16,-7 0-3 15,-1 0-4-15,-8 0-1 16,-2 0 0-16,-1 0 5 15,-7 0 9-15,-3 0-9 16,-9 0-5-16,-6-4-1 16,-9 1 0-16,-5 2 2 15,-4 1-1-15,-2-3-1 16,6 3 0-16,0 0 1 16,10-2 0-16,6 1-1 0,8-4 0 15,15-1 0-15,4 0 2 16,6 2 4-16,-2 0-6 15,-1 3 1-15,-7 1-1 16,-7 0 0-16,-5 0 0 16,-7 0 1-16,-8 0 0 15,-2 0 0-15,-6 0-1 16,1 0 1-16,2 0-1 16,4 0 1-16,5 0 0 15,11 0-1-15,12 0 1 16,8 1 0-16,9 2 0 15,9-2 0-15,5 2 5 16,1-3 3-16,-3 1 5 16,-4-1-14-16,-7 0 0 15,-6 2-6-15,-6-2 6 0,-3 0 1 16,-3 0-1 0,-3 0 1-16,0 0 1 0,2 0 7 15,3 0-2-15,1 0-7 16,3 0 1-16,0 0-1 15,-2 0 6-15,-7 0-5 16,-7 0 0-16,-8 0-1 16,-13 0 0-16,-3 0 1 15,-4 3-1-15,-5-3 0 16,3 0 1-16,1 0 0 16,0 0-1-16,3 0 2 15,-4 0-1-15,0 0 0 0,-3 0 0 16,-5 0 0-16,1 0 0 15,2 0-1-15,2 0 0 16,6 0 0-16,10 0 1 16,10 0 5-16,15 0-4 15,10 0 3-15,11 0-4 16,5 0 0-16,4 3 0 16,0 1 0-16,-2 1 1 15,-2-2-1-15,-5 1-1 16,-2-1-1-16,1-3 0 15,-2 1-1-15,-1-1 2 16,0 3 1-16,-7-3-1 16,-6 1 0-16,-6 2 0 0,-7-2 0 15,-10-1 2 1,-4 0-2-16,-8 0 1 0,-3 0 1 16,-3 0-1-16,-1 0 0 15,1 0 1-15,5 0-1 16,4 0 0-16,3 0-1 15,4 0 1-15,4 0 0 16,7 0-1-16,7 0 0 16,5 0 1-16,3 0-1 15,7 0 1-15,6 0 0 16,-2 0 0-16,1 0-1 16,-3 0 1-16,-3 0 0 15,-3 0-1-15,-7 0 1 16,-4 0 0-16,-2 0-1 15,-1 0 1-15,-4 0 0 0,3 0-1 16,-4 0 0-16,1-4 0 16,1 0 1-16,-1 0-1 15,2 0 0-15,-1 1 0 16,-2-2 0-16,3 1 0 16,1 1-4-16,1-2 4 15,0 1 0-15,4 0 1 16,-1 3 0-16,1-2 0 15,0 1-1-15,-2 2 1 16,-1-2-1-16,1 0 1 16,2-2-1-16,0 3 1 15,6-3 0-15,0-1-1 16,-4 1 1-16,-3 2-1 0,-9 1 1 16,-9-2-1-16,-6 3 0 15,-10 0 0-15,-4 0 0 16,0-2 0-16,-1 2 0 15,8-1 0-15,4-2 0 16,11 1 0-16,7 0 1 16,9 2 0-16,7-2-1 15,4 2 0-15,0 0 1 16,-3 0 0-16,-4 0-1 16,-3 0 0-16,-6 0-1 15,-3 0 1-15,-1 0-1 16,-5 0-5-16,-2 0 6 0,-4 0 1 15,-6 0-1 1,-8 0 1-16,-4 0 0 0,-4 0-1 16,-5 0 1-16,2 0 0 15,-2 0-1-15,0 0 0 16,0 0 1-16,0 0-1 16,2 0 0-16,-2 0 0 15,0 0 0-15,0 0 0 16,0 0 0-16,0 0 1 15,0 0-1-15,0 0 1 16,0 0-1-16,0 0 0 16,0 0 0-16,0 0 1 15,0 0-1-15,0 0 0 16,0 0-1-16,0 0 1 16,0 0 0-16,0 0-9 0,-42 0-96 15,-3 0-556 1,-6 0-835-16</inkml:trace>
  <inkml:trace contextRef="#ctx0" brushRef="#br0" timeOffset="68789.8">1671 14159 1204 0,'0'0'578'0,"0"0"-215"16,0 0-188-16,0 0 25 15,0 0-38-15,0 0-71 16,41-6-39-16,-19 4-4 16,4 0 43-16,8-2 41 15,4 0 0-15,6 0-38 16,6-2-16-16,3-1-5 15,7 4-16-15,0 1-21 16,5-2-12-16,-3 3 6 16,-3 1-1-16,-2 0-1 15,-1 0-8-15,-2 0 1 16,2 0 3-16,1 0 3 0,8 0-8 16,4 0 2-16,8 0 2 15,6 0-5-15,4 0 0 16,0 0-5-16,-5 0-1 15,-1 0 5-15,-10 0 1 16,-9 0-8-16,-8 0 2 16,-8 0-4-16,-5 0-1 15,-6 0 1-15,-1 0 5 16,-1 0-4-16,5 0-8 16,2 0 5-16,7 0-6 15,2 0 0-15,2 5 1 16,0-3-1-16,1 1 1 0,-4 1 7 15,0 1 1-15,-4-3-2 16,1 0 2-16,1-2-1 16,4 0-1-16,5 0-1 15,3 0-5-15,3 0 1 16,-2 0-2-16,3 0 1 16,2 0-1-16,-2 0 2 15,0 0-2-15,3 0 6 16,1-4-5-16,1-2 8 15,2-2-2-15,0-2-6 16,3 2-1-16,1-4 1 16,-1 1 6-16,1 4-7 15,-2-3 0-15,-4 1 0 0,-3 1 0 16,0 1 0 0,-5 0 0-16,-3-1 0 0,0 1 0 15,-1-1 0-15,4-1 0 16,3 0 0-16,5-3 0 15,1 1 0-15,1-1 0 16,-3 2 0-16,-2 0 0 16,-6 3 0-16,-1-4 0 15,1 3 0-15,3 0 0 16,1-1 0-16,5 1 0 16,5-1 0-16,1 1 0 15,10-2 0-15,4 1 0 16,6 1 0-16,3 2 0 0,0-3 0 15,-3 5 0 1,-2 0 0-16,-1 2 0 0,-5 2 0 16,-4-2 0-16,2 2 0 15,3-2 0-15,7 0 0 16,3 0 0-16,7-2 0 16,1 2 0-16,-6 2 0 15,-7 0 0-15,-10 0 0 16,-4 0 0-16,-8 0 0 15,-5 0 0-15,-1 0 0 16,3 0 0-16,11 0 0 16,4 0 0-16,11 0 0 0,7 0 0 15,1 0 0-15,0 0 0 16,-7 0 0-16,-4 0 0 16,-4 2 0-16,-9 4 0 15,-4-2 0-15,-6-2 0 16,1 2 0-16,0 2 0 15,2-6 0-15,3 2 0 16,5 0 0-16,1 3 0 16,2-2 0-16,1 1 0 15,-4 0 0-15,-3-1 0 16,-3 0 0-16,-4 1 0 16,-7 0 0-16,-4-2 0 15,-7 2 0-15,-4-2 0 16,-3 0 0-16,0 0 0 15,5 0 0-15,0 0 0 0,-1 2 0 16,4 1 0 0,-3-4 0-16,-3 4 0 0,1-4 0 15,6 0 0-15,2 2 0 16,6-1 0-16,3 0 0 16,5 4 0-16,4-4 0 15,-3 4 0-15,2 0 0 16,-5 0 0-16,-3 0 0 15,-8-2 0-15,-4-2 0 16,-2-2 0-16,-6 0 0 16,-3 0 0-16,2 0 0 15,-1 0 0-15,5 0 0 16,1 0 0-16,6 0 0 0,1 0 0 16,3 0 0-16,-5 0 0 15,-5 0 0-15,-9 0 0 16,-8 0 0-16,-12 0 0 15,-1 0 0-15,-7 0 0 16,2 0 0-16,-5 0 0 16,4 0 0-16,-4 0 0 15,-1 0 0-15,-1 0 0 16,-4 0 0-16,2 0 0 16,-2 0 0-16,0 0 0 15,0 0 0-15,0 0 0 16,0 0 0-16,0 0 0 15,0 0 0-15,0 0 0 16,0 0 0-16,0 0 0 16,0 0 0-16,0 0 0 0,0 0 0 15,0 0 0-15,0 0 0 16,0 0 0-16,0 0 0 16,0 0 0-16,0 0 0 15,0 0 0-15,0 0 0 16,0 0 0-16,0 0 0 15,0 0 0-15,0 0 0 16,0 0 0-16,0 0 0 16,0 0 0-16,0 0 0 15,0 0 0-15,0 0 0 0,0 0 0 16,0 0 0 0,0 0 0-16,0 0 0 0,0 0 0 15,0 0 0-15,0 0 0 16,0 0 0-16,0 0 0 15,0 0 0-15,0 0 0 16,0 0 0-16,0 0 0 16,0 0 0-16,0 0 0 15,0 0 0-15,0 0 0 16,0 0 0-16,0 0 0 16,0 0 0-16,0 0 0 15,0 0 0-15,0 0 0 16,0 0 0-16,-11 4 0 15,-9 2-353-15,0-4-747 0</inkml:trace>
  <inkml:trace contextRef="#ctx0" brushRef="#br0" timeOffset="87802.13">1496 11667 1220 0,'0'0'328'15,"0"0"-198"-15,0 0 48 0,0 0 33 16,4 0 14 0,16 1 4-16,4-1-61 0,10 3-16 15,4-2-32-15,6-1-65 16,8 2-15-16,4 0-10 16,6 0-12-16,9 1-10 15,7-1-7-15,7-1 7 16,2 4 29-16,0-1 1 15,-8 1-16-15,-3 4-10 16,-4-2-11-16,-4 1 10 16,0 1-10-16,1-6 22 15,0 2-8-15,0-5 1 16,0 0 4-16,-4 0-3 16,-3-2-3-16,-4-2-13 15,-7-3 6-15,-6 6-7 0,-5-2 0 16,0-1 0-1,3 3 5-15,3-5-4 0,8 2 0 16,6-3 14-16,9 1-8 16,4 1 1-16,3-1-7 15,-1-1 5-15,0 5 2 16,-9-1 1-16,-8 3 3 16,-9 0-5-16,-9 0-6 15,-8 0 0-15,-1 0 1 16,0 0-2-16,2 0 1 15,7 0-1-15,5 0 0 16,4 0 0-16,2 0-1 16,3 0 1-16,-6 0 6 15,0 0-4-15,-6 0 5 16,-7 0-7-16,-4 1 0 0,-2 3 2 16,0-2-2-16,5 1 8 15,3-1-8-15,8-2 6 16,4 0-5-16,5 0 7 15,-1 0-2-15,-1 0 0 16,-1 1-5-16,-4-1 0 16,-1 0 5-16,-1 0 4 15,1 0 2-15,4 0-1 16,5-1-11-16,6-8 0 16,10-1 6-16,10 0-5 15,2 2 17-15,5 1-8 0,-6 1-8 16,-9 4-1-1,-10-1 0-15,-12 3-1 0,-9 0 0 16,-10 0-1 0,-3 0 0-16,0 0 1 0,2 0-1 15,4 0 1-15,8 0 6 16,8 0 5-16,5 0-5 16,2 0-6-16,0 0 0 15,-2 0 0-15,-4 0 0 16,0 0 1-16,2 0-1 15,-1 0 8-15,6-2-8 16,0 0 1-16,5-2 6 16,4 0-1-16,3 2-4 15,0 2-2-15,1 0 0 0,-3 0 1 16,-3 0 5 0,-1 0-5-16,-5 0 0 0,-4 0 0 15,-4 0 0-15,-2 0-1 16,0 0 0-16,1 0-1 15,2 0 1-15,5-4 10 16,0 0-2-16,-2 2-8 16,-2-1 0-16,-6 3 0 15,-1 0 0-15,-1-1 0 16,0 1 0-16,2-3 0 16,4 2 1-16,6-1-1 15,5-2 6-15,9 3-6 16,5-4 0-16,-2 1 1 0,1 2 5 15,-7 2-6-15,-5 0 0 16,-8 0 0-16,-5 0 0 16,-2 0 0-16,-1 0 6 15,2 0-6-15,7 0 0 16,9 0 6-16,5 0 0 16,3 0 0-16,3 0-6 15,0 0-1-15,-4 5 0 16,-8 1-1-16,-1-1 1 15,-6-2 0-15,-7 1 0 16,-1 1 1-16,0-1 0 16,9-2 1-16,3 2 0 15,7-2 10-15,1 4-10 0,-2 1 5 16,3-1-6 0,-2 1 2-16,-1-1-1 0,-6 2 0 15,-3-4 0-15,-5 2-1 16,-4-3 6-16,-4-2 3 15,-1 1 2-15,-1-2-4 16,-3 0-5-16,-3 0-1 16,-8 0 0-16,-2 0 0 15,-7 0-1-15,2 0 1 16,-1 0-1-16,1 0 0 16,3 0-1-16,10 0 1 15,6 0 1-15,16 0-1 16,9 0 1-16,11 0 8 15,8 4-2-15,11 2-6 0,3 3 1 16,7 1-1-16,2-1 0 16,0 1 0-16,-2 1 7 15,0-4-8-15,-4 1 6 16,-1 1-5-16,-4-4 12 16,-2 2-5-16,-7-1-7 15,-6 0 0-15,-8-3 1 16,-11 4-2-16,-6-4 7 15,-8 1-7-15,-10 1 0 16,-5-1-1-16,-6-2 1 16,-2 0 0-16,-9-2 1 15,-5 0-1-15,-2 1 1 16,-6-1 0-16,-2 0 1 0,-1 0-1 16,-2 0 0-1,0 0 1-15,0 0 5 0,2 0-7 16,-2 0-1-16,0 3 1 15,0-3 2-15,0 0-1 16,0 0-1-16,0 0 0 16,0 1 0-16,0-1 0 15,0 0 0-15,0 0 1 16,0 0 0-16,0 0-1 16,0 0 0-16,0 0 0 15,0 0 0-15,0 0 0 16,0 0 1-16,0 0-1 15,0 0 0-15,0 0 1 16,0 0 0-16,0 0-1 16,0 0 0-16,0 0 0 0,0 0 1 15,0 0-1-15,0 0 1 16,0 0-1-16,0 0 0 16,0 0 1-16,0 0-1 15,0 0 1-15,0 0-1 16,0 0 0-16,0 0 0 15,0 0 0-15,-21 6-11 16,-5 3-218-16,-14-7-880 0</inkml:trace>
  <inkml:trace contextRef="#ctx0" brushRef="#br0" timeOffset="95294.43">1734 13070 1124 0,'0'0'621'15,"0"0"-443"-15,0 0 4 0,0 0-8 16,0 0-60 0,0 0-28-16,34 0 20 0,-8-2 13 15,10-6-4-15,8-2 19 16,12-4-19-16,9 0-23 15,6-5-23-15,5 5-23 16,6-3-17-16,1 3-5 16,3 2-1-16,2 0-5 15,3 4 0-15,0 0-1 16,7 2 14-16,2 0 4 16,8 0 13-16,0 2-12 15,19 2-2-15,17-1-7 16,18 3 2-16,-15 0 2 15,-31 0-10-15,-36 0-7 16,-20 3-4-16,9 3-2 0,9 2-2 16,6 0 0-16,-1-2-5 15,-3 2 12-15,7-4 7 16,5-1 2-16,4 0 5 16,8-3-6-16,1 1 0 15,-3 2-6-15,-4-1-6 16,-4 2-3-16,-9-1 2 15,-5 3-7-15,0 1 11 16,-2-1-3-16,4-2 2 16,5 2 2-16,5-2-1 15,3 0 0-15,6 2-3 16,-1 1-7-16,-2 2-2 16,-4-1 1-16,-5 2 0 15,-4 0 0-15,-8 0-1 16,-3-4 8-16,0 0-2 0,-1-4-6 15,1-2 8 1,-1 0-1-16,3 0 5 0,-3 0-11 16,1 0 0-16,-5 0 13 15,-6 0-7-15,-8 0-7 16,-8 0 1-16,-3 0-1 16,-1 0 1-16,5 0 5 15,10 0 3-15,9-4 0 16,9-2 10-16,5-2-19 15,-1 3 0-15,2 3 0 16,-4-1 0-16,-8 3 0 16,-6 0 0-16,-11 0 0 0,-4 0 0 15,1 0 0-15,-2 0 0 16,10 0 0-16,9 3 0 16,7-2 0-16,8 0 0 15,3 2 0-15,2 0 0 16,-2 2 0-16,-6-1 0 15,-5 0 0-15,-10 0 0 16,-13 0 0-16,-8-2 0 16,-9 0 0-16,-7 0 0 15,2-2 0-15,6 2 0 16,7-2 0-16,10 0 0 16,8 0 0-16,2 0 0 15,5 0 0-15,2 0 0 16,0 0 0-16,-2 0 0 15,0-2 0-15,-3-2 0 0,3 0 0 16,2-2 0-16,5 0 0 16,-1-2 0-16,0 2 0 15,2 0 0-15,-7 0 0 16,-1 2 0-16,-2 0 0 16,-5 0 0-16,-2 0 0 15,-2 0 0-15,-3-1 0 16,3 2 0-16,-3-1 0 15,3-1 0-15,0 4 0 16,0-3 0-16,0 2 0 16,-4 0 0-16,2-2 0 15,-4 2 0-15,-4 0 0 16,-6 0 0-16,-4 0 0 0,-3 0 0 16,-4 0 0-16,3 0 0 15,1-3 0-15,7 4 0 16,7-5 0-16,8 1 0 15,7 2 0-15,3-4 0 16,0 2 0-16,-4-1 0 16,-11-1 0-16,-5 4 0 15,-9-4 0-15,-5 1 0 16,-4-1 0-16,0-2 0 16,-1 0 0-16,0-1 0 15,3 0 0-15,3-1 0 16,-1 1 0-16,2 1 0 15,3 0 0-15,-2 1 0 0,1 3 0 16,1-4 0-16,-1 1 0 16,1 0 0-16,2 0 0 15,-2 1 0-15,-3 2 0 16,-4 0 0-16,-3 1 0 16,-5-1 0-16,-5 3 0 15,-3 0 0-15,-3 0 0 16,-2 2 0-16,-4 0 0 15,-2 0 0-15,-2 0 0 16,3 0 0-16,-3 0 0 16,0 0 0-16,0 0 0 15,0 0 0-15,0 0 0 0,4 0 0 16,0 0 0-16,6 0 0 16,-2 0 0-16,3 0 0 15,-2 0 0-15,-2 0 0 16,-5 0 0-16,1 0 0 15,-3 0 0-15,0-4-45 16,-14-2-447-16,-1-6-1122 0</inkml:trace>
  <inkml:trace contextRef="#ctx0" brushRef="#br0" timeOffset="129007.27">15357 12173 983 0,'0'0'1227'0,"0"0"-956"16,0 0-99-16,0 0-6 16,0 0-80-16,0 0-53 15,-7 173 18-15,11-11 21 16,5 38 25-16,-2 24-58 15,-3 18 100-15,2-7-44 16,4 8-20-16,-4-12 34 16,3-27-11-16,-5-20-50 15,0-29 25-15,-2-40-29 16,-2-32-34-16,0-30-10 0,0-14-8 16,0-7-67-16,-6-32-154 15,-4 0-337-15,-6-36-214 0</inkml:trace>
  <inkml:trace contextRef="#ctx0" brushRef="#br0" timeOffset="129525.49">15797 11883 1194 0,'0'0'1130'0,"0"0"-885"16,0 0-169-16,241-86 103 16,-6 42-4-16,74-2-42 15,61 6-20-15,51 12-49 16,20 9-13-16,38 7-32 16,29 5 23-16,2 7 15 15,-4 7-30-15,-23 16 2 16,-39 4 10-16,-52-1-17 15,-62-2-4-15,-67-4-4 16,-80-5-4-16,-70-5-10 16,-53-6 0-16,-31-3 0 15,-14 2 0-15,-3-2 0 0,-6 2 1 16,-6-1 1-16,0 3-2 16,0 10 0-16,0 14-29 15,0 33 28-15,0 45 0 16,10 58 1-16,3 39 21 15,3 26 8-15,3 19 25 16,4 2 19-16,6 8-32 16,9 1 34-16,4-7-42 15,3-20 15-15,3-17-24 16,1-15-8-16,-1-16-9 16,-11-11-7-16,-8-35-6 15,-13-38-2-15,-10-38-55 16,-6-22-126-16,-28-7-168 0,-17-14-450 15,-11-11-741-15</inkml:trace>
  <inkml:trace contextRef="#ctx0" brushRef="#br0" timeOffset="130007.18">16001 14641 1013 0,'0'0'1687'15,"0"0"-1344"-15,0 0-234 16,0 0 127-16,0 0-65 15,0 0-111-15,0 0-45 16,-29-8-13-16,29 8 5 16,6 0-7-16,25 0 0 15,38 0 2-15,68 0 91 16,96 0 13-16,79 0-22 16,80 0-16-16,63 7-26 15,31 13 16-15,44 10-58 16,23 7 0-16,-5-2 0 15,-22 4 0-15,-48-6 0 0,-70-6 0 16,-85-5 0-16,-100-10 0 16,-92-8 0-16,-69-2 0 15,-39-2 0-15,-17 0 0 16,-6-10 0-16,-46-16 0 16,-68-10 0-16,-82-21-188 15,14 12-478-15,-1 2-1078 0</inkml:trace>
  <inkml:trace contextRef="#ctx0" brushRef="#br0" timeOffset="134356.12">15481 12797 202 0,'0'0'1538'0,"0"0"-1244"16,0 0-18-16,0 0-37 16,0 0-105-16,0 0-84 15,-47-36-35-15,47 36-15 16,0 0 1-16,14 0 89 16,19 4 88-16,21 4 54 15,44-2-6-15,64 0-49 0,88-4-38 16,57 0-70-1,46 0-34-15,27-2-1 0,19 0-20 16,38 0 13 0,24 0-3-16,9-6-11 0,-15 6-13 15,-34 0 1-15,-40 4 5 16,-49 10 0-16,-47-2-6 16,-40 1-9-16,-37-5 8 15,-37-3 1-15,-41 0 8 16,-35 1-7-16,-28-2-1 15,-6 1 0-15,7 3 0 16,1 2-2-16,5 2 1 16,-10 0 0-16,-3 1 1 15,-5-1 0-15,-6-3-2 0,-3 1-23 16,-9-7-170-16,-15-3-314 16,-19 0-492-16</inkml:trace>
  <inkml:trace contextRef="#ctx0" brushRef="#br0" timeOffset="135188.35">15341 13791 1137 0,'0'0'1030'0,"0"0"-755"15,0 0 90-15,151 0-12 16,-43 3-81-16,50 0-63 0,69-3-37 16,47 3-43-16,29-3-31 15,22 6-42-15,5 4-56 16,29 8 0-16,15 6 0 16,20 1 0-16,16 0 0 15,16-6 0-15,8-7 0 16,-8-5 0-16,-23-5 0 15,-39-2 0-15,-51 0 0 16,-54 0 0-16,-52-9 0 16,-47-8 0-16,-42 5 0 15,-30-2 0-15,-22 4 0 16,-3 1 0-16,8-2 0 0,7 1 0 16,5 0 0-16,-14 4 0 15,-16 2 0-15,-13 4 0 16,-13 0 0-16,-12 0 0 15,-5 0 0-15,-6 0 0 16,-2 0-50-16,-8-2-194 16,-19-6-321-16,-8-4-1011 0</inkml:trace>
  <inkml:trace contextRef="#ctx0" brushRef="#br0" timeOffset="136637.93">15880 10382 1891 0,'0'0'970'0,"0"0"-857"16,0 0-81-16,-47 165 125 16,30-80 28-16,1 11-57 15,3 2-79-15,1-14-28 16,1 5-12-16,0-10-3 16,2-12-6-16,2-17 0 15,1-12-140-15,1-24-228 16,1-12-291-16,-5-4-92 0</inkml:trace>
  <inkml:trace contextRef="#ctx0" brushRef="#br0" timeOffset="136870.97">15818 10457 1152 0,'0'0'998'0,"0"0"-530"16,0 0-319-16,0 0 57 15,0 0-77-15,133-56-78 16,-97 73-27-16,-5 6-12 15,-9 7-11-15,-11 2 11 16,-11 2 11-16,0-2 37 16,-17-1 29-16,-16-3-18 15,-10-5-29-15,-4-5-26 16,0-3-16-16,5-3-153 0,9-7-300 16,12 0-274-1,15-5-690-15</inkml:trace>
  <inkml:trace contextRef="#ctx0" brushRef="#br0" timeOffset="137188.28">16479 10531 838 0,'0'0'1365'0,"0"0"-857"16,0 0-332-16,0 0 105 16,-129-42-165-16,94 46-85 0,3 16-20 15,8 4-11 1,11 4-2-16,11 0 2 0,2 1 1 15,8-2 7-15,17 0 4 16,6-2 21-16,0 4 12 16,-2-3-10-16,-3 5-20 15,-8-4-14-15,-7 5 9 16,-9 0-1-16,-2 0 9 16,-6-2 35-16,-21-2 47 15,-8-3 17-15,-7-7-39 16,-6-5-39-16,-2-11-22 15,-2-2-16-15,8 0-1 16,8 0-49-16,27-23-162 16,9-2-282-16,6 0-706 0</inkml:trace>
  <inkml:trace contextRef="#ctx0" brushRef="#br0" timeOffset="137746.57">17992 10597 1128 0,'0'0'1362'0,"0"0"-815"16,0 0-369-16,0 0-7 15,0 0-119-15,0 0-52 16,0 0 0-16,-33 71 0 0,22-26 8 16,-3 8-8-16,-1-1 0 15,0-2 0-15,3-4 0 16,3-6-109-16,3-10-124 16,4-10-47-16,2-13-33 15,0-7 118-15,15-18 150 16,16-26 36-16,11-16 9 15,5-13 9-15,3-7 27 16,-4 6 50-16,-6 9 92 16,-11 15 33-16,-9 21 57 15,-11 12-27-15,-5 15-100 16,-2 2-119-16,0 20-22 16,4 17 0-16,-6 8 1 0,2 10 6 15,-2 2 2-15,0 2-3 16,0-7 0-16,0-10 3 15,0-12 3-15,0-12 2 16,0-11 2-16,3-7 110 16,7-3 38-16,6-22-67 15,7-10-70-15,9-7-27 16,8-4 0-16,9 2-105 16,25-8-219-16,-14 11-476 15,-7 11-620-15</inkml:trace>
  <inkml:trace contextRef="#ctx0" brushRef="#br0" timeOffset="138039.9">18629 10528 1783 0,'0'0'569'0,"0"0"-331"16,0 0 0-16,0 0-105 16,0 0-89-16,0 0-34 15,0 0-8-15,-109 114 4 16,109-84 0-16,7 1 1 15,10 2 6-15,8 1 13 16,2 2 29-16,2 1 20 16,0-2-10-16,-4-1-29 15,-8-2-17-15,-7-5-9 16,-8-5 5-16,-2-8 38 0,-14-2 110 16,-19-7 52-1,-19-5-77-15,-8 0-86 0,-9-9-35 16,2-13-17-16,7 0-58 15,18-9-149-15,15 8-286 16,18 0-611-16</inkml:trace>
  <inkml:trace contextRef="#ctx0" brushRef="#br0" timeOffset="138974.32">20414 10707 2176 0,'0'0'567'16,"0"0"-351"-16,0 0 31 16,0 0-136-16,0 0-84 15,0 0-21-15,0 0 1 16,-120 117-7-16,109-77 2 0,3-4-1 15,4-2 0-15,4-7-1 16,0-10 1-16,0-2-1 16,0-9 0-16,0-2 1 15,0-4-1-15,8 0 8 16,7 0 7-16,9-9 25 16,10-9 5-16,1-5-22 15,1-8-10-15,-7-4 5 16,-9-8 41-16,-9 0 10 15,-9-1-17-15,-2 5 1 16,-9 7-22-16,-9 8-10 16,-1 8-21-16,-2 10-7 15,1 6-67-15,-2 0-124 16,-9 13-263-16,4 6-245 0,9-5-893 0</inkml:trace>
  <inkml:trace contextRef="#ctx0" brushRef="#br0" timeOffset="139337.04">20774 10778 1622 0,'0'0'793'0,"0"0"-608"16,0 0-133-16,0 0 18 15,0 0-18-15,-19 111-30 0,17-78-11 16,2-2-4-1,0-9 1-15,0-10-7 0,0-6 7 16,4-6 4-16,10-3 28 16,3-20 65-16,6-7-69 15,2-7-21-15,-2-1-8 16,-2 4-4-16,-5 7-3 16,-5 10 6-16,-5 7 42 15,-4 6 65-15,-2 4-64 16,0 0-49-16,0 17-11 15,-4 6 11-15,-5 7 11 16,3 0-4-16,6-4-6 16,0-1-1-16,0-7-55 15,26-8-126-15,36-10-42 16,-2 0-138-16,-8-18-435 0</inkml:trace>
  <inkml:trace contextRef="#ctx0" brushRef="#br0" timeOffset="139488.47">21085 10796 760 0,'0'0'778'16,"0"0"-585"-16,0 0-56 15,0 0 93-15,0 0-85 16,0 0-70-16,116 22-57 16,-66-22-18-16,-6-14-276 15,-15-6-537-15</inkml:trace>
  <inkml:trace contextRef="#ctx0" brushRef="#br0" timeOffset="139838.04">21172 10740 18 0,'0'0'931'16,"0"0"-634"-16,0 0-68 15,-56 104-103-15,56-66-54 16,0 1-28-16,2-6-9 16,18-6 1-16,4-9 4 15,5-13 14-15,3-5 51 16,1-1-21-16,0-26-45 15,-2-6-17-15,-1-10-1 16,-8-1 20-16,-4 0-14 16,-7 4 25-16,-4 12 131 15,-5 8 85-15,-2 14 4 16,0 6-137-16,-5 10-126 16,-10 24-8-16,-5 16 11 15,2 10 22-15,3 11-4 0,8 3 8 16,7-2 10-16,0-4-19 15,0-10-17-15,2-11-12 16,5-12 0-16,-3-13-2 16,-2-8-174-16,-2-14-277 15,0-12-77-15,-4-12-1346 0</inkml:trace>
  <inkml:trace contextRef="#ctx0" brushRef="#br0" timeOffset="140337.99">21513 10860 1892 0,'0'0'470'0,"0"0"-317"0,0 0-37 15,0 0-76-15,0 0-20 16,0 0-4-16,0 0 6 16,27 116 16-16,-27-98-13 15,0-4-16-15,0-7-3 16,0-5 1-16,0-2 5 15,11 0 0-15,13-16-12 16,14-9-67-16,10-5-91 16,4 1-63-16,-3 1 30 15,-7 5 116-15,-13 8 75 16,-13 8 17-16,-9 7 107 16,-5 0-38-16,-2 0-52 0,0 5 15 15,2 4-10 1,-2 1-15-16,0 0 10 0,0-4 15 15,0 0-13-15,0-2-13 16,0-4-3-16,2 0 4 16,7 0 11-16,8 0 4 15,9 0 1-15,1 0-23 16,-1-4-17-16,-2 1 1 16,-3-2-1-16,-6 5-1 15,-6 0 0-15,-6 0-12 16,-3 0-12-16,0 14 16 15,0 2 9-15,0 3 2 16,0-4-1-16,8-3 8 16,5-3 0-16,5-8 0 0,3-1-9 15,8-1-14 1,-5-16-233-16,-10-2-515 0</inkml:trace>
  <inkml:trace contextRef="#ctx0" brushRef="#br0" timeOffset="140434.56">22284 10856 62 0,'0'0'831'16,"0"0"-796"-16,0 0-35 0</inkml:trace>
  <inkml:trace contextRef="#ctx0" brushRef="#br0" timeOffset="140604.07">22228 10640 1498 0,'0'0'599'0,"0"0"-513"16,0 0 167-16,33 142-59 15,-4-74-101-15,13 39-56 16,-6-17-37-16,-14-16-559 0</inkml:trace>
  <inkml:trace contextRef="#ctx0" brushRef="#br0" timeOffset="141756.35">16954 11793 1452 0,'0'0'1069'15,"0"0"-719"-15,0 0-136 16,0 0-31-16,0 0-58 0,0 0-60 15,0 0-31 1,-2 10-20-16,-1 15-8 0,-4 12 0 16,1 12 6-16,0 3-2 15,-4 11-2-15,1 5 40 16,3 7 18-16,-1 6-18 16,5 24-23-16,2 21-14 15,0 18 50-15,0-11 8 16,0-26-16-16,0-5-1 15,0-26-17-15,0-2-1 16,0 14-7-16,0-13-8 16,0 7-19-16,0 8 0 0,0-8 0 15,0-5 0 1,0-9 0-16,0-6 0 0,0 0 0 16,-2-10 0-16,0-2 0 15,0-1 0-15,2-2 0 16,0 1 0-16,0 1 0 15,0-3 0-15,0 0 0 16,0 0 0-16,0-6 0 16,0-3 0-16,0-1 0 15,0-5 0-15,0 0 0 16,0-4 0-16,0-2 0 16,0-1 0-16,0 2 0 15,0-8 0-15,2 0 0 16,-2-4 0-16,0-4 0 15,2-2 0-15,-2-1 0 0,0-1 0 16,0 7 0-16,0-5 0 16,0 3 0-16,0 0 0 15,0-1 0-15,0 0 0 16,2-2 0-16,3 1 0 16,-1-3 0-16,2-3 0 15,1-3-278-15,-5 0-515 16,1 0-1471-16</inkml:trace>
  <inkml:trace contextRef="#ctx0" brushRef="#br0" timeOffset="144105.76">18264 11694 1729 0,'0'0'609'0,"0"0"-413"16,0 0 89-16,0 0 24 16,0 0-183-16,0 0-93 15,0 0-33-15,-9-23-32 16,9 46-32-16,0 16 25 0,0 15 27 15,0 14 12-15,0 10 8 16,0 5 11-16,5 24 23 16,3 23 12-16,4 31 21 15,-1 6 6-15,-1-11-20 16,0-20 2-16,1-19 29 16,-3-5-11-16,2 0-41 15,-1-1-7-15,-3-17-9 16,1-16 38-16,-5-17 5 15,-2-8-28-15,0 12-7 16,0 8 5-16,-2 12 9 16,-7-1-46-16,3 0 0 15,-1 1 0-15,2-6 0 16,3-2 0-16,2-9 0 16,0-6 0-16,0-5 0 0,0-10 0 15,0-4 0-15,0-11 0 16,0-5 0-16,0-6 0 15,0-5 0-15,0 1 0 16,-3 0 0-16,-3 1 0 16,-5 4 0-16,-1 0 0 15,2 0 0-15,5-8 0 16,18-14-255-16,21 0-488 16,6-30-255-16</inkml:trace>
  <inkml:trace contextRef="#ctx0" brushRef="#br0" timeOffset="145053.49">19548 11510 1881 0,'0'0'554'15,"0"0"-261"-15,0 0 52 16,0 0-82-16,0 0-119 15,0 0-94-15,0 0-31 16,-9-28-10-16,6 28-7 16,3 0-1-16,-2 0 1 15,2 0-2-15,-3 0 0 0,3 0 0 16,-2 0-7-16,0 2-13 16,2 26-55-16,0 20 29 15,0 38 43-15,0 49 3 16,12 46 22-16,9 23 1 15,8 0 37-15,5-9 73 16,4-21-89-16,0 3 56 16,0-4-10-16,-7 0-7 15,-6-6-19-15,-6-10-26 16,-5-9-11-16,-1-12-27 16,-3-4 0-16,-2-6 0 15,1-2 0-15,-3-24 0 16,2-16 0-16,-4-27 0 15,0-3 0-15,4 9 0 16,2 4 0-16,-1 8 0 0,0-11 0 16,-3-3 0-16,-1-7 0 15,-5-6 0-15,0-11 0 16,0-4 0-16,0-9 0 16,0-8 0-16,0-3 0 15,0-10 0-15,0-3 0 16,0 0 0-16,0 0 0 15,-5-22 0-15,1-18 0 16,0-54 0-16,2 2-275 16,-5-7-746-16</inkml:trace>
  <inkml:trace contextRef="#ctx0" brushRef="#br0" timeOffset="146336.51">21018 11587 1106 0,'0'0'963'0,"0"0"-336"15,0 0-336-15,0 0 39 16,0 0-88-16,0 0-105 15,0 0-106-15,-9-31-31 16,4 58-34-16,1 33 4 16,-5 45 30-16,5 48 0 15,4 25 39-15,0 15 15 0,0-4 6 16,13-11 5-16,0 6 22 16,1 1-23-16,-5 7-31 15,-5-1-2-15,-2-11-31 16,3-4 0-16,-3-11 0 15,5-5 0-15,2-7 0 16,5-10 0-16,3-12 0 16,3-8 0-16,0-24 0 15,-6-23 0-15,-4-22 0 16,-3-12 0-16,-2 2 0 16,-1-2 0-16,3 0 0 15,-5-14 0-15,2-11 0 16,-2-6 0-16,-2-5 0 0,3-6 0 15,-3 0 0 1,2 0 0-16,-2 0 0 0,5-6 0 16,-1-10 0-16,5-14 0 15,6-39 0-15,1 12-182 16,-7-11-906-16</inkml:trace>
  <inkml:trace contextRef="#ctx0" brushRef="#br0" timeOffset="147352.44">17250 11278 1058 0,'0'0'1154'15,"0"0"-540"-15,0 0-330 16,0 0 32-16,0 0-84 16,0 0-107-16,-4-10-65 0,4 10-32 15,-2 0-19-15,2 0-9 16,0 3-12-16,0 15-3 15,18 8 15-15,3 9-1 16,4 2 1-16,4 4 0 16,2-3-1-16,-2-4-11 15,1-6-93-15,0 0-77 16,8-4-147-16,-7-7-274 16,-8-10-422-16</inkml:trace>
  <inkml:trace contextRef="#ctx0" brushRef="#br0" timeOffset="147560.92">17589 11218 882 0,'0'0'908'0,"0"0"-519"16,0 0-258-16,0 0-3 15,0 0 11-15,0 0-12 16,-113 88-15-16,76-57-38 15,0 1-39-15,-3-4-34 16,2-2-1-16,-3 2-164 16,12-7-196-16,6-11-373 0</inkml:trace>
  <inkml:trace contextRef="#ctx0" brushRef="#br0" timeOffset="147720.62">17667 11222 1498 0,'0'0'770'16,"0"0"-554"-16,0 0-88 16,0 0-62-16,0 0-49 15,118-15-17-15,-89 15-126 16,-7 7-407-16,-16-2-561 0</inkml:trace>
  <inkml:trace contextRef="#ctx0" brushRef="#br0" timeOffset="147869.17">17624 11343 651 0,'0'0'1272'15,"0"0"-1031"-15,0 0-187 0,0 0-36 16,0 0-3-16,123 13-15 16,-63-7-214-16,-8-6-645 0</inkml:trace>
  <inkml:trace contextRef="#ctx0" brushRef="#br0" timeOffset="148130">18023 11222 821 0,'0'0'999'0,"0"0"-650"0,0 0-229 16,0 0-16-1,0 0-42-15,0 0-43 0,0 0-5 16,-94 93-13-16,94-66 1 15,0-7-1-15,10-4 0 16,7-7-1-16,2-6 0 16,2-3 9-16,2-4 15 15,-5-14 1-15,-3-7 14 16,-7 0 50-16,-8-1-2 16,0-1-44-16,-8 5-43 15,-21 10-64-15,5 6-170 16,-3 2-463-16</inkml:trace>
  <inkml:trace contextRef="#ctx0" brushRef="#br0" timeOffset="148385.65">18457 11191 1962 0,'0'0'640'16,"0"0"-545"-16,0 0-83 16,0 0-10-16,0 0 16 15,70 102-2-15,-36-67 2 16,-2-6-7-16,0 1-10 16,-3-5 0-16,-2-3-1 15,-2-10-146-15,-8-8-417 16,-3-4-663-16</inkml:trace>
  <inkml:trace contextRef="#ctx0" brushRef="#br0" timeOffset="148551.04">18671 11175 1575 0,'0'0'650'15,"0"0"-496"-15,0 0-54 16,0 0-35-16,-119 106-37 15,92-69-19-15,0-2-9 16,-6 8-58-16,6-11-236 16,2-14-529-16</inkml:trace>
  <inkml:trace contextRef="#ctx0" brushRef="#br0" timeOffset="148685.6">18785 11247 537 0,'0'0'1442'15,"0"0"-954"-15,0 0-384 16,0 0-60-16,0 0-44 16,0 0-282-16,0 0-773 0</inkml:trace>
  <inkml:trace contextRef="#ctx0" brushRef="#br0" timeOffset="148820.51">18785 11247 1702 0,'-10'86'499'16,"17"-83"-416"-16,23-3 0 0,10 1-19 16,34 4-64-16,-12-1-143 15,-7-4-454-15</inkml:trace>
  <inkml:trace contextRef="#ctx0" brushRef="#br0" timeOffset="148985.09">19205 11151 717 0,'0'0'893'16,"0"0"-492"-16,0 0-300 15,0 0-60-15,0 0 8 0,0 105-29 16,0-32-20 0,0-6-122-16,10-12-480 0</inkml:trace>
  <inkml:trace contextRef="#ctx0" brushRef="#br0" timeOffset="149249.69">19903 11279 2115 0,'0'0'514'0,"0"0"-404"0,0 0-55 15,0 0 19-15,0 0 2 16,119 86-46-16,-72-50-21 16,1 3-9-16,17 5-79 15,-13-10-240-15,-15-13-493 0</inkml:trace>
  <inkml:trace contextRef="#ctx0" brushRef="#br0" timeOffset="149435.22">20281 11303 1605 0,'0'0'394'0,"0"0"-240"15,0 0-66-15,0 0-38 16,-118 79-32-16,86-47-18 15,1 4-6-15,-18 0-149 16,7-8-173-16,4-12-762 0</inkml:trace>
  <inkml:trace contextRef="#ctx0" brushRef="#br0" timeOffset="149556.53">20372 11369 163 0,'0'0'1712'0,"0"0"-1341"0,0 0-269 16,0 0-102 0,0 0-28-16,113-5-482 0</inkml:trace>
  <inkml:trace contextRef="#ctx0" brushRef="#br0" timeOffset="149701.22">20372 11369 1448 0,'40'105'475'0,"-40"-105"-390"16,17 2-1-16,18 0-8 16,29 0-68-16,-9-2-8 15,-1 0-543-15</inkml:trace>
  <inkml:trace contextRef="#ctx0" brushRef="#br0" timeOffset="149970.35">20786 11339 869 0,'0'0'890'0,"0"0"-723"16,0 0-86-16,0 0-21 15,0 0-34-15,0 0-11 16,-31 111-6-16,47-89-8 16,1-8-1-16,4-7 1 15,3-7 28-15,0 0 74 16,1-9 48-16,-5-9 11 0,-5-4 8 15,-3-3-21 1,-8 0-5-16,-4 0 2 0,0 3-50 16,-11 7-78-1,-15 6-18-15,-24 9-135 0,6 0-244 16,1 6-344-16</inkml:trace>
  <inkml:trace contextRef="#ctx0" brushRef="#br0" timeOffset="150187.45">21308 11347 134 0,'0'0'2357'0,"0"0"-2013"0,0 0-261 15,0 0-44 1,0 0 18-16,114 89-20 0,-74-51-23 15,1 0-7-15,0-3-6 16,-8 1-1-16,-11-15-248 16,-6-5-463-16,-10-12-1280 0</inkml:trace>
  <inkml:trace contextRef="#ctx0" brushRef="#br0" timeOffset="150375.47">21657 11351 1043 0,'0'0'975'0,"0"0"-615"16,0 0-210-1,0 0-31-15,0 0-45 0,-131 85-38 16,97-47-11-16,-1-2-14 16,2 0-11-16,-10 7-52 15,12-10-228-15,7-12-567 0</inkml:trace>
  <inkml:trace contextRef="#ctx0" brushRef="#br0" timeOffset="150535.03">21852 11414 945 0,'0'0'1263'0,"0"0"-718"15,0 0-408-15,0 0-66 0,0 0-55 16,112-28-16-16,-73 28-193 15,-13 4-359-15,-10 2-713 0</inkml:trace>
  <inkml:trace contextRef="#ctx0" brushRef="#br0" timeOffset="150683.07">21849 11547 183 0,'0'0'1517'0,"0"0"-947"16,0 0-370-16,0 0-35 15,0 0-83-15,0 0-15 16,0 0-26-16,158 0-41 16,-92 0-181-16,-7 0-598 0</inkml:trace>
  <inkml:trace contextRef="#ctx0" brushRef="#br0" timeOffset="150901.5">22402 11269 1789 0,'0'0'587'0,"0"0"-472"16,0 0 29-16,0 0 39 16,0 0-74-16,-23 139-61 15,15-85-30-15,-2 4-11 0,-9 16-7 16,1-14-267-1,1-14-726-15</inkml:trace>
  <inkml:trace contextRef="#ctx0" brushRef="#br0" timeOffset="158987.65">18830 11268 121 0,'0'0'1'0,"0"0"51"0,0 0 569 16,0 0-403-16,0 0-51 15,0 0 9-15,0 0-64 16,0-4-20-16,0-1 24 16,0 2-31-16,0 0-11 15,0 1-12-15,-3 0-12 16,1 0 0-16,2 2 2 16,0-2 16-16,0 2 10 15,0-2 2-15,0 0-8 16,-2 0-8-16,2 0-6 15,0 0-8-15,0 0 20 16,0-2 20-16,0-3-29 16,2 3-21-16,10-5-25 0,3 1-9 15,5 0 0-15,1 0-5 16,0 2-1-16,2-1 0 16,-5 6-1-16,-3 1 1 15,-4 0 0-15,-4 0-6 16,0 0 5-16,-1 0 0 15,-1 0 1-15,-1 0 0 16,-2 0 1-16,1 0 1 16,-3 0 4-16,0 0-5 15,0 0 5-15,0 0-6 0,0 0 0 16,0 0-1 0,0 0-47-16,0 0-172 0,2 0-402 0</inkml:trace>
  <inkml:trace contextRef="#ctx0" brushRef="#br0" timeOffset="161099.32">16381 12410 1213 0,'0'0'1060'0,"0"0"-711"16,0 0-154-16,-2-104 41 16,-2 70-24-16,-3 1-39 15,-7 2-54-15,-3 7-37 16,-3 8-14-16,-5 7-14 16,-6 9-24-16,-5 5-21 15,-6 21-9-15,-1 12-11 0,4 8 11 16,7 0 0-16,14-4-6 15,12-6-3-15,6-7-2 16,4-12-2-16,21-11-10 16,10-6 23-16,8-10 3 15,6-20 14-15,0-6-7 16,-5-1-9-16,-8 2 0 16,-12 9 0-16,-10 10 5 15,-7 9-5-15,-7 7-1 16,0 0-17-16,0 7-7 15,0 22 10-15,0 4 14 16,4 9 6-16,5 2-6 16,5-4 0-16,3-4 0 15,3-5-75-15,14 2-149 16,-5-9-233-16,-9-7-265 0</inkml:trace>
  <inkml:trace contextRef="#ctx0" brushRef="#br0" timeOffset="161600.15">16014 13058 1502 0,'0'0'1076'15,"0"0"-854"-15,0 0 47 0,0 0-88 16,0 0-141 0,0 0-40-16,0 0 0 0,-40 50 7 15,40-10-7-15,0 5 6 16,-7-4 0-16,0 2 0 16,-2-4 0-16,3-6-5 15,0-10-1-15,5-6 0 16,1-11 0-16,0-6 6 15,0-2 10-15,11-25-10 16,14-6 2-16,6-9-1 16,4 2 1-16,-1 5-8 15,-5 13 8-15,-8 11-8 0,0 8-7 16,-3 3-1 0,0 4-4-16,-1 16 2 0,0 4 4 15,-9 6 6-15,-6 1 0 16,-2-1 0-16,-8 2 8 15,-21-5 16-15,-12-4 30 16,-3-3 7-16,-3-8-16 16,7-6-22-16,6-2-17 15,10-4-6-15,11 2-52 16,7 4-152-16,6-2-382 16,0 2-665-16</inkml:trace>
  <inkml:trace contextRef="#ctx0" brushRef="#br0" timeOffset="161883.49">16394 14037 2174 0,'0'0'744'15,"0"0"-491"-15,0 0-11 16,0 0-59-16,0 0-91 15,0 0-61-15,-137-75-30 16,105 96-1-16,-5 12 0 16,-1 12 0-16,4 8-2 15,8 4 1-15,12 1 0 16,12-2-5-16,2-8 4 16,16-8-8-16,18-14-5 0,11-10-11 15,32-16-122 1,-11-12-98-16,-10-18-633 0</inkml:trace>
  <inkml:trace contextRef="#ctx0" brushRef="#br0" timeOffset="164181.47">17655 11987 1375 0,'0'0'1147'15,"0"0"-904"-15,0 0-185 16,0 0-56-16,0 0-1 15,0 0 45-15,0 0 8 16,-15 135 0-16,1-98 7 16,4 0-16-16,-1-5-33 15,-1-8-6-15,5-6 1 16,5-10-1-16,0-3 6 0,2-5 12 16,0 0 68-1,0-7 30-15,13-13-75 0,8-2-41 16,8 0 3-16,0 6-9 15,2 7 0-15,-4 9-15 16,-3 0-6-16,-2 25-24 16,-4 4 8-16,-3 10 26 15,-7 1 10-15,-6-4 0 16,-2-3 1-16,0-10 1 16,-14-4 10-16,-13-10 14 15,-11-5 95-15,-8-4-41 16,-8 0-47-16,3-1-17 15,11-14-15-15,11-3-9 16,18-1-123-16,22-12-192 0,24 4-358 16,11-2-539-16</inkml:trace>
  <inkml:trace contextRef="#ctx0" brushRef="#br0" timeOffset="164683.42">19072 12208 1179 0,'0'0'1094'0,"0"0"-818"0,0 0 13 15,0 0-15-15,0 0-90 16,0 0-66-16,0 0-46 16,-19-89-43-16,5 92-29 15,-6 15 0-15,-4 8 14 16,-4 5-13-16,4 6 0 16,9-1-1-16,3-2-8 15,12-4-4-15,0-8-55 16,0-6-26-16,14-7 21 15,9-9 35-15,3 0 32 16,5-13 5-16,6-11 11 16,-6-6-4-16,-5 0 2 15,-8 4-1-15,-7 8 10 0,-9 8 77 16,-2 4 28-16,0 6-55 16,0 0-62-16,0 4-6 15,-5 14-1-15,-3 6 1 16,3 3 1-16,5 2-1 15,0-3-2-15,0-1-7 16,21-2-82-16,12 4-107 16,-2-8-319-16,1-1-668 0</inkml:trace>
  <inkml:trace contextRef="#ctx0" brushRef="#br0" timeOffset="165347.81">17867 13301 952 0,'0'0'821'0,"0"0"-447"0,0 0-71 15,0 0 68-15,0 0-74 16,2-103-88-16,-10 95-49 16,-5 7-43-16,-3 1-53 15,-5 0-40-15,-7 11-22 16,-3 16 5-16,-2 4-6 15,6 5-1-15,6 4-7 16,13 1 6-16,8-1-10 0,0-6-7 16,29-2-69-1,17-8-39-15,45-8-97 0,-10-8-330 16,-6-6-892-16</inkml:trace>
  <inkml:trace contextRef="#ctx0" brushRef="#br0" timeOffset="165831.43">19064 13062 1735 0,'0'0'1075'0,"0"0"-912"15,0 0-134 1,0 0 5-16,-17 109 0 0,11-55-17 15,2 1-10-15,-3-2-7 16,3-3 1-16,-3-11 0 16,0-3 5-16,3-13-6 15,2-9-35-15,2-10-27 16,0-4-15-16,0 0 16 16,11-16 46-16,13-12 15 15,13-8 8-15,0 0-7 16,3 0 5-16,-2 8-4 15,-5 7 17-15,-6 12 30 16,-4 7-23-16,-3 2-26 16,-5 10 1-16,-1 14-1 15,-2 6 1-15,-2 2 15 16,-6 1 2-16,-1 0 14 16,-3-5 3-16,-3-6 12 0,-19-6 50 15,-9-6 74-15,-10-4 7 16,-3-4-70-16,-5-2-55 15,5 0-28-15,4 0-13 16,11 0-6-16,8-2-6 16,10-4-52-16,-2-4-173 15,6 0-461-15,3 2-1433 0</inkml:trace>
  <inkml:trace contextRef="#ctx0" brushRef="#br0" timeOffset="166613.96">17785 14275 1788 0,'0'0'643'0,"0"0"-348"15,0 0 4-15,-18-111-43 16,9 96-93-16,-2 9-52 16,-2 6-45-16,-5 0-38 15,-6 22-20-15,-5 12-8 16,0 2 1-16,4 8-1 15,9-4-1-15,9-1-5 16,7-7-3-16,0-8-15 16,14-11-18-16,10-4 11 15,7-9 17-15,8-9 14 16,1-21 1-16,0-8 6 16,-5-5-5-16,-6 2-1 15,-8 5 5-15,-13 6-5 0,-6 14 16 16,-2 8 44-16,0 8-1 15,0 0-52-15,0 6-8 16,0 19-1-16,0 8 1 16,0 5-1-16,0 0-1 15,10 1-4-15,9-6-7 16,10 0-91-16,23-4-119 16,-6-8-371-16,4-8-594 0</inkml:trace>
  <inkml:trace contextRef="#ctx0" brushRef="#br0" timeOffset="167154.53">19188 14109 895 0,'0'0'1479'0,"0"0"-905"15,0 0-417-15,0 0-58 16,0 0-59-16,0 0 1 16,-89 122-19-16,74-72-8 0,-1-2-7 15,5-4-6 1,3-9 6-16,-2-7-7 0,6-11 1 15,2-6-1-15,2-7 1 16,0-4 10-16,0 0-4 16,0-9 5-16,4-10-6 15,16-3-6-15,11-5 0 16,7 0 1-16,5 2 3 16,1 7-4-16,-4 6-9 15,-8 11 3-15,-4 1-3 16,-7 1 0-16,-11 19 3 15,-5 6 5-15,-5 1 1 16,0 0 1-16,-18 4 6 16,-8-7 1-16,-8-4 1 15,-3-8 9-15,-11-5 63 0,2-7 22 16,-3 0-13-16,1 0-37 16,13-4-28-16,6-6-11 15,9-3-14-15,11 1-8 16,9-16-175-16,16 6-315 15,9-9-690-15</inkml:trace>
  <inkml:trace contextRef="#ctx0" brushRef="#br0" timeOffset="168214.06">20304 12306 354 0,'0'0'2033'16,"0"0"-1564"-16,0 0-362 0,0 0-59 15,0 0-36 1,0 0 3-16,-37 128-2 0,37-85-13 16,27-5-1-16,10-12 1 15,13-12 12-15,1-12 3 16,0-2 4-16,-6-18 26 16,-14-14 54-16,-14-7 27 15,-17-2 9-15,0-8 10 16,-33 4-61-16,-13-2-55 15,-8 11-22-15,-2 8 11 16,3 9-16-16,11 13-2 16,6 6-11-16,9 11-208 15,16 31-232-15,6-2-220 16,5-6-487-16</inkml:trace>
  <inkml:trace contextRef="#ctx0" brushRef="#br0" timeOffset="168547.7">21706 12241 472 0,'0'0'1897'16,"0"0"-1540"-16,0 0-149 15,0 0-84-15,-138 25-96 16,118 19-16-16,2 8-4 15,12 2-8-15,6 1 0 16,0-11-14-16,20-8-4 0,9-16 12 16,9-13 6-16,4-7 17 15,3-7 20-15,-3-21 58 16,-9-8 39-16,-6-5-42 16,-14 2 7-16,-11-1-17 15,-2 0-35-15,-6 11-31 16,-19 7-16-16,-6 12-25 15,-5 10-100-15,-35 16-257 16,7 12-406-16,0 2-1164 0</inkml:trace>
  <inkml:trace contextRef="#ctx0" brushRef="#br0" timeOffset="168896.91">20336 13160 2254 0,'0'0'485'15,"0"0"-387"-15,0 0-53 16,0 0-32-16,0 0-4 16,0 0 3-16,3 129 9 15,14-96 9-15,3-4-13 16,7-8-2-16,2-10-14 15,11-11 19-15,6 0 57 16,8-24 75-16,2-10-49 16,-4-4-40-16,-10-2-14 0,-13 1 5 15,-14 3 29-15,-15 4 8 16,0 4-11-16,-18 7-46 16,-17 8-14-16,-10 9-20 15,-9 4-35-15,-21 17-136 16,12 16-341-16,10-7-429 0</inkml:trace>
  <inkml:trace contextRef="#ctx0" brushRef="#br0" timeOffset="169122.74">21702 13008 2225 0,'0'0'707'16,"0"0"-550"-16,0 0-124 15,0 0-27-15,-2 108 0 16,2-40-5-16,11 26 7 16,0 25-8-16,-11 3-100 15,0-19-475-15,0-31-848 0</inkml:trace>
  <inkml:trace contextRef="#ctx0" brushRef="#br0" timeOffset="169563.5">20445 14390 2109 0,'0'0'665'0,"0"0"-383"0,0 0-48 16,-131-3-136-16,98 35-71 15,4 11-26-15,8 11 5 16,11 0-6-16,10 3-2 16,0-5-8-16,23-4 2 15,16-17 7-15,7-12 1 16,10-17 4-16,4-2 11 16,1-25 8-16,-8-11 2 15,-11-10 14-15,-13-4-4 16,-16-6 32-16,-13 2 8 15,-6 0-19-15,-34 14-31 16,-14 13-20-16,-10 22-5 16,-28 10-105-16,17 22-199 15,15 1-693-15</inkml:trace>
  <inkml:trace contextRef="#ctx0" brushRef="#br0" timeOffset="169896.64">21599 14441 1129 0,'0'0'1502'16,"0"0"-1205"-16,0 0-135 16,0 0-57-16,-123 23-80 15,106 31-23-15,11 8-1 16,6 8-1-16,4-8-6 0,27-3 4 15,9-15-10-15,9-16 12 16,7-19 2-16,1-9 16 16,1-15 72-16,-4-21 7 15,-14-11 6-15,-13-5-11 16,-19-6 13-16,-8-2-35 16,-19 2-38-16,-24 9-19 15,-10 13-13-15,-9 18-4 16,-43 18-98-16,13 13-224 15,11 4-784-15</inkml:trace>
  <inkml:trace contextRef="#ctx0" brushRef="#br0" timeOffset="195807.56">9741 16012 2685 0,'0'0'669'16,"0"0"-608"-16,0 0-52 16,185-8 17-16,-26-10 19 15,-5-5-11-15,-27 9-10 16,-50 7-10-16,-36 5 10 15,-10 2-9-15,-9 0-8 16,-6 9-7-16,-16 18 0 16,-2 23 40-16,-34 34 61 15,-22 46-26-15,-8 45-33 16,0 8 4-16,18-32-22 16,21-44-7-16,16-45-16 15,1-16 7-15,6 7-8 0,0 0 0 16,2-5 0-16,2-11-21 15,0-15-104-15,15-22-143 16,16 0-338-16,10-26-101 0</inkml:trace>
  <inkml:trace contextRef="#ctx0" brushRef="#br0" timeOffset="196090.3">11629 16329 2408 0,'0'0'652'0,"-120"-12"-451"0,59 12-87 16,8 0 78-16,24 12-98 15,22 15-85 1,7 8-9-16,31 5-7 0,21 6 7 16,6-6 5-16,-3-3-4 15,-8-6 0-15,-13-1 0 16,-14-8 6-16,-11 0 10 15,-9 2 13-15,-3 2 25 16,-26 1 5-16,-8 0-27 16,-13 0-28-16,-8-9-5 15,-2-4-126-15,-13-14-206 16,15 0-493-16,16-2-505 0</inkml:trace>
  <inkml:trace contextRef="#ctx0" brushRef="#br0" timeOffset="196224.6">11883 16543 1654 0,'0'0'551'0,"0"0"-259"16,172-22-17-16,-101 13-182 15,-7 3-81-15,-6 4-12 16,7-15-184-16,-19 3-280 16,-11-4-316-16</inkml:trace>
  <inkml:trace contextRef="#ctx0" brushRef="#br0" timeOffset="196657.87">12213 16343 614 0,'0'0'1208'0,"0"0"-880"0,0 0-106 16,0 0 10-16,-101 106-21 15,92-46-55-15,9 6-89 16,0-4-39-16,23-7-16 16,17-11-4-16,13-12-2 15,5-14 6-15,3-11-2 16,-3-7-4-16,-6-17 5 15,-4-23-1-15,-15-4 1 16,-10-2-4-16,-17 5 4 16,-6 15 22-16,-6 12 61 15,-23 14-18-15,-9 10-55 16,-3 20-20-16,3 7-1 16,9-2-1-16,16-3-5 15,13-5 0-15,5-9-48 16,30-14-7-16,17-4 22 0,8-12 21 15,2-12 16-15,-5-6 1 16,-9 7 1-16,-19 9 1 16,-14 10 0-16,-8 4 9 15,-2 0-10-15,1 14 7 16,7 8 5-16,12 0-3 16,12-5 0-16,15-3 3 15,8-11-12-15,3-3-16 16,-1-16-160-16,-20-7-364 15,-20-8-485-15</inkml:trace>
  <inkml:trace contextRef="#ctx0" brushRef="#br0" timeOffset="196788.72">12876 16504 1495 0,'0'0'224'0,"0"0"9"15,0 0 130-15,150 17-142 16,-84-17-130-16,3 0-91 15,23-26-19-15,-20-2-271 16,-17-2-583-16</inkml:trace>
  <inkml:trace contextRef="#ctx0" brushRef="#br0" timeOffset="197239.65">13329 16311 895 0,'0'0'1188'15,"0"0"-901"-15,0 0-164 0,0 0 71 16,-110 166-11-1,91-87-96-15,9-2-50 0,10-6-13 16,2-12-9-16,23-14-7 16,4-11 2-16,0-16-4 15,0-16 0-15,0-2 3 16,2-19 12-16,-2-12-8 16,-2-13-5-16,-4 2-2 15,-6 8-6-15,-5 11 1 16,-8 13-1-16,1 6 0 15,-1 4-25-15,2 8-5 16,8 6 22-16,8 1 8 16,11-3 1-16,14-11 11 0,11-1 21 15,7-6 23 1,-5-20-5-16,-8-5 15 0,-17 0 25 16,-18-1 26-16,-14 1-2 15,-3 8-1-15,-24 10-25 16,-15 13-32-16,-7 0-33 15,-8 31-23-15,3 9 5 16,4 6-4-16,12 6-1 16,15-10-1-16,15-3-1 15,5-8 0-15,11-8-1 16,22-5 1-16,12-15-1 16,76-10-59-16,-13-19-212 15,11-6-666-15</inkml:trace>
  <inkml:trace contextRef="#ctx0" brushRef="#br0" timeOffset="197809.96">15677 16418 1324 0,'0'0'686'0,"0"0"-451"15,0 0-36-15,133-7 116 16,-65 1-62-16,1 2-143 15,-7 0-75-15,-6 4-26 16,-14 0-9-16,-25 30-112 16,-11-2-375-16,-6-2-306 0</inkml:trace>
  <inkml:trace contextRef="#ctx0" brushRef="#br0" timeOffset="197961.41">15597 16746 2111 0,'0'0'625'15,"0"0"-540"-15,0 0-33 16,0 0-18-16,194 0 14 16,-32 0-28-16,39 0-20 15,22 0-94-15,-51 0-360 16,-34 0-439-16</inkml:trace>
  <inkml:trace contextRef="#ctx0" brushRef="#br0" timeOffset="198573.26">17805 16074 1515 0,'0'0'965'15,"0"0"-736"-15,0 0-156 16,0 0 82-16,149-8 1 16,-80 12-41-16,1 13-43 15,-6 6-25-15,-13 3-24 0,-15 2-15 16,-18 4-7-16,-16 2 0 15,-2 3 11-15,-29-2 24 16,-15-3 40-16,-8-1-25 16,-6-9-19-16,0-4-4 15,10-12-8-15,10-2-5 16,13-4-3-16,13 0-3 16,10 0-8-16,2 0-1 15,0 0-11-15,25 0-7 16,17 3 12-16,16 8 6 15,18 5 0-15,6 7 1 16,1 13-1-16,-7-1-1 16,-16 5-8-16,-16-4 8 0,-19 0-6 15,-16-4 5 1,-9-2 2-16,-15 0 18 0,-33-1 63 16,-12-3 24-16,-15-4-16 15,-8-5-40-15,-2-6-20 16,8-3-14-16,12-4-8 15,18-2-7-15,18-2-26 16,20 0-53-16,9 0-95 16,65-25-152-16,8 4-483 15,12-5-226-15</inkml:trace>
  <inkml:trace contextRef="#ctx0" brushRef="#br0" timeOffset="198855.88">19726 16334 1837 0,'0'0'703'0,"0"0"-402"16,0 0 53-16,-114-116-114 15,79 98-80-15,3 10-64 16,3 8-64-16,2 4-32 16,5 23-9-16,3 4 8 15,0 13 0-15,6 14 0 16,4 9 0-16,0 9 0 15,4 4 0-15,4 4 1 16,1-4 0-16,0-3 0 16,0-10 0-16,0-4 0 15,0-5-22-15,0-14-104 0,-7 1-156 16,-2-18-228 0,-4-13-265-16</inkml:trace>
  <inkml:trace contextRef="#ctx0" brushRef="#br0" timeOffset="199017.84">19008 16772 1850 0,'0'0'783'0,"0"0"-520"16,0 0-37-16,0 0-72 16,0 0-106-16,116-23-32 15,-38 23-10-15,31-3-6 16,50 0-71-16,-17 0-248 0,-17-1-585 0</inkml:trace>
  <inkml:trace contextRef="#ctx0" brushRef="#br0" timeOffset="199324.02">20198 16347 1781 0,'0'0'586'0,"0"0"-327"0,0 0 71 16,0 0-118 0,0 0-75-16,0 0-40 0,0 0-13 15,-52-23-23-15,35 33-31 16,-8 17-9-16,1 13-10 16,1 14-10-16,6 8 0 15,6 6-1-15,8 6 0 16,3-6-1-16,0-2 1 15,2-7 0-15,8-5-1 16,-4-10-27-16,1-4-109 16,-3-7-161-16,-2-8-227 15,-2-15-158-15</inkml:trace>
  <inkml:trace contextRef="#ctx0" brushRef="#br0" timeOffset="199478.21">19683 16768 2181 0,'0'0'721'16,"0"0"-591"-16,0 0 12 16,114-6 8-16,17 2-11 15,45 0-85-15,20-1-54 16,-20-1-15-16,-57 3-459 16,-48-6-939-16</inkml:trace>
  <inkml:trace contextRef="#ctx0" brushRef="#br0" timeOffset="202172.21">11403 17142 1846 0,'0'0'611'15,"0"0"-517"-15,0 0-69 0,0 0 2 16,0 0 37-16,0 0-26 15,101 5-15-15,-90 9 1 16,-7 8 20-16,-4 4 27 16,0 0 17-16,-2 1 7 15,-13 0-15-15,-3-5-34 16,3-8-23-16,3-4-7 16,8-6-1-16,2-4-1 15,2 0-14-15,0 0-12 16,6 0-15-16,17 0 14 15,4 9 12-15,6 4 1 16,0 5 0-16,1 12 0 16,-5 3-6-16,-5 6 4 15,-9 6-3-15,-8-1 5 16,-7-2 10-16,-9-2 47 0,-28-2 60 16,-15-5-12-1,-10-6-60-15,-3-9-23 0,7-6-22 16,10-4-52-16,14-8-71 15,32 0-148-15,2-8-287 16,13-4-649-16</inkml:trace>
  <inkml:trace contextRef="#ctx0" brushRef="#br0" timeOffset="202457">12589 17455 1899 0,'0'0'705'0,"0"0"-535"0,-141-36 28 16,87 36 21 0,4 0-110-16,15 18-78 0,10 18-31 15,14 8-2-15,11 11-6 16,9-7 1-16,24 2 1 16,9-10 6-16,5-2 0 15,-7-10 0-15,-7-6 1 16,-8-3 0-16,-14-2 0 15,-11-3-1-15,0 5 1 16,-15 2 0-16,-19 9 8 16,-13-3-9-16,-39-7-147 15,8-12-236-15,5-8-514 0</inkml:trace>
  <inkml:trace contextRef="#ctx0" brushRef="#br0" timeOffset="202623.35">12612 17576 1733 0,'0'0'564'16,"122"-24"-258"-16,-42 8-38 15,11 2-160-15,-1 0-81 16,-8 5-20-16,-9 3-7 16,-6-6-76-16,-2-15-166 15,-18-4-280-15,-16 6-317 0</inkml:trace>
  <inkml:trace contextRef="#ctx0" brushRef="#br0" timeOffset="203025.06">13184 17299 808 0,'0'0'873'0,"0"0"-563"16,0 0-49-16,-129 30-16 15,102 10-59-15,4 14-53 16,6 16-32-16,11 7-45 16,6 3-34-16,0-7-11 15,21-12-4-15,16-11-6 16,2-23 5-16,3-18 6 15,1-9-10-15,-4-28 12 16,0-20 0-16,-10-6-2 16,-9 0-5-16,-7 5-1 15,-7 18 0-15,-6 9 3 16,0 10 41-16,0 12 20 16,0 0-65-16,0 8-5 15,-8 18-11-15,2 5 11 16,3 6-1-16,3-3-16 0,0-6-47 15,20-6 8-15,11-12 26 16,2-5 18-16,6-5 12 16,-6-5 6-16,-6-5 2 15,-10 6-8-15,-7 4-1 16,-6 0-24-16,3 0-11 16,4 14-5-16,7-2-136 15,9-4-60-15,23-8 16 16,0-15-99-16,-8-10-369 0</inkml:trace>
  <inkml:trace contextRef="#ctx0" brushRef="#br0" timeOffset="203184.59">13670 17387 1159 0,'0'0'498'0,"0"0"-285"16,131-8 94-16,-67 4-85 15,-1 4-131-15,-5-2-65 16,-7-2-26-16,-4-4-50 16,-11-2-205-16,-16-2-396 0</inkml:trace>
  <inkml:trace contextRef="#ctx0" brushRef="#br0" timeOffset="203789.06">13871 17335 1460 0,'0'0'298'0,"0"0"-77"0,-108 151 81 15,77-67-124-15,13-2-104 16,18-3-47-16,5-8-20 16,29-17-1-16,10-18-5 15,5-17 13-15,2-19-8 16,-1-14 9-16,-2-27-8 16,-1-13 0-16,-7 0-1 15,-7-2-6-15,-4 16 1 16,-9 8-1-16,-7 14-6 15,1 14 5-15,-1 4-27 16,8 0 13-16,8 0 14 16,8 4 1-16,8-4 6 15,2-4 0-15,-8-18-5 16,-7-2 8-16,-14-2 3 0,-18-1 80 16,0 5 35-16,-25 4 24 15,-13 14-27-15,-11 4-64 16,-4 8-31-16,2 22 1 15,9 3 1-15,12 3-16 16,17 0-15-16,13 0-10 16,6-6-5-16,31-4 1 15,14-12 8-15,18-14 6 16,6 0 0-16,6-8 0 16,-6-7-12-16,-8 8-29 15,-13 3-5-15,-14 4-5 16,-14 0 14-16,-9 4 14 15,-5 8 13-15,-5-2 8 0,0 4-4 16,-2 7 6-16,-5 2 5 16,0 11 32-16,-2 5 18 15,-21 4-5-15,-9 1 46 16,-7-3-9-16,-6-5-8 16,1-10-25-16,-1-8-30 15,1-8-8-15,3-10-16 16,5 0-103-16,21-46-149 15,9 2-344-15,6-5-1039 0</inkml:trace>
  <inkml:trace contextRef="#ctx0" brushRef="#br0" timeOffset="204026.45">16049 17692 1719 0,'0'0'1242'0,"0"0"-1085"16,0 0-119-16,163-28 20 15,-77 20-19-15,2 4-28 16,-10 2-11-16,-9 2-168 0,-23 0-398 15,-24 0-717-15</inkml:trace>
  <inkml:trace contextRef="#ctx0" brushRef="#br0" timeOffset="204168.13">16143 17905 2514 0,'0'0'657'16,"0"0"-561"-16,0 0-74 15,0 0-13-15,220-8-9 16,-104-6-266-16,-2-2-1077 0</inkml:trace>
  <inkml:trace contextRef="#ctx0" brushRef="#br0" timeOffset="205354.87">18060 17293 1107 0,'0'0'770'0,"0"0"-425"15,0 0-105-15,0 0-45 16,0 0-80-16,0 0-34 16,102-12 32-16,-56 12 28 15,1 0-44-15,-9 18-49 16,-7 4-27-16,-11 12-6 15,-11 4-4-15,-9 14 11 16,0 7 20-16,-15 3-11 0,-16 2-5 16,-10-2-11-1,-5-10-8-15,1-6 1 0,0-12-1 16,5-10 2-16,10-11 2 16,5-4 16-16,9-9 15 15,9 0 16-15,3 0-2 16,4 0-25-16,0 0-31 15,0 0-7-15,13 0-13 16,20 4 4-16,21 1 14 16,39-5 2-16,41 0-6 15,42 0-89-15,19 0-122 16,-10 0-273-16,-52 0-214 16,-46-9-1108-16</inkml:trace>
  <inkml:trace contextRef="#ctx0" brushRef="#br0" timeOffset="205605.2">19554 17343 2252 0,'0'0'485'0,"0"0"-380"16,-135-66 22-16,94 56 136 15,14 10-92-15,7 26-153 16,2 24-12-16,3 30 1 15,1 5 2-15,6 9-8 16,3 4 5-16,5-18-6 16,0 4 0-16,0-7-1 15,0-13-47-15,0-8-156 0,36-13-131 16,4-14-259-16,5-19-275 16</inkml:trace>
  <inkml:trace contextRef="#ctx0" brushRef="#br0" timeOffset="205834.58">19997 17427 2331 0,'0'0'384'16,"0"0"-218"-16,-117-22 113 0,69 22-108 16,9 28-113-1,-2 25-40-15,-1 33-17 0,11 2 0 16,6 6 0-16,10 4 7 15,15-17-8-15,0-2-11 16,0-8 4-16,2-17-19 16,7-10-108-16,-4-12-83 15,-5-18-72-15,0-10-249 16,-3-4 44-16</inkml:trace>
  <inkml:trace contextRef="#ctx0" brushRef="#br0" timeOffset="206004.72">19117 17731 2065 0,'0'0'743'16,"0"0"-581"-16,0 0-62 0,0 0-45 15,123-5 25-15,10 5 86 16,44 0-69-16,16 0-64 16,2 5-33-16,-26 8-97 15,-53-7-592-15,-25-6-1833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Engineering Fundamentals - An Introduction to Engineering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/>
              <a:t>©2011 Cengage Learning Engineering. All Rights Reserved. 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A633749-6353-4824-94F5-2306CA13CC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9206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16764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49998" y="583811"/>
            <a:ext cx="867454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6972" cy="1295400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14600"/>
            <a:ext cx="7848600" cy="364367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81009" y="6321136"/>
            <a:ext cx="1161826" cy="365125"/>
          </a:xfrm>
        </p:spPr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49998" y="228600"/>
            <a:ext cx="8636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Fundamentals</a:t>
            </a:r>
            <a:r>
              <a:rPr lang="en-US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Logic Design, Enhanced Seventh Edition			           Roth/Kinney/John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685800" y="6341918"/>
            <a:ext cx="777697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tx1"/>
                </a:solidFill>
              </a:rPr>
              <a:t>© 2021 Cengage®. May not be scanned, copied or duplicated, or posted to a publicly accessible website, in whole or in part.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2014 Cengage Learning Engineering.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93121" y="6248400"/>
            <a:ext cx="1161826" cy="365125"/>
          </a:xfrm>
        </p:spPr>
        <p:txBody>
          <a:bodyPr/>
          <a:lstStyle/>
          <a:p>
            <a:pPr>
              <a:defRPr/>
            </a:pPr>
            <a:fld id="{E00E4866-B08E-48F7-AB9A-999B998519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3385" y="1373253"/>
            <a:ext cx="8229599" cy="1453297"/>
          </a:xfrm>
        </p:spPr>
        <p:txBody>
          <a:bodyPr vert="horz" anchor="ctr">
            <a:normAutofit/>
          </a:bodyPr>
          <a:lstStyle>
            <a:lvl1pPr algn="l">
              <a:defRPr sz="3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0"/>
            <a:ext cx="8267700" cy="3048000"/>
          </a:xfrm>
        </p:spPr>
        <p:txBody>
          <a:bodyPr vert="horz"/>
          <a:lstStyle>
            <a:lvl1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Clr>
                <a:schemeClr val="accent1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249998" y="228600"/>
            <a:ext cx="8636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Fundamentals</a:t>
            </a:r>
            <a:r>
              <a:rPr lang="en-US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Logic Design, 7</a:t>
            </a:r>
            <a:r>
              <a:rPr lang="en-US" sz="1200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</a:t>
            </a:r>
            <a:r>
              <a:rPr lang="en-US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edition					Roth/Kinney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72400" y="6248400"/>
            <a:ext cx="1161826" cy="365125"/>
          </a:xfrm>
        </p:spPr>
        <p:txBody>
          <a:bodyPr/>
          <a:lstStyle/>
          <a:p>
            <a:pPr>
              <a:defRPr/>
            </a:pPr>
            <a:fld id="{6CF2B64B-D533-4D11-BEAF-64879B3271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A81A81-69CC-4B61-9DAD-22D007F12F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 anchor="t"/>
          <a:lstStyle>
            <a:lvl1pPr algn="l">
              <a:spcBef>
                <a:spcPts val="0"/>
              </a:spcBef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l"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62800" y="6248400"/>
            <a:ext cx="1161826" cy="365125"/>
          </a:xfrm>
        </p:spPr>
        <p:txBody>
          <a:bodyPr/>
          <a:lstStyle/>
          <a:p>
            <a:pPr>
              <a:defRPr/>
            </a:pPr>
            <a:fld id="{3AB3C744-5926-4D44-9840-116E84E524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0611092-5CFF-4C1B-A322-4AF5B78C5C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49998" y="228600"/>
            <a:ext cx="8636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Fundamentals</a:t>
            </a:r>
            <a:r>
              <a:rPr lang="en-US" sz="1200" b="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Logic Design, 7</a:t>
            </a:r>
            <a:r>
              <a:rPr lang="en-US" sz="1200" b="0" baseline="30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</a:t>
            </a:r>
            <a:r>
              <a:rPr lang="en-US" sz="1200" b="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edition					Roth/Kinney</a:t>
            </a:r>
            <a:endParaRPr lang="en-US" sz="1200" b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3" r:id="rId1"/>
    <p:sldLayoutId id="2147484493" r:id="rId2"/>
    <p:sldLayoutId id="2147484484" r:id="rId3"/>
    <p:sldLayoutId id="2147484486" r:id="rId4"/>
    <p:sldLayoutId id="2147484492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00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055" y="536864"/>
            <a:ext cx="7776972" cy="990600"/>
          </a:xfrm>
        </p:spPr>
        <p:txBody>
          <a:bodyPr>
            <a:normAutofit/>
          </a:bodyPr>
          <a:lstStyle/>
          <a:p>
            <a:r>
              <a:rPr lang="en-US" altLang="zh-CN" dirty="0"/>
              <a:t>Implication table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A9F06-FDAF-41DC-97C3-4D4C9FE3C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35436"/>
            <a:ext cx="7776972" cy="35871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E9AAF2-88DA-4EBA-8C76-0CDE0BACD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13" y="1635436"/>
            <a:ext cx="3805238" cy="388011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64924E-31BF-CE57-E430-568378BF47C0}"/>
                  </a:ext>
                </a:extLst>
              </p14:cNvPr>
              <p14:cNvContentPartPr/>
              <p14:nvPr/>
            </p14:nvContentPartPr>
            <p14:xfrm>
              <a:off x="4703760" y="1380960"/>
              <a:ext cx="4179240" cy="4974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64924E-31BF-CE57-E430-568378BF47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94400" y="1371600"/>
                <a:ext cx="4197960" cy="499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059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055" y="536864"/>
            <a:ext cx="7776972" cy="990600"/>
          </a:xfrm>
        </p:spPr>
        <p:txBody>
          <a:bodyPr>
            <a:normAutofit/>
          </a:bodyPr>
          <a:lstStyle/>
          <a:p>
            <a:r>
              <a:rPr lang="en-US" altLang="zh-CN" dirty="0"/>
              <a:t>Implication table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317C8B-6CCA-49DE-8503-CB6169078CD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A9F06-FDAF-41DC-97C3-4D4C9FE3C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35436"/>
            <a:ext cx="7776972" cy="35871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E9AAF2-88DA-4EBA-8C76-0CDE0BACD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73" y="1342447"/>
            <a:ext cx="3805238" cy="38801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FA9216-E6EF-4B2F-9660-69FCFDC67F56}"/>
              </a:ext>
            </a:extLst>
          </p:cNvPr>
          <p:cNvSpPr/>
          <p:nvPr/>
        </p:nvSpPr>
        <p:spPr>
          <a:xfrm>
            <a:off x="4622791" y="1752600"/>
            <a:ext cx="4064009" cy="3469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FE1A08-2816-7ECC-C2B0-9754429F5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615762"/>
            <a:ext cx="2552700" cy="17811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ACB4DF6-D812-BB0D-EF0E-1640F3BC0CD9}"/>
                  </a:ext>
                </a:extLst>
              </p14:cNvPr>
              <p14:cNvContentPartPr/>
              <p14:nvPr/>
            </p14:nvContentPartPr>
            <p14:xfrm>
              <a:off x="538560" y="2897640"/>
              <a:ext cx="7603200" cy="3665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ACB4DF6-D812-BB0D-EF0E-1640F3BC0CD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9200" y="2888280"/>
                <a:ext cx="7621920" cy="368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037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4471</TotalTime>
  <Words>8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Candara</vt:lpstr>
      <vt:lpstr>Symbol</vt:lpstr>
      <vt:lpstr>Verdana</vt:lpstr>
      <vt:lpstr>Waveform</vt:lpstr>
      <vt:lpstr>Implication table example</vt:lpstr>
      <vt:lpstr>Implication table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 FUNDAMENTALS</dc:title>
  <dc:creator>hammj</dc:creator>
  <cp:lastModifiedBy>Xing, Yuan</cp:lastModifiedBy>
  <cp:revision>411</cp:revision>
  <dcterms:created xsi:type="dcterms:W3CDTF">2010-06-02T16:10:54Z</dcterms:created>
  <dcterms:modified xsi:type="dcterms:W3CDTF">2023-04-20T16:03:55Z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248315395</vt:i4>
  </property>
  <property fmtid="{D5CDD505-2E9C-101B-9397-08002B2CF9AE}" pid="3" name="_NewReviewCycle">
    <vt:lpwstr/>
  </property>
  <property fmtid="{D5CDD505-2E9C-101B-9397-08002B2CF9AE}" pid="4" name="_EmailSubject">
    <vt:lpwstr>Lecture Note PowerPoints for Cengage Learning textbooks.</vt:lpwstr>
  </property>
  <property fmtid="{D5CDD505-2E9C-101B-9397-08002B2CF9AE}" pid="5" name="_AuthorEmail">
    <vt:lpwstr>mona.zeftel@cengage.com</vt:lpwstr>
  </property>
  <property fmtid="{D5CDD505-2E9C-101B-9397-08002B2CF9AE}" pid="6" name="_AuthorEmailDisplayName">
    <vt:lpwstr>Zeftel, Mona D</vt:lpwstr>
  </property>
  <property fmtid="{D5CDD505-2E9C-101B-9397-08002B2CF9AE}" pid="7" name="_PreviousAdHocReviewCycleID">
    <vt:i4>-1176233783</vt:i4>
  </property>
</Properties>
</file>