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20"/>
  </p:notesMasterIdLst>
  <p:handoutMasterIdLst>
    <p:handoutMasterId r:id="rId21"/>
  </p:handoutMasterIdLst>
  <p:sldIdLst>
    <p:sldId id="563" r:id="rId2"/>
    <p:sldId id="516" r:id="rId3"/>
    <p:sldId id="518" r:id="rId4"/>
    <p:sldId id="569" r:id="rId5"/>
    <p:sldId id="523" r:id="rId6"/>
    <p:sldId id="526" r:id="rId7"/>
    <p:sldId id="524" r:id="rId8"/>
    <p:sldId id="561" r:id="rId9"/>
    <p:sldId id="610" r:id="rId10"/>
    <p:sldId id="525" r:id="rId11"/>
    <p:sldId id="567" r:id="rId12"/>
    <p:sldId id="609" r:id="rId13"/>
    <p:sldId id="572" r:id="rId14"/>
    <p:sldId id="565" r:id="rId15"/>
    <p:sldId id="621" r:id="rId16"/>
    <p:sldId id="622" r:id="rId17"/>
    <p:sldId id="626" r:id="rId18"/>
    <p:sldId id="62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, Yuan" initials="XY" lastIdx="1" clrIdx="0">
    <p:extLst>
      <p:ext uri="{19B8F6BF-5375-455C-9EA6-DF929625EA0E}">
        <p15:presenceInfo xmlns:p15="http://schemas.microsoft.com/office/powerpoint/2012/main" userId="S::xingy@uwstout.edu::8e574f13-7ac2-4b6b-bb29-c1f083e32c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C484-FD46-4B9A-BA67-449AEE800D80}" v="3" dt="2023-01-24T17:10:1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, Yuan" userId="8e574f13-7ac2-4b6b-bb29-c1f083e32c22" providerId="ADAL" clId="{11F54585-F586-4F7A-8389-8899D7BB8FB6}"/>
    <pc:docChg chg="undo custSel modSld">
      <pc:chgData name="Xing, Yuan" userId="8e574f13-7ac2-4b6b-bb29-c1f083e32c22" providerId="ADAL" clId="{11F54585-F586-4F7A-8389-8899D7BB8FB6}" dt="2022-09-08T16:31:20.478" v="98"/>
      <pc:docMkLst>
        <pc:docMk/>
      </pc:docMkLst>
      <pc:sldChg chg="addSp">
        <pc:chgData name="Xing, Yuan" userId="8e574f13-7ac2-4b6b-bb29-c1f083e32c22" providerId="ADAL" clId="{11F54585-F586-4F7A-8389-8899D7BB8FB6}" dt="2022-09-08T16:11:14.781" v="96"/>
        <pc:sldMkLst>
          <pc:docMk/>
          <pc:sldMk cId="3429859176" sldId="523"/>
        </pc:sldMkLst>
        <pc:inkChg chg="add">
          <ac:chgData name="Xing, Yuan" userId="8e574f13-7ac2-4b6b-bb29-c1f083e32c22" providerId="ADAL" clId="{11F54585-F586-4F7A-8389-8899D7BB8FB6}" dt="2022-09-08T16:11:14.781" v="96"/>
          <ac:inkMkLst>
            <pc:docMk/>
            <pc:sldMk cId="3429859176" sldId="523"/>
            <ac:inkMk id="5" creationId="{D6609702-C361-100E-8C4C-9A61B46D101D}"/>
          </ac:inkMkLst>
        </pc:inkChg>
      </pc:sldChg>
      <pc:sldChg chg="addSp">
        <pc:chgData name="Xing, Yuan" userId="8e574f13-7ac2-4b6b-bb29-c1f083e32c22" providerId="ADAL" clId="{11F54585-F586-4F7A-8389-8899D7BB8FB6}" dt="2022-09-08T16:11:14.781" v="96"/>
        <pc:sldMkLst>
          <pc:docMk/>
          <pc:sldMk cId="65643211" sldId="526"/>
        </pc:sldMkLst>
        <pc:inkChg chg="add">
          <ac:chgData name="Xing, Yuan" userId="8e574f13-7ac2-4b6b-bb29-c1f083e32c22" providerId="ADAL" clId="{11F54585-F586-4F7A-8389-8899D7BB8FB6}" dt="2022-09-08T16:11:14.781" v="96"/>
          <ac:inkMkLst>
            <pc:docMk/>
            <pc:sldMk cId="65643211" sldId="526"/>
            <ac:inkMk id="5" creationId="{E22333FD-2C88-7B22-EA79-A66613CF557E}"/>
          </ac:inkMkLst>
        </pc:inkChg>
      </pc:sldChg>
      <pc:sldChg chg="addSp">
        <pc:chgData name="Xing, Yuan" userId="8e574f13-7ac2-4b6b-bb29-c1f083e32c22" providerId="ADAL" clId="{11F54585-F586-4F7A-8389-8899D7BB8FB6}" dt="2022-09-08T16:11:14.781" v="96"/>
        <pc:sldMkLst>
          <pc:docMk/>
          <pc:sldMk cId="2684746569" sldId="561"/>
        </pc:sldMkLst>
        <pc:inkChg chg="add">
          <ac:chgData name="Xing, Yuan" userId="8e574f13-7ac2-4b6b-bb29-c1f083e32c22" providerId="ADAL" clId="{11F54585-F586-4F7A-8389-8899D7BB8FB6}" dt="2022-09-08T16:11:14.781" v="96"/>
          <ac:inkMkLst>
            <pc:docMk/>
            <pc:sldMk cId="2684746569" sldId="561"/>
            <ac:inkMk id="3" creationId="{B8007DA0-9F5F-4E4D-ED33-C11B60D3A214}"/>
          </ac:inkMkLst>
        </pc:inkChg>
      </pc:sldChg>
      <pc:sldChg chg="addSp">
        <pc:chgData name="Xing, Yuan" userId="8e574f13-7ac2-4b6b-bb29-c1f083e32c22" providerId="ADAL" clId="{11F54585-F586-4F7A-8389-8899D7BB8FB6}" dt="2022-09-08T16:25:50.610" v="97"/>
        <pc:sldMkLst>
          <pc:docMk/>
          <pc:sldMk cId="2255434181" sldId="567"/>
        </pc:sldMkLst>
        <pc:inkChg chg="add">
          <ac:chgData name="Xing, Yuan" userId="8e574f13-7ac2-4b6b-bb29-c1f083e32c22" providerId="ADAL" clId="{11F54585-F586-4F7A-8389-8899D7BB8FB6}" dt="2022-09-08T16:25:50.610" v="97"/>
          <ac:inkMkLst>
            <pc:docMk/>
            <pc:sldMk cId="2255434181" sldId="567"/>
            <ac:inkMk id="6" creationId="{0907963D-B3E9-F4BE-A7F0-AE3942704138}"/>
          </ac:inkMkLst>
        </pc:inkChg>
      </pc:sldChg>
      <pc:sldChg chg="addSp">
        <pc:chgData name="Xing, Yuan" userId="8e574f13-7ac2-4b6b-bb29-c1f083e32c22" providerId="ADAL" clId="{11F54585-F586-4F7A-8389-8899D7BB8FB6}" dt="2022-09-08T15:48:36.005" v="95"/>
        <pc:sldMkLst>
          <pc:docMk/>
          <pc:sldMk cId="1901974024" sldId="569"/>
        </pc:sldMkLst>
        <pc:inkChg chg="add">
          <ac:chgData name="Xing, Yuan" userId="8e574f13-7ac2-4b6b-bb29-c1f083e32c22" providerId="ADAL" clId="{11F54585-F586-4F7A-8389-8899D7BB8FB6}" dt="2022-09-08T15:48:36.005" v="95"/>
          <ac:inkMkLst>
            <pc:docMk/>
            <pc:sldMk cId="1901974024" sldId="569"/>
            <ac:inkMk id="3" creationId="{1A0AC938-58D4-7112-0E5A-2CC7A0618849}"/>
          </ac:inkMkLst>
        </pc:inkChg>
      </pc:sldChg>
      <pc:sldChg chg="addSp">
        <pc:chgData name="Xing, Yuan" userId="8e574f13-7ac2-4b6b-bb29-c1f083e32c22" providerId="ADAL" clId="{11F54585-F586-4F7A-8389-8899D7BB8FB6}" dt="2022-09-08T16:25:50.610" v="97"/>
        <pc:sldMkLst>
          <pc:docMk/>
          <pc:sldMk cId="2149145841" sldId="572"/>
        </pc:sldMkLst>
        <pc:inkChg chg="add">
          <ac:chgData name="Xing, Yuan" userId="8e574f13-7ac2-4b6b-bb29-c1f083e32c22" providerId="ADAL" clId="{11F54585-F586-4F7A-8389-8899D7BB8FB6}" dt="2022-09-08T16:25:50.610" v="97"/>
          <ac:inkMkLst>
            <pc:docMk/>
            <pc:sldMk cId="2149145841" sldId="572"/>
            <ac:inkMk id="3" creationId="{DAB81838-D7EF-B369-F58E-D9325134CA0F}"/>
          </ac:inkMkLst>
        </pc:inkChg>
      </pc:sldChg>
      <pc:sldChg chg="addSp">
        <pc:chgData name="Xing, Yuan" userId="8e574f13-7ac2-4b6b-bb29-c1f083e32c22" providerId="ADAL" clId="{11F54585-F586-4F7A-8389-8899D7BB8FB6}" dt="2022-09-08T16:25:50.610" v="97"/>
        <pc:sldMkLst>
          <pc:docMk/>
          <pc:sldMk cId="1288745614" sldId="609"/>
        </pc:sldMkLst>
        <pc:inkChg chg="add">
          <ac:chgData name="Xing, Yuan" userId="8e574f13-7ac2-4b6b-bb29-c1f083e32c22" providerId="ADAL" clId="{11F54585-F586-4F7A-8389-8899D7BB8FB6}" dt="2022-09-08T16:25:50.610" v="97"/>
          <ac:inkMkLst>
            <pc:docMk/>
            <pc:sldMk cId="1288745614" sldId="609"/>
            <ac:inkMk id="4" creationId="{D9E30D9A-048B-1279-CD4D-A80EDE4561BA}"/>
          </ac:inkMkLst>
        </pc:inkChg>
      </pc:sldChg>
      <pc:sldChg chg="addSp modSp mod">
        <pc:chgData name="Xing, Yuan" userId="8e574f13-7ac2-4b6b-bb29-c1f083e32c22" providerId="ADAL" clId="{11F54585-F586-4F7A-8389-8899D7BB8FB6}" dt="2022-09-08T16:11:14.781" v="96"/>
        <pc:sldMkLst>
          <pc:docMk/>
          <pc:sldMk cId="1188311450" sldId="610"/>
        </pc:sldMkLst>
        <pc:spChg chg="mod">
          <ac:chgData name="Xing, Yuan" userId="8e574f13-7ac2-4b6b-bb29-c1f083e32c22" providerId="ADAL" clId="{11F54585-F586-4F7A-8389-8899D7BB8FB6}" dt="2022-09-08T11:54:47.293" v="94" actId="20577"/>
          <ac:spMkLst>
            <pc:docMk/>
            <pc:sldMk cId="1188311450" sldId="610"/>
            <ac:spMk id="9" creationId="{3665B4DB-D6A2-438B-AD0F-4D69FEDBD028}"/>
          </ac:spMkLst>
        </pc:spChg>
        <pc:inkChg chg="add">
          <ac:chgData name="Xing, Yuan" userId="8e574f13-7ac2-4b6b-bb29-c1f083e32c22" providerId="ADAL" clId="{11F54585-F586-4F7A-8389-8899D7BB8FB6}" dt="2022-09-08T16:11:14.781" v="96"/>
          <ac:inkMkLst>
            <pc:docMk/>
            <pc:sldMk cId="1188311450" sldId="610"/>
            <ac:inkMk id="4" creationId="{19D64EB1-A74C-FF7B-6F90-B63F479F8AB2}"/>
          </ac:inkMkLst>
        </pc:inkChg>
      </pc:sldChg>
      <pc:sldChg chg="addSp">
        <pc:chgData name="Xing, Yuan" userId="8e574f13-7ac2-4b6b-bb29-c1f083e32c22" providerId="ADAL" clId="{11F54585-F586-4F7A-8389-8899D7BB8FB6}" dt="2022-09-08T16:31:20.478" v="98"/>
        <pc:sldMkLst>
          <pc:docMk/>
          <pc:sldMk cId="4080259533" sldId="621"/>
        </pc:sldMkLst>
        <pc:inkChg chg="add">
          <ac:chgData name="Xing, Yuan" userId="8e574f13-7ac2-4b6b-bb29-c1f083e32c22" providerId="ADAL" clId="{11F54585-F586-4F7A-8389-8899D7BB8FB6}" dt="2022-09-08T16:25:50.610" v="97"/>
          <ac:inkMkLst>
            <pc:docMk/>
            <pc:sldMk cId="4080259533" sldId="621"/>
            <ac:inkMk id="2" creationId="{DA90951D-4F32-0A86-42B6-86A63B794D5A}"/>
          </ac:inkMkLst>
        </pc:inkChg>
        <pc:inkChg chg="add">
          <ac:chgData name="Xing, Yuan" userId="8e574f13-7ac2-4b6b-bb29-c1f083e32c22" providerId="ADAL" clId="{11F54585-F586-4F7A-8389-8899D7BB8FB6}" dt="2022-09-08T16:31:20.478" v="98"/>
          <ac:inkMkLst>
            <pc:docMk/>
            <pc:sldMk cId="4080259533" sldId="621"/>
            <ac:inkMk id="3" creationId="{DAC457BD-6C06-8C08-0C63-D1BE1DE2FEC0}"/>
          </ac:inkMkLst>
        </pc:inkChg>
      </pc:sldChg>
    </pc:docChg>
  </pc:docChgLst>
  <pc:docChgLst>
    <pc:chgData name="Xing, Yuan" userId="8e574f13-7ac2-4b6b-bb29-c1f083e32c22" providerId="ADAL" clId="{B51DC484-FD46-4B9A-BA67-449AEE800D80}"/>
    <pc:docChg chg="custSel modSld">
      <pc:chgData name="Xing, Yuan" userId="8e574f13-7ac2-4b6b-bb29-c1f083e32c22" providerId="ADAL" clId="{B51DC484-FD46-4B9A-BA67-449AEE800D80}" dt="2023-01-24T17:10:13.739" v="12"/>
      <pc:docMkLst>
        <pc:docMk/>
      </pc:docMkLst>
      <pc:sldChg chg="addSp delSp mod">
        <pc:chgData name="Xing, Yuan" userId="8e574f13-7ac2-4b6b-bb29-c1f083e32c22" providerId="ADAL" clId="{B51DC484-FD46-4B9A-BA67-449AEE800D80}" dt="2023-01-24T16:52:34.530" v="10"/>
        <pc:sldMkLst>
          <pc:docMk/>
          <pc:sldMk cId="3429859176" sldId="523"/>
        </pc:sldMkLst>
        <pc:inkChg chg="del">
          <ac:chgData name="Xing, Yuan" userId="8e574f13-7ac2-4b6b-bb29-c1f083e32c22" providerId="ADAL" clId="{B51DC484-FD46-4B9A-BA67-449AEE800D80}" dt="2023-01-24T16:10:14.229" v="1" actId="478"/>
          <ac:inkMkLst>
            <pc:docMk/>
            <pc:sldMk cId="3429859176" sldId="523"/>
            <ac:inkMk id="5" creationId="{D6609702-C361-100E-8C4C-9A61B46D101D}"/>
          </ac:inkMkLst>
        </pc:inkChg>
        <pc:inkChg chg="add">
          <ac:chgData name="Xing, Yuan" userId="8e574f13-7ac2-4b6b-bb29-c1f083e32c22" providerId="ADAL" clId="{B51DC484-FD46-4B9A-BA67-449AEE800D80}" dt="2023-01-24T16:52:34.530" v="10"/>
          <ac:inkMkLst>
            <pc:docMk/>
            <pc:sldMk cId="3429859176" sldId="523"/>
            <ac:inkMk id="6" creationId="{BB043A47-DEFF-1121-FB5F-D2A1140FFC6B}"/>
          </ac:inkMkLst>
        </pc:inkChg>
      </pc:sldChg>
      <pc:sldChg chg="delSp mod">
        <pc:chgData name="Xing, Yuan" userId="8e574f13-7ac2-4b6b-bb29-c1f083e32c22" providerId="ADAL" clId="{B51DC484-FD46-4B9A-BA67-449AEE800D80}" dt="2023-01-24T16:10:17.271" v="2" actId="478"/>
        <pc:sldMkLst>
          <pc:docMk/>
          <pc:sldMk cId="65643211" sldId="526"/>
        </pc:sldMkLst>
        <pc:inkChg chg="del">
          <ac:chgData name="Xing, Yuan" userId="8e574f13-7ac2-4b6b-bb29-c1f083e32c22" providerId="ADAL" clId="{B51DC484-FD46-4B9A-BA67-449AEE800D80}" dt="2023-01-24T16:10:17.271" v="2" actId="478"/>
          <ac:inkMkLst>
            <pc:docMk/>
            <pc:sldMk cId="65643211" sldId="526"/>
            <ac:inkMk id="5" creationId="{E22333FD-2C88-7B22-EA79-A66613CF557E}"/>
          </ac:inkMkLst>
        </pc:inkChg>
      </pc:sldChg>
      <pc:sldChg chg="addSp delSp mod">
        <pc:chgData name="Xing, Yuan" userId="8e574f13-7ac2-4b6b-bb29-c1f083e32c22" providerId="ADAL" clId="{B51DC484-FD46-4B9A-BA67-449AEE800D80}" dt="2023-01-24T17:09:09.318" v="11"/>
        <pc:sldMkLst>
          <pc:docMk/>
          <pc:sldMk cId="2684746569" sldId="561"/>
        </pc:sldMkLst>
        <pc:inkChg chg="del">
          <ac:chgData name="Xing, Yuan" userId="8e574f13-7ac2-4b6b-bb29-c1f083e32c22" providerId="ADAL" clId="{B51DC484-FD46-4B9A-BA67-449AEE800D80}" dt="2023-01-24T16:10:25.285" v="3" actId="478"/>
          <ac:inkMkLst>
            <pc:docMk/>
            <pc:sldMk cId="2684746569" sldId="561"/>
            <ac:inkMk id="3" creationId="{B8007DA0-9F5F-4E4D-ED33-C11B60D3A214}"/>
          </ac:inkMkLst>
        </pc:inkChg>
        <pc:inkChg chg="add">
          <ac:chgData name="Xing, Yuan" userId="8e574f13-7ac2-4b6b-bb29-c1f083e32c22" providerId="ADAL" clId="{B51DC484-FD46-4B9A-BA67-449AEE800D80}" dt="2023-01-24T16:52:34.530" v="10"/>
          <ac:inkMkLst>
            <pc:docMk/>
            <pc:sldMk cId="2684746569" sldId="561"/>
            <ac:inkMk id="6" creationId="{7FCDEACB-2627-0F2E-3189-13DC07390141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2684746569" sldId="561"/>
            <ac:inkMk id="7" creationId="{F29C3EBE-F6AC-1717-455D-74160A9FE516}"/>
          </ac:inkMkLst>
        </pc:inkChg>
      </pc:sldChg>
      <pc:sldChg chg="addSp">
        <pc:chgData name="Xing, Yuan" userId="8e574f13-7ac2-4b6b-bb29-c1f083e32c22" providerId="ADAL" clId="{B51DC484-FD46-4B9A-BA67-449AEE800D80}" dt="2023-01-24T17:09:09.318" v="11"/>
        <pc:sldMkLst>
          <pc:docMk/>
          <pc:sldMk cId="4200934322" sldId="565"/>
        </pc:sldMkLst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4200934322" sldId="565"/>
            <ac:inkMk id="3" creationId="{B02084B5-92A0-ED26-DAE4-F1FBF4815D8C}"/>
          </ac:inkMkLst>
        </pc:inkChg>
      </pc:sldChg>
      <pc:sldChg chg="addSp delSp mod">
        <pc:chgData name="Xing, Yuan" userId="8e574f13-7ac2-4b6b-bb29-c1f083e32c22" providerId="ADAL" clId="{B51DC484-FD46-4B9A-BA67-449AEE800D80}" dt="2023-01-24T17:09:09.318" v="11"/>
        <pc:sldMkLst>
          <pc:docMk/>
          <pc:sldMk cId="2255434181" sldId="567"/>
        </pc:sldMkLst>
        <pc:inkChg chg="del">
          <ac:chgData name="Xing, Yuan" userId="8e574f13-7ac2-4b6b-bb29-c1f083e32c22" providerId="ADAL" clId="{B51DC484-FD46-4B9A-BA67-449AEE800D80}" dt="2023-01-24T16:10:34.519" v="5" actId="478"/>
          <ac:inkMkLst>
            <pc:docMk/>
            <pc:sldMk cId="2255434181" sldId="567"/>
            <ac:inkMk id="6" creationId="{0907963D-B3E9-F4BE-A7F0-AE3942704138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2255434181" sldId="567"/>
            <ac:inkMk id="9" creationId="{6A261C4D-A6D2-29C3-BFBE-F6AF214110AF}"/>
          </ac:inkMkLst>
        </pc:inkChg>
      </pc:sldChg>
      <pc:sldChg chg="addSp delSp mod">
        <pc:chgData name="Xing, Yuan" userId="8e574f13-7ac2-4b6b-bb29-c1f083e32c22" providerId="ADAL" clId="{B51DC484-FD46-4B9A-BA67-449AEE800D80}" dt="2023-01-24T16:52:34.530" v="10"/>
        <pc:sldMkLst>
          <pc:docMk/>
          <pc:sldMk cId="1901974024" sldId="569"/>
        </pc:sldMkLst>
        <pc:inkChg chg="del">
          <ac:chgData name="Xing, Yuan" userId="8e574f13-7ac2-4b6b-bb29-c1f083e32c22" providerId="ADAL" clId="{B51DC484-FD46-4B9A-BA67-449AEE800D80}" dt="2023-01-24T16:10:10.824" v="0" actId="478"/>
          <ac:inkMkLst>
            <pc:docMk/>
            <pc:sldMk cId="1901974024" sldId="569"/>
            <ac:inkMk id="3" creationId="{1A0AC938-58D4-7112-0E5A-2CC7A0618849}"/>
          </ac:inkMkLst>
        </pc:inkChg>
        <pc:inkChg chg="add">
          <ac:chgData name="Xing, Yuan" userId="8e574f13-7ac2-4b6b-bb29-c1f083e32c22" providerId="ADAL" clId="{B51DC484-FD46-4B9A-BA67-449AEE800D80}" dt="2023-01-24T16:52:34.530" v="10"/>
          <ac:inkMkLst>
            <pc:docMk/>
            <pc:sldMk cId="1901974024" sldId="569"/>
            <ac:inkMk id="5" creationId="{D6F7B531-80D2-FC42-6D9E-C7B2F98657F2}"/>
          </ac:inkMkLst>
        </pc:inkChg>
      </pc:sldChg>
      <pc:sldChg chg="addSp delSp mod">
        <pc:chgData name="Xing, Yuan" userId="8e574f13-7ac2-4b6b-bb29-c1f083e32c22" providerId="ADAL" clId="{B51DC484-FD46-4B9A-BA67-449AEE800D80}" dt="2023-01-24T17:09:09.318" v="11"/>
        <pc:sldMkLst>
          <pc:docMk/>
          <pc:sldMk cId="2149145841" sldId="572"/>
        </pc:sldMkLst>
        <pc:inkChg chg="del">
          <ac:chgData name="Xing, Yuan" userId="8e574f13-7ac2-4b6b-bb29-c1f083e32c22" providerId="ADAL" clId="{B51DC484-FD46-4B9A-BA67-449AEE800D80}" dt="2023-01-24T16:10:40.757" v="7" actId="478"/>
          <ac:inkMkLst>
            <pc:docMk/>
            <pc:sldMk cId="2149145841" sldId="572"/>
            <ac:inkMk id="3" creationId="{DAB81838-D7EF-B369-F58E-D9325134CA0F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2149145841" sldId="572"/>
            <ac:inkMk id="6" creationId="{B0BD4593-279C-6DF8-1D8D-027ACC3605B5}"/>
          </ac:inkMkLst>
        </pc:inkChg>
      </pc:sldChg>
      <pc:sldChg chg="addSp delSp mod">
        <pc:chgData name="Xing, Yuan" userId="8e574f13-7ac2-4b6b-bb29-c1f083e32c22" providerId="ADAL" clId="{B51DC484-FD46-4B9A-BA67-449AEE800D80}" dt="2023-01-24T17:09:09.318" v="11"/>
        <pc:sldMkLst>
          <pc:docMk/>
          <pc:sldMk cId="1288745614" sldId="609"/>
        </pc:sldMkLst>
        <pc:inkChg chg="del">
          <ac:chgData name="Xing, Yuan" userId="8e574f13-7ac2-4b6b-bb29-c1f083e32c22" providerId="ADAL" clId="{B51DC484-FD46-4B9A-BA67-449AEE800D80}" dt="2023-01-24T16:10:38.138" v="6" actId="478"/>
          <ac:inkMkLst>
            <pc:docMk/>
            <pc:sldMk cId="1288745614" sldId="609"/>
            <ac:inkMk id="4" creationId="{D9E30D9A-048B-1279-CD4D-A80EDE4561BA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1288745614" sldId="609"/>
            <ac:inkMk id="5" creationId="{23BC6C81-77BF-1379-3387-919827250BBA}"/>
          </ac:inkMkLst>
        </pc:inkChg>
      </pc:sldChg>
      <pc:sldChg chg="addSp delSp mod">
        <pc:chgData name="Xing, Yuan" userId="8e574f13-7ac2-4b6b-bb29-c1f083e32c22" providerId="ADAL" clId="{B51DC484-FD46-4B9A-BA67-449AEE800D80}" dt="2023-01-24T17:09:09.318" v="11"/>
        <pc:sldMkLst>
          <pc:docMk/>
          <pc:sldMk cId="1188311450" sldId="610"/>
        </pc:sldMkLst>
        <pc:inkChg chg="del">
          <ac:chgData name="Xing, Yuan" userId="8e574f13-7ac2-4b6b-bb29-c1f083e32c22" providerId="ADAL" clId="{B51DC484-FD46-4B9A-BA67-449AEE800D80}" dt="2023-01-24T16:10:29.575" v="4" actId="478"/>
          <ac:inkMkLst>
            <pc:docMk/>
            <pc:sldMk cId="1188311450" sldId="610"/>
            <ac:inkMk id="4" creationId="{19D64EB1-A74C-FF7B-6F90-B63F479F8AB2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1188311450" sldId="610"/>
            <ac:inkMk id="5" creationId="{07D4B119-2E4D-F7B7-C7E0-83E3F7F46E22}"/>
          </ac:inkMkLst>
        </pc:inkChg>
      </pc:sldChg>
      <pc:sldChg chg="addSp delSp mod">
        <pc:chgData name="Xing, Yuan" userId="8e574f13-7ac2-4b6b-bb29-c1f083e32c22" providerId="ADAL" clId="{B51DC484-FD46-4B9A-BA67-449AEE800D80}" dt="2023-01-24T17:10:13.739" v="12"/>
        <pc:sldMkLst>
          <pc:docMk/>
          <pc:sldMk cId="4080259533" sldId="621"/>
        </pc:sldMkLst>
        <pc:inkChg chg="del">
          <ac:chgData name="Xing, Yuan" userId="8e574f13-7ac2-4b6b-bb29-c1f083e32c22" providerId="ADAL" clId="{B51DC484-FD46-4B9A-BA67-449AEE800D80}" dt="2023-01-24T16:10:44.329" v="8" actId="478"/>
          <ac:inkMkLst>
            <pc:docMk/>
            <pc:sldMk cId="4080259533" sldId="621"/>
            <ac:inkMk id="2" creationId="{DA90951D-4F32-0A86-42B6-86A63B794D5A}"/>
          </ac:inkMkLst>
        </pc:inkChg>
        <pc:inkChg chg="del">
          <ac:chgData name="Xing, Yuan" userId="8e574f13-7ac2-4b6b-bb29-c1f083e32c22" providerId="ADAL" clId="{B51DC484-FD46-4B9A-BA67-449AEE800D80}" dt="2023-01-24T16:10:46.470" v="9" actId="478"/>
          <ac:inkMkLst>
            <pc:docMk/>
            <pc:sldMk cId="4080259533" sldId="621"/>
            <ac:inkMk id="3" creationId="{DAC457BD-6C06-8C08-0C63-D1BE1DE2FEC0}"/>
          </ac:inkMkLst>
        </pc:inkChg>
        <pc:inkChg chg="add">
          <ac:chgData name="Xing, Yuan" userId="8e574f13-7ac2-4b6b-bb29-c1f083e32c22" providerId="ADAL" clId="{B51DC484-FD46-4B9A-BA67-449AEE800D80}" dt="2023-01-24T17:09:09.318" v="11"/>
          <ac:inkMkLst>
            <pc:docMk/>
            <pc:sldMk cId="4080259533" sldId="621"/>
            <ac:inkMk id="6" creationId="{16EC3CFD-FEB1-462A-611D-DAD200A97F7A}"/>
          </ac:inkMkLst>
        </pc:inkChg>
        <pc:inkChg chg="add">
          <ac:chgData name="Xing, Yuan" userId="8e574f13-7ac2-4b6b-bb29-c1f083e32c22" providerId="ADAL" clId="{B51DC484-FD46-4B9A-BA67-449AEE800D80}" dt="2023-01-24T17:10:13.739" v="12"/>
          <ac:inkMkLst>
            <pc:docMk/>
            <pc:sldMk cId="4080259533" sldId="621"/>
            <ac:inkMk id="7" creationId="{BC0FB20B-9198-16D2-0D0A-C3C3689CB5A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37:1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16660 7847 1425 0,'0'0'313'0,"0"0"-12"0,0 0-40 15,0 0-43-15,0 0-78 16,0 0-68-16,-44-47-47 16,44 77-23-16,0 37 13 15,0 44 37-15,8 60 30 16,3 46 11-16,1 18-26 16,-2 5-15-16,9-14 1 15,0-3-23-15,4-2-12 0,-7 1-6 16,1 1-4-1,-8-6-8-15,-5-11-1 0,-4-12-5 16,0-15 5-16,-11-15 0 16,-9-13-57-16,-4-19-41 15,4-25-54-15,1-31-84 16,11-10-99-16,6-30-315 16,2-13-653-16</inkml:trace>
  <inkml:trace contextRef="#ctx0" brushRef="#br0" timeOffset="983.62">16916 7301 1279 0,'0'0'348'0,"0"0"-138"0,0 0-29 16,0 0-36-16,0 0-51 16,0 0 69-16,185 4 35 15,-34-4-38-15,79-22-44 16,49-4-29-16,22 5-30 15,6 10-22-15,-24 11-17 16,0 0-18-16,-1 16 1 16,-3 4-1-16,-12-2 6 15,-17-5 0-15,-29 0-5 16,-30-3-1-16,-46-4 0 16,-41-2-1-16,-38-4 0 15,-24 3 1-15,-11-3 0 16,-6 0 0-16,-10 0 0 0,-9 0 12 15,-6 0-6-15,0 0 0 16,0 0-6-16,0 0-1 16,0 0-13-16,0 1 4 15,0 2-5-15,0 6 15 16,0 3 0-16,0 7-1 16,0 6 0-16,-4 11 1 15,-5 12 1-15,1 17-1 16,0 29 17-16,6 42 5 15,2 49-2-15,10 30 2 16,19 27 19-16,4 3-1 16,0-5-13-16,1 8 11 15,1 0-16-15,1 0-6 16,1 9-5-16,6-3-4 16,4-9-7-16,2-12-6 0,-3-23 5 15,-5-8 0-15,-3-11 1 16,-7-8 1-16,-4-8-1 15,0-15 0-15,-6-32-1 16,-5-30-5-16,-3-32-22 16,-1-15-53-16,-3 1-62 15,-3-1-82-15,-6 6-72 16,-6-20-238-16,-13-12-321 0</inkml:trace>
  <inkml:trace contextRef="#ctx0" brushRef="#br0" timeOffset="1952.35">16749 11893 1045 0,'0'0'244'0,"0"0"20"15,0 0-29-15,0 0-65 16,0 0-38-16,0 0-1 16,0 0-19-16,-36-18-12 15,36 18-2-15,0 0-3 16,0 0-16-16,0 0-16 0,0 0-17 16,25 0-10-1,19 1 77-15,42 8 65 0,63-7-29 16,69-2-45-16,49 0-8 15,23 0-30-15,-1 4-16 16,-23 10-1-16,-15 2-5 16,-19 2-25-16,-19-4-2 15,-25-1-4-15,-23 0-5 16,-38-1 1-16,-31-2-3 16,-28-2-5-16,-5-1 1 15,11 0-2-15,11-1 2 16,13-2-1-16,-1-2 0 15,1-2-1-15,-4 0 0 16,-11 0 1-16,-17 0-1 16,-16 0 0-16,-17 0 1 15,-14 0-1-15,-2 0 1 0,-7 0-1 16,4 0 0-16,4 0 0 16,4 0 1-16,5 0 0 15,6 0 0-15,1-2-1 16,1 0 0-16,1 0-22 15,-5 1-22-15,-2-2-46 16,-4-1-93-16,-3-18-167 16,-7-1-332-16,-8-6-1118 0</inkml:trace>
  <inkml:trace contextRef="#ctx0" brushRef="#br0" timeOffset="2739.88">16965 8570 818 0,'0'0'858'16,"0"0"-573"-16,0 0 19 16,0 0-35-16,0 0-122 0,0 0-108 15,0 0-23-15,49 18 32 16,-27 40 24-16,1 9 1 16,-5-4-10-16,-1-4-29 15,-2-12-17-15,-1-10 27 16,-3-13 16-16,-4-12 8 15,2-12 5-15,6 0 42 16,8-26-14-16,12-22-53 16,8-16-48-16,-1-10-42 15,-2-2-141-15,-9 9-125 16,-8 7-64-16,-9 19-273 16,-10 12-220-16</inkml:trace>
  <inkml:trace contextRef="#ctx0" brushRef="#br0" timeOffset="3366.65">17447 8526 912 0,'0'0'372'0,"0"0"-112"16,0 0 11-16,0 0-33 15,0 0-49-15,60 120-42 16,-31-88-69-16,6-6-24 16,5-9-16-16,-2-12-11 15,0-5 0-15,-7-11 1 16,-4-22-2-16,-9-6-10 15,-10-4-4-15,-5 3-12 16,-3 6 0-16,-5 9 2 16,-15 14-1-16,-6 11-1 15,-5 0 0-15,-8 30-13 16,4 12 11-16,6 10 2 0,9 6-1 16,13 1 1-16,7-8 0 15,12-9-9-15,17-15 9 16,2-13 5-16,2-11 14 15,3-3 11-15,1-19 14 16,6-15-22-16,3-5-13 16,4-2-8-16,-6 5-1 15,-4 8 0-15,-13 10-2 16,-9 11-8-16,-7 7-3 16,-9 0-17-16,-2 12-23 15,0 15 28-15,0 6 21 16,-9 6 4-16,-7-1 6 15,1-7 0-15,2-4-6 16,1-11 0-16,10-10 0 0,2-6-1 16,0-4 1-16,28-26 22 15,15-14-21-15,15-9 0 16,9-3-1-16,3 6-1 16,-6 11 1-16,-13 12-1 15,-15 13-1-15,-12 12-11 16,-11 2-5-16,-6 18 15 15,-7 21 3-15,0 6 23 16,0 10 11-16,0 1-13 16,-4-1-14-16,-7-10-6 15,4-7-1-15,-2-10 0 0,5-14-74 16,4-14-145 0,0-23-137-16,0-14-408 0</inkml:trace>
  <inkml:trace contextRef="#ctx0" brushRef="#br0" timeOffset="4116.49">19086 8118 1341 0,'0'0'569'0,"0"0"-461"16,0 0 1-16,-64 164 84 16,14-42-58-16,-6 30-70 15,6-14-20-15,9-29-29 16,17-38-4-16,5-36-10 15,0-1 4-15,1-3-6 16,-2-12-10-16,7-17-11 0,-3-2 15 16,3-36 3-1,-1-14-28-15,3-12-2 0,2-3 12 16,2 8 14-16,5 10 7 16,0 15 21-16,2 18 13 15,0 13-34-15,4 1-21 16,19 7 2-16,12 13 17 15,17 7-4-15,10-5 6 16,7 0 8-16,3-4-7 16,-5-4 0-16,-11 1 0 15,-14 0-1-15,-18 3-10 16,-9-1-14-16,-8 4-1 0,-2 1 19 16,0 0 6-1,5 0 1-15,9-4-1 0,0-2 0 16,6-4 8-16,2-2-8 15,-1-5-1-15,1-5-9 16,7 0 10-16,1-3 0 16,7-15 7-16,3-6-1 15,1-4 0-15,0-5-4 16,-4-4-1-16,-6-6 6 16,-4 2-1-16,-8 1 9 15,-7 1 13-15,-10 8 9 16,-7 4 14-16,0 10 5 15,0 2-5-15,0 7-8 16,0 6-5-16,0 2-21 0,-5 0-17 16,1 4-11-16,-3 18 11 15,2 10 6-15,-1 10 13 16,6 11 2-16,0 7 18 16,0 4 12-16,2 6-18 15,14 0-18-15,1 2-8 16,1-1-5-16,-7 0-1 15,-6-8 5-15,-5-5 1 16,0-10-5-16,-5-10 4 16,-8-12 3-16,-5-12 6 15,-9-10 3-15,-10-4-18 16,-57-24-39-16,7-8-226 16,-7 1-471-16</inkml:trace>
  <inkml:trace contextRef="#ctx0" brushRef="#br0" timeOffset="4817.97">17988 10154 1088 0,'0'0'625'0,"0"0"-429"15,0 0-35-15,-103 133-5 16,79-65-42-16,1 3-30 15,4 2-27-15,0-4-32 16,7-8 9-16,-2-8-10 16,3-13-12-16,2-12-5 15,2-10 4-15,0-12 2 16,1-6 18-16,-3 0 13 16,3-18-22-16,5-10-15 15,1-8-7-15,1-3-1 16,25-1 1-16,0 5 0 0,6 7-1 15,-6 7 0-15,-3 11 0 16,-6 9-10-16,-1 1-5 16,-5 10-3-16,-3 15 2 15,-2 5 1-15,-6 6 1 16,0 1 14-16,-6-1 1 16,-8-4 1-16,-1-6 0 15,3-8 6-15,3-8-5 16,7-8 7-16,2-2 4 15,4-2 41-15,25-20-9 16,18-8-36-16,13-6-8 16,2-1-1-16,-2 10 0 15,-14 4 2-15,-15 12 7 0,-14 6-5 16,-5 5-4-16,-9 0-9 16,2 14 2-16,-5 11 7 15,0 5 0-15,0 6 9 16,-2 2-4-16,-12 0-5 15,-3-2-60-15,3-3-77 16,3-2-145-16,7-10-229 16,4-10-227-16</inkml:trace>
  <inkml:trace contextRef="#ctx0" brushRef="#br0" timeOffset="5832.22">18554 10659 717 0,'0'0'562'0,"0"0"-295"15,0 0 11 1,0 0-11-16,-29-108-68 0,7 108-91 16,-5 0-83-16,-5 27-24 15,-4 7-1-15,1 5 2 16,4 2 4-16,9-3-6 16,6-6 1-16,13-7-1 15,3-12-46-15,8-9-62 16,21-4 50-16,9-10 45 15,6-16 11-15,5-6-24 16,-3-1 11-16,-3 4 15 16,-9 5 0-16,-12 7-1 15,-9 12 1-15,-8 5-10 16,-5 0-24-16,0 5-13 0,0 13 35 16,0 5 12-16,0-3 0 15,0-1-19-15,8-4-62 16,8-9-37-16,5-6 46 15,2 0 66-15,3-10 6 16,-2-11 66-16,-4 4 9 16,-9 0 7-16,-5 7 22 15,-6 7-29-15,0 3-72 16,0 0-3-16,0 0-28 16,-5 13 27-16,-2 4 1 15,-3-2-6-15,3 2 5 16,5-3 0-16,2-2-6 15,0-5-11-15,16-7-7 16,13 0 25-16,11-1 0 0,6-21 6 16,8-7 1-16,0-11-7 15,2-6 0-15,-7-14 0 16,8-31 7-16,-9-6-7 16,-2-14 6-16,-5 1 0 15,-18 32-6-15,-2 8 39 16,-13 25 48-16,-5 26 73 15,-3 17 1-15,0 2-113 16,-3 29-47-16,-10 24-1 16,-3 15 19-16,-1 14 6 15,-5 9 10-15,-1-1-9 16,-4-7-17-16,3-6-7 0,-2-15-1 16,1-12 0-1,4-14 5-15,8-11-6 0,7-15 0 16,6-10 1-16,0 0 38 15,2-18-17-15,18-8-22 16,9-1 0-16,2-1-6 16,0 9 0-16,-2 2-2 15,-6 12-13-15,-7 5-3 16,-8 0-8-16,-3 19-9 16,-5 8 5-16,0 5 21 15,0 1 14-15,4 2 1 16,4-5-8-16,9-3-17 0,5-8-11 15,4-7 18 1,8-10 8-16,6-2 9 0,6-2 1 16,6-16 6-16,0-4-4 15,-8 2 4-15,-11 1 0 16,-10 8 0-16,-13 3-5 16,-7 6 26-16,-3 0 22 15,0 2-16-15,0 0-24 16,0 0-9-16,2 0 6 15,3-4-6-15,-1-2-8 16,5-5-56-16,7-4-116 16,-1-1-146-16,-1 3-506 0</inkml:trace>
  <inkml:trace contextRef="#ctx0" brushRef="#br0" timeOffset="6332.81">20024 10650 727 0,'0'0'302'16,"0"0"-176"-16,0 0 49 16,0 0-33-16,0 0-11 15,0 0 10-15,122-4-22 16,-110-6 23-16,-12 0 12 0,0 3-37 15,-7 7-37 1,-17 0-48-16,-5 0-30 0,-2 17-2 16,4 0-1-1,7 2-17-15,4-1-1 0,9-5 7 16,7-3 0-16,0-3-10 16,0-5 22-16,3-2 39 15,8 0 41-15,2 0 3 16,-4 0-3-16,-4 0-28 15,-1 0-31-15,-4 0-21 16,2 0-14-16,-2 6-6 16,0 15 10-16,0 6 10 15,0 4 1-15,0 12 18 16,-15 1 5-16,1 5-10 16,-1 1-7-16,-3 0 17 15,-2-4-6-15,-2-4 7 16,-1-9 6-16,1-10-1 0,-5-9-12 15,0-8 8 1,-8-6-11-16,-5 0-15 0,-31-31-103 16,8 0-154-16,5-9-509 15</inkml:trace>
  <inkml:trace contextRef="#ctx0" brushRef="#br0" timeOffset="7115.33">15557 9066 734 0,'0'0'498'15,"0"0"-245"-15,0 0 0 16,0 0-10-16,0 0-70 16,0 0-18-16,0 0-33 0,9 0-42 15,25 0 33-15,12 0 26 16,16-4-35-16,9-1-49 15,7-2-25-15,-2-1-10 16,-6-1-19-16,-10 1-1 16,-14 1-19-16,-10-1-89 15,-5-9-92-15,-11 0-162 16,-7 0-368-16</inkml:trace>
  <inkml:trace contextRef="#ctx0" brushRef="#br0" timeOffset="7365.18">16092 8726 1209 0,'0'0'507'0,"0"0"-304"0,0 0-101 16,0 0 37-16,0 0 12 15,131 37-21-15,-85-7-4 16,0 3-23-16,-11 4-40 15,-6 1-33-15,-11 0-5 16,-7-1-7-16,-11 5-5 16,0-3-2-16,-8 1 2 15,-24 1-13-15,-17 1-54 16,-55 18-159-16,10-10-276 16,5-8-270-16</inkml:trace>
  <inkml:trace contextRef="#ctx0" brushRef="#br0" timeOffset="9547.53">21154 8774 1079 0,'0'0'481'16,"0"0"-174"-16,0 0 36 16,0 0-30-16,0 0-133 15,0 0-71-15,78-43 7 16,-23 41-20-16,5 2-33 16,5 0-29-16,-7 0-13 0,-4 6-15 15,-3-3-6 1,-2-3-31-16,0 0-101 0,13-12-155 15,-10-11-281-15,-12-5-371 16</inkml:trace>
  <inkml:trace contextRef="#ctx0" brushRef="#br0" timeOffset="9798.04">21698 8399 1109 0,'0'0'710'15,"0"0"-526"-15,0 0-56 16,0 0-41-16,0 0 105 16,0 0-67-16,144 135-21 15,-101-91-44-15,-5 2-23 0,-12 2-13 16,-8 1-10-16,-11-5 0 16,-7 2 0-16,0-4-7 15,-14 0 5-15,-15 2-12 16,-31 24-113-16,4-9-162 15,1-9-326-15</inkml:trace>
  <inkml:trace contextRef="#ctx0" brushRef="#br0" timeOffset="10486.69">20904 10542 1207 0,'0'0'600'0,"0"0"-420"0,0 0 26 16,0 0 72-16,165 0-87 15,-74 0-18-15,12 0-30 16,4 0-44-16,-3 0-42 15,-9 0-24-15,-5 0-8 16,-16 0-16-16,-11 0-9 16,-10-3 6-16,-11-3-6 15,-6-2-56-15,-5 2-79 16,-6 0-110-16,-10 2-221 0,-8 1-231 16</inkml:trace>
  <inkml:trace contextRef="#ctx0" brushRef="#br0" timeOffset="11049.34">21864 10365 377 0,'0'0'1280'0,"0"0"-903"15,0 0-10-15,0 0-82 16,0 0-121-16,0 0-110 15,0 0-11-15,100 42 20 16,-46-10-8-16,1 3-26 16,-2 3-10-16,-5 0-7 15,-10-1-6-15,-9-2-5 16,-11-1 0-16,-11-4 1 16,-7 0 5-16,0-3-5 15,-23-4-1-15,-10 1-1 16,-5-2 0-16,-5-4-95 15,-13-4-115-15,12-7-139 16,6-4-422-16</inkml:trace>
  <inkml:trace contextRef="#ctx0" brushRef="#br0" timeOffset="47957.21">14538 7094 644 0,'0'0'412'0,"0"0"-4"16,0 0-48-16,0 0-6 15,20-124-17-15,-20 102-60 0,0 2-39 16,-6 2-42-16,-14 4-63 15,-9 4-53-15,-13 8-41 16,-16 2-27-16,-16 10-12 16,-8 22-1-16,-5 14-5 15,9 6 5-15,11 6 0 16,16 2-5-16,17-3 5 16,17-7-1-16,15-7-8 15,2-3 1-15,24-3 2 16,23-5 7-16,15-2 2 15,16-2 4-15,6-2 4 16,1-1-4-16,-14 0-6 0,-15 3 0 16,-17 2-1-1,-20 1-18-15,-12 1-5 0,-7 0 4 16,-5 0 13-16,-19 1 6 16,-10-6 0-16,-3-1 0 15,-5-8-1-15,-6-4-13 16,0-5-9-16,-4-6-23 15,-1-3-31-15,0 0-53 16,-3 0-54-16,0-3-87 16,-6-14-109-16,12 3-225 15,17-3-35-15</inkml:trace>
  <inkml:trace contextRef="#ctx0" brushRef="#br0" timeOffset="48256.85">14135 6856 1008 0,'0'0'497'16,"0"0"-229"-16,0 0-2 16,0 0-14-16,0 0-78 15,0 0-122-15,0 0-52 16,2 32 0-16,-2 83 71 15,-15 45 53-15,-9 19-50 16,-1-4-32-16,8-16 11 16,7-27-21-16,8-23-18 15,2-25-7-15,0-22-5 0,0-12-2 16,0 5-96 0,12-1-104-16,11-8-113 0,0-18-254 15,2-24-267-15</inkml:trace>
  <inkml:trace contextRef="#ctx0" brushRef="#br0" timeOffset="48482.82">15058 7331 415 0,'0'0'1207'0,"0"0"-961"0,0 0-92 15,-140 136-15-15,108-28-19 16,12 1-26-16,12-11-37 16,8-12-29-16,0-16-16 15,4 7-12-15,-4 26-113 16,0-26-238-16,0-16-712 0</inkml:trace>
  <inkml:trace contextRef="#ctx0" brushRef="#br0" timeOffset="49072.34">14283 9457 1151 0,'0'0'383'15,"0"0"-130"-15,-129-11-49 16,70 11-46-16,-1 12-72 16,4 17-18-16,7 9-3 15,11 2-3-15,14 2-11 16,15 0 10-16,9 0-9 15,23-2 7-15,25 0-5 16,14 1 25-16,12-3 9 16,0 2-21-16,-8-2-26 15,-12-4-26-15,-19 0-14 16,-16-4-1-16,-16-2 1 0,-3 2 5 16,-24-2 4-1,-20-2 4-15,-12 0 6 0,-8-2-12 16,-7-1-8-16,3-8-29 15,6-4-94-15,11-10-89 16,4-17-128-16,14-16-332 16,10-14-898-16</inkml:trace>
  <inkml:trace contextRef="#ctx0" brushRef="#br0" timeOffset="49287.84">14295 9385 709 0,'0'0'931'0,"0"0"-529"0,0 0-107 16,0 0-170-16,0 0-89 15,-35 116 30-15,12-20 3 16,0 28-36-16,2 27-24 16,3 3-8-16,7-9 0 15,1-32-1-15,0-29-78 16,-3 1-165-16,4-29-247 15,0-6-400-15</inkml:trace>
  <inkml:trace contextRef="#ctx0" brushRef="#br0" timeOffset="49755.35">14764 9585 1232 0,'0'0'405'0,"0"0"-126"16,0 0-162-16,0 0-10 15,-130 120 22-15,88-54-27 16,5 6-46-16,8-3-28 15,6-9-19-15,10-8-7 16,8-14-1-16,5-12 1 0,0-14-1 16,12-12 14-16,19 0 50 15,15-13 57-15,15-17-34 16,17 3-36-16,7 1-7 16,-2 8-12-16,-8 10-27 15,-15 8-6-15,-18 4-1 16,-15 24-10-16,-12 8 9 15,-12 11 2-15,-3 4 0 16,-12 8 6-16,-21-4 3 16,-9 2-2-16,-10-3 1 15,-10-8-5-15,-5-8-3 16,-7-10-54-16,1-10-73 0,-16-18-92 16,18-12-158-1,13-22-351-15</inkml:trace>
  <inkml:trace contextRef="#ctx0" brushRef="#br0" timeOffset="49910.19">14721 9745 1194 0,'0'0'587'16,"0"0"-248"-16,0 0-64 16,134-16-154-16,-89 16-85 15,4 6-26-15,8 8-10 16,42 0-127-16,-15-3-256 15,-10-7-1257-15</inkml:trace>
  <inkml:trace contextRef="#ctx0" brushRef="#br0" timeOffset="50591.29">14365 11365 1139 0,'0'0'644'16,"0"0"-295"-16,0 0-15 16,0 0-63-16,0 0-87 0,0 0-97 15,-118-65-53-15,66 65-19 16,-3 12-3-16,-8 12-6 16,5 5-6-16,3 6-1 15,10 2 0-15,14 0 0 16,11 1-6-16,15-3 5 15,5 1-7-15,27-3 3 16,23 4 6-16,14-1 2 16,16 1 7-16,5 2-2 15,2 3-6-15,-9 0-1 16,-13 0 0-16,-19-4 0 16,-17-3 0-16,-23-6-1 15,-6-3 1-15,-30-2 0 0,-27-2 11 16,-36-4 1-16,-34-8-3 15,4-6-8-15,13-4-1 16,14 0-51-16,26-4-78 16,2-11-75-16,11-32-131 15,22 5-214-15,22-8-185 0</inkml:trace>
  <inkml:trace contextRef="#ctx0" brushRef="#br0" timeOffset="50809.35">14251 11275 1048 0,'0'0'591'0,"0"0"-255"15,0 0-91-15,0 0-116 0,0 0-47 16,-12 141 72-16,2-31-48 16,-7 35-61-16,-4-9-30 15,3-24-14-15,3-30 8 16,3-27-8-16,1 4-1 15,-2 6-71-15,-3 13-140 16,5-20-296-16,3-18-335 0</inkml:trace>
  <inkml:trace contextRef="#ctx0" brushRef="#br0" timeOffset="51058.54">14710 11444 838 0,'0'0'935'15,"0"0"-628"-15,0 0-149 16,0 0-122-16,0 0-35 16,11 116 24-16,-11-22-6 15,0 0-6-15,-8 5-1 16,-21 1-3-16,-9-19-3 15,-7 0-6-15,-11 10-127 16,10-25-217-16,12-18-497 0</inkml:trace>
  <inkml:trace contextRef="#ctx0" brushRef="#br0" timeOffset="51438.57">15093 11660 1292 0,'0'0'616'0,"0"0"-300"16,0 0-20-16,0 0-83 15,0 0-143-15,0 0-70 16,0 0 0-16,-64 116 1 16,59-47-1-16,5-3 0 15,0-11 0-15,7-7-1 16,13-15 0-16,7-12-5 15,4-14 6-15,7-7 12 0,6-10 18 16,8-24 10-16,1-16 29 16,-6-10-5-16,-12-8-4 15,-14 2-12-15,-21 12-14 16,-9 15 17-16,-38 17-25 16,-18 18-26-16,-8 4-1 15,4 15-6-15,15 9-7 16,17 2-92-16,16-1-54 15,15 0-42-15,6-5-66 16,4-7-119-16,11-8-390 0</inkml:trace>
  <inkml:trace contextRef="#ctx0" brushRef="#br0" timeOffset="119341.7">11785 7215 1224 0,'0'0'600'16,"0"0"-329"-16,0 0 0 15,0 0-5-15,0 0-58 16,0 0-63-16,-41 16-42 0,33 8-22 16,-8 9-18-16,-13 20-27 15,-14 11-18-15,-17 12-18 16,-6-4-641-16,3-12 641 16,17-10 33-16,21-9-33 15,19-11-18-15,6-7 7 16,17-6 1-16,16-13-14 15,8-4-9-15,-1-8 12 16,-2-19-22-16,-9-6-37 16,-7-1-101-16,-7 4-142 15,-5 8-182-15,-4 8-155 0</inkml:trace>
  <inkml:trace contextRef="#ctx0" brushRef="#br0" timeOffset="122354.27">11711 7299 628 0,'0'0'228'0,"0"0"-46"0,0 0 16 16,0 0-54-16,0 0-53 15,0 0-24-15,111-22 1 16,-97 19 8-16,0-4 17 16,-4 1 17-16,0 0 0 15,-6-2-10-15,1-1 7 16,-3 2 3-16,0-2-24 16,0 2-21-16,-2-1-7 15,0 1-17-15,0 4-6 16,0 0-4-16,0 3-10 15,-4 0-3-15,-15 3-12 16,-7 15-6-16,-6 2 2 0,-3 6 13 16,-5 4-7-16,2 3 3 15,3 2-2-15,-2 5 0 16,4 2 1-16,2 5-1 16,2 0 2-16,5 0 10 15,6 1-2-15,9-4-12 16,5-2-6-16,4-2 1 15,0-3-2-15,0-3 2 16,11-7-1-16,0-3 0 16,3-2 5-16,-2-4-5 15,7-1 6-15,-2-3 1 16,8-6 7-16,4-2-2 16,8-6 11-16,8 0 9 15,6-14-8-15,1-13-13 0,-1-4 2 16,-7-6-4-16,-6-6 1 15,-10 2 7-15,-7-5 15 16,-10 2 7-16,-7-4-13 16,-4 2-9-16,0-1-9 15,0 5-8-15,-12 4 1 16,-4 4-1-16,-4 8 8 16,-3 5-9-16,-1 0 1 15,-2 6 0-15,-3 4 1 16,-2 4-2-16,0 0 0 15,2 3 0-15,-1 4-1 16,6 0 1-16,1 0-20 16,4 0-65-16,3 0-100 0,-3 15-137 15,9-5-329-15,1 1-682 0</inkml:trace>
  <inkml:trace contextRef="#ctx0" brushRef="#br0" timeOffset="124369.99">12039 9932 1350 0,'0'0'402'16,"0"0"-119"-16,0 0 29 15,0 0-18-15,0 0-124 16,0 0-73-16,-15 6-55 16,-2 26-26-16,-7 14 49 15,-7 12 9-15,-7 12 1 0,-4 8-22 16,-5 7-1 0,-3-3-14-16,0-3-19 15,0-4-4-15,2-6 0 16,5-7 1-16,5-10-4 15,11-10-3-15,8-10-8 0,7-14 0 16,8-8 0-16,2-8 0 16,0-2 5-16,2 0-6 15,0 0-9-15,-2-8-97 16,-3-15-183-16,1 0-319 16,-1-2-380-16</inkml:trace>
  <inkml:trace contextRef="#ctx0" brushRef="#br0" timeOffset="134003.04">12635 7367 373 0,'0'0'816'0,"0"0"-606"0,0 0-33 15,0 0-15-15,0 0-45 16,0 0-3-16,-75-58-4 15,69 54-5-15,1 0-15 16,3 2-9-16,-1 2-7 16,1 0-11-16,2 0-17 15,-4 0-20-15,-3 0-14 16,-4 6-12-16,-7 14 0 16,-4 8-1-16,-2 8 1 15,-1 6 1-15,3 5 5 16,3 0-4-16,6 0-1 0,5-8 0 15,3 0 6 1,5-7-7-16,0-4 1 0,0-2 5 16,5-5-5-16,3-2 0 15,5-5 1-15,1 0-1 16,4-4-1-16,4-4 9 16,5-4-2-16,6-2 7 15,1 0 4-15,3-11 0 16,0-6-3-16,-5-3 13 15,-2-4 11-15,-6 0-5 16,-4-2 12-16,-6-2-4 16,-7-2-6-16,-5-6-8 15,-2-3-8-15,0 1-7 16,-9 1-1-16,-11 0-3 16,-5 6 3-16,-4 6 6 15,-4 5-9-15,-5 6-7 16,0 6-1-16,2 2-1 0,3 2 0 15,6 2 0-15,7 2 0 16,4 0 0-16,10 0-1 16,1 0-5-16,3 0 0 15,2 0-9-15,0 0-80 16,0 0-70-16,0 0-66 16,0 0-88-16,0 8-201 15,0-2-299-15</inkml:trace>
  <inkml:trace contextRef="#ctx0" brushRef="#br0" timeOffset="136666.96">11152 10100 1154 0,'0'0'379'0,"0"0"-91"16,0 0-64-16,0 0 53 15,0 0-55-15,0 0-66 16,-20-72-53-16,9 72-40 16,-4 0-23-16,-4 6-15 15,-3 17-13-15,-4 14-11 16,-1 12 8-16,2 8-3 0,3 8-5 15,7-5-1-15,5-4 1 16,10-11 0-16,0-8 0 16,14-11-1-16,11-9 0 15,6-10 1-15,4-7-1 16,1 0 9-16,4-12-1 16,-3-14-1-16,0-10 1 15,-6-6-2-15,-7-8-5 16,-8-4 7-16,-8 1-7 15,-8 3 7-15,0 6-7 0,-6 8 0 16,-15 6 5 0,-2 7-5-16,-2 6-1 0,-4 5 0 15,0 4-1-15,2 4 0 16,2 2-6-16,3 2 6 16,7 0-23-16,2 0-39 15,5 8-55-15,6 2-78 16,2 1-134-16,14-5-224 15,3-5-257-15</inkml:trace>
  <inkml:trace contextRef="#ctx0" brushRef="#br0" timeOffset="138269.14">11154 11470 1415 0,'0'0'540'0,"0"0"-337"0,0 0-48 16,0 0-16-16,-71 104 37 15,33-38 1-15,-11 11-53 16,-5 3-22-16,-1-2-29 16,4-4-28-16,3-11-24 15,11-10-19-15,8-10 5 16,7-10-7-16,8-8-60 16,6-7-99-16,5-8-105 15,3-10-121-15,13-3-250 16,8-12-155-16</inkml:trace>
  <inkml:trace contextRef="#ctx0" brushRef="#br0" timeOffset="138652.96">11435 11694 1232 0,'0'0'636'0,"0"0"-361"15,0 0 6-15,0 0-49 16,0 0-126-16,0 0-75 15,0 0-25-15,-103 97-5 16,72-33 8-16,6 0-8 16,15-7 0-16,10-8-1 15,8-12 0-15,28-13 1 0,15-14-1 16,12-10 21 0,6-3 8-16,0-25 6 0,-6-14 34 15,-13-9-15-15,-12-6 3 16,-13-5-2-16,-19 3-10 15,-6 5-13-15,-17 12-5 16,-16 15-6-16,-13 12-11 16,0 12-5-16,-1 3-5 15,3 0-2-15,8 9 1 16,9 3 0-16,9-2-26 16,10-4-72-16,8-2-73 15,0-4-95-15,47 0-119 16,3-16-228-16,6-6-856 0</inkml:trace>
  <inkml:trace contextRef="#ctx0" brushRef="#br0" timeOffset="-214227.05">22363 7483 1498 0,'0'0'400'0,"0"0"-70"16,0 0-6-16,0 0-85 16,-118-36-76-16,99 30-19 15,-1 1-36-15,9 5-36 16,-6 0-32-16,2 0-21 16,-3 17-19-16,-1 9 0 15,-2 8 0-15,5 10 0 16,8 3-1-16,5 3 1 15,3 0 0-15,11-4-8 16,18-6-69-16,14-10-49 0,10-14-38 16,9-14-47-16,6-2-40 15,3-27-87-15,-4-12-5 16,7-34 8-16,-19 7-51 16,-12 5-28-16</inkml:trace>
  <inkml:trace contextRef="#ctx0" brushRef="#br0" timeOffset="-213842.55">22758 7032 588 0,'0'0'503'16,"0"0"-177"-16,0 0 57 16,0 0-45-16,0 0-42 0,0 0-98 15,0 0-106 1,-29-28-65-16,10 90 27 0,-8 19 85 16,-2 13-24-16,-3 6-33 15,1 0-23-15,4-3-25 16,1-7-11-16,1-8-8 15,4-10-14 1,6-13 11-16,5-15-11 0,2-16 0 16,8-16 0-16,0-12 10 15,0-11 24-15,25-31-8 16,12-16-27-16,13-12 0 16,1-2-1-16,0 7 1 15,-8 14 0-15,-12 14 1 16,-11 15 0-16,-9 10-1 15,-2 12 0-15,-5 0-23 16,1 14-15-16,-1 19 15 16,1 9 14-16,-5 8 8 0,0 6-1 15,0 4 2-15,0-1 0 16,-2-5-26-16,2-7-88 16,0-6-79-16,17-11-60 15,21-10-85-15,47-20-185 16,-9-9-102-16,-1-16-523 0</inkml:trace>
  <inkml:trace contextRef="#ctx0" brushRef="#br0" timeOffset="-212979.63">23302 7682 725 0,'0'0'565'0,"0"0"-269"16,0 0-8-16,0 0-42 16,-134-30-69-16,92 44-61 15,-2 16-20-15,1 8-3 0,5 2-19 16,11 0-23-16,12-5-21 15,5-6-9-15,10-8-2 16,0-7-10-16,10-10-9 16,16-4 9-16,12 0 21 15,7-24 6-15,4-6-6 16,2-6-18-16,-6-3-3 16,-8 5-2-16,-5 4-6 15,-10 9 0-15,-9 4 0 16,-7 7 13-16,-2 6-4 15,-4 4-2-15,0 0-8 16,0 0-26-16,0 6-17 16,-6 12 18-16,0 2 25 15,2 2 1-15,1-3 0 16,3 0 0-16,0-5-1 0,0-1-5 16,0-6 4-16,5-1 0 15,3-2-8-15,6-2 8 16,4-2 1-16,5 0 5 15,7 0 3-15,1-6-2 16,3-6-5-16,-5-2 6 16,-4-4-1-16,-7-4 0 15,-7-8 5-15,-5-4 4 16,-6-3-8-16,0-1 1 16,0 6-1-16,-2 9 1 15,-5 9 10-15,1 7 7 16,-2 7-25-16,4 0-1 0,2 12-25 15,-2 15 20-15,-1 6 6 16,1 9 2-16,2-1 7 16,0 1 1-16,2-2-2 15,-2-4-8-15,2-6 2 16,-4-5-1-16,4-10 1 16,0-5 3-16,0-7-5 15,0-3 0-15,0-3 25 16,0-21-25-16,4-10-7 15,13-8-20-15,5-3-6 16,10-2-2-16,-3 5 4 16,0 7 20-16,-8 9 10 15,-7 11 1-15,-7 4 0 0,-3 10 7 16,-4 1-7-16,0 0-1 16,2 6-24-16,2 12 13 15,2 3 12-15,-4 6 0 16,2 3 1-16,3 1 5 15,-3-2-5-15,6-3 0 16,-2-2 0-16,4-5 1 16,3-6-2-16,2-3 0 15,2-3-18-15,3-7 3 16,0 0-25-16,2 0-81 16,3 0-96-16,17-17-122 15,-7 4-274-15,-2-2-792 0</inkml:trace>
  <inkml:trace contextRef="#ctx0" brushRef="#br0" timeOffset="-212248.77">24233 7646 628 0,'0'0'722'0,"0"0"-453"16,0 0 19-16,0 0-49 16,0 0-68-16,6-124-39 15,-6 105-18-15,-2 4-11 16,-11 2-22-16,-5 10-26 16,-7 3-30-16,-4 0-25 15,-6 13-1-15,-1 15 0 16,-1 5 1-16,6 4 0 15,8 2 0-15,8-4 0 0,10-4-1 16,5-8 1-16,0-6-9 16,11-7 1-16,5-10 8 15,4 0 20-15,2-4 56 16,2-19 24-16,1-4-30 16,-5-1-17-16,-1 2-4 15,-7 3 7-15,-5 8 2 16,-5 5 11-16,-2 7-12 15,0 3-30-15,0 0-27 16,0 11-27-16,-9 17-8 16,-7 14 27-16,-3 16 8 15,-4 14 1-15,-1 10 5 16,-1 9 0-16,1 1 3 0,-5-2-9 16,0-6 0-1,-4-3-7-15,-6-9 7 0,2-10 6 16,-3-12-5-16,4-12 8 15,3-12 2-15,2-12 7 16,4-14 1-16,0 0-1 16,0-14 0-16,2-20-18 15,8-16-63-15,8-12-94 16,9-12-123-16,18-33-214 16,15 21-117-16,5 10-241 0</inkml:trace>
  <inkml:trace contextRef="#ctx0" brushRef="#br0" timeOffset="-211866.7">24333 7606 1187 0,'0'0'572'16,"0"0"-475"-16,0 0 64 16,0 0 8-16,0 0-60 15,0 0-29-15,134 124-23 16,-98-105-11-16,-1-11 0 15,-6-5 9-15,-6-3 6 16,-4-10 61-16,-4-14 21 16,-3-8-54-16,-5-1-25 15,-7 0-19-15,0 2-5 16,-2 8 5-16,-18 5-6 16,-7 8-9-16,-4 10-19 0,-10 0-11 15,1 14-7-15,1 16 5 16,3 6 1-16,5 4 0 15,8 4 1-15,5 0 9 16,10 2 2-16,3-2-1 16,5-3-1-16,0-4-7 15,15-5-2-15,17-4-14 16,12-3-60-16,15-8-58 16,39-17-120-16,-11 0-347 15,-10 0-1223-15</inkml:trace>
  <inkml:trace contextRef="#ctx0" brushRef="#br0" timeOffset="-207783.69">22288 11432 1497 0,'0'0'379'0,"0"0"-161"15,0 0-82-15,0 0-28 16,0 0 58-16,-14 144-8 16,32-87-58-16,4-3-47 15,4-10-23-15,-3-10-9 16,0-12-10-16,-5-11-10 16,-5-11 0-16,-2 0 11 15,1-15 16-15,-2-17-1 16,-1-1-4-16,-1 4-10 15,-4 7-2-15,-2 13-11 16,-2 9-9-16,0 6-30 0,2 24-7 16,0 15 32-16,0 9 14 15,5 6 1-15,3 1-1 16,2-10 1-16,1-10 0 16,4-14-1-16,-5-11 0 15,2-12 2-15,-3-4 17 16,3-14 52-16,3-24-13 15,6-14-30-15,4-10-28 16,6 0-46-16,3 6-133 16,17 4-152-16,-9 18-297 15,-6 11-243-15</inkml:trace>
  <inkml:trace contextRef="#ctx0" brushRef="#br0" timeOffset="-207383.48">23157 11707 664 0,'0'0'931'16,"0"0"-607"-16,0 0 4 16,0 0-46-16,-89-113-113 15,66 113-69-15,-3 0-70 16,-5 26-24-16,-3 12-4 16,2 11 7-16,3 1 3 15,10 2-2-15,7-4-4 16,10-6-5-16,2-12-1 15,2-8-1-15,17-11-8 0,3-11-5 16,5-3 14-16,2-25 13 16,0-10 8-16,-1-6-3 15,-5 0-3-15,-5 8-3 16,-10 10-3-16,-3 11 12 16,-5 15 21-16,0 0-42 15,0 23-9-15,0 17 9 16,0 8 22-16,0 2-5 15,0-4-8-15,0-10-8 16,0-10 1-16,0-11-2 16,8-12-25-16,6-3-51 15,1-7-44-15,8-26-26 16,15-34-157-16,-7 4-220 16,-4 1-263-16</inkml:trace>
  <inkml:trace contextRef="#ctx0" brushRef="#br0" timeOffset="-207323.5">23157 11707 960 0</inkml:trace>
  <inkml:trace contextRef="#ctx0" brushRef="#br0" timeOffset="-207213.8">23157 11707 960 0,'120'-124'679'0,"-109"124"-535"0,7 0 30 0,13 0 152 0,11 0-73 0,6 0-107 16,5 0-79-16,-2 0-43 16,3 0-24-16,-5 0-16 15,-5 0-116-15,-8-19-156 16,-12 2-294-16,-16 0-259 0</inkml:trace>
  <inkml:trace contextRef="#ctx0" brushRef="#br0" timeOffset="-206347.21">23603 11300 1129 0,'0'0'686'0,"0"0"-458"15,0 0-48-15,0 0-94 16,-52 119 108-16,15-26-42 15,-21 34-49-15,2-4-20 16,6-10-22-16,13-19-37 16,22-32-13-16,3 0-11 15,10-5-12-15,2-23-40 0,20-21-41 16,18-13-25 0,9-19 84-16,8-30 34 0,5-11 0 15,0-10 7-15,-6-4-1 16,-12 6 0-16,-13 12 2 15,-11 16 32-15,-11 18 48 16,-7 14 14-16,0 8-64 16,0 3-38-16,0 21-13 15,0 11 13-15,0-2 1 16,8 2-1-16,19-9-6 16,12-8-6-16,3-12 12 15,2-6 10-15,-1-6 3 16,-5-21 4-16,-9-4 2 15,-12-5 4-15,-8 3-7 16,-9 3 17-16,0 7 6 0,-16 9-11 16,-15 10-10-1,-6 4-18-15,-9 18-1 0,-2 19 0 16,4 10 0-16,7 9-7 16,14-2 2-16,15-4-4 15,8-5-1-15,21-12 1 16,26-9-6-16,12-13 3 15,13-11 13-15,8-11 0 16,2-25 6-16,-1-12-5 16,-8-13 9-16,-4-1-8 15,-11-8 5-15,-11 4 1 16,-13 6-1-16,-15 10 2 16,-9 10 0-16,-8 12 6 0,-2 15 6 15,0 9 14 1,-2 4-35-16,-10 11-8 0,-3 25-6 15,-6 15 13-15,-1 14 0 16,0 10 1-16,2 7 0 16,5 0-1-16,1-5 0 15,5-11 1-15,3-8 0 16,-2-10 1-16,4-10-1 16,0-13 1-16,-1-8-1 15,3-11 1-15,-2-6 10 16,0-4 17-16,-6-23-16 15,6-16-12-15,2-9-1 16,2-9-10-16,0-1-2 16,20 6 12-16,5 7-7 15,8 16 8-15,9 7 6 0,7 12 1 16,9 4-6-16,-1 8 0 16,-1 2-1-16,-8 0-60 15,-13 18-160-15,-12 4-287 16,-13-6-423-16</inkml:trace>
  <inkml:trace contextRef="#ctx0" brushRef="#br0" timeOffset="-202280.55">22368 9751 1134 0,'0'0'399'0,"0"0"-57"15,0 0-29-15,0 0-18 0,0 0-91 16,0 0-79-16,0 0-55 16,0-8-33-16,3 43 37 15,1 12 48-15,-4 14-23 16,0 9-18-16,-4 6-9 15,-14 6-32-15,-5 3-20 16,-2-8-11-16,4-8 1 16,-4-13-9-16,7-14 5 15,5-14-5-15,6-14 5 16,5-12 1-16,2-2 14 16,0-13 20-16,9-24-26 15,20-15-15-15,11-9-14 16,9-5 2-16,2 7-1 0,-1 13 7 15,-7 13 4 1,-6 14-11-16,-8 17 1 0,-10 2-9 16,2 9-14-16,-6 20-1 15,-4 9 9-15,-4 4-1 16,-5 3 13-16,-2-2-1 16,-9-3 7-16,-20-6 9 15,-8-6 0-15,-11-9 12 16,-1-2-3-16,3-7-9 15,4-4 0-15,8 0-63 16,11-3-87-16,10-2-80 16,11-1-44-16,14 0-91 15,19-16-230-15,9-2-684 0</inkml:trace>
  <inkml:trace contextRef="#ctx0" brushRef="#br0" timeOffset="-201980.39">22928 10137 1294 0,'0'0'409'0,"0"0"-129"0,0 0-106 16,0 0-52-16,-114 81-51 15,85-37-37-15,8 3-22 16,8-3-12-16,9-6 0 16,4-8-11-16,4-12 1 15,21-10 9-15,9-8 1 16,10-6 76-16,5-23 13 15,2-9 3-15,0-10-2 0,-11 1-4 16,-9-1-17-16,-15 1-2 16,-16 9 7-16,0 6-24 15,-29 11-35-15,-15 8-15 16,-7 11-9-16,-1 2-84 16,4 4-94-16,2 15-121 15,17 0-162-15,12-5-148 0</inkml:trace>
  <inkml:trace contextRef="#ctx0" brushRef="#br0" timeOffset="-201905.8">22928 10137 929 0</inkml:trace>
  <inkml:trace contextRef="#ctx0" brushRef="#br0" timeOffset="-201785.5">22928 10137 929 0,'-35'13'696'0,"47"-13"-404"0,13 0-24 0,15 0-52 0,20-6-58 0,33 2-32 0,34-2-27 16,-4 3-40-16,-13-2-37 15,-21 3-22-15,-32-2-39 16,-8 1-101-16,-33-10-175 16,-16 3-224-16,-7-4-275 0</inkml:trace>
  <inkml:trace contextRef="#ctx0" brushRef="#br0" timeOffset="-201351.09">23142 9980 544 0,'0'0'799'0,"0"0"-624"16,0 0 15 0,0 0 41-16,0 108-50 0,0-58-37 15,0 5-36-15,0 1-60 16,0-4-29-16,6-8-13 16,5-10-6-16,3-10 0 15,-1-12-19-15,5-12-8 16,4 0 27-16,5-20 22 15,8-22 0-15,8-14-7 16,2-15-9-16,3-6 1 16,-3-2-5-16,-10 10 5 15,-8 17-5-15,-11 15 13 16,-12 21 62-16,-4 14 3 16,0 2-78-16,-14 34 7 0,-11 16-9 15,-12 16 24-15,-1 14 11 16,1 4 10-16,3 1-27 15,12-9-8-15,9-14 4 16,5-14-8-16,8-14-6 16,0-12 0-16,0-11 0 15,14-11 0-15,7 0 15 16,3-7 12-16,5-8-27 16,-3-3-60-16,-3-7-111 15,-8 7-219-15,-3 2-554 0</inkml:trace>
  <inkml:trace contextRef="#ctx0" brushRef="#br0" timeOffset="-200700.16">24019 9882 1472 0,'0'0'611'0,"0"0"-290"16,0 0-108-16,0 0-121 0,0 0-91 15,0 0 41-15,-38 144 12 16,16-69-29-16,-7 11-14 15,0 1-4-15,0-6-6 16,4-10 5-16,6-10-6 16,5-17-19-16,7-12-31 15,7-16-12-15,0-12-4 16,5-4 40-16,17-9 26 16,14-19 1-16,1-6 1 15,4-2 8-15,-10 7-2 16,-9 6 4-16,-8 11-2 15,-12 9-10-15,-2 3-9 16,0 15-27-16,-4 10 28 16,1 2 7-16,3 3-23 0,5-7-45 15,26-9 8 1,9-10 36-16,7-4 25 0,1-12 10 16,-2-17 64-16,-7-9 20 15,-7-6-2-15,-14-5-17 16,-12 0-18-16,-6 7 4 15,-6 11 3-15,-23 10-25 16,-14 15-22-16,-6 6-7 16,-9 14-9-16,0 22 1 15,7 12 5-15,9 2 5 16,15 1-12-16,16-1 10 16,11-6-1-16,9-7-1 15,21-7-1-15,9-7-7 0,4-6-31 16,1-6-83-16,22 2-128 15,-12-7-339-15,-8 0-868 0</inkml:trace>
  <inkml:trace contextRef="#ctx0" brushRef="#br0" timeOffset="-200203.66">23074 10887 922 0,'0'0'653'0,"0"0"-314"16,0 0 29-16,0 0-72 16,0 0-92-16,0 0-84 15,0 0-78-15,-75-63-42 16,68 88-11-16,3 4 11 16,4 3-1-16,0 2-9 15,4-6-26-15,18-3-27 16,3-10 10-16,1-8 15 0,3-7 24 15,-4-2 14-15,-2-21 12 16,-10-3 12-16,-7 1 8 16,-6-1 30-16,0 5 5 15,-11 6-7-15,-9 6-17 16,-5 7-22-16,-2 2-20 16,1 4-1-16,2 15-1 15,3 0-57-15,8 3-95 16,9-2-48-16,6-6-126 15,22-6-291-15,5-6-840 0</inkml:trace>
  <inkml:trace contextRef="#ctx0" brushRef="#br0" timeOffset="-199882.48">23765 10736 1121 0,'0'0'528'0,"0"0"-269"15,0 0-17-15,0 0-61 16,-136-27-83-16,100 50-31 16,3 11 3-16,4 7-18 15,4 10-15-15,6 5-7 16,-2 2 3-16,1 4-15 0,-2-1-11 15,2-5 2-15,-2-6-1 16,0-4-8-16,2-10 0 16,-1-7 0-16,4-12-24 15,1-7-19-15,-1-7-27 16,-10-3-64-16,6-19-161 16,4-7-290-16</inkml:trace>
  <inkml:trace contextRef="#ctx0" brushRef="#br0" timeOffset="-199707.65">23275 10958 1521 0,'0'0'634'16,"0"0"-261"-16,0 0-88 16,0 0-116-16,0 0-74 0,0 0-51 15,131 3-44-15,-79 4-32 16,35 0-161-16,-12-6-303 15,-2-1-481-15</inkml:trace>
  <inkml:trace contextRef="#ctx0" brushRef="#br0" timeOffset="-65286.16">6769 14999 1512 0,'0'0'282'15,"0"0"-195"-15,0 0 37 16,0 0 16-16,0 0-16 0,0 0-31 16,-20-108 24-16,30 82-1 15,-2-5-4-15,3-1-8 16,1 1 1-16,0-4-26 15,5-1-19-15,2-2-18 16,8-2-15-16,6-3-9 16,9-2-6-16,10-3-2 15,6-2-1-15,7-3 9 16,1 3 8-16,1 0 8 16,-5 2 1-16,-6 4 1 15,-6 6 2-15,-11 6 0 16,-7 8-5-16,-8 5-9 15,-3 7-8-15,-4 7-10 16,1 5-6-16,-1 0-1 16,6 5-5-16,4 20-1 0,2 8 6 15,4 9 2-15,1 11-1 16,-3 3 0-16,0 6 6 16,-2 0-6-16,-2 5 0 15,-5 6 0-15,-2 2 0 16,-6 1 1-16,-6 8 0 15,-1 7 8-15,-3-2-8 16,-2 0 0-16,1 0 0 16,2-8 1-16,-1-3-1 15,3-1 5-15,1-4-5 16,4 2 1-16,3-4-1 16,1 1 5-16,1-8-5 0,4-4 1 15,-1-4-1-15,2-3-1 16,2-9 0-16,3-8-1 15,0-4 0-15,2-6 0 16,0-4 0-16,-2-4 1 16,-1-4-1-16,-1-6 1 15,-3-4 1-15,-1-4 0 16,-4 0 0-16,5 0 7 16,1-17 4-16,8-10 0 15,5-7-11-15,6-8 7 16,3-7-7-16,3-5 7 15,4-3-7-15,-6 0 1 16,-1 2-1-16,-5-4 5 0,-5-2-5 16,-1-2 0-1,0-12 8-15,6-25-8 0,16-38 5 16,13-27-6-16,4-7 2 16,-9 34 5-16,-16 45-5 15,-17 39 4-15,-4 9 1 16,2-3-6-16,6-8-1 15,5-4 1-15,0 2 0 16,3 8-1-16,1 6 0 16,1 8-1-16,-3 12-1 15,-7 12 1-15,-3 12-8 16,-3 0-2-16,-7 19-5 16,3 20 10-16,-4 14 6 0,0 8 0 15,1 13 0-15,1 23-2 16,3 23-5-16,1 30 7 15,-5 6 0-15,-9-9 0 16,-5-8 1-16,-8-18 8 16,0-4-9-16,0-1 1 15,0 1 5-15,4-21-5 16,7-16 0-16,3-16 1 16,-1-6 4-16,7 8-6 15,4 11-6-15,5-3 5 16,5-6 0-16,2-13 1 15,1-11 0-15,5-18 0 16,10-16 0-16,10-10 14 16,34-32-2-16,41-35 1 15,33-21-2-15,-12 7 2 0,-29 10 8 16,-42 25-6-16,-24 7-4 16,6-7-10-16,9-12 7 15,7-12-7-15,-8-2 0 16,0-8 1-16,-6 4-1 15,-5-1 1-15,-1 10 7 16,-7 8-9-16,-6 15 1 16,-13 7-1-16,-5 12 0 15,-5 6 0-15,-7 8 0 16,-1 1 0-16,-2 1 0 16,-1 8 0-16,-3 1-1 15,4 0-8-15,1 14-2 0,-3 14 5 16,4 16 5-16,0 6-5 15,2 12 6-15,1 8-1 16,8 7 1-16,3-1-1 16,8-4 1-16,1-2 0 15,4-8 0-15,-2-3 0 16,-4-9 0-16,-6-6-2 16,-5-12 1-16,-7-6 0 15,-8-12 1-15,-3-6-1 16,1-8 1-16,1 0 0 15,10-22 12-15,15-22-3 16,20-29-7-16,27-42-1 16,15-24 5-16,-7 0-6 0,-24 24-1 15,-27 33 0-15,-17 25 1 16,0-9 0-16,6-25 1 16,12-28 0-16,8-24-1 15,-5 8 0-15,-3 29 0 16,-14 38 1-16,-6 34 0 15,-2 5-1-15,-1 8 0 16,-2 2-1-16,-1 12-5 16,-1 7 4-16,7 0-8 15,6 0 1-15,10 18 3 16,12 4 5-16,9 8 0 16,12 10 1-16,6 8-2 15,5 10 1-15,0 10 0 16,-4 9 1-16,-4 4 0 15,-8-1 1-15,-9-1-1 0,-9-7 1 16,-9-5-1-16,-6-10 0 16,-7-7 0-16,-2-6 0 15,-7-7 0-15,-5-7-1 16,-1-10 1-16,-1-4 1 16,-1-10-1-16,6-6 0 15,19 0 8-15,37-19 1 16,51-29-9-16,59-33 0 15,33-24 0-15,-1-5 0 16,-31 4-30-16,-58 30-87 16,-44 26-122-16,-26-12-131 15,-31 13-291-15,-10-1-853 0</inkml:trace>
  <inkml:trace contextRef="#ctx0" brushRef="#br0" timeOffset="-18332.07">18569 14178 1521 0,'0'0'399'0,"0"0"-190"16,0 0 28-16,0 0-50 15,0 0-29-15,0 0-63 16,-20-57-17-16,20 57-20 0,0 0 7 16,0 0-18-16,-2 1-15 15,2 26-32-15,-6 35 0 16,-3 46 43-16,-10 49-1 15,-5 21-21-15,0 1-6 16,1-40-6-16,7-40-8 16,5-29-1-16,-2-12 1 15,0 6 0-15,-3 6 5 16,-1-1-6-16,5-9-15 16,1-14-28-16,2-11-35 15,3-13-40-15,1-13-66 16,1-21-95-16,-1-16-82 0,0-20-562 15</inkml:trace>
  <inkml:trace contextRef="#ctx0" brushRef="#br0" timeOffset="-16715.88">18587 13889 933 0,'0'0'339'0,"0"0"-185"16,0 0 30-16,0 0-4 16,0 0 4-16,0 0-34 15,0 0 27-15,0 1-2 16,0-1-43-16,0 0-40 15,5 0-29-15,12 0-15 16,10 0 4-16,8 0 11 16,13 0 6-16,5-1-2 15,8 1-10-15,5 0 1 16,10 0 7-16,8 0-17 16,8 0-11-16,8 0-16 15,7 0-3-15,2 0-6 16,1 0-2-16,-2 0-2 0,-2 0-2 15,-9 0-5-15,-7-6 4 16,-15 0 1-16,-15 1-4 16,-13 3 4-16,-11 2-5 15,-11 0 0-15,-4 0 1 16,-3 0 4-16,-3 0-6 16,-1 0 1-16,-1 0-1 15,-3 0 1-15,-1 0-1 16,-5 0 1-16,-2 0-1 15,-2 0 0-15,0 0 0 0,0 0 1 16,0 0-1 0,0 4 0-16,0 0-2 0,0 4 2 15,0 4 1-15,0 4 7 16,0 4-2-16,0 8-5 16,-2 0 7-16,-2 9 4 15,-3 5 3-15,1 10 7 16,-2 4-2-16,0 6-2 15,-1 4-6-15,-3 6-2 16,1-3-8-16,-2 5 10 16,2-1-2-16,2 6 1 15,0-8-2-15,2 1-2 16,0-6 5-16,1-6-3 16,2-4 2-16,-1-10 4 15,-2-6-2-15,3-4-2 0,-1-6-2 16,1-2-2-16,2 3-5 15,-2-3 5-15,1-1 1 16,1 1-7-16,2-3 7 16,0 0-8-16,0-6 1 15,0 4 5-15,0-6-5 16,0-3 5-16,0-4-5 16,0 2 0-16,0-8-1 15,0 0 1-15,0-2 0 16,0 0 0-16,0-2 1 15,0 0 4-15,0 0-5 16,0 0 7-16,0 0 1 16,0 0 1-16,0 0-1 15,0 0-7-15,0 0 4 16,0 0-5-16,0 0 0 0,0 0 1 16,0 0 5-16,0 0-5 15,0 0 7-15,0 0-8 16,0 0 5-16,0 0-5 15,0 0 1-15,0 0 8 16,0 0 1-16,0 0-4 16,0 0-5-16,0 0 4 15,0 0 0-15,0 0-5 16,0 0 5-16,0 0-4 16,0 0-1-16,0 0 1 15,0 0-2-15,0 0 0 16,0 0-1-16,0 0-8 0,0 0 1 15,0 6-1-15,-2-2 3 16,2 0 6-16,0 7-1 16,-2-1 1-16,2 1-1 15,-3 3 1-15,1 2 0 16,-1 0 0-16,-1 5 0 16,2-8 0-16,-2 6 0 15,1-6 0-15,-1 2 1 16,2 1-1-16,-2-2 0 15,1-3 0-15,-2 4 0 16,3-1 0-16,0-1 0 16,0-1-1-16,0-1 1 15,-1-1 0-15,1-2-1 0,2 1-5 16,-2-7-1 0,2-2-11-16,-2 0-41 0,0 0-52 15,-2 0-73-15,-19-25-152 16,0 3-451-16,-1-10-1203 0</inkml:trace>
  <inkml:trace contextRef="#ctx0" brushRef="#br0" timeOffset="-14894.16">20156 15771 510 0,'0'0'292'0,"0"0"-197"15,0 0-77-15,0 0-18 16,0 0-21-16,0 0-174 0</inkml:trace>
  <inkml:trace contextRef="#ctx0" brushRef="#br0" timeOffset="-14635.1">20156 15771 830 0</inkml:trace>
  <inkml:trace contextRef="#ctx0" brushRef="#br0" timeOffset="-11133.83">20156 15771 830 0,'33'4'291'16,"-35"-4"-86"-16,2 0-17 0,0 0-56 0,0 0-23 0,0 0-21 15,0 0 21-15,0 0-1 16,0 0 1-16,0 0 2 16,0 0-2-16,0 0-3 15,7 0 2-15,3 0-17 16,4 0-18-16,4 0 12 16,4 0-6-16,5 0-14 0,4 0-3 15,5 0 3-15,4 0-2 16,5-4-15-16,-1-1-9 15,3 1-3-15,-1 3-4 16,-3 1 1-16,-5 0-4 16,-3 0-8-16,-1 0-2 15,-3 0 7-15,2 0-2 16,3 0 3-16,5 0 7 16,5 0 2-16,5-7-6 15,0-4-12-15,-2 3-3 16,-7 0-4-16,-8-1-2 15,-7 7-3-15,-9-2 1 16,-3 4 4-16,-3 0-5 16,1 0 1-16,1 0 1 15,0-3-2-15,9 3 0 0,0 0 1 16,0-4 2 0,2 0-1-16,-4 2 5 0,-4 2-2 15,-3 0-10-15,-3 0 1 16,-2 0-2-16,-2 0 1 15,1 0-1-15,1 0 1 16,5 0-1-16,3 0 1 16,6 0 1-16,-1 0-1 15,3 0-1-15,-6 0 1 16,2 2-1-16,-6 2-1 16,1 0 1-16,-1-1 1 15,3-3 0-15,5 4-1 16,6-4 0-16,8 0 1 15,8 2 0-15,2-2-1 0,1 0 7 16,-5 0-7-16,-7 3 0 16,-7-1 0-16,-12-2 0 15,-3 4 0-15,-8-4 0 16,-1 0 0-16,-3 0 1 16,0 0 0-16,3 4-1 15,2-4 0-15,1 0 0 16,3 4 0-16,5-2 1 15,-1 2-1-15,4 0 1 16,-1 0-1-16,-5 1 0 16,-2-5-1-16,-4 2 1 15,0-2 0-15,-3 3-1 16,0-3 0-16,0 2 1 16,1-2-2-16,2 0 2 15,0 0 0-15,1 0 0 0,-1 0 1 16,0 0-1-16,-2 0 1 15,-1 0 0-15,-4 0 0 16,2 0 0-16,-2 0 0 16,0 0 0-16,0 0 0 15,0 0 0-15,0 0-1 16,0 0-1-16,0 0-14 16,0 0 0-16,0 0 1 15,0 0 5-15,0 0 3 16,0 0 5-16,0 0 1 15,0 0 0-15,0 0 1 0,0 0-1 16,0 0-6-16,0 0-3 16,0 0-11-16,0 0-4 15,0 0 3-15,0 0 9 16,0 0 2-16,0 0 8 16,0 0-4-16,0 0 5 15,0 0 0-15,0 0-5 16,0 0 5-16,0 0 0 15,0 0 0-15,0 0 1 16,0 0 0-16,0 0 1 16,0 0 1-16,0 0-1 15,0 0-1-15,0 0 0 16,0 0 0-16,0 0-1 0,0 0-1 16,-2 0 1-16,-7 0-10 15,0 0 5-15,0 0-1 16,0 0 5-16,0 0-4 15,2 0 5-15,3 0-1 16,2 0 1-16,2 0 0 16,0 0 0-16,0 0 0 15,0 0-1-15,0 0 2 16,0 0-1-16,0 0 1 16,0 0 0-16,0 0-1 15,0 0 1-15,0 0 0 16,0 0-2-16,0 0 1 15,0 0-7-15,0 0 7 16,0 0 0-16,0 0 0 16,0 0 1-16,0 0-1 0,0 0 1 15,0 0 0 1,0 0 0-16,0 0 0 0,0 0 0 16,0 0 1-16,0 0 0 15,0 0 0-15,0 0-1 16,0 0 0-16,0 0-1 15,0 0 0-15,0 0 1 16,0 0-1-16,0 0 0 16,0 0 0-16,2 0-5 15,4 0 5-15,2 0 1 16,1 0 1-16,-1 0-1 16,1 0 1-16,3 0 0 0,-2 0 0 15,1 0-1-15,1 0 1 16,-1 0 5-16,0-2-5 15,-2-1 1-15,0 1-1 16,-3-3 5-16,-2 5-4 16,2-6 4-16,-5 2-5 15,2 0 8-15,-1 0-3 16,-2-4 3-16,0-3-1 16,0-6-2-16,0-5 0 15,0-8-5-15,0-2-1 16,0-8 0-16,-5-4 0 15,5-3 0-15,0-9 0 16,0-4 1-16,0-2-1 16,12-10 1-16,15-21-1 15,2 5-1-15,2-6 1 0,0 4 0 16,-8 14 6-16,-4 3 3 16,-6 11-8-16,-6 8 8 15,-2 6-8-15,-5 2 7 16,0-1-7-16,0 6 0 15,0 0 7-15,0 10-7 16,0 4-1-16,0 11 0 16,0 4 2-16,-3 4 8 15,1 4-2-15,0-4-1 16,0 1-1-16,-1 1-5 16,2-7 0-16,-1 3-1 15,-2-3 0-15,2 2 0 16,0-1 0-16,0 0 0 0,-2 2 0 15,-1-3 0 1,3-2 0-16,-2 3 0 0,0-3 0 16,-2 2 0-16,2-3 0 15,0-3-1-15,-2 2 0 16,5-6 0-16,-3 1-1 16,2 3 1-16,-3-2 1 15,3 7-1-15,-1 4 0 16,1 2 0-16,0 4 1 15,2 1-1-15,0 3 0 16,0 0-1-16,0 0 1 16,-2 0-1-16,2 0 2 15,0 0-1-15,0 0 1 0,0 0-1 16,0 0 0-16,0 0-8 16,0 0 1-16,0 0 1 15,0 0-1-15,0 0 2 16,0 0 5-16,0 0-10 15,0 0-2-15,0 1 2 16,0 6 2-16,0 4 2 16,0 1-5-16,0 1 1 15,16-1 4-15,3 1 7 16,12 1 0-16,12-2 1 16,11-1 7-16,15-3-7 15,10-3 10-15,31 0-5 16,-8-1-5-16,6-3 1 15,19-1 4-15,-1 3 0 0,32 1-6 16,5-2 1-16,-12-1 11 16,-10 4-3-16,-14 1-8 15,-20-2 0-15,-20 2 0 16,-21 2 5-16,-5-7-5 16,8 6-1-16,2-2 0 15,5 0 0-15,-16 0 1 16,-13-2 5-16,-11-2-5 15,-10 2 0-15,-5-1 1 16,-4-2 4-16,-3 0-6 16,-3 2 6-16,-5-2-5 0,1 0-1 15,-5 0 0 1,-2 2 0-16,3-2 0 0,-3 0-1 16,0 0 1-16,0 0-1 15,0 0 0-15,2 0 1 16,0 0 2-16,1 0-2 15,-1 0 1-15,0 0 0 16,0 0 0-16,-2 0-1 16,2 0 0-16,-2 0 0 15,0 0 0-15,4 0-1 16,3 0-5-16,3 0 5 16,-2 0-5-16,1 0 6 15,0 0-1-15,-2 0 0 16,-1 0 0-16,-3 0 0 15,0 0 0-15,2 0-5 16,3 0 5-16,-2 0-1 0,1 0 1 16,-3 0-1-16,0 0 1 15,-2 0 0-15,-2 0 0 16,0 0-5-16,0 0-3 16,0 0-2-16,0 0-1 15,0 0 2-15,0 0-5 16,0 0 4-16,-2 0 5 15,-2 0 6-15,0 0 0 16,1 0 2-16,-1 4-2 16,0-4 1-16,2 0 5 15,-4 0 2-15,2 0-7 0,0 0-1 16,2 0 2 0,2 0-2-16,0 0 1 0,0 0 0 15,0 0-1-15,0 0 0 16,0 0-1-16,0 0-4 15,0 0 5-15,0 0-8 16,0 0 7-16,0 0-8 16,0 0-3-16,0 0-15 15,0 2-23-15,0 4-22 16,6 4 35-16,4-3 8 16,0 4 10-16,1-5 7 15,-1-2 6-15,-4 0 5 16,1-2 0-16,-3 0 1 15,0 2-1-15,4-4 1 0,-4 0 2 16,0 0-1-16,1 0 0 16,1 0 1-16,1 0-1 15,0 0 7-15,0 0-8 16,-5 0 6-16,0 0 1 16,-2 0 2-16,0 0 10 15,0 0 2-15,0 0-13 16,0 0-8-16,0 2 0 15,0 5-7-15,0 1-1 16,-7 9 7-16,1 8 1 16,-6 6 0-16,1 7 9 15,-2 12-3-15,-3 0 2 0,-4 12 5 16,1 1 8 0,-6 1 0-16,-2 4-12 0,-4 5 6 15,0-1 2 1,-1-2-2-16,6-1-5 0,0-2-2 15,8-6-7-15,1-5 7 16,4-4 1-16,6-7-8 16,1 4 8-16,1-6-1 15,3 2-7-15,0-2 5 16,0 1-5-16,2-5 7 16,0 1-7-16,0 5 0 15,0-9 1-15,0 4 4 16,0-1-5-16,4-2 0 15,5-5 0-15,0 2 1 0,-2-7-2 16,-1-4-15-16,-1-5-28 16,-3-3-46-16,-2-8-75 15,0-3-133-15,-9-8-209 16,-9-14-234-16,1-14-845 0</inkml:trace>
  <inkml:trace contextRef="#ctx0" brushRef="#br0" timeOffset="-10522.74">23512 14214 725 0,'0'0'562'0,"0"0"-323"0,0 0 41 16,0 0-33-16,0 0-76 15,0 0-69-15,0 0-65 16,0 0-28-16,35-49-9 16,-33 49-28-16,-2 12-98 15,0 19-127-15,-12-4-236 16,-5 2-657-16</inkml:trace>
  <inkml:trace contextRef="#ctx0" brushRef="#br0" timeOffset="-10394.2">23547 14762 1033 0,'0'0'266'0,"0"0"-193"15,0 0-73-15,0 0-190 16,0 0-926-16</inkml:trace>
  <inkml:trace contextRef="#ctx0" brushRef="#br0" timeOffset="-10265.45">23502 15199 1330 0,'0'0'343'0,"0"0"-221"15,0 0-122-15,0 0-1 16,0 0-253-16,0 0-405 0</inkml:trace>
  <inkml:trace contextRef="#ctx0" brushRef="#br0" timeOffset="-10150.31">23549 15466 886 0,'0'0'324'0,"0"0"-49"16,0 0-55-16,0 0-134 16,0 0-86-16,0 0-6 15,-134 95-240-15,94-85-731 0</inkml:trace>
  <inkml:trace contextRef="#ctx0" brushRef="#br0" timeOffset="-9157.93">19226 16681 1189 0,'0'0'563'15,"0"0"-448"-15,0 0-33 16,0 0 3-16,0 0-26 15,0 0-15-15,-119 145-24 16,90-97-12-16,0 2-8 16,4-6-5-16,7 11-90 15,7-11-237-15,11-14-479 0</inkml:trace>
  <inkml:trace contextRef="#ctx0" brushRef="#br0" timeOffset="-8734.19">20975 16914 1386 0,'0'0'572'0,"0"0"-491"15,0 0-40-15,0 0-7 16,0 0-22-16,0 0-11 16,-64 130 2-16,82-95-2 15,9-3 0-15,8-6 0 16,7-8 24-16,6-8 33 16,9-10 28-16,10 0 10 15,4-18 9-15,5-18-5 0,-4-5-9 16,-10-3-16-16,-14-6-17 15,-19 3 3-15,-19-3-15 16,-10 5-7-16,-20 4-10 16,-22 16-10-16,-10 3-13 15,-2 12-5-15,4 1-1 16,5 5-30-16,9 4-118 16,5 0-119-16,13 0-236 15,7 0-234-15</inkml:trace>
  <inkml:trace contextRef="#ctx0" brushRef="#br0" timeOffset="-8391.75">23284 16866 1564 0,'0'0'622'0,"0"0"-369"16,0 0-31-16,0 0-122 15,0 0-71-15,0 0-15 16,0 0-5-16,-73 110-2 16,44-69-7-16,-1-2-44 15,6 2-98-15,11 9-148 16,8-14-237-16,5-7-440 0</inkml:trace>
  <inkml:trace contextRef="#ctx0" brushRef="#br0" timeOffset="-8187.09">24177 16848 1852 0,'0'0'382'0,"0"0"-273"16,0 0 35-16,-116 110-74 15,97-56-70-15,0 31-36 16,6-17-225-16,2-10-425 0</inkml:trace>
  <inkml:trace contextRef="#ctx0" brushRef="#br0" timeOffset="12410.28">6857 14658 1126 0,'0'0'304'0,"0"0"-150"16,0 0 44-16,0 0-37 16,0 0-44-16,0 0-37 15,-38-38-12-15,35 38 3 16,1 0-15-16,-5 9-40 0,-2 16-15 15,-4 7 9-15,2 9-1 16,0-6-8-16,1 0 5 16,3-8-5-16,6-10 0 15,-1-7 0-15,2-10 6 16,0 0 23-16,0-18 59 16,0-18-31-16,0-13-39 15,6-16-8-15,6-8-4 16,1-3-1-16,1 4 2 15,-4 13 2-15,-3 20 14 16,-1 12-2-16,-3 17 0 16,-3 10-22-16,0 0-8 15,0 19-3-15,0 8 10 16,0 8-6-16,-7-2 6 16,-2-2 1-16,3-6 1 0,2-6-1 15,1-9 1-15,3-8-1 16,0-2 12-16,0-10 15 15,0-24-6-15,0-14-15 16,7-11 0-16,3 1-5 16,2 10 0-16,-5 12 0 15,-3 17 29-15,-1 19-4 16,-3 0-26-16,0 17-14 16,0 15 14-16,0 8 0 15,0 2 0-15,-5-3 1 16,3-10-1-16,2-7 0 15,0-10 0-15,0-8 0 0,0-4 6 16,0-10 17-16,4-14-8 16,9-8-14-16,1 0 5 15,-1 6-5-15,0 6-1 16,-5 10 0-16,-2 10-7 16,-4 0-17-16,2 6 11 15,1 14 4-15,-1-2 8 16,1 0 0-16,-2-6 0 15,1-8 1-15,0-4-1 16,5 0 1-16,5-4 11 16,5-20-10-16,2 0 5 15,-1 2-1-15,-7 6-5 16,-4 10-1-16,-9 6-8 0,0 2-7 16,0 20 5-16,0 10 5 15,-11-4 6-15,2 3 0 16,5-8-1-16,1-6 1 15,3-13 0-15,0-4-1 16,18-8 1-16,9-19 7 16,4-5-6-16,-2 2 0 15,-4 3 6-15,-10 10-7 16,-7 11 0-16,-4 6-10 16,-4 0-6-16,0 22 7 15,0 0 8-15,0 0 0 16,0-2 0-16,2-8 0 15,15-12-6-15,10 0-1 16,13-14 8-16,5-17 9 16,1-4-4-16,-5 5-4 0,-15 10 0 15,-12 11 11-15,-14 9 5 16,0 6-17-16,-14 21-6 16,-10 7 6-16,3 2 0 15,11-4 0-15,10-10-1 16,2-9-11-16,29-13 2 15,15 0 10-15,6-26 1 16,0-5 9-16,-10 3-8 16,-13 6-1-16,-14 10 5 15,-8 11 14-15,-7 1-20 16,0 7-7-16,-2 13 7 16,-8 3-1-16,10-6 1 15,0-7-9-15,8-6-20 16,20-4 17-16,13-10 12 15,-2-11 0-15,-1-6 0 0,-9 5 8 16,-14 8-8-16,-7 10 9 16,-8 4 2-16,0 0-11 15,-5 18-8-15,-6 0 7 16,6-2 1-16,5-4-1 16,0-6-13-16,18-6 2 15,16-3 12-15,3-16 1 16,1-3 5-16,-9 2-6 15,-11 8 6-15,-11 8 5 16,-7 4 5-16,-2 4-16 0,-21 25-6 16,-4 4 6-16,1 3 0 15,4 2-1-15,6 0 1 16,9-9-6-16,7-3-8 16,0-6-7-16,0-2-5 15,9-2 11-15,1 5 3 16,-6 6 4-16,-4 4 2 15,0 18 6-15,-4 5-1 16,-13 9 0-16,2 1-4 16,6-2 5-16,9-10 0 15,0-10-1-15,14-14-33 16,10-10 8-16,3-8 19 16,-8-6 6-16,-2 2 0 0,-11 6-8 15,-6 6 3 1,0 8 6-16,0 11 1 0,-8 4 14 15,-4 4-9-15,3-5-6 16,7-6 1-16,2-6-1 16,0-6 1-16,0-8-1 15,0 0 0-15,0 2 0 16,0 12 0-16,-2 11-1 16,-19 11 1-16,-5 11 0 15,-3 2 0-15,5-3 0 16,12-3 0-16,12-18 0 15,0-11-1-15,20-12 0 16,12-14 0-16,-1-2 1 16,-4 0 6-16,-10-2-4 15,-7 2 8-15,-10 0 11 0,0 21-21 16,-21 14 7-16,-4 5 14 16,4 5-11-16,11-13-10 15,10-7 0-15,10-12 0 16,30-13 0-16,12-5 12 15,7-16 1-15,-1-2-7 16,-9 6 5-16,-18 9 0 16,-16 8-11-16,-15 0 1 15,0 25 13-15,-21 8 43 16,-6 1 4-16,2-2-19 16,9-6-27-16,14-13-14 15,2-8-1-15,24-5 0 0,14-5 13 16,5-8-5-16,-3-1-7 15,-11 10-1-15,-9 4-6 16,-11 0-4-16,-9 18 7 16,0 6 3-16,0 2 2 15,0-10-1-15,0-2 0 16,4-12 0-16,32-2 1 16,18-16 14-16,14-14-7 15,11-10-7-15,-2 5 4 16,-10 2-6-16,-20 13 0 15,-20 10 1-15,-25 10-1 16,-2 0-1-16,-22 18 1 16,-12 4 23-16,1 3 8 0,6-2-14 15,11-4-16-15,13-13-1 16,3-6-1-16,6 0-11 16,19-19 12-16,3-10 8 15,-3 4-7-15,-5-2 5 16,-11 6-6-16,-5 6 6 15,-4 9 0-15,0 3-6 16,0 3 0-16,-2 0-1 16,2-8 1-16,0-5-1 15,0-10 1-15,18-18-13 16,9-16 1-16,1-19 10 16,0-1 1-16,-7 11 1 15,-9 14-1-15,-10 24 1 16,-2 14-1-16,0 14-4 15,-9 0-7-15,-2 5 4 0,5 4 2 16,3-5 5 0,3-4-8-16,0 0 3 0,13-18 6 15,6-9 6-15,-2-4-5 16,-3 0 6-16,-8 9-5 16,-6 8 5-16,0 4 2 15,0 6-7-15,0 0-2 16,0-2 0-16,4-6-1 15,13-10-8-15,6-14-24 16,6-8 11-16,0-9 13 16,-4 8 8-16,-11 3 1 15,-10 13 1-15,-4 15 6 0,0 8 5 16,-12 6-12 0,2 0-6-16,1 0 6 0,5 0-2 15,4 0-10-15,0 0 2 16,6-19 10-16,11-12 0 15,2-9 1-15,-4-8 7 16,-8-4 0-16,-5 3-2 16,-2 13-5-16,0 8 10 15,-9 11-10-15,0 7-1 16,5 2 0-16,4-1-1 16,0-5 0-16,20-13-7 15,14-12-7-15,8-9 5 16,1-4 10-16,-6 5 0 0,-12 12 7 15,-16 13 1 1,-9 15 16-16,0 7-5 0,-19 0-19 16,-4 8-6-16,7 7-2 15,3-7 7-15,13-2-13 16,0-6-7-16,10 0 5 16,22-14 16-16,5-14 0 15,1-3-1-15,-5 4-5 16,-8 3 6-16,-13 8 1 15,-12 9 16-15,0 7 11 16,-21 0-27-16,-3 4-1 16,6 9-1-16,9-10-5 15,9-3-9-15,9 0-4 16,27-9 19-16,8-16 1 16,10-3 7-16,-6-6-8 0,-6 6 1 15,-14 11-1 1,-15 2 1-16,-13 15 12 0,0 0-6 15,-25 10-7-15,-4 16-1 16,3-6 0-16,8 0 1 16,12-2-8-16,6-12-5 15,15-6 7-15,22 0 6 16,11-10 8-16,-1-12-8 16,-5 0 7-16,-11 4-6 15,-14 5 7-15,-14 2-2 16,-3 11 6-16,-7 0-12 15,-15 0-5-15,0 11 4 16,8-3 0-16,10-3-10 16,4-5-5-16,11 0-2 15,20-6 18-15,7-12 1 0,-2-4 0 16,-5 2 0-16,-11 4 0 16,-11 5 10-16,-9 10 3 15,0 1-14-15,-9 0-3 16,-18 12-5-16,0 7 6 15,5-2 1-15,11-3 0 16,11-8-13-16,0-6-13 16,33 0 17-16,9-6 10 15,1-17-1-15,-5 2-1 16,-12 3 1-16,-12 6 0 16,-14 8 1-16,0 4 0 0,-11 0-4 15,-18 20-5-15,-4 8 8 16,-1 2-10-16,7 0 11 15,9-2-1-15,14-6-7 16,4-4-2-16,6-8-9 16,21-2 8-16,4-5 11 15,1-2-1-15,-8 4-11 16,-8 4-18-16,-11 9-14 16,-5 9 26-16,-2 8 16 15,-17 8 1-15,-1 1 0 16,3-1 0-16,8-4 0 15,9-7 0-15,0-6-1 16,2-8-8-16,18-4-3 16,0-5 11-16,3 0 1 0,-8 5-5 15,-6 8-15-15,-7 9 6 16,-2 10 9-16,0 8 4 16,-18 1 2-16,3 2-1 15,3-12 0-15,8-4 0 16,4-12 0-16,0-5 0 15,16-8 0-15,6-5 1 16,-2 1 0-16,-7 2-1 16,-9 5-1-16,-4 13-10 15,-6 0 11-15,-19 12 1 16,-6 3 0-16,2-2 0 16,5-2 9-16,10-6-7 15,14-9-1-15,0-10-1 16,16-8 0-16,11-2 1 0,0-3 1 15,-10 0 0-15,-6 0-2 16,-8 4-1-16,-3 10 0 16,-11 7 1-16,-14 4 46 15,-6 10 9-15,2-4 0 16,9-3-33-16,14-3-16 16,6-9-5-16,6-4-1 15,23-6 1-15,7-2 8 16,-1-1-8-16,-6 6-1 15,-8 5-7-15,-13 7 1 16,-8 10 6-16,-6 7 0 16,-23 6 9-16,-7-4 25 15,0 4 3-15,10-11-19 0,8-3-16 16,13-12-2-16,5-4 0 16,2-10 1-16,19 0 5 15,3-4 1-15,-4 0-7 16,-4 6 0-16,-7 6-7 15,-9 1-1-15,0 10 7 16,0 4 1-16,-14 4 2 16,1-5 5-16,6-3-6 15,7-10-1-15,7-9 0 16,26-4 1-16,14 0 13 16,6-4-8-16,-1-5-6 15,-8 6 0-15,-11 3-1 16,-15 0-10-16,-13 20 10 0,-5 9 1 15,-7-2 10-15,-13 3 24 16,5-8-14-16,6-3-14 16,9-10-6-16,0-6 0 15,15-3 12-15,19 0 6 16,3-3-11-16,0-3-6 16,-6 6 0-16,-12 0-1 15,-12 0-7-15,-7 14-2 16,-4 9 9-16,-16-1 31 15,0 0 8-15,4-4-22 16,8-10-11-16,8-6-6 16,0-2 0-16,32-6 13 15,18-20 2-15,10-7-13 0,9-1-2 16,-7 11 0 0,-10 0-6-16,-19 15-10 0,-22 4-5 15,-11 4 3-15,-11 4 7 16,-18 9 11-16,-4 5 10 15,6-8 1-15,9-2-11 16,13-7 1-16,5-1-1 16,16-6 0-16,22-20 0 15,8-1 0-15,4-10 0 16,-10 7-11-16,-11 7 4 16,-16 15 7-16,-13 3 0 15,0 5 0-15,-16 0 0 16,-6 6 0-16,2 1-1 0,9 2 1 15,11-9-2-15,5 0-8 16,37-11 1-16,22-18 9 16,15-9 0-16,5-4-8 15,-4-2-9-15,-13 4 5 16,-17 3 11-16,-21 11-1 16,-17 8 2-16,-12 5 1 15,0 8 14-15,-6-1 4 16,-5 2-5-16,6 0-7 15,5-4 1-15,5-5 4 16,29-20-12-16,12-11-13 16,16-13 1-16,3-2 10 15,-7-2-13-15,-13 20 6 16,-19 11 3-16,-14 19 6 0,-12 11 6 16,0 0 11-16,-12 0-7 15,-1 5-9-15,4 3 0 16,7-3-1-16,2-5 0 15,13 0-18-15,20-5 18 16,8-12 0-16,3-7-2 16,-8 4 1-16,-12 6 1 15,-15 6 1-15,-9 6 4 16,0 2-5-16,-13 4-1 16,-9 10 0-16,3 4-5 15,9-4 5-15,7-1-1 16,3-8-8-16,13-5-13 15,18 0 16-15,8-10 7 0,-1-8 1 16,-5-4 0-16,-8 4 0 16,-12 7 0-16,-11 1 10 15,-2 10-10-15,-4 0 5 16,-14 0-6-16,2 0 0 16,5 0-1-16,9 0 1 15,2 0-1-15,0-17 0 16,22-6-6-16,3-12 1 15,4-5 6-15,-5-2 0 16,-6 6 1-16,-7 10-1 16,-4 8 0-16,-7 9 1 15,0 5 0-15,0 4-1 16,0 0-6-16,0 0 0 16,4-1 4-16,0-3 2 15,6-5 0-15,1-1 2 0,0-3 5 16,0 0-5-16,-2 3-1 15,-5 5 1-15,-4 5-2 16,0 0-6-16,0 0-6 16,0 7 6-16,0 5 5 15,0 2 0-15,0-8-5 16,9 1 6-16,11-7 1 16,5 0 14-16,4 0-9 15,-2-8 0-15,-5-2-4 16,-6 1 4-16,-12 5 3 0,-4 4 1 15,0 0-10-15,0 0-9 16,0 6-1-16,-2 6 9 16,0 1 0-16,2-2 0 15,0 1-5-15,0-2 5 16,0 2 0-16,4-2 0 16,0 3 0-16,-2 5 0 15,-2 0-1-15,0 4 1 16,0 0 0-16,-10 0 0 15,-1 0 0-15,1-2-5 16,8-3-18-16,2-13-28 16,0-1 16-16,18-3 19 15,2 0 17-15,-2 0 0 16,-5 0-2-16,-8 1-15 16,-5 12-6-16,0 6 14 0,-14-2 8 15,-3 5 1-15,3-4 0 16,8 0-1-16,6-4 0 15,0-5-8-15,8-9-6 16,17 0 14-16,2 0-1 16,0 0 1-16,-8 0 0 15,-7 0-8-15,-12 9-7 16,-2 13 1-16,-32 6 15 16,-6 7 13-16,-2-3 10 15,8-2-8-15,16-3-13 16,16-8-2-16,4-5 0 15,34-10 0-15,17-4 6 16,12 0 0-16,4-4-5 0,-4-2 0 16,-14 2-1-1,-20 4-1-15,-21 0-6 16,-10 0-7-16,-21 4 14 0,-17 10 17 16,0 0 4-16,9-2 0 15,14-6-13-15,15-4-8 16,0-2 0-16,33 0 7 15,16-2 6-15,10-9-5 16,0 1-8-16,-8 8 0 16,-13 2-1-16,-20 0-1 15,-18 0-14-15,0 2 16 16,-25 13 19-16,-6-3 20 16,7-2 10-16,6-1-22 15,14-7-21-15,4-2-6 0,13 0 0 16,25 0 21-16,11-2-7 15,3-7-13-15,-6-1 6 16,-11 6-7-16,-12 4 0 16,-14 0-13-16,-9 0-2 15,0 10 10-15,-5 5 5 16,-6-3 8-16,2 1 1 16,7-5-9-16,2-2 0 15,5-6 1-15,21 0 16 16,13 0-1-16,0-10-9 15,-1-4-6-15,-5 6 0 16,-12-1-1-16,-8 5 6 16,-11-1 3-16,0 5 0 0,-2 0 5 15,0 0-8-15,0 0 1 16,0 0-7-16,0 0 0 16,3-4 1-16,1 0 9 15,3-4-2-15,-3-3-7 16,3-1 5-16,-5-5-6 15,-2-4 1-15,0 4 0 16,0-3 0-16,-9 9-1 16,-2 2 0-16,0 5-1 15,4 0 1-15,3 4 0 16,4-6 1-16,0 2-1 16,0-4 0-16,4-7-1 15,10-6-8-15,-3-5 8 0,0-11-1 16,-5-3 2-16,-3-14-1 15,-3-2 1-15,0-4-1 16,0 6 1-16,0 11 1 16,-3 15-1-16,3 15 0 15,0 9 0-15,0 4-14 16,0 0-1-16,0-5 6 16,0 1 8-16,8-6 1 15,5-1 1-15,0-5 6 16,-2-5 4-16,-4 3-5 15,-3 4-6-15,-2 0 7 16,-2 10-7-16,0 4-8 0,0 0-6 16,0 0 2-16,2 0 5 15,6 0 5-15,0 0 2 16,8 0 2-16,2-11 4 16,4-10 3-16,-2-4-8 15,0-12 0-15,-7-3 8 16,-3 0-1-16,-8 1-6 15,-2 11-1-15,0 11-1 16,0 4 0-16,0 9-1 16,2 3-6-16,7 1-3 15,9-5-4-15,9 0 6 16,8-8 8-16,7-1 0 16,1-5-1-16,-3-6 0 15,-5-4-7-15,-8-4 8 16,-9 3 1-16,-5 0 0 0,-4 0 0 15,0 4-1-15,0-5 2 16,8 4-1-16,6-9-1 16,8-4 0-16,3 3-1 15,-3 7-22-15,-6 9 2 16,-10 6 9-16,-6 11 12 16,-9 4-12-16,0 0-6 15,0 0 0-15,0 13 9 16,-6 0 9-16,3-1-7 15,3-2 6-15,0-4 1 16,0-2 1-16,14-4 0 16,3 0 15-16,4 0-7 15,1 0-8-15,-5-1 0 0,-3-6 5 16,-8 5-5-16,-1-2 0 16,-3 4 0-16,-2-1-1 15,4 1-6-15,6-5 5 16,7-1 0-16,10 0 0 15,6-6 0-15,6 0 0 16,-1 0 1-16,-7 4-9 16,-12 2-4-16,-11 5 7 15,-8 1-4-15,0 0-7 16,0 7 5-16,-3 7 12 16,3 0-1-16,0 2 0 15,7-6 1-15,24 2 0 16,11-10 7-16,3 0-5 15,-5-2 4-15,-9 0-6 16,-14 0-1-16,-11 0 1 0,-6 8-12 16,-8 7-2-16,-14 3 14 15,-2 3 6-15,4 3-5 16,7-2 0-16,8 1 1 16,5-5-1-16,10-2-1 15,22-2 12-15,4-4-3 16,-1-1 1-16,-1-2-9 15,-12 0-1-15,-8 6-6 16,-7 4-6-16,-7 2 10 16,0 6 2-16,-9 0 0 15,-5 0 1-15,3-2 12 16,7-2-12-16,4-8 1 0,0 1-1 16,6-5 11-1,14 0 6-15,2-1-11 0,-3 7-7 16,-9 3-1-16,-5 5-10 15,-5 8 10-15,-5 5 0 16,-17 0-1-16,0-1 2 16,2 1 0-16,5-13-3 15,8-1 3-15,7-6 0 16,0-6 0-16,15-2 2 16,8-4 7-16,3 2-8 15,-4 3 6-15,-3-2-7 16,-9 7-12-16,-10 4-3 15,0 0 3-15,-10 5 11 0,-11-1 1 16,-1-4 0 0,7-6-1-16,8-3 0 0,7 0 1 15,0-7 0-15,20-2 1 16,11 0 1-16,4 0-1 16,2 0-1-16,-11 0 0 15,-13 0-23-15,-10 9-4 16,-3 4 5-16,-13 1 13 15,-14 0 9-15,0 2 10 16,2-7 14-16,7-1 6 16,12-8-15-16,6 0-4 15,4 0 17-15,27 0 2 16,12 0-20-16,5-8-9 16,4-1-1-16,-8 5-6 15,-10-4-2-15,-14 6-1 0,-8 0 8 16,-10 2 0-16,-2 0 0 15,0 0-5-15,0 0 5 16,0 0 1-16,4 0 0 16,9-2 1-16,7-9 0 15,12 0-1-15,1-1 0 16,-2 2-2-16,-4 0-5 16,-12 5 1-16,-11 2 6 15,-4 3-1-15,0 0-5 16,-10 0 6-16,-8 0 1 0,2 3 0 15,6 2 0-15,2-1 0 16,8-2-1-16,0-2 1 16,0 0-1-16,5 0 11 15,8 0-4-15,3-5-6 16,-3-1 0-16,-2 3-1 16,-3-3 0-16,-6 2 1 15,-2 4-1-15,0 0 0 16,0 0-2-16,0 0 1 15,0 0 0-15,0 0 1 16,2-3 0-16,4 2 9 16,5-7-7-16,3-1-2 15,3-1-2-15,4 1 1 16,-3 1 0-16,-3-1 0 16,-6 5 0-16,-5 3 1 0,-1 1-6 15,-1 0-2 1,-2 0-1-16,0 0-1 0,0 0 1 15,0 0 8-15,0 0 1 16,2-3 1-16,3 3 5 16,1-2 1-16,3-2-7 15,0 0 2-15,2-4 4 16,-2 2-5-16,3-6 0 16,-2 2 5-16,1-7-6 15,-1 2 0-15,-4 3 1 16,-1 3-1-16,-3 8 0 15,0-3-1-15,-2 4 0 16,0 0-9-16,0 0-3 0,0 0 2 16,0 0 10-16,0 0-1 15,0 0 1-15,0 0 0 16,0 0 0-16,0 0 1 16,4 0 1-16,1-7 0 15,2-4-1-15,6-7 0 16,1 1-9-16,5-10-11 15,2 0-1-15,-2 0-1 16,-1 1 7-16,-5 12 3 16,-3 1 3-16,-6 11-1 15,-2 2-10-15,-2 0-1 16,0 9 9-16,0 5 11 16,0 0-6-16,0-1 6 15,0-4 1-15,0-3 0 0,0-2 0 16,0-4 1-16,5 0 0 15,-1 0 13-15,2-4-3 16,4-11-10-16,-1-2 0 16,1-1 0-16,0-1-1 15,-3 3 0-15,-3 11 1 16,-2-1-1-16,0 6-1 16,-2 0-12-16,0 0 2 15,0 10 4-15,2 4 7 16,-2-7-1-16,0 4 1 15,0-6 0-15,0-2 1 16,2-3-1-16,4 0 1 16,0 0 20-16,2-3 1 0,9-11-20 15,-2-1 5-15,3-6-6 16,-3 4 1-16,-2-2-2 16,-3 6 6-16,-4 4-6 15,-3 8 0-15,-3 1-1 16,0 0-13-16,0 0 5 15,0 0 9-15,0 4-1 16,0-3-4-16,0 4 5 16,0-5 0-16,0 0 11 15,0 0 22-15,0 0 14 16,2 0-5-16,-2 0-19 16,0 0-16-16,2 0-7 15,0 0 0-15,0 0 0 0,4 0-9 16,-4 0 1-16,2 0 8 15,-2 0-2-15,5 0 2 16,-1 0 1-16,4-6-1 16,-2 2 2-16,-1-3 8 15,-1 1-4-15,-1 2-6 16,-5 0 1-16,0 4-1 16,0 0-6-16,0 0-15 15,0 8 8-15,-11 6 13 16,0 0-2-16,1-1 2 15,6-2 0-15,0-5-1 16,4-1 0-16,0-4 1 16,0-1 0-16,0 0 6 15,0 0 9-15,2-1-8 16,8-10-6-16,-2 4 1 0,1-7-1 16,-3 6-1-16,-4-1 0 15,1 6 0-15,-3 3-9 16,0 0-3-16,0 0-8 15,-13 12 10-15,-6 6 8 16,2-1 1-16,-3 6 0 16,-1-5-5-16,4 4 6 15,-1 0-1-15,1-2-8 16,-2 0-3-16,4-1-9 16,-3 2 9-16,5-6 3 15,-1-4 2-15,6-1-10 16,1-4-26-16,7-4-14 0,0-2 2 15,0 0 17-15,0 0 17 16,4-12-6-16,11-5-11 16,4-15 5-16,1 1 6 15,0-1 5-15,-2 4-6 16,-3 8 7-16,-8 10 14 16,-5 6 5-16,-2 4-10 15,0 0-5-15,-11 21 16 16,-9 6 1-16,2 0 1 15,1 2 6-15,5-5-5 16,6-6 0-16,3-3 0 16,3-12-1-16,0-3 10 15,0 0 21-15,11 0 22 0,10-12-29 16,1-6-16 0,4-4-8-16,1-6 1 0,0-4-1 15,0-2 0-15,-3-2 0 16,-1 5 0-16,-11 12 1 15,-5 11-2-15,-7 8-7 16,0 0-15-16,0 12 21 16,-15 12 1-16,-3 3 17 15,1 0 0-15,3-1-4 16,3-8-10-16,7-8-2 16,2-3 7-16,2-7-7 15,0 0 42-15,2-6 47 16,13-11-58-16,7-5-23 0,3-8-8 15,4-2 1-15,2-4-1 16,-2 1-1-16,-1 7 0 16,-7 8 0-16,-7 14-1 15,-8 6-13-15,-6 0-21 16,0 24 21-16,0 5 13 16,-10 2 1-16,2 2 0 15,-1-11 0-15,3 0 1 16,4-12-1-16,2-6 1 15,0-4 5-15,0 0 34 16,13-6 14-16,7-12-35 16,1-5-13-16,6-2-4 0,-2-6-1 15,4 2 4 1,2 0-4-16,5 5-2 0,-3 6 1 16,-6 8-7-16,-13 10-2 15,-12 0-10-15,-2 12 7 16,0 10 11-16,-12 4 0 15,2-5 1-15,1-2-1 16,5-9 1-16,0-1 1 16,4-9 0-16,0 0 9 15,0 0 24-15,0-9-22 16,10-9-11-16,3 1 4 16,1-12-4-16,1 3-1 15,1-5 1-15,-1 8-1 0,-1 5 0 16,-5 9-1-1,-5 9-6-15,-4 0-21 0,0 19 20 16,0 5 7-16,-11 4 0 16,-1 0 0-16,2-6 0 15,3-7 0-15,5-6 1 16,2-6 0-16,0-3 0 16,0 0 24-16,11-9-11 15,9-9-11-15,4-4-1 16,1-8 5-16,-1 3-5 15,-1-9 0-15,-1 9-1 16,-2 0 2-16,-4 12-2 16,-7 9-1-16,-5 6-29 15,-4 4 17-15,0 22 4 16,-4-2 8-16,-10 4 1 0,3 1 1 16,2-10-1-1,5-3 1-15,2-7 0 0,2-7 0 16,0-2 5-16,0 0 16 15,0 0 0-15,6-15-10 16,9 1-11-16,1-7-1 16,0-2 0-16,-2 3 0 15,-4 0 1-15,-5 6 0 16,-3 8-1-16,-2 3 0 16,0 3-13-16,-15 4-5 15,-8 15 11-15,-6 4 6 16,0 2 0-16,2 1 1 15,3-2-1-15,6-2 1 16,7-4 0-16,2-6-1 16,7-1 1-16,0-8-1 0,2-3 1 15,0 0 1-15,0 0 0 16,2 0-1-16,16 0-26 16,4 0-95-16,4-12-60 15,3 2-42-15,0-2-139 16,-6 6-206-16,-7-1-438 0</inkml:trace>
  <inkml:trace contextRef="#ctx0" brushRef="#br0" timeOffset="22907.81">18382 15557 1060 0,'0'0'401'15,"0"0"-180"-15,0 0-22 16,0 0-92-16,0 0-59 16,0 0-23-16,2-80 12 15,14 65 33-15,-3-6 32 16,-2 9-9-16,-3 1-8 15,-6 7-6-15,0 0-18 16,-2 4-31-16,0 0-28 16,-2 4-2-16,-14 12 0 15,-2 8 0-15,-2-1 0 0,4-6 0 16,5-3 1 0,7-6-1-16,4-8 0 0,0 0 0 15,27-30 2-15,10-10-2 16,3-16 0-16,3-10 1 15,-5-36-1-15,-1-62 1 16,1-64 6-16,5-19-6 16,-8 33 4-16,-3 67-5 15,-12 84-1-15,-9 28-1 16,-5 13 1-16,-4 11 1 16,-2 11-1-16,-2 4-12 15,-22 29 4-15,-5 16 9 0,3-1-2 16,1 2 2-1,7-4-1-15,7-9 1 0,4-9-1 16,5-12 0-16,2-13 0 16,0-3 1-16,0-6 21 15,7-25-9-15,10-18-11 16,6-11 5-16,1-12-6 16,5 0-1-16,-4 9-5 15,-8 18 5-15,-5 18 1 16,-10 18 1-16,-2 9-1 15,-5 12-15-15,-19 20 7 16,-3 5 8-16,3 2 0 16,5-3 0-16,9-8 0 15,5-6 0-15,5-12-1 16,0-10-8-16,0 0 9 0,7-10 1 16,9-22 1-16,1-4-1 15,3-7-1-15,-2 4-12 16,0 5-7-16,-5 7 5 15,1 9 8-15,-3 6 5 16,-2 4-9-16,0 2 1 16,2 0 0-16,0-2 8 15,0-2-1-15,2 1 2 16,1-3-1-16,-3 3 1 16,-5 5 0-16,-4 0-1 15,-2 4-11-15,0-2 5 16,0 2 0-16,6-4 7 15,0-3 0-15,7-7 8 0,10-11-8 16,1-9 0-16,3-6 0 16,-7-4-9-16,-4 4 2 15,-12 9 6-15,-4 9-5 16,0 14 4-16,-18 8-11 16,-11 2-1-16,0 21 3 15,-2 4 9-15,9 4-7 16,8-1 0-16,14-6 8 15,0-4-14-15,23-6 3 16,16-8 0-16,11-6 12 16,2 0 0-16,-6-20-1 15,-6 0-4-15,-14 3 5 16,-12 4 5-16,-7 3-4 0,-7 8 6 16,0 2-2-1,0 0-5-15,0 0-8 0,0 0-5 16,0 0-5-16,6 2 3 15,17-2 15-15,4 0 0 16,-6 0 1-16,-2 0 0 16,-13 0 0-16,-6 0-1 15,-2 1-12-15,-23 20 12 16,1 3 0-16,2 0 1 16,13 0 0-16,9-4-1 15,13-8 0-15,33-4 1 16,20-8 6-16,7 0 2 0,6-6-8 15,-11-8-1 1,-17 4 1-16,-20 3 0 0,-19 4 0 16,-12 3 9-16,-12 0 0 15,-19 0 2-15,0 10-6 16,7-3-5-16,17 2-1 16,7-5-9-16,36-2 9 15,26-2 6-15,17 0-5 16,11 0 1-16,0 0-1 15,-15 0-1-15,-17 0-1 16,-27 0-7-16,-23 12-10 16,-8 3 15-16,-25 0 3 15,-6 3 35-15,4-1-12 16,11-2-16-16,16-9-7 16,11-2 0-16,40-4 6 0,40 0 2 15,1 0-7-15,11-4-1 16,-5-2-5-16,-34 6-7 15,-10 0-3-15,-27 0 1 16,-27 8-13-16,-10 8 27 16,-28 0 24-16,-9 2 17 15,5-2-5-15,13-4-17 16,16 0-19-16,13-10-6 16,22-2-11-16,25 0 17 15,9 0 0-15,-2-7-1 16,-8-6-16-16,-12 6 6 15,-14 1 3-15,-18 3-2 16,-2 3-1-16,-18 0 4 0,-15 4 7 16,-1 7 2-1,5-4-1-15,14 0-1 0,15-6-1 16,0-1-22-16,31 0 17 16,7-1 5-16,2-10 1 15,-7 2 0-15,-11 3 0 16,-13 6-1-16,-9 0-18 15,-11 6-1-15,-24 15 20 16,-12 5 1-16,-2 7 6 16,2-1 2-16,7-2 1 15,13 0-10-15,11-2 0 16,12-6-7-16,4-5-3 0,7 6-1 16,11-4 10-1,-2 2-6-15,-8 8-11 0,-8 9 0 16,0 12 8-16,-14 3 9 15,-9 10-5-15,-2-1 5 16,2 0 1-16,10-2-2 16,9-4-23-16,4-1-22 15,0-5-14-15,0-2-5 16,4-2 2-16,-4 0 12 16,0 0 25-16,0-2 15 15,-16-2 5-15,3-3 6 16,0-3 1-16,6 0-1 15,5-10 1-15,2-2-1 16,0-4 1-16,0-4-1 16,0-1 1-16,0 0 0 0,0 3 12 15,0 4 4-15,0 0 3 16,-7 0 2-16,3-4-4 16,2 1-9-16,2-2-8 15,0-3 7-15,9-1 1 16,4 0-2-16,-2-3 8 15,-2 3-7-15,-5 1-5 16,-4 3 5-16,0 6 5 16,-13-1 11-16,-5 4-2 15,5-6-6-15,3-4-14 16,8-2 1-16,2-5-2 16,0-4 7-16,16-1 8 15,7-4-2-15,-4 0-6 0,-3 0-7 16,-9 4 0-16,-7 4-8 15,0 7 7-15,-13 2 1 16,-10 1 1-16,-2-3 11 16,7 0-2-16,8-1-8 15,10-10-1-15,0 1 0 16,16-4 12-16,13-1 2 16,6 0-8-16,-1 0-7 15,-10 5 0-15,-11 2-1 16,-13 3-9-16,0 8 10 15,-29 4 0-15,-6 4 1 16,1-3 16-16,5-5 10 0,13-4-15 16,12-7-11-1,4-7-1-15,20 0 17 0,20 0 6 16,12-3-9-16,4-7-12 16,-1-2 4-16,-8 3-5 15,-12 4-1-15,-12 0 1 16,-17 2-1-16,-6 3 9 15,0 0 31-15,0 0-6 16,-2 0-22-16,2-6 0 16,10-3 0-16,36-7-12 15,16-3-1-15,14-2-6 16,4 2-12-16,-9 11-8 16,-17-1 12-16,-25 9 6 15,-25 0-5-15,-4 0 14 16,-33 13 5-16,-14-4 25 0,3 3 7 15,10-2-7-15,16-1-11 16,18-5-19-16,21-4 2 16,37 0 2-16,21-4-4 15,13-9-9-15,-1 3-15 16,-10-4-7-16,-21 7 4 16,-23 2 12-16,-23 4 14 15,-14 1 1-15,-31 0 17 16,-18 0 20-16,-7 10-6 15,7-6 15-15,16 5-1 16,26-5-31-16,11 0-14 16,48-4-2-16,22 0-5 15,14 0-20-15,1-12-40 0,-6-1-14 16,-19 0 14 0,-18 3 27-16,-25 1 25 0,-21 8 15 15,-6-3 66-15,-34 4-29 16,-5 0-3-16,3 0 12 15,13 0 15-15,20 0-34 16,9 0-27-16,22 0 0 16,25-5 1-16,9-3-1 15,2-7-5-15,-12 7-7 16,-10-6 11-16,-18 9 1 16,-14-2 1-16,-4 7 14 15,-6-4 18-15,-13 4-14 16,4 0 7-16,4-2 0 15,11 2-11-15,0-4-13 16,26 0 14-16,22-4-8 0,8-7-8 16,1 2 1-16,-4-1-1 15,-13 2-2-15,-13 0 2 16,-13 6 0-16,-8 2 2 16,-6 0 8-16,0 4 17 15,0 0-2-15,3 0-11 16,1-2-13-16,5 0 0 15,2-3 5-15,2 0-6 16,-1 1 1-16,-1-1-1 16,-7 4 1-16,-2 1-1 0,-2 0-6 15,0 0-3-15,2 0-2 16,0 0 10-16,8 1-5 16,3 4 6-16,8-1 1 15,8-4 0-15,0 0 0 16,0 0 0-16,-6-12 5 15,-2-4 0-15,-5-5-5 16,-10 3 0-16,-1 4 5 16,-5 5 2-16,0 4-3 15,0 5-5-15,0 0-11 16,2 0 2-16,0 0 8 16,0 0 0-16,0 0 0 15,3 0 1-15,-1 0 6 0,1 0 5 16,2 0 1-1,-1-15-4-15,3-8-6 0,-2-4-1 16,2-10 0-16,-1-9 0 16,9-7 0-16,2-16 0 15,16-31-1-15,17-43 1 16,13-30-1-16,-7 11 0 16,-16 36-24-16,-16 46 3 15,-12 33 9-15,-1 1 12 16,3 1 0-16,-1 1-2 15,-3 13 2-15,-5 12-1 16,-3 6 1-16,-4 9 0 16,2 2 1-16,-2 2-1 15,0 0-2-15,0 0 1 16,0 0-5-16,0 0 6 0,0 0-1 16,0 0-8-1,0 0 7-15,0-2 2 0,0 0 0 16,0-2 9-16,0-5-3 15,0-6-6-15,0-8-1 16,0-6-5-16,0-5-4 16,-4-3-1-16,-8 6 0 15,-3 5 5-15,-3 7 4 16,0 6-7-16,0 7 2 16,5 1 6-16,3 5-7 15,6 0 7-15,0 0-7 16,2 0 7-16,-2 0-7 0,-5 0 7 15,-1 0 1-15,2 0-1 16,-3 0 0-16,7 5 0 16,-2-5 0-16,6 0 0 15,0 0 0-15,0 0 1 16,0 0 1-16,0-6 0 16,14-9-1-16,-3-8 0 15,1 0 0-15,-6 3 0 16,-1 8-1-16,-5 6 1 15,0 6-10-15,0 0-6 16,0 2 1-16,0 9 6 16,0 4 3-16,0-3 5 15,0-3 0-15,0-3 0 16,2-5 1-16,10-1 9 16,9 0 2-16,2-1-11 0,-1-10 1 15,0-1 1-15,-4 2-1 16,-7 1 0-16,-9 8-1 15,-2 1-1-15,0 0-14 16,-4 8 7-16,-5 10 7 16,7 2 0-16,2 2 0 15,11-2 1-15,24-4 0 16,15-3 1-16,5-5 0 16,1-7 1-16,-9-1-2 15,-12 0-6-15,-15 0 6 16,-15-1 0-16,-5-3 8 15,0 0 1-15,-13-1-2 16,-1 5-6-16,7 0-1 0,7 0 0 16,11 0-17-16,25 0 11 15,15 0 5-15,10 0-9 16,-3 0-11-16,-7 0-1 16,-15 0 3-16,-14 0 5 15,-15 0 4-15,-7 0-7 16,-7 0 17-16,-18 5 3 15,-1 4 30-15,4-1 12 16,12 2-32-16,10-1-13 16,7-5 1-16,31 0-1 15,13-3 5-15,9-1-5 16,1 0-9-16,-6 0-3 16,-13 0 3-16,-15 0 0 15,-20 0 7-15,-7 0-11 16,-23 0 13-16,-19 3 29 0,-4 4 1 15,3 0 3-15,12 1-12 16,20-1-21-16,11 0-2 16,13-1-18-16,30-2 20 15,10-3 0-15,3-1-8 16,-3 0-9-16,-11 0-3 16,-11 0 2-16,-14 0 7 15,-13 0 11-15,-4-1 2 16,-9 1 23-16,-13 0-12 15,-1 0-4-15,8 0-8 16,15 0-1-16,0 0-8 0,38 0-10 16,22 0 17-16,15 0-14 15,10 0-19-15,-2 0-21 16,-14-8-31-16,-16 2 39 16,-21 2 29-16,-22 1 15 15,-10 1 3-15,-13 2 52 16,-18 0-20-16,2 0-9 15,7 0 18-15,13 0-36 16,9 2-5-16,15 5-12 16,25-1 12-16,7-4 0 15,-1 0 0-15,-7-2-9 16,-12 0 2-16,-16 0 0 16,-11 4-5-16,0-3 0 15,-27 11 12-15,-6-2 12 0,-5 7 7 16,9-5-4-16,8 1-8 15,17-1-7-15,4 1-1 16,36-3 1-16,17-2 0 16,14-6 0-16,2-2-25 15,1 0-10-15,-13 0-15 16,-12-2 20-16,-16-8 19 16,-18 0 11-16,-11-1 1 15,0 4 30-15,-9 0 2 16,-7 2-13-16,10-1-9 15,6 2 2-15,2-2 11 16,31-2-24-16,16-6-3 16,9-6-22-16,5-7-21 0,-3-4-7 15,-2-14 5 1,-12-3-15-16,-8 2 2 0,-13 0 30 16,-16 14 28-16,-9 12 3 15,0 5 40-15,-16 14 6 16,-6 1-9-16,-2 0-8 15,1 0-12-15,7 7-9 16,6 4-8-16,5-1-7 16,5 0-2-16,0-2 8 15,0 0 1-15,0 0-1 16,-2 4-8-16,0 7 8 16,-2 2 1-16,0 3 1 15,4 0-1-15,0 2 0 16,0-2-1-16,17-4-6 0,7 1-3 15,5-13 1-15,2-4 0 16,-1-4-3-16,-1 0 0 16,-10 0 6-16,-3-7 5 15,-8 2 1-15,-5 1 2 16,-3 4 14-16,0 0-16 16,0 0-8-16,0 5 7 15,0 8 0-15,0 1 1 16,0-5 0-16,0 2 5 15,0-7-5-15,0 2 1 16,0-6 15-16,0 0 23 16,14 0-4-16,-1 0-24 15,2 0-10-15,-1 0-1 0,-4 0-1 16,-2 0-7-16,1 4-1 16,-1 6 2-16,-3 3-37 15,-5 0-80-15,-5-7-258 16,-17-6-984-16</inkml:trace>
  <inkml:trace contextRef="#ctx0" brushRef="#br0" timeOffset="25439.8">22508 14115 747 0,'0'0'384'15,"0"0"-196"-15,0 0-59 16,0 0-59-16,0 0-41 16,0 0 10-16,23 4 47 15,-10-4-3-15,7 0 10 16,3-14-36-16,5-4-24 15,1-8 13-15,-2-5-9 0,0 3 3 16,-7-2-21-16,-5 10 18 16,-9 8 7-16,0 8-16 15,-6 4-28-15,0 0-7 16,0 22 0-16,-10 6 7 16,2 7 0-16,1-8 0 15,3 3 1-15,4-7-1 16,0-9 1-16,0-7-1 15,4-7 0-15,15 0 9 16,11-11-1-16,11-13-8 16,3-6-2-16,3-3-6 15,-3 2 6-15,-4 2 2 16,-11 9 0-16,-9 9-2 0,-9 8 1 16,-6 3-14-1,-5 4-6-15,0 16 20 0,0 4 1 16,0 2-1-16,0-2 1 15,5-5 0-15,1-5 0 16,7-13 1-16,7-1 8 16,5 0 1-16,6-18 2 15,3-4-12-15,-3-6 1 16,0 0 1-16,-8 3-1 16,-6 8-1-16,-5 7 0 15,-8 6 0-15,-2 4-9 16,0 0-7-16,0 8 15 15,3 7 0-15,5-2 1 16,7-1 0-16,5-8 7 16,2-4-1-16,1 0 3 0,1-4-1 15,-1-14-2-15,-7 0-4 16,-5 2 4-16,-4 4 2 16,-5 4 29-16,-4 8-11 15,0 0-26-15,0 5-12 16,0 14 12-16,0 4-1 15,0-2 1-15,8 2 0 16,7-7 0-16,7-7 1 16,5-7 11-16,7-2 2 15,-1-6-7-15,5-15-1 16,-1-6-5-16,-3-5 0 16,0 0-1-16,-8 4 1 0,-6 4-1 15,-7 10 0-15,-3 10 0 16,-6 4-9-16,-2 4-14 15,0 17 14-15,3 10 8 16,-3 1 1-16,2-2 0 16,0-6 0-16,2-5 2 15,-2-10-2-15,3-5 1 16,1-4 22-16,4 0 48 16,1 0-30-16,3-7-20 15,-1-2-9-15,-1 3-11 16,-3 4-1-16,-3 2-2 15,-1 0-7-15,2 0-1 16,0 0 8-16,4 2 0 0,3 4 2 16,2-2 1-1,6 1 6-15,1-5-6 0,-3 1 10 16,1-1-11-16,-6 2 0 16,-5 5-1-16,-3 2-13 15,-5 10 1-15,0-1 6 16,0 4 6-16,8 0 1 15,5-3 0-15,13-2 2 16,6-3 7-16,12-6-2 16,4-4-4-16,-8-2-2 15,-6-2 1-15,-14 0-1 16,-7 0 5-16,-9 0 2 16,-1 0-7-16,6 2-1 15,7 4-1-15,11 4 1 16,12 2 0-16,3-4 2 0,2 0-2 15,-13 0-6 1,-10-4 4-16,-14-1 1 0,-9-3 1 16,-2 0 7-16,0 0 24 15,0 0 8-15,0 0-27 16,0 0-12-16,11 0-14 16,7 0-12-16,7 0 17 15,-4 1 2-15,2-1-8 16,-9 0 5-16,-8 2 8 15,-4-2 1-15,-2 0-1 0,0 0 2 16,0 3 0 0,2-1-2-16,5-2-4 0,11 3 6 15,9 0 1-15,6 2 5 16,7-1-6-16,-7-2-1 16,-8 4 0-16,-14-4-5 15,-11 2-10-15,0 3 4 16,-19 0 12-16,-8 5 36 15,0 0-15-15,4 4-10 16,8-4-10-16,8 0-1 16,5-2 0-16,2-2-16 15,0-3 16-15,0-2 0 16,0 3 3-16,0 0-3 16,0 6-16-16,-9 5 7 15,-20 2 9-15,-7 8 0 0,-1-1 1 16,-1 1 8-16,9 0-8 15,9 0 0-15,11 0-1 16,7-4 0-16,2 4 0 16,0-3 0-16,4 0-8 15,3 2-5-15,-7 2-2 16,0 2 0-16,-9 2 3 16,-18 2 2-16,-4-1 9 15,2-3 1-15,2 0-1 16,11-6 0-16,5-1 0 15,9-4-5-15,2-3 6 16,0 0 1-16,0 0-1 16,0-2 0-16,0 2-1 0,-4 4-1 15,-10 1 2-15,-1-2-1 16,-4 7 1-16,6-4-1 16,2-3 0-16,9-2 1 15,2 2-1-15,0-10-27 16,9 4-12-16,8-7 12 15,2 0 7-15,-6 0 4 16,-9-2 1-16,-4 0 1 16,0 2 3-16,-6 2 12 15,-11-2 8-15,9 1-8 16,6 2 0-16,2-7-28 16,4 4-9-16,23 0 8 15,9-2-25-15,0 0-2 16,-1 5-22-16,-8-1 25 0,-14-3 7 15,-13 5 19-15,0-6 27 16,-13 4 15-16,-9-2 43 16,-4 3 8-16,8-2 0 15,4-1-28-15,7 2-27 16,3-2-10-16,4 2 31 16,0 1-17-16,0 0-8 15,0 1-5-15,4 6-1 16,-4 2-1-16,0 2 0 15,0 7 0-15,0 3 0 16,0 0 0-16,9 4 1 16,7 4-1-16,8-2 1 15,7 4 0-15,3 0-1 0,2-4 0 16,-3 1 0 0,-4-8 0-16,-8-1 0 0,0-6 0 15,-9-7 0-15,-6-3-1 16,-2-11-4-16,-4 2 5 15,0-3 0-15,-8-9-76 16,-13-9-263-16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7:07:5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7756 11979 500 0,'0'0'145'16,"0"0"-76"-16,0 0 3 16,0 0 87-16,0 0 46 15,0 0-105-15,-8-30-29 16,6 18-7-16,0 1-5 15,-2 7 23-15,2 3-23 0,2 1-27 16,-2 0-11 0,2-2-1-16,0 2-1 0,0-5 16 15,0-4 21-15,0-3 12 16,0-5-9-16,4 2-8 16,2 1 17-16,-2 6-1 15,-2 2-16-15,-2 6-18 16,2 0-20-16,0 0-8 15,3 0-5-15,7 0-7 16,7 1 7-16,10 8 2 16,9 1 20-16,9 3 37 15,1 6 10-15,6 1-14 0,2 1 3 16,-2 4-21 0,4-1-1-16,1-2-5 0,6 2 15 15,3-2-3-15,9 0-8 16,1 0-3-16,2 3-11 15,5 0-4-15,-1 10 5 16,-1 2-7-16,-3 7 4 16,-4 5-8-16,-3 1 4 15,0 2-2-15,2 1 4 16,2-3 2-16,8-4-4 16,25 2 1-16,29-2-1 15,35-4 2-15,7-9-5 16,-14-12 7-16,-16-12 4 15,-17-9-7-15,9 0 4 16,6-25 2-16,9-13 6 0,7-18-2 16,11-18 2-1,11-19-5-15,8-15-5 0,-10-6-5 16,-21-7-2-16,-24-11-4 16,-24-8 1-16,-19-13 2 15,-13-11-2-15,-13-5 5 16,-2-7-7-16,-4 4 8 15,-9 13-7-15,-12 31-7 16,-15 35-1-16,-12 27 1 16,-1 4 0-16,7-23 0 15,6-28 0-15,13-36 0 16,12-3 0-16,1 22 0 16,0 31 0-16,-5 39 0 15,4 14-11-15,8 3-7 16,0 8-24-16,5 5-1 0,-9 16-37 15,-4 12-56-15,21 2-95 16,-15 2-152-16,-14 2-337 0</inkml:trace>
  <inkml:trace contextRef="#ctx0" brushRef="#br0" timeOffset="4822.12">13988 8937 935 0,'0'0'139'0,"0"0"4"0,-27-136-38 16,64 17 41-16,76-47-14 15,52-22 7-15,42-1-3 16,29 18-7-16,9 41 0 16,21 20-26-16,14 32-24 15,-11 34-19-15,-30 34-21 16</inkml:trace>
  <inkml:trace contextRef="#ctx0" brushRef="#br0" timeOffset="7999.12">16809 6086 0 0,'-4'0'0'0,"2"0"0"0,2 0 0 16,-2 0 0-16,2 0 0 16,-3 0 0-16,0 0 0 15,1 6 0-15,0 4 0 16,0 2 0-16,2 0 0 15,0-2 0-15,0-2 0 16,0-4 0-16,0 24 0 16,-2 10 0-16,2 9 0 15,-5 22 0-15,1 18 0 16,-2 30 0-16,-4 16 0 16,1 17 0-16,1 11 0 0,-4-165 0 15,-1 139 0 1,2-31 0-16,-3-20 0 0,2-84 0 15,3 0 0-15,-1 81 0 16,-1 26 0-16,-7 46 0 16,-17 106 0-16,-12 160 0 15,-6-131 0-15,19-67 0 16,5-297 0-16,-11-6 0 16,0 15 0-16,2 95 0 15,0 205 0-15,1-212 0 16,2-2 0-16,7-1 0 15,10 60 0-15,14-25 0 0,4-20 0 16,0-12 0 0,10-1 0-16,-7 0 0 0,-3 2 0 15,-53-2 0-15,-42-2 0 16,-18 14 0-16,-5-11 0 16,122 15 0-16,-4-15 0 15,-6 2 0-15,0-2 0 16,-26 14 0-16,30 3 0 15,-23 10 0-15,9 11 0 16,3 14 0-16,0 9 0 16,-5-30 0-16,-15-5 0 15,13-6 0-15,-34-41 0 16,-11 0 0-16,-4 57 0 0,-13 4 0 16,-27 8 0-1,18 17 0-15,-5-21 0 0,-5-4 0 16,5-5 0-16,7-10 0 15,16-46 0-15,73-8 0 16,-104 8 0-16,3 6 0 16,23 0 0-16,2-1 0 15,9 15 0-15,3-9 0 16,8-10 0-16,56-1 0 16,-73-10 0-16,10-24 0 15,63-22 0-15,0-20 0 16,-14-17 0-16,-3-17 0 15,1 0 0-15,1 7 0 16,-18 45 0-16,1 8 0 16,3 4 0-16,2-2 0 0,5-4 0 15,5-2 0-15,-8-3 0 16,14 6 0-16,2-2 0 16,-2 9 0-16,6 4 0 15,3 40 0-15,2-6 0 16,-2-8 0-16,-5-14 0 15,0 2 0-15,-4-8 0 16,5 4 0-16,6 9 0 16,2-7 0-16,31 4 0 15,-8 12 0-15,-20-12 0 16,-5-2 0-16,-12-2 0 16,-12 0 1045-16,24 28-904 0,0 0-97 15,0 0-2-15,0 0 88 16,-101-119 21-16,90 104 2 15,3 5-14-15,2 6-13 16,4 4-18-16,0 0-49 16,0 16-54-16,2 22 2 15,-4 16 11-15,-4 14 23 16,-2 13-8-16,-4 6 11 16,-4 20-4-16,-3 17-18 15,0-9-4-15,4-14-8 16,1-13-1-16,5-15-3 15,7 11-6-15,1 13 0 16,3-1 0-16,18 0 0 0,21-3 0 16,39 7 0-16,50-3 6 15,68-8 2-15,42-13 4 16,26-19 11-16,7-14 35 16,-8-10-5-16,9-5-19 15,10-9-17-15,10-8-2 16,3-11-8-16,1 0-6 15,-6-11 12-15,-20-8-12 16,-19-7-1-16,-16-5 1 16,-25-5 0-16,-15-6 0 15,-22-2 0-15,-19-8 10 16,-16-8-11-16,-26 2 0 16,-26 0 1-16,-18 3 5 15,5-17 4-15,21-31 18 16,14-35 13-16,13-21-20 0,-22 2 4 15,-29 7-7 1,-35 9-9-16,-30-3-8 0,-11-12 5 16,-48-18-5-16,-28-14 10 15,-29-5-5-15,-28 11 0 16,-17 22-5-16,-15 21 9 16,-10 27-1-16,-8 20-9 15,-8 16 0-15,-7 18-1 16,-1 8-1-16,3 8 1 15,-2 6-7-15,7 5 8 0,-2 7 0 16,9 8 0 0,6 8 1-16,7 8-1 0,13 0 0 15,6 8 0-15,10 14 0 16,8 5-2-16,11-2-5 16,24 0 7-16,22-7-1 15,23-7 1-15,10 0 0 16,-8 3-27-16,-7 4-75 15,-9 8-73-15,-22 16-97 16,18-4-268-16,9-7-658 0</inkml:trace>
  <inkml:trace contextRef="#ctx0" brushRef="#br0" timeOffset="8584.2">14514 8941 1491 0,'0'0'393'0,"0"0"-319"16,0 0-63-16,38 142 101 0,-16-26 9 16,1 22-11-16,-3 7-29 15,-9-26-25-15,-9-35-23 16,-2-30-22-16,0-10 14 15,0 2-13-15,0-3-6 16,0-8 3-16,-4-14-3 16,-1-19 1-16,5-4 53 15,0-40 115-15,2-20-121 16,23-15-39-16,8-7-15 16,7 8 0-16,3 14-7 15,-3 19 7-15,-9 19-1 16,-2 19-14-16,-2 5 2 15,0 18 5-15,-1 16 8 0,-1 10 0 16,-5 8 0 0,-9 2 1-16,-11 3 1 0,0-4 4 15,-29 3 0-15,-18-3-5 16,-13-5-1-16,-9-2 0 16,-3-8-79-16,6-7-79 15,8-19-125-15,17-10-235 16,24-2-244-16</inkml:trace>
  <inkml:trace contextRef="#ctx0" brushRef="#br0" timeOffset="8876.95">15257 9437 1227 0,'0'0'488'0,"0"0"-439"0,0 0-48 15,0 0 132-15,28 122 19 16,-17-62-64-16,-2 3-15 15,-5 0-38-15,-4-2-14 16,0-10-9-16,0-8-1 16,-8-9 1-16,-1-14 2 15,2-11 5-15,2-9 16 16,3 0 109-16,2-21 2 16,0-17-92-16,21-12-38 15,12-11-16-15,11-1-1 16,10 2-7-16,2 8-20 15,0 12-90-15,21 14-124 16,-15 10-142-16,-6 10-321 0</inkml:trace>
  <inkml:trace contextRef="#ctx0" brushRef="#br0" timeOffset="9379.91">16087 9524 1197 0,'0'0'376'0,"0"0"-136"15,0 0-4-15,-113-36-41 16,75 36-76-16,-7 20-70 16,1 19-25-16,-3 9 15 15,1 8 14-15,9 2-2 16,13-2-18-16,10-3-22 16,14-12-5-16,0-6-6 0,12-13 1 15,14-14 0-15,8-8 13 16,4-15 7-16,4-20-3 15,3-10-5-15,-5-5-1 16,-5 2-3-16,-6 6-8 16,-6 6 5-16,-8 9-5 15,-6 10 1-15,-2 9-2 16,-5 4-1-16,0 4-15 16,3 0-14-16,-2 8 14 15,4 8 10-15,5 0 5 16,1-2 1-16,1-2 0 15,1-4 2-15,-3-3-1 0,-3 0 10 16,-3-4-10-16,-4 4 6 16,0-1-7-16,3 2-6 15,2 6 5-15,2 3 0 16,1 3 1-16,7 2 0 16,2-1 1-16,6 0-1 15,6-6 1-15,0-2 9 16,2-7-9-16,1-4-1 15,-1 0-1-15,-2-13-81 16,10-19-174-16,-8 5-284 16,-4-5-894-16</inkml:trace>
  <inkml:trace contextRef="#ctx0" brushRef="#br0" timeOffset="9779.12">16620 9450 48 0,'0'0'1907'15,"0"0"-1374"-15,0 0-314 16,0 0 11-16,0 0-146 15,0 0-84-15,0 0-12 16,-14 37-39-16,28 0-79 16,-1 8-82-16,-1 18-115 15,-4-6-240-15,-1-13-331 0</inkml:trace>
  <inkml:trace contextRef="#ctx0" brushRef="#br0" timeOffset="9934.54">16687 9846 816 0,'0'0'796'0,"0"0"-458"0,0 0-30 15,0 0-4-15,0 0-126 16,0 0-122-16,0 0-45 16,0 19-11-16,0-8 0 15,0 0-1-15,0 3-92 16,0-2-94-16,0-12-101 16,0 0-260-16,0 0-869 0</inkml:trace>
  <inkml:trace contextRef="#ctx0" brushRef="#br0" timeOffset="10116.16">17083 8926 1609 0,'0'0'317'0,"0"0"-180"15,0 0-91-15,0 0-32 16,0 0-14-16,0 0-25 15,0 0-138-15,-47 98-154 16,36-56-424-16</inkml:trace>
  <inkml:trace contextRef="#ctx0" brushRef="#br0" timeOffset="10679.86">16406 8983 1386 0,'0'0'347'16,"0"0"-159"-16,0 0-80 16,0 0-34-16,0 0-61 15,0 0-13-15,0 0-16 16,114 2-142-16,-76 8-171 16,-3-2-602-16</inkml:trace>
  <inkml:trace contextRef="#ctx0" brushRef="#br0" timeOffset="11219.26">17056 8955 1051 0,'0'0'384'0,"0"0"-188"15,0 0 1-15,0 0-25 16,0 0-85-16,0 0 22 16,0 0 53-16,-6 142 7 15,-17-59 2-15,-8 25-47 16,-2-3-44-16,2-10-20 16,6-9-30-16,8-23-16 15,1 5-7-15,-3 2-6 16,9-16-1-16,3-11 2 15,5-16-1-15,0-17 0 16,2-10 14-16,0-3 45 16,4-34 109-16,30-35-107 0,21-38-42 15,23-33-9-15,0 9-11 16,-11 28 0-16,-23 45-1 16,-17 30 0-16,-7 7 0 15,-1 5 1-15,-4 10 0 16,-5 9-1-16,-1 14-28 15,3 30 19-15,-6 16 10 16,-1 18 10-16,-3 10 2 16,-2 5-3-16,3-5 3 15,3-6-12-15,5-14 2 0,3-14-1 16,3-14 7-16,2-10-8 16,-2-16-55-16,3-5-84 15,1-9-63-15,10-4-98 16,-4-15-300-16,-8-4-660 0</inkml:trace>
  <inkml:trace contextRef="#ctx0" brushRef="#br0" timeOffset="12404.82">16439 9476 871 0,'0'0'484'0,"0"0"-227"0,0 0 32 16,0 0-28-16,0 0-57 15,0 0-91-15,0 0-64 16,-2 23-21-16,2 22 111 16,-2 16 6-16,0 9-32 15,0 0-41-15,2 0-32 16,0-9-22-16,0-11-16 16,2-13 8-16,6-12-9 15,-1-14 10-15,-3-11 7 16,2-3 103-16,0-31 57 15,0-19-107-15,-1-28-46 16,-1-8-10-16,-4-5-13 16,0 2 4-16,0 26-6 0,0 10 0 15,-2 24 0-15,0 21 0 16,2 11-1-16,0 25-29 16,0 23 7-16,0 20 23 15,0 8 0-15,8 4 10 16,4-5-2-16,-1-11-8 15,0-14-1-15,-2-15 1 16,-2-10 0-16,-3-17 1 16,-2-8 14-16,0-6 31 15,-2-30 4-15,0-18-28 16,0-14-11-16,0-13-10 16,0 2 0-16,0 12 0 15,0 19-1-15,0 20 0 0,0 20 4 16,0 8-4-16,-2 23-30 15,0 24 15-15,0 15 15 16,0 7 5-16,2-4-5 16,0-5 0-16,0-10 0 15,4-15 0-15,3-13-1 16,-2-15 1-16,1-7 11 16,-1-7 14-16,-1-30 2 15,0-14-15-15,-2-18-3 16,1-9-7-16,-3-2-2 15,0 10 0-15,0 22-1 16,0 21 1-16,0 25-8 16,0 8-13-16,0 38-12 0,0 21 32 15,0 13 1-15,0 3 0 16,9-4-6-16,4-10 5 16,0-17 0-16,-1-16-7 15,-3-15 8-15,-7-15 6 16,0-4 12-16,-2-19 18 15,0-25-17-15,0-28-11 16,-7-35-7-16,-11 4 0 16,-1 9-1-16,-2 20-1 15,8 38 1-15,2 10-6 16,2 8 5-16,5 18-1 16,2 17-31-16,2 28 6 15,0 20 27-15,0 12 1 0,0 0 0 16,4-4 0-1,4-12-1-15,4-10-1 0,-1-15 1 16,-2-9-21-16,-5-10-105 16,-4-9-129-16,-9-8-213 15,-18-11-180-15,-6-12-1174 0</inkml:trace>
  <inkml:trace contextRef="#ctx0" brushRef="#br0" timeOffset="16731.22">16265 11342 1315 0,'0'0'347'0,"0"0"-134"0,0 0 3 15,0 0 27-15,0 0-24 16,0 0-44-16,10-109-48 16,-6 102-42-16,-2 3-28 15,0 1-21-15,-2 2-8 16,0 1-5-16,0 0-2 15,0 0-8-15,0 0-12 16,0 0-1-16,0 0 0 16,0 0 0-16,0 0 5 15,3-6-3-15,1-5 16 16,0-8-2-16,0-8-8 16,2-9 2-16,-6-8-8 0,0-5 4 15,0 7-6 1,0 7 0-16,0 12 0 0,0 14-1 15,0 9-5-15,0 11-10 16,0 54-16-16,0 51 17 16,8 60 15-16,12 36 16 15,9 9-7-15,2-17 21 16,-2-26-15-16,0-20-7 16,-4-18 1-16,-3-16-9 15,-7-25-17-15,-3-23-104 16,-7-20-90-16,-5 2-118 15,-3-10-311-15,-8-17-766 0</inkml:trace>
  <inkml:trace contextRef="#ctx0" brushRef="#br0" timeOffset="17021.87">16036 12440 1607 0,'0'0'336'0,"0"0"-213"16,0 0-64-16,0 0 50 16,-22 161 28-16,59-87-36 15,17 4-35-15,8-2-4 16,7-5 13-16,3-13-7 0,1-19 11 16,0-14-17-16,4-25 12 15,2-8 38 1,27-53 25-16,16-40-53 15,9-37-35-15,-17 2-27 0,-38 24-22 16,-33 35-30-16,-26 22-73 16,-5-23-100-16,-6 9-181 15,-6 5-408-15</inkml:trace>
  <inkml:trace contextRef="#ctx0" brushRef="#br0" timeOffset="18006.34">16361 13964 232 0,'0'0'1386'0,"0"0"-1044"16,-216-130-148-16,64 112-64 15,-8 18 54-15,22 40-31 16,14 52-64-16,30 25-41 15,22 17-31-15,14 13 0 16,43-17-5-16,15-26-3 16,11-26-9-16,24-22-7 15,19-13 6-15,35-3 0 16,50-25 1-16,48-15 0 16,12-55 10-16,-14-38 5 0,-33-13-1 15,-56 16-1 1,-34 12-2-16,-26 15-2 0,-20 11 5 15,-12-7 0-15,-4 4 29 16,-4 5 1-16,-27 23 5 16,-16 21-16-16,-10 8-27 15,-9 37-5-15,2 13 0 16,5 8 0-16,18 2-1 16,18-6 0-16,23-9-14 15,7-13-11-15,35-18 7 16,12-16 18-16,6-9 0 15,3-26 15-15,-11-12-2 16,-6 0-3-16,-15 4 2 16,-12 9-4-16,-7 14-2 15,-6 12 15-15,-3 8-21 0,1 11-17 16,2 20-1-16,6 11 18 16,5 8 1-16,8 0 0 15,6-1 0-15,5-8 1 16,11-10-2-16,9-15 0 15,13-14-49-15,8-2-94 16,33-54-123-16,-19 0-259 16,-18-9-131-16</inkml:trace>
  <inkml:trace contextRef="#ctx0" brushRef="#br0" timeOffset="18188.88">17375 13886 1612 0,'0'0'357'16,"0"0"-270"-16,0 0 216 0,167 36-68 16,-83-28-106-16,3 3-81 15,-4 0-29-15,-12-5-19 16,-15-2-78-16,-14-4-142 16,-15-4-154-16,-15-13-259 0</inkml:trace>
  <inkml:trace contextRef="#ctx0" brushRef="#br0" timeOffset="18404.93">17929 13421 1515 0,'0'0'581'16,"0"0"-435"-16,0 0 37 0,-135 150 51 16,70-19 9-16,7 39-113 15,19 9-45-15,25-16-28 16,14-40-22-16,0-45-23 15,16-21 1-15,3-9-13 16,10 6-46-16,12-4-56 16,14 0-82-16,42-20-77 15,-13-13-260-15,-5-16-312 0</inkml:trace>
  <inkml:trace contextRef="#ctx0" brushRef="#br0" timeOffset="18944.25">14860 15091 1592 0,'0'0'369'16,"169"-26"-240"-16,84-12-88 0,94 2 175 15,58 7 57 1,23 12-79-16,-22 11-31 16,-8 6-72-16,-28 0-28 0,-56 0-18 15,-60 10-27-15,-80-5-18 16,-68-1-60-16,-54-3-116 16,-65-1-148-16,-32 0-354 15,-33 0-297-15</inkml:trace>
  <inkml:trace contextRef="#ctx0" brushRef="#br0" timeOffset="19147.16">15241 15163 1577 0,'0'0'658'0,"0"0"-496"0,197 0-69 15,78 0 206-15,73-16-9 16,53-4-135-16,2 4-70 15,-35 2-60-15,2 4-20 16,-21-2-5-16,-23 6-123 16,-48-8-178-16,-86 6-350 15,-59-10-442-15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7:09:26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20410 6367 1265 0,'0'0'309'0,"0"0"-188"15,0 0 24-15,0 0-30 16,0 0-57-16,-18 222 112 16,18-5 9-16,0 45 1 15,0 29-37-15,-20 6-21 16,-2-35-12-16,3-4-32 16,9-8-34-16,3-30-15 15,5-29-27-15,0-33-1 16,2-47-1-16,0-33-6 15,0-28-106-15,-2-16-94 16,2-14-121-16,0-8-284 16,0-12-931-16</inkml:trace>
  <inkml:trace contextRef="#ctx0" brushRef="#br0" timeOffset="427.62">20706 6266 1378 0,'0'0'284'0,"0"0"-200"0,122-5-12 16,-8-2 49-16,0 1 26 15,-10 5-38-15,-17 1-38 16,-31 0-31-16,-4 13-8 16,-4 9-7-16,-17 7-2 15,-10 16-4-15,-14 16 20 16,-3 33 44-16,-4 48-3 16,0 68-23-16,0 33 22 15,0 16-26-15,0 2-15 16,10-29-10-16,9 1-10 15,-3-6 4-15,1-11-9 16,1-21-12-16,2-19-1 0,2-25 5 16,3-25-5-1,-3-26-41-15,-2-22-39 0,-8-25-30 16,-12-3-112-16,0-12-133 16,0-14-550-16</inkml:trace>
  <inkml:trace contextRef="#ctx0" brushRef="#br0" timeOffset="634.53">20601 9324 1807 0,'0'0'538'16,"0"0"-484"-16,139 0 93 0,-49 0-25 15,16 0-81-15,7 4-41 16,39-2-53-16,-27-2-228 16,-19 0-520-16</inkml:trace>
  <inkml:trace contextRef="#ctx0" brushRef="#br0" timeOffset="1060.63">22205 6278 1360 0,'0'0'391'0,"0"0"-171"16,0 0-19-16,-76 161-11 16,63 15 45-16,11 56-69 15,2 35-11-15,14 12-41 16,1-9 2-16,-1 2 3 15,-5 6-42-15,-1 2-24 0,1-24-31 16,-2-22-10-16,-5-35-6 16,-2-37-6-16,0-41 0 15,0-37-93-15,0-34-86 16,0-23-73-16,0-27-110 16,11-2-199-16,0-35-278 0</inkml:trace>
  <inkml:trace contextRef="#ctx0" brushRef="#br0" timeOffset="1467.6">22464 6542 1224 0,'0'0'246'15,"0"0"-82"-15,211-94 73 16,-97 56-11-16,-10 9-32 16,-7 11-22-16,-24 8-41 15,-2 5-16-15,1 4-12 16,-21 1-36-16,-16 6-31 16,-10 19-11-16,-7 14-1 15,-3 15 3-15,1 28 8 16,2 46-4-16,0 69 21 15,0 28-5-15,-3 21-14 0,-1 5 13 16,1-23-8-16,6 7-14 16,2-2-11-16,9-9 2 15,2-19-14-15,1-18 0 16,3-28 6-16,2-23-7 16,1-29-15-16,-8-27-50 15,-9-25-31-15,-17-5-210 16,-5-12-289-16,-2-16-427 0</inkml:trace>
  <inkml:trace contextRef="#ctx0" brushRef="#br0" timeOffset="1662.65">22324 9320 696 0,'0'0'1278'15,"0"0"-1043"-15,166 0-78 16,2 0 140-16,17-2-161 16,-25 0-93-16,-48 0-43 15,-23-11-174-15,-34 2-348 16,-6-7-1425-16</inkml:trace>
  <inkml:trace contextRef="#ctx0" brushRef="#br0" timeOffset="2375.29">20946 9753 1403 0,'0'0'395'16,"0"0"-225"-16,-46 219 164 0,32-47-86 16,6 15-68-16,8-15-86 15,-3-46-57-15,3-48-19 16,0-21-10-16,0-9-8 15,0 0-75-15,0-2-144 16,0-6-152-16,0-25-281 0</inkml:trace>
  <inkml:trace contextRef="#ctx0" brushRef="#br0" timeOffset="2548.63">20933 9916 1395 0,'0'0'484'0,"0"0"-383"16,0 0 90 0,-95 133-78-16,68-72-72 0,2 5-34 15,3-4-7-15,-12 3-122 16,7-21-166-16,4-17-392 0</inkml:trace>
  <inkml:trace contextRef="#ctx0" brushRef="#br0" timeOffset="2691.55">20938 9912 1172 0,'0'0'581'0,"0"0"-364"15,0 0 9-15,0 0-108 16,149-26-81-16,-105 53-37 16,1 28-55-16,-9-5-311 15,-16 0-1407-15</inkml:trace>
  <inkml:trace contextRef="#ctx0" brushRef="#br0" timeOffset="3423.43">20102 10997 1401 0,'0'0'358'0,"0"0"-273"15,-16 104 141-15,1-37-38 16,-1 6-50-16,3 4-52 16,-3-1-38-16,-1-6-27 15,1-12-5-15,1-10-4 16,3-14-6-16,5-16 0 15,3-16 1-15,4-2 21 16,0-35 2-16,4-26-21 16,23-14-3-16,9-10-5 15,11 0-1-15,-1 11 1 0,-1 16 0 16,-9 18-1 0,-9 18-1-16,-10 14 1 0,-7 8-8 15,-4 14-7-15,-4 26 15 16,-2 14 7-16,0 13 46 15,-6 6 3-15,-12 6-10 16,-2-3-24-16,6-4-13 16,1-8-9-16,4-8 0 15,6-11-110-15,3-13-136 16,5-23-90-16,13-9-294 16,-2 0-641-16</inkml:trace>
  <inkml:trace contextRef="#ctx0" brushRef="#br0" timeOffset="3820.01">20336 11418 1230 0,'0'0'379'16,"0"0"-194"-16,0 0-41 15,0 0-96-15,0 0 3 16,0 0 1-16,0 0 5 15,151 96 29-15,-93-96 20 16,-2 0-24-16,-12-11-18 16,-7-12 11-16,-13-6-25 15,-13 0-4-15,-10-3-13 16,-1-1-20-16,-17 9-6 0,-18 9-6 16,-12 9 20-16,-6 6-4 15,-6 9-16-15,2 26 7 16,1 9 1-16,9 12 13 15,16 6-3-15,15 7-11 16,16-2-7-16,14 1 5 16,28-6-5-16,16-9 6 15,9-12-1-15,11-14 0 16,3-17-6-16,9-10-1 16,37-44-125-16,-17-6-174 15,-21-6-373-15</inkml:trace>
  <inkml:trace contextRef="#ctx0" brushRef="#br0" timeOffset="4598.18">20931 11447 1285 0,'0'0'528'16,"0"0"-282"-16,0 0 57 16,0 0-146-16,0 0-118 15,0 0 13-15,-27 117 54 16,27-61-33-16,0 0-42 16,5-4-16-16,11-8-9 0,1-11-4 15,3-16 4-15,5-14 0 16,6-3 6-16,5-28 14 15,1-18-12-15,5-12-7 16,-3-9 4-16,-6-3-10 16,-6 3 8-16,-9 10-7 15,-8 12 5-15,-2 17-5 16,-8 16 31-16,0 12 10 16,0 3-43-16,0 26-4 15,0 11 4-15,-2 11 0 16,2 3 0-16,0 0 0 15,10 1-1-15,13-10 1 16,2-5 0-16,-2-11 1 0,4-9 1 16,-2-15 8-16,0-5-2 15,-1-7 8-15,2-24-4 16,1-9-11-16,0-4-1 16,-2-5-32-16,-5 4-39 15,-5 3-9-15,-6 6 17 16,-4 8 31-16,-3 6 16 15,-2 3 15-15,0 10 1 16,0 1 0-16,0 6 0 16,0 2 1-16,0 0 12 15,0 0-7-15,0 4-6 16,-7 14 0-16,-4 10 9 16,0 4 14-16,-1 6 5 0,6-1-11 15,2 0 2-15,2-3-10 16,-1-8-8-16,3-3 7 15,0-9-7-15,0-8 0 16,0-4 8-16,0-2 17 16,0 0 34-16,0-11 14 15,0-9-20-15,15-5-21 16,8-7-21-16,10 3-11 16,9 1-1-16,8 4-1 15,8 7-115-15,4 8-132 16,19 1-134-16,-15 0-317 15,-10 2-959-15</inkml:trace>
  <inkml:trace contextRef="#ctx0" brushRef="#br0" timeOffset="4879.96">21952 11451 1430 0,'0'0'371'16,"0"0"-91"-16,0 0 20 15,-103 121-100-15,92-69-85 16,11 2-76-16,2 1-21 15,27-10-12-15,8-11 0 16,9-13-5-16,0-17 8 16,1-4-2-16,-5-25 19 15,-9-16 49-15,-10-9-10 16,-14-3 24-16,-9 3 2 0,-11 8-6 16,-20 13-22-1,-9 16-24-15,-3 12-37 0,5 1-2 16,11 6-45-16,12 11-149 15,15-1-131-15,31-14-203 16,16-2-57-16,11 0-773 0</inkml:trace>
  <inkml:trace contextRef="#ctx0" brushRef="#br0" timeOffset="5159.05">22538 11418 1300 0,'0'0'392'0,"0"0"-181"16,0 0 54-16,-50 121-81 15,23-63-81-15,1 5-55 16,-1-2-26-16,3-7-10 16,3-13-4-16,8-12-7 0,9-19 1 15,4-10 6-15,0-21 24 16,17-24-25-16,22-13-6 16,9-11 6-16,15 0 5 15,3 9 19-15,-5 11 26 16,-14 21 34-16,-14 18 3 15,-15 10-45-15,-11 24-28 16,-7 20 56-16,0 12-7 16,-10 11-33-16,-5 0-37 15,-21 16-48-15,8-17-252 16,-3-24-459-16</inkml:trace>
  <inkml:trace contextRef="#ctx0" brushRef="#br0" timeOffset="5963.02">19342 7331 1445 0,'0'0'319'0,"0"0"-91"15,0 0 38-15,0 0-18 16,0 0-99-16,0 0-97 16,-11-3-37-16,51 3 6 15,16 0 68-15,11 0-14 16,9 0-44-16,2 0-16 16,0 0-15-16,-1 0-10 15,2 0-168-15,30 0-154 16,-16 0-277-16,-12-3-792 0</inkml:trace>
  <inkml:trace contextRef="#ctx0" brushRef="#br0" timeOffset="6240.13">19882 6963 1287 0,'0'0'364'0,"0"0"-168"15,0 0-45-15,0 0-12 16,0 0-19-16,0 0 71 16,162 15-17-16,-106 7-40 0,-7 10-40 15,-6 13-37 1,-12 9-11-16,-12 6-2 0,-9 0-13 16,-10-2-1-16,-2-6-14 15,-21-4-5-15,-6-4 1 16,-9-4-12-16,-7-1-70 15,-32-2-186-15,10-10-330 16,2-10-1290-16</inkml:trace>
  <inkml:trace contextRef="#ctx0" brushRef="#br0" timeOffset="6850.56">19257 8319 1588 0,'0'0'333'0,"0"0"-242"15,0 0 24-15,220 6 75 16,-60-6-42-16,9 0-53 16,-29 3-54-16,-40-3-29 15,-44 1-11-15,-14-1-1 16,1 0-130-16,-12-4-241 15,-9-11-691-15</inkml:trace>
  <inkml:trace contextRef="#ctx0" brushRef="#br0" timeOffset="7088.5">20049 7976 1476 0,'0'0'556'0,"0"0"-494"15,0 0 55-15,151 71 114 16,-84-33-50-16,-7 8-78 16,-15 4-20-16,-21 2 11 15,-20 3-29-15,-4-1-14 16,-28 0-14-16,-22-4-9 16,-5-2-11-16,-10-8-17 15,1-8-73-15,-30-16-159 16,16-7-237-16,7-9-270 0</inkml:trace>
  <inkml:trace contextRef="#ctx0" brushRef="#br0" timeOffset="7420.49">19489 6386 1461 0,'0'0'398'0,"0"0"-166"15,0 0-49-15,0 0-95 16,0 0-46-16,0 0 26 15,159-4 20-15,-88 3-21 16,5-3-30-16,-1-1-23 16,-3 3-9-16,-7 2-5 15,-17 0-75-15,-17 0-167 16,-15 0-307-16,-16-6-384 0</inkml:trace>
  <inkml:trace contextRef="#ctx0" brushRef="#br0" timeOffset="7668.32">19793 6140 1300 0,'0'0'485'0,"0"0"-324"16,0 0 12-16,0 0-49 16,118-10 3-16,-72 24 6 15,1 12-46-15,-7 8 7 16,-4 4-32-16,-7 6-26 15,-9 4-9-15,-9 3-12 16,-9-4-3-16,-2 5-5 16,-13-5 10-16,-20 1-17 15,-17-2-20-15,-48 4-174 16,9-9-315-16,2-15-652 0</inkml:trace>
  <inkml:trace contextRef="#ctx0" brushRef="#br0" timeOffset="8230.68">18583 5879 1156 0,'0'0'253'16,"0"0"-137"-16,0 0-2 15,-130 74-54-15,121-35-21 16,9-2 8-16,9 0 26 16,18-10 47-16,4-3-1 0,2-3-12 15,6-6-18 1,-3-1 1-16,1 1-5 0,-3 3-45 15,-5 2-25-15,-7 2-9 16,-9 0 3-16,-6 2-9 16,-7-3 19-16,0 0 7 15,-24 2 23-15,-19-2 33 16,-13 2-3-16,-6-2-42 16,1 0-22-16,7-6-6 15,8-4-9-15,17-1-61 16,16-8-109-16,31-4-137 15,25-19-85-15,12-6-337 0</inkml:trace>
  <inkml:trace contextRef="#ctx0" brushRef="#br0" timeOffset="8367.27">18962 6150 912 0,'0'0'610'0,"0"0"-313"16,0 0-89-16,0 0-149 15,0 0-39-15,-67 111-8 16,47-62-10-16,3 0-2 15,0-1-65-15,3-13-225 16,3-14-468-16</inkml:trace>
  <inkml:trace contextRef="#ctx0" brushRef="#br0" timeOffset="8517.08">19300 5704 1242 0,'0'0'252'0,"0"0"-128"16,0 0-99-16,0 0-25 0,0 0-73 16,-107 143-162-16,65-73-331 0</inkml:trace>
  <inkml:trace contextRef="#ctx0" brushRef="#br0" timeOffset="8927.84">19130 6276 333 0,'0'0'348'16,"0"0"-42"-16,0 0 20 15,112-103-92-15,-91 60-65 16,-13 3-70-16,-6 7-30 16,-2 10 8-16,-2 12 21 15,-14 11-65-15,-3 0-33 16,-2 12-9-16,1 14 8 0,7 1-7 16,7-1 2-16,6-4-2 15,0-4 7-15,0-5 0 16,6-2 1-16,9-3 12 15,5 0 16-15,3 2 19 16,0 0-3-16,-2 6-18 16,-3 4-18-16,0 8-6 15,-7 8 10-15,-2 6 17 16,-5 9 14-16,-4 5-6 16,0 9-9-16,0 2-5 15,-7 5-1-15,-10 3 12 16,-5-1 31-16,-7-4-10 15,-2-8-19-15,-7-10 3 16,-5-10-2-16,-1-12 20 0,-5-11 13 16,-3-16 0-16,-1-3-27 15,-2-24-22-15,-4-18-21 16,-14-40-36-16,15 8-173 16,11 5-360-16</inkml:trace>
  <inkml:trace contextRef="#ctx0" brushRef="#br0" timeOffset="9540.44">21470 6888 1458 0,'0'0'348'0,"0"0"-175"16,0 0-38-16,0 0-70 15,0 0-23-15,0 0 60 16,172 29 8-16,-111-24-61 16,-2-5-28-16,-10 0-21 15,-4-2-59-15,-14-12-152 16,-16-6-362-16</inkml:trace>
  <inkml:trace contextRef="#ctx0" brushRef="#br0" timeOffset="9768.07">21787 6584 365 0,'0'0'1160'0,"0"0"-873"15,0 0-155-15,0 0-24 16,0 0 22-16,144 82 58 16,-88-43-37-16,-7 9-41 15,-9 2-41-15,-13 3-29 16,-16 1-14-16,-11-1-7 15,-7 2-4-15,-28 1-2 16,-14 1-13-16,-12 0-24 16,-34 18-174-16,15-17-184 15,10-10-585-15</inkml:trace>
  <inkml:trace contextRef="#ctx0" brushRef="#br0" timeOffset="10070.1">21669 7968 897 0,'0'0'789'16,"0"0"-502"-16,0 0-18 16,0 0-105-16,0 0-87 0,156-36-20 15,-98 35-32-15,-3-2-15 16,-2 3-8-16,-3 0-2 16,-6-1-65-16,-15-4-184 15,-11-3-357-15</inkml:trace>
  <inkml:trace contextRef="#ctx0" brushRef="#br0" timeOffset="10331.61">21931 7722 211 0,'0'0'1252'15,"0"0"-901"-15,0 0-42 0,0 0-68 16,0 0-149-16,0 0-53 15,0 0 7-15,94 2 21 16,-63 17 4-16,-6-1-22 16,-5 5-23-16,-9 3-17 15,-9 2-8-15,-2 4 11 16,-9 2 1-16,-18 3 5 16,-6 1-18-16,-5 2-49 15,-15 12-140-15,9-10-275 16,5-8-394-16</inkml:trace>
  <inkml:trace contextRef="#ctx0" brushRef="#br0" timeOffset="10604.97">21350 8676 993 0,'0'0'753'0,"0"0"-485"16,0 0 46-16,0 0-74 16,0 0-120-16,0 0-58 15,0 0-8-15,107-18 52 16,-47 14-7-16,3 0-50 16,3 0-28-16,-1 2-15 0,-5-1-6 15,0 0-73 1,-4 0-175-16,2-10-215 0,-16 1-164 15,-11-2-913-15</inkml:trace>
  <inkml:trace contextRef="#ctx0" brushRef="#br0" timeOffset="10858.71">21885 8329 1362 0,'0'0'398'0,"0"0"-77"15,0 0-100-15,0 0-148 16,0 0-54-16,0 0 67 16,0 0 21-16,140 72-14 15,-107-39-20-15,-10 5-35 0,-7 4-14 16,-8 0-6-16,-8 3 11 16,0 3-10-16,-14-3-1 15,-11-1-2-15,-5-3-16 16,-6-7-19-16,-10 0-165 15,6-10-180-15,7-10-404 0</inkml:trace>
  <inkml:trace contextRef="#ctx0" brushRef="#br0" timeOffset="13281.49">20948 6651 742 0,'0'0'582'0,"0"0"-337"0,0 0-2 16,0 0-59-16,0 0-11 16,0 0-39-16,0 0-46 15,-52-100-71-15,31 116-17 16,-14 24 0-16,-19 34 17 16,-15 38 23-16,0 27-18 15,16-7 3-15,26-29-7 16,18-35-17-16,9-28 8 15,2-4 2-15,18-2-1 16,9-4-3-16,4-16-1 16,4-12-6-16,1-2-18 15,10-32-120-15,-7-2-144 0,-12-6-363 16</inkml:trace>
  <inkml:trace contextRef="#ctx0" brushRef="#br0" timeOffset="13882.71">21036 7006 1109 0,'0'0'328'16,"0"0"-97"-16,0 0 20 15,0 0-28-15,0 0-87 16,0 0-120-16,0 0-8 16,-119 43-7-16,98 7 11 15,5 0-11-15,7-7-1 16,9-8 0-16,0-11 2 0,0-14-2 15,17-10-10-15,4 0 0 16,3-20 8-16,5-8 2 16,-2-4-1-16,-3 1 1 15,-6 8 1-15,-5 5-1 16,-5 9 0-16,-8 8 0 16,0 1-9-16,0 1-22 15,0 19 6-15,0 7 12 16,0 3 10-16,0 2 3 15,0-6 0-15,0-4 0 16,2-10 1-16,10-6-1 16,7-6 2-16,0 0 10 15,4-14 1-15,0-14-4 16,-6-5-3-16,-1-4 4 16,-8 1 2-16,-3 3 3 0,-3 7 23 15,-2 8 5 1,0 8 15-16,0 8-3 0,0 2-50 15,0 6-5-15,0 20-27 16,-9 14 27-16,-4 13 28 16,2 9-3-16,2 1-3 15,0 0-6-15,3-1 4 16,-2-3-4-16,-2-3 4 16,-1-9 21-16,-7-3-12 15,-5-9 20-15,-1-7-13 16,-5-7-13-16,-2-13-9 15,0-3-14-15,-3-5-39 0,2 0-113 16,11-42-121 0,5 1-279-16,11-4-734 0</inkml:trace>
  <inkml:trace contextRef="#ctx0" brushRef="#br0" timeOffset="14309.42">21147 7351 978 0,'0'0'365'0,"0"0"-232"15,0 0-19-15,0 0-25 16,0 0-46-16,129-19-8 16,-93 15-16-16,-3-9 6 15,-6 1-10-15,-7-5 1 16,-9 0-3-16,-4 1-3 0,-7 4 5 16,0 7 52-16,-5 5-8 15,-12 2-34-15,-1 21-15 16,-2 2-9-16,4 6-1 15,10-1 1-15,4-5-1 16,2-8-1-16,0-5 1 16,2-10 0-16,11-2 0 15,7-6 19-15,2-17-7 16,5-6-4-16,-1 1-7 16,-3 2 1-16,-6 6 0 15,-3 4-2-15,-7 8 1 16,-3 5-1-16,-4 3-7 15,0 0-13-15,0 11 10 16,0 3 3-16,0 3 1 16,0 4 6-16,0-3 1 0,0-2 0 15,0-2 0-15,12-2 0 16,5 0-1-16,4 6-136 16,-4-2-205-16,-5-1-980 15</inkml:trace>
  <inkml:trace contextRef="#ctx0" brushRef="#br0" timeOffset="14590.9">20871 8613 1134 0,'0'0'301'0,"0"0"-62"16,0 0 46-16,0 0-84 15,0 0-133-15,0 0-58 16,0 0 36-16,17 68 34 16,-11-11-22-16,0 8-30 15,1 1-28-15,3 22-19 16,4-13-171-16,-5-17-434 0</inkml:trace>
  <inkml:trace contextRef="#ctx0" brushRef="#br0" timeOffset="15383.68">22662 6888 1068 0,'0'0'326'0,"0"0"-52"0,0 0-2 15,0 0-60-15,0 0-130 16,0 0-80-16,0 0-2 16,-83 111 60-16,46-33 8 15,-6 8-2-15,1 0-32 16,6-6-13-16,5-8-15 16,12-10-5-16,5-14 5 15,7-9-6-15,7-17 0 16,0-11-9-16,7-11-5 15,20-1-7-15,10-25-4 16,9-8-74-16,8-21-73 16,-8 10-201-16,-11 4-452 0</inkml:trace>
  <inkml:trace contextRef="#ctx0" brushRef="#br0" timeOffset="16060.69">22631 7267 897 0,'0'0'363'0,"0"0"-228"16,0 0-19-16,0 0-27 16,0 0 3-16,0 0-37 15,0 0-27-15,-91 114-19 16,89-106-3-16,2-4-6 16,0-4 10-16,2 0 50 15,14 0-19-15,3-11-25 0,4 3-7 16,-3-5-9-1,-3 5-1-15,-6 2 0 0,-3 4-1 16,-6 2-7-16,-2 0-13 16,0 12-1-16,0 9 7 15,0 4 16-15,0 1 1 16,0-2 5-16,0-2 0 16,0-5-6-16,2-10 0 15,9-3 7-15,4-4-1 16,5 0 7-16,1-8-5 15,1-6-7-15,-2 0 5 16,-7 4-6-16,-2 2 1 16,-6 6 1-16,-5 2-2 15,0 0-9-15,0 0-13 0,0 12 9 16,0 4 12 0,0 1 1-16,0-3 1 0,4-4-1 15,8-9 1-15,1-1 14 16,1 0 11-16,1-20 27 15,1-3-11-15,-1-8-7 16,-3 3-7-16,-2-2-6 16,-3 6-3-16,-3 5 2 15,-4 8 35-15,0 5 22 16,0 6-38-16,0 0-40 16,0 16-22-16,-2 12 21 15,-4 8 1-15,-3 8 11 16,1 9 10-16,0 2 9 0,-3 4-15 15,-1-5-5 1,-3-2-9-16,-3-8 23 0,-4-10 15 16,-5-6 10-16,-2-7-12 15,-2-12-6-15,-5-4-13 16,3-5-18-16,-7-16-86 16,6-13-129-16,13-5-346 0</inkml:trace>
  <inkml:trace contextRef="#ctx0" brushRef="#br0" timeOffset="16547.91">22907 7469 952 0,'0'0'322'0,"0"0"-219"16,0 0 29-16,0 0-59 0,127-26-45 15,-96 12-14-15,-8-4-2 16,-8-2 4-16,-11-2-9 15,-4 4 3-15,0 3 18 16,-13 8 89-16,-5 7-40 16,0 0-49-16,1 12-19 15,-1 16-9-15,7 6 1 16,4 4-1-16,7 0 1 16,0-4-1-16,0-8 0 15,14-9 2-15,-1-10 0 16,5-7-2-16,0 0 15 15,2-17 3-15,5-10-11 0,-4 0 0 16,4-4-6-16,-7 6 1 16,-4 6-2-16,-6 9 0 15,-3 10 0-15,-5 0-10 16,0 6-15-16,0 16 17 16,-5 9 8-16,-8 2 16 15,-8 3-1-15,0-2-2 16,-2 1-7-16,5-7-5 15,7-6 16-15,5-8 6 16,6-10 1-16,0-4 14 16,13 0 62-16,20-6 73 15,10-10-79-15,5 2-94 16,8 10 0-16,-12 4-233 16,-17 0-377-16</inkml:trace>
  <inkml:trace contextRef="#ctx0" brushRef="#br0" timeOffset="16872.59">22754 8493 1363 0,'0'0'314'0,"0"0"-82"15,0 0-50-15,122-19-97 0,-97 27-30 16,-8 14-20 0,-7 6 4-16,-10 4 30 0,0 5-2 15,-12 6 25-15,-15 1 6 16,-4 3-8-16,0-3-28 16,7-6-23-16,8-6-25 15,12-10-8-15,4-11-5 16,20-11 0-16,42 0 7 15,12-21-8-15,57-37-6 16,-13 6-178-16,-22 0-419 0</inkml:trace>
  <inkml:trace contextRef="#ctx0" brushRef="#br0" timeOffset="17308">23382 7469 1152 0,'0'0'557'15,"0"0"-231"-15,0 0 41 16,0 0-118-16,0 0-135 15,0 0-68-15,124 0 73 16,-47 0-1-16,2 0-56 16,2 0-43-16,-10 0-11 15,-13 0-8-15,-13 0-26 16,-14 0-141-16,-6 3-170 16,-8 0-245-16,-8-3-443 0</inkml:trace>
  <inkml:trace contextRef="#ctx0" brushRef="#br0" timeOffset="17653">23907 7292 1422 0,'0'0'647'0,"0"0"-327"16,0 0-28-16,0 0-149 15,0 0-52-15,154-7-10 0,-100 14-1 16,-5 10-26 0,-9 5-15-16,-9 4-21 0,-10 2-9 15,-11 2 3-15,-10 0-1 16,0-1 10-16,-6-1-2 15,-21 2 11-15,-6-2-10 16,-9 0-20-16,-3 0-3 16,3-4-150-16,-6-4-193 15,15-4-304-15,10-10-1153 0</inkml:trace>
  <inkml:trace contextRef="#ctx0" brushRef="#br0" timeOffset="18579.64">24817 6959 1300 0,'0'0'517'0,"0"0"-224"0,0 0 50 16,0 0-145-16,0 0-154 15,0 0-44-15,-83 91 0 16,77-21 0-16,3 4 2 16,3 1-2-16,-12 19-111 15,-2-18-212-15,-9-13-361 0</inkml:trace>
  <inkml:trace contextRef="#ctx0" brushRef="#br0" timeOffset="18974.64">24650 7994 1590 0,'0'0'512'16,"0"0"-234"-16,0 0-61 15,0 0-166-15,0 0-41 16,0 0-1-16,-99 151-3 16,82-93-5-16,5 2 0 15,12-5-1-15,0-7 1 16,16-13-1-16,18-10 0 15,8-17 0-15,7-8 9 16,7-12 7-16,-3-20 23 0,-6-11 9 16,-14-4 16-1,-17-4 23-15,-16-1-27 0,-11 6-18 16,-33 6-7-16,-10 10 1 16,-2 12-25-16,5 10-11 15,10 8 0-15,17 0-125 16,17 10-143-16,7 6-286 15,0-2-334-15</inkml:trace>
  <inkml:trace contextRef="#ctx0" brushRef="#br0" timeOffset="21818">24819 6659 1136 0,'0'0'488'15,"0"0"-212"-15,0 0 29 16,0 0-43-16,-13-106-97 0,3 72-16 16,4-1-25-1,-1-5-20-15,3-1-33 0,0-3-15 16,1-6-11-16,1-6-24 15,2-5-9-15,-3-3-11 16,3 0 5-16,-4-3-5 16,-2 4 0-16,-3 1 0 15,-1 5 0-15,2 9 1 16,-1 8-2-16,3 10 2 16,-2 8-1-16,4 10-1 15,2 6-1-15,0 6-5 16,-5 0-18-16,-4 10-21 15,-9 18-1-15,-7 12 17 16,-4 10 29-16,-5 6 1 16,1 4 0-16,4-2 0 0,2-1 8 15,6-6-9-15,7-4-14 16,3-7-92-16,6-10-112 16,7-18-118-16,0-10-175 15,5-2-190-15</inkml:trace>
  <inkml:trace contextRef="#ctx0" brushRef="#br0" timeOffset="21979.87">24799 5613 1371 0,'0'0'333'16,"0"0"-257"-16,0 0-60 15,0 0-5-15,0 0 2 0,53 129-13 16,-22-76 0-16,-4-13-229 15,-6-12-1049-15</inkml:trace>
  <inkml:trace contextRef="#ctx0" brushRef="#br0" timeOffset="22624.76">23975 4917 770 0,'0'0'627'0,"0"0"-423"16,0 0-5-16,0 0-9 15,0 0-84-15,0 0-87 16,-139 15 0-16,100 32-1 16,3 8-4-16,9 2-13 15,13 3 0-15,14-4 5 16,0-7-5-16,21-13 0 0,16-14-1 15,6-19-7 1,3-3 6-16,4-24 1 0,-4-16 2 16,-5-7 4-16,-10-6-5 15,-11 5 11-15,-12 8-5 16,-5 14-1-16,-3 12 65 16,0 10 2-16,0 4-73 15,-5 7-8-15,3 12-1 16,0 5 3-16,2 2-7 15,0-1 12-15,0-8 1 16,6-5 0-16,2-8 1 16,-4-4 15-16,-2 0 21 15,0-6-16-15,0-4-13 0,1 0-7 16,-1 7-1-16,2 3 0 16,0 0-7-16,8 0-21 15,5 13 14-15,6 3 14 16,6 5 0-16,4 1-1 15,1-3-13-15,3-7-142 16,-6-6-174-16,-8-6-379 0</inkml:trace>
  <inkml:trace contextRef="#ctx0" brushRef="#br0" timeOffset="22774.61">24422 4941 1149 0,'0'0'335'0,"0"0"-218"15,0 0-39-15,0 0-43 16,156-10-27-16,-113 10-8 16,-10-10-137-16,-15-1-181 15,-12-4-934-15</inkml:trace>
  <inkml:trace contextRef="#ctx0" brushRef="#br0" timeOffset="22914.83">24456 4742 176 0,'0'0'1049'16,"0"0"-901"-16,0 0-119 16,0 0 4-16,-7 153 11 15,7-79-21-15,7 46-23 16,-3-20-10-16,-4-10-357 0</inkml:trace>
  <inkml:trace contextRef="#ctx0" brushRef="#br0" timeOffset="23568.55">24618 8925 1252 0,'0'0'399'0,"0"0"-229"15,0 0 13 1,-122 146-44-16,64-16-37 0,-9 45-56 16,-2 20-12-16,6-6 24 15,8-19-32-15,10-26-14 16,6-7-12-16,2-29-23 16,0-12-134-16,8-32-222 15,5-28-580-15</inkml:trace>
  <inkml:trace contextRef="#ctx0" brushRef="#br0" timeOffset="23816.87">23874 10257 1084 0,'0'0'555'0,"0"0"-481"16,0 0 15-16,-4 124 20 15,10-66-27-15,6-2-42 16,1-4-10-16,1-7 24 16,1-15 1-16,3-12 5 15,9-18 30-15,8 0 97 16,14-31-62-16,12-13-84 16,41-40-41-16,-16 8-87 15,-7 3-456-15</inkml:trace>
  <inkml:trace contextRef="#ctx0" brushRef="#br0" timeOffset="24298.17">22834 11031 1197 0,'0'0'484'0,"0"0"-258"16,0 0-40-16,0 0-43 15,125 56 53-15,-58-17-34 16,1 4-46-16,-5 0-61 16,-9-6-36-16,-15-3-10 0,-12-5-9 15,-9-9-68-15,-18-10-135 16,0-9-139-16,0-1-275 0</inkml:trace>
  <inkml:trace contextRef="#ctx0" brushRef="#br0" timeOffset="24478.79">23264 10997 1237 0,'0'0'501'0,"0"0"-321"16,0 0 12-16,0 0-37 16,-132 152-53-16,84-89-55 15,0 3-27-15,4-1-20 0,6-2-29 16,14 1-164-16,12-16-282 15,12-16-365-15</inkml:trace>
  <inkml:trace contextRef="#ctx0" brushRef="#br0" timeOffset="25017.94">24039 11251 1420 0,'0'0'544'0,"0"0"-274"16,0 0 9-16,0 0-133 16,0 0-102-16,0 0-33 15,-126 63-5-15,97-21-5 16,8 3-1-16,10-2 0 0,9-5-11 16,2-10-65-16,9-10-24 15,18-16 30-15,6-2 41 16,5-20 21-16,2-12 8 15,-5-2 1-15,-6-1 9 16,-11 9 24-16,-9 11 12 16,-7 9 2-16,-2 6-23 15,0 3-25-15,-17 24-8 16,-6 9 8-16,-1 4 0 16,4 2-15-16,6-5-46 15,9-6-54-15,5-9-20 16,5-14 11-16,16-8 40 0,3-7 69 15,0-18 15-15,1-7 65 16,-1-4 21-16,-1 0-8 16,2 1-31-16,-4 4-19 15,-2 3-3-15,-4 7-11 16,-6 10 2-16,-4 11 24 16,-5 0-4-16,0 5-14 15,0 17 42-15,0 6-6 16,0 3-27-16,0 1-17 15,0-2-7-15,0-2-7 16,6-6-25-16,9-8-81 16,24-10-115-16,-6-4-147 15,-2 0-436-15</inkml:trace>
  <inkml:trace contextRef="#ctx0" brushRef="#br0" timeOffset="25214.51">24391 11382 1283 0,'0'0'409'15,"0"0"-196"-15,0 0 84 16,120 8-87-16,-70-6-118 16,-2 0-59-16,-5-2-33 15,-7 0-5-15,-15 0-200 16,-7-12-271-16,-9-2-1058 0</inkml:trace>
  <inkml:trace contextRef="#ctx0" brushRef="#br0" timeOffset="25362.6">24618 11245 1362 0,'0'0'378'15,"0"0"-214"-15,0 0 98 16,0 138-65-16,0-77-95 15,0 28-102-15,0-16-20 16,0-11-363-16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46:4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17096 5195 1510 0,'0'0'404'0,"0"0"-141"16,0 0-25-16,0 0-84 15,-149 25-78-15,109 15-15 16,1 14-4-16,9 8 19 0,8 8-10 15,7 4 4-15,7 1-4 16,8-6-18-16,0-2-5 16,12-7-10-16,5-6-6 15,3-6-15-15,-3-10-5 16,-8-10-6-16,-3-9-2 16,-6-12-7-16,0-7 8 15,-21 0 4-15,-12-10 13 16,-5-13-11-16,-4-6-5 15,2-3 10-15,6 0-10 16,5 1 7-16,10 4-1 16,5 5 25-16,7 8 36 15,7 6 9-15,0 8-31 0,0 0-46 16,0 14-27 0,4 20 8-16,8 12 19 0,-3 14 26 15,-2 10 1-15,-3 9 0 16,-4 5-9-16,0 4 3 15,0 2 18-15,-2 2-6 16,-9 1-11-16,-3 1-9 16,1 0-13-16,-3-1 0 15,3-3 0-15,2-5 1 16,7-4-1-16,4-8 0 16,11-9-38-16,26-12-68 15,21-11-84-15,51-20-134 16,-10-11-327-16,-6-10-823 0</inkml:trace>
  <inkml:trace contextRef="#ctx0" brushRef="#br0" timeOffset="18494.98">14146 5632 1512 0,'0'0'503'0,"0"0"-201"15,0 0-37-15,0 0-72 16,-158-8-93-16,100 43-8 16,-1 13-1-16,1 8-4 15,2 10-12-15,11 4-10 16,13 4-12-16,15 0-21 15,17-4-20-15,2-3-2 16,39-9-4-16,41-8 6 16,45-15 5-16,42-28 1 15,-8-7-18-15,-28-23-8 16,-44-12-113-16,-11-41-138 0,-13 8-301 16,-12-10-314-16</inkml:trace>
  <inkml:trace contextRef="#ctx0" brushRef="#br0" timeOffset="18682.97">14686 5453 1237 0,'0'0'375'0,"0"0"-259"16,0 164 165-16,0-24 103 16,0 25-78-16,0-3-82 15,-2-18-79-15,-9-44-67 16,-1-21-45-16,-1-25-11 15,-1-6-10-15,-1 0-12 0,-5 0-24 16,-3-2-97 0,2-16-111-16,2-30-130 0,6 0-226 15,9-32-822-15</inkml:trace>
  <inkml:trace contextRef="#ctx0" brushRef="#br0" timeOffset="18961.32">14619 5544 1408 0,'0'0'530'16,"0"0"-261"-16,0 0-35 15,0 0-87-15,0 0-59 16,140 16 37-16,-97 27-20 0,-8 2-39 16,-6 4-15-16,-11 1-2 15,-11-2-7-15,-7-1-2 16,0 2 17-16,-22-5 0 15,-10-4-1-15,-5-1-24 16,-2-10-9-16,1-6-11 16,6-7-12-16,9-6-18 15,5-9-115-15,6-1-83 16,12-18-92-16,0-14-275 16,0-9-1172-16</inkml:trace>
  <inkml:trace contextRef="#ctx0" brushRef="#br0" timeOffset="19294.31">15272 5464 1587 0,'0'0'669'0,"0"0"-491"0,0 0-123 16,-44 167 90-16,23-43 10 15,15 14-11-15,6-21-41 16,4-31-25-16,19-32-18 15,0-14-29-15,8 0-11 16,8-4-7-16,7-5 5 16,6-18 27-16,10-13 46 15,11-12 16-15,10-27-35 16,4-20-39-16,7-32-18 16,-19-37-6-16,-25 6 1 0,-29 11-10 15,-21 23-7-15,-26 38-4 16,-15 8-10-16,-3 6-16 15,5 18-19-15,7 15-92 16,12 3-101-16,4 17-102 16,5 8-201-16,5-8-186 0</inkml:trace>
  <inkml:trace contextRef="#ctx0" brushRef="#br0" timeOffset="22163.61">17892 4566 1326 0,'0'0'588'0,"0"0"-288"16,0 0 29-16,0 0-59 16,0 0-128-16,0 0-111 15,-21 93 5-15,-8-18 72 16,-10 14 15-16,-10 5-22 15,-7 2-24-15,-4-2-35 16,0-6-21-16,6-7-5 0,12-13-4 16,11-14-11-1,11-16-1-15,9-15 6 0,11-22-4 16,0-2 17-16,21-55 28 16,40-59-25-16,28-54-13 15,12-21-7-15,-8 8 10 16,-26 46-12-16,-29 60-5 15,-14 30 4-15,-11 20 1 16,1 6-1-16,-3 11 2 16,0 9 3-16,3 7-4 15,13 55-15-15,6 44 15 16,7 33 9-16,-5 16 5 16,-10-24 5-16,-12-36-2 15,-3-35-17-15,-6-10 0 16,3 0 0-16,3-1 0 0,-2-7-13 15,-2-13-76-15,-4-21-103 16,-2-8-89-16,-6-51-35 16,-17-9-272-16,-8-12-544 0</inkml:trace>
  <inkml:trace contextRef="#ctx0" brushRef="#br0" timeOffset="22309.83">17718 5005 1348 0,'0'0'298'15,"0"0"-175"-15,0 0 95 0,0 0-7 16,157 42-39 0,-80-38-107-16,6-4-65 0,28-3-16 15,-20-16-246-15,-15-7-598 0</inkml:trace>
  <inkml:trace contextRef="#ctx0" brushRef="#br0" timeOffset="22594.56">18532 4496 677 0,'0'0'1260'0,"0"0"-873"16,0 0-202-16,0 0-113 16,0 0-42-16,0 126 63 15,0-64 9-15,-3 11-10 0,1 2-11 16,2-3-8-16,0-5-44 15,5-9-13-15,19-9-1 16,10-16 0-16,10-9 5 16,18-14 31-16,12-8 52 15,6-2-37-15,3-11-39 16,-8-8-27-16,-11-6-11 16,-6-12-170-16,-17 3-202 15,-17-3-401-15</inkml:trace>
  <inkml:trace contextRef="#ctx0" brushRef="#br0" timeOffset="22928.96">19416 4357 1758 0,'0'0'570'0,"0"0"-437"15,0 0-98-15,-27 110 81 16,18-21 48-16,5 1-47 15,4 8-10-15,6-1-25 16,23-17-13-16,12 0-29 16,3-14-13-16,5-14-13 15,-2-18 7-15,0-18 18 16,-1-16 34-16,6-8 69 16,4-34-29-16,10-32-64 15,1-42-28-15,-13 3-10 16,-21 8-11-16,-24 22-10 15,-9 39-15-15,-18 3-28 0,-13 8-43 16,-10 19-118-16,-19 14-112 16,10 0-272-16,5 6-403 0</inkml:trace>
  <inkml:trace contextRef="#ctx0" brushRef="#br0" timeOffset="24076.76">17803 5842 1328 0,'0'0'389'0,"0"0"-280"0,0 0-75 16,0 0 64-16,0 0 38 15,-87 136-27-15,51-91-22 16,3-4-38-16,4-8-22 16,6-8-18-16,10-7 3 15,5-10-6-15,5-6 7 16,3-2 30-16,0 0 79 15,20-18-6-15,15-10-67 16,19-10-35-16,15-5-13 16,7 1-1-16,-5 6 1 0,-8 7 0 15,-21 10 0 1,-16 8 0-16,-15 11-1 16,-8 0-15-16,-3 7-6 0,0 16 10 15,-3 4 11-15,-14 2 0 16,0-2 2-16,-5-1 5 15,8-8-5-15,2-5-1 16,8-9 5-16,4-4 0 16,0 0 15-16,7-6 33 15,15-14 12-15,11-7-43 16,5-1-15-16,-2 2-8 16,-2 7 6-16,-10 4 29 15,-10 9 22-15,-8 6-15 16,-6 0-42-16,0 6 0 15,0 16-11-15,0 4 10 16,-4 6 1-16,-3 1 0 16,-2-1-9-16,4-3-97 0,5-3-85 15,7-5-125-15,20-8-193 16,6-10-150-16</inkml:trace>
  <inkml:trace contextRef="#ctx0" brushRef="#br0" timeOffset="24926.37">18552 5989 1113 0,'0'0'404'15,"0"0"-245"-15,0 0-113 16,0 0-16-16,0 0 6 16,0 0 15-16,0 0 5 0,40 58 25 15,-18-55 11-15,4-3-10 16,1-4 5-16,-2-17-25 15,-7-5-7-15,-7-3-15 16,-11-5-3-16,0 5 5 16,-18 3-13-16,-14 6-12 15,-5 8-5-15,-7 10-12 16,1 2 0-16,-1 14 0 16,8 14 0-16,7 8 0 15,9 6 0-15,13 2-1 16,7 1 1-16,2-4 1 15,27-4 5-15,11-7 4 16,10-8 8-16,8-10 1 0,6-10-5 16,1-2-2-16,1-10-6 15,-1-16 1-15,-3-6-1 16,-4-4-5-16,-9-3 7 16,-9 5-7-16,-13 6 7 15,-13 8-2-15,-5 8 3 16,-9 12 1-16,0 0-10 15,-18 10-39-15,-11 20 22 16,-9 10 16-16,-5 7 1 16,1 1 1-16,4 0 6 15,7-6-7-15,9-6 0 16,7-8 0-16,5-11-1 16,8-8-6-16,2-9 7 0,0 0 25 15,2-12 62 1,18-16-34-16,12-6-33 0,5-7-13 15,6-2-6-15,-1 5 0 16,-4 6 1-16,-9 8-1 16,-11 12 16-16,-9 8 1 15,-5 4-18-15,-4 0-18 16,0 14 5-16,0 8 1 16,0 2 4-16,0 0 8 15,-7-2-1-15,-3-5 1 16,2-2 0-16,2-5 1 15,4-5 5-15,2-5-5 16,0 0 12-16,14 0 23 16,9-15-18-16,8-3-10 15,3 1-7-15,-3 0 8 0,-4 7 16 16,-9 3-12-16,-7 5-12 16,-5 2-1-16,0 0-7 15,-4 9-4-15,2 7-1 16,0 3 11-16,3 4 0 15,7-1 0-15,3 0-66 16,12-2-74-16,9-7-111 16,18-4-111-16,-7-7-269 15,-11-2-752-15</inkml:trace>
  <inkml:trace contextRef="#ctx0" brushRef="#br0" timeOffset="25895.54">19589 6270 876 0,'0'0'502'0,"0"0"-265"15,0 0 40-15,0 0-42 16,0 0-70-16,90-116-37 16,-79 85-33-16,-6 0-24 15,-5 0-17-15,0 5-17 16,-10 5 8-16,-9 9-30 16,-8 9-15-16,-6 3-15 15,-3 11 4-15,0 14 10 16,4 7 0-16,13 3-14 15,9 3 2-15,10-5 12 16,0-3 1-16,14-9 0 16,13-9 11-16,11-10 8 15,6-2 2-15,5-12-2 16,5-16-5-16,2-9-5 0,-5-5-2 16,-4-2-7-16,-9 1 9 15,-12 4-3-15,-8 9 0 16,-9 12 1-16,-7 12 22 15,-2 6-29-15,0 2-6 16,-18 24-18-16,-4 9 17 16,-2 5 7-16,-1 6 0 15,3 0 0-15,-1-2 1 16,6-5 5-16,1-6-6 16,3-9 0-16,4-6 0 15,2-10 6-15,5-5-6 16,2-3 18-16,0-3 18 15,0-17-11-15,9-7-12 0,15-12-12 16,7-3-1-16,12-2-5 16,1 2 4-16,-1 3 0 15,-5 12 0-15,-7 10 0 16,-13 9-8-16,-1 8-3 16,-4 0-9-16,-3 16 6 15,1 5 5-15,1-1 9 16,-2 0 1-16,1-6 0 15,-1-7 0-15,0-4 1 16,3-3 5-16,4 0 13 16,5-18-4-16,0-6-6 15,0-1-1-15,-7 6-7 0,-3 2 8 16,-10 12 13-16,-2 5 4 16,0 0-26-16,-2 19-41 15,-14 12 25-15,5 4 15 16,3 3 0-16,5 1 1 15,3-11 1-15,0-8 0 16,7-9 6-16,10-11 14 16,8-3 69-16,6-25 22 15,7-10-37-15,0-10-9 16,0-6-24-16,-7 0-21 16,-6 4-5-16,-10 9 14 15,-5 13 25-15,-8 10 8 16,-2 13-1-16,0 5-59 0,0 11-3 15,-2 22-33-15,-12 17 21 16,1 13 12-16,-1 13 1 16,1 8 0-16,-1-1 0 15,1 2 0-15,-3-8 1 16,-4-9 7-16,0-12-9 16,-7-13-1-16,-2-15-1 15,-6-10 1-15,-7-10 1 16,-6-8 0-16,0 0-45 15,-22-30-165-15,13-6-161 16,5-4-444-16</inkml:trace>
  <inkml:trace contextRef="#ctx0" brushRef="#br0" timeOffset="26643.37">17493 6878 1091 0,'0'0'374'0,"0"0"-51"15,0 0-29-15,0 0 15 0,0 0-83 16,0 0-99-16,0 0-105 15,23-56-7-15,-32 101-9 16,-5 10 51-16,0 5-24 16,1-2-8-16,0-1-10 15,1-12-8-15,2-6-1 16,3-13-5-16,3-12 0 16,2-10 8-16,2-4 15 15,0-12 28-15,0-19-9 16,8-4-28-16,13-8-9 15,2 3-5-15,9 4 0 16,4 7 0-16,4 6 0 16,6 8 0-16,4 10 4 15,-1 5-4-15,-1 0-2 0,-5 14 1 16,-7 4 0-16,-5 0-1 16,-9-2 1-16,-6-6 0 15,-3-4 0-15,-2-6 1 16,-2 0 8-16,4 0-9 15,7-27-29-15,-1 2-247 16,-4-5-612-16</inkml:trace>
  <inkml:trace contextRef="#ctx0" brushRef="#br0" timeOffset="29959.5">18124 6892 1273 0,'0'0'529'16,"0"0"-309"-16,0 0-15 15,0 0-57-15,0 0-84 16,0 0-22-16,0 0 36 15,113 31-2-15,-72-20-15 16,1-5-26-16,-2-6 2 16,-2 0 17-16,0 0-11 15,-7-14-4-15,-6-6-12 16,-10-2-5-16,-11-1-2 16,-4 2-7-16,-2 0-4 15,-23 8-9-15,-6 7-11 0,-9 6-2 16,-4 0 5-16,-3 19 7 15,0 12-8-15,7 9 3 16,6 4 5-16,12 2-6 16,13 2 1-16,9-4 5 15,0-6 1-15,14-7 0 16,14-12 6-16,11-7 3 16,14-7 5-16,14-5 1 15,15-2-15-15,5-14-26 16,2-2-98-16,-8-1-68 15,-14 1-49-15,-17 0 53 16,-13-4 94-16,-18-2 92 0,-7-6 2 16,-12-6 92-1,0-6 48-15,-8 0 0 0,-17 4-29 16,-12 8 10-16,-9 14-24 16,-8 16-51-16,-6 0-23 15,4 23-6-15,8 14-2 16,14 0-14-16,18-2-1 15,14-3 0-15,2-10 1 16,14-8 10-16,15-9 19 16,11-5 76-16,4-2 47 15,-1-17-51-15,-6 1-49 16,-10 5-24-16,-12 4-17 16,-8 9-12-16,-7 0 0 15,0 24-33-15,0 20 10 16,-15 15 16-16,-12 11 7 0,-4 8 0 15,-7 2 1-15,-2-4-1 16,-1-8 0-16,0-7 0 16,-2-15 0-16,1-10 0 15,0-17 7-15,1-11 1 16,1-8 19-16,5 0 21 16,8-19 18-16,4-7-21 15,12-5-14-15,9-2-17 16,2-2-5-16,13-4-3 15,26-2-6-15,16-3-1 16,32-15-8-16,34-8 3 16,-1 2-9-16,-11 11-9 15,-21 12-2-15,-27 14 8 0,-3 3 8 16,-7 2-2 0,-17 9 6-16,-16 7 5 0,-12 6-1 15,-6 1-11-15,0 4-22 16,0 20-2-16,-16 8 11 15,-5 10 11-15,-4 8 14 16,0 0 1-16,3-1 0 16,4-5 0-16,7-13 0 15,6-4 0-15,5-14-115 16,0-7-109-16,45-9-65 16,-3-19-82-16,8-10-348 0</inkml:trace>
  <inkml:trace contextRef="#ctx0" brushRef="#br0" timeOffset="30095.49">19523 6565 1405 0,'0'0'577'0,"0"0"-393"15,0 0-121-15,0 0-63 16,0 0-25-16,0 0-146 16,0 0-128-16,-110 121-103 15,106-78-336-15</inkml:trace>
  <inkml:trace contextRef="#ctx0" brushRef="#br0" timeOffset="30358.77">19448 6928 510 0,'0'0'488'16,"0"0"-117"-16,0 0-6 0,0 0-112 15,0 0-102 1,-114 64-59-16,87-46-35 0,12 0-30 16,7-2-21-16,8 0-6 15,0 1 0-15,16-3 39 16,7-1 58-16,1 1 6 15,-4 0-35-15,-5 1-27 16,-10 1-16-16,-5-2-15 16,0 3-9-16,-22 0 8 15,-14-1 24-15,-5-2 1 16,-5-4-19-16,-1-6-3 16,4-4-12-16,6 0-54 15,8-19-90-15,9 1-179 16,13-1-358-16</inkml:trace>
  <inkml:trace contextRef="#ctx0" brushRef="#br0" timeOffset="30499.91">19492 7016 1194 0,'0'0'643'0,"0"0"-316"16,0 0 10-16,160-7-150 16,-109 7-135-16,-2 0-37 15,-8 7-15-15,-10 1-120 16,-12-4-171-16,-9-4-262 15,-8 0-143-15</inkml:trace>
  <inkml:trace contextRef="#ctx0" brushRef="#br0" timeOffset="31392.03">19687 6903 939 0,'0'0'576'0,"0"0"-330"0,0 0-54 15,0 0-53-15,0 0-27 16,-75 117-39-16,64-67-26 15,6 2-17-15,5-3-19 16,0-11 0-16,7-9-11 16,11-10-6-16,4-13-16 15,3-6 2-15,0-8 20 16,-2-18 1-16,-2-9 0 16,-6-2 1-16,-8 2-1 15,-7 7 7-15,0 11 2 16,-9 6 14-16,-9 11-11 0,-4 0-13 15,-3 12-6 1,-5 16 6-16,7 8 20 0,1 3-1 16,8 1-13-16,10-4-5 15,4-7 0-15,0-2 14 16,18-8 4-16,9-4 14 16,10-9 59-16,10-6 26 15,11 0-15-15,7-8-33 16,11-18-36-16,-1-10-13 15,-1-9-10-15,-10-5-2 16,-15-6-2-16,-17 2-1 16,-12 2 0-16,-20 10 0 15,0 12 2-15,-16 12-8 16,-15 14-5-16,-5 4-15 16,-4 18 10-16,4 12 8 0,5 6 1 15,9 4-1-15,9 3-8 16,8-6 8-16,5-2 1 15,0-6 1-15,3-8 0 16,12-9 0-16,5-9 8 16,5-3 4-16,4 0 3 15,6-18-5-15,3-6-9 16,2-3-1-16,-2-4 0 16,-4-2-1-16,-5-2-7 15,-5 1 2-15,-8 4 5 16,-8 6 1-16,-3 7 0 15,-3 10 1-15,-2 5-1 16,0 2 0-16,0 0-12 16,0 0 0-16,0 7 3 15,-5 12 2-15,-5 10 7 0,-4 4 7 16,-1 11 10-16,-2 8-4 16,5 4-4-16,1 3-3 15,1 1 0-15,2-1-4 16,1-3 5-16,1-9-7 15,-2-6 6-15,0-11-6 16,-1-10-1-16,2-12 1 16,-2-7 1-16,2-1 26 15,3-9-3-15,4-18 1 16,0-10 11-16,4-10 0 0,25-3-7 16,11 0-16-16,14 2-4 15,10 8-9-15,11 8 0 16,4 8 0-16,8 5-101 15,36 2-174-15,-21 2-355 16,-13 2-1324-16</inkml:trace>
  <inkml:trace contextRef="#ctx0" brushRef="#br0" timeOffset="36942.41">20418 4772 1309 0,'0'0'389'0,"0"0"-134"15,0 0-22-15,0 0-56 16,0 0-79-16,0 0-46 16,17 0-16-16,12 6 4 15,17 2 53-15,18 0 51 16,36 2-32-16,37 0-32 16,32-1-16-16,-13-4-25 15,-29-1-21-15,-43-2-5 16,-30 2-7-16,0 3-4 15,-6 1-2-15,-5-2 0 16,-16-1-5-16,-14 2-22 16,-7-5-32-16,-1-2-47 15,0 0-70-15,2 0-89 16,-1-2-227-16,-2-13-272 0</inkml:trace>
  <inkml:trace contextRef="#ctx0" brushRef="#br0" timeOffset="39041.96">22498 4604 760 0,'0'0'770'15,"0"0"-509"-15,0 0 10 16,0 0-3-16,0 0-64 16,111-132-41-16,-102 108-18 15,-7 4-16-15,-2 8-28 16,0 7-32-16,-11 5-61 15,-14 2-8-15,-11 21-17 16,-6 14 10-16,0 10 6 0,2 3 0 16,11 0 0-1,13-4-7-15,8-5-13 0,8-14 3 16,0-8 11 0,0-11-1-16,6-8 8 0,12 0 10 15,6-4 16-15,7-21-13 16,7-4-1-16,-1-8 0 15,-4-1-3-15,-7 2 0 16,-6 1 8-16,-9 10-2 16,-4 4 7-16,-4 8 8 15,-3 7-7-15,0 6-13 16,0 0-10-16,0 0-19 16,-14 19-18-16,-4 13 22 15,-2 13 14-15,-3 11 0 16,6 9 0-16,1 6 1 0,5 3 8 15,3-1-8-15,0-8 1 16,0-9-1-16,-1-7-1 16,0-12 1-16,-2-10-1 15,2-7 0-15,-2-8 0 16,-3-6 1-16,-1-6 11 16,-5 0 11-16,-9-6 4 15,-7-21-8-15,-4-13-8 16,0-11-10-16,6-9-67 15,9-1-58-15,19 4-115 16,22-13-125-16,22 17-236 16,8 7-293-16</inkml:trace>
  <inkml:trace contextRef="#ctx0" brushRef="#br0" timeOffset="39425.76">23082 4472 1114 0,'0'0'383'16,"0"0"-169"-16,0 0-20 16,0 0-52-16,0 0-89 15,0 0-38-15,0 0-14 16,-150 39 42-16,107-2 22 16,10 1-25-16,13-2-30 15,9-4-4-15,11-6-5 0,0-10-1 16,9-8 15-16,15-8 37 15,7 0 111-15,8-18-28 16,3-8-63-16,-5-2-32 16,-5 5-20-16,-10 2-3 15,-9 9 16-15,-9 6 24 16,-4 6 0-16,0 0-57 16,0 0-2-16,0 12-32 15,0 6 23-15,6 2 10 16,0 2 1-16,3-4 0 15,2-2 1-15,2-4-1 16,3-6 0-16,6-6-40 16,5 0-72-16,6-18-107 0,-4-5-146 15,-8-10-268-15</inkml:trace>
  <inkml:trace contextRef="#ctx0" brushRef="#br0" timeOffset="39599.32">23248 4382 927 0,'0'0'607'0,"0"0"-345"16,0 0-45-16,0 0-26 16,0 0 20-16,123 0-67 15,-70 2-77-15,0 0-41 16,-1 3-17-16,-5-5-9 16,-9 0-41-16,-5 0-158 15,-13-6-108-15,-9-6-296 0</inkml:trace>
  <inkml:trace contextRef="#ctx0" brushRef="#br0" timeOffset="40106.62">23605 4175 15 0,'0'0'1382'0,"0"0"-1027"16,0 0-131-16,0 0-116 16,0 0 41-16,-103 117-7 15,70-54-53-15,1 3-39 16,6 1-21-16,4-5-16 15,8-8-6-15,5-8-1 16,7-14-5-16,2-11 0 16,5-14-1-16,21-7-6 15,14-6 6-15,8-25 6 0,0-6-5 16,1-5 5 0,-9 0-6-16,-11 10 1 0,-11 10 5 15,-11 12-5-15,-7 10 15 16,0 0-16-16,0 15-31 15,0 11 25-15,0 2 6 16,4-1 1-16,17-9 5 16,0-9 1-16,8-6 10 15,0-3 15-15,0-12-15 16,-4-14 20-16,-10-2 14 16,-5-3-2-16,-10 3-7 15,0 5-9-15,-16 9 7 16,-13 7-16-16,-11 7-23 15,-6 0 0-15,-4 25-1 16,3 3 2-16,13 6-2 0,15 0-7 16,12 0 5-16,7-6 2 15,9-3 0-15,22-6 0 16,16-5 0-16,13 0-50 16,50-7-109-16,-13-5-186 15,-3-2-567-15</inkml:trace>
  <inkml:trace contextRef="#ctx0" brushRef="#br0" timeOffset="40492.26">24351 4386 1249 0,'0'0'614'16,"0"0"-318"-16,0 0-25 16,0 0-114-16,0 0-103 15,-124 7-33-15,88 17 3 16,3 2 26-16,4 3 1 16,10-2-32-16,11-3-11 15,8-1-7-15,0 1 11 16,25-2 9-16,8 2 12 15,2 2 21-15,1-1-24 0,-5-2-20 16,-8-2-2-16,-10-4-8 16,-9-3 0-16,-4-3-1 15,-4-3-11-15,-25 3 12 16,-7-1 3-16,-8-1 6 16,-3-3-9-16,-3-2-76 15,-10-4-125-15,14 0-285 16,6 0-410-16</inkml:trace>
  <inkml:trace contextRef="#ctx0" brushRef="#br0" timeOffset="42206.51">20807 6104 1162 0,'0'0'318'0,"0"0"-43"0,0 0-39 16,0 0-44-16,0 0-44 15,0 0-37-15,0 0-26 16,-34-26-21-16,34 26-5 16,0 0-7-16,22 0-10 15,19 0 9-15,40 0 49 16,49 1-7-16,35 6-25 16,-9-3-23-16,-36-1-19 15,-45 0-19-15,-34-3-6 16,-1 0 5-16,-2 0-5 15,-5 0 0-15,-10 0 7 0,-13 0-7 16,-3 0 5-16,-4 0-5 16,-3 0-1-16,0 0-32 15,2 0-98-15,2 0-138 16,3 10-235-16,-5 0-197 0</inkml:trace>
  <inkml:trace contextRef="#ctx0" brushRef="#br0" timeOffset="43021.64">20718 6916 1207 0,'0'0'497'0,"0"0"-235"0,0 0 15 16,0 0-34-16,0 0-104 16,0 0-61-16,0 0-9 15,149-34 19-15,-47 28-38 16,36-1-24-16,29 7-23 15,-11 0-3-15,-17 0-157 16,-49 7-208-16,-43-1-391 0</inkml:trace>
  <inkml:trace contextRef="#ctx0" brushRef="#br0" timeOffset="44657.31">22687 6039 1382 0,'0'0'395'0,"0"0"-143"0,0 0 16 16,31-126-88-16,-27 97-66 16,-4 4-14-16,0 7-25 15,0 6-20-15,-4 6-22 16,-12 6-23-16,-9 0-10 16,-6 22-17-16,-11 17 8 15,0 6 8-15,1 7-1 16,10 1 1-16,12-8-11 15,9-8-8-15,10-11 5 16,0-9 9-16,0-12 6 16,10-5 1-16,7 0 32 0,10-22 36 15,6-9-23-15,1 2-4 16,-5-1 0-16,-5 3-4 16,-10 12 9-16,-7 4 1 15,-3 9-15-15,-4 2-33 16,0 5-6-16,0 16-30 15,0 16 15-15,0 9 20 16,-4 9 1-16,-1 6 5 16,-2 1-5-16,1 1 1 15,-3-7-1-15,0-6 0 16,-5-9 0-16,1-6-6 16,-7-11 0-16,-3-6 6 15,-6-10 0-15,-6-6 9 16,-4-2 5-16,-2 0-14 15,0-16-2-15,8-7-49 0,12-4-83 16,21-31-86-16,19 5-240 16,19-1-312-16</inkml:trace>
  <inkml:trace contextRef="#ctx0" brushRef="#br0" timeOffset="45205.45">23028 5939 1480 0,'0'0'216'0,"0"0"-177"16,0 0-14-16,0 0 22 15,0 0 26-15,56 115-9 16,-37-97-27-16,4-6-11 0,-5-10 8 16,-1-2 36-16,-1-8 25 15,-5-18-38-15,-8-6-23 16,-3-3-26-16,0 3 1 15,-9 7 29-15,-18 4 4 16,-5 13-25-16,-5 8 7 16,-8 0-8-16,1 26-2 15,-3 12-13-15,11 10 4 16,9 7-5-16,12-2 0 16,15 0 0-16,2-8 11 15,29-6-5-15,11-15 7 16,10-12 14-16,1-12-6 0,0-1 7 15,1-29-15 1,-7-9-13-16,-5-10-15 0,-11-2-37 16,-10-4-39-16,-10 8 4 15,-9 8 41-15,-2 11 18 16,0 11 28-16,0 12 7 16,0 3-4-16,0 2-3 15,0 0-19-15,0 12-3 16,16 6 22-16,8 4 28 15,9 0 65-15,8-2-8 16,3-4-16-16,3-3-27 16,-1-5-27-16,-3-8-12 15,-3 0-3-15,-4 0-109 16,-7-22-119-16,-7 0-303 16,-13-5-266-16</inkml:trace>
  <inkml:trace contextRef="#ctx0" brushRef="#br0" timeOffset="45455.67">23595 5798 409 0,'0'0'889'0,"0"0"-645"15,0 0-76-15,0 0-66 16,0 0-27-16,0 0 38 16,0 0 5-16,-46 147-13 15,22-99-19-15,-1 5-45 16,0-6-17-16,1 2-23 15,6-7 10-15,3-6-5 16,3-8-5-16,8-8-1 0,4-6 0 16,0-8-8-16,13-6-23 15,16 0 6-15,10 0-28 16,5-18-86-16,-7 2-134 16,-10 2-241-16</inkml:trace>
  <inkml:trace contextRef="#ctx0" brushRef="#br0" timeOffset="46178.64">23119 6069 316 0,'0'0'238'0,"0"0"-10"16,0 0 10-16,0 0-28 15,0 0-30-15,0 0 4 16,0 0 3-16,13-31-26 15,-11 25-19-15,-1-4-2 16,3 2-10-16,-1 0-25 16,-1-1-14-16,-2 1-25 15,0 3 1-15,0 0 0 16,0 4-8-16,0-2-6 16,0 3-6-16,0 0-15 15,0 0-20-15,0 0-11 0,0 0-1 16,0 14-7-16,0 4 6 15,0 4 1-15,-5 6 0 16,0 3 0-16,1 3 6 16,2 0-6-16,2 2 1 15,0-2-1-15,0 0 1 16,0-2 0-16,6-4 0 16,10-1 0-16,2-7 0 15,0-6 1-15,2-4 4 16,-3-7 0-16,0 0 6 15,-7-3 0-15,1 0-5 16,-1 0-7-16,-4-5-42 16,1-2-93-16,1-8-149 15,0 1-345-15,0 0-1056 0</inkml:trace>
  <inkml:trace contextRef="#ctx0" brushRef="#br0" timeOffset="47255.29">23763 6035 954 0,'0'0'536'0,"0"0"-291"0,0 0-13 15,0 0-100-15,0 0-73 16,0 0-37-16,0 0-10 15,-6 4-11-15,8 9 33 16,9 2 42-16,7 0 8 16,3 0-5-16,4-2-8 15,4-6-23-15,0-5 4 16,-2-2 6-16,0 0-15 16,-6-5-17-16,-2-12-10 15,-6-1 5-15,-6-4-5 16,-7 0-4-16,0 1 0 0,0-1 6 15,-12 5-6 1,-5 5-3-16,-5 4-7 0,-1 6-2 16,-4 2 0-16,-2 0 0 15,3 20-1-15,2 4-1 16,0 8-11-16,10 5 11 16,2 3 1-16,6 2 1 15,6-4 0-15,0-4-1 16,10-6 1-16,12-8 0 15,12-8-2-15,8-6 1 16,12-6 1-16,8-4 6 16,5-18-6-16,3-8 1 0,-3-6-1 15,-5-4 0 1,-8 0 0-16,-12 1 0 0,-11 6 0 16,-13 7 2-16,-7 5-1 15,-7 10 5-15,-4 5 2 16,0 3 14-16,0 3-3 15,-18 0-18-15,-10 4-1 16,-11 12-2-16,-5 6 2 16,-1 4 0-16,7 3-1 15,9-4 0-15,12 1 1 16,5-3-7-16,10-5 6 16,2-4 1-16,4-4 0 15,19-2 0-15,8 0 9 16,9-3 9-16,1-3-7 15,-1 3-4-15,-5-4-7 0,-8 4 1 16,-9-1-1 0,-7 4 0-16,-9 0-16 0,-2 4-7 15,0 4 13-15,-13 0 9 16,-9 1 1-16,-7 0 0 16,-5-1 0-16,-3-2 2 15,-6-1-2-15,-1-4-17 16,-19-3-124-16,12-2-216 15,6-4-363-15</inkml:trace>
  <inkml:trace contextRef="#ctx0" brushRef="#br0" timeOffset="47993.96">22807 6803 1179 0,'0'0'372'16,"0"0"-97"-16,0 0-65 15,0 0-108-15,0 0-87 16,-145 117 32-16,105-34 47 0,0 13 7 16,6 4 19-16,13-16-41 15,-2 5-46-15,7-12-18 16,3-13-5-16,7-10-9 16,1-10-1-16,0-11-18 15,3-9-94-15,-5-16-138 16,-1-6-235-16,-1-2-257 0</inkml:trace>
  <inkml:trace contextRef="#ctx0" brushRef="#br0" timeOffset="48522.86">22212 7411 1001 0,'0'0'556'16,"0"0"-424"-1,0 0-12-15,0 0 84 16,153 0-3-16,-65-4-35 0,12-10-42 15,7-5-46-15,-3-13-38 16,-3-3-19-16,-9-9-8 16,-17-8-11-16,-10-5 4 15,-16 0-5-15,-16-2 10 16,-8 11-11-16,-14 11 2 16,-5 7 72-16,-6 16 38 15,0 8-22-15,0 6-42 16,0 0-48-16,-17 19-5 15,-10 19 4-15,-6 18 1 16,-6 10 6-16,-1 11 9 0,9 0-8 16,7-2-6-16,8-8 5 15,10-10-5-15,6-11 0 16,0-10 0-16,0-11 0 16,4-11-1-16,5-13 0 15,6-1 1-15,10-5 27 16,10-23-25-16,8-11-3 15,8-10-34-15,0-6-45 16,-3-2-36-16,-9 0 15 16,-12 8 22-16,-9 16 41 15,-11 11 22-15,-5 12 15 16,-2 10 1-16,0 0-1 16,0 18-9-16,0 11 9 15,-2 7 0-15,-3 5 0 16,0-1 2-16,1-2-1 0,2-2-1 15,2-3-24-15,0-8-199 16,6-8-109-16,10-9-304 0</inkml:trace>
  <inkml:trace contextRef="#ctx0" brushRef="#br0" timeOffset="48691.51">23734 6869 1545 0,'0'0'593'0,"0"0"-380"16,0 0-78-16,0 0-135 16,0 0-1-16,0 0-232 0,0 0-10 15,-43 61-29-15,10-15-44 16,0-2-185-16</inkml:trace>
  <inkml:trace contextRef="#ctx0" brushRef="#br0" timeOffset="48888.41">23535 7297 485 0,'0'0'299'0,"0"0"31"0,0 0 3 16,0 108-19-16,0-66-60 16,0 4-69-16,2 3-52 15,-2 1-43-15,0-2-53 16,0-2-28-16,0-6-3 16,0-6-5-16,-2-6-1 15,-2-6-6-15,2-8-57 16,0-8-58-16,0-6-74 0,2-8-57 15,0-15-102-15,0-10-974 16</inkml:trace>
  <inkml:trace contextRef="#ctx0" brushRef="#br0" timeOffset="49149.13">23638 7106 1077 0,'0'0'502'0,"0"0"-213"15,0 0 28-15,0 0-101 16,0 0-101-16,0 0-27 16,113 4-25-16,-94 35-7 15,-6 4-3-15,-8 3-12 0,-5 1-8 16,0-3-15-16,-21-1 0 16,-5-8 3-16,-6-6-5 15,-3 1-1-15,-1-11-9 16,3-1-6-16,4-5-39 15,7-5-101-15,11-8-103 16,5 0-122-16,6-8-328 0</inkml:trace>
  <inkml:trace contextRef="#ctx0" brushRef="#br0" timeOffset="49487.97">24474 6960 221 0,'0'0'986'0,"0"0"-709"16,13-108 5-16,-11 73-42 16,-2 14-55-16,0 7-23 15,0 7-29-15,0 7-24 16,-7 0-44-16,-15 17-40 15,-9 20-24-15,-7 18 16 16,-4 28-1-16,7 3 1 16,6 5-11-16,6 0 3 15,12-19-3-15,4 0 0 16,2-8-6-16,5-10-1 0,0-8-38 16,0-7-58-16,0-14-63 15,3-8-98-15,3-11-99 16,-1-6-246-16</inkml:trace>
  <inkml:trace contextRef="#ctx0" brushRef="#br0" timeOffset="49652.95">24108 7349 487 0,'0'0'626'16,"0"0"-389"-16,0 0-23 15,0 0-61-15,0 0-26 16,0 0-41-16,156-2-40 15,-100 2-35-15,-2 0-11 0,8-9-95 16,-13-4-140-16,-12-1-173 0</inkml:trace>
  <inkml:trace contextRef="#ctx0" brushRef="#br0" timeOffset="50171.31">24676 6813 1026 0,'0'0'486'16,"0"0"-160"-16,0 0-12 16,0 0-144-16,0 0-124 15,0 0-45-15,0 0 69 16,-60 150 16-16,29-71-16 0,-3 6-12 16,3-1-27-16,4-7-18 15,8-4-5-15,5-12-8 16,7-14 0-16,5-9 0 15,2-12-26-15,0-9-19 16,5-15-3-16,9-2 41 16,3-10 7-16,3-16 6 15,3-9 0-15,-6-1-6 16,-3 4 7-16,-8 8 18 16,-6 9 29-16,0 10 7 15,0 5-44-15,0 3-17 16,-2 18-6-16,0 8 4 15,2 1 1-15,0-1 0 0,7-3 0 16,13-5-1-16,1-10 2 16,4-4 1-16,2-7 12 15,-4 0 2-15,-4-21-6 16,-5-5 9-16,-8-6 36 16,-6-2-2-16,0 0-6 15,-12 2-1-15,-11 3-15 16,-2 10-22-16,1 3-8 15,4 8-36-15,2 4-66 16,7 4-108-16,1 4-157 16,4 12-238-16,4 1-92 0</inkml:trace>
  <inkml:trace contextRef="#ctx0" brushRef="#br0" timeOffset="50425.86">24921 7391 426 0,'0'0'1121'0,"0"0"-640"16,0 0-159-16,0 0-126 15,0 0-134-15,0 0-47 16,0 0-9-16,2 90-5 16,-2-42 14-16,0 5 0 15,-8 1-9-15,-1-2-6 16,0-2 1-16,0-8 0 15,2-6-1-15,1-5-39 16,2-11-41-16,-3-9-76 0,6-4-46 16,-3-7-62-16,2-11-51 15,2-7-460-15</inkml:trace>
  <inkml:trace contextRef="#ctx0" brushRef="#br0" timeOffset="50689.58">25033 7203 1007 0,'0'0'520'0,"0"0"-258"15,0 0 1-15,0 0-100 16,0 0-38-16,0 0-2 16,131 82-38-16,-113-38-19 0,-5 1 7 15,-6-4-9-15,-7 1-30 16,0-6-9-16,-7-5-5 15,-10-5-2-15,-8-9-2 16,-2-2-1-16,1-7 1 16,-3-5-16-16,2 0-43 15,-4-3-125-15,9 0-182 16,6 0-413-16</inkml:trace>
  <inkml:trace contextRef="#ctx0" brushRef="#br0" timeOffset="68269.32">22272 1869 1445 0,'0'0'529'15,"0"0"-363"-15,0 0 2 16,0 0-6-16,0 0-95 15,0 0-51-15,-46 66-1 16,21-28 1-16,0 10 5 16,1 4-2-16,4 2-2 0,2 4-4 15,5-1 1 1,3-1-7-16,4-6-1 0,-1-6 3 16,2-4-6-16,0-8-2 15,-5-8 1-15,1-4 4 16,1-8 1-16,-6-6 1 15,-1-6 13-15,-3 0 0 16,-4-3 4-16,-3-16-13 16,-2-3 1-16,1-2-12 15,3 0 5-15,6 3-5 16,3 2 1-16,7 7 4 16,3 6-5-16,4 1 14 15,0 5-6-15,0 0-9 16,0 0-9-16,0 6-6 15,6 15-1-15,8 5 15 0,-3 10 0 16,2 8 1-16,-3 6 7 16,-5 6 2-16,1 11 0 15,-4 5-8-15,0 6 50 16,0 2-3-16,4-2-23 16,2-3-7-16,1-8-6 15,-1-6-11-15,2-9 8 16,-2-12-9-16,5-10-13 15,8-9-107-15,21-21-141 16,-1 0-374-16,0-22-977 0</inkml:trace>
  <inkml:trace contextRef="#ctx0" brushRef="#br0" timeOffset="68735.91">22479 1664 1024 0,'0'0'578'16,"0"0"-327"-16,0 0-23 15,0 0-54-15,0 0-63 16,0 0-56-16,0 0-19 15,-4-51-21-15,4 51-14 16,0 0-1-16,0 0-6 16,0 0-4-16,0 0-3 15,13 0-5-15,18 7 6 16,17 3 12-16,12-2 1 0,9 0-1 16,-5-4-8-16,-7-2-101 15,-12-2-92 1,-18 0-273-16,-15-2-342 0</inkml:trace>
  <inkml:trace contextRef="#ctx0" brushRef="#br0" timeOffset="69266.27">22689 1456 1182 0,'0'0'370'16,"0"0"-108"-16,0 0-109 15,0 0-109-15,0 0-24 0,0 0 45 16,-58 124-14-16,47-74-12 16,4 4-17-16,3-4-12 15,4-6-4-15,0-6-5 16,0-9 0-16,0-10 7 16,11-9-8-16,4-10-11 15,8 0 10-15,6-17 1 16,4-21 9-16,3-17-2 15,-1-11 1-15,-6-2-7 16,-8 2 7-16,-11 14 0 16,-3 16 55-16,-7 16 38 15,0 13-15-15,0 7-65 16,0 7-21-16,-4 25-43 0,-9 13 35 16,-3 14 8-1,-2 7 1-15,4 0 8 0,1-2 4 16,0-6-11-16,4-10-1 15,0-13 4-15,5-12-5 16,-2-8 0-16,6-11 6 16,0-4 17-16,0-4 15 15,0-19-6-15,0-13-10 16,10-3-15-16,8-3 10 16,6-1-4-16,5 7-2 15,5 7 3-15,9 4-14 16,5 8-1-16,6 6-97 15,25 8-187-15,-13 3-305 16,-13 0-849-16</inkml:trace>
  <inkml:trace contextRef="#ctx0" brushRef="#br0" timeOffset="69932.97">23275 1671 595 0,'0'0'745'16,"0"0"-466"-16,0 0 17 15,0 0-62-15,0 0-53 16,0 0-59-16,0 0-57 16,-76-55-51-16,45 77-2 15,-3 6 5-15,-1 8-6 0,6 4-10 16,6 2 1-16,10-2-1 16,9-4-1-16,4-7 0 15,0-10-8-15,2-10-9 16,18-9 5-16,4 0 11 15,5-18 1-15,8-12 6 16,0-6-4-16,-3-5 5 16,-5 7-6-16,-10 4 1 15,-7 12-1-15,-6 8 8 16,-6 8-9-16,0 2-19 16,0 6-21-16,0 16 19 15,0 3 15-15,0 2 6 16,0 2-1-16,0-8 1 15,0-4-12-15,5-5 3 16,-3-6 1-16,4-6 8 0,2 0 0 16,0 0 21-1,3-3 5-15,3-6-4 0,-5-4-3 16,-1 8 20-16,-5 0 11 16,-3 5-23-16,0 0-27 15,0 0-11-15,0 0-11 16,0 0 0-16,0 0 13 15,0 0 1-15,0 0 1 16,2 0 7-16,3 0 1 16,1 0 23-16,7-14 2 15,10-4-12-15,6-2-14 16,4-4 0-16,1 5-2 16,-5 2 1-16,-11 5-1 15,-7 6 2-15,-7 6 7 16,-4 0-7-16,0 0-7 0,0 9-21 15,0 5 19-15,0 9 8 16,0-3-65-16,0 0-97 16,0-3-88-16,12-8-236 15,1-6-116-15</inkml:trace>
  <inkml:trace contextRef="#ctx0" brushRef="#br0" timeOffset="70366.67">23776 1602 595 0,'0'0'564'15,"0"0"-203"-15,0 0-42 0,0 0-99 16,0 0-114-16,0 0-75 16,0 0-31-1,-71-28 0-15,60 48-1 0,8 2 0 16,3 0 1-16,0 3 0 16,0-4 20-16,12 2 16 15,-1-2-12-15,-3-1-9 16,0 1-9-16,-8-2-5 15,0 0 0-15,-2-3-1 16,-19-2 0-16,-3-2 12 16,-5-3-2-16,0 0 3 15,2-3-12-15,9-2 8 16,4-3-9-16,8-1 0 16,6 0 0-16,0 0-37 15,9 0-39-15,17 0 1 0,13-11 43 16,3-7 23-16,8-3 1 15,-6 3 8-15,-5 0-1 16,-7 4 1-16,-12 5 0 16,-7 4 0-16,-7 5-9 15,-6 0-2-15,0 2-14 16,0 19 25-16,-10 5 0 16,-10 2 11-16,0 4-4 15,2-3-7-15,15-6-139 16,3-9-263-16,0-9-925 0</inkml:trace>
  <inkml:trace contextRef="#ctx0" brushRef="#br0" timeOffset="70494.66">24242 1339 985 0,'0'0'386'16,"0"0"-169"-16,0 0-121 15,0 0-96-15,0 0-187 16,0 0-119-16,0 0-351 0</inkml:trace>
  <inkml:trace contextRef="#ctx0" brushRef="#br0" timeOffset="70782.67">24172 1708 622 0,'0'0'617'0,"0"0"-218"16,0 0-38-16,0 0-99 15,0 0-61-15,0 0-79 16,0 0-76-16,-70-37-44 15,58 37-2-15,6 6-15 16,3 11 5-16,3 3 1 0,0 2 8 16,0 0 1-16,11-2 5 15,1-2-5-15,-3-1 5 16,-5-3-5-16,-4-4 0 16,0-1 0-16,0 2-1 15,-17-1 1-15,-8 0 0 16,-6-2 0-16,-3-2-37 15,-1-6-106-15,-6-6-76 16,10-16-176-16,12-4-486 0</inkml:trace>
  <inkml:trace contextRef="#ctx0" brushRef="#br0" timeOffset="70907.71">24063 1728 1035 0,'0'0'376'0,"0"0"-24"15,159-7-58-15,-79 7-59 16,3-1-117-16,-6 0-70 15,-7-5-48-15,-10-3-3 16,-11-11-156-16,-16 2-188 16,-15-2-394-16</inkml:trace>
  <inkml:trace contextRef="#ctx0" brushRef="#br0" timeOffset="71316.3">24431 1516 945 0,'0'0'260'0,"0"0"1"15,0 0 36-15,-31 104-43 16,24-55-49-16,5 1-80 16,0 0-53-16,2-5-39 15,0-8-20-15,0-7-12 16,0-12 13-16,0-6-14 16,0-9 0-16,0-3 0 15,0 0 19-15,0 0 9 16,0 0-22-16,0-1-6 15,-7 1-13-15,1 1-51 16,-4 20 30-16,6 1 19 16,4 6-3-16,0-2-10 15,23 1 13-15,14-10 15 0,13-7 7 16,0-10 21 0,2 0-2-16,-8-20 3 0,-10-14-1 15,-16-6 2-15,-16-4-10 16,-2 4 18-16,-25 10 15 15,-13 7-37-15,-4 17-16 16,3 6-1-16,4 0-11 16,9 21-47-16,10 1-96 15,12 8-55-15,4-6-108 16,0-8-275-16</inkml:trace>
  <inkml:trace contextRef="#ctx0" brushRef="#br0" timeOffset="71619.33">24713 1807 1081 0,'0'0'381'0,"0"0"-68"16,0 0-121-16,0 0-138 15,0 0-18-15,0 0-2 16,18 114-12-16,-13-66 2 16,-3 0-8-16,-2-4-9 15,0-2-1-15,0-6-6 16,0-8 2-16,0-7 4 15,0-11-6-15,0-9-1 16,0-1 1-16,0-4 31 16,0-18-17-16,8-6-12 15,3-2 8-15,4 3-1 16,3 0 38-16,7 5 5 0,6 2-22 16,4 3-24-1,7 4-6-15,10 1-108 0,-12 4-255 16,-11 2-1322-16</inkml:trace>
  <inkml:trace contextRef="#ctx0" brushRef="#br0" timeOffset="72553.34">22459 3288 1141 0,'0'0'321'0,"0"0"-95"16,0 0-4-16,0 0-65 15,0 0-20-15,0 0-1 16,0 0 0-16,103-84-35 15,-103 84-38-15,-4 20-41 16,-14 10-20-16,-11 12 23 0,-5 10 0 16,-3 4-2-16,1 1-7 15,3-3-15-15,8-8 0 16,5-8 0 0,8-10 1-16,9-10-1 0,3-10 0 15,0-8 6-15,2-2 18 16,22-26 20-16,12-13-6 15,8-16 10-15,10-7 23 16,2-2-8-16,-8 8-16 16,-8 13-7-16,-15 17 31 15,-14 18 4-15,-6 10-36 16,-5 0-40-16,0 26-29 16,0 8 20-16,0 6 7 0,0 1 2 15,0-4-1 1,0-4-17-16,0-13-18 0,0-9 4 15,0-6 8-15,8-5 24 16,5-8 6-16,12-20 29 16,8-10-16-16,10-12 7 15,4-3 4-15,-2 2 2 16,-10 10-2-16,-8 16 44 16,-14 10 22-16,-8 15-15 15,-5 0-49-15,0 6-32 16,0 20-21-16,0 7 20 15,0 6 0-15,0 6-1 16,0 1-59-16,0-2-103 16,4-4-68-16,14 0-125 15,0-12-221-15,2-10-259 0</inkml:trace>
  <inkml:trace contextRef="#ctx0" brushRef="#br0" timeOffset="72882.27">23362 3171 1239 0,'0'0'640'0,"0"0"-380"15,0 0-24-15,0 0-108 16,0 0-66-16,0 0 2 0,-116 102 3 16,100-59-1-1,5 1-42-15,7-3-17 0,4-10 2 16,0-6-8-16,8-13 13 15,15-8 5-15,6-4 47 16,4-12 36-16,5-14-26 16,0-11-31-16,-7-4-5 15,-6-6 4-15,-14 3-10 16,-11 2-14-16,0 6-10 16,-18 11-10-16,-13 6-6 15,-5 7-43-15,1 10-61 16,4 2-115-16,4 2-132 15,9 12-249-15,11 0-155 0</inkml:trace>
  <inkml:trace contextRef="#ctx0" brushRef="#br0" timeOffset="73282">23720 3158 1224 0,'0'0'596'16,"0"0"-294"-16,0 0 9 15,0 0-121-15,0 0-93 16,0 0-61-16,0 0-20 16,-106-42-7-16,85 66 1 15,4 2-9-15,1 4 0 16,7 0 6-16,3-2 20 16,6-2 12-16,0-4-12 15,0 0-2-15,11-4 4 16,7-1-5-16,1-3-3 15,4 2-6-15,-3-3-5 0,-2 2-8 16,-7-1-1-16,-7-2 0 16,-4 2-1-16,0-2-5 15,-9 3 4-15,-13-3 1 16,-7 3 0-16,-6-1 11 16,-8-1 20-16,-1-5 0 15,1-2-20-15,3-1-4 16,9-5-7-16,11 0-10 15,9 0-117-15,11-2-129 16,0-12-261-16,18-4-1033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51:35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17584 9042 1603 0,'0'0'394'0,"0"0"-72"16,0 0-7-16,0 0-81 15,0 0-83-15,85-105-45 0,-51 103-32 16,3 2-20-16,3 2-5 15,-1 16-10-15,-2 6-12 16,-5 9-17-16,-8 5-8 16,-9 5 8-16,-13 4-4 15,-2 1 2-15,-15 0-7 16,-22-2 7-16,-15-2-7 16,-8-3 7-16,-9-5-7 15,-5-4 0-15,3-6-1 16,6-6-1-16,12-4 0 15,17-6 0-15,14-5 1 0,11 0-1 16,7 2 0 0,4-2-11-16,0 3 1 0,2 6 4 15,22 2 1-15,16 5 6 16,33 4 0-16,46-3-8 16,37 0-155-16,7-10-138 15,-36-7-263-15,-43-5-344 16</inkml:trace>
  <inkml:trace contextRef="#ctx0" brushRef="#br0" timeOffset="162.94">18307 9488 1687 0,'0'0'549'15,"0"0"-388"-15,0 0 44 0,0 0-51 16,0 0-154-16,0 0-75 15,0 0-188-15,40-30-65 16,-5 18-229-16</inkml:trace>
  <inkml:trace contextRef="#ctx0" brushRef="#br0" timeOffset="403.29">19010 8897 1721 0,'0'0'764'0,"0"0"-449"16,0 0-59-16,0 0-121 0,0 0-99 15,0 0-23 1,14 138 25-16,-8-76-1 0,-1 3-10 16,-5-3-15-16,0-4-5 15,0-2-7-15,-5-6 0 16,-8-1-88-16,-5 13-128 15,3-12-276-15,8-12-177 0</inkml:trace>
  <inkml:trace contextRef="#ctx0" brushRef="#br0" timeOffset="813.73">20312 8771 869 0,'0'0'912'15,"-18"-134"-662"-15,-7 107 47 16,-10 11-22-16,-14 13-82 16,-16 5-115-16,-17 58-48 15,-16 40 1-15,-7 34 22 16,9 11 5-16,31-23-13 16,26-27-18-16,23-38-14 15,11-5-4-15,5-2-8 16,0 0-1-16,2-7 2 15,23-20-2-15,8-21 0 16,12-2 14-16,8-32 10 16,7-13-11-16,4-10-6 15,-5 4-6-15,-12 8-1 0,-13 15 0 16,-17 16 50 0,-7 12-4-16,-10 10-46 0,0 24-3 15,0 11 3-15,0 2 1 16,0 3 5-16,0-2-5 15,8-4-1-15,2-7-57 16,7-9-93-16,0-10-106 16,19-18-107-16,-5-2-214 15,1-22-279-15</inkml:trace>
  <inkml:trace contextRef="#ctx0" brushRef="#br0" timeOffset="1379.2">20780 8971 1378 0,'0'0'692'0,"0"0"-413"0,0 0-90 16,0 0-121-16,0 0-41 15,-6 129 25-15,-4-55-6 16,-3 9-7-16,2 4-2 16,-1-5-16-16,6-7-12 15,1-9-7-15,3-14-2 16,2-14-5-16,0-13-66 15,0-12-46-15,0-13-31 16,2-4 33-16,9-30-30 16,5-16-83-16,4-19-97 15,0-11-52-15,-2 0-21 16,-5 8 383-16,-6 12 15 16,-7 20 282-16,0 14 50 15,0 14 12-15,0 7-92 16,8 5-145-16,8 0-79 0,5 9 25 15,6 3 73-15,-2-2-58 16,4 0-40-16,-4-7-20 16,2-3-2-16,4 0-6 15,3-13-61-15,1-15-119 16,3-14-70-16,-6-8-98 16,-8-6 61-16,-10 4 50 15,-14 5 237-15,0 13 92 16,0 10 162-16,-12 12 32 15,3 8-1-15,5 4-85 0,2 12-131 16,-3 26-39-16,-1 18 135 16,-6 18-9-16,1 13-49 15,-5 2-53-15,1 6-30 16,-3-4-12-16,3-7-12 16,1-6-77-16,7-1-131 15,5-16-265-15,2-23-170 0</inkml:trace>
  <inkml:trace contextRef="#ctx0" brushRef="#br0" timeOffset="1715.55">21457 9204 1053 0,'0'0'574'0,"0"0"-310"15,0 0 24-15,0 0-27 16,0 0-143-16,0 0-79 15,0 0 19-15,127-28 17 16,-98 42 1-16,-7 3-10 16,-4 6-17-16,-10 1-15 15,-8 6 4-15,0 4 8 16,-26 4 2-16,-19 2-5 16,-13 4-10-16,-8 3-3 15,1-2-10-15,7-1-20 16,16-2 0-16,15-7 6 15,19-6-6-15,8-4 0 16,6-6 13-16,25-3 12 16,16-9-4-16,6 0-6 0,12-7-15 15,1 0-37-15,11-5-145 16,-17-9-197-16,-22-5-488 0</inkml:trace>
  <inkml:trace contextRef="#ctx0" brushRef="#br0" timeOffset="1874.29">21176 9428 1450 0,'0'0'610'0,"0"0"-413"0,0 0 39 16,113 7-45 0,-57 11-126-16,2 8-65 0,9 24-64 15,-13-5-241-15,-15-8-391 16</inkml:trace>
  <inkml:trace contextRef="#ctx0" brushRef="#br0" timeOffset="2445.92">16998 11397 1247 0,'0'0'521'16,"0"0"-255"-16,0 0 44 16,0 0-84-16,0 0-128 15,0 0-61-15,0 0 16 16,119-21 91-16,-37 23-24 0,0 10-45 15,-8 4-44-15,-19 0-20 16,-16 4-10-16,-22 2 0 16,-17 4 0-16,0 4-1 15,-29 1 11-15,-13 7 10 16,-14-3-5-16,-4 3 8 16,0-2 5-16,6-1 7 15,12-3-2-15,11-4-13 16,14-6-11-16,9-3-10 15,8 0 0-15,10-6-8 16,30-3-45-16,42-5-100 16,81-8-191-16,-14-16-372 0,1-12-1042 0</inkml:trace>
  <inkml:trace contextRef="#ctx0" brushRef="#br0" timeOffset="2564.96">18179 11674 1684 0,'0'0'835'0,"0"0"-510"15,0 0-74-15,0 0-129 16,0 0-122-16,0 0-104 16,0 0-86-16,145-24-163 15,-83 13-440-15</inkml:trace>
  <inkml:trace contextRef="#ctx0" brushRef="#br0" timeOffset="2880.57">18492 10925 1731 0,'0'0'735'0,"0"0"-262"16,0 0-206-16,0 0-142 15,0 0-90-15,162 0-4 16,-77 12 29-16,6 0-4 16,-7 0-22-16,-10-1-5 15,-19 1-14-15,-18 5-14 16,-22 3 0-16,-15 12 1 15,0 14 10-15,-33 14 13 16,-14 16 8-16,-13 25-12 16,-4 21-7-16,10-10-13 15,9-10 0-15,11-16-1 16,10-22 0-16,-2 5-41 0,-5-5-55 16,6-13-85-16,9-20-78 15,16-29-237-15,12-2-227 16,21-20-870-16</inkml:trace>
  <inkml:trace contextRef="#ctx0" brushRef="#br0" timeOffset="3312.15">19915 11051 1470 0,'0'0'639'0,"0"0"-316"15,0 0 62-15,-56-105-74 0,25 105-155 16,-13 18-112-16,-19 29-33 16,-13 17-2-16,-4 16 9 15,0 8-3-15,14 6-13 16,10-3-2-16,16-7 1 16,15-9-1-16,15-18 0 15,10-18-11-15,6-19-31 16,27-20 10-16,16-9 32 15,11-31 1-15,6-10 0 16,2-3 11-16,-13 10-4 16,-14 9 11-16,-17 13 35 15,-13 18 13-15,-6 3-23 0,-5 8-44 16,0 24-5-16,0 8 5 16,0 10 0-16,-3 4 0 15,-5 1 0-15,-2-5-1 16,6-8-47-16,2-11-69 15,2-12-58-15,0-13-93 16,2-10-93-16,16-18-16 16,2-11-595-16</inkml:trace>
  <inkml:trace contextRef="#ctx0" brushRef="#br0" timeOffset="3795.24">20236 11175 1607 0,'0'0'584'16,"0"0"-445"-16,0 0 5 0,0 0 36 16,2 153-98-16,-9-87-49 15,-11 2-8-15,-3-4-16 16,0-7-3-16,1-16-6 16,5-11-46-16,2-13-47 15,1-16 4-15,3-1 43 16,3-18 16-16,4-14 18 15,2-6 6-15,0-2 6 16,0 4 16-16,2 6 20 16,11 5 15-16,3 9-7 15,1 9-12-15,4 5 0 16,8 2-18-16,4 0-13 16,5 0-1-16,7 0 1 0,-1 0-1 15,2 0-46 1,-1-14-18-16,-3-10 1 0,-6-10 27 15,-10-7 22-15,-12 1 14 16,-9 4 6-16,-5 9 62 16,-5 8 56-16,-15 15-8 15,-5 4-37-15,-6 23-48 16,-2 21-17-16,-3 12 4 16,3 14-8-16,4 7-1 15,4 4 0-15,8-1-1 16,3-6-8-16,5-7 0 15,5-16-50-15,4-12-105 0,4-26-124 16,21-13-192-16,8 0-208 16</inkml:trace>
  <inkml:trace contextRef="#ctx0" brushRef="#br0" timeOffset="4161.66">20795 11278 1185 0,'0'0'774'0,"0"0"-453"16,0 0 47-16,0 0-97 16,0 0-155-16,0 0-93 15,0 0-8-15,12 7 11 16,3 14 19-16,1 1-6 16,-3 1-8-16,-5 5-10 15,-2 7-10-15,-6 2-1 0,0 6-1 16,-21 6 9-16,-8 2 5 15,-9 3-4-15,-2 2 5 16,-2 2-12-16,4-1-2 16,7-4-10-16,8-6 1 15,8-7 0-15,8-12 0 16,7-6 0-16,0-10 0 16,12-8 5-16,14-4 9 15,12 0-11-15,8-4-4 16,6-11-54-16,4-8-91 15,2-15-118-15,-14 7-252 16,-13-2-211-16</inkml:trace>
  <inkml:trace contextRef="#ctx0" brushRef="#br0" timeOffset="4344.07">20635 11537 1234 0,'0'0'647'16,"0"0"-340"-16,0 0 63 15,0 0-55-15,0 0-139 16,0 0-63-16,0 0 10 16,55 60-46-16,-13-37-47 15,6-4-30-15,2 0-104 0,16-6-202 16,-14-6-374 0,-4-7-1375-16</inkml:trace>
  <inkml:trace contextRef="#ctx0" brushRef="#br0" timeOffset="19891.41">17516 3158 1483 0,'0'0'517'15,"0"0"-303"-15,0 0 48 16,0 0-33-16,0 0-73 15,0 0-61-15,171-50 29 0,-68 44 19 16,15 4-25-16,22 2-33 16,-33 0-22-16,8 0-25 15,-9 4-11-15,-27 2-18 16,0-2-2-16,-15 1-7 16,-14-3-6-16,-17 0-100 15,-14 1-123-15,-19-3-228 16,-15 0-148-16,-18-3-393 0</inkml:trace>
  <inkml:trace contextRef="#ctx0" brushRef="#br0" timeOffset="20141.79">18222 3170 1761 0,'0'0'559'0,"0"0"-423"16,0 0-2-16,0 0-40 15,-21 140 109-15,6-27-2 16,-3 35-66-16,0 20-43 16,5-1-27-16,4-35-38 15,5-39-15-15,2-29-10 16,2-17 4-16,0 6-5 16,0 1-1-16,0-4-39 15,0-13-73-15,0-17-154 16,2-15-231-16,0-5-289 0</inkml:trace>
  <inkml:trace contextRef="#ctx0" brushRef="#br0" timeOffset="22258.82">15843 8399 1669 0,'0'0'323'16,"0"0"-36"-16,0 0-50 15,-133-106-15-15,107 98-64 16,2 8-75-16,1 15-61 0,-4 27-21 16,-2 34 40-16,0 43 23 15,5 31 26-15,9 8-6 16,8-6-2-16,7-21-36 15,0-35-14-15,-5-16-17 16,-4-17-5-16,-4-5 2 16,-12 4-11-16,-10 4 5 15,-17 2 2-15,-10-13-3 16,-13-12-5-16,-10-17-39 16,-4-14-50-16,2-12-68 15,-13-22-118-15,26-14-235 16,18-6-251-16</inkml:trace>
  <inkml:trace contextRef="#ctx0" brushRef="#br0" timeOffset="22430.75">15114 9136 179 0,'0'0'1807'16,"0"0"-1268"-16,0 0-314 15,0 0-54-15,0 0-120 16,153-6-43-16,-32 38-7 15,39 5-1-15,18-2-73 16,-9-12-121-16,-26-16-178 16,-57-7-237-16,-24 0-881 0</inkml:trace>
  <inkml:trace contextRef="#ctx0" brushRef="#br0" timeOffset="22611.3">16183 9066 1654 0,'0'0'587'15,"0"0"-505"-15,167 0 13 16,-80 3-29-16,5 6-66 16,10 5-29-16,-24 0-212 15,-27-2-354-15</inkml:trace>
  <inkml:trace contextRef="#ctx0" brushRef="#br0" timeOffset="22761.08">16298 9435 1714 0,'0'0'557'0,"0"0"-364"16,0 0-46-16,0 0-64 15,0 0-78-15,170 19-5 16,-103-15-201-16,-5-1-396 0</inkml:trace>
  <inkml:trace contextRef="#ctx0" brushRef="#br0" timeOffset="26711.3">15782 10806 1536 0,'0'0'329'0,"0"0"-79"15,-28-138 34-15,3 88-3 16,-4 11-9-16,0 16-82 15,0 14-64-15,2 9-69 16,-4 21-50-16,-5 24 0 16,-2 22-7-16,-5 31 12 15,-5 30-1-15,-4 27 11 16,4 3-2-16,3-15-4 16,9-19-1-16,10-34-14 15,3-18 1-15,8-16-2 16,-1-6 0-16,1 5 1 15,-6 1 0-15,-1-6 0 16,0-14 8-16,-3-16-9 16,-8-16-11-16,-10-4-29 15,-7-24-96-15,-31-56-114 16,10 3-292-16,11-3-203 0</inkml:trace>
  <inkml:trace contextRef="#ctx0" brushRef="#br0" timeOffset="26904.28">14910 11165 1646 0,'0'0'627'0,"0"0"-344"15,0 0 29-15,0 0-88 16,0 0-143-16,0 0-73 16,0 0-8-16,110-10 0 15,-52 24 0-15,9 2-22 16,8-2-98-16,4-1-107 0,23-3-79 15,-17-1-198-15,-17-5-212 16</inkml:trace>
  <inkml:trace contextRef="#ctx0" brushRef="#br0" timeOffset="27084.27">15775 11218 1523 0,'0'0'583'0,"0"0"-412"15,0 0-64-15,0 0-89 16,0 0 11-16,154 27 47 16,-67-13-33-16,8-2-24 0,-8 0-19 15,-12 2-173 1,-27-5-177-16,-28-3-446 0</inkml:trace>
  <inkml:trace contextRef="#ctx0" brushRef="#br0" timeOffset="27252.4">15726 11596 390 0,'0'0'1452'15,"0"0"-1160"-15,0 0-221 16,0 0 93-16,0 0-22 16,152 26-84-16,-92-17-58 15,20-6-38-15,-16 0-232 16,-12-3-459-16</inkml:trace>
  <inkml:trace contextRef="#ctx0" brushRef="#br0" timeOffset="31645.83">19273 3523 1111 0,'0'0'340'0,"0"0"-168"0,0 0-10 15,0 0-41-15,0 0-64 16,0 0-23-16,15 0 8 16,6 2 42-16,10 0 30 15,9 2-14-15,9 0-9 16,3 0-53-16,3 2-17 16,1 0-13-16,-3 2-8 15,-1-2-10-15,-8 2-106 16,-17-8-142-16,-14 0-313 15,-13 0-662-15</inkml:trace>
  <inkml:trace contextRef="#ctx0" brushRef="#br0" timeOffset="31822.54">19217 3848 671 0,'0'0'1048'16,"0"0"-796"-16,0 0-116 15,0 0 32-15,0 0-45 16,139 0-73-16,-88 6-36 16,-2 7-14-16,18 16-16 15,-12-4-180-15,-6-4-329 0</inkml:trace>
  <inkml:trace contextRef="#ctx0" brushRef="#br0" timeOffset="34292.74">20254 3806 1418 0,'0'0'542'15,"0"0"-323"-15,0 0 13 16,0 0-76-16,0 0-84 16,146-20-7-16,-9 13 43 0,52 1 16 15,25 0-8-15,6 5-15 16,-19 1-46 0,-30 0-20-16,-32 0-16 0,-37 0-11 15,-31 0-8-15,-11 0-1 16,0 0-5-16,-1 0-78 15,-6-2-103-15,-32-33-124 16,-17 4-228-16,-4-12-513 0</inkml:trace>
  <inkml:trace contextRef="#ctx0" brushRef="#br0" timeOffset="34548.87">21366 2584 1000 0,'0'0'570'16,"0"0"-278"-16,0 0-46 16,0 0-108-16,0 0-121 15,0 0-3-15,0 0 95 16,-3 143-30-16,-1-71-46 15,-5 8-14-15,0 8-19 16,-12 45-73-16,4-23-208 16,-5-13-304-16</inkml:trace>
  <inkml:trace contextRef="#ctx0" brushRef="#br0" timeOffset="35070.97">21509 4204 1252 0,'0'0'570'16,"0"0"-325"-16,0 0-5 15,0 0-53-15,-133-25-83 16,96 42-55-16,-3 21-11 15,-1 9 12-15,3 17 20 16,7 25 23-16,7 29-44 16,15 26 14-16,9 8-20 15,0-8 2-15,20-13 29 16,0-32-4-16,-6-21-32 16,-6-19-25-16,-3-9-4 15,-5 1-8-15,0 0 5 0,0-2-6 16,-11-14 1-16,-14-17 8 15,-8-11-9-15,-14-7-12 16,-13-11-46-16,-14-28-104 16,-40-61-119-16,21 6-323 15,11-4-378-15</inkml:trace>
  <inkml:trace contextRef="#ctx0" brushRef="#br0" timeOffset="35216.28">20878 4831 1371 0,'0'0'651'16,"0"0"-392"-16,180-20-76 0,-95 20-114 15,4 0-69-15,42 0-81 16,-22 0-294-16,-12 0-1292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53:11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17335 6377 58 0,'0'0'1620'0,"0"0"-1310"0,0 0-113 16,0 0 19-16,0 0-95 15,0 0 22-15,-33 176 29 16,33-63-29-16,2 24-16 16,0-4-23-16,-2-27-46 15,0-31-31-15,0-25-16 16,0 1-5-16,0 0-6 16,0-1-108-16,0-16-120 15,0-26-242-15,4-8-163 16,5-6-767-16</inkml:trace>
  <inkml:trace contextRef="#ctx0" brushRef="#br0" timeOffset="4082.64">17433 6441 1520 0,'0'0'476'0,"0"0"-294"16,0 0 21-16,0 0-19 15,0 0-87-15,0 0-47 16,0 0 52-16,147-2 37 16,-70 2-30-16,13 2-39 15,3 4-25-15,1 4-25 16,-7 0-10-16,-9 0-4 0,-17-1-6 16,-17-1 0-16,-17-1-1 15,-14-3 2-15,-8 0-1 16,-3-2 18-16,-2 4 1 15,0 2-12-15,0 8-7 16,0 6 0-16,0 12 1 16,0 10 7-16,4 10 1 15,3 8 7-15,3 10 1 16,2 3-5-16,1 5-3 16,-1-3 5-16,-1-2-3 15,-1-4-5-15,-2-11-5 16,-4-10-1-16,-2-10 1 15,1-8 1-15,-3-10-1 16,0-5 1-16,0-10-1 16,0-3 7-16,0-4 7 0,0 0 40 15,0 0 29-15,0 0-13 16,0 0-25-16,0 0-22 16,4 0-10-16,1 0-7 15,12 0-1-15,8 0 2 16,13 2-1-16,15 2 8 15,14 3-6-15,6 2-8 16,4 4 5-16,-6 1-5 16,-11 1-1-16,-10 4 0 15,-7-3 0-15,-9-1 0 16,-5-2 0-16,-5-4 0 16,-6-2 1-16,-6-6 6 0,-4-1-6 15,-4 0 5-15,-1-1 3 16,-3-20 3-16,0-11-10 15,0-12 4-15,0-16-5 16,0-12-1-16,-3-6 0 16,-1-6-11-16,2-1 5 15,0 7-6-15,2 0-1 16,0 6 7-16,0 0-8 16,4 4 5-16,5 3-9 15,-1 14 8-15,0 10 9 16,-6 13 0-16,0 14 1 15,0 9-1-15,-2 5-7 16,0 0 2-16,0 0-4 0,0 0-1 16,2 0-4-1,-2 0 6-15,0 0 8 0,0 0-13 16,0 0 5-16,0 2 2 16,0 1 5-16,0 0 1 15,3 0-1-15,-1-1 2 16,2-2 1-16,6 1 14 15,3-1 9-15,11 3 6 16,12-3 0-16,18 2-5 16,32 0-2-16,36 2-10 15,32 0 1-15,-7 0-4 16,-26 0-1-16,-41-2-9 16,-27 3-1-16,-1-2 0 15,-3 1 1-15,-7 0-1 16,-15-1 1-16,-12 2 0 0,-8-5 0 15,-2 0 1-15,-5 0-1 16,0 0 2-16,0 0 4 16,0 0-5-16,0 0 0 15,0 0 0-15,0 2 7 16,0 2-8-16,0-2 0 16,-2 2-1-16,-3 4-10 15,-2 4-1-15,-2 8 2 16,-2 10 9-16,0 13 0 15,2 10 1-15,0 12 0 0,3 11 0 16,1 8 1 0,2 4-1-16,3 1 0 0,0-5 1 15,0-9-1-15,0-6 0 16,0-7 0-16,0-7 1 16,0-10-1-16,-2-5 0 15,0-9-1-15,0-9 1 16,0-10-1-16,2-6 0 15,0-6 2-15,0 0 5 16,0 0 0-16,0 0 8 16,0 0 8-16,0 0-5 15,0 0-1-15,0 0-14 16,4 0-1-16,14 0-1 16,11 0-1-16,22 0 1 15,32 0-1-15,37 6 1 0,-2 4 0 16,-10 3 0-16,-13 2 1 15,-31-3 0-15,4 3 0 16,-6-3-1-16,-20 1 1 16,-13-3-1-16,-16-4-1 15,-3-2-7-15,-8-1 7 16,0-1-7-16,-2-2 8 16,2 0 0-16,-2 0 0 15,2 0 1-15,-2 0 14 16,0-11-6-16,2-7 6 15,-2-12-15-15,3-11 1 16,-1-20-1-16,0-11 0 16,5-15 0-16,0-3-12 0,-1 0 1 15,-1 2 2 1,-1 1 8-16,-4 3-10 0,0 3 11 16,0 0-12-16,0 3 11 15,0 1 0-15,0 7-11 16,0 12-2-16,0 16 13 15,0 12 0-15,0 12 1 16,0 11-1-16,0 6 0 16,0 1-8-16,0 0-13 15,0 0-1-15,0 0 4 16,0 6 1-16,4 0 9 16,2 2 7-16,2 0 1 15,5 2 1-15,10 0 7 16,12 2 14-16,15 0 12 15,14 0-5-15,30 2-4 0,-3-2-1 16,11-2-10-16,3 1-4 16,-21-5 0-16,-1-4-1 15,-18 3-8-15,-23-3 1 16,-20 0 1-16,-8 0 14 16,-10-2 5-16,-1 0 0 15,-1 0-3-15,-2 0-4 16,0 0-7-16,0 0 2 15,0 0 0-15,0 2 6 16,0 0 2-16,0 0-4 16,0 0-2-16,0 0-10 15,0 2 0-15,0-2-1 16,0 2-1-16,0 1-10 0,-2 1 10 16,2 0-1-16,0 1 1 15,0 1 1-15,0 2-1 16,0-2 1-16,0 0 0 15,0 1 1-15,0-4-1 16,0-1 1-16,0 2-1 16,0 2 0-16,0 2 0 15,0 5-1-15,0 5 1 16,0 3 0-16,-7 12 0 16,0 9 0-16,0 11 0 15,-1 10 0-15,-1 10-1 16,-1 4 1-16,2 4 0 15,-1-6 1-15,-1-2-1 16,2-7 1-16,1-7-1 0,-1-7 1 16,0-8 0-16,2-8-1 15,1-8 1-15,3-8 4 16,2-10-4-16,0-3-1 16,0-8 0-16,0-1 1 15,0 0 8-15,0 0 5 16,0 0 4-16,0 0 4 15,0 0-22-15,0 0 0 16,0 0 0-16,0 0 0 16,5 0 0-16,11 0 0 15,11 0 0-15,15 0 0 16,13 0 0-16,21 2 0 16,11 10 0-16,11 2 0 0,5 4 0 15,-3 2 0 1,-9 1 0-16,-11-2 0 0,-18-2 0 15,-12-3 0-15,-17-6 0 16,-13-4 0-16,-11-3 0 16,-5-1 0-16,-4 0 0 15,0 0 0-15,0 0 0 16,0 0 0-16,0 0 0 16,0-10 0-16,0-3 0 15,0-5 0-15,-6-11 0 16,-1-8 0-16,3-16 0 15,1-34 0-15,1-35 0 0,2 4 0 16,0 8 0-16,-2 18 0 16,-3 27 0-16,-1 1 0 15,-3-2 0-15,2 13 0 16,-2 9 0-16,5 11 0 16,-1 3 0-16,3 8 0 15,0 6-3-15,2 7-3 16,0 7-3-16,-2 2-1 15,2 0-5-15,0 0-3 16,0 0 1-16,0 0 7 16,0 0 4-16,0 0 4 15,0 0 1-15,0 0 0 16,0 0 1-16,0 0 0 0,0 0 0 16,0 0 8-16,4 0-8 15,3 0 0-15,6 0 1 16,5 0-1-16,11 0 1 15,11 0 7-15,14 0-2 16,14 0 1-16,12 0 4 16,10 0-5-16,2 0-6 15,-5 2 1-15,-6 2-1 16,-9-2 1-16,-9-2 0 16,-11 0 5-16,-9 0 0 15,-9 0 5-15,-12-6 13 16,-4 0-24-16,-10 5 0 15,-6-2 0-15,-2 3 0 0,0 0 0 16,0 0 0 0,0 0 0-16,0 0 0 0,0 3 0 15,-4 2 0-15,0 3 0 16,-3 7 0-16,-1 7 0 16,0 6 0-16,0 10 0 15,1 7 0-15,0 10 0 16,3 9 0-16,-1 4 0 15,1 5 0-15,-1-3 0 16,-1-2 0-16,2-4 0 16,-1-5 0-16,-2-5 0 15,3-4 0-15,-3-6 0 16,3-4 0-16,-3-6 0 16,0-4 0-16,2-9 0 0,3-2 0 15,0-5 0-15,0-4 0 16,2-3 0-16,0-2 0 15,0-1 0-15,0-2 0 16,0-2 0-16,0 2-7 16,0-2 6-16,0 0 1 15,0 0-1-15,0 0 1 16,0 0-1-16,0 0 2 16,0 0 0-16,0 0-1 15,0 0 1-15,0 0 6 16,0 0-7-16,2 0 0 15,5 0 0-15,4 0 0 16,7 0 0-16,9 3 0 0,8 4 0 16,8 3 0-1,5 2 0-15,6 2 0 0,2 1 0 16,2-3 0-16,-2-1 0 16,-5-1 0-16,-8-1 0 15,-8-5 0-15,-10 0 0 16,-12-4 0-16,-7 0 0 15,-6 0 0-15,0 0 0 16,0 0 0-16,0-13 0 16,0-5 0-16,0-5 0 15,-6-9 0-15,-3-9 0 16,2-10 0-16,2-3 0 16,3-13 0-16,2-8 0 15,0 2 0-15,2-2 0 16,10 3 0-16,-2 6-13 0,-1 4 3 15,3 3 1 1,-3 8 3-16,-3 2 6 0,1 6 1 16,0 8-1-16,-2 3 0 15,-1 5 0-15,-4 13 0 16,2 3-1-16,-2 7 1 16,0 4-6-16,0 0 5 15,0 0-7-15,0 0 2 16,0 0-3-16,0 0 8 15,0 0 0-15,2 0 1 16,0 0 0-16,0 0 0 16,3 0 0-16,2 0-1 15,4 0 0-15,6 6-1 0,12 3 2 16,10-1 1-16,7 7 9 16,6-1-9-16,-4 0 5 15,2-1-6-15,-6-2 1 16,-1-3 10-16,1-2-1 15,1-4 7-15,-1-2 0 16,2 0-17-16,-1 0 0 16,-7 0 0-16,-7-4 0 15,-10 0 0-15,-7 0 0 16,-12 2 0-16,-2 2 0 16,0 0 0-16,0 0 0 15,0 0 0-15,0 0 0 0,0 0 0 16,-2 0 0-16,-6 10 0 15,0 6 0-15,-5 8 0 16,-3 12 0-16,-3 15 0 16,2 7 0-16,-1 9 0 15,3 6 0-15,1 3 0 16,3-1 0-16,5-2 0 16,-1-1 0-16,2-3 0 15,3-9 0-15,2-3 0 16,0-7 0-16,0-6 0 15,5-7 0-15,4-7 0 16,-1-6 0-16,1-9 0 16,-4-7-55-16,-1-8-57 0,-4 0-106 15,0-23-261-15,-16-9-258 16,-15-8-1347-16</inkml:trace>
  <inkml:trace contextRef="#ctx0" brushRef="#br0" timeOffset="5136.97">17204 7834 1657 0,'0'0'515'0,"0"0"-262"15,0 0-19-15,0 0-84 0,0 0-84 16,0 0-38-16,19 63 11 16,-11-32 11-16,-2 6-5 15,-4 5-7-15,0 2-15 16,-2-2-10-16,0-3-12 16,0-2-1-16,0-7-85 15,0-7-148-15,11-19-136 16,5-4-234-16,1 0-277 0</inkml:trace>
  <inkml:trace contextRef="#ctx0" brushRef="#br0" timeOffset="5300.76">17449 7936 1267 0,'0'0'570'0,"0"0"-356"15,0 0-68-15,0 0-19 16,156-8-83-16,-108 16-26 15,-1 6-18-15,-5 1-43 16,4-5-69-16,-13-4-144 16,-14-6-233-16</inkml:trace>
  <inkml:trace contextRef="#ctx0" brushRef="#br0" timeOffset="5562.73">17589 7772 1119 0,'0'0'375'16,"0"0"-139"-16,0 0-44 0,0 0-72 15,0 0-81-15,0 0-14 16,0 0 74-16,-105 55 39 16,83-29 6-16,5 3-37 15,5 3-55-15,10 4-25 16,2-1-9-16,0 1 1 15,22-2-6-15,9-4-1 16,5 0-12-16,6-6-78 16,20-4-162-16,-10-5-313 15,-5-13-792-15</inkml:trace>
  <inkml:trace contextRef="#ctx0" brushRef="#br0" timeOffset="6142.69">17941 7888 1228 0,'0'0'382'16,"0"0"-140"-16,0 0-32 16,0 0 14-16,0 0 7 15,176 5-61-15,-109-4-55 16,-4-1-49-16,-11 3-41 16,-9-3-15-16,-12 2-10 15,-11-2-36-15,-8 0-115 16,-12 0-151-16,0-6-236 15,-12-5-457-15</inkml:trace>
  <inkml:trace contextRef="#ctx0" brushRef="#br0" timeOffset="6314.6">18148 7943 995 0,'0'0'387'0,"0"0"-132"0,0 0 45 15,0 0-45-15,-5 139-80 16,5-92-74-16,7 0-55 15,-2 1-31-15,0 0-8 16,-1-4-7-16,2-4-104 16,10-2-119-16,-1-12-278 15,6-12-333-15</inkml:trace>
  <inkml:trace contextRef="#ctx0" brushRef="#br0" timeOffset="6569.33">18496 8032 1245 0,'0'0'552'0,"0"0"-312"16,0 0-46-16,0 0-53 15,0 0-42-15,0 0 23 16,0 0 59-16,94 0-29 15,-52 0-65-15,3 0-52 16,-3 0-33-16,-3 0-2 16,-5 0-85-16,-1-8-139 0,-8-3-161 15,-9-1-295-15</inkml:trace>
  <inkml:trace contextRef="#ctx0" brushRef="#br0" timeOffset="6861.26">18806 7814 1302 0,'0'0'613'0,"0"0"-296"15,0 0-71-15,0 0-136 16,0 0-71-16,0 0 3 16,0 0 86-16,46 36 9 15,-21-16-26-15,2 3-27 16,-3 2-42-16,-2 6-24 15,-5 1-9-15,-5-2-2 0,-7 2-1 16,-5-4-4 0,0 0 4-16,-7-3 0 0,-13-4 1 15,-4-1-1-15,-8-2-6 16,-1-4-35-16,-2-4-111 16,-16-4-124-16,12-1-198 15,8-5-230-15</inkml:trace>
  <inkml:trace contextRef="#ctx0" brushRef="#br0" timeOffset="7200.39">19017 7841 1375 0,'0'0'609'0,"0"0"-411"15,0 0-23-15,0 0-60 16,0 0 58-16,38 106 1 16,-29-54-36-16,-3 4-29 15,0 4-13-15,-4 4-51 16,2 0-17-16,2 0-2 16,1-3-10-16,2-5-5 15,2-8-11-15,0-8 1 16,-4-9 0-16,0-12 0 0,-3-7 0 15,-4-8 1-15,0-4 13 16,0 0 4-16,0 0-19 16,0-10-69-16,-24-14-224 15,-3 2-397-15,2-6-1311 0</inkml:trace>
  <inkml:trace contextRef="#ctx0" brushRef="#br0" timeOffset="9078.25">21782 5648 1423 0,'0'0'577'16,"0"0"-379"-16,0 0 73 15,118-34-11-15,-44-3-81 16,15-18-47-16,7-13-21 16,13-27-23-16,5-41-13 15,0-46-8-15,-14-8-23 0,-34 31-16 16,-24 43-17-1,-24 62-4-15,-9 16 1 16,-2 2-2-16,0 5 1 0,-3 7 2 16,-4 15 0-16,0 9-9 15,0 0-12-15,0 7-12 16,-11 21-1-16,-15 12 7 16,-13 11 18-16,-5 6 1 15,-12 6 0-15,-4-3 0 16,-3 1 0-16,-1-9 0 15,4-8 0-15,4-10-1 16,12-11-5-16,6-9-74 16,11-14-90-16,7 0-51 15,20-45-94-15,0-5-304 16,4-12-385-16</inkml:trace>
  <inkml:trace contextRef="#ctx0" brushRef="#br0" timeOffset="9249.64">22814 4241 1603 0,'0'0'313'0,"0"0"-241"15,0 0 125-15,0 0 32 16,125 144-110-16,-88-94-72 16,-1 4-32-16,-7 3-15 15,-12 13-24-15,-5-14-241 0,-10-17-419 16</inkml:trace>
  <inkml:trace contextRef="#ctx0" brushRef="#br0" timeOffset="10546.19">19095 2927 1585 0,'0'0'487'15,"0"0"-192"-15,0 0-1 16,0 0-58-16,0 0-101 15,0 0-64-15,-9 12-44 16,27 26-19-16,4 17 37 16,4 29 33-16,0 32-17 0,-13 25 20 15,-13 7-12-15,-3-12-32 16,-33-11-16-16,-9-17-4 16,0-18-16-16,2-17 5 15,5-19 1-15,2-16-7 16,-8-1-8-16,-5 2-61 15,-4-5-115-15,6-10-94 16,-15-17-198-16,12-7-109 16,8 0-465-16</inkml:trace>
  <inkml:trace contextRef="#ctx0" brushRef="#br0" timeOffset="10841.07">18494 3942 958 0,'0'0'676'0,"0"0"-415"16,0 0-91-16,0 0-46 15,0 0 12-15,2 117 63 16,7-67-25-16,-1 2-34 16,-1 0-2-16,-2-2-35 15,-5-6-45-15,0-5-19 16,0-6-6-16,0-7-7 15,0-5-4-15,2-11 5 16,5-3 15-16,11-7 7 0,13 0 10 16,38-20 1-16,47-12-60 15,38-10-6-15,4-4-231 16,-43 10-357-16,-39 5-623 16</inkml:trace>
  <inkml:trace contextRef="#ctx0" brushRef="#br0" timeOffset="25959.63">18945 6920 656 0,'0'0'281'15,"0"0"-57"-15,0 0-30 16,0 0-27-16,0 0-49 16,0 0-17-16,0 0 16 15,0 0 7-15,0 0-1 0,0 0 13 16,-2 0 14-16,2 0-42 16,-2 0-35-16,0 0-33 15,-4 3-34-15,-3 12 1 16,-5 6-7-16,-3 4 2 15,-1 5 4-15,-1 0 1 16,2-2-7-16,1-1 2 16,-1-4-2-16,-4-3-7 15,-6-2-78-15,-17-1-146 16,3-8-152-16,8-3-333 0</inkml:trace>
  <inkml:trace contextRef="#ctx0" brushRef="#br0" timeOffset="26150.28">18899 6960 1220 0,'0'0'568'15,"0"0"-382"-15,0 0-48 16,0 0 8-16,0 0 6 16,113 51-65-16,-70-24-49 15,1 3-26-15,-1-1-6 16,-3-4-6-16,-7 3-94 15,-10-10-155-15,-12-5-324 0</inkml:trace>
  <inkml:trace contextRef="#ctx0" brushRef="#br0" timeOffset="27874.38">21310 7233 196 0,'0'0'1106'0,"0"0"-790"0,0 0-10 16,0 0-61-16,0 0-72 15,0 0-92-15,0 0-42 16,-36-30-21-16,16 34-6 16,-9 7 4-16,-9 4-4 15,-6 1-6-15,-10 2-6 16,-2 0 0-16,-2 0-47 16,2-2-109-16,10-3-63 15,6-4-104-15,11-8-195 16,13-1-436-16</inkml:trace>
  <inkml:trace contextRef="#ctx0" brushRef="#br0" timeOffset="28133.28">21100 7077 973 0,'0'0'398'0,"0"0"-194"15,0 0-26-15,0 0-20 16,0 0-84-16,0 0 1 16,0 0 37-16,-9 9 13 15,9 4-8-15,5 1-11 16,11 1-17-16,1 6-32 16,4 1-35-16,1-2-9 15,2 2-13-15,9 1-140 0,-4-4-326 16,-4-7-516-16</inkml:trace>
  <inkml:trace contextRef="#ctx0" brushRef="#br0" timeOffset="28727.01">22435 7044 462 0,'0'0'707'0,"0"0"-591"15,0 0-20-15,0 0-6 16,0 0-50-16,0 0-40 0,0 0-11 16,63 113-287-16</inkml:trace>
  <inkml:trace contextRef="#ctx0" brushRef="#br0" timeOffset="29039.22">22635 7135 1046 0,'0'0'378'0,"0"0"-112"16,0 0-46-16,0 0-107 0,0 0-17 16,0 0 65-16,0 0-13 15,-46 78-5-15,21-47-9 16,-4 6-43-16,-2-1-30 16,-2 0-31-16,2 0-15 15,4-3-14-15,2-3-1 16,5-7-16-16,5-1-68 15,4-6-90-15,6-12-144 16,5-2-258-16,0-2-247 0</inkml:trace>
  <inkml:trace contextRef="#ctx0" brushRef="#br0" timeOffset="29245.36">22683 7100 136 0,'0'0'1343'16,"0"0"-1134"-16,0 0 74 16,0 0 64-16,71 149-112 15,-38-97-85-15,2 0-44 16,5-4-58-16,-1-6-33 16,1-4-15-16,7 0-65 15,-9-7-204-15,-9-14-441 0</inkml:trace>
  <inkml:trace contextRef="#ctx0" brushRef="#br0" timeOffset="29988.08">24092 7231 39 0,'0'0'84'16,"0"0"51"-16,0 0 37 15,0 0 1-15,0 0 31 0,0 0 41 16,0 0-10-16,-44 0-39 15,35 11-38-15,5 5-47 16,-3 5-1-16,5-1-15 16,-3 0-15-16,3-1-11 15,-4 2-20-15,-3-2-22 16,-5-4-26-16,-6 1-1 16,-18 3-91-16,5-6-155 15,6-2-308-15</inkml:trace>
  <inkml:trace contextRef="#ctx0" brushRef="#br0" timeOffset="30199.07">24277 7222 804 0,'0'0'1003'0,"0"0"-685"0,0 0-21 16,0 0-92-16,0 0-47 15,0 0-77-15,136 93-34 16,-91-59-29-16,4 2-18 16,3 1-15-16,-2 2-177 15,-12-8-380-15,-18-13-1325 0</inkml:trace>
  <inkml:trace contextRef="#ctx0" brushRef="#br0" timeOffset="31360.53">17273 6738 462 0,'0'0'306'0,"0"0"-47"0,0 0-23 16,0 0-25-16,0 0-7 15,0 0 1-15,8-4-39 16,-8 4-48-16,0 0-48 15,0 1-44-15,0 13 13 16,0 4 1-16,-11 7-15 16,-9 2 0-16,-9 4 2 15,-9 3-24-15,-6-1-3 16,-5 3-91-16,3-5-79 16,-4-5-104-16,15-6-64 15,14-12-291-15</inkml:trace>
  <inkml:trace contextRef="#ctx0" brushRef="#br0" timeOffset="31564.85">17335 6738 1348 0,'0'0'375'0,"0"0"-157"15,0 0-74-15,0 0-75 16,0 0 18-16,0 0 2 15,0 0-40-15,138 109-31 16,-104-78-18-16,-1-3-29 16,16 12-139-16,-6-8-152 15,-8-6-386-15</inkml:trace>
  <inkml:trace contextRef="#ctx0" brushRef="#br0" timeOffset="34556.33">17994 6872 606 0,'0'0'371'0,"0"0"-167"16,0 0-29-16,0 0 61 15,0 0-1-15,0 0-60 16,0 0-16-16,12 4 14 15,-1 2-29-15,5 4-48 16,-1 8-39-16,5 6-21 16,-3 5-14-16,4 11 8 15,-1-1-6-15,-3 3-8 16,2 1-5-16,-6-7-4 16,-2-7-4-16,-2-6-2 15,-3-11 10-15,-1-6-5 0,1-6 42 16,4 0 62-16,7-26 32 15,14-18-67-15,17-16-75 16,12-13-48-16,29-29-184 16,-15 17-247-16,-12 11-332 0</inkml:trace>
  <inkml:trace contextRef="#ctx0" brushRef="#br0" timeOffset="35652">19988 7011 995 0,'0'0'489'0,"0"0"-216"15,0 0-25-15,0 0-48 16,0 0-64-16,0 0-35 16,0 0-14-16,0-27-11 15,0 27-4-15,-2 0-8 0,2 0-24 16,0 0-33 0,-2 0-7-16,2 8-17 0,0 9 15 15,0 4 2-15,0 8 16 16,0 0 5-16,4 1-1 15,5 5-7-15,1-3-1 16,-2 0-11-16,3-2 1 16,3-3-1-16,1-6 1 15,1-3 5-15,-3-3-6 16,1-11 13-16,-3-1 3 16,5-3 76-16,3-3 22 15,10-18-34-15,2-15-46 16,5-14-35-16,-5-15-26 0,-13-41-200 15,-9 15-334-15,-9 10-1483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55:2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11767 12316 1679 0,'0'0'533'15,"0"0"-329"-15,-154-69 71 16,87 50-8-16,1 9-98 15,1 10-83-15,-2 14-53 16,3 28-15-16,4 17-3 16,6 12-5-16,11 11-2 15,12 3-7-15,18-3 7 16,13-6-8-16,0-9-2 16,25-11-8-16,14-12 8 0,11-10 1 15,3-11-13 1,5-6-80-16,0-9-120 0,-2-4-74 15,0-4-179-15,-17 0-88 16,-10 0-127-16</inkml:trace>
  <inkml:trace contextRef="#ctx0" brushRef="#br0" timeOffset="333.59">11565 12903 147 0,'0'0'855'16,"0"0"-528"-16,0 0-115 15,0 0-107-15,0 0-34 16,0 0 49-16,0 0-51 15,-19 115-28-15,19-83-13 16,2-2-15-16,9-2-7 16,5-2 16-16,5-6-15 15,-2-6-5-15,4-10 0 0,4-4 4 16,4-8 65-16,6-23 48 16,1-11-9-16,-5-3 13 15,-4-1 24-15,-10 5 2 16,-15 8 2-16,-4 9-24 15,0 8-28-15,-9 6-27 16,-11 6-45-16,-5 4-20 16,-2 0-7-16,-1 0 0 15,-1 6 0-15,-2 7 0 16,2 2-9-16,2 1-75 16,7 2-80-16,7 0-105 15,13-8-115-15,4-2-266 0,19-8-771 16</inkml:trace>
  <inkml:trace contextRef="#ctx0" brushRef="#br0" timeOffset="710.25">12172 12894 702 0,'0'0'918'0,"0"0"-712"15,0 0-100-15,0 0 2 16,0 0-30-16,-13 112-44 15,20-96-23-15,4-4-9 16,0-10 7-16,0-2 51 16,3-6 139-16,3-22-31 0,6-10-70 15,1-4-26 1,-2-2-8-16,-2 3 1 0,-4 10-12 16,-5 10 17-16,-6 11-10 15,-5 10-32-15,0 0-28 16,0 12-45-16,4 12 31 15,0 4 14-15,8 2 6 16,3-2 5-16,1-3-10 16,4-7 0-16,2-6 18 15,1-8 5-15,-1-4 0 16,2 0-6-16,3-4-18 16,-1-12-61-16,2-4-147 15,5-14-133-15,-6 4-390 16,-7-1-502-16</inkml:trace>
  <inkml:trace contextRef="#ctx0" brushRef="#br0" timeOffset="870.45">12691 12747 1169 0,'0'0'599'0,"0"0"-312"0,0 0 66 16,156-22-60-16,-89 16-115 15,5 1-81-15,-1-1-69 16,-4-1-28-16,-12-1-103 15,-5-6-115-15,-17 1-153 16,-16-2-322-16</inkml:trace>
  <inkml:trace contextRef="#ctx0" brushRef="#br0" timeOffset="1025.85">13097 12543 1185 0,'0'0'647'0,"0"0"-476"15,0 0-39-15,0 0 31 16,-13 112-97-16,13-66-66 16,2 18-45-16,16-14-227 15,4-6-435-15</inkml:trace>
  <inkml:trace contextRef="#ctx0" brushRef="#br0" timeOffset="1666.07">14351 12683 1622 0,'0'0'646'0,"0"0"-498"15,0 0-84-15,0 0-42 16,0 0 31-16,-2 106-17 16,2-62-24-16,0-1-4 15,0-10-2-15,2-5 4 0,12-12-10 16,4-13 1 0,6-3-1-16,7-22 60 0,7-16 29 15,2-6-4-15,-1-2 15 16,-8 6-28-16,-10 15 1 15,-9 11 8-15,-5 14-33 16,-5 0-48-16,2 22-36 16,2 14 29-16,4 7 7 15,10 1 6-15,6-2-6 16,10-10-5-16,7-8-1 16,1-16 6-16,-1-8 9 15,-1-8 18-15,-4-25 58 16,-5-10 36-16,-4-8 2 15,-2-3-34-15,-9 4-25 0,-5 8-23 16,-7 11 1-16,-6 16 1 16,0 11-10-16,0 4-33 15,-6 17-9-15,-11 22-8 16,-8 17 17-16,-6 31 1 16,-3 33-1-16,1 34 0 15,4 13-1-15,9-27-1 16,7-34 2-16,7-42-1 15,6-14 1-15,-2 6-1 16,2-1-17-16,0-1-52 16,0-16-92-16,0-18-103 0,0-20-92 15,0-23 27 1,2-14-516-16</inkml:trace>
  <inkml:trace contextRef="#ctx0" brushRef="#br0" timeOffset="1898.25">15124 12814 1508 0,'0'0'656'15,"0"0"-525"-15,0 0 10 16,0 0 66-16,0 0-73 16,135 133-67-16,-106-90-34 15,-10 0-5-15,-10-8 2 16,-9-3 14-16,0-5 8 15,-24-4-1-15,-7-1-20 16,-6-5-31-16,0-3-43 16,-1-10-186-16,13-4-255 0,12 0-412 0</inkml:trace>
  <inkml:trace contextRef="#ctx0" brushRef="#br0" timeOffset="2168.55">17333 12439 1908 0,'0'0'762'0,"0"0"-459"15,0 0-130-15,0 0-132 0,-5 104 29 16,10-31-5-16,6 16-30 15,-4 5-23-15,-5 1-11 16,-2-5-1-16,0-4-46 16,-8-8-93-16,-9-10-60 15,-9-13-91-15,3-17-247 16,6-22-358-16</inkml:trace>
  <inkml:trace contextRef="#ctx0" brushRef="#br0" timeOffset="2531.33">17502 12374 1528 0,'0'0'595'0,"0"0"-372"16,0 0-47-16,0 0-70 16,136 15-45-16,-96 10-10 15,-7 4-21-15,-8-4-14 16,-9 0 3-16,-10-7 1 15,-6-4 10-15,0-5 23 16,-2 1 13-16,-18 3 13 16,-9-1-14-16,-7 3-19 15,-3 6-14-15,0-1-17 16,8 4-14-16,9-1-1 16,12 2 0-16,10 0-6 0,0 0 6 15,25-1 65 1,13-2 53-16,11 3-18 0,12-6-40 15,3 2-34-15,5-3-26 16,3-3-20-16,-3-4-136 16,16-11-128-16,-19 0-184 15,-15 0-381-15</inkml:trace>
  <inkml:trace contextRef="#ctx0" brushRef="#br0" timeOffset="3602.64">18177 12752 1194 0,'0'0'602'16,"0"0"-436"-16,0 0 23 16,0 0 116-16,0 0-92 15,0 0-54-15,134 35-48 0,-85-35-45 16,2-4-4-16,-7-18-21 16,-3-6-16-16,-10-6-7 15,-14-1-4-15,-9-2 2 16,-8 3-1-16,-8 10 8 15,-21 8 13-15,-8 11-24 16,-9 5-8-16,-8 18-4 16,0 19 0-16,5 11-1 15,7 6 1-15,15 5 0 16,12-4 0-16,15-5 0 16,0-7 0-16,21-14-12 15,20-12-5-15,17-17 14 0,13 0 3 16,14-28 12-16,9-12 5 15,1-11-1-15,-8-3 8 16,-11-2-3-16,-16 4 1 16,-20 8 1-16,-16 8 13 15,-14 10 27-15,-10 14-8 16,-14 10-23-16,-26 2-32 16,-14 21-9-16,-12 15 9 15,1 5 0-15,9 5 0 16,17-2-6-16,16-6-10 15,14-10-8-15,9-6 7 16,0-8 8-16,9-5 9 16,16-6 17-16,6-1 42 15,4-2 11-15,1 0-4 16,-3 0-30-16,-7 0-7 0,-4 0-11 16,-12 0-12-16,-5 0-5 15,-3 0-1-15,-2 0 0 16,2 0 0-16,0 0 0 15,3 3 1-15,-1-3 6 16,3 1-5-16,0-1 11 16,-1 0 8-16,2 3-3 15,-4-3-12-15,0 0 0 16,-2 0 2-16,1 0-7 16,-3 1-1-16,0-1 8 15,0 0 1-15,0 3-3 16,0-3 1-16,-3 0-7 15,-1 1 0-15,2-1 0 0,0 0 0 16,0 3 1-16,-4-3 0 16,0 0 8-16,-1 2-8 15,1 2 0-15,-4-3-1 16,4 2-11-16,1-2-38 16,1 2-26-16,4-3-11 15,0 1 10-15,0-1 29 16,0 0 10-16,0 0 13 15,4 0 1-15,7 0 2 16,3-1 6-16,-3-3-4 16,1 1-8-16,-4-1 4 15,-1 3 11-15,-1-4 3 0,0 4 3 16,0-3-1-16,-2 0 6 16,1-1 1-16,-1 2 1 15,-4-1 6-15,2 2 19 16,-2-1-7-16,0 3-8 15,0-1-10-15,2-2-1 16,3 1-1-16,0-2-20 16,-1 3-5-16,1-3-21 15,-1 0-33-15,-2 1-11 16,0 3-20-16,-2 0-38 16,0 0-65-16,0 0-99 15,0 3 51-15,-8 5 34 16,-3 6-9-16,-1-5-53 15,3 1-200-15</inkml:trace>
  <inkml:trace contextRef="#ctx0" brushRef="#br0" timeOffset="4464.28">19006 12697 728 0,'0'0'551'0,"0"0"-229"16,0 0-30-16,0 0-69 15,0 0-33-15,0 0-10 16,0 0-17-16,-2-8-21 15,-1 8-23-15,1 0-33 16,-2 0-33-16,-7 0-26 16,-3 0-14-16,-8 0-13 15,-4 2 0-15,-3 8-1 16,2 4 0-16,4 2-5 0,5 0 4 16,7 1-5-16,5-2 5 15,6 2-4-15,0-4 6 16,0 1 5-16,0-1 16 15,6-2 6-15,10 1 5 16,2 1-4-16,6-2-4 16,5 2-16-16,5-1 1 15,3-2 4-15,1 0-7 16,-5-1 0-16,-8 0-6 16,-9-2 0-16,-9-1-9 15,-7 5-3-15,0 1 5 16,0 2 7-16,-21 4 15 15,-6 4-1-15,-4 0-2 16,-4 0-6-16,-3 0 13 16,-2-6 13-16,3 0 12 0,-4-6-8 15,2-1-16-15,5-4-7 16,-2-3-13-16,9-2-36 16,5 0-118-16,8 0-108 15,14-24-205-15,9-4-255 16,16-4-896-16</inkml:trace>
  <inkml:trace contextRef="#ctx0" brushRef="#br0" timeOffset="4834.29">19197 12821 1572 0,'0'0'686'15,"0"0"-455"-15,0 0-103 0,0 0-49 16,0 0-19-16,114 18-17 15,-67-18-6-15,2 0 2 16,-2-2-3-16,-5-14 1 16,-7-3 25-16,-10-5 2 15,-7-5 3-15,-11 1-8 16,-7 0-17-16,0 1-9 16,-25 8-6-16,-12 5-8 15,-13 9-8-15,-10 5-11 16,-5 11 0-16,1 19 9 15,6 10 0-15,12 9-9 16,10 2 0-16,13 4-1 16,15-1-1-16,8-8 2 15,0-7-6-15,29-6 6 0,9-13-1 16,10-8-5-16,12-10-41 16,12-2-93-16,49-20-87 15,-17-8-279-15,-8-4-227 16</inkml:trace>
  <inkml:trace contextRef="#ctx0" brushRef="#br0" timeOffset="5052.3">19502 12639 1343 0,'0'0'540'0,"0"0"-381"15,0 0 3 1,0 0 74-16,0 0 6 0,0 0 19 15,130 77-33-15,-65-71-53 16,-1-1-93-16,-1-5-53 16,-5 0-29-16,-5 0-42 15,-8-13-157-15,-3-18-120 16,-13 6-265-16,-11-5-201 0</inkml:trace>
  <inkml:trace contextRef="#ctx0" brushRef="#br0" timeOffset="5216.63">19832 12486 1322 0,'0'0'480'0,"0"0"-193"16,0 0 23-16,0 0-45 15,-77 111-39-15,65-57-40 0,4 10-54 16,3 2-66-16,3 0-39 16,2-1-27-16,0-7-113 15,0 6-164-15,-2-18-292 16,-3-12-333-16</inkml:trace>
  <inkml:trace contextRef="#ctx0" brushRef="#br0" timeOffset="7773.23">16317 13366 1147 0,'0'0'223'0,"0"0"-8"16,0 0 29-1,0 0-80-15,0 0-47 0,0 0-21 16,0 0 30-16,-5-47 31 16,5 47 7-16,0 0 22 15,-3 0-11-15,2 0-25 16,-1 0-62-16,-6 0-71 15,0 15-17-15,-7 15-9 16,-12 9 3-16,-14 9-77 16,-36 10-211-16,8-9-383 15,4-20-1209-15</inkml:trace>
  <inkml:trace contextRef="#ctx0" brushRef="#br0" timeOffset="9384.5">14264 11185 1360 0,'0'0'331'15,"0"0"-107"-15,0 0-16 16,0 0-23-16,0 0-123 16,0 0-34-16,-6 86 64 15,-1-18-16-15,3 7-40 16,-4 7-16-16,0 2-12 15,-1 3-8-15,1 0-47 0,-13 20-131 16,1-23-174 0,1-21-356-16</inkml:trace>
  <inkml:trace contextRef="#ctx0" brushRef="#br0" timeOffset="9630.25">13913 11278 1455 0,'0'0'268'0,"0"0"-182"16,-137-10-41-16,71 29 21 16,-5 23 5-16,4 16-20 15,5 11-26-15,14 9-18 0,15 4 2 16,22 2-9-16,11-1-1 15,15-7-88-15,55 4-99 16,-8-22-100-16,2-20-309 0</inkml:trace>
  <inkml:trace contextRef="#ctx0" brushRef="#br0" timeOffset="9875.26">14694 11464 1528 0,'0'0'533'0,"0"0"-419"16,0 0-48-16,0 0-35 0,0 0-6 15,114 62 29 1,-74-8-8-16,-2 14-9 0,-11 5 3 16,-12 3-5-16,-15-2-15 15,0-10-7-15,-20-8 3 16,-17-12 4-16,-13-8-17 15,-7-7-3-15,-28-11-106 16,13-7-163-16,12-11-430 0</inkml:trace>
  <inkml:trace contextRef="#ctx0" brushRef="#br0" timeOffset="10321.87">18623 11193 1326 0,'0'0'394'16,"0"0"-190"-16,0 0 4 15,-152 8-23-15,117 28-56 16,4 14-34-16,6 10-22 16,9 9-33-16,5 4-18 15,7-2-11-15,2 0-11 16,2-6-32-16,0-3-93 16,19 2-117-16,8-15-153 15,6-21-311-15</inkml:trace>
  <inkml:trace contextRef="#ctx0" brushRef="#br0" timeOffset="10628.23">19093 11386 1114 0,'0'0'593'16,"0"0"-337"-16,0 0 4 16,0 0-85-16,0 0-110 15,-118-29-51-15,93 72 7 16,12 7 4-16,11 3-10 15,2 2-10-15,29-12-5 16,15-7-12-16,12-17 12 16,4-17 5-16,0-2 23 15,-4-25 58-15,-11-15 23 16,-10-9-13-16,-15-6-23 0,-16-4-13 16,-4 1-27-16,-17 5-24 15,-25 12-9-15,-5 12 0 16,-9 15-13-16,-2 12-29 15,6 2-121-15,17 6-168 16,13 8-282-16,17-5-1057 0</inkml:trace>
  <inkml:trace contextRef="#ctx0" brushRef="#br0" timeOffset="10906.01">19594 11141 1603 0,'0'0'595'16,"0"0"-348"0,0 0 27-16,116-19-64 0,-63 32-83 15,4 20-25-15,-3 11-12 16,-6 8-19-16,-13 7-36 16,-19 5-11-16,-16 7-4 15,0-3-2-15,-31 2 0 16,-12-2 1-16,-7-4-2 15,-4-5-5-15,4-7-3 16,8-10-9-16,13-7-45 16,9-8-124-16,16-11-98 15,4-9-198-15,0-7-238 0</inkml:trace>
  <inkml:trace contextRef="#ctx0" brushRef="#br0" timeOffset="25118.31">12137 13677 211 0,'0'0'1518'16,"0"0"-1024"-16,0 0-239 16,0 0 23-16,0 0-3 15,0 0-113-15,-42-69-123 16,23 138-38-16,-7 43 21 15,-6 33 11-15,-1 12-6 16,6-29-14-16,12-38-3 16,9-35-8-16,3-17-2 0,3 0-12 15,0-2-31-15,0-13-26 16,0-10-9-16,0-13 13 16,0-19 52-16,0-27 2 15,0-14-21-15,-7-11-9 16,-10 2 1-16,-8 5 11 15,-4 14 7-15,-5 18 6 16,-3 15-2-16,-4 17 0 16,1 0 3-16,1 21 3 15,3 15 6-15,7 4 4 16,9 6-4-16,13-2 5 16,7-4-8-16,23-10-9 15,25-13-9-15,19-16 3 16,16-1 14-16,6-26 10 15,0-16 0-15,-4-6 0 0,-12 0 1 16,-13 8 0 0,-16 7 5-16,-17 16 5 0,-15 9 28 15,-11 8 11-15,-1 4-17 16,0 17-21-16,0 16 12 16,-1 3 3-16,-9 6-14 15,-2 6-2-15,1-8-10 16,-1-2-1-16,8-10-66 15,4-15-116-15,0-13-194 16,6-4-454-16</inkml:trace>
  <inkml:trace contextRef="#ctx0" brushRef="#br0" timeOffset="25263.13">12685 13653 1428 0,'0'0'514'0,"0"0"-378"0,0 0-65 15,0 0-71-15,0 0-53 16,0 0-117-16,-41 113-213 16,36-65-364-16</inkml:trace>
  <inkml:trace contextRef="#ctx0" brushRef="#br0" timeOffset="25530.25">12672 14008 927 0,'0'0'665'0,"0"0"-412"16,0 0-18-16,-128 53-38 0,88-31-86 15,7 6-61 1,8 2-28-16,14 0-11 0,11-2-3 16,5-2-8-16,26-8-9 15,8-3 9-15,5-8 2 16,-4-3 7-16,-9 2 0 16,-12-2-8-16,-9 4 14 15,-10 2 1-15,0 4-2 16,-13 7 2-16,-16 2 9 15,-12 1-11-15,-5 2-2 16,-6-1-12-16,4-2 0 16,3-4-44-16,11-1-119 15,12-5-175-15,13-8-526 0</inkml:trace>
  <inkml:trace contextRef="#ctx0" brushRef="#br0" timeOffset="25811.15">13061 14185 1490 0,'0'0'550'0,"0"0"-340"16,0 0-24-16,0 0-94 15,0 0 10-15,-37 142 27 16,20-51-17-16,5-1-38 15,1 6-47-15,3 2-15 16,6-16-10-16,2 6-1 0,0-11-1 16,0-15-12-16,0-15-42 15,0-16-64-15,0-15-56 16,0-19-77-16,0-20-65 16,0-13-444-16</inkml:trace>
  <inkml:trace contextRef="#ctx0" brushRef="#br0" timeOffset="26049.34">13108 14243 1132 0,'0'0'562'16,"0"0"-404"-16,0 0 44 16,125-16-50-16,-91 32-84 15,-8 16-20-15,-6 8 16 0,-13 3-2 16,-7 1 1-16,0-6 11 15,-16-2-4-15,-13-6 3 16,-6-6-34-16,-5-7-14 16,-3-4-25-16,5-9-3 15,3-2-104-15,4-2-138 16,10-10-254-16,13-10-438 0</inkml:trace>
  <inkml:trace contextRef="#ctx0" brushRef="#br0" timeOffset="27077.89">13690 13864 776 0,'0'0'984'0,"0"0"-621"15,0 0-103-15,0 0-41 16,0 0-91-16,0 0-104 16,0 0-12-16,15 8-8 15,-32 60 42-15,-10 13 8 16,-6 9 13-16,-6 2-23 15,1 2-23-15,5-9-7 16,6-8-13-16,12-10-2 16,11-13-13-16,4-12-16 15,9-12-33-15,20-14-19 16,10-12 15-16,9-4 25 16,9-14 3-16,1-15 6 15,4-11 17-15,-4-8 10 0,-4 3 6 16,-7-2 1-1,-11 3 0-15,-13 4 26 0,-9 4 11 16,-9 6 30-16,-5 2 10 16,0 9 2-16,-19 6-17 15,-7 13-13-15,-10 0-21 16,-8 26-20-16,-10 12-8 16,-2 11 11-16,6 1-11 15,7 1-1-15,17-5-1 16,10-5-5-16,16-7-14 15,0-12-9-15,4-8-12 16,21-10-10-16,6-4 2 16,11-10 22-16,7-18-39 0,7-7-60 15,2-3-68 1,-5-1-25-16,-1 5 45 0,-13 3 76 16,-10 9 69-16,-13 9 29 15,-9 8 54-15,-7 5 87 16,0 0-20-16,-11 23-53 15,-5 9-7-15,1 0-23 16,5 4-19-16,10-2-10 16,0-10-9-16,8-8-17 15,16-14 8-15,5-2 9 16,4-19 36-16,3-17 32 16,0-3 17-16,-1-6 16 0,-1 5-2 15,-7 4-29 1,-5 9-22-16,-9 13-11 0,-4 9-25 15,-7 5-12-15,-2 2-21 16,0 20 21-16,0 9 5 16,0 3-4-16,9 2 6 15,7 0-7-15,8-4-15 16,5-6 3-16,2-8 3 16,7-12 7-16,0-6 2 15,5-10 0-15,-1-23 26 16,0-11 29-16,1-10 45 15,-4-8 14-15,-1 0 4 16,-5-2-43-16,-10 14-13 16,-9 13-7-16,-10 20 17 15,-4 15-16-15,0 2-56 0,0 19-3 16,0 21 2 0,-6 5 1-16,0 11 0 0,6 8 2 15,0 6-1-15,0 3-1 16,0-2-1-16,6 0 0 15,-4-8 0-15,-2-10 0 16,0-11 1-16,-18-12 6 16,-9-11 1-16,-7-11 10 15,1-8 4-15,-2 0-11 16,-1-13-10-16,3-6-13 16,-6-4-100-16,-25-12-180 15,6 4-274-15,-1 2-349 0</inkml:trace>
  <inkml:trace contextRef="#ctx0" brushRef="#br0" timeOffset="38644.83">10593 15008 1659 0,'0'0'329'16,"0"0"-138"-16,0 0-112 15,0 0 46-15,0 0 8 16,-119-63-42-16,102 73-55 16,-5 24-35-16,-1 16 0 15,4 8-1-15,0 4 1 16,5 5-1-16,12-3 0 16,2-2 0-16,2-6 1 0,23-10-1 15,12-6 0 1,8-18-12-16,12-11 12 0,7-11 0 15,5-6 15-15,2-27 1 16,-5-7 5-16,-14-8 22 16,-11-11 18-16,-17 2 17 15,-19-5 6-15,-5 3-17 16,-27 4-18-16,-18 8-2 16,-14 7-31-16,-2 14-14 15,-6 10-1-15,3 8 8 16,8 8-9-16,12 0-1 15,8 0-40-15,16 1-71 16,9 12-87-16,11-3-64 16,17 10-211-16,17-2-112 15,4-4-689-15</inkml:trace>
  <inkml:trace contextRef="#ctx0" brushRef="#br0" timeOffset="38951.33">11276 15310 755 0,'0'0'1251'0,"0"0"-912"16,0 0-158-16,0 0-46 0,0 0-60 15,0 0-31-15,0 0 49 16,181-8-24-16,-96 4-27 16,6 4-24-16,-1-5-9 15,-9 3-8-15,-6-2-1 16,-15 1-59-16,-12 3-104 16,-7-8-121-16,-14-2-91 15,-14 2-274-15</inkml:trace>
  <inkml:trace contextRef="#ctx0" brushRef="#br0" timeOffset="39256.19">11905 15108 1423 0,'0'0'756'0,"0"0"-497"0,0 0-67 15,0 0-58-15,0 0-49 16,0 0 14-16,119 15-18 15,-67 8-43-15,0 3 7 16,-8 6-15-16,-5 0-12 16,-13 2-7-16,-8 0-4 15,-10-1 1-15,-8 0 1 16,0 1 0-16,-19 2 4 16,-14 1 2-16,-12-2 0 15,-7 1-3-15,-1-5-3 16,-1-4-9-16,10-6-20 15,6-10-71-15,13-6-81 0,19-5-105 16,6 0-255-16,0-14-564 16</inkml:trace>
  <inkml:trace contextRef="#ctx0" brushRef="#br0" timeOffset="41838.28">12870 15154 1224 0,'0'0'357'0,"0"0"-107"16,0 0-15-16,0 0-23 15,0 0-33-15,0 0-43 16,-7-49-60-16,3 49-38 15,-8 14-30-15,-7 21 4 0,-10 16 34 16,-12 16 26-16,-5 13-25 16,-8 8-18-16,2-4-16 15,4 3-4-15,8-13-8 16,11-5-1-16,9-12-23 16,10-12-108-16,10-5-94 15,3-21-94-15,17-7-278 16,2-12-470-16</inkml:trace>
  <inkml:trace contextRef="#ctx0" brushRef="#br0" timeOffset="42304.37">13563 15364 1302 0,'0'0'586'0,"0"0"-371"16,0 0 4-16,0 0 36 16,0 0-91-16,0 0-79 15,0 0-50-15,28-2 6 16,30 8 69-16,21 5 5 15,12-3-33-15,7 1-49 16,2-1-12-16,-9 2-12 16,-8-6-9-16,-14 2-38 15,-15-3-85-15,-14-3-83 16,-16 0-69-16,-13-4-110 16,-11-15-251-16</inkml:trace>
  <inkml:trace contextRef="#ctx0" brushRef="#br0" timeOffset="42581.43">14237 15196 1515 0,'0'0'548'15,"0"0"-312"-15,0 0-27 16,0 0-67-16,0 0-32 16,0 0 59-16,123 74-33 15,-71-40-40-15,-3 3-33 16,-7 1-24-16,-11-3-11 15,-8-1-8-15,-15 1-5 16,-8 3-2-16,-4-2 5 0,-29 4 15 16,-19 1 6-16,-12 2-15 15,-12-3-9-15,-2-5-15 16,7-6-49-16,13-8-107 16,18-11-98-16,30-11-123 15,10-21-336-15,8-10-834 0</inkml:trace>
  <inkml:trace contextRef="#ctx0" brushRef="#br0" timeOffset="42947.57">15230 15119 39 0,'0'0'1919'0,"0"0"-1338"0,0 0-347 16,0 0-76-16,0 0-77 15,0 0 6-15,115 28-20 16,-77 7-29-16,-8 5-16 16,-11 0-7-16,-13 0 9 15,-6 1-9-15,-8 2 0 16,-28-2 11-16,-13 0 14 16,-11-1-15-16,-9 0-5 15,2-5-10-15,9-3-4 16,14-9-5-16,15-6-1 15,13-7 0-15,14-2-1 16,2-8-9-16,2 4-11 16,27-2 13-16,18 0 8 0,16-2-1 15,18 0-2-15,16 0-110 16,22 0-113-16,-7 0-67 16,38 0-18-16,-30-4-216 15,-33 0-268-15</inkml:trace>
  <inkml:trace contextRef="#ctx0" brushRef="#br0" timeOffset="43214.12">16132 15414 1463 0,'0'0'684'0,"0"0"-393"16,0 0-72-16,0 0-57 16,0 0-30-16,149 0-22 15,-73-6-41-15,4 2-43 16,5 2-18-16,-3 0-8 16,3 2-47-16,-2-4-117 15,17-6-150-15,-23 3-234 16,-19-6-395-16</inkml:trace>
  <inkml:trace contextRef="#ctx0" brushRef="#br0" timeOffset="43490.84">16782 15186 1425 0,'0'0'628'0,"0"0"-365"15,0 0-23-15,0 0-63 16,0 0-71-16,0 0 30 15,129 32-39-15,-79-7-50 16,-4 4-22-16,-9 5-13 16,-12 1 0-16,-9-2-1 15,-11 1-2-15,-5-1 3 16,-5 3 3-16,-27-1 7 16,-12-4 16-16,-9-3-11 15,-2-2-12-15,-1-5-15 16,4-6-45-16,12-7-113 0,21-8-144 15,16 0-269-15,3-8-454 16</inkml:trace>
  <inkml:trace contextRef="#ctx0" brushRef="#br0" timeOffset="43672.81">18511 15316 1832 0,'0'0'625'16,"0"0"-441"-16,0 0 28 16,0 0-109-16,0 0-103 15,0 0-176-15,0 0-71 0,16-46-232 16,35 52-463-16</inkml:trace>
  <inkml:trace contextRef="#ctx0" brushRef="#br0" timeOffset="43803.96">18897 15270 1657 0,'0'0'738'16,"0"0"-417"-16,0 0-146 15,0 0-175-15,0 0-15 16,0 0-209-16,138-30-281 16,-76 36-467-16</inkml:trace>
  <inkml:trace contextRef="#ctx0" brushRef="#br0" timeOffset="43934.44">19664 15320 1612 0,'0'0'775'16,"0"0"-421"-16,0 0-157 15,0 0-143-15,0 0-54 16,0 0-232-16,0 0-91 16,122-27-393-16</inkml:trace>
  <inkml:trace contextRef="#ctx0" brushRef="#br0" timeOffset="44391.13">20938 15146 1669 0,'0'0'554'0,"0"0"-317"16,0 0-80-16,191 1 8 16,-44 1 2-16,-1 1-16 15,-31-3-41-15,-39 0-31 16,-30 0-46-16,-2 0-17 15,-3-5-16-15,-5-1-14 16,-16-2-100-16,-18 0-120 16,-2 2-145-16,0 0-421 0</inkml:trace>
  <inkml:trace contextRef="#ctx0" brushRef="#br0" timeOffset="44654.43">21563 14922 1030 0,'0'0'980'0,"0"0"-474"16,0 0-145-16,0 0-79 16,0 0-124-16,0 0-19 15,0 0-12-15,162 82-44 16,-107-43-31-16,-4-3-25 16,-7 0-10-16,-9-4-16 15,-16-3 10-15,-13-1-4 16,-6-5-6-16,-12 2 10 15,-28-1 1-15,-14-2-11 16,-13-4-1-16,-7-4-78 16,3-3-138-16,11-6-240 0,20-3-209 15,22-2-515-15</inkml:trace>
  <inkml:trace contextRef="#ctx0" brushRef="#br0" timeOffset="45172.08">23010 15071 1572 0,'0'0'588'0,"0"0"-299"0,172-162-78 16,-90 86-71-16,-2-5-80 16,-11 8-21-16,-26 8-12 15,-33 13 24-15,-14 14 7 16,-47 13-7-16,-18 19-39 15,-14 6-11-15,-1 23 5 16,8 17 1-16,13 18-7 16,19 8 0-16,24 6 1 15,18 0 0-15,4-3-2 16,29-13 0-16,13-16 0 16,3-14 1-16,3-16 0 15,-3-10 20-15,2-4 34 16,-5-13 15-16,-9-10-20 15,-10 9-6-15,-7 4-13 16,-14 6 6-16,-4 8 0 0,0 0-28 16,-20 12-8-16,-18 16 0 15,-11 10 0-15,-6 12 9 16,-5 4-3-16,2 0-4 16,6 7-1-16,3-2 17 15,7 4 12-15,2-9 8 16,5-2 8-16,1-7-8 15,5-8-13-15,2-7-1 16,9-7-6-16,3-9-9 16,8-7-4-16,0-4-5 15,3-1-69-15,-13-2-126 16,0 0-283-16,-1-8-465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57:3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10682 6117 20 0,'0'0'1498'0,"0"0"-1112"0,0 0-111 16,0 0 15-16,0 0-60 15,0 0-74-15,-30-25-56 16,22 25-49-16,-6 24-26 16,-7 14 30-16,-10 14 34 15,-10 16 4-15,-22 26-4 16,-20 29-18-16,-27 31-8 0,-2 11-8 16,12-9-16-1,31-34-21-15,26-39-10 0,17-25-8 16,8-13 2-16,0-4 4 15,3-3-6-15,-1-5 0 16,8-12-52-16,7-11-115 16,1-10-122-16,0-6-196 15,0-20-209-15</inkml:trace>
  <inkml:trace contextRef="#ctx0" brushRef="#br0" timeOffset="867.95">15851 6972 859 0,'0'0'961'16,"0"0"-741"-16,0 0 20 15,-158-72 40-15,113 66-56 16,1 6-99-16,-3 0-39 15,-2 26-15-15,-7 15 7 16,-2 16 5-16,-2 9-10 16,6 10-15-16,8 0-20 15,15-3-16-15,13-4-8 16,18-8-7-16,8-5-1 16,37-8 0-16,38-1 6 15,34-15 8-15,33-16-2 16,-7-16 1-16,-25 0 4 15,-38-19-2-15,-20-7 1 0,4-10-1 16,-1-11-3-16,-3-16 8 16,-17-10 11-16,-18-13-22 15,-23-3-4-15,-2-4 1 16,-29 7-5-16,-21 10-6 16,-14 12 0-16,-12 16-1 15,-4 12-1-15,-3 12-8 16,8 12 3-16,10 8-6 15,12 4-16-15,17 0-46 16,11 1-80-16,9 15-84 16,10-1-234-16,4-6-322 0</inkml:trace>
  <inkml:trace contextRef="#ctx0" brushRef="#br0" timeOffset="17299.62">9604 8316 1652 0,'0'0'403'0,"0"0"-104"15,0 0-39-15,0 0-55 16,0 0-117-16,0 0-68 16,-11 58-1-16,5 17 92 15,-6 36 34-15,-11 32-13 16,-8 7-26-16,4-22-44 0,3-35-31 15,10-34-16 1,3-2-9-16,0 2-4 0,0 2-1 16,2-1-1-16,3-12-39 15,2-16-78-15,3-11-91 16,1-13-54-16,0-8-29 16,0-26 4-16,16-13-250 15,-1-7-146-15</inkml:trace>
  <inkml:trace contextRef="#ctx0" brushRef="#br0" timeOffset="17485.11">9523 8947 929 0,'0'0'554'0,"0"0"-214"15,0 0 19-15,0 0 0 16,0 0-152-16,0 0-112 16,0 0 40-16,154-21-1 0,-101 36-65 15,-3-3-43-15,-6-2-17 16,-4-4-9-16,1-1-26 15,-4-5-85-15,3 0-81 16,14-12-87-16,-14-9-291 16,-7-5-286-16</inkml:trace>
  <inkml:trace contextRef="#ctx0" brushRef="#br0" timeOffset="17743.56">10192 8410 1655 0,'0'0'651'16,"0"0"-390"-16,0 0-69 0,0 0-56 16,-13 178 130-1,1-45-32-15,1-1-96 0,-5-22-45 16,3-34-33-16,2-19-32 16,-5 4-11-16,3 4-10 15,-1 3-1-15,6-9-6 16,3-12-1-16,5-8-35 15,0-11-51-15,0-10-68 16,0-9-93-16,16-9-113 16,2-5-206-16,-1-13-408 0</inkml:trace>
  <inkml:trace contextRef="#ctx0" brushRef="#br0" timeOffset="20173.59">15818 8456 307 0,'0'0'1315'16,"0"0"-938"-16,0 0 5 15,0 0-60-15,0 0-33 16,0 0-59-16,0 0-101 16,-43-78-84-16,39 142-30 15,-5 41 106-15,-2 36-13 0,-5 12-19 16,3-23-19 0,-3-35-34-16,7-37-18 0,-2-4-9 15,-4 4-1-15,-2 2-2 16,0-2-5-16,3-13 0 15,4-16 11-15,3-13-12 16,3-10 1-16,4-6 11 16,0 0 18-16,0-7 43 15,0-11-17-15,11-4-22 16,13 0-34-16,16-1 0 16,18 3 0-16,33 4 0 15,36 6 0-15,-4 8 0 16,-11 2 0-16,-23 0 0 15,-29 4 0-15,0 4 0 16,-7 2 0-16,-14-4 0 0,-16-1 0 16,-9-2-20-1,-7-3-7-15,-3 0-15 0,-2 0-27 16,0 0-52-16,3 0-97 16,7 0-135-16,-2 0-346 15,1-3-495-15</inkml:trace>
  <inkml:trace contextRef="#ctx0" brushRef="#br0" timeOffset="24507.5">9456 10563 772 0,'0'0'1010'16,"0"0"-682"-16,0 0-98 16,0 0-37-16,201-48-13 15,-74 40-24-15,0 7 14 16,-11 1-31-16,-14 0-17 16,-23 0-46-16,9 0-22 15,7 0-18-15,-14 1-6 16,-8-1-14-16,-9 0-7 15,-16 0-7-15,-14 0-2 16,-10 0-14-16,-13-6-82 16,-11 0-98-16,-11 0-140 15,-22 0-316-15,-7-1-216 0</inkml:trace>
  <inkml:trace contextRef="#ctx0" brushRef="#br0" timeOffset="24766.61">10163 10524 1265 0,'0'0'641'16,"0"0"-393"-16,0 0-56 16,0 0-18-16,0 0 52 15,-5 133-32-15,5-66-41 16,0 5-30-16,0 8-35 16,0 1 2-16,2-1-36 15,1-3-26-15,-3-9-8 16,0-3-10-16,0-6-9 15,0-6 0-15,0-4-1 0,-5-7 0 16,-5-8-1 0,2-6-29-16,2-10-58 0,1-9-89 15,-5-9-88-15,-2-5-47 16,1-15-435-16</inkml:trace>
  <inkml:trace contextRef="#ctx0" brushRef="#br0" timeOffset="26857.48">15911 10586 1388 0,'0'0'323'0,"0"0"-108"16,0 0 2-16,0 0-76 15,0 0-47-15,171-40 27 16,-94 40 2-16,2 0-35 16,2 11-28-16,-6 3-26 15,-7-2-13-15,-13-2-12 16,-10-2-8-16,-14-3 4 15,-8-2-5-15,-15 1-72 16,-8-4-132-16,-11 0-159 0,-15 0-247 16</inkml:trace>
  <inkml:trace contextRef="#ctx0" brushRef="#br0" timeOffset="27089.82">15976 10562 1242 0,'0'0'491'0,"0"0"-368"16,0 0 110-16,-37 130 50 16,29-62-61-16,1 11-58 15,-1 7-49-15,-3 0-38 16,-3-2-35-16,-1-7-27 0,-4-6-7 16,1-7-8-1,-1-9-1-15,-1-8-29 0,-1-5-68 16,4-7-56-16,-6-11-132 15,6-8-187-15,3-12-216 0</inkml:trace>
  <inkml:trace contextRef="#ctx0" brushRef="#br0" timeOffset="27329.25">15922 11093 1390 0,'0'0'596'0,"0"0"-417"16,0 0 90-16,129-18-3 16,-75 18-79-16,0 0-55 0,-4 3-44 15,-5 10-36-15,-9-3-16 16,-7 0-18-16,-4-2-10 16,-6-2-8-16,1-3 0 15,-1-3-35-15,2 0-82 16,8 0-96-16,-2 0-258 15,-6 0-257-15</inkml:trace>
  <inkml:trace contextRef="#ctx0" brushRef="#br0" timeOffset="32095.75">9657 12715 1694 0,'0'0'550'15,"0"0"-345"-15,0 0 60 16,0 0 4-16,0 0-55 15,0 0-70-15,0 0-72 16,-20-7-57-16,-9 55-14 0,-13 29 7 16,-8 34-1-1,9-5-5-15,9-8-2 0,18-13 0 16,14-20-1-16,0 2 0 16,19-1 0-16,14-16 0 15,16-20-10-15,11-22 1 16,14-8 2-16,11-32 8 15,1-26 11-15,1-16-10 16,-13-12 5-16,-21-6 3 16,-24-1 11-16,-27 3-10 15,-4 12 7-15,-38 14 14 16,-16 18 10-16,-8 15-20 16,-5 17-16-16,2 12-5 15,5 2-1-15,8 0-31 16,12 12-64-16,11 0-113 0,13 1-110 15,13-10-196-15,5 0-174 16,0-3-700-16</inkml:trace>
  <inkml:trace contextRef="#ctx0" brushRef="#br0" timeOffset="32308.03">10923 12828 1627 0,'0'0'840'0,"0"0"-640"0,0 0-66 16,-131 98 57 0,54-34-31-16,-21 29-68 0,-11 28-53 15,17-4-24-15,17-16-11 16,21-15-4-16,23-29-70 16,-2 4-101-16,-3 4-153 15,12-20-272-15,9-23-264 0</inkml:trace>
  <inkml:trace contextRef="#ctx0" brushRef="#br0" timeOffset="32605.37">10746 12897 1475 0,'0'0'704'0,"0"0"-380"15,0 0-73-15,0 0-65 0,0 0-109 16,-20 169 12-16,-4-14 12 15,2 11-43-15,1-6-37 16,11-39-13-16,10-48-1 16,0-18-6-16,6-15 0 15,12 1 1-15,6-8-1 16,10-13 9-16,6-20 36 16,14-16 128-16,28-54-31 15,27-48-67-15,27-44-43 16,-4-11-22-16,-32 29-11 15,-36 41-98-15,-37 48-121 16,-16-22-139-16,-7 12-346 16,-4-3-763-16</inkml:trace>
  <inkml:trace contextRef="#ctx0" brushRef="#br0" timeOffset="33379.87">15361 13230 1542 0,'0'0'629'0,"0"0"-332"15,0 0 3-15,0 0-78 16,-141-34-107-16,106 60-85 16,1 17-18-16,-1 13 9 15,4 6 6-15,6 6 6 16,5 0-13-16,11-4-13 0,9-6-5 15,0-5-1-15,22-7 0 16,18-12 8-16,14-8 0 16,13-16 12-16,9-10 0 15,8 0 16-15,1-27 5 16,-2-15-12-16,-15-3-3 16,-14-11 3-16,-23-7 11 15,-22-3 13-15,-9-2-11 16,-25 6-1-16,-25 8-21 15,-18 11-14-15,-10 13-7 16,-6 15-30-16,4 6-77 16,10 9-156-16,24 0-187 0,19 0-160 15,23 3-441-15</inkml:trace>
  <inkml:trace contextRef="#ctx0" brushRef="#br0" timeOffset="33629.9">16330 13040 345 0,'0'0'1849'16,"0"0"-1297"-16,0 0-290 16,0 0-20-16,0 0-95 15,140-28-62-15,-75 24-40 16,4 4-25-16,1-2-10 15,-6 2-1-15,-7-3-9 0,-7 2-36 16,-15-1-80-16,-10-1-93 16,-19 2-106-16,-6-1-245 15,0-2-159-15</inkml:trace>
  <inkml:trace contextRef="#ctx0" brushRef="#br0" timeOffset="33857.66">16468 12974 1375 0,'0'0'574'0,"0"0"-345"16,0 0 41-16,0 0-61 15,-62 112-38-15,35-48-38 16,-11 30 0-16,3-1-35 16,-2 5-56-16,2 2-30 0,13-17-11 15,-2 4-1-15,5-6-15 16,7-11-91-16,2-12-98 15,8-10-94-15,0-20-247 16,2-14-200-16</inkml:trace>
  <inkml:trace contextRef="#ctx0" brushRef="#br0" timeOffset="34041.92">16290 13458 1676 0,'0'0'589'0,"0"0"-420"16,0 0 0-16,0 0 13 0,149 31-60 15,-84-15-77-15,1-2-31 16,-1-2-14-16,38-12-114 16,-19 0-171-16,-5 0-430 0</inkml:trace>
  <inkml:trace contextRef="#ctx0" brushRef="#br0" timeOffset="34306.58">17486 12964 1326 0,'0'0'875'15,"0"0"-598"-15,0 0-101 16,0 0-54-16,0 0-79 15,0 0-10-15,0 0 52 16,107 12 38-16,-60-6-5 16,3-4-44-16,0-2-32 15,4 0-23-15,-2 0-11 16,-2 0-8-16,0 0-48 16,-11 0-99-16,-3-4-85 15,-11 0-124-15,-17-2-431 0</inkml:trace>
  <inkml:trace contextRef="#ctx0" brushRef="#br0" timeOffset="34523.58">17427 13000 593 0,'0'0'887'16,"0"0"-579"-16,-54 104 6 15,34-37-12-15,0 27-76 16,2-2-95-16,0 4-52 15,0 0-40-15,3-18-17 16,-1 4-14-16,5-7-7 16,7-9-1-16,2-10-54 15,-1-12-99-15,0-11-154 16,-1-14-285-16,0-17-267 0</inkml:trace>
  <inkml:trace contextRef="#ctx0" brushRef="#br0" timeOffset="34685.21">17333 13523 1597 0,'0'0'740'0,"0"0"-503"16,176-21-16-16,-38 21-27 16,49 7-94-16,17 17-100 15,-5 1 0-15,-54-10-225 16,-47-11-607-16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6:58:4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21085 6825 310 0,'0'0'1429'16,"0"0"-1133"-16,0 0 9 0,0 0 22 15,-91-122-75 1,56 103-71-16,-5 4-4 0,-6 12-72 16,-10 3-45-16,-13 9-24 15,-11 25-17-15,-9 17 2 16,-5 17 0-16,-6 27-12 15,15 4 2-15,12 6-5 16,17 1-5-16,29-18 0 16,10 4 0-16,17-13 1 15,6-14-2-15,39-12 1 16,40-17 10-16,46-19 10 16,54-17-15-16,22-6-6 15,1-25-72-15,-21-9-163 16,-65 10-255-16,-33-1-375 0</inkml:trace>
  <inkml:trace contextRef="#ctx0" brushRef="#br0" timeOffset="250.09">21530 6838 1551 0,'0'0'503'0,"0"0"-366"16,145-16 169-16,-62 5-40 15,8 3-66-15,5 2-73 0,2 2-67 16,-5 0-39 0,-5 3-21-16,-11 1-30 0,-13 0-130 15,-14-3-164-15,-21 0-312 16,-18-4-341-16</inkml:trace>
  <inkml:trace contextRef="#ctx0" brushRef="#br0" timeOffset="454.62">22018 6825 386 0,'0'0'1377'0,"0"0"-1150"15,0 0 36-15,-4 138 80 16,6-63-52-16,11 14-73 0,3 5-80 15,-3-16-68 1,1 5-37-16,-3-8-20 0,-3-7-11 16,0-7-2-16,-4-5-90 15,-4 6-133-15,0-12-159 16,-8-14-513-16</inkml:trace>
  <inkml:trace contextRef="#ctx0" brushRef="#br0" timeOffset="23081.06">8935 10961 1215 0,'0'0'260'16,"0"0"-53"-16,0 0-9 15,0 0 18-15,0 0 29 0,-69-103-11 16,65 96-35 0,2 5-22-16,-1 2-32 0,1 0-23 15,0 0-37-15,-3 2-36 16,-8 29-34-16,-12 30-14 16,-17 37 53-16,-3 4 19 15,3-6-23-15,4-10-17 16,14-21-23-16,-1 3-9 15,0 2-1-15,9-11 1 16,9-12-1-16,-1-10 0 16,6-14-1-16,0-6-60 15,2-7-86-15,-5-3-103 16,3-1-215-16,-4-6-305 0</inkml:trace>
  <inkml:trace contextRef="#ctx0" brushRef="#br0" timeOffset="23923.35">11135 12497 1318 0,'0'0'366'0,"0"0"-155"15,0 0 34-15,0 0-3 0,-123-13-110 16,103 26-89-16,-2 15-28 16,6 12 5-16,2 6 11 15,5 7 3-15,9-3-13 16,0 0-2-16,9-8-13 15,20-7 0-15,12-8-4 16,5-12 7-16,8-11 4 16,4-4 4-16,0-5-5 15,-3-19 13-15,-4-9 5 16,-9-5-6-16,-5-6-6 16,-16-4 9-16,-9-2 19 15,-12 0-10-15,-2 3-21 0,-25 7-3 16,-8 9-12-1,-8 8 0-15,-6 8-6 0,-2 9-66 16,-5 0-115-16,12 3-155 16,15-3-339-16</inkml:trace>
  <inkml:trace contextRef="#ctx0" brushRef="#br0" timeOffset="24475.37">14260 11017 1302 0,'0'0'316'0,"0"0"-31"16,0 0 27-16,0 0 0 15,0 0-121-15,0 0-117 16,0 0-38-16,-125 97 57 16,92-24-12-16,-3 8-32 15,5 2-36-15,0 2-12 0,6 1-1 16,1 16-53 0,-1 27-192-16,8-23-362 0,1-16-856 15</inkml:trace>
  <inkml:trace contextRef="#ctx0" brushRef="#br0" timeOffset="25069.86">15795 12779 1272 0,'0'0'591'0,"0"0"-304"0,0 0-3 16,0 0-86 0,-120-4-59-16,80 28-54 0,-5 10-38 15,5 6-5-15,5 5-16 16,7 1-19-16,14 2-1 15,6-4-5-15,8-3-1 16,5-4 1-16,24-7 1 16,16-10 7-16,11-10-2 15,8-10 10-15,9 0 1 16,4-16 1-16,-6-14 0 16,-9-6-1-16,-11-4-6 15,-17-4 5-15,-20 0-2 16,-14 0 4-16,0 4-8 15,-30 1-4-15,-10 10-6 16,-10 3 0-16,-2 5-1 0,0 5-51 16,5 0-114-16,7-18-117 15,15 2-296-15,15-4-1191 0</inkml:trace>
  <inkml:trace contextRef="#ctx0" brushRef="#br0" timeOffset="25380.51">17598 11229 1380 0,'0'0'637'0,"0"0"-389"0,0 0-22 15,0 0-64-15,0 0-106 16,0 0-35-16,0 0 11 16,-41 154-3-16,17-81-6 15,-4 10-23-15,-32 42-9 16,6-14-188-16,-2-17-500 0</inkml:trace>
  <inkml:trace contextRef="#ctx0" brushRef="#br0" timeOffset="26259.05">10519 14596 1181 0,'0'0'349'16,"0"0"-142"-16,0 0 5 16,0 0-8-16,0 0-21 15,0 0-49-15,-53-49-87 0,44 64-42 16,-5 29-5 0,-10 36 0-16,-12 45 0 0,-4 32-1 15,9 12-4-15,15-19-132 16,16-47-168-16,0-39-407 0</inkml:trace>
  <inkml:trace contextRef="#ctx0" brushRef="#br0" timeOffset="26949.09">13042 15949 1298 0,'0'0'534'0,"0"0"-379"16,-123 37 2-16,65-1 18 15,-2 18-41-15,-5 26-67 16,12 4-28-16,9 9-29 15,15 1-8-15,25-17-1 0,4-6 0 16,17-13-1-16,22-18 1 16,13-17-1-16,8-23 2 15,7-4 11-15,2-33 2 16,-3-13 30-16,-5-12 2 16,-12-4 3-16,-16-2 11 15,-17 2 30-15,-16 3-10 16,0 9-23-16,-33 5-9 15,-14 8-26-15,-16 11-10 16,-5 8-13-16,-1 4 0 16,3 4-48-16,16 2-125 15,14 2-122-15,16 2-332 16,15-2-443-16</inkml:trace>
  <inkml:trace contextRef="#ctx0" brushRef="#br0" timeOffset="27435.65">16707 14714 1552 0,'0'0'502'0,"0"0"-247"16,0 0-14 0,0 0-61-16,0 0-53 0,0 0-51 15,0 0-45-15,-66 8-19 16,18 49 24-16,-16 15 28 15,-7 14-32-15,-1 4-17 16,7-4-15-16,13-8-65 16,13 7-198-16,14-24-386 15,14-15-1242-15</inkml:trace>
  <inkml:trace contextRef="#ctx0" brushRef="#br0" timeOffset="57416.41">8300 4124 1181 0,'0'0'335'0,"0"0"-76"16,0 0-35-16,0 0-37 16,0 0-31-16,0 0-22 15,-24-32-21-15,24 31-9 16,0-2-4-16,0 3-3 15,-2 0-21-15,2 0-20 16,-3 0-21-16,3 0-15 16,0 0-14-16,0 0-5 15,0 0-1-15,0 0 0 0,0 0 7 16,0 0 13-16,0 0 14 16,5 0 1-16,6-1-2 15,2-2-2-15,5 0-5 16,4 0-4-16,5 3-4 15,2 0-3-15,0 0-2 16,0 0-4-16,0 3 0 16,-3 3 0-16,3-1 3 15,2-1 3-15,3 1 6 16,2-3 3-16,2-1-3 16,2-1 0-16,3 3-9 15,-2 0-4-15,-1 1-7 16,3 3 7-16,-3-1-7 15,2 2 1-15,3-2 7 0,-1-2 1 16,8-1 2-16,-2 0-1 16,2-1 5-16,2-2-1 15,-6 0-3-15,-3 0-11 16,-5 0-1-16,-7 0 1 16,-1 0-1-16,-6 0 1 15,-3 0-1-15,0 0 0 16,-2 0 1-16,2 0 5 15,-3 0-6-15,-2 0 6 16,2 0-5-16,-9 0-1 16,-2 0-1-16,-7 0-8 15,0 1-1-15,-2-1-2 16,0 0 4-16,0 3 7 16,0-3 1-16,0 0-8 0,0 0-20 15,0 0-16-15,0 0-16 16,0 0-47-16,7 0-63 15,4 0-63-15,27 2-146 16,-2 2-216-16,1 0-195 0</inkml:trace>
  <inkml:trace contextRef="#ctx0" brushRef="#br0" timeOffset="58449.14">9643 4164 314 0,'0'0'661'0,"0"0"-373"0,0 0-84 15,0 0 10-15,0 0-33 16,0 0-69-16,0 0-31 16,-13 0-7-16,13 0 9 15,-2 0 1-15,2 9 6 16,-2 3-10-16,0 1-14 15,0 4 1-15,-5 2-11 16,6 0-11-16,-1 1-2 16,2-1 0-16,-2 2-8 15,2 0 2-15,-2-2 6 16,2 1-7-16,-2 0-1 16,2 0-5-16,-2 2-9 0,-1 0-6 15,1 3 1 1,-2-1 0-16,-1 2-5 0,0-2 1 15,3-1-3-15,-2 2-3 16,2-1-5-16,0 1 5 16,-1-2-5-16,3 1-1 15,0-2 1-15,0 3-1 16,0-4 1-16,0 2-1 16,0-3 1-16,0 1 0 15,0 0 0-15,0-3 0 16,0 0 0-16,0-3-1 15,0-1 1-15,0 0 0 16,5 1-1-16,-3-5 0 0,0 2 0 16,2-2 0-1,-2-3-1-15,1 2 1 0,0-1 0 16,-1-2 0-16,-2 0-1 16,2 0 1-16,-2-2 0 15,0-1 0-15,0-3 1 16,0 1-1-16,0-1 7 15,0 0 10-15,0 0-1 16,0 0-8-16,0 0-8 16,0 0-66-16,0-1-132 15,11-8-131-15,-4 1-341 16,6 0-635-16</inkml:trace>
  <inkml:trace contextRef="#ctx0" brushRef="#br0" timeOffset="59335.17">9657 5017 1051 0,'0'0'305'0,"0"0"-133"16,0 0-15-16,0 0-30 16,0 0-55-16,0 0-33 15,0 0-7-15,-16-19 23 16,16 19-3-16,-2 0 10 16,2 0-3-16,-2 0-12 15,2 0-7-15,0 0-4 0,0 0 1 16,0 0 9-16,0 0 3 15,0 0 22-15,0 0 20 16,0-1-5-16,6-1-13 16,8-1-25-16,4 3-14 15,8-1 5-15,6-1-12 16,7-2 3-16,6 3-3 16,7-6 0-16,3 3-12 15,1-2-5-15,0 0-2 16,-3-2 2-16,0 2 12 15,1-2-5-15,0 0-2 16,-3 2-5-16,0-1 5 16,-4 6 3-16,-1-2-10 15,4 2-7-15,-4 1 0 16,4 0 11-16,-1-3-4 0,-3 2-7 16,-4-4 6-16,-3 4 8 15,-8-1-3-15,-6-1 0 16,-4 2 5-16,-2-1-8 15,-2-1-2-15,-1 2 8 16,1 1-14-16,-1-2 5 16,-1-1 0-16,-1 2-5 15,-3 1 0-15,-4-3-1 16,0 3 0-16,-1 0 0 16,3 0 0-16,3 0 0 15,3 0 0-15,3-1 1 16,2-2 0-16,0 2 0 15,3-3 0-15,-6 2-1 0,-3-2-1 16,-4 1-15-16,-3 2-22 16,0 1-44-16,-4 0-48 15,-1 0-59-15,8 0-284 16,1 5-140-16,3 4 24 0</inkml:trace>
  <inkml:trace contextRef="#ctx0" brushRef="#br0" timeOffset="61429.27">11308 4164 970 0,'0'0'368'16,"0"0"-102"-16,0 0-22 15,0 0-57-15,0 0-53 16,0 0-6-16,0 0-27 16,29-76-13-16,-23 69 7 15,-1 3 12-15,-2 1-3 16,1 2-18-16,2 1-18 15,7 0-23-15,9 0-10 0,10 0 20 16,9 0-1-16,7 8-8 16,6 2-2-16,6 0-8 15,3-1-17-15,-1-2 5 16,2-3 9-16,-3-2-6 16,-3-2 0-16,-8 0-12 15,-6 0-2-15,-3 0-1 16,-5 0 0-16,-6 0 2 15,0 0 1-15,-8 0-5 16,-3 0 2-16,-8 0-1 16,-7 0 7-16,-2 0 9 15,-2 0-3-15,0 0-9 16,0 0-14-16,0 0-1 0,2 0 0 16,2 0-1-16,6 0-6 15,3 0 7-15,3 0 2 16,1 0-1-16,2 0 0 15,-3-2 1-15,-1 2-2 16,-2 0 0-16,-2 0 0 16,-2 0 0-16,4 0 0 15,1 0 0-15,-1 0 0 16,3 0 0-16,-3 0-2 16,-2 0-5-16,-5 0-7 15,-1 0-1-15,-5 0 2 16,0 0-1-16,0 0 7 15,0 0 6-15,0 0 1 16,0 0 0-16,0 0 0 16,3 0-6-16,-3 0-2 0,0 0-4 15,2 0 2-15,-2 0 4 16,0 0 5-16,0 0-1 16,0 0-4-16,0 0-1 15,0 0-1-15,0 0 7 16,0 0-7-16,0 0 1 15,0 0 5-15,0 0 1 16,4 0 0-16,3 0-1 16,2 0 2-16,-2 3-1 15,-1 0 1-15,-2-2 0 16,-1-1 0-16,-2 0 0 16,2 3 0-16,0-3 0 15,4 0-1-15,-1 0-8 0,0 1 8 16,1-1-5-16,0 3 5 15,-4-3-5-15,-3 2-2 16,0-2 7-16,0 0 0 16,0 0 0-16,0 0 0 15,0 0 1-15,0 0 0 16,0 0 0-16,0 0-1 16,0 0 0-16,0 0-5 15,0 0-2-15,0 0-4 16,0 0-1-16,0 0-5 15,0 0-9-15,0 0-1 16,0 0 7-16,0 0 7 0,0 2 7 16,0-2-5-16,0 0 10 15,0 0-7-15,0 0 3 16,0 0 0-16,0 0-4 16,0 0-13-16,2 2-4 15,0-2 20-15,0 1 6 16,-2-1 1-16,2 0-1 15,-2 0 0-15,2 0 1 16,1 0 0-16,1 0-10 16,5 0-7-16,4 0 16 15,2 0 0-15,2 0-5 16,-5 0 5-16,-4 0-7 16,-4 0 2-16,-4 0-9 0,0 0 5 15,0 0-2-15,0 0 3 16,0 0 8-16,0 0 0 15,0 0-6-15,0 0 1 16,0 3 0-16,-3 3 4 16,0 4 1-16,-3 0 1 15,0 4-1-15,0 2 0 16,1 2 1-16,-1 2 0 16,-2 4 0-16,2 2 0 15,2 0 0-15,-1 4 0 16,3 1 0-16,0 0 0 15,2 1 2-15,0 2-1 16,0-1-1-16,0-4 0 16,0 0 1-16,6-3 0 15,1-5-1-15,-3 4 1 0,4-5-1 16,-6 0 1 0,2 2-1-16,-2-3 1 0,3 0 0 15,-3 2-1-15,0-4 0 16,0 0 1-16,0-4-1 15,0 1 0-15,0 2-1 16,2-2 2-16,-2 1-1 16,0 0 0-16,-2-1 0 15,1 3 0-15,4-3 0 16,-2-1 0-16,-1-1 0 16,2 1 0-16,-2-5-2 15,0 0 1-15,1-1 1 0,-1-5-1 16,3 3 0-16,-3-5 0 15,0 1-20-15,0-1-50 16,1 0-63-16,-3 0-133 16,0 0-342-16,0 0-632 0</inkml:trace>
  <inkml:trace contextRef="#ctx0" brushRef="#br0" timeOffset="65423.4">14046 4292 400 0,'0'0'193'16,"0"0"8"-16,0 0 2 0,0 0 30 16,0 0-31-16,0 0-29 15,0 0-1-15,-9-29-14 16,7 25-29-16,0 0-19 15,2 0 5-15,0 1-2 16,0 1 7-16,0 2 4 16,0 0-11-16,0 0-14 15,0 0-25-15,0 0-18 16,0 0-28-16,0 0-14 16,0 0-4-16,0-1-8 15,4-2 50-15,21-3 9 16,13-3-29-16,16-3-8 15,17 0 15-15,13-2 3 16,12 2 2-16,4 3-6 16,2 5-11-16,21 4-8 0,20 0 1 15,-14 0 11-15,-13 4 5 16,-20 5-18-16,-28-5-3 16,0 0-6-16,-9 0-8 15,-18-2 0-15,-21-2 5 16,-11 0 3-16,-7 0 42 15,-2 0 6-15,0 0-9 16,0 0-6-16,0 1-15 16,-2-1-19-16,-4 0-8 15,-4 3-1-15,-1-2 1 16,-3 4-1-16,-1-2 1 16,-1 6-1-16,1-1 0 15,-1 2-8-15,1 1 1 0,1 6-1 16,1-1-4-16,0 4-5 15,1 2 6-15,4 2 0 16,1 0-6-16,1 4 0 16,3 0 1-16,0 7 5 15,1-2 6-15,2 4 0 16,0 3 6-16,0 0-7 16,0 2 6-16,0-2-5 15,0 0-3-15,0-4 3 16,0-3-5-16,0-6-2 15,0-3 4-15,0-1 0 16,0-5 1-16,2-4 2 0,1-4 0 16,0-2-3-1,-1-2-6-15,0-2 2 0,0 1-8 16,0-2 3-16,1 0-3 16,-3 2-5-16,2-4 16 15,-2-1 4-15,0 0 5 16,0 0 1-16,0 0 0 15,0 0 0-15,0 0-1 16,0 0-6-16,0 0-4 16,0 0-5-16,0 0-2 15,0 0-2-15,0 0-8 16,0 0-18-16,0 0-11 16,0 0-3-16,0 0-15 15,0 0-18-15,0 0-37 16,0 0-64-16,0 0-78 0,0 6 21 15,0 3 131-15,0-1 54 16,0-4 42-16,0 0 24 16,0-2 24-16,0-2 33 15,0 0 71-15,0 0 46 16,0 0-1-16,0 0-17 16,0 0-44-16,0 0-43 15,4-2-12-15,3-2-19 16,0 2-12-16,2 0-11 15,1 0-6-15,9 0-8 16,0 0 0-16,8 0 8 16,6 0 6-16,4 0-6 15,5 0 6-15,0-1 5 0,5 3 6 16,3 0 10-16,9 0-9 16,5 0-1-16,6 0 1 15,1 0-2-15,0 0 8 16,-9 5-19-16,-4 1 5 15,-8 0-7-15,-6 0 8 16,-7-2 2-16,-2 0 17 16,-9 0-3-16,-2-2-5 15,-3-1-7-15,-4 2-6 16,1 0-4-16,-5 0-14 16,1 1 1-16,-3-2 0 15,1 0 5-15,-2 0-5 0,3 0 0 16,3 0 14-16,5 0-1 15,3-2 4-15,5 0-5 16,0 0-1-16,-2 0-11 16,-3 0 0-16,-3 0 5 15,-6 0 0-15,-1 0 0 16,-6 0 14-16,-1 0 4 16,1 0-2-16,0 0-4 15,0 0-16-15,1-2-1 16,-2 2 0-16,-3-2 0 15,-3 2 0-15,3-2 1 16,-4 2 7-16,0 0 4 16,0-2 14-16,0 2 3 0,0 0-1 15,0 0-14 1,0-2-9-16,0 2-5 0,0-2 5 16,0 0-4-16,0-3 4 15,0-1-6-15,0-1 1 16,0-3 0-16,0-2 0 15,0-3 0-15,0 2-1 16,0-1 0-16,0 2-1 16,0 0 0-16,0 1 1 15,0 2-1-15,0-4 0 16,0 2 1-16,0-1 0 16,0-2-1-16,0-3 0 15,-4 4-6-15,1-2 5 16,1 3-8-16,-3-1 9 15,1 0-1-15,0-3 1 0,-1-2 0 16,3 0 0 0,-2-4 0-16,1-2-5 0,1 0-3 15,2 0-4-15,-3-1 2 16,3 0 1-16,0 0 2 16,0-2 7-16,0-2-10 15,0-2 1-15,0 2-8 16,0 4-8-16,0 4 5 15,3 2 12-15,2 5 8 16,-3-1-5-16,2-2 5 16,-2 2 0-16,3-3 1 15,-3 1 0-15,2 5 1 16,1-3-1-16,-3 5 0 0,0-1 0 16,-1 4 1-16,3-2-1 15,0 4 0-15,1 1 1 16,-3-1 5-16,2 1-5 15,-2 1 0-15,1 1 0 16,-1 0 0-16,-2 2 1 16,2-3-2-16,-2 2 1 15,2-1-1-15,1 2 1 16,-1-3-2-16,-2 3 0 16,3 0 1-16,-3 0-2 15,0 0 2-15,0 0-6 16,0 0 4-16,0 0-4 0,0 0 5 15,0 0-6 1,0 0-1-16,4 0 7 0,0 0-6 16,5 0 7-16,7 3 0 15,3 3 6-15,10-4 7 16,5 0 4-16,11-2 4 16,3 0 1-16,10 0-1 15,5 0-3-15,4 0-6 16,6-2-4-16,5-3 1 15,7 4 0-15,4-1 1 16,4 2 4-16,-1 0-7 16,-3 0 2-16,-14 0-1 15,-13 0 1-15,-16 0-2 16,-17 0 14-16,-12-3 14 16,-5 1 7-16,-3-2-14 0,-1 3-11 15,2-3-10-15,1 2-6 16,-3-1-1-16,4-1 1 15,-3 0-2-15,-1 3 2 16,-3-4-1-16,2 4 1 16,-3-2 0-16,1 3 0 15,-1-1 0-15,0-2 0 16,3 2-1-16,0-1 1 16,0-2-1-16,-1 2 0 15,1-1-1-15,0 3 0 16,-3-2 1-16,1 2 0 15,-1-1-1-15,1 1 1 16,5-3-1-16,2 3 0 0,1-1 0 16,4-2 0-1,1 2 0-15,1-2-6 0,-7 1 6 16,0 1 0-16,-5 1 1 16,-5-3 0-16,0 3 0 15,-2 0 0-15,0 0 0 16,0 0 0-16,0 0-1 15,0-1 1-15,0 1 0 16,0 0 0-16,0 0 1 16,0 0 0-16,0 0 0 15,0 0 0-15,0 0 0 16,0 0 0-16,-2 0 0 0,0 0-1 16,0 1-1-16,-3 12-17 15,1 3 9-15,-1 8 8 16,-2 8 0-16,1 3 1 15,1 9-1-15,1 5 1 16,0 5 0-16,2 4 0 16,-1 5 0-16,3 0 1 15,0 4-1-15,0-2 6 16,0-2-5-16,0-5-1 16,0-6 0-16,0-5 0 15,-3-7 1-15,3-7-1 16,0-3 0-16,-2-11 0 15,0-3-17-15,0-7-49 16,-2-6-64-16,-23-3-136 16,0-16-298-16,-9-14-48 0</inkml:trace>
  <inkml:trace contextRef="#ctx0" brushRef="#br0" timeOffset="69838.82">11221 4891 209 0,'0'0'280'0,"0"0"-79"16,0 0-29-16,0 0-31 0,0 0-31 15,0 0-16 1,0 1 37-16,0-1-23 0,0 0-41 16,0 0-20-16,3 0 1 15,-3 0 6-15,0 0-14 16,2 0-29-16,-2 0-11 15,0 0 1-15,2 0 8 16,-2 0 36-16,2 0 33 16,3 0 4-16,-1 0 18 15,0-7-22-15,3-4-14 16,2-3 4-16,0 1-25 16,-1-6-12-16,2 0-17 15,-1 1-5-15,-1-5 0 16,1 3 0-16,-4-2 7 15,0-4 21-15,-3-1-2 0,0 2-4 16,-2-1-6 0,2 4-6-16,-2 1-11 0,2 3-2 15,0 3-5-15,-2-2 12 16,3 2 11-16,-1-3-3 16,0-2-5-16,0-4 0 15,-2 1 2-15,2 3-16 16,-2 2 7-16,0 5-2 15,0 2 7-15,0 3 1 16,0 0 2-16,0-2-8 16,0-2-3-16,0 0-5 15,0 0 0-15,0 2-1 16,0 1 1-16,0 7-1 0,0-4 1 16,0 3 0-16,0-1 0 15,0 2 7-15,0-2-7 16,1-2 0-16,3 0 8 15,-1-1-9-15,1 2 0 16,-2 0 0-16,2 3 0 16,-1-3 0-16,1 1 1 15,-2 0 0-15,0-2 6 16,0 2-6-16,-2 0 8 16,4-2 1-16,-4 3-9 15,2 0-1-15,-2 0 0 16,0 3 0-16,0 0 1 0,0 0 8 15,0 0-2 1,0 0 4-16,0 0-2 0,0 0-8 16,0 0 5-16,0 0-6 15,2 0-1-15,-2 0-5 16,2 0 6-16,2 0 0 16,7 0 0-16,5 0 7 15,7 0 13-15,3 0 5 16,3 0-5-16,2 0 8 15,2 0 9-15,4 0 4 16,-2 0 1-16,3-3-5 16,-1-1-3-16,3 0 11 15,-1 0-4-15,-2 0-13 16,-5-1-4-16,-3 1-7 16,-5 3 2-16,-2-1 8 0,-2-2 6 15,3 0 3 1,-2-1-8-16,4 2-4 0,0-3-7 15,2-1-4-15,0 2-11 16,-3-1 7-16,-3-1-8 16,0 3 0-16,-8 1 5 15,1 0-5-15,-5 2 5 16,-1-1-4-16,2-1 7 16,1 1-8-16,0 1 5 15,3-2-5-15,-2-1 5 16,-1 3-5-16,-1-2 0 15,-1 1 5-15,-3 1-5 16,-1-2-1-16,2 2 0 16,-3-2 0-16,0 3 0 0,1-1 0 15,-1 1-1-15,1 0 1 16,0 0 0-16,1 0-1 16,-2 0 0-16,-1 0 0 15,1 0-1-15,-2 0-4 16,0 0 6-16,3 0-1 15,-2 0-1-15,3 0 1 16,3 0 1-16,-1 0-1 16,2 0 1-16,-1 0-1 15,-1 0 1-15,0 0-1 16,-2 0 1-16,1 0 0 0,-1 0 0 16,1 0 0-1,0 0 0-15,-1 0 0 16,1 0 0-16,-1 0-1 0,2 0-7 15,-2 0 7-15,3 0-1 16,-5 0 1-16,1 0-5 16,-5 0 0-16,1 0 5 15,-1 0-8-15,0 1 0 16,0-1 2-16,0 3-1 16,0-3 2-16,0 4-1 15,0-1-5-15,0 5-8 16,0 4 10-16,0 2 9 15,0 5 0-15,0 3 0 16,3 0 0-16,0 4 1 16,-1 1 1-16,0-2-1 0,-2 2 0 15,3 0 0-15,-3 1 0 16,0-2 0-16,0-2 0 16,2 1 0-16,0 0 0 15,2 0 0-15,0 1 1 16,1-2-1-16,-1-1 2 15,4 2-2-15,-4-3 1 16,2-2 0-16,1 0-1 16,-3-2 1-16,1-2 0 15,0 0-1-15,-1 0 0 16,-2-1 1-16,3-2-1 16,-3 1 1-16,-2-1-1 15,2 0 2-15,-2-1 5 16,0 0-1-16,0 1-5 0,0-4 1 15,2-1-1-15,-2 1-1 16,0 0 1-16,0 0 0 16,0-2-1-16,2 4 1 15,-2-2 0-15,2 1-1 16,0 1 1-16,2 1-1 16,-2-3 0-16,-2-1 0 15,2 1 0-15,2-4 0 16,-2 4-1-16,3-2 1 15,-3 2-1-15,0-1 1 16,2 2 0-16,2 0 1 16,-2 0-1-16,-3 0 0 15,4-2 0-15,-2-2 0 16,-1-2 0-16,-2 1 0 0,2-2 1 16,0 1-1-16,-2-3 1 15,2 4-1-15,0-4 0 16,1 2 1-16,-3-1-1 15,2-2 9-15,1 0 3 16,-3 0 8-16,2 0 2 16,-2 0-4-16,0 0-16 15,2 0 5-15,2 0-5 16,5 0-2-16,7 0 0 16,4 0 0-16,8 0-1 15,6 0 0-15,7 0 0 16,1 0 1-16,7 0 0 0,2 0 0 15,7 0 0-15,6 4 6 16,1 0 0-16,5 0-5 16,1 0 5-16,-3 0 3 15,-1 0-7-15,-5 3 5 16,-4-1-1-16,-4-1 2 16,-8 1 2-16,-3-4 10 15,-5 2 4-15,-9-4-2 16,-4 0-2-16,-8 0-7 15,-6 2 2-15,1-2-4 16,-6 0-2-16,-2 2-3 16,4-2-5-16,-4 0-1 15,3 0 1-15,-1 0 6 0,1 0-5 16,0 0 8-16,-3 0 1 16,1 0 7-16,-1 0 7 15,0 0-4-15,1 0-1 16,0 0-8-16,1 0-3 15,1 0-9-15,-3 0 2 16,3-2-1-16,0 0 1 16,0 0-1-16,-1 0 0 15,-2 2 0-15,-1-2 0 16,-1 2-1-16,0 0 1 16,2-3 0-16,1 3-1 15,2-1 0-15,-1 1 0 16,3-2 0-16,1 2 0 0,-2 0 0 15,1-3 0-15,-3 3 0 16,2-1 1-16,-2 0-1 16,1-4 0-16,4-1 1 15,-2-2 0-15,2 0-1 16,-2-2-1-16,0 2-7 16,-5 3 8-16,-1 0-2 15,-3 5 1-15,0-1 1 16,0 1-1-16,0 0 0 15,0 0 1-15,0 0 0 16,0 0 1-16,-3 0 0 16,-1 0-1-16,0 0-1 0,-1 0 0 15,-2 0-8 1,-2 0 8-16,1 0-5 0,-4 0 5 16,3 0 0-16,3 0-1 15,-2 0-4-15,4 0 6 16,0 1 0-16,2-1-1 15,0 0-6-15,-3 0-8 16,-2 0 6-16,-4 0-6 16,-4 0-5-16,-8 2-8 15,-6-2-7-15,-4 0 4 16,-7 0-7-16,-1 0-5 16,-3 0-8-16,2 0 12 15,-1 0 6-15,6 0 15 16,3 0 9-16,3 0 1 15,6 0 7-15,10 0 0 0,4 0 0 16,6 3 0 0,5-3-1-16,0 0-8 0,0 0-17 15,0 1-31-15,14 3-7 16,3-1 29-16,8 2 29 16,6 1 7-16,3-2 0 15,-3-2 2-15,-4-2-1 16,-7 2 5-16,-9-2-6 15,-7 0 2-15,-4 0 7 16,0 0 0-16,0 0 16 16,-11 0 23-16,-11-2-33 15,-7-6-13-15,-4-2-1 16,-7 0-1-16,-1 2 0 0,1 2 0 16,5 0 9-16,3 2 0 15,8 0 6-15,7 2 1 16,5 2-5-16,5-3-5 15,4 3-5-15,3 0 8 16,0 0-9-16,0 0 1 16,0 0-1-16,0 0-1 15,0 0-15-15,0 0 1 16,0 0 1-16,0-1 7 16,0 1 6-16,0 0 1 15,0 0 0-15,-1 0 0 16,-11-2 1-16,-5 2 6 0,-8-3-6 15,-2 3-1-15,-4 0 0 16,0 0 0 0,2 0-1-16,2 0 1 0,6 0 0 15,0 0 0-15,3 0 0 16,5 3 2-16,2-1-1 16,2-1 1-16,2 2-1 15,3-3-1-15,2 0 1 16,-1 2 0-16,3-2 0 15,0 0 0-15,0 0 1 16,0 0-1-16,0 0 11 16,0 0-11-16,0 0-1 15,0 0-25-15,-6 2-129 16,-21-2-228-16,-1 0-497 16,0-8-891-16</inkml:trace>
  <inkml:trace contextRef="#ctx0" brushRef="#br0" timeOffset="92027.43">8413 5492 377 0,'0'0'598'0,"0"0"-294"15,0 0-53-15,0 0-69 16,0 0-43-16,0 0-28 15,0-8-20-15,0 8-31 0,0 0-14 16,0 0-24-16,0 0-9 16,0 0-11-16,0 0 4 15,0 0-5-15,0 0 12 16,0 0-10-16,0 0-3 16,0 0 0-16,0 6-24 15,0 14 18-15,0 6 5 16,0 8-51-16,0 2-79 15,0 17-77-15,0-12-92 16,0-5-250-16</inkml:trace>
  <inkml:trace contextRef="#ctx0" brushRef="#br0" timeOffset="108862.05">8469 5500 755 0,'0'0'336'15,"0"0"-101"-15,0 0-48 16,0 0-34-16,0 0-41 0,0 0-24 15,5-86-23 1,-5 82-11-16,0 3-23 0,0-2-14 16,0 3-11-16,0 0-6 15,0 0-11-15,0 0-10 16,0 3-36-16,0 11-115 16,0 29-24-16,-9-6-75 15,-4 1-267-15</inkml:trace>
  <inkml:trace contextRef="#ctx0" brushRef="#br0" timeOffset="109040.82">8438 6020 884 0,'0'0'286'15,"0"0"-205"-15,0 0-74 16,0 0-7-16,0 0 0 15,0 0-33-15,0 0-154 16,25 84-129-16</inkml:trace>
  <inkml:trace contextRef="#ctx0" brushRef="#br0" timeOffset="109190.7">8334 6542 525 0,'0'0'259'0,"0"0"-85"15,0 0-67-15,0 0-52 0,0 0-27 16,0 0-28-16,13 113-26 16,-13-46-156-16,-11-10 17 15,-3-2-328-15</inkml:trace>
  <inkml:trace contextRef="#ctx0" brushRef="#br0" timeOffset="109333.24">8365 7244 611 0,'0'0'266'15,"0"0"-60"-15,0 0-19 16,0 0-42-16,0 0-81 16,0 0-42-16,0 128-15 15,0-93-7-15,9 30-68 16,4-8-128-16,0-4-136 0</inkml:trace>
  <inkml:trace contextRef="#ctx0" brushRef="#br0" timeOffset="109479.82">8447 7993 565 0,'0'0'371'0,"0"0"-72"16,0 0-112-16,0 0-30 16,-49 125-72-16,43-96-58 15,1 7-21-15,2 3-6 16,3 7-70-16,0 29-102 16,0-8-150-16,0-7-260 0</inkml:trace>
  <inkml:trace contextRef="#ctx0" brushRef="#br0" timeOffset="109572.48">8340 9060 228 0,'0'0'113'15,"0"0"-113"-15,-42 112-120 0</inkml:trace>
  <inkml:trace contextRef="#ctx0" brushRef="#br0" timeOffset="109774.78">8355 9865 411 0,'0'0'42'15,"0"0"-42"-15</inkml:trace>
  <inkml:trace contextRef="#ctx0" brushRef="#br0" timeOffset="109927.07">8434 10426 901 0,'0'0'342'0,"0"0"-234"16,0 0-90-16,0 0-18 0,0 0-166 16,0 0-175-16</inkml:trace>
  <inkml:trace contextRef="#ctx0" brushRef="#br0" timeOffset="110121.12">8367 11059 1107 0,'0'0'257'0,"0"0"-199"16,0 0-46-16,0 0-12 15,0 0-43-15,0 0-105 16,0 0-215-16</inkml:trace>
  <inkml:trace contextRef="#ctx0" brushRef="#br0" timeOffset="110279.22">8311 11684 1129 0,'0'0'361'0,"0"0"-274"16,0 0-66-16,0 0-21 15,0 0-14-15,-31 132-209 16,22-91-455-16</inkml:trace>
  <inkml:trace contextRef="#ctx0" brushRef="#br0" timeOffset="110406.72">8211 12436 337 0,'0'0'225'0,"0"0"-101"15,0 0-89-15,0 0-35 16,0 126-202-16</inkml:trace>
  <inkml:trace contextRef="#ctx0" brushRef="#br0" timeOffset="110566.05">8245 13034 1069 0,'0'0'258'0,"0"0"-197"16,0 0-45-16,0 0-16 16,0 0-64-16,0 0-168 15,0 105-261-15</inkml:trace>
  <inkml:trace contextRef="#ctx0" brushRef="#br0" timeOffset="110820.67">8274 13739 525 0,'0'0'238'0,"0"0"5"16,0 0-5-16,0 111-97 0,0-83-83 16,0 0-26-16,0 0-18 15,6 0-6-15,5 0-8 16,1-2-13-16,-4 2-17 15,-1 0-5-15,-7 2 0 16,0 1 6-16,0 1 16 16,-7 2 13-16,-4 8-22 15,2-4-188-15,7-8-197 0</inkml:trace>
  <inkml:trace contextRef="#ctx0" brushRef="#br0" timeOffset="110924.86">8394 14562 629 0,'0'0'396'0,"0"0"-236"16,0 0-141-16,0 0-19 16,-47 110-272-16</inkml:trace>
  <inkml:trace contextRef="#ctx0" brushRef="#br0" timeOffset="111074.75">8509 14883 995 0,'0'0'780'16,"0"0"-467"-16,0 0-48 15,-138 96-65-15,109-59-88 16,11 5-78-16,14-3-34 16,4 5-43-16,0-3-97 15,14 9-143-15,1-12-275 0,-1-10-733 16</inkml:trace>
  <inkml:trace contextRef="#ctx0" brushRef="#br0" timeOffset="112198.76">11284 5342 504 0,'0'0'252'0,"0"0"-57"16,0 0 2-16,0 0-10 16,0 0-51-16,0 0-34 15,-3 0-8-15,3 0 3 16,0 0-1-16,0 0-27 15,0 0-41-15,0 0-28 16,0 4-12-16,0 9-1 16,-2 6-17-16,2 12-87 15,-3 27-58-15,1-3-79 16,0-4-148-16</inkml:trace>
  <inkml:trace contextRef="#ctx0" brushRef="#br0" timeOffset="112350.8">11279 5913 147 0,'0'0'315'16,"0"0"-128"-16,0 0-42 16,0 0-33-16,0 0-32 15,0 0-45-15,0 0-17 16,16 133-16-16,-16-70-2 16,0-12-161-16,0 0-571 0</inkml:trace>
  <inkml:trace contextRef="#ctx0" brushRef="#br0" timeOffset="112501.4">11276 6884 593 0,'0'0'257'0,"0"0"-73"16,0 0-69-16,0 0-31 16,0 0-46-16,0 0-28 15,27 115-10-15,-18-76-161 16,3 1-416-16</inkml:trace>
  <inkml:trace contextRef="#ctx0" brushRef="#br0" timeOffset="112653.25">11471 7578 925 0,'0'0'321'16,"0"0"-151"-16,0 0-41 15,0 0-71-15,-2 110-42 16,2-74-16-16,15 6-19 0,3 24-117 15,-3-7-192-15,-8-7-808 16</inkml:trace>
  <inkml:trace contextRef="#ctx0" brushRef="#br0" timeOffset="112786.99">11348 8617 641 0,'0'0'268'0,"0"0"-175"16,-7 124-63-16,7-66 6 15,0 2-10-15,10 20-26 16,-4-12-89-16,-6-9-192 0</inkml:trace>
  <inkml:trace contextRef="#ctx0" brushRef="#br0" timeOffset="112936.78">11239 9724 937 0,'0'0'350'0,"0"0"-230"15,0 0-24-15,-42 109-6 16,38-73-49-16,0 2-41 16,0 17-57-16,2-11-103 15,-2-4-231-15</inkml:trace>
  <inkml:trace contextRef="#ctx0" brushRef="#br0" timeOffset="113116.1">11045 10593 527 0,'0'0'248'16,"0"0"-156"-16,0 0-21 16,0 0 42-16,-29 103 4 15,27-83-33-15,2 0-10 16,0 0 14-16,0-4-19 16,0 1-49-16,0 1-20 15,4-1-125-15,5-4-240 0</inkml:trace>
  <inkml:trace contextRef="#ctx0" brushRef="#br0" timeOffset="113874.43">11221 11422 1174 0,'0'0'344'0,"0"0"-130"16,0 0-115-16,0 0-93 16,0 0-6-16,0 0-6 15,3 167-128-15,-1-85-117 16,-2 1-262-16</inkml:trace>
  <inkml:trace contextRef="#ctx0" brushRef="#br0" timeOffset="114041.54">11150 12531 823 0,'0'0'362'16,"0"0"-121"-16,0 0-87 0,0 0-81 15,20 122-48-15,-9-86-15 16,3 6-10-16,-1 6-50 15,-5 6-111-15,-3 29-89 16,-2-15-117-16,-3-6-383 0</inkml:trace>
  <inkml:trace contextRef="#ctx0" brushRef="#br0" timeOffset="114161.81">11214 13207 175 0,'0'0'369'16,"0"0"-41"-16,0 0-6 16,-46 105-80-16,30-72-83 15,3-1-60-15,1 2-56 16,6 2-28-16,1 0-15 15,5 0-76-15,-2 14-97 16,0-8-128-16,-2-6-399 0</inkml:trace>
  <inkml:trace contextRef="#ctx0" brushRef="#br0" timeOffset="114281.1">10878 14109 449 0,'0'0'592'16,"0"0"-477"-16,0 0-86 15,-42 120-29-15,42-83-117 16,0-4-261-16</inkml:trace>
  <inkml:trace contextRef="#ctx0" brushRef="#br0" timeOffset="114420.84">10769 14708 789 0,'0'0'171'0,"0"0"-171"16,0 0-71-16,0 0-65 16,46 103-138-16</inkml:trace>
  <inkml:trace contextRef="#ctx0" brushRef="#br0" timeOffset="114678.8">10898 15324 641 0,'0'0'751'0,"0"0"-631"0,0 0-120 16,0 0-23-16,0 0-25 15,0 0-16-15,0 0-42 16,29 36-25-16,-27-36 29 16,-2 0-59-16,0 0-342 0</inkml:trace>
  <inkml:trace contextRef="#ctx0" brushRef="#br0" timeOffset="116068.26">14060 5342 548 0,'0'0'282'0,"0"0"-94"0,0 0-16 16,0 0-11-16,0 0-22 15,0 0 18-15,0 0-5 16,31 22-20-16,-22-14-41 15,-1 2-45-15,-1 2-27 16,-4 5-8-16,-3 6-11 16,0 9-6-16,-29 30-117 15,-2-6-152-15,0-4-306 0</inkml:trace>
  <inkml:trace contextRef="#ctx0" brushRef="#br0" timeOffset="116218.08">14002 6173 899 0,'0'0'361'0,"0"0"-236"0,0 0-84 15,0 0-24-15,0 0-17 16,0 0-62-16,46 131-240 16,-36-91-549-16</inkml:trace>
  <inkml:trace contextRef="#ctx0" brushRef="#br0" timeOffset="116361">14100 6873 854 0,'0'0'266'0,"0"0"-95"0,0 0-55 16,0 0-64-16,0 0-52 16,0 115-7-16,15-75-160 15,-1-2-218-15</inkml:trace>
  <inkml:trace contextRef="#ctx0" brushRef="#br0" timeOffset="116501.98">14218 7506 339 0,'0'0'729'16,"0"0"-482"-16,0 0-75 16,0 0-15-16,0 0-84 0,-10 105-53 15,8-59-20-15,-6-4-99 16,-6-3-489-16</inkml:trace>
  <inkml:trace contextRef="#ctx0" brushRef="#br0" timeOffset="117253.98">13950 8268 725 0,'0'0'108'0,"0"0"-79"16,0 0-27-16,0 0 0 15,0 0-2-15,0 0-23 0,0 0-104 16,-6 82-206-16</inkml:trace>
  <inkml:trace contextRef="#ctx0" brushRef="#br0" timeOffset="117404.31">13913 8805 690 0,'0'0'280'0,"0"0"-89"15,0 0-72-15,0 0-51 16,0 127-43-16,0-80-25 15,-5 31-38-15,1-9-209 16,-1-3-534-16</inkml:trace>
  <inkml:trace contextRef="#ctx0" brushRef="#br0" timeOffset="117524.27">13897 9751 522 0,'0'0'283'0,"0"0"-113"0,0 0-40 16,0 0-76-16,0 0-54 15,-3 121-9-15,1-93-245 0</inkml:trace>
  <inkml:trace contextRef="#ctx0" brushRef="#br0" timeOffset="117682.87">14060 10524 1194 0,'0'0'359'0,"0"0"-270"15,0 0 2-15,0 0-53 16,0 0-38-16,0 0-27 16,42 133-172-16,-17-100-168 0</inkml:trace>
  <inkml:trace contextRef="#ctx0" brushRef="#br0" timeOffset="117825.98">14098 11165 977 0,'0'0'380'16,"0"0"-266"-16,0 0 0 16,0 0-52-16,0 0-62 15,0 0-14-15,6 122-204 0,5-90-430 0</inkml:trace>
  <inkml:trace contextRef="#ctx0" brushRef="#br0" timeOffset="117990.85">14113 12274 855 0,'0'0'168'0,"0"0"-125"16,0 103 4-16,14-66-7 16,3 2-21-16,3 15-19 15,-4-13-104-15,-5 0-109 0</inkml:trace>
  <inkml:trace contextRef="#ctx0" brushRef="#br0" timeOffset="118155.25">14077 13269 933 0,'0'0'343'15,"0"0"-250"-15,0 0-70 16,0 0-16-16,0 0-7 15,2 134-40-15,10-98-83 16,-5-4-165-16</inkml:trace>
  <inkml:trace contextRef="#ctx0" brushRef="#br0" timeOffset="118392.93">13979 13834 591 0,'0'0'746'0,"0"0"-572"16,0 0-90-16,0 0-36 15,-62 112-32-15,62-78-16 16,0 2-45-16,11 9-79 16,11-5-24-16,3 0 65 15,-2-4 37-15,-8-2-26 16,-9-6 38-16,-6-2 34 16,0-4 97-16,-15 0 5 15,-7 2-27-15,-1 2-42 16,6 1-33-16,12 14-42 15,5-6-158-15,0-4-201 0</inkml:trace>
  <inkml:trace contextRef="#ctx0" brushRef="#br0" timeOffset="118618.97">14011 14654 818 0,'0'0'404'0,"0"0"-75"16,0 0-74-16,-52 108-73 16,37-76-81-16,8 4-69 15,7 5-22-15,0 3-10 16,24 3-44-16,10-1-29 15,4 0-52-15,2-7 15 16,-5-3-5-16,-6-2 54 16,-8-10 39-16,-10-3 22 15,-7-3 14-15,-4-4 9 16,0-5-13-16,0 4-10 0,0-5-16 16,0 6-81-1,0-7-149-15,0 0-250 0</inkml:trace>
  <inkml:trace contextRef="#ctx0" brushRef="#br0" timeOffset="131841.1">17210 5028 474 0,'0'0'194'0,"0"0"-47"15,0 0-24-15,0 0-37 16,0 0-31-16,0 0-26 16,-18-30-23-16,18 30-6 15,-4 0-11-15,-3 0-29 16,-6 9-37-16,1 5-76 16,2 0-131-16</inkml:trace>
  <inkml:trace contextRef="#ctx0" brushRef="#br0" timeOffset="132350.71">16845 5506 766 0,'0'0'318'0,"0"0"-163"16,0 0-45-16,0 0-49 16,0 0-30-16,0 0-13 15,0 0-17-15,23 44-1 16,-28 1-34-16,-22-5-146 16,-6 0-767-16</inkml:trace>
  <inkml:trace contextRef="#ctx0" brushRef="#br0" timeOffset="133258.1">17085 6222 530 0,'0'0'266'0,"0"0"11"16,0 0-50-16,0 0-15 15,0 0-11-15,0 0-42 16,11-52-50-16,-11 52-57 16,0 0-33-16,0 0-19 15,0 3-7-15,0 16 7 16,0 3 0-16,-4 8 0 16,-11 8-25-16,-9 4-94 0,-2 8-89 15,-11 23-107 1,6-13-176-16,6-8-78 0</inkml:trace>
  <inkml:trace contextRef="#ctx0" brushRef="#br0" timeOffset="133402.82">16954 6869 9 0,'0'0'352'0,"0"0"-36"16,0 0-6-16,0 0 30 16,0 0-85-16,0 0-117 15,0 0-100-15,2 37-37 16,-2-13-1-16,5 9-42 15,-3 36-136-15,-2-7-141 16,0-3-619-16</inkml:trace>
  <inkml:trace contextRef="#ctx0" brushRef="#br0" timeOffset="133523.01">16878 7692 584 0,'0'0'236'0,"0"0"-150"16,0 0-60-16,0 0-26 15,0 0-69-15,-67 128-246 0</inkml:trace>
  <inkml:trace contextRef="#ctx0" brushRef="#br0" timeOffset="133650.72">16822 8272 182 0,'0'0'507'16,"0"0"-410"-16,0 0-64 0,0 0-33 15,0 0-26-15,4 118-288 0</inkml:trace>
  <inkml:trace contextRef="#ctx0" brushRef="#br0" timeOffset="133778.43">16882 8813 788 0,'0'0'331'0,"0"0"-139"16,0 0-102-16,0 0-65 15,-15 119-25-15,30-77-75 0,6-3-255 16</inkml:trace>
  <inkml:trace contextRef="#ctx0" brushRef="#br0" timeOffset="133915.2">16927 9701 613 0,'0'0'496'0,"0"0"-406"15,0 0-86-15,0 0-4 16,0 0-156-16,78 112-433 0</inkml:trace>
  <inkml:trace contextRef="#ctx0" brushRef="#br0" timeOffset="134034.85">17150 10447 500 0,'0'0'175'0,"0"0"-58"0,23 106-65 15,-8-37-52-15,-1-15-15 16,-6-4-201-16</inkml:trace>
  <inkml:trace contextRef="#ctx0" brushRef="#br0" timeOffset="134242.84">17244 11019 593 0,'0'0'260'0,"0"0"-103"15,0 0-76-15,0 0-39 16,-23 130-27-16,21-98-14 15,0 2 8-15,-3 2-8 16,-1 2 0-16,-3 1 0 16,-7 2 0-16,-2 4 0 15,1 0 5-15,-6 4-6 16,3 3 0-16,2 2-17 0,-2 6-52 16,5 6-47-16,-5 28-4 15,4-13-43-15,5-11-87 0</inkml:trace>
  <inkml:trace contextRef="#ctx0" brushRef="#br0" timeOffset="134395.24">16842 12832 684 0,'0'0'263'0,"0"0"-181"16,0 0-38-16,0 0-44 0,0 0-78 15,-33 114-505-15</inkml:trace>
  <inkml:trace contextRef="#ctx0" brushRef="#br0" timeOffset="134583.88">16577 13716 586 0,'0'0'153'0,"0"0"-78"16,0 0-12-16,-13 123-30 16,13-88-19-16,0 1-14 15,4-2-21-15,3 6-34 0,-3-3-41 16,-1-14-83-16</inkml:trace>
  <inkml:trace contextRef="#ctx0" brushRef="#br0" timeOffset="134769.03">16691 14409 713 0,'0'0'263'16,"0"0"-156"-16,0 0-21 15,0 0-30-15,0 0-47 16,-40 130-9-16,67-90-87 15,2-9-65-15,-2-2-208 0</inkml:trace>
  <inkml:trace contextRef="#ctx0" brushRef="#br0" timeOffset="134957.65">16774 14818 403 0,'0'0'139'0,"0"0"-102"15,0 0-28-15,0 0-8 16,8 123 45-16,8-89-3 15,-3-1 80-15,-4-4 88 16,-5-5 48-16,-2-6-10 16,-2-4-81-16,6-2-107 0,0 2-61 15,19 3-9 1,-1-4-192-16,2 1-491 0</inkml:trace>
  <inkml:trace contextRef="#ctx0" brushRef="#br0" timeOffset="135109.98">17007 15258 1443 0,'0'0'635'16,"0"0"-358"-16,0 0-19 16,0 0-64-16,0 0-97 15,0 0-79-15,0 0-18 16,-55 0-60-16,64 0-59 16,-5 0-143-16,-2 0-325 15,-2-15-642-15</inkml:trace>
  <inkml:trace contextRef="#ctx0" brushRef="#br0" timeOffset="145827.65">20425 11991 532 0,'0'0'1168'0,"0"0"-794"16,0 0-16-16,0 0-40 15,0 0-106-15,0 0-125 16,-67-50-72-16,54 92-5 16,-5 16 65-16,-7 10 9 15,-4 10-22-15,-6 3-13 16,-1-3-16-16,1-3-18 15,1-10-9-15,8-7 3 16,3-13-8-16,10-13 0 16,5-10 5-16,4-14-6 0,4-8 8 15,4-8 16-15,19-32 6 16,29-38-20-16,23-47-9 16,16-43-1-16,3-12 2 15,-18 13-1-15,-24 43 0 16,-23 46 6-16,-10 26-1 15,-3 14 6-15,0 1 5 16,0 7 32-16,-6 5 10 16,-3 20-14-16,2 5-45 15,2 30-12-15,10 50 6 16,8 53 6-16,6 37 13 16,5 12 13-16,-5-17-5 15,-8-44-15-15,-6-41 3 0,-8-22-3 16,-3-7 0-16,4 4-5 15,-3 1-1-15,1-4-6 16,-8-15-49-16,-4-12-86 16,0-13-115-16,-2-12-86 15,-33-39-13-15,0-16-379 16,1-11-860-16</inkml:trace>
  <inkml:trace contextRef="#ctx0" brushRef="#br0" timeOffset="145971.31">20294 12316 1393 0,'0'0'371'0,"0"0"-258"0,0 0-44 15,116 28-8-15,-39-16-50 16,48 2-11-16,-19-3-241 16,-11-8-502-16</inkml:trace>
  <inkml:trace contextRef="#ctx0" brushRef="#br0" timeOffset="146459.21">21260 12153 831 0,'0'0'856'0,"0"0"-591"15,0 0-6-15,-116-24-63 16,76 24-98-16,2 18-56 15,3 13-9-15,11 3-9 16,13 1-5-16,11 1 2 16,4-9 4-16,23-3 15 15,8-6 23-15,1-6 42 0,2-4-4 16,-7 1-20-16,-7 0-33 16,-3 1-30-16,-8 4-11 15,-6 5-5-15,-2 2 7 16,-5 3 0-16,0 1-3 15,-10 0 1-15,-9 0 1 16,-10-6-1-16,-9 0 1 16,-5-7-8-16,-8 0-74 15,2-5-83-15,-5-2-92 16,17-1-123-16,14-4-292 0</inkml:trace>
  <inkml:trace contextRef="#ctx0" brushRef="#br0" timeOffset="146953.47">21619 12278 1230 0,'0'0'592'0,"0"0"-309"16,0 0-69-16,0 0-146 16,0 0-57-16,0 0 5 15,-60 132 2-15,47-80-6 16,13-2-11-16,0-1 18 15,15-11 2-15,19-9-2 16,6-10-3-16,2-15 8 16,0-4 12-16,1-20 55 15,1-20 3-15,-1-12 10 16,-1-15-26-16,-4-7 1 0,-11 0-30 16,-7 8-14-16,-13 16 25 15,-5 15 51-15,-2 15-7 16,0 13-21-16,0 7-48 15,0 6-35-15,-7 28-18 16,-4 16 18-16,2 34 6 16,-2 39 10-16,7 29 13 15,-1 12 4-15,2-4 0 16,-1-15-5-16,-4-16-22 16,-11-6-5-16,2-24-1 15,-6-23 0-15,1-26 0 16,-2-14 1-16,-7-4 0 15,-8-1 12-15,-6-7-2 0,-3-19-1 16,-5-5 4 0,-9-17-14-16,-10-30-59 0,-20-29-73 15,-43-44-142-15,19 13-238 16,0 8-251-16</inkml:trace>
  <inkml:trace contextRef="#ctx0" brushRef="#br0" timeOffset="148019.35">20777 14968 1467 0,'0'0'500'0,"0"0"-318"16,0 0 4-16,-142-39-34 15,110 39-81-15,5 16-50 16,10 14-15-16,5 7-5 0,10 5 12 16,2 0 4-16,0-2 5 15,23 0 11-15,4 2 17 16,2-8-8-16,2 0-9 15,-4 0-18-15,-6-6-5 16,-6 3-2-16,-7-4-2 16,-8 3 4-16,0-4 8 15,-17 0 6-15,-18-2 6 16,-4-2-8-16,-10-8-1 16,-7-1-6-16,-2-9-9 15,-2-4-6-15,2 0-70 16,4 0-124-16,-4-18-155 15,14 0-311-15,15-3-751 0</inkml:trace>
  <inkml:trace contextRef="#ctx0" brushRef="#br0" timeOffset="148501.19">21049 15226 224 0,'0'0'1421'0,"0"0"-942"16,0 0-191-16,0 0-111 15,0 0-136-15,0 0-29 16,0 0 17-16,3 153-16 16,-3-105 2-16,19-2-5 15,4-12-2-15,6-12-2 16,0-17 1-16,0-5 13 16,4-22 27-16,0-24 53 15,5-12 23-15,-3-9-24 0,-3 2-27 16,-3 1-3-16,-9 11 5 15,-7 13 24-15,-3 14-7 16,-8 12-2-16,-2 14-34 16,0 0-55-16,2 26-12 15,0 24 3-15,4 35 8 16,3 27 0-16,3 30 1 16,-3-9 0-16,-5-25 1 15,-4-32-1-15,0-28 0 16,0 11 6-16,-15-1-6 15,-8 2-1-15,-8-12 1 16,-4-8 0-16,-11-18 9 16,-4-8 7-16,-8-14 1 0,-4 0-2 15,-9-29-6 1,-6-9-9-16,2-7-11 0,5-5-71 16,10 1-80-16,16 2-111 15,28-18-99-15,14 13-193 16,2 2-204-16</inkml:trace>
  <inkml:trace contextRef="#ctx0" brushRef="#br0" timeOffset="148928.71">21873 15136 973 0,'0'0'800'0,"0"0"-521"15,0 0-81-15,0 0-111 16,0 0 35-16,8 136-17 15,-8-71-33-15,0-2-30 16,-6-1-17-16,-2-12-15 16,1-14 1-16,3-10 1 15,0-12 15-15,4-9 19 16,0-5 87-16,0-13 39 16,0-19-85-16,17-16-59 15,18-11-21-15,10-3-7 16,11-9-1-16,-1 9 0 15,1 7 1-15,-9 11 5 16,-11 16 32-16,-9 11 16 16,-10 4-1-16,-5 13-24 15,-6 0-22-15,1 16-6 16,-1 15 16-16,-4 9 23 16,-2 10 8-16,0 0-10 0,0 4-16 15,0-1-9-15,-6-7-3 16,2-9-7-16,-1-5 3 15,5-9-5-15,0-6-74 16,0-7-106-16,29-10-159 16,0 0-280-16,5-19-549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7:01:4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3454 5771 1625 0,'0'0'391'16,"0"0"-206"-16,0 0 10 16,0 0 7-16,0 0-90 15,0 0-36-15,-58 118 33 16,24-54-15-16,-10 26-7 16,-3 1-2-16,-1 5-29 15,-6 1-22-15,10-17-7 16,-1 2-19-16,9-16-1 0,11-14-6 15,12-20 0-15,7-16-1 16,6-16 1-16,0-6 31 16,24-54 62-16,23-61-15 15,15-55-56-15,5-14-17 16,-13 27-5-16,-17 52 0 16,-16 50 5-16,-6 15 54 15,-1 0-2-15,-1 3-4 16,0 8-10-16,-6 12-4 15,-3 15-17-15,1 8-23 16,6 8-18-16,11 31-10 16,17 37 19-16,13 46 9 15,4 45 11-15,0 16 5 16,-7-6 4-16,-9-23-7 16,-6-45-4-16,-8-26 0 0,-6-25-9 15,-2-12 0-15,0 0-1 16,0-2-5-16,-3-5-19 15,-5-14-43-15,-6-11-61 16,-4-14-58-16,0 0-30 16,-23-68 4-16,-10-3-411 15,-9-15-395-15</inkml:trace>
  <inkml:trace contextRef="#ctx0" brushRef="#br0" timeOffset="159.3">3156 6431 230 0,'0'0'1595'0,"0"0"-1250"0,0 0-117 16,0 0-34-16,0 0-101 15,0 0-70-15,0 0-23 16,229-61-92-16,-109 41-240 16,-1-3-352-16</inkml:trace>
  <inkml:trace contextRef="#ctx0" brushRef="#br0" timeOffset="600.69">4468 5618 1330 0,'0'0'394'0,"0"0"-89"16,0 0-26-16,0 0-125 0,-74 123-97 15,50 3 144-15,-1 24-43 16,8-1-35-16,9-12-40 16,6-37-54-16,2-22-11 15,0-20-12-15,0-8-6 16,0 6-42-16,0 4-94 15,0 2-91-15,0-4-75 16,-2-16-223-16,0-19-167 0</inkml:trace>
  <inkml:trace contextRef="#ctx0" brushRef="#br0" timeOffset="961.22">4322 5503 1737 0,'0'0'399'16,"0"0"-65"-16,0 0-36 15,0 0-120-15,0 0-111 16,0 0-13-16,195 83 106 16,-79-19 8-16,-5 3-71 15,-13-3-34-15,-24-6-6 16,1 14-22-16,-1 10-22 15,-21 3 4-15,-17-3-10 16,-20-2 8-16,-16-2-6 16,-5-4 8-16,-34-3-7 15,-17-3 4-15,-16-7-8 0,-12-2 1 16,-8-11 1-16,1-9 1 16,10-11-9-16,10-12-5 15,13-10-45-15,11-6-64 16,16-3-73-16,31-39-134 15,0 2-297-15,33-4-261 0</inkml:trace>
  <inkml:trace contextRef="#ctx0" brushRef="#br0" timeOffset="1513.17">6321 5592 1458 0,'0'0'565'0,"-131"-4"-340"15,46 8 58-15,-15 31-77 16,2 20-51-16,-4 36-31 16,15 31-30-16,27-1-34 15,29-11-19-15,31-19 10 16,17-24-21-16,30-4-8 0,13-3 32 15,13-23 15 1,12-14-32-16,5-15 7 0,1-8-20 16,5 0-24-16,24-22-63 15,-22 1-265-15,-18-2-396 16</inkml:trace>
  <inkml:trace contextRef="#ctx0" brushRef="#br0" timeOffset="9403.03">7507 6170 1573 0,'0'0'492'0,"0"0"-394"16,0 0 9-16,0 0 85 16,123-59-15-16,28-5-34 15,94-28-4-15,55-14-41 16,33-2-12-16,-10 9-29 15,-44 18-24-15,-24 17-12 16,-41 13-10-16,-56 19-11 16,-50 12-1-16,-41 10-68 15,-28 6-61-15,-7 2-109 16,-32 2-232-16,0 0-90 16,-27-5-377-16</inkml:trace>
  <inkml:trace contextRef="#ctx0" brushRef="#br0" timeOffset="9687.33">9265 5173 1833 0,'0'0'322'0,"0"0"-132"16,0 0-30-16,0 0 6 15,0 0-38-15,167-38-56 0,11 22 40 16,34 2-27-1,4 1-37-15,-25 7-20 0,-52 5 1 16,-41 1-13 0,-36 0-8-16,-24 7-7 0,-9 12-1 15,-9 9-14-15,-13 12-5 16,-9 12 11-16,-50 31 8 16,-37 37 0-16,-36 34-47 15,-8 9-180-15,26-39-150 16,29-40-380-16</inkml:trace>
  <inkml:trace contextRef="#ctx0" brushRef="#br0" timeOffset="31702.54">17996 4724 1403 0,'0'0'336'0,"0"0"-144"15,0 0-9-15,0 0-88 16,0 0-60-16,-31 149 66 0,31-25 50 16,0 45 10-16,20 32-23 15,5 16 4-15,-2 8-41 16,-2-2-9-16,-3 5 15 15,3 3-19-15,-6 1-33 16,-4-2-19-16,-4-15-24 16,-7-9-11-16,0-23 0 15,0-16 0-15,-12-17 5 16,-7-16-5-16,-4-13-1 16,1-28-6-16,2-23-72 15,4-20-79-15,8-16-64 16,1-14-66-16,2-9-221 15,5-11-251-15</inkml:trace>
  <inkml:trace contextRef="#ctx0" brushRef="#br0" timeOffset="32452.34">17842 8238 872 0,'0'0'229'15,"0"0"-130"-15,0 0 13 16,0 0-32-16,0 0 4 0,0 0-29 15,0 0-1-15,-108-49 57 16,108 49 71-16,-2 0 45 16,2 0 7-16,0 0-12 15,0 0-40-15,4 0-56 16,16 0-64-16,12 0-5 16,5 0-3-16,9 6-26 15,4 0-22-15,-1-2-6 16,16 0-148-16,-15-2-196 15,-9-2-379-15</inkml:trace>
  <inkml:trace contextRef="#ctx0" brushRef="#br0" timeOffset="32925.79">16847 8013 1192 0,'0'0'603'0,"0"0"-388"0,0 0-47 15,0 0-44 1,0 0-71-16,0 0 0 0,-118 128-11 16,105-80 4-16,4 5-18 15,9-6-16-15,0 0 3 16,13-9-9-16,14-12-6 16,6-13 0-16,3-10 7 15,3-3 44-15,0-20 35 16,-6-14 14-16,-4-10-31 15,-13-5-17-15,-14-1 5 16,-2 3-7-16,-18 4-4 16,-20 11-10-16,-4 11-12 15,-10 14-24-15,2 7-5 16,0 2-10-16,8 18-68 0,13 4-115 16,25 4-109-16,4-6-59 15,2-8-444-15</inkml:trace>
  <inkml:trace contextRef="#ctx0" brushRef="#br0" timeOffset="33351.12">17206 8067 1324 0,'0'0'611'16,"0"0"-364"-16,0 0-28 15,0 0-71-15,0 0-117 16,0 0-13-16,0 0 49 16,29 101 14-16,-10-60-26 15,0-1-22-15,-4-4-17 16,-1-3-8-16,-6-11 1 0,-1-6 6 16,-2-9 20-1,-5-4 37-15,2-3 60 0,-2-9 31 16,4-19-79-16,7-18-84 15,10-15-45-15,37-75-153 16,-6 15-177-16,4-6-389 0</inkml:trace>
  <inkml:trace contextRef="#ctx0" brushRef="#br0" timeOffset="34084.4">17875 4744 929 0,'0'0'371'0,"0"0"-90"15,0 0-23-15,0 0-8 16,0 0-71-16,0 0-73 16,0 0-29-16,0-34-30 15,0 33-7-15,10-1 1 16,8-2 34-16,2-1-1 16,3-1-29-16,-1 2-27 15,-5 0-15-15,2 4-3 16,-2 0-121-16,8 0-185 0,-3 8-290 15,0-2-254-15</inkml:trace>
  <inkml:trace contextRef="#ctx0" brushRef="#br0" timeOffset="34614.83">16549 4598 1362 0,'0'0'372'16,"0"0"-157"-16,0 0 4 16,0 0-77-16,0 0-96 15,0 0-46-15,0 0 10 16,-58 86 24-16,35-46-3 16,3-3-16-16,5-1-5 15,5-13-4-15,6-7-4 0,4-7 7 16,0-7 4-1,0-2 42-15,0 0 33 0,16-6-17 16,7-8-32-16,10-2-27 16,2 6-11-16,3 6-1 15,-2 4-7-15,-7 12-6 16,-5 20 1-16,-7 8 3 16,-7 8 9-16,-10 4 1 15,0 1-1-15,-14-3 0 16,-17-5 0-16,-11-5 1 15,-10-6-1-15,-6-9-70 16,-9-10-80-16,-26-16-83 16,18-21-152-16,8-17-567 0</inkml:trace>
  <inkml:trace contextRef="#ctx0" brushRef="#br0" timeOffset="34773.54">16591 4560 1295 0,'0'0'362'0,"0"0"-216"16,127-8-26-16,-65 8-76 16,0 8-25-16,1 11-19 15,-7 4-12-15,0 1-167 16,-17-6-212-16,-12-6-915 0</inkml:trace>
  <inkml:trace contextRef="#ctx0" brushRef="#br0" timeOffset="35080.25">17079 4428 1380 0,'0'0'406'15,"0"0"-107"-15,0 0-17 16,0 0-85-16,0 0-131 16,0 0-65-16,0 0 11 15,40 132 49-15,-20-60-1 16,1 7-12-16,2 4-23 15,0-6-4-15,2-9-12 16,-4-12-7-16,0-15-1 16,-6-12 8-16,-4-13-3 15,-4-12 12-15,2-4 90 0,0-22 119 16,4-24-107-16,10-32-87 16,-4-7-30-16,4-10-3 15,-7 2-93-15,-8 23-93 16,-3-4-71-16,-3 24-83 15,-2 13-411-15</inkml:trace>
  <inkml:trace contextRef="#ctx0" brushRef="#br0" timeOffset="35885.12">18090 4673 692 0,'0'0'237'0,"0"0"-17"15,0 0 22-15,0 0-29 16,0 0-22-16,0 0-38 16,0 0 11-16,-42-31-17 15,42 27-10-15,0-2-45 16,20-4-21-16,16-6-34 15,15-4 12-15,35-5 23 16,46-1 23-16,51 2 5 16,29 2 5-16,15 5-20 15,18-2-19-15,2 1-28 16,18-1-25-16,3 1 8 16,-23 2-9-16,-38 7-12 15,-55 3 0-15,-54 6 0 0,-40 0 0 16,-27 0 0-16,-4 0 0 15,-10 0 0-15,-1 0-1 16,-14 0-5-16,-2 0-2 16,0 2-62-16,-8 22-146 15,-15 0-167-15,0-2-319 0</inkml:trace>
  <inkml:trace contextRef="#ctx0" brushRef="#br0" timeOffset="36830.19">17657 8394 1257 0,'0'0'526'0,"0"0"-288"0,0 0 21 16,0 0-28-16,0 0-94 15,0 0 6-15,119 0 47 16,-32 5-6-16,49 2-14 16,60 0-20-16,43 0-55 15,19 5-19-15,14 0-32 16,-2 7-22-16,8 4 1 15,5 3 7-15,-13-1 3 0,-31-2-18 16,-36-1-15 0,-53-8-1-16,-52-2 1 0,-38-6 0 15,-24-2 1-15,-3-2 0 16,-6 0 0-16,-2-2 7 16,-13 0-2-16,-1 0-6 15,-3-5-21-15,-4-2-87 16,-4 1-144-16,-15 2-305 15,-12-5-356-15</inkml:trace>
  <inkml:trace contextRef="#ctx0" brushRef="#br0" timeOffset="38307.29">20804 4393 882 0,'0'0'360'15,"0"0"-109"-15,0 0-50 16,0 0-18-16,0 0-33 15,0 0-30-15,3 2-7 16,-3 1-28-16,0 4-33 16,0 7-30-16,2 12 18 15,2 13 25-15,0 15 22 16,-2 14-1-16,1 29 17 16,0 27-5-16,5 30-18 15,3 16 11-15,4-1-43 16,4-3-24-16,1-20 25 15,1 1-16-15,8-7 14 16,1-5-8-16,1 3 25 0,0-6 0 16,-2-3-10-16,4-9 5 15,-2-21-11-15,-4-18-14 16,7 12 1-16,-8-16-17 16,1 3-2-16,5 8 10 15,-6-19-1-15,1 7-5 16,2 7-5-16,-6-9 1 15,-2-6 4-15,-2 0-2 16,-7 0-3-16,0 1 0 16,-3 1 7-16,-4 0-1 15,3 2-6-15,-6 0 5 16,2 3-7-16,0-3-2 16,-2 0 2-16,0-2-7 0,2-2 0 15,0 1 2-15,1-5 2 16,-3-3 4-16,2-6 1 15,-2-3-9-15,-2-6-5 16,4-1 5-16,-4-3-5 16,0-7 0-16,0 0 10 15,0-9-5-15,0-6-5 16,2-6 5-16,0-6-5 16,-2-6 0-16,0-1 9 15,2-1-10-15,-2 0 0 16,0 0 0-16,0 0 0 15,0 0 0-15,0 0 0 0,0 0 0 16,0 0 0 0,0 0 0-16,0 0 0 0,0 3 0 15,0-1 0-15,0 0 0 16,-2 4 0-16,-8 2 0 16,-1 4 0-16,-1-1 0 15,-6 4 0-15,7-1 0 16,-1-3 0-16,5-3 0 15,3-6 0-15,0 3 0 16,2-1 0-16,-3-1 0 16,2 1 0-16,1-3 0 15,2 1 0-15,0-2 0 16,0 0-23-16,0 0-25 0,0 0-33 16,0-6-42-1,0-21-166-15,0 0-258 0,0-9-268 16</inkml:trace>
  <inkml:trace contextRef="#ctx0" brushRef="#br0" timeOffset="40471.85">18143 6359 519 0,'0'0'238'16,"0"0"-88"-16,0 0-11 16,0 0 20-16,0 0-23 15,0 0-29-15,-13 0-24 16,13 0 16-16,0 0 3 15,0 0-20-15,0 0-15 16,-2 0-24-16,2 0-15 16,0 0-6-16,0 0-12 15,0 0-9-15,0 0 14 16,0 0 15-16,0 0 16 0,0 0 17 16,0 0 26-16,0 0 11 15,0 0-8-15,0 0-22 16,0 0-24-16,2 0-21 15,9 0-2-15,3 0 14 16,6 0 18-16,2 0-3 16,3-3 3-16,4 0-1 15,2-2-6-15,5 1 3 16,2 1-12-16,11 0-14 16,-1-1 1-16,6 2 15 15,2 2-5-15,2 0 0 16,0 0 5-16,0 0-1 15,-1 0-4-15,5 0-3 0,4 0 3 16,0 0 0 0,5 0-8-16,0 0-2 0,-1 0-1 15,-3 0 2-15,-7 0-4 16,-5 0-5-16,-3-2 0 16,-3-1 10-16,2-2-10 15,4 1-1-15,6-4-5 16,5 2-2-16,6-1 1 15,1-2-2-15,-2 3-9 16,-6 0 6-16,-9 2 0 16,-13 2 0-16,-10 2 0 15,-6 0-5-15,-5 0 0 16,-2 0 5-16,3 0-5 16,3 0 0-16,8 0 1 0,1 2 5 15,5 4-6-15,-2 2 0 16,0 0 0-16,-2 1 0 15,-3-2-1-15,-4 1 1 16,-2-2 0-16,-3 0 5 16,3-2-6-16,0 0 1 15,-1-4 6-15,3 0 2 16,3 0-3-16,-6 0-4 16,3 0-1-16,-4 0 0 15,-3 0 0-15,2 0 1 16,-1 0-1-16,0 0 0 15,-2 0 0-15,2 0 0 16,-2 0 0-16,2 0 0 0,2 0 0 16,-1 0 0-16,-1 0 0 15,-2 0 0-15,-2 0 0 16,-3 0-1-16,-6 0 6 16,-3 0-5-16,-3 0 0 15,-2 0-1-15,1 0 1 16,-3 0 0-16,0 0-1 15,2 0-1-15,3 0 1 16,-1 0-1-16,3 0 1 16,-3 0 0-16,-2 3 0 15,0-3 1-15,-2 0 0 16,0 0 5-16,0 0 3 16,0 0 2-16,0 0-1 0,-4 0-10 15,-2 0-9-15,-5 0-30 16,-7 0-87-16,-7 0-130 15,-31 0-262-15,5 0-185 16,-4 0-1101-16</inkml:trace>
  <inkml:trace contextRef="#ctx0" brushRef="#br0" timeOffset="45082.26">16647 6072 1348 0,'0'0'371'0,"0"0"-96"16,0 0-57-16,0 0-41 15,0 0-79-15,0 0-70 16,33 0-22-16,42 10 88 15,38 0 46-15,30 0-38 16,-4-3-23-16,-27-5-15 16,-39 1-13-16,-26-1-27 15,-2-1-8-15,-2 1-5 16,-4 1-5-16,-18-3 3 0,-6 1-3 16,-11-1 1-1,-2 0-7-15,-2 0-34 0,0 0-73 16,0 0-101-16,0 0-134 15,0-4-483-15</inkml:trace>
  <inkml:trace contextRef="#ctx0" brushRef="#br0" timeOffset="45418.29">17413 5989 1463 0,'0'0'526'16,"0"0"-307"-16,0 0-6 16,0 0-79-16,0 0-67 15,0 0-13-15,0 0 37 16,147 21-27-16,-96-2-16 15,1 4-26-15,-6 3-6 16,-8 5 2-16,-9-2-1 16,-11 0-1-16,-9 4-5 15,-9-3-5-15,0 1-6 16,-29 6 0-16,-20 3-15 16,-64 25-148-16,12-9-143 0,0-8-392 15</inkml:trace>
  <inkml:trace contextRef="#ctx0" brushRef="#br0" timeOffset="45968.32">13282 6042 1124 0,'0'0'328'16,"0"0"-87"-16,0 0-7 15,0 0-51-15,0 0-82 16,0 0-73-16,0 0 23 16,47 14 47-16,1 3-1 15,10 2-44-15,5-1-29 16,-3-2-14-16,-4 0-10 15,2-2-114-15,-16-3-172 0,-15-5-348 16</inkml:trace>
  <inkml:trace contextRef="#ctx0" brushRef="#br0" timeOffset="46642.04">13622 5959 1272 0,'0'0'501'0,"0"0"-261"15,0 0-19-15,0 0-98 16,0 0-79-16,0 0-16 16,-49 119 6-16,48-67-13 15,1 0-9-15,0 0-5 16,13-8 5-16,9-6-12 16,5-10 0-16,7-13-10 15,3-11-3-15,6-4 4 0,3-25 9 16,6-19 15-16,1-16 1 15,-2-14-4-15,-2-26-2 16,-11 3-2-16,-9-3-1 16,-11 6 6-16,-13 25-4 15,-3 10 45-15,-2 22 62 16,0 21 5-16,0 16-54 16,-14 16-67-16,-1 27 2 15,-10 19 1-15,-8 26 15 16,-7 28 1-16,-3 23 7 15,6-13-10-15,10-26-5 16,9-31-1-16,7-25-4 16,0 0-6-16,1 0 1 15,4-6 0-15,2-14 0 16,4-14-1-16,0-10 8 0,0 0 24 16,2-26 22-16,16-20-29 15,9-15-19-15,8-10-6 16,5-4 0-16,-2 7 0 15,-3 12 0-15,-8 14 0 16,-9 15 1-16,-9 14 0 16,-2 7-1-16,-4 6 0 15,-1 0-23-15,2 4-13 16,3 18 17-16,1 6 10 16,4 4 8-16,1 4 1 0,5-1 0 15,-1 1 7 1,4-7-5-16,1-7-1 0,0-6-1 15,3-8-6-15,2-8 0 16,-1 0-1-16,3-8-16 16,0-14-54-16,0-6-100 15,5-16-91-15,-11 4-222 16,-6 7-259-16</inkml:trace>
  <inkml:trace contextRef="#ctx0" brushRef="#br0" timeOffset="47055.75">14393 6011 975 0,'0'0'585'0,"0"0"-454"16,0 0-45-16,0 0 102 16,-23 103-8-16,18-63-37 15,-2 4-26-15,3-2-32 16,-3-2-34-16,3-6-17 15,-1-6-12-15,1-6-10 16,1-8 0-16,3-6-5 16,0-5 4-16,0-3 14 15,0 0 18-15,0-21-8 16,0-5-35-16,12-7-7 16,3-6 1-16,3-1 6 15,-1 4 1-15,-1 6-1 16,-3 6 2-16,-3 7 22 15,-4 11-5-15,1 6-19 0,5 0-13 16,1 6 7-16,2 13 6 16,5 0 0-16,1 2 0 15,3 0-26-15,2-7-57 16,5-1-72-16,0-9-89 16,8-4-87-16,-8 0-179 15,-9-12-87-15</inkml:trace>
  <inkml:trace contextRef="#ctx0" brushRef="#br0" timeOffset="47407.54">14710 6086 945 0,'0'0'485'0,"0"0"-292"16,0 0 12-16,0 0-74 0,0 0-72 16,0 0-26-16,0 0 45 15,-19 25 4-15,29-13-6 16,6-1 3-16,4-3-32 15,4-4-15-15,5-4-3 16,2 0 4-16,6-12 3 16,-4-6-16-16,-6-2-3 15,-10 2 1-15,-8 0 4 16,-9 4 0-16,0 2 2 16,-7 3-15-16,-17 7 9 15,-3 2 3-15,-7 0-8 16,1 23-13-16,-2 4 0 15,3 11-1-15,3 5 1 0,5 1 1 16,6 0-1-16,7 0 0 16,6-6 0-16,5-6-64 15,0-7-116-15,10-8-91 16,32-17-86-16,-4 0-33 16,5 0-252-16</inkml:trace>
  <inkml:trace contextRef="#ctx0" brushRef="#br0" timeOffset="47702.73">15085 6182 449 0,'0'0'863'0,"0"0"-520"15,0 0-134-15,0 0-67 16,0 0-81-16,0 0-40 0,0 0-16 16,-110 65-5-16,110-48-9 15,2-1 9-15,14-4 32 16,0-1 9-16,4-3-15 15,-2-1 0-15,-4 2 7 16,-1-4-16-16,-9 1-3 16,-2 3 3-16,-2 0-3 15,0 3 1-15,0 1 8 16,-11 0 20-16,-9 3 9 16,-2 1-19-16,-5-2-33 15,-2 2-12-15,2-4-73 16,-2 4-105-16,7-8-184 0,5-2-517 15</inkml:trace>
  <inkml:trace contextRef="#ctx0" brushRef="#br0" timeOffset="48217.75">15401 5767 1279 0,'0'0'582'0,"0"0"-472"0,0 0 16 16,0 0 108-16,-11 152-39 15,1-86-42-15,0 6-41 16,-3 1-64-16,-8-5-24 16,1-5-12-16,-4-6 0 15,-1-8-2-15,4-12-9 16,5-6 4-16,2-13-5 16,7-10-7-16,3-6 7 15,2-2 7-15,2-4 11 16,0-20-18-16,0-7-15 15,6-5-7-15,17-4 1 16,6 0 3-16,4 5 5 0,1 2-2 16,-3 7 1-1,-4 5-1-15,-4 9 4 0,-4 7 0 16,-5 5-2-16,-4 0-7 16,-3 8-7-16,-3 14 1 15,-2 6 14-15,3 6 6 16,-2 0-11-16,3 2-114 15,14 5-119-15,0-9-285 16,5-10-239-16</inkml:trace>
  <inkml:trace contextRef="#ctx0" brushRef="#br0" timeOffset="48705.73">15754 6322 876 0,'0'0'407'16,"0"0"-116"-16,0 0-10 0,0 0-85 15,-19-116-72-15,4 98-40 16,-3 3 10-16,-3 12-2 16,2 3-29-16,-1 2-46 15,-3 18-16-15,6 5 0 16,1 6 9-16,5-1 1 16,7 2-11-16,1-4 2 15,3-3 8-15,0-6-3 16,7-3-7-16,8-7-27 15,5-7-40-15,7-2-16 16,8-15 9-16,6-15-13 0,6-12-27 16,3-8 15-16,2-11 56 15,-3-8 28 1,-4-7 8-16,-11-2 7 0,-8 3 0 16,-12 17 16-16,-10 14 113 15,-4 18 67-15,0 14 23 16,0 10-24-16,-14 2-104 15,1 13-73-15,-9 18 8 16,-1 17 42-16,-1 11 3 16,2 8-7-16,1 8 2 15,8-3-36-15,2-4-20 16,4-6 2-16,5-10-3 16,0-10-9-16,2-8-33 15,0-10-67-15,0-10-79 16,11-7-87-16,27-14-84 0,0-16-222 15,4-12-609-15</inkml:trace>
  <inkml:trace contextRef="#ctx0" brushRef="#br0" timeOffset="49137">16470 5791 1290 0,'0'0'665'0,"0"0"-359"16,0 0 15-16,0 0-148 15,0 0-124-15,0 0 8 16,-16 108 85-16,1-44-23 16,-1 12-20-16,-1 4-46 0,-1 1-34 15,3-1-7 1,3-6-4-16,5-7-7 0,3-11 8 16,2-16-3-16,2-15-6 15,0-10-19-15,-2-15-3 16,2 0 22-16,-2-21 0 15,-3-14-13-15,-2-16-28 16,-4-8-17-16,-2-2-8 16,-3 7 25-16,-3 10 25 15,-2 15 9-15,0 10 6 16,2 13 1-16,1 6-1 16,0 2 0-16,3 24 1 15,1 8 9-15,3 6 13 16,5 4 10-16,0-1 8 0,6-1-5 15,0-10-14-15,0-6-12 16,10-8-9-16,6-11-21 16,6-7-75-16,15-13-87 15,0-18-157-15,-6-8-129 16</inkml:trace>
  <inkml:trace contextRef="#ctx0" brushRef="#br0" timeOffset="53704.25">19841 5021 1443 0,'0'0'522'15,"0"0"-282"-15,0 0 47 16,0 0-43-16,0 0-115 15,0 0-119-15,-50 27 1 0,29 28 23 16,-4 11 32-16,-4 8 11 16,-2 5-14-16,1-5-7 15,5-6-19-15,3-6-20 16,6-7-17-16,7-13 8 16,4-11-8-16,5-8-13 15,0-5-74-15,0-4-77 16,-11 12-92-16,0-6-201 15,-6 0-356-15</inkml:trace>
  <inkml:trace contextRef="#ctx0" brushRef="#br0" timeOffset="56481.14">19621 7332 1617 0,'0'0'314'0,"0"0"-82"0,0 0 2 16,-125-46-13-16,98 43-70 15,6 3-54-15,-2 0-47 16,0 18-36-16,-3 13-13 15,-1 16 8-15,-5 13 4 16,7 8 7-16,0 7-4 16,5 3-4-16,7-2-3 15,10-2-1-15,3-6-8 16,7-8 0-16,24-12 0 16,13-13 0-16,21-15-2 15,26-20 2-15,3 0 9 0,7-28 3 16,-4-14-11-16,-21-7 7 15,0-5 5-15,-18-4-1 16,-16-2 9-16,-19-2 28 16,-19-4 4-16,-4 1-2 15,-27 3-5-15,-17 10-13 16,-10 12-2-16,-8 15-13 16,-3 12-9-16,5 9-7 15,4 4-2-15,11 0 0 16,10 4-1-16,8 9-41 15,10-2-79-15,3 1-96 16,5 0-104-16,3-1-417 16,1-7-834-16</inkml:trace>
  <inkml:trace contextRef="#ctx0" brushRef="#br0" timeOffset="60514">20367 2470 1575 0,'0'0'476'16,"0"0"-228"-16,0 0 54 16,0 0-53-16,0 0-86 15,0 0-126-15,-63-34-37 16,55 82-21-16,-1 14 21 0,3 6 9 15,6 3 1 1,0-11-9-16,15-9-1 0,16-12-3 16,12-15-4-16,3-16 1 15,2-8 6-15,-6-14 20 16,-9-22 15-16,-15-12-1 16,-14-8 5-16,-4 0 2 15,-24 0-23-15,-14 7-5 16,-7 13-2-16,1 8-5 15,1 11-6-15,7 10-9 16,7 7-25-16,10 0-89 16,7 0-116-16,12 16-89 15,10 8-157-15,21-5-64 16,4-5-750-16</inkml:trace>
  <inkml:trace contextRef="#ctx0" brushRef="#br0" timeOffset="61017.64">20938 2253 1510 0,'0'0'400'0,"0"0"-133"15,0 0 27-15,0 0-81 16,0 0-91-16,0 0-72 0,0 0-25 16,-23-20-7-16,23 20-9 15,-2 0 4-15,0 0 5 16,2 0 6-16,-2 0 5 16,2 0 2-16,0 0 0 15,0 0 5-15,0 0 38 16,0 0 26-16,0 0 5 15,0-1-3-15,0-4-17 16,0-1-32-16,0 5-32 16,-2-2-8-16,-1 3-3 15,1 0-10-15,0 15-21 16,0 36-31-16,-2 48 31 0,0 42 20 16,4 21 1-16,0-3 13 15,4-24 2-15,6-38-9 16,-1-23-4-16,0-20 6 15,-2-7-8-15,-3-2-37 16,1 5-55-16,-5-4-95 16,0-11-58-16,0-27-87 15,0-8-212-15,0-4-155 0</inkml:trace>
  <inkml:trace contextRef="#ctx0" brushRef="#br0" timeOffset="61243.78">21096 2271 1521 0,'0'0'600'15,"0"0"-420"-15,0 0-12 16,0 0-98-16,0 0-17 16,0 0 38-16,74 145-27 15,-61-90-12-15,-5 2-23 16,-8-3-16-16,0-4 1 15,-10-3-14-15,-21-7-17 16,-7-7-113-16,-25-12-152 16,12-13-274-16,9-8-581 0</inkml:trace>
  <inkml:trace contextRef="#ctx0" brushRef="#br0" timeOffset="61401.44">21283 2319 1204 0,'0'0'531'0,"0"0"-335"16,0 0-22-16,141-37-84 16,-99 37-64-16,3 0-26 15,-3 0-38-15,9 6-99 16,-11-5-150-16,-11-1-299 0</inkml:trace>
  <inkml:trace contextRef="#ctx0" brushRef="#br0" timeOffset="61728.37">21568 1925 894 0,'0'0'590'0,"0"0"-296"16,0 0-43-1,0 0-125-15,0 0-5 0,-88 196 86 16,69-60-69-16,9-3-38 16,10-29-43-16,0-34-32 15,4-27-11-15,11 1-14 16,5-1-2-16,-1-8-47 15,-2-15-14-15,-1-14-10 16,1-6-1-16,8-20 62 16,8-20-12-16,9-10-29 15,2-4-35-15,-1 4-2 16,-9 10 35-16,-10 13 32 16,-13 19 12-16,-6 8-5 0,-5 12-9 15,0 24 25 1,0 7 31-16,0 4-12 0,-5 3-17 15,3-5-2-15,2-6-89 16,2-14-227-16,12-13-384 0</inkml:trace>
  <inkml:trace contextRef="#ctx0" brushRef="#br0" timeOffset="61811.8">21954 2082 159 0,'0'0'0'0</inkml:trace>
  <inkml:trace contextRef="#ctx0" brushRef="#br0" timeOffset="62105.71">22063 2542 652 0,'0'0'364'0,"0"0"-15"15,0 0-68-15,0 0-68 16,-9 119-105-16,9-98-45 15,4-2-35-15,19-7-27 16,8-8 13-16,4-4 62 16,1-4 36-16,0-18-8 15,-7-8-17-15,-11-3-15 16,-14-3-14-16,-4 4-11 16,-9 4 0-16,-22 10-24 15,-7 12-11-15,-5 6-12 16,-1 5-5-16,5 19-1 0,2 3-82 15,15 5-93 1,22 3-46-16,0-9-250 0,24-10-397 0</inkml:trace>
  <inkml:trace contextRef="#ctx0" brushRef="#br0" timeOffset="62427.45">22419 2490 1147 0,'0'0'581'0,"0"0"-466"15,0 0-67-15,0 0 40 16,0 0-7-16,-69 124-34 16,63-92-29-16,4-5-7 0,2-6-5 15,0-13-5 1,0-8 18-16,4 0 144 0,13-20 61 16,10-17-117-16,2-12-46 15,5-6-7-15,-3-4-9 16,-4 9-26-16,-5 12 29 15,-11 14 24-15,-5 12 32 16,0 12-37-16,-2 0-67 16,3 22-33-16,1 11 32 15,6 4 1-15,1 7 7 16,1 0-7-16,-1 0 0 16,-1-5-95-16,6 1-125 15,-5-12-145-15,-1-13-331 0</inkml:trace>
  <inkml:trace contextRef="#ctx0" brushRef="#br0" timeOffset="62617.56">23369 2059 1891 0,'0'0'338'15,"0"0"-226"-15,7 124 135 16,1-51-94-16,-3 11-99 15,-1 2-30-15,-2-4-24 16,-2-3-46-16,0 7-139 16,-19-20-180-16,3-16-532 0</inkml:trace>
  <inkml:trace contextRef="#ctx0" brushRef="#br0" timeOffset="63023.85">21755 1833 1547 0,'0'0'509'0,"0"0"-207"16,0 0-48-16,0 0-98 16,0 0-80-16,0 0-53 15,0 0-23-15,-30-69-136 16,24 89-402-16,4 1-219 0</inkml:trace>
  <inkml:trace contextRef="#ctx0" brushRef="#br0" timeOffset="64768.51">5671 16136 1152 0,'0'0'579'15,"0"0"-380"-15,0 0-94 16,-131 87 17-16,126-37-36 0,5 10-15 15,23 8 2 1,19-2-24-16,9-12-8 0,6-14-13 16,4-18 2-16,-3-22 0 15,-5-4 0-15,-5-32 23 16,-13-16 13-16,-10-6-11 16,-14-7 3-16,-11 8-11 15,0-4-6-15,-25 15-3 16,-13 10 13-16,-9 10-1 15,-4 15-17-15,-2 11-15 16,3 11-18-16,8 15-5 16,11 10 4-16,13 0-72 15,16 4-134-15,16 4-97 16,21-7-79-16,1-15-335 0</inkml:trace>
  <inkml:trace contextRef="#ctx0" brushRef="#br0" timeOffset="65024.14">6435 15958 1470 0,'0'0'665'0,"0"0"-455"16,0 0-78-16,-25 112-4 16,10 26 43-16,4 51-34 15,8 19-51-15,3-15-22 16,21-41-36-16,8-50-17 15,-2-25-10-15,-5-23-1 0,-5-10-2 16,2 0-54 0,-2-4-42-16,-3-8-47 0,-5-19-23 15,-7-13-31-15,-2-45-1 16,0-7-372-16,-11-16-623 0</inkml:trace>
  <inkml:trace contextRef="#ctx0" brushRef="#br0" timeOffset="65283.44">6395 16079 1536 0,'0'0'643'0,"0"0"-418"16,0 0-24-16,0 0-102 0,0 0-45 16,0 0 54-1,121 125-10-15,-76-62-20 0,-6 8 1 16,-10 0-25-16,-9 1-19 15,-13-10-11-15,-7-4-2 16,0-8 1-16,-18-9-7 16,-15-11-5-16,-11-6-11 15,-8-8-89-15,-1-6-116 16,-12-10-117-16,13-18-224 16,13-13-473-16</inkml:trace>
  <inkml:trace contextRef="#ctx0" brushRef="#br0" timeOffset="65470.98">6591 16214 1422 0,'0'0'663'0,"0"0"-441"15,0 0 92-15,141-18-63 16,-79 18-134-16,7 0-75 16,-2 4-25-16,-1 4-17 15,-8-4-29-15,-10-2-104 16,-11-2-60-16,-12 0-70 15,-17-35-54-15,-8 2-218 16,0-3-428-16</inkml:trace>
  <inkml:trace contextRef="#ctx0" brushRef="#br0" timeOffset="65808.23">7115 15855 937 0,'0'0'621'0,"0"0"-303"0,0 0-11 15,0 0-66-15,0 0-132 16,-96 117-5-16,69-23 46 15,4 30-39-15,11 24-41 16,7-13-32-16,5-33-22 16,0-35-8-16,5-32-7 15,7-3-1-15,6-1-7 16,5-8-41-16,2-18-27 16,3-5-3-16,9-32 54 15,4-21 18-15,4-11-22 16,0-7 4-16,-10 0 12 15,-10 21 12-15,-11 14 0 16,-9 19 46-16,-5 17 45 0,0 5-36 16,0 27-41-1,-5 16-8-15,-3 5 0 0,2 10-6 16,4-5 0-16,2-4-50 16,0-10-98-16,2-13-74 15,12-13-138-15,3-14-397 0</inkml:trace>
  <inkml:trace contextRef="#ctx0" brushRef="#br0" timeOffset="65929.63">7511 15986 1162 0,'0'0'568'0,"0"0"-460"16,0 0-72-16,0 0-36 0,0 0-105 15,0 0-542-15</inkml:trace>
  <inkml:trace contextRef="#ctx0" brushRef="#br0" timeOffset="66219.52">7701 16361 1292 0,'0'0'723'0,"0"0"-487"16,0 0-19-16,-51 112 19 15,48-64-104-15,3-4-80 16,9-4-30-16,16-8-12 15,3-10-9-15,3-12 4 0,-4-10-5 16,-2-6 25 0,-8-28 47-16,-5-12 4 0,-12-8-16 15,0-2 21-15,-12 6-3 16,-16 6-9-16,-9 21-14 16,-6 14-20-16,-2 9-35 15,2 18 0-15,6 18-15 16,10 4-108-16,14 4-106 15,13-2-93-15,19-8-183 16,13-16-286-16</inkml:trace>
  <inkml:trace contextRef="#ctx0" brushRef="#br0" timeOffset="66609.64">8031 16387 1685 0,'0'0'477'0,"0"0"-313"15,0 0 5-15,-40 130-68 16,38-80-53-16,2 2-30 16,0-8-8-16,0-11-8 15,6-11 5-15,1-13 2 16,-5-5 0-16,2-4 76 16,-2-13 94-16,3-22-94 15,8-11-49-15,5-16-15 16,11-4-10-16,6-2-4 15,6 6-5-15,1 12 5 16,-4 14 5-16,-7 19 6 16,-6 12-17-16,-9 5-1 15,-6 17 6-15,-3 24 20 16,-7 9 29-16,0 8 33 0,0 11-5 16,-4 0-32-16,-3-7-15 15,7-7-23-15,0-16-7 16,0-7-6-16,2-5-17 15,7-13-73-15,5-6-118 16,26-8-118-16,-3-8-235 16,6-10-438-16</inkml:trace>
  <inkml:trace contextRef="#ctx0" brushRef="#br0" timeOffset="67330.82">9107 15996 1818 0,'0'0'541'0,"0"0"-159"0,0 0-49 15,0 0-74 1,0 0-131-16,251-23 7 0,-110 43-18 16,-25 9-39-16,-43-3-26 15,-35 0-22-15,-5 10-13 16,-8 4-2-16,-14 14-3 16,-11 4 6-16,-27 9 0 15,-29 5 3-15,-15 4-5 16,-12 1-5-16,0-8-4 15,0-6-1-15,14-9 2 16,15-10-7-16,21-16-1 16,15-6 0-16,18-14-6 15,7-2-2-15,35-6 8 16,39 0 54-16,5 0-21 16,15-14-33-16,7 6 0 0,-12 2 0 15,12 2 0-15,-4 4-108 16,21 0-192-16,-28 0-310 15,-16-4-284-15</inkml:trace>
  <inkml:trace contextRef="#ctx0" brushRef="#br0" timeOffset="125429.38">21553 6028 1438 0,'0'0'527'0,"0"0"-230"16,0 0 27-16,0 0-60 15,0 0-125-15,0 0-66 16,24 0 9-16,8 4 67 16,5 6-31-16,-1 4-61 15,-1 5-20-15,-6 8-13 16,-6 5-12-16,-12 4-10 16,-9 5-1-16,-2 8 13 15,-13 0-2-15,-18-2-2 16,-7 0 1-16,-5-6 1 0,3-1-3 15,5-11 0 1,6-6-9-16,10-6 0 0,11-9-1 16,6-2-1-16,2-6-4 15,4 0-4-15,29 0-11 16,36 0 12-16,47-10-8 16,40-12-152-16,2-6-318 15,-35 6-89-15,-47 4-530 0</inkml:trace>
  <inkml:trace contextRef="#ctx0" brushRef="#br0" timeOffset="125559.29">22276 6400 1886 0,'0'0'492'0,"0"0"-314"16,0 0-81-16,0 0-97 0,0 0-125 15,0 0-364-15,0 0-313 0</inkml:trace>
  <inkml:trace contextRef="#ctx0" brushRef="#br0" timeOffset="125881.33">22733 5893 1332 0,'0'0'676'0,"0"0"-303"15,0 0 87-15,0 0-246 16,0 0-147-16,0 0-67 15,0 0 0-15,-44 80 24 0,39-36-2 16,5 5 4-16,0-4-13 16,0 0-2-16,14-5-5 15,8-4 6-15,5-2 3 16,2-3 3-16,2-4-2 16,-4-3-7-16,-5 0-8 15,-6-4 5-15,-7 2 0 16,-7-1-4-16,-2-2 4 15,-5 2 3-15,-19 1-6 16,-13-2-3-16,-8-2-62 16,-15-2-67-16,-37-16-147 15,17 0-242-15,12-23-280 0</inkml:trace>
  <inkml:trace contextRef="#ctx0" brushRef="#br0" timeOffset="126017.26">22556 6097 1267 0,'0'0'680'0,"0"0"-477"16,0 0-17-16,154-58-57 16,-90 54-91-16,7 4-38 15,27 3-65-15,-18 13-197 16,-13-3-434-16</inkml:trace>
  <inkml:trace contextRef="#ctx0" brushRef="#br0" timeOffset="126370.43">23237 5959 1631 0,'0'0'608'0,"0"0"-308"16,0 0-43-16,0 0-140 15,0 0-99-15,0 0 48 16,0 0 74-16,42 157-12 16,-21-93-39-16,0 4-36 15,2-5-19-15,-3-2-16 16,2-11 0-16,-4-13-12 16,-4-11 8-16,-4-13 16 0,2-10 37 15,-3-3 70-15,8-22 58 16,8-26-80-16,15-35-83 15,-2-1-32-15,0-7-54 16,-4 10-119-16,-21 23-121 16,-5 9-271-16,-8 23-258 0</inkml:trace>
  <inkml:trace contextRef="#ctx0" brushRef="#br0" timeOffset="126971.52">22303 6757 833 0,'0'0'681'16,"0"0"-366"-16,0 0-3 16,0 0-19-16,0 0-72 0,0 0-87 15,0 0-78-15,-8-35-37 16,5 35-19-16,3 0 0 16,0 0 0-16,0 1 11 15,0-1 11-15,0 0 14 16,0 0-11-16,0 0-25 15,0 2-10-15,5 1-231 16,1-3-484-16</inkml:trace>
  <inkml:trace contextRef="#ctx0" brushRef="#br0" timeOffset="132920.21">18330 6622 975 0,'0'0'333'15,"0"0"-114"-15,0 0-50 16,0 0-69-16,0 0-62 15,0 0-38-15,-2 6-9 16,2-3 9-16,0 2 26 16,7 0 3-16,2-1-4 15,0-2-4-15,-2-2 5 16,2 0 18-16,-5 0 23 0,1-6 1 16,-3-4-2-16,-2 1 11 15,0-4-3-15,0 5-3 16,0 2-19-16,0 3-10 15,-4 3-24-15,-1 0-18 16,0 0-13-16,1 13-4 16,2 4 7-16,2 0 3 15,0 1 6-15,0-3-16 16,13-6 7-16,0-5-2 16,1-4 12-16,-3 0 9 15,-2 0 24-15,-3-13 3 16,-6-6 23-16,0 2 5 15,0 3-15-15,-6 3-8 0,-6 3-16 16,-1 8-14-16,2 0-11 16,3 0-18-16,1 8 1 15,7 4 2-15,0-1-6 16,15-6-17-16,12-5 24 16,-2 0 14-16,-4-3 26 15,-7-8 6-15,-9-5 62 16,-5 4 26-16,0 1-12 15,-21 4-44-15,0 6-34 16,-2 1-23-16,3 0-7 16,7 0-1-16,8 0-13 15,3 0-2-15,2 0-4 16,0 3-10-16,0 5-73 0,0-2-133 16,0-2-328-16,-11-4-1205 15</inkml:trace>
  <inkml:trace contextRef="#ctx0" brushRef="#br0" timeOffset="136281.15">13694 7324 1088 0,'0'0'352'16,"0"0"-41"-16,0 0-72 15,0 0-48-15,0 0-47 16,0 0 6-16,0 0 33 15,119-3-58-15,-75 3-48 16,-4 0-36-16,-7 0-23 16,-6 4-10-16,-5 6-2 15,-3 0-5-15,-9-2 8 16,-5 0-7-16,-5-2-1 16,0-1 5-16,0-2 3 0,-11 7 6 15,-12 2 0-15,-9 4-5 16,-4 4-2-16,-2 2-7 15,-3 1 5-15,8-2-6 16,8-1 0-16,6-6-1 16,7-1 1-16,8-7-1 15,1-2 0-15,1-3 1 16,2-1 1-16,0 0 10 16,0 0-2-16,0 0 1 15,0 0-9-15,0 0-1 16,0 0 0-16,0 0 0 15,0 0 0-15,0 0 7 16,0 0-1-16,0 0 2 0,-4 0-1 16,-3 0-1-1,-2 0-5-15,-4 0-1 0,0 0-1 16,-1 4-1-16,-1 1 1 16,1-2 0-16,1 2-1 15,-1-1-4-15,3 0 6 16,3-3-1-16,-2 4 0 15,2-3 0-15,-1 1 1 16,2 0-1-16,0-2 0 16,3-1 0-16,1 3 1 15,3-3-1-15,0 0-7 16,0 0 0-16,0 0-4 16,0 0-8-16,3 2-7 0,13 0-9 15,5 1 30 1,6 3 6-16,9 0 11 0,4-1-10 15,0 1 10 1,0-3-11-16,-3 2 1 0,-4-3 1 16,-4 0-1-16,-5-2-1 15,0 0-25-15,-1 0-131 16,10-14-146-16,-6-7-283 16,-2-4-674-16</inkml:trace>
  <inkml:trace contextRef="#ctx0" brushRef="#br0" timeOffset="136493.78">14409 7411 2032 0,'0'0'568'0,"0"0"-365"16,0 0 24-16,0 0-104 15,0 0-71-15,0 0-52 16,0 0-18-16,-39-8-30 15,39 8-70-15,0 0-63 16,13 0-77-16,16 0-247 16,0 0 32-16,-3-2-340 0</inkml:trace>
  <inkml:trace contextRef="#ctx0" brushRef="#br0" timeOffset="137011.13">15114 7117 461 0,'0'0'936'0,"0"0"-569"0,0 0-81 16,0 0-39-16,0 0-92 15,0 0-88-15,0 0-55 16,-32 11-10-16,32 14 27 15,0 4 29-15,0 6 15 16,3 3-17-16,12 2-12 16,3-3-2-16,5 5-6 15,-2-5-6-15,2 1-3 16,-1 1-6-16,-7-5-6 16,-3-3-2-16,-8-2-1 15,-4-1 3-15,0-6 5 16,-6 0-1-16,-19-2 6 0,-13-2-4 15,-13-6-9-15,-9-6-12 16,-5-6-67-16,-1 0-109 16,1-32-127-16,18 0-198 15,18-4-260-15</inkml:trace>
  <inkml:trace contextRef="#ctx0" brushRef="#br0" timeOffset="137170.85">15091 7247 937 0,'0'0'720'16,"0"0"-369"-16,0 0-112 16,0 0-91-16,0 0-104 15,0 0-38-15,147-111-6 0,-86 106-51 16,3 1-105-16,17 4-95 16,-17 0-125-16,-13 0-425 0</inkml:trace>
  <inkml:trace contextRef="#ctx0" brushRef="#br0" timeOffset="137431.85">15708 7181 1290 0,'0'0'536'0,"0"0"-292"16,0 0-92-16,0 0-77 16,0 0-64-16,0 0 5 15,-6 136 2-15,10-79-3 16,0 0-1-16,3 0-14 16,0-3-43-16,2 6-141 15,-3-16-180-15,-1-14-446 0</inkml:trace>
  <inkml:trace contextRef="#ctx0" brushRef="#br0" timeOffset="137770.51">16018 7020 1445 0,'0'0'492'0,"0"0"-188"16,0 0-19-16,0 0-133 15,0 0-123-15,0 0 34 16,41 140 52-16,-20-62-21 16,2 5-28-16,-2-3-26 15,0-6-22-15,-3-6-7 16,0-9-2-16,-1-12-8 16,-3-14 5-16,-3-12 9 15,-4-13 14-15,1-8 35 16,4 0 111-16,5-31 28 15,12-38-118-15,10-36-56 0,-4-4-16 16,-8 7-13-16,-12 20-61 16,-8 36-92-16,-1 6-106 15,4 10-191-15,-6 17-160 16,-2 7-607-16</inkml:trace>
  <inkml:trace contextRef="#ctx0" brushRef="#br0" timeOffset="138750.84">15127 8174 1440 0,'0'0'555'0,"0"0"-305"16,0 0 45-16,0 0-64 15,0 0-93-15,0 0-95 16,0 0-43-16,-27 25 0 16,32 11 17-16,6 11 22 0,-3 11 23 15,-1 6-17 1,-2 4-30-16,-5 3-13 0,2 3-2 15,1-3-2-15,1-2-89 16,2-9-76-16,3-8-74 16,5 4-90-16,-6-13-273 15,-1-12-963-15</inkml:trace>
  <inkml:trace contextRef="#ctx0" brushRef="#br0" timeOffset="139045.12">14902 8885 1633 0,'0'0'546'0,"0"0"-303"16,0 0-29-16,0 0-122 16,0 0-42-16,0 0 45 15,0 0-2-15,107 154-29 16,-76-93-24-16,-5-4-14 15,1-1-11-15,0-5-5 16,-2-15 2-16,-1-12 2 16,-2-14 10-16,5-10 9 15,6-10 25-15,8-32-17 16,12-16-41-16,5-17-54 16,31-50-154-16,-13 19-157 15,-13 9-460-15</inkml:trace>
  <inkml:trace contextRef="#ctx0" brushRef="#br0" timeOffset="142373.89">16092 8688 1365 0,'0'0'543'0,"0"0"-274"16,0 0 28-16,0 0-99 15,0 0-114-15,0 0-84 0,0 0 3 16,0 75-3-16,0-35 18 16,0 0-4-16,-2-7-5 15,-6-4-3-15,4-9-4 16,0-6 7-16,-1-6-2 15,1-6 5-15,0-2 14 16,-1 0 3-16,2-12-8 16,3-10-7-16,0-11-14 15,25-8-14-15,11-7 2 16,11-2 5-16,1 1 7 16,0 9-1-16,-13 14 1 15,-8 12-8-15,-9 14-1 16,-5 0-15-16,-4 14 1 15,0 16 4-15,-2 11 11 0,-5 4 2 16,-2 6 6 0,0-3 1-16,0 0-1 0,2-8 1 15,9-5-1-15,9-9-12 16,9-11-21-16,9-9 8 16,11-6 20-16,4-16 5 15,5-15 8-15,-4-11-1 16,-11-6-5-16,-8 1 10 15,-17-1-3-15,-14 5 7 16,-4 9 0-16,-11 8-2 16,-16 12-4-16,-8 14-4 15,-5 0-6-15,-3 27 0 0,5 8-9 16,5 10 7-16,10-1 1 16,13-6-10-16,10-4-1 15,2-6-4-15,25-11-2 16,10-6 6-16,7-11 12 15,8 0 6-15,-3-2 4 16,-2-15-2-16,-6 0-2 16,-10-1-5-16,-8 5 8 15,-9 5-8-15,-7 3 7 16,-5 5-7-16,-2 0 7 16,0 0-8-16,0 11-17 15,-9 12 17-15,-7 9 20 16,1 7 2-16,-1 0-4 15,3 1-9-15,9-4-9 16,4-3-5-16,2-7-77 0,52-22-117 16,-6-4-264-16,2 0-294 15</inkml:trace>
  <inkml:trace contextRef="#ctx0" brushRef="#br0" timeOffset="142772.79">17214 8624 1458 0,'0'0'513'16,"0"0"-386"-16,0 0-75 16,0 0-45-16,0 0-7 15,0 0-119-15,0 0-92 16,-68 133-35-16,74-91-52 16,12-9-74-16,2-8-26 0,2-8 375 15,-3-10 23-15,-9-6 353 16,-7-1 146-16,-3 0-93 15,0 0-52-15,-9 0-102 16,-12 3-94-16,-1 3-89 16,3 6-28-16,0 4-15 15,9 2-14-15,5 0-11 16,5 3-1-16,0 0 9 16,11 1 0-16,9-2-2 15,0 1 20-15,-2-3 0 16,-5-3-8-16,-9-1-5 15,-4 1-4-15,-4-1 12 16,-25 1 4-16,-9 3-5 16,-4 1-21-16,-3-6-54 15,3-1-104-15,9-7-119 0,10-3-255 16,15-2-331-16</inkml:trace>
  <inkml:trace contextRef="#ctx0" brushRef="#br0" timeOffset="143075.26">17324 9068 598 0,'0'0'869'0,"0"0"-604"16,0 0-18-16,0 0-65 15,136-2-86-15,-94 2-56 16,-2 0-24-16,-2 0-4 16,-11-3 0-16,-10-10 3 0,-9-5 5 15,-8-4-2-15,-12-3-3 16,-22 3 1-16,-3 6 33 15,-7 6 24-15,-1 8 18 16,3 2-21-16,3 16-13 16,5 14 17-16,11 10-14 15,7 7-14-15,16 1-7 16,0-4-6-16,20-4-1 16,16-8-10-16,8-8-10 15,5-8-12-15,5-6-61 16,15-10-89-16,-11 0-173 15,-12-10-347-15</inkml:trace>
  <inkml:trace contextRef="#ctx0" brushRef="#br0" timeOffset="144873.79">13422 8163 854 0,'0'0'340'0,"0"0"-133"16,0 0-12-16,0 0 29 16,0 0-21-16,0 0-52 15,0 0-46-15,-51 5 6 16,82-5-7-16,21 0 58 0,39-9 53 15,52-7-61-15,66-2-50 16,45 0-14-16,17 2-33 16,6 1-15-16,-18 6-17 15,-8-5-24-15,-6 2 8 16,-18 0-9-16,-23 0 2 16,-28 3 4-16,-41 2-6 15,-37-1 1-15,-29 0 1 16,-13-1-1-16,4 0 0 15,-4-1 0-15,-2 0 0 16,-19 4 7-16,-10 1-8 16,-12 4 0-16,-1 1 0 15,-8-3-1-15,-2 3 0 0,-2 0 1 16,0-1 8-16,0 1 7 16,0-3 1-16,0-3 4 15,0-2-2-15,0-3-9 16,0-7-8-16,0-9-1 15,0-4-2-15,0-8-10 16,0-9-13-16,11-6-2 16,7-4-8-16,4-4-3 15,0 3-1-15,5 1 7 16,-2 2 2-16,2-2 6 16,-4 0-1-16,-2-4 14 15,-5 1 5-15,-3 4-1 0,-7 4-1 16,-1 9 7-1,-5 7-1-15,0 12 1 0,0 3-6 16,0 9 6-16,-3 0 0 16,-3 7 0-16,2 2-1 15,-3 0-5-15,1 4-1 16,-4 0 2-16,-5 0 5 16,-5 0-11-16,-9 0 3 15,-9 6 7-15,-6 6 2 16,-7 3 0-16,-1-4 0 15,-4 1 0-15,-4-2 0 16,-3-4 1-16,-6 0 0 16,-6-4 5-16,-8-2-5 15,-8 0-1-15,-9 0 0 16,-21 0 0-16,-26-8-1 0,-22-2 1 16,-13 2 0-16,5 4-1 15,17 4 1-15,19 0 0 16,10 6 0-16,22 4 0 15,25 1 1-15,21-4 0 16,7-1 7-16,-8 2-7 16,-8 0 0-16,-8 2 0 15,2-2-1-15,-4 3 0 16,-7 2 0-16,-5 3 0 16,-22 4 0-16,-20 6 0 15,11-3 0-15,16-1 0 16,20-9 1-16,25-3 0 15,-7-1 1-15,-4-1 4 0,7-4-5 16,4-1-1-16,3-3 2 16,1 3-1-16,-1 1 0 15,1-1 0-15,2 3 5 16,7 0-6-16,9-2-1 16,8 1 0-16,9-1 1 15,8-4-1-15,1 2 1 16,6-2-1-16,-3 2 1 15,5-1 0-15,-3 2 0 16,2-2-1-16,2-1 0 16,3 3 1-16,2-3-2 15,2 4-4-15,0 2-7 16,0 3-8-16,0 10 10 16,0 9 2-16,0 9 8 0,6 7 0 15,4 6 1-15,-4 6 0 16,1 5 0-16,-5 4 0 15,0 1 0-15,-2 0 1 16,0 2-1-16,0-4 6 16,0-1-6-16,-2-3 1 15,0-6 1-15,0-4-1 16,2-6-1-16,0-7 0 16,0-6-2-16,0-7 2 15,0-10 0-15,0-6 0 16,0-4 2-16,0-4 13 0,0 0 3 15,2 0-18 1,2 0-20-16,3-4-108 0,-7-20-141 16,0 4-405-16,0-8-1033 15</inkml:trace>
  <inkml:trace contextRef="#ctx0" brushRef="#br0" timeOffset="146319.82">13759 10234 1211 0,'0'0'381'0,"0"0"-244"16,0 0-62-16,0 0 156 16,123 4-15-16,-72 11-88 15,-5 3-56-15,-4 8-24 16,-10 3-8-16,-10 6-16 16,-10 1-9-16,-10-1 0 0,-2 4 1 15,-14-1 11 1,-19 3-8-16,-10-5-4 0,-6 0-4 15,-4-2-2-15,4-6-1 16,8-6 3-16,8-4 10 16,14-6 15-16,9-4-13 15,10-3-11-15,0-4-6 16,12-1 2-16,25 0 7 16,22 0 12-16,34-1-4 15,36-12-23-15,25-7-146 16,-23 4-196-16,-32 0-389 0</inkml:trace>
  <inkml:trace contextRef="#ctx0" brushRef="#br0" timeOffset="146457.57">14726 10453 1480 0,'0'0'222'0,"0"0"-222"16,0 0-10-16,0 0-246 15,0 0-422-15</inkml:trace>
  <inkml:trace contextRef="#ctx0" brushRef="#br0" timeOffset="146777.89">15444 10022 1540 0,'0'0'620'0,"0"0"-311"0,0 0-17 15,0 0-156-15,0 0-117 16,0 0-19-16,0 0 0 16,-31 48 9-16,8-12 44 15,-6 4 5-15,-4 2-15 16,-3 1-22-16,1-3-10 16,8-2-10-16,4-9 0 15,10-2 0-15,8-10-1 16,5-6-1-16,0-3-7 15,12-4-1-15,19-2 9 16,13-2 15-16,16 0 2 16,9 0-13-16,3 0-4 15,-3 0-128-15,-9 0-107 0,-12 0-88 16,-13 0-216-16,-18 0-51 16</inkml:trace>
  <inkml:trace contextRef="#ctx0" brushRef="#br0" timeOffset="146929.74">15494 10284 1250 0,'0'0'511'16,"0"0"-293"-16,0 0-40 15,0 0-106-15,0 0-44 16,-62 117-4-16,51-65-11 16,7 2-13-16,4 10-67 15,17-13-146-15,8-16-322 0</inkml:trace>
  <inkml:trace contextRef="#ctx0" brushRef="#br0" timeOffset="147288.2">16014 10153 910 0,'0'0'485'0,"0"-154"-203"16,-9 109-13-16,-14 4-15 16,-3 8-63-16,-6 9-39 15,1 22-62-15,-5 2-65 16,3 29-24-16,0 16-1 15,6 7 0-15,11 2-6 16,12 0 5-16,4-8-5 16,10-8 0-16,23-14-1 15,4-13 7-15,10-11 21 16,0-11 8-16,-3-14 14 16,-8-8 12-16,-12 7 30 15,-10 4 14-15,-10 10 13 0,-4 10-4 16,0 2-59-16,-20 23-49 15,-13 27-20-15,-15 18 20 16,-4 14 6-16,0 6 0 16,8-4-5-16,7-4-1 15,16-12-11-15,8-7-90 16,8-13-116-16,5-16-97 16,0-12-182-16,5-18-241 0</inkml:trace>
  <inkml:trace contextRef="#ctx0" brushRef="#br0" timeOffset="147573.35">16261 9938 1373 0,'0'0'704'16,"0"0"-478"-16,0 0-121 16,0 0-87-16,0 0 83 15,33 186 3-15,-23-99-39 16,-2 5-5-16,-1-6-20 15,2-20-22-15,2-3-9 16,0-16 0-16,0-15 8 16,-2-16 16-16,2-14 49 15,2-2 124-15,8-33 97 0,10-24-176 16,4-15-82 0,6-13-25-16,1-8-20 0,-2 6-51 15,-5 13-153-15,-4 14-126 16,-10 22-232-16,-17 15-248 0</inkml:trace>
  <inkml:trace contextRef="#ctx0" brushRef="#br0" timeOffset="149239.94">13344 11115 844 0,'0'0'402'15,"0"0"-103"-15,0 0-39 16,0 0-29-16,0 0-68 15,0 0 9-15,199-28-3 0,-66 28-20 16,52 0-15 0,31 0-20-16,16 0-23 0,-3 0-13 15,2 0-29-15,8-3-22 16,10-5-21-16,7 3-4 16,-5-1-1-16,-4 0 5 15,-8 2-4-15,-16-4-1 16,-22-5 10-16,-28 0-11 15,-42-4-1-15,-40 6 1 16,-30 0 0-16,-18 4 0 16,-6-1 0-16,-6-2 1 15,-4 3 5-15,-14 3 2 16,-9 2 2-16,-4 1 4 16,0 1-5-16,0-4 0 15,3-1 4-15,-3-1-7 0,3-5-5 16,-1-3 0-16,-2-8 1 15,0-9-2-15,0-9 1 16,0-13 0-16,0-10-1 16,0-18 0-16,-2-23-9 15,2-24-13-15,0-19 5 16,0 14-1-16,2 31-7 16,2 31 2-16,1 21 22 15,1-9-7-15,1-9 8 16,4-9 0-16,0 4 0 15,0 7-9-15,-2 10 0 16,-4 12 9-16,-1 12-1 16,-4 10 0-16,0 9 0 0,0 8 0 15,0 2-7 1,0 3-2-16,0 0-8 0,0 0-5 16,-4 0 4-16,-7 10 17 15,-7 1 1-15,-3 1 1 16,-6 1 6-16,-8-2 2 15,-7 0 7-15,-12-2 1 16,-10-3-5-16,-12-3-4 16,-27-3 1-16,-32 0-7 15,-41 0 5-15,-16-6-5 16,-7-6 11-16,8-2-10 16,16 3 5-16,-4 2-7 15,7 5 6-15,3 4 6 16,13 0-4-16,9 13 8 0,31 1-2 15,27 0-2-15,26-1 1 16,8 0 5-16,-8 2-6 16,-4 3 0-16,-6 4-6 15,3-2-6-15,6 1 1 16,4-3 1-16,5 2-2 16,5-4 6-16,6-2-4 15,-1 0-1-15,1-2 5 16,-3 0-6-16,-2 0 0 15,2-1 1-15,1 2 0 16,1-5 0-16,7-2 5 16,5 0-5-16,6-3 1 15,7-2 5-15,7 1-6 16,4-2 0-16,4 0 6 16,0 0-1-16,1 0 0 0,0 0-5 15,-1 0 1-15,1 0-1 16,0 0 0-16,1 0-1 15,0 0 1-15,-1 0-1 16,2 0 1-16,-4 0 0 16,-1 0-1-16,-5 0-1 15,-5 0 0-15,-5 0-8 16,-5 0-19-16,-7 0 3 16,1 0 4-16,2 0 0 15,2 0 15-15,4 0 5 16,8 0 1-16,5 0 0 0,3 0 0 15,7 0 0 1,0 0 0-16,2 0-8 0,0 0-8 16,-2 10-13-16,-2 19 5 15,-1 12 19-15,0 21 5 16,-1 31 12-16,-3 31 0 16,2-4 2-16,0-7-8 15,2-13-5-15,4-24 10 16,1 6-11-16,0 4 1 15,0-9-1-15,0-10-5 16,4-6-91-16,-4 3-149 16,-4-15-233-16,-21-20-241 0</inkml:trace>
  <inkml:trace contextRef="#ctx0" brushRef="#br0" timeOffset="177312.81">7137 12320 1053 0,'0'0'340'15,"0"0"-113"-15,0 0-32 16,0 0-44-16,0 0-37 15,0 0-52-15,-31-14-26 16,31 14-8-16,0 0-8 16,0 0-3-16,0 0-6 15,0 0-11-15,0 0 0 16,0 0-12-16,4 0 12 16,6 2-1-16,5 0 1 15,0-2 11-15,1 0 4 0,-1 0 6 16,-3-8 1-16,-3-4 0 15,-5-2 29-15,-4 0-2 16,0 2-6-16,0 2-11 16,-2 4-5-16,-9 2-5 15,-1 4-7-15,-1 0-14 16,-1 0-1-16,4 2-2 16,-1 10-5-16,3 2-3 15,3-2 4-15,4 1 6 16,1-5-2-16,0-3-8 15,0-4-14-15,6-1 12 16,4 0 12-16,1-7 12 0,-5-7 0 16,2-2 2-16,-6 0-2 15,-2 4-4-15,0 2-8 16,0 4-6-16,-2 2 0 16,-6 4 5-16,0 0-12 15,-1 2 1-15,3 12-5 16,-3 2 16-16,9 0-8 15,0-2 2-15,0-4-2 16,11-4-8-16,6-6-5 16,3 0 22-16,1-1 5 15,-6-14 7-15,-4-1 0 16,-4-1 1-16,-7 4 1 16,0 3-3-16,0 4-5 0,-16 3-6 15,1 3-1-15,-4 0-6 16,1 7-3-16,5 3 2 15,5 3 7-15,4-6-8 16,4-1 7-16,0-2-4 16,0-2 5-16,0-2-10 15,0 0 11-15,0 0 9 16,0 0 4-16,0 0-1 16,2 0-12-16,2 0-37 15,5 0-156-15,-3 0-365 16,-2 0-960-16</inkml:trace>
  <inkml:trace contextRef="#ctx0" brushRef="#br0" timeOffset="184019.84">6724 12616 95 0,'0'0'534'16,"0"0"-345"-16,0 0 8 16,0 0 27-16,0 0-22 15,0 0-31-15,21-65-37 0,-20 58-4 16,-1 2-34-16,3 0-51 15,-3 4-28-15,2 1-16 16,4-2-1-16,0 2-7 16,9-3-48-16,12 0-23 15,35-6-91-15,-1 1-80 16,-2-3-248-16</inkml:trace>
  <inkml:trace contextRef="#ctx0" brushRef="#br0" timeOffset="184146.26">7305 12462 886 0,'0'0'235'16,"0"0"-149"-16,0 0-52 0,0 0-34 15,0 0-2-15,153-31-163 16,-108 22-166-16</inkml:trace>
  <inkml:trace contextRef="#ctx0" brushRef="#br0" timeOffset="184281.32">7763 12428 1048 0,'0'0'361'16,"0"0"-209"-16,0 0-86 15,0 0-66-15,0 0 0 16,0 0-159-16,134-39-147 16,-92 34-357-16</inkml:trace>
  <inkml:trace contextRef="#ctx0" brushRef="#br0" timeOffset="184399.3">8086 12381 734 0,'0'0'394'0,"0"0"-123"0,0 0-82 16,0 0-105-16,0 0-84 15,0 0-109-15,0 0-66 16,127 0-165-16,-85 0-470 0</inkml:trace>
  <inkml:trace contextRef="#ctx0" brushRef="#br0" timeOffset="184507.05">8396 12391 806 0,'0'0'282'0,"0"0"-152"16,0 0-76-16,0 0-54 0,0 0-45 15,0 0-215-15</inkml:trace>
  <inkml:trace contextRef="#ctx0" brushRef="#br0" timeOffset="184639.84">8735 12374 963 0,'0'0'387'0,"0"0"-180"0,0 0-74 16,0 0-85-16,0 0-48 15,0 0-92-15,0 0-101 16,113-8-299-16</inkml:trace>
  <inkml:trace contextRef="#ctx0" brushRef="#br0" timeOffset="184777.86">9080 12358 1092 0,'0'0'508'0,"0"0"-327"0,0 0-30 16,0 0-81-16,0 0-70 15,0 0-106-15,0 0-62 16,87-14-123-16,-49 14-427 0</inkml:trace>
  <inkml:trace contextRef="#ctx0" brushRef="#br0" timeOffset="184918.89">9423 12360 918 0,'0'0'558'0,"0"0"-301"16,0 0-32-16,0 0-51 15,0 0-134-15,0 0-40 0,0 0-38 16,27 27-79 0,13-18-121-16,-3 1-159 0,-2-4-483 0</inkml:trace>
  <inkml:trace contextRef="#ctx0" brushRef="#br0" timeOffset="185214.03">9675 12462 914 0,'0'0'531'16,"0"0"-272"-16,0 0 9 15,0 0-76-15,0 0-129 16,0 0-63-16,0 0 0 16,66 6 0-16,-29-6-24 15,0 0-29-15,3 0-7 16,-4 0-37-16,-7 0 18 0,-11 0 42 15,-9 0 37 1,-5 0 0-16,-4 0 121 0,0 0 36 16,0 0 27-16,0 0 0 15,0 0-54-15,0 0-57 16,2 0-46-16,2 0-27 16,4 0-4-16,0 0 4 15,3 0 0-15,5 0-31 16,-1 0-72-16,17 0-124 15,-6 0-103-15,-1 0-385 0</inkml:trace>
  <inkml:trace contextRef="#ctx0" brushRef="#br0" timeOffset="186849.24">7162 12312 791 0,'0'0'233'15,"0"0"-65"-15,0 0-31 0,0 0-28 16,0 0-45 0,0 0-39-16,0 0-12 0,-42-23-2 15,42 23 10-15,0 0 8 16,0 0 3-16,-1 0-4 15,1 0-4-15,-2 0-17 16,2 0-7-16,0 0-1 16,-2 0 1-16,2 1 0 15,0 0 0-15,0 2 0 16,0-3 0-16,0 0 1 16,0 0 0-16,0 0 9 15,0 0-4-15,0 0-6 0,0 0-5 16,0 0-14-1,0 0-22-15,0 6-64 0,0 0-137 16,0 0-150-16</inkml:trace>
  <inkml:trace contextRef="#ctx0" brushRef="#br0" timeOffset="187744.21">7170 12341 234 0,'0'0'301'0,"0"0"-122"0,0 0-52 16,0 0 16-16,0 0-31 15,0 0-53-15,0 0-34 16,-2-1-14-16,2 1-2 16,0 0 4-16,0 0-7 15,0 0-5-15,0 0 6 16,0 0-7-16,0 0 1 15,0 0-1-15,0 0 0 16,0 0-42-16,0-3-88 16,0-1-129-16,0-3-435 0</inkml:trace>
  <inkml:trace contextRef="#ctx0" brushRef="#br0" timeOffset="189597.09">7524 12633 492 0,'0'0'313'16,"0"0"-118"-16,0 0-62 16,0 0-33-16,0 0-59 15,0 0-30-15,0 0 5 16,0 20 29-16,0-14 28 0,0 1-25 15,0-1-16-15,0-1-8 16,0-1-8-16,3 0-10 16,0-2 1-16,-3-2-1 15,2 0-4-15,-2 0 14 16,0 0 19-16,0 0 36 16,0 0 37-16,0 0 44 15,0-10-86-15,-8 2-7 16,0 0 13-16,-1 5-21 15,0 0-28-15,1 3-10 16,0 0-12-16,0 3-1 16,1 10-2-16,0 7 1 15,5 0-5-15,2 0-1 0,0-2 5 16,0-2-7 0,2-3-1-16,10-6 9 0,-6-3-6 15,0-4 7-15,0 0 7 16,0 0 6-16,-4-14 9 15,1-3 2-15,-3-2 19 16,0 2-5-16,0 4 13 16,0 5-13-16,0 6-15 15,-5 2-11-15,-1 0-12 16,0 6-11-16,2 10 5 16,2 4 4-16,2-2-5 15,0-2-1-15,6-6 1 0,11-4-5 16,2-6 12-1,-1 0 0-15,-1-4 13 0,0-12-2 16,-9-3-1-16,-4-4 24 16,-4 3 5-16,0 4 3 15,0 4 2-15,-2 6-11 16,-8 6-16-16,-3 0-17 16,-4 12-9-16,5 10 3 15,0 4 6-15,10-2-10 16,2-4 1-16,2-3-6 15,20-11 0-15,5-6 14 16,2 0 1-16,-4-17 11 16,-6-7-1-16,-9 0 74 15,-10 1 50-15,0 2 12 16,0 7-40-16,-18 6-32 0,-1 6-37 16,2 2-29-16,1 0-8 15,5 6-9-15,5 6 1 16,4 2-67-16,2-1-118 15,11-2-63-15,9-1-115 16,-3-6-342-16</inkml:trace>
  <inkml:trace contextRef="#ctx0" brushRef="#br0" timeOffset="-158068.84">7186 11082 1096 0,'0'0'391'0,"0"0"-143"0,0 0-13 16,0 0-78-16,0 0-153 15,0 0-4-15,0 0-5 16,0 49 5-16,0-21 8 16,0-5-7-16,5 0 5 15,1-9-5-15,1-4 0 16,-3-4 0-16,3-6 1 15,-5 0 12-15,1 0 26 16,-1-2 61-16,-2-10-54 16,0 0-7-16,0 4-12 15,0 2-20-15,-7 4-7 0,-2 2-1 16,-2 0-2 0,-1 10-7-16,1 6 8 0,7 0-10 15,2-2 0-15,2-1-2 16,0-7-6-16,4-5 2 15,9-1 17-15,1 0 9 16,-1-4 24-16,-3-8-10 16,-4 0-2-16,-3 2 18 15,-3 5-2-15,0 4-12 16,0 1-14-16,0 0-11 16,-9 0-6-16,-1 10 5 15,4 2 1-15,4-2-7 16,2-3-11-16,0-3-6 15,0-4 9-15,4 0 15 16,7 0 9-16,1-6 18 0,-4-5-6 16,-1 3 0-1,-7 0 1-15,0 6-6 0,0 0-16 16,0 2-12-16,-13 0-57 16,-8 0-104-16,6 0-179 15,1 0-425-15</inkml:trace>
  <inkml:trace contextRef="#ctx0" brushRef="#br0" timeOffset="-157321.66">6025 11191 925 0,'0'0'253'0,"0"0"-111"16,0 0 12-16,0 0-3 16,0 0-41-16,0 0-24 15,0 0-23-15,-29-44-47 0,29 44-16 16,0 0-19-16,13 12 19 15,6 1 27-15,0 6 3 16,1-1-18-16,-1 2-11 16,-9 0 9-16,-1 2-4 15,-9 3 7-15,0-2-11 16,0 1 8-16,-17 1 3 16,-10-3-2-16,-2 0 0 15,-2-6 2-15,0 0 24 16,2-4-8-16,4-4 7 15,8 0-7-15,3 0-5 16,7-2-23-16,5 2-1 16,2-2-1-16,0 0 0 0,2-2 1 15,21 0 0 1,8-2 15-16,9-2 7 0,11 0-22 16,31-6-65-16,-12-10-224 15,-10-4-531-15</inkml:trace>
  <inkml:trace contextRef="#ctx0" brushRef="#br0" timeOffset="-157169.77">6257 11422 1440 0,'0'0'319'15,"0"0"-233"-15,0 0-86 16,0 0-72-16,0 0-229 0,0 0-255 0</inkml:trace>
  <inkml:trace contextRef="#ctx0" brushRef="#br0" timeOffset="-156864.99">6553 11195 1175 0,'0'0'396'0,"0"0"-165"15,0 0-11-15,0 0-31 16,0 0-100-16,0 0-71 16,0 0 2-16,-29 30 16 15,29-2 23-15,0 2-10 0,0 2 3 16,11 3-18 0,3 1-1-16,-2-3-12 0,1-1-12 15,-5 3 0-15,-1-3-2 16,-7-3 4-16,0 2-4 15,0-3 7-15,-7-3-4 16,-14-6-10-16,-7-2-6 16,-10-10-70-16,-33-7-107 15,7-16-152-15,6-9-339 0</inkml:trace>
  <inkml:trace contextRef="#ctx0" brushRef="#br0" timeOffset="-156711.7">6493 11289 1154 0,'0'0'569'0,"0"0"-413"16,0 0-77-16,127-74-55 15,-85 64-24-15,1 6-44 16,5 2-154-16,-9 2-175 16,-10 0-515-16</inkml:trace>
  <inkml:trace contextRef="#ctx0" brushRef="#br0" timeOffset="-156367.86">6825 11215 472 0,'0'0'847'0,"0"0"-481"0,0 0-103 16,0 0-57-16,0 0-105 15,0 0-72-15,0 0-15 16,-11 58 46-16,11-24-1 15,0 6-13-15,0 3-27 16,0 1-5-16,9 0-13 16,-2 0 0-16,1-6 0 15,1-5 1-15,-4-8 0 16,2-6-1-16,-5-10 0 16,0-2 9-16,2-7 66 15,-2 0 45-15,5-14 22 16,5-15-29-16,1-11-74 15,5-8-20-15,1-4-19 0,4 0-1 16,2 3-57-16,-3 8-103 16,0-4-126-16,-4 11-302 15,-9 7-400-15</inkml:trace>
  <inkml:trace contextRef="#ctx0" brushRef="#br0" timeOffset="-153110.78">5957 12443 768 0,'0'0'351'16,"0"0"-125"-16,0 0-43 15,0 0-27-15,0 0-4 16,0 0-25-16,0 0-32 16,-21-62-27-16,19 62 6 15,-2 0-9-15,-4 0 0 16,-2 17-24-16,-9 9-20 15,-1 11-6-15,-4 5-3 16,-1 2-6-16,4 0-5 0,3-4-1 16,7-5-63-1,6-2-126-15,5-10-185 0,0-12-334 16</inkml:trace>
  <inkml:trace contextRef="#ctx0" brushRef="#br0" timeOffset="-152696.27">6213 12312 1023 0,'0'0'359'0,"0"0"-180"15,0 0-44 1,0 0-47-16,0 0-55 0,0 0 33 15,0 0 47-15,-12 88 23 16,12-45-22-16,0 3-15 16,0 2-20-16,0 2-35 15,0-4-14-15,0-2-8 16,0-6-14-16,0-6-7 16,5-6 8-16,-3-8-8 15,0-3 10-15,1-7-1 16,-3-4 3-16,2-4 7 15,0 0 26-15,0 0 28 16,4 0 20-16,6-21 29 16,5-7-63-16,8-10-39 15,4-6-11-15,2-2-10 0,-2 2 0 16,-4 6-63-16,-8 7-130 16,-5-3-137-16,-6 8-276 15,-3 2-774-15</inkml:trace>
  <inkml:trace contextRef="#ctx0" brushRef="#br0" timeOffset="-148887.54">7300 11203 476 0,'0'0'166'0,"0"0"-68"15,0 0-27-15,0 0 21 16,0 0 5-16,0 0 36 16,0 0 23-16,24-60-12 15,-24 52-6-15,0 1-3 16,0 5-19-16,0 1-24 15,0 1-36-15,0 0-27 16,0 0-19-16,0 0-5 16,0 0-5-16,0 0-1 15,0 0 1-15,0 0 1 16,0 0-1-16,0 0 0 16,0 0-6-16,0 0 0 0,0 0-3 15,0 0 4-15,-2 3 5 16,0 1 1-16,2 1 0 15,0-3 1-15,0-2-1 16,0 0 8-16,0 0 0 16,0 0 5-16,0 0 1 15,0 0 4-15,0 0 18 16,-4-8-8-16,-2-2-13 16,0 3 0-16,2-2-10 15,-1 5-5-15,3 2-1 16,0 2-1-16,2 0-7 15,-4 0 0-15,-4 0-54 16,-25 2-124-16,2 8-219 0,-5-3-742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1-24T17:08:05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13422 9160 0 0,'5'-9'0'0,"-5"0"0"16,0-3 0-16</inkml:trace>
  <inkml:trace contextRef="#ctx0" brushRef="#br0" timeOffset="828.53">18017 6450 0 0,'0'-3'0'16,"0"-2"0"-16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80010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2015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7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1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209D5-1CC3-4BFA-A53B-ACE8783E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Systems and Switching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Building Blocks of Switching Circuits: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Basic building block of combinational circuits: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logic gate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Basic building block of sequential circuits: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flip-flop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Switching devices used in digital systems are usually two-state devices, meaning the output can only assume one of two discrete values.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Because the outputs of most switching devices assume only two different values, it is natural to use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binary</a:t>
            </a:r>
            <a:r>
              <a:rPr lang="en-US" dirty="0"/>
              <a:t> numbers internally in digital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8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762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Binary value representation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60FAB5-7DC2-4297-A1C0-CF5C287258E2}"/>
              </a:ext>
            </a:extLst>
          </p:cNvPr>
          <p:cNvSpPr txBox="1">
            <a:spLocks/>
          </p:cNvSpPr>
          <p:nvPr/>
        </p:nvSpPr>
        <p:spPr>
          <a:xfrm>
            <a:off x="304800" y="2064157"/>
            <a:ext cx="2581339" cy="485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Digital signal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B7C360-5AF8-4426-8025-C5795D521A96}"/>
              </a:ext>
            </a:extLst>
          </p:cNvPr>
          <p:cNvSpPr txBox="1">
            <a:spLocks/>
          </p:cNvSpPr>
          <p:nvPr/>
        </p:nvSpPr>
        <p:spPr>
          <a:xfrm>
            <a:off x="17834" y="3777686"/>
            <a:ext cx="2362200" cy="61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Boolean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165885-5BBE-4CA3-94BD-C91B5F551613}"/>
              </a:ext>
            </a:extLst>
          </p:cNvPr>
          <p:cNvSpPr txBox="1">
            <a:spLocks/>
          </p:cNvSpPr>
          <p:nvPr/>
        </p:nvSpPr>
        <p:spPr>
          <a:xfrm>
            <a:off x="152400" y="4671009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Switch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CF7F8D-783C-4EEE-9C3F-AEFDD7F035E2}"/>
              </a:ext>
            </a:extLst>
          </p:cNvPr>
          <p:cNvSpPr txBox="1">
            <a:spLocks/>
          </p:cNvSpPr>
          <p:nvPr/>
        </p:nvSpPr>
        <p:spPr>
          <a:xfrm>
            <a:off x="228601" y="2957480"/>
            <a:ext cx="1905000" cy="485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Voltage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261C4D-A6D2-29C3-BFBE-F6AF214110AF}"/>
                  </a:ext>
                </a:extLst>
              </p14:cNvPr>
              <p14:cNvContentPartPr/>
              <p14:nvPr/>
            </p14:nvContentPartPr>
            <p14:xfrm>
              <a:off x="3385080" y="2193120"/>
              <a:ext cx="3268080" cy="284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261C4D-A6D2-29C3-BFBE-F6AF21411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720" y="2183760"/>
                <a:ext cx="3286800" cy="28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43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A4DF1-BC7E-42EE-A72D-3B2C17DD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A1F80-3AEB-4000-A112-9BFAAEE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5455" y="597789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4B89B0B-66A0-4A07-B74A-4F8D69E84882}"/>
              </a:ext>
            </a:extLst>
          </p:cNvPr>
          <p:cNvSpPr/>
          <p:nvPr/>
        </p:nvSpPr>
        <p:spPr>
          <a:xfrm>
            <a:off x="2580001" y="2318699"/>
            <a:ext cx="4157259" cy="132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03C335A-4332-469D-AAE0-E5C3DD9998C6}"/>
              </a:ext>
            </a:extLst>
          </p:cNvPr>
          <p:cNvSpPr/>
          <p:nvPr/>
        </p:nvSpPr>
        <p:spPr>
          <a:xfrm>
            <a:off x="2584707" y="2330195"/>
            <a:ext cx="4088129" cy="1243330"/>
          </a:xfrm>
          <a:custGeom>
            <a:avLst/>
            <a:gdLst/>
            <a:ahLst/>
            <a:cxnLst/>
            <a:rect l="l" t="t" r="r" b="b"/>
            <a:pathLst>
              <a:path w="4088129" h="1243329">
                <a:moveTo>
                  <a:pt x="72466" y="1090422"/>
                </a:moveTo>
                <a:lnTo>
                  <a:pt x="0" y="1090422"/>
                </a:lnTo>
                <a:lnTo>
                  <a:pt x="0" y="1122426"/>
                </a:lnTo>
                <a:lnTo>
                  <a:pt x="67818" y="1122426"/>
                </a:lnTo>
                <a:lnTo>
                  <a:pt x="67818" y="1097280"/>
                </a:lnTo>
                <a:lnTo>
                  <a:pt x="72466" y="1090422"/>
                </a:lnTo>
                <a:close/>
              </a:path>
              <a:path w="4088129" h="1243329">
                <a:moveTo>
                  <a:pt x="80772" y="1090422"/>
                </a:moveTo>
                <a:lnTo>
                  <a:pt x="72466" y="1090422"/>
                </a:lnTo>
                <a:lnTo>
                  <a:pt x="67818" y="1097280"/>
                </a:lnTo>
                <a:lnTo>
                  <a:pt x="80772" y="1090422"/>
                </a:lnTo>
                <a:close/>
              </a:path>
              <a:path w="4088129" h="1243329">
                <a:moveTo>
                  <a:pt x="80772" y="1122426"/>
                </a:moveTo>
                <a:lnTo>
                  <a:pt x="80772" y="1090422"/>
                </a:lnTo>
                <a:lnTo>
                  <a:pt x="67818" y="1097280"/>
                </a:lnTo>
                <a:lnTo>
                  <a:pt x="67818" y="1122426"/>
                </a:lnTo>
                <a:lnTo>
                  <a:pt x="80772" y="1122426"/>
                </a:lnTo>
                <a:close/>
              </a:path>
              <a:path w="4088129" h="1243329">
                <a:moveTo>
                  <a:pt x="189506" y="917751"/>
                </a:moveTo>
                <a:lnTo>
                  <a:pt x="72466" y="1090422"/>
                </a:lnTo>
                <a:lnTo>
                  <a:pt x="80772" y="1090422"/>
                </a:lnTo>
                <a:lnTo>
                  <a:pt x="80772" y="1122426"/>
                </a:lnTo>
                <a:lnTo>
                  <a:pt x="86106" y="1122426"/>
                </a:lnTo>
                <a:lnTo>
                  <a:pt x="90678" y="1119378"/>
                </a:lnTo>
                <a:lnTo>
                  <a:pt x="93726" y="1115568"/>
                </a:lnTo>
                <a:lnTo>
                  <a:pt x="188976" y="974456"/>
                </a:lnTo>
                <a:lnTo>
                  <a:pt x="188976" y="919734"/>
                </a:lnTo>
                <a:lnTo>
                  <a:pt x="189506" y="917751"/>
                </a:lnTo>
                <a:close/>
              </a:path>
              <a:path w="4088129" h="1243329">
                <a:moveTo>
                  <a:pt x="191262" y="915162"/>
                </a:moveTo>
                <a:lnTo>
                  <a:pt x="189506" y="917751"/>
                </a:lnTo>
                <a:lnTo>
                  <a:pt x="188976" y="919734"/>
                </a:lnTo>
                <a:lnTo>
                  <a:pt x="191262" y="915162"/>
                </a:lnTo>
                <a:close/>
              </a:path>
              <a:path w="4088129" h="1243329">
                <a:moveTo>
                  <a:pt x="191262" y="971070"/>
                </a:moveTo>
                <a:lnTo>
                  <a:pt x="191262" y="915162"/>
                </a:lnTo>
                <a:lnTo>
                  <a:pt x="188976" y="919734"/>
                </a:lnTo>
                <a:lnTo>
                  <a:pt x="188976" y="974456"/>
                </a:lnTo>
                <a:lnTo>
                  <a:pt x="191262" y="971070"/>
                </a:lnTo>
                <a:close/>
              </a:path>
              <a:path w="4088129" h="1243329">
                <a:moveTo>
                  <a:pt x="269747" y="617982"/>
                </a:moveTo>
                <a:lnTo>
                  <a:pt x="189506" y="917751"/>
                </a:lnTo>
                <a:lnTo>
                  <a:pt x="191262" y="915162"/>
                </a:lnTo>
                <a:lnTo>
                  <a:pt x="191262" y="971070"/>
                </a:lnTo>
                <a:lnTo>
                  <a:pt x="217170" y="932688"/>
                </a:lnTo>
                <a:lnTo>
                  <a:pt x="218694" y="931164"/>
                </a:lnTo>
                <a:lnTo>
                  <a:pt x="218694" y="929640"/>
                </a:lnTo>
                <a:lnTo>
                  <a:pt x="219456" y="928116"/>
                </a:lnTo>
                <a:lnTo>
                  <a:pt x="268986" y="743079"/>
                </a:lnTo>
                <a:lnTo>
                  <a:pt x="268985" y="622554"/>
                </a:lnTo>
                <a:lnTo>
                  <a:pt x="269747" y="617982"/>
                </a:lnTo>
                <a:close/>
              </a:path>
              <a:path w="4088129" h="1243329">
                <a:moveTo>
                  <a:pt x="872202" y="915870"/>
                </a:moveTo>
                <a:lnTo>
                  <a:pt x="791718" y="619506"/>
                </a:lnTo>
                <a:lnTo>
                  <a:pt x="708659" y="131064"/>
                </a:lnTo>
                <a:lnTo>
                  <a:pt x="706373" y="128016"/>
                </a:lnTo>
                <a:lnTo>
                  <a:pt x="702563" y="124968"/>
                </a:lnTo>
                <a:lnTo>
                  <a:pt x="539495" y="3048"/>
                </a:lnTo>
                <a:lnTo>
                  <a:pt x="537209" y="762"/>
                </a:lnTo>
                <a:lnTo>
                  <a:pt x="533399" y="0"/>
                </a:lnTo>
                <a:lnTo>
                  <a:pt x="275843" y="0"/>
                </a:lnTo>
                <a:lnTo>
                  <a:pt x="268985" y="6858"/>
                </a:lnTo>
                <a:lnTo>
                  <a:pt x="268985" y="620828"/>
                </a:lnTo>
                <a:lnTo>
                  <a:pt x="269747" y="617982"/>
                </a:lnTo>
                <a:lnTo>
                  <a:pt x="269748" y="740232"/>
                </a:lnTo>
                <a:lnTo>
                  <a:pt x="284988" y="683298"/>
                </a:lnTo>
                <a:lnTo>
                  <a:pt x="284988" y="32004"/>
                </a:lnTo>
                <a:lnTo>
                  <a:pt x="300989" y="16002"/>
                </a:lnTo>
                <a:lnTo>
                  <a:pt x="300989" y="32004"/>
                </a:lnTo>
                <a:lnTo>
                  <a:pt x="520445" y="32004"/>
                </a:lnTo>
                <a:lnTo>
                  <a:pt x="520445" y="28194"/>
                </a:lnTo>
                <a:lnTo>
                  <a:pt x="530351" y="32004"/>
                </a:lnTo>
                <a:lnTo>
                  <a:pt x="530351" y="35646"/>
                </a:lnTo>
                <a:lnTo>
                  <a:pt x="677418" y="146289"/>
                </a:lnTo>
                <a:lnTo>
                  <a:pt x="677418" y="140970"/>
                </a:lnTo>
                <a:lnTo>
                  <a:pt x="683513" y="150876"/>
                </a:lnTo>
                <a:lnTo>
                  <a:pt x="683513" y="176812"/>
                </a:lnTo>
                <a:lnTo>
                  <a:pt x="759714" y="624840"/>
                </a:lnTo>
                <a:lnTo>
                  <a:pt x="842772" y="928116"/>
                </a:lnTo>
                <a:lnTo>
                  <a:pt x="844296" y="932688"/>
                </a:lnTo>
                <a:lnTo>
                  <a:pt x="846582" y="934212"/>
                </a:lnTo>
                <a:lnTo>
                  <a:pt x="870204" y="960703"/>
                </a:lnTo>
                <a:lnTo>
                  <a:pt x="870204" y="913638"/>
                </a:lnTo>
                <a:lnTo>
                  <a:pt x="872202" y="915870"/>
                </a:lnTo>
                <a:close/>
              </a:path>
              <a:path w="4088129" h="1243329">
                <a:moveTo>
                  <a:pt x="269748" y="740232"/>
                </a:moveTo>
                <a:lnTo>
                  <a:pt x="269747" y="617982"/>
                </a:lnTo>
                <a:lnTo>
                  <a:pt x="268985" y="622554"/>
                </a:lnTo>
                <a:lnTo>
                  <a:pt x="268986" y="743079"/>
                </a:lnTo>
                <a:lnTo>
                  <a:pt x="269748" y="740232"/>
                </a:lnTo>
                <a:close/>
              </a:path>
              <a:path w="4088129" h="1243329">
                <a:moveTo>
                  <a:pt x="300989" y="32004"/>
                </a:moveTo>
                <a:lnTo>
                  <a:pt x="300989" y="16002"/>
                </a:lnTo>
                <a:lnTo>
                  <a:pt x="284988" y="32004"/>
                </a:lnTo>
                <a:lnTo>
                  <a:pt x="300989" y="32004"/>
                </a:lnTo>
                <a:close/>
              </a:path>
              <a:path w="4088129" h="1243329">
                <a:moveTo>
                  <a:pt x="300989" y="624840"/>
                </a:moveTo>
                <a:lnTo>
                  <a:pt x="300989" y="32004"/>
                </a:lnTo>
                <a:lnTo>
                  <a:pt x="284988" y="32004"/>
                </a:lnTo>
                <a:lnTo>
                  <a:pt x="284988" y="683298"/>
                </a:lnTo>
                <a:lnTo>
                  <a:pt x="300227" y="626364"/>
                </a:lnTo>
                <a:lnTo>
                  <a:pt x="300989" y="624840"/>
                </a:lnTo>
                <a:close/>
              </a:path>
              <a:path w="4088129" h="1243329">
                <a:moveTo>
                  <a:pt x="530351" y="32004"/>
                </a:moveTo>
                <a:lnTo>
                  <a:pt x="520445" y="28194"/>
                </a:lnTo>
                <a:lnTo>
                  <a:pt x="525510" y="32004"/>
                </a:lnTo>
                <a:lnTo>
                  <a:pt x="530351" y="32004"/>
                </a:lnTo>
                <a:close/>
              </a:path>
              <a:path w="4088129" h="1243329">
                <a:moveTo>
                  <a:pt x="525510" y="32004"/>
                </a:moveTo>
                <a:lnTo>
                  <a:pt x="520445" y="28194"/>
                </a:lnTo>
                <a:lnTo>
                  <a:pt x="520445" y="32004"/>
                </a:lnTo>
                <a:lnTo>
                  <a:pt x="525510" y="32004"/>
                </a:lnTo>
                <a:close/>
              </a:path>
              <a:path w="4088129" h="1243329">
                <a:moveTo>
                  <a:pt x="530351" y="35646"/>
                </a:moveTo>
                <a:lnTo>
                  <a:pt x="530351" y="32004"/>
                </a:lnTo>
                <a:lnTo>
                  <a:pt x="525510" y="32004"/>
                </a:lnTo>
                <a:lnTo>
                  <a:pt x="530351" y="35646"/>
                </a:lnTo>
                <a:close/>
              </a:path>
              <a:path w="4088129" h="1243329">
                <a:moveTo>
                  <a:pt x="683513" y="150876"/>
                </a:moveTo>
                <a:lnTo>
                  <a:pt x="677418" y="140970"/>
                </a:lnTo>
                <a:lnTo>
                  <a:pt x="678455" y="147070"/>
                </a:lnTo>
                <a:lnTo>
                  <a:pt x="683513" y="150876"/>
                </a:lnTo>
                <a:close/>
              </a:path>
              <a:path w="4088129" h="1243329">
                <a:moveTo>
                  <a:pt x="678455" y="147070"/>
                </a:moveTo>
                <a:lnTo>
                  <a:pt x="677418" y="140970"/>
                </a:lnTo>
                <a:lnTo>
                  <a:pt x="677418" y="146289"/>
                </a:lnTo>
                <a:lnTo>
                  <a:pt x="678455" y="147070"/>
                </a:lnTo>
                <a:close/>
              </a:path>
              <a:path w="4088129" h="1243329">
                <a:moveTo>
                  <a:pt x="683513" y="176812"/>
                </a:moveTo>
                <a:lnTo>
                  <a:pt x="683513" y="150876"/>
                </a:lnTo>
                <a:lnTo>
                  <a:pt x="678455" y="147070"/>
                </a:lnTo>
                <a:lnTo>
                  <a:pt x="683513" y="176812"/>
                </a:lnTo>
                <a:close/>
              </a:path>
              <a:path w="4088129" h="1243329">
                <a:moveTo>
                  <a:pt x="873252" y="919734"/>
                </a:moveTo>
                <a:lnTo>
                  <a:pt x="872202" y="915870"/>
                </a:lnTo>
                <a:lnTo>
                  <a:pt x="870204" y="913638"/>
                </a:lnTo>
                <a:lnTo>
                  <a:pt x="873252" y="919734"/>
                </a:lnTo>
                <a:close/>
              </a:path>
              <a:path w="4088129" h="1243329">
                <a:moveTo>
                  <a:pt x="873252" y="964122"/>
                </a:moveTo>
                <a:lnTo>
                  <a:pt x="873252" y="919734"/>
                </a:lnTo>
                <a:lnTo>
                  <a:pt x="870204" y="913638"/>
                </a:lnTo>
                <a:lnTo>
                  <a:pt x="870204" y="960703"/>
                </a:lnTo>
                <a:lnTo>
                  <a:pt x="873252" y="964122"/>
                </a:lnTo>
                <a:close/>
              </a:path>
              <a:path w="4088129" h="1243329">
                <a:moveTo>
                  <a:pt x="1028495" y="1090422"/>
                </a:moveTo>
                <a:lnTo>
                  <a:pt x="872202" y="915870"/>
                </a:lnTo>
                <a:lnTo>
                  <a:pt x="873252" y="919734"/>
                </a:lnTo>
                <a:lnTo>
                  <a:pt x="873252" y="964122"/>
                </a:lnTo>
                <a:lnTo>
                  <a:pt x="1009650" y="1117092"/>
                </a:lnTo>
                <a:lnTo>
                  <a:pt x="1012697" y="1120140"/>
                </a:lnTo>
                <a:lnTo>
                  <a:pt x="1016508" y="1122426"/>
                </a:lnTo>
                <a:lnTo>
                  <a:pt x="1021080" y="1122426"/>
                </a:lnTo>
                <a:lnTo>
                  <a:pt x="1021080" y="1090422"/>
                </a:lnTo>
                <a:lnTo>
                  <a:pt x="1028495" y="1090422"/>
                </a:lnTo>
                <a:close/>
              </a:path>
              <a:path w="4088129" h="1243329">
                <a:moveTo>
                  <a:pt x="1033272" y="1095756"/>
                </a:moveTo>
                <a:lnTo>
                  <a:pt x="1028495" y="1090422"/>
                </a:lnTo>
                <a:lnTo>
                  <a:pt x="1021080" y="1090422"/>
                </a:lnTo>
                <a:lnTo>
                  <a:pt x="1033272" y="1095756"/>
                </a:lnTo>
                <a:close/>
              </a:path>
              <a:path w="4088129" h="1243329">
                <a:moveTo>
                  <a:pt x="1033272" y="1122426"/>
                </a:moveTo>
                <a:lnTo>
                  <a:pt x="1033272" y="1095756"/>
                </a:lnTo>
                <a:lnTo>
                  <a:pt x="1021080" y="1090422"/>
                </a:lnTo>
                <a:lnTo>
                  <a:pt x="1021080" y="1122426"/>
                </a:lnTo>
                <a:lnTo>
                  <a:pt x="1033272" y="1122426"/>
                </a:lnTo>
                <a:close/>
              </a:path>
              <a:path w="4088129" h="1243329">
                <a:moveTo>
                  <a:pt x="1252536" y="1090422"/>
                </a:moveTo>
                <a:lnTo>
                  <a:pt x="1028495" y="1090422"/>
                </a:lnTo>
                <a:lnTo>
                  <a:pt x="1033272" y="1095756"/>
                </a:lnTo>
                <a:lnTo>
                  <a:pt x="1033272" y="1122426"/>
                </a:lnTo>
                <a:lnTo>
                  <a:pt x="1249680" y="1122426"/>
                </a:lnTo>
                <a:lnTo>
                  <a:pt x="1249680" y="1102614"/>
                </a:lnTo>
                <a:lnTo>
                  <a:pt x="1252536" y="1090422"/>
                </a:lnTo>
                <a:close/>
              </a:path>
              <a:path w="4088129" h="1243329">
                <a:moveTo>
                  <a:pt x="1264920" y="1090422"/>
                </a:moveTo>
                <a:lnTo>
                  <a:pt x="1252536" y="1090422"/>
                </a:lnTo>
                <a:lnTo>
                  <a:pt x="1249680" y="1102614"/>
                </a:lnTo>
                <a:lnTo>
                  <a:pt x="1264920" y="1090422"/>
                </a:lnTo>
                <a:close/>
              </a:path>
              <a:path w="4088129" h="1243329">
                <a:moveTo>
                  <a:pt x="1264920" y="1122426"/>
                </a:moveTo>
                <a:lnTo>
                  <a:pt x="1264920" y="1090422"/>
                </a:lnTo>
                <a:lnTo>
                  <a:pt x="1249680" y="1102614"/>
                </a:lnTo>
                <a:lnTo>
                  <a:pt x="1249680" y="1122426"/>
                </a:lnTo>
                <a:lnTo>
                  <a:pt x="1264920" y="1122426"/>
                </a:lnTo>
                <a:close/>
              </a:path>
              <a:path w="4088129" h="1243329">
                <a:moveTo>
                  <a:pt x="1598357" y="1090422"/>
                </a:moveTo>
                <a:lnTo>
                  <a:pt x="1439418" y="973074"/>
                </a:lnTo>
                <a:lnTo>
                  <a:pt x="1438656" y="972312"/>
                </a:lnTo>
                <a:lnTo>
                  <a:pt x="1437894" y="972312"/>
                </a:lnTo>
                <a:lnTo>
                  <a:pt x="1437132" y="971550"/>
                </a:lnTo>
                <a:lnTo>
                  <a:pt x="1315212" y="909828"/>
                </a:lnTo>
                <a:lnTo>
                  <a:pt x="1310640" y="907542"/>
                </a:lnTo>
                <a:lnTo>
                  <a:pt x="1305306" y="907542"/>
                </a:lnTo>
                <a:lnTo>
                  <a:pt x="1300734" y="909828"/>
                </a:lnTo>
                <a:lnTo>
                  <a:pt x="1296924" y="911352"/>
                </a:lnTo>
                <a:lnTo>
                  <a:pt x="1293114" y="915162"/>
                </a:lnTo>
                <a:lnTo>
                  <a:pt x="1292352" y="920496"/>
                </a:lnTo>
                <a:lnTo>
                  <a:pt x="1252536" y="1090422"/>
                </a:lnTo>
                <a:lnTo>
                  <a:pt x="1264920" y="1090422"/>
                </a:lnTo>
                <a:lnTo>
                  <a:pt x="1264920" y="1122426"/>
                </a:lnTo>
                <a:lnTo>
                  <a:pt x="1272540" y="1122426"/>
                </a:lnTo>
                <a:lnTo>
                  <a:pt x="1278636" y="1117092"/>
                </a:lnTo>
                <a:lnTo>
                  <a:pt x="1280160" y="1110234"/>
                </a:lnTo>
                <a:lnTo>
                  <a:pt x="1300734" y="1022059"/>
                </a:lnTo>
                <a:lnTo>
                  <a:pt x="1300734" y="938022"/>
                </a:lnTo>
                <a:lnTo>
                  <a:pt x="1322832" y="927354"/>
                </a:lnTo>
                <a:lnTo>
                  <a:pt x="1322832" y="949209"/>
                </a:lnTo>
                <a:lnTo>
                  <a:pt x="1420368" y="998586"/>
                </a:lnTo>
                <a:lnTo>
                  <a:pt x="1420368" y="998220"/>
                </a:lnTo>
                <a:lnTo>
                  <a:pt x="1422654" y="999744"/>
                </a:lnTo>
                <a:lnTo>
                  <a:pt x="1422654" y="999918"/>
                </a:lnTo>
                <a:lnTo>
                  <a:pt x="1583436" y="1119378"/>
                </a:lnTo>
                <a:lnTo>
                  <a:pt x="1585722" y="1120902"/>
                </a:lnTo>
                <a:lnTo>
                  <a:pt x="1589532" y="1122426"/>
                </a:lnTo>
                <a:lnTo>
                  <a:pt x="1592580" y="1122426"/>
                </a:lnTo>
                <a:lnTo>
                  <a:pt x="1592580" y="1090422"/>
                </a:lnTo>
                <a:lnTo>
                  <a:pt x="1598357" y="1090422"/>
                </a:lnTo>
                <a:close/>
              </a:path>
              <a:path w="4088129" h="1243329">
                <a:moveTo>
                  <a:pt x="1322832" y="927354"/>
                </a:moveTo>
                <a:lnTo>
                  <a:pt x="1300734" y="938022"/>
                </a:lnTo>
                <a:lnTo>
                  <a:pt x="1318271" y="946900"/>
                </a:lnTo>
                <a:lnTo>
                  <a:pt x="1322832" y="927354"/>
                </a:lnTo>
                <a:close/>
              </a:path>
              <a:path w="4088129" h="1243329">
                <a:moveTo>
                  <a:pt x="1318271" y="946900"/>
                </a:moveTo>
                <a:lnTo>
                  <a:pt x="1300734" y="938022"/>
                </a:lnTo>
                <a:lnTo>
                  <a:pt x="1300734" y="1022059"/>
                </a:lnTo>
                <a:lnTo>
                  <a:pt x="1318271" y="946900"/>
                </a:lnTo>
                <a:close/>
              </a:path>
              <a:path w="4088129" h="1243329">
                <a:moveTo>
                  <a:pt x="1322832" y="949209"/>
                </a:moveTo>
                <a:lnTo>
                  <a:pt x="1322832" y="927354"/>
                </a:lnTo>
                <a:lnTo>
                  <a:pt x="1318271" y="946900"/>
                </a:lnTo>
                <a:lnTo>
                  <a:pt x="1322832" y="949209"/>
                </a:lnTo>
                <a:close/>
              </a:path>
              <a:path w="4088129" h="1243329">
                <a:moveTo>
                  <a:pt x="1422654" y="999744"/>
                </a:moveTo>
                <a:lnTo>
                  <a:pt x="1420368" y="998220"/>
                </a:lnTo>
                <a:lnTo>
                  <a:pt x="1421917" y="999370"/>
                </a:lnTo>
                <a:lnTo>
                  <a:pt x="1422654" y="999744"/>
                </a:lnTo>
                <a:close/>
              </a:path>
              <a:path w="4088129" h="1243329">
                <a:moveTo>
                  <a:pt x="1421917" y="999370"/>
                </a:moveTo>
                <a:lnTo>
                  <a:pt x="1420368" y="998220"/>
                </a:lnTo>
                <a:lnTo>
                  <a:pt x="1420368" y="998586"/>
                </a:lnTo>
                <a:lnTo>
                  <a:pt x="1421917" y="999370"/>
                </a:lnTo>
                <a:close/>
              </a:path>
              <a:path w="4088129" h="1243329">
                <a:moveTo>
                  <a:pt x="1422654" y="999918"/>
                </a:moveTo>
                <a:lnTo>
                  <a:pt x="1422654" y="999744"/>
                </a:lnTo>
                <a:lnTo>
                  <a:pt x="1421917" y="999370"/>
                </a:lnTo>
                <a:lnTo>
                  <a:pt x="1422654" y="999918"/>
                </a:lnTo>
                <a:close/>
              </a:path>
              <a:path w="4088129" h="1243329">
                <a:moveTo>
                  <a:pt x="1602486" y="1093470"/>
                </a:moveTo>
                <a:lnTo>
                  <a:pt x="1598357" y="1090422"/>
                </a:lnTo>
                <a:lnTo>
                  <a:pt x="1592580" y="1090422"/>
                </a:lnTo>
                <a:lnTo>
                  <a:pt x="1602486" y="1093470"/>
                </a:lnTo>
                <a:close/>
              </a:path>
              <a:path w="4088129" h="1243329">
                <a:moveTo>
                  <a:pt x="1602486" y="1122426"/>
                </a:moveTo>
                <a:lnTo>
                  <a:pt x="1602486" y="1093470"/>
                </a:lnTo>
                <a:lnTo>
                  <a:pt x="1592580" y="1090422"/>
                </a:lnTo>
                <a:lnTo>
                  <a:pt x="1592580" y="1122426"/>
                </a:lnTo>
                <a:lnTo>
                  <a:pt x="1602486" y="1122426"/>
                </a:lnTo>
                <a:close/>
              </a:path>
              <a:path w="4088129" h="1243329">
                <a:moveTo>
                  <a:pt x="1908289" y="1090422"/>
                </a:moveTo>
                <a:lnTo>
                  <a:pt x="1598357" y="1090422"/>
                </a:lnTo>
                <a:lnTo>
                  <a:pt x="1602486" y="1093470"/>
                </a:lnTo>
                <a:lnTo>
                  <a:pt x="1602486" y="1122426"/>
                </a:lnTo>
                <a:lnTo>
                  <a:pt x="1905000" y="1122426"/>
                </a:lnTo>
                <a:lnTo>
                  <a:pt x="1905000" y="1101852"/>
                </a:lnTo>
                <a:lnTo>
                  <a:pt x="1908289" y="1090422"/>
                </a:lnTo>
                <a:close/>
              </a:path>
              <a:path w="4088129" h="1243329">
                <a:moveTo>
                  <a:pt x="1920239" y="1090422"/>
                </a:moveTo>
                <a:lnTo>
                  <a:pt x="1908289" y="1090422"/>
                </a:lnTo>
                <a:lnTo>
                  <a:pt x="1905000" y="1101852"/>
                </a:lnTo>
                <a:lnTo>
                  <a:pt x="1920239" y="1090422"/>
                </a:lnTo>
                <a:close/>
              </a:path>
              <a:path w="4088129" h="1243329">
                <a:moveTo>
                  <a:pt x="1920239" y="1122426"/>
                </a:moveTo>
                <a:lnTo>
                  <a:pt x="1920239" y="1090422"/>
                </a:lnTo>
                <a:lnTo>
                  <a:pt x="1905000" y="1101852"/>
                </a:lnTo>
                <a:lnTo>
                  <a:pt x="1905000" y="1122426"/>
                </a:lnTo>
                <a:lnTo>
                  <a:pt x="1920239" y="1122426"/>
                </a:lnTo>
                <a:close/>
              </a:path>
              <a:path w="4088129" h="1243329">
                <a:moveTo>
                  <a:pt x="2832841" y="1210818"/>
                </a:moveTo>
                <a:lnTo>
                  <a:pt x="2792730" y="621030"/>
                </a:lnTo>
                <a:lnTo>
                  <a:pt x="2792730" y="619506"/>
                </a:lnTo>
                <a:lnTo>
                  <a:pt x="2791968" y="617982"/>
                </a:lnTo>
                <a:lnTo>
                  <a:pt x="2791968" y="616458"/>
                </a:lnTo>
                <a:lnTo>
                  <a:pt x="2667762" y="313181"/>
                </a:lnTo>
                <a:lnTo>
                  <a:pt x="2667000" y="310895"/>
                </a:lnTo>
                <a:lnTo>
                  <a:pt x="2666238" y="309372"/>
                </a:lnTo>
                <a:lnTo>
                  <a:pt x="2542032" y="185928"/>
                </a:lnTo>
                <a:lnTo>
                  <a:pt x="2540508" y="185165"/>
                </a:lnTo>
                <a:lnTo>
                  <a:pt x="2539746" y="184403"/>
                </a:lnTo>
                <a:lnTo>
                  <a:pt x="2337054" y="64008"/>
                </a:lnTo>
                <a:lnTo>
                  <a:pt x="2330196" y="60197"/>
                </a:lnTo>
                <a:lnTo>
                  <a:pt x="2321814" y="61721"/>
                </a:lnTo>
                <a:lnTo>
                  <a:pt x="2110740" y="308610"/>
                </a:lnTo>
                <a:lnTo>
                  <a:pt x="2026920" y="678180"/>
                </a:lnTo>
                <a:lnTo>
                  <a:pt x="1908289" y="1090422"/>
                </a:lnTo>
                <a:lnTo>
                  <a:pt x="1920239" y="1090422"/>
                </a:lnTo>
                <a:lnTo>
                  <a:pt x="1920239" y="1122426"/>
                </a:lnTo>
                <a:lnTo>
                  <a:pt x="1927098" y="1122426"/>
                </a:lnTo>
                <a:lnTo>
                  <a:pt x="1933956" y="1117854"/>
                </a:lnTo>
                <a:lnTo>
                  <a:pt x="1935480" y="1110996"/>
                </a:lnTo>
                <a:lnTo>
                  <a:pt x="2057400" y="687324"/>
                </a:lnTo>
                <a:lnTo>
                  <a:pt x="2135124" y="336099"/>
                </a:lnTo>
                <a:lnTo>
                  <a:pt x="2135124" y="329184"/>
                </a:lnTo>
                <a:lnTo>
                  <a:pt x="2138172" y="322326"/>
                </a:lnTo>
                <a:lnTo>
                  <a:pt x="2138172" y="325605"/>
                </a:lnTo>
                <a:lnTo>
                  <a:pt x="2321052" y="110890"/>
                </a:lnTo>
                <a:lnTo>
                  <a:pt x="2321052" y="91440"/>
                </a:lnTo>
                <a:lnTo>
                  <a:pt x="2340864" y="87630"/>
                </a:lnTo>
                <a:lnTo>
                  <a:pt x="2340864" y="103252"/>
                </a:lnTo>
                <a:lnTo>
                  <a:pt x="2519934" y="210018"/>
                </a:lnTo>
                <a:lnTo>
                  <a:pt x="2519934" y="209550"/>
                </a:lnTo>
                <a:lnTo>
                  <a:pt x="2522982" y="211835"/>
                </a:lnTo>
                <a:lnTo>
                  <a:pt x="2522982" y="212559"/>
                </a:lnTo>
                <a:lnTo>
                  <a:pt x="2638806" y="326936"/>
                </a:lnTo>
                <a:lnTo>
                  <a:pt x="2638806" y="324612"/>
                </a:lnTo>
                <a:lnTo>
                  <a:pt x="2641854" y="329945"/>
                </a:lnTo>
                <a:lnTo>
                  <a:pt x="2641854" y="332100"/>
                </a:lnTo>
                <a:lnTo>
                  <a:pt x="2761488" y="626015"/>
                </a:lnTo>
                <a:lnTo>
                  <a:pt x="2761488" y="623316"/>
                </a:lnTo>
                <a:lnTo>
                  <a:pt x="2762250" y="627888"/>
                </a:lnTo>
                <a:lnTo>
                  <a:pt x="2762250" y="634520"/>
                </a:lnTo>
                <a:lnTo>
                  <a:pt x="2802636" y="1228344"/>
                </a:lnTo>
                <a:lnTo>
                  <a:pt x="2802636" y="1236726"/>
                </a:lnTo>
                <a:lnTo>
                  <a:pt x="2809494" y="1242822"/>
                </a:lnTo>
                <a:lnTo>
                  <a:pt x="2817876" y="1242822"/>
                </a:lnTo>
                <a:lnTo>
                  <a:pt x="2817876" y="1210818"/>
                </a:lnTo>
                <a:lnTo>
                  <a:pt x="2832841" y="1210818"/>
                </a:lnTo>
                <a:close/>
              </a:path>
              <a:path w="4088129" h="1243329">
                <a:moveTo>
                  <a:pt x="2138172" y="322326"/>
                </a:moveTo>
                <a:lnTo>
                  <a:pt x="2135124" y="329184"/>
                </a:lnTo>
                <a:lnTo>
                  <a:pt x="2137191" y="326756"/>
                </a:lnTo>
                <a:lnTo>
                  <a:pt x="2138172" y="322326"/>
                </a:lnTo>
                <a:close/>
              </a:path>
              <a:path w="4088129" h="1243329">
                <a:moveTo>
                  <a:pt x="2137191" y="326756"/>
                </a:moveTo>
                <a:lnTo>
                  <a:pt x="2135124" y="329184"/>
                </a:lnTo>
                <a:lnTo>
                  <a:pt x="2135124" y="336099"/>
                </a:lnTo>
                <a:lnTo>
                  <a:pt x="2137191" y="326756"/>
                </a:lnTo>
                <a:close/>
              </a:path>
              <a:path w="4088129" h="1243329">
                <a:moveTo>
                  <a:pt x="2138172" y="325605"/>
                </a:moveTo>
                <a:lnTo>
                  <a:pt x="2138172" y="322326"/>
                </a:lnTo>
                <a:lnTo>
                  <a:pt x="2137191" y="326756"/>
                </a:lnTo>
                <a:lnTo>
                  <a:pt x="2138172" y="325605"/>
                </a:lnTo>
                <a:close/>
              </a:path>
              <a:path w="4088129" h="1243329">
                <a:moveTo>
                  <a:pt x="2340864" y="87630"/>
                </a:moveTo>
                <a:lnTo>
                  <a:pt x="2321052" y="91440"/>
                </a:lnTo>
                <a:lnTo>
                  <a:pt x="2332039" y="97990"/>
                </a:lnTo>
                <a:lnTo>
                  <a:pt x="2340864" y="87630"/>
                </a:lnTo>
                <a:close/>
              </a:path>
              <a:path w="4088129" h="1243329">
                <a:moveTo>
                  <a:pt x="2332039" y="97990"/>
                </a:moveTo>
                <a:lnTo>
                  <a:pt x="2321052" y="91440"/>
                </a:lnTo>
                <a:lnTo>
                  <a:pt x="2321052" y="110890"/>
                </a:lnTo>
                <a:lnTo>
                  <a:pt x="2332039" y="97990"/>
                </a:lnTo>
                <a:close/>
              </a:path>
              <a:path w="4088129" h="1243329">
                <a:moveTo>
                  <a:pt x="2340864" y="103252"/>
                </a:moveTo>
                <a:lnTo>
                  <a:pt x="2340864" y="87630"/>
                </a:lnTo>
                <a:lnTo>
                  <a:pt x="2332039" y="97990"/>
                </a:lnTo>
                <a:lnTo>
                  <a:pt x="2340864" y="103252"/>
                </a:lnTo>
                <a:close/>
              </a:path>
              <a:path w="4088129" h="1243329">
                <a:moveTo>
                  <a:pt x="2522982" y="211835"/>
                </a:moveTo>
                <a:lnTo>
                  <a:pt x="2519934" y="209550"/>
                </a:lnTo>
                <a:lnTo>
                  <a:pt x="2521131" y="210732"/>
                </a:lnTo>
                <a:lnTo>
                  <a:pt x="2522982" y="211835"/>
                </a:lnTo>
                <a:close/>
              </a:path>
              <a:path w="4088129" h="1243329">
                <a:moveTo>
                  <a:pt x="2521131" y="210732"/>
                </a:moveTo>
                <a:lnTo>
                  <a:pt x="2519934" y="209550"/>
                </a:lnTo>
                <a:lnTo>
                  <a:pt x="2519934" y="210018"/>
                </a:lnTo>
                <a:lnTo>
                  <a:pt x="2521131" y="210732"/>
                </a:lnTo>
                <a:close/>
              </a:path>
              <a:path w="4088129" h="1243329">
                <a:moveTo>
                  <a:pt x="2522982" y="212559"/>
                </a:moveTo>
                <a:lnTo>
                  <a:pt x="2522982" y="211835"/>
                </a:lnTo>
                <a:lnTo>
                  <a:pt x="2521131" y="210732"/>
                </a:lnTo>
                <a:lnTo>
                  <a:pt x="2522982" y="212559"/>
                </a:lnTo>
                <a:close/>
              </a:path>
              <a:path w="4088129" h="1243329">
                <a:moveTo>
                  <a:pt x="2641854" y="329945"/>
                </a:moveTo>
                <a:lnTo>
                  <a:pt x="2638806" y="324612"/>
                </a:lnTo>
                <a:lnTo>
                  <a:pt x="2640387" y="328498"/>
                </a:lnTo>
                <a:lnTo>
                  <a:pt x="2641854" y="329945"/>
                </a:lnTo>
                <a:close/>
              </a:path>
              <a:path w="4088129" h="1243329">
                <a:moveTo>
                  <a:pt x="2640387" y="328498"/>
                </a:moveTo>
                <a:lnTo>
                  <a:pt x="2638806" y="324612"/>
                </a:lnTo>
                <a:lnTo>
                  <a:pt x="2638806" y="326936"/>
                </a:lnTo>
                <a:lnTo>
                  <a:pt x="2640387" y="328498"/>
                </a:lnTo>
                <a:close/>
              </a:path>
              <a:path w="4088129" h="1243329">
                <a:moveTo>
                  <a:pt x="2641854" y="332100"/>
                </a:moveTo>
                <a:lnTo>
                  <a:pt x="2641854" y="329945"/>
                </a:lnTo>
                <a:lnTo>
                  <a:pt x="2640387" y="328498"/>
                </a:lnTo>
                <a:lnTo>
                  <a:pt x="2641854" y="332100"/>
                </a:lnTo>
                <a:close/>
              </a:path>
              <a:path w="4088129" h="1243329">
                <a:moveTo>
                  <a:pt x="2762250" y="627888"/>
                </a:moveTo>
                <a:lnTo>
                  <a:pt x="2761488" y="623316"/>
                </a:lnTo>
                <a:lnTo>
                  <a:pt x="2761708" y="626557"/>
                </a:lnTo>
                <a:lnTo>
                  <a:pt x="2762250" y="627888"/>
                </a:lnTo>
                <a:close/>
              </a:path>
              <a:path w="4088129" h="1243329">
                <a:moveTo>
                  <a:pt x="2761708" y="626557"/>
                </a:moveTo>
                <a:lnTo>
                  <a:pt x="2761488" y="623316"/>
                </a:lnTo>
                <a:lnTo>
                  <a:pt x="2761488" y="626015"/>
                </a:lnTo>
                <a:lnTo>
                  <a:pt x="2761708" y="626557"/>
                </a:lnTo>
                <a:close/>
              </a:path>
              <a:path w="4088129" h="1243329">
                <a:moveTo>
                  <a:pt x="2762250" y="634520"/>
                </a:moveTo>
                <a:lnTo>
                  <a:pt x="2762250" y="627888"/>
                </a:lnTo>
                <a:lnTo>
                  <a:pt x="2761708" y="626557"/>
                </a:lnTo>
                <a:lnTo>
                  <a:pt x="2762250" y="634520"/>
                </a:lnTo>
                <a:close/>
              </a:path>
              <a:path w="4088129" h="1243329">
                <a:moveTo>
                  <a:pt x="2833878" y="1226058"/>
                </a:moveTo>
                <a:lnTo>
                  <a:pt x="2832841" y="1210818"/>
                </a:lnTo>
                <a:lnTo>
                  <a:pt x="2817876" y="1210818"/>
                </a:lnTo>
                <a:lnTo>
                  <a:pt x="2833878" y="1226058"/>
                </a:lnTo>
                <a:close/>
              </a:path>
              <a:path w="4088129" h="1243329">
                <a:moveTo>
                  <a:pt x="2833878" y="1242822"/>
                </a:moveTo>
                <a:lnTo>
                  <a:pt x="2833878" y="1226058"/>
                </a:lnTo>
                <a:lnTo>
                  <a:pt x="2817876" y="1210818"/>
                </a:lnTo>
                <a:lnTo>
                  <a:pt x="2817876" y="1242822"/>
                </a:lnTo>
                <a:lnTo>
                  <a:pt x="2833878" y="1242822"/>
                </a:lnTo>
                <a:close/>
              </a:path>
              <a:path w="4088129" h="1243329">
                <a:moveTo>
                  <a:pt x="3014269" y="1210818"/>
                </a:moveTo>
                <a:lnTo>
                  <a:pt x="2832841" y="1210818"/>
                </a:lnTo>
                <a:lnTo>
                  <a:pt x="2833878" y="1226058"/>
                </a:lnTo>
                <a:lnTo>
                  <a:pt x="2833878" y="1242822"/>
                </a:lnTo>
                <a:lnTo>
                  <a:pt x="3009138" y="1242822"/>
                </a:lnTo>
                <a:lnTo>
                  <a:pt x="3009138" y="1218438"/>
                </a:lnTo>
                <a:lnTo>
                  <a:pt x="3014269" y="1210818"/>
                </a:lnTo>
                <a:close/>
              </a:path>
              <a:path w="4088129" h="1243329">
                <a:moveTo>
                  <a:pt x="3022092" y="1210818"/>
                </a:moveTo>
                <a:lnTo>
                  <a:pt x="3014269" y="1210818"/>
                </a:lnTo>
                <a:lnTo>
                  <a:pt x="3009138" y="1218438"/>
                </a:lnTo>
                <a:lnTo>
                  <a:pt x="3022092" y="1210818"/>
                </a:lnTo>
                <a:close/>
              </a:path>
              <a:path w="4088129" h="1243329">
                <a:moveTo>
                  <a:pt x="3022092" y="1242822"/>
                </a:moveTo>
                <a:lnTo>
                  <a:pt x="3022092" y="1210818"/>
                </a:lnTo>
                <a:lnTo>
                  <a:pt x="3009138" y="1218438"/>
                </a:lnTo>
                <a:lnTo>
                  <a:pt x="3009138" y="1242822"/>
                </a:lnTo>
                <a:lnTo>
                  <a:pt x="3022092" y="1242822"/>
                </a:lnTo>
                <a:close/>
              </a:path>
              <a:path w="4088129" h="1243329">
                <a:moveTo>
                  <a:pt x="3211733" y="917568"/>
                </a:moveTo>
                <a:lnTo>
                  <a:pt x="3014269" y="1210818"/>
                </a:lnTo>
                <a:lnTo>
                  <a:pt x="3022092" y="1210818"/>
                </a:lnTo>
                <a:lnTo>
                  <a:pt x="3022092" y="1242822"/>
                </a:lnTo>
                <a:lnTo>
                  <a:pt x="3027426" y="1242822"/>
                </a:lnTo>
                <a:lnTo>
                  <a:pt x="3032760" y="1240536"/>
                </a:lnTo>
                <a:lnTo>
                  <a:pt x="3211068" y="975689"/>
                </a:lnTo>
                <a:lnTo>
                  <a:pt x="3211068" y="920495"/>
                </a:lnTo>
                <a:lnTo>
                  <a:pt x="3211733" y="917568"/>
                </a:lnTo>
                <a:close/>
              </a:path>
              <a:path w="4088129" h="1243329">
                <a:moveTo>
                  <a:pt x="3213354" y="915162"/>
                </a:moveTo>
                <a:lnTo>
                  <a:pt x="3211733" y="917568"/>
                </a:lnTo>
                <a:lnTo>
                  <a:pt x="3211068" y="920495"/>
                </a:lnTo>
                <a:lnTo>
                  <a:pt x="3213354" y="915162"/>
                </a:lnTo>
                <a:close/>
              </a:path>
              <a:path w="4088129" h="1243329">
                <a:moveTo>
                  <a:pt x="3213354" y="972294"/>
                </a:moveTo>
                <a:lnTo>
                  <a:pt x="3213354" y="915162"/>
                </a:lnTo>
                <a:lnTo>
                  <a:pt x="3211068" y="920495"/>
                </a:lnTo>
                <a:lnTo>
                  <a:pt x="3211068" y="975689"/>
                </a:lnTo>
                <a:lnTo>
                  <a:pt x="3213354" y="972294"/>
                </a:lnTo>
                <a:close/>
              </a:path>
              <a:path w="4088129" h="1243329">
                <a:moveTo>
                  <a:pt x="4088129" y="182880"/>
                </a:moveTo>
                <a:lnTo>
                  <a:pt x="3801617" y="122681"/>
                </a:lnTo>
                <a:lnTo>
                  <a:pt x="3799332" y="121919"/>
                </a:lnTo>
                <a:lnTo>
                  <a:pt x="3797046" y="121919"/>
                </a:lnTo>
                <a:lnTo>
                  <a:pt x="3794760" y="122681"/>
                </a:lnTo>
                <a:lnTo>
                  <a:pt x="3508248" y="182880"/>
                </a:lnTo>
                <a:lnTo>
                  <a:pt x="3503676" y="184403"/>
                </a:lnTo>
                <a:lnTo>
                  <a:pt x="3502152" y="185928"/>
                </a:lnTo>
                <a:lnTo>
                  <a:pt x="3421379" y="246125"/>
                </a:lnTo>
                <a:lnTo>
                  <a:pt x="3419094" y="247650"/>
                </a:lnTo>
                <a:lnTo>
                  <a:pt x="3416808" y="249935"/>
                </a:lnTo>
                <a:lnTo>
                  <a:pt x="3416046" y="252984"/>
                </a:lnTo>
                <a:lnTo>
                  <a:pt x="3294126" y="556260"/>
                </a:lnTo>
                <a:lnTo>
                  <a:pt x="3294126" y="557022"/>
                </a:lnTo>
                <a:lnTo>
                  <a:pt x="3293364" y="557784"/>
                </a:lnTo>
                <a:lnTo>
                  <a:pt x="3293364" y="558546"/>
                </a:lnTo>
                <a:lnTo>
                  <a:pt x="3211733" y="917568"/>
                </a:lnTo>
                <a:lnTo>
                  <a:pt x="3213354" y="915162"/>
                </a:lnTo>
                <a:lnTo>
                  <a:pt x="3213354" y="972294"/>
                </a:lnTo>
                <a:lnTo>
                  <a:pt x="3240024" y="932688"/>
                </a:lnTo>
                <a:lnTo>
                  <a:pt x="3241548" y="929640"/>
                </a:lnTo>
                <a:lnTo>
                  <a:pt x="3242310" y="927354"/>
                </a:lnTo>
                <a:lnTo>
                  <a:pt x="3323844" y="568755"/>
                </a:lnTo>
                <a:lnTo>
                  <a:pt x="3323844" y="567690"/>
                </a:lnTo>
                <a:lnTo>
                  <a:pt x="3324605" y="565404"/>
                </a:lnTo>
                <a:lnTo>
                  <a:pt x="3324605" y="565794"/>
                </a:lnTo>
                <a:lnTo>
                  <a:pt x="3440429" y="277682"/>
                </a:lnTo>
                <a:lnTo>
                  <a:pt x="3440429" y="271272"/>
                </a:lnTo>
                <a:lnTo>
                  <a:pt x="3445764" y="264413"/>
                </a:lnTo>
                <a:lnTo>
                  <a:pt x="3445764" y="267296"/>
                </a:lnTo>
                <a:lnTo>
                  <a:pt x="3515105" y="215617"/>
                </a:lnTo>
                <a:lnTo>
                  <a:pt x="3515105" y="214122"/>
                </a:lnTo>
                <a:lnTo>
                  <a:pt x="3521202" y="211074"/>
                </a:lnTo>
                <a:lnTo>
                  <a:pt x="3521202" y="212841"/>
                </a:lnTo>
                <a:lnTo>
                  <a:pt x="3794760" y="155364"/>
                </a:lnTo>
                <a:lnTo>
                  <a:pt x="3794760" y="153924"/>
                </a:lnTo>
                <a:lnTo>
                  <a:pt x="3801617" y="153924"/>
                </a:lnTo>
                <a:lnTo>
                  <a:pt x="3801617" y="155364"/>
                </a:lnTo>
                <a:lnTo>
                  <a:pt x="4081272" y="214122"/>
                </a:lnTo>
                <a:lnTo>
                  <a:pt x="4088129" y="182880"/>
                </a:lnTo>
                <a:close/>
              </a:path>
              <a:path w="4088129" h="1243329">
                <a:moveTo>
                  <a:pt x="3324605" y="565404"/>
                </a:moveTo>
                <a:lnTo>
                  <a:pt x="3323844" y="567690"/>
                </a:lnTo>
                <a:lnTo>
                  <a:pt x="3324401" y="566302"/>
                </a:lnTo>
                <a:lnTo>
                  <a:pt x="3324605" y="565404"/>
                </a:lnTo>
                <a:close/>
              </a:path>
              <a:path w="4088129" h="1243329">
                <a:moveTo>
                  <a:pt x="3324401" y="566302"/>
                </a:moveTo>
                <a:lnTo>
                  <a:pt x="3323844" y="567690"/>
                </a:lnTo>
                <a:lnTo>
                  <a:pt x="3323844" y="568755"/>
                </a:lnTo>
                <a:lnTo>
                  <a:pt x="3324401" y="566302"/>
                </a:lnTo>
                <a:close/>
              </a:path>
              <a:path w="4088129" h="1243329">
                <a:moveTo>
                  <a:pt x="3324605" y="565794"/>
                </a:moveTo>
                <a:lnTo>
                  <a:pt x="3324605" y="565404"/>
                </a:lnTo>
                <a:lnTo>
                  <a:pt x="3324401" y="566302"/>
                </a:lnTo>
                <a:lnTo>
                  <a:pt x="3324605" y="565794"/>
                </a:lnTo>
                <a:close/>
              </a:path>
              <a:path w="4088129" h="1243329">
                <a:moveTo>
                  <a:pt x="3445764" y="264413"/>
                </a:moveTo>
                <a:lnTo>
                  <a:pt x="3440429" y="271272"/>
                </a:lnTo>
                <a:lnTo>
                  <a:pt x="3444109" y="268529"/>
                </a:lnTo>
                <a:lnTo>
                  <a:pt x="3445764" y="264413"/>
                </a:lnTo>
                <a:close/>
              </a:path>
              <a:path w="4088129" h="1243329">
                <a:moveTo>
                  <a:pt x="3444109" y="268529"/>
                </a:moveTo>
                <a:lnTo>
                  <a:pt x="3440429" y="271272"/>
                </a:lnTo>
                <a:lnTo>
                  <a:pt x="3440429" y="277682"/>
                </a:lnTo>
                <a:lnTo>
                  <a:pt x="3444109" y="268529"/>
                </a:lnTo>
                <a:close/>
              </a:path>
              <a:path w="4088129" h="1243329">
                <a:moveTo>
                  <a:pt x="3445764" y="267296"/>
                </a:moveTo>
                <a:lnTo>
                  <a:pt x="3445764" y="264413"/>
                </a:lnTo>
                <a:lnTo>
                  <a:pt x="3444109" y="268529"/>
                </a:lnTo>
                <a:lnTo>
                  <a:pt x="3445764" y="267296"/>
                </a:lnTo>
                <a:close/>
              </a:path>
              <a:path w="4088129" h="1243329">
                <a:moveTo>
                  <a:pt x="3521202" y="211074"/>
                </a:moveTo>
                <a:lnTo>
                  <a:pt x="3515105" y="214122"/>
                </a:lnTo>
                <a:lnTo>
                  <a:pt x="3517899" y="213534"/>
                </a:lnTo>
                <a:lnTo>
                  <a:pt x="3521202" y="211074"/>
                </a:lnTo>
                <a:close/>
              </a:path>
              <a:path w="4088129" h="1243329">
                <a:moveTo>
                  <a:pt x="3517899" y="213534"/>
                </a:moveTo>
                <a:lnTo>
                  <a:pt x="3515105" y="214122"/>
                </a:lnTo>
                <a:lnTo>
                  <a:pt x="3515105" y="215617"/>
                </a:lnTo>
                <a:lnTo>
                  <a:pt x="3517899" y="213534"/>
                </a:lnTo>
                <a:close/>
              </a:path>
              <a:path w="4088129" h="1243329">
                <a:moveTo>
                  <a:pt x="3521202" y="212841"/>
                </a:moveTo>
                <a:lnTo>
                  <a:pt x="3521202" y="211074"/>
                </a:lnTo>
                <a:lnTo>
                  <a:pt x="3517899" y="213534"/>
                </a:lnTo>
                <a:lnTo>
                  <a:pt x="3521202" y="212841"/>
                </a:lnTo>
                <a:close/>
              </a:path>
              <a:path w="4088129" h="1243329">
                <a:moveTo>
                  <a:pt x="3801617" y="153924"/>
                </a:moveTo>
                <a:lnTo>
                  <a:pt x="3794760" y="153924"/>
                </a:lnTo>
                <a:lnTo>
                  <a:pt x="3798189" y="154644"/>
                </a:lnTo>
                <a:lnTo>
                  <a:pt x="3801617" y="153924"/>
                </a:lnTo>
                <a:close/>
              </a:path>
              <a:path w="4088129" h="1243329">
                <a:moveTo>
                  <a:pt x="3798189" y="154644"/>
                </a:moveTo>
                <a:lnTo>
                  <a:pt x="3794760" y="153924"/>
                </a:lnTo>
                <a:lnTo>
                  <a:pt x="3794760" y="155364"/>
                </a:lnTo>
                <a:lnTo>
                  <a:pt x="3798189" y="154644"/>
                </a:lnTo>
                <a:close/>
              </a:path>
              <a:path w="4088129" h="1243329">
                <a:moveTo>
                  <a:pt x="3801617" y="155364"/>
                </a:moveTo>
                <a:lnTo>
                  <a:pt x="3801617" y="153924"/>
                </a:lnTo>
                <a:lnTo>
                  <a:pt x="3798189" y="154644"/>
                </a:lnTo>
                <a:lnTo>
                  <a:pt x="3801617" y="15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665491D-9B0C-433B-AEEE-434022C7F498}"/>
              </a:ext>
            </a:extLst>
          </p:cNvPr>
          <p:cNvSpPr/>
          <p:nvPr/>
        </p:nvSpPr>
        <p:spPr>
          <a:xfrm>
            <a:off x="2501101" y="4101785"/>
            <a:ext cx="4240730" cy="71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E3EC2E2-543D-4C2C-8DA1-357F5150DF36}"/>
              </a:ext>
            </a:extLst>
          </p:cNvPr>
          <p:cNvSpPr/>
          <p:nvPr/>
        </p:nvSpPr>
        <p:spPr>
          <a:xfrm>
            <a:off x="2505460" y="4113275"/>
            <a:ext cx="4164329" cy="636270"/>
          </a:xfrm>
          <a:custGeom>
            <a:avLst/>
            <a:gdLst/>
            <a:ahLst/>
            <a:cxnLst/>
            <a:rect l="l" t="t" r="r" b="b"/>
            <a:pathLst>
              <a:path w="4164329" h="636270">
                <a:moveTo>
                  <a:pt x="342900" y="604265"/>
                </a:moveTo>
                <a:lnTo>
                  <a:pt x="0" y="604265"/>
                </a:lnTo>
                <a:lnTo>
                  <a:pt x="0" y="636269"/>
                </a:lnTo>
                <a:lnTo>
                  <a:pt x="326898" y="636269"/>
                </a:lnTo>
                <a:lnTo>
                  <a:pt x="326898" y="620267"/>
                </a:lnTo>
                <a:lnTo>
                  <a:pt x="342900" y="604265"/>
                </a:lnTo>
                <a:close/>
              </a:path>
              <a:path w="4164329" h="636270">
                <a:moveTo>
                  <a:pt x="842772" y="604265"/>
                </a:moveTo>
                <a:lnTo>
                  <a:pt x="842772" y="6857"/>
                </a:lnTo>
                <a:lnTo>
                  <a:pt x="835913" y="0"/>
                </a:lnTo>
                <a:lnTo>
                  <a:pt x="333755" y="0"/>
                </a:lnTo>
                <a:lnTo>
                  <a:pt x="326897" y="6857"/>
                </a:lnTo>
                <a:lnTo>
                  <a:pt x="326898" y="604265"/>
                </a:lnTo>
                <a:lnTo>
                  <a:pt x="342900" y="604265"/>
                </a:lnTo>
                <a:lnTo>
                  <a:pt x="342899" y="31241"/>
                </a:lnTo>
                <a:lnTo>
                  <a:pt x="358902" y="15239"/>
                </a:lnTo>
                <a:lnTo>
                  <a:pt x="358902" y="31241"/>
                </a:lnTo>
                <a:lnTo>
                  <a:pt x="810768" y="31241"/>
                </a:lnTo>
                <a:lnTo>
                  <a:pt x="810768" y="15239"/>
                </a:lnTo>
                <a:lnTo>
                  <a:pt x="826769" y="31241"/>
                </a:lnTo>
                <a:lnTo>
                  <a:pt x="826769" y="604265"/>
                </a:lnTo>
                <a:lnTo>
                  <a:pt x="842772" y="604265"/>
                </a:lnTo>
                <a:close/>
              </a:path>
              <a:path w="4164329" h="636270">
                <a:moveTo>
                  <a:pt x="358902" y="629411"/>
                </a:moveTo>
                <a:lnTo>
                  <a:pt x="358902" y="31241"/>
                </a:lnTo>
                <a:lnTo>
                  <a:pt x="342899" y="31241"/>
                </a:lnTo>
                <a:lnTo>
                  <a:pt x="342900" y="604265"/>
                </a:lnTo>
                <a:lnTo>
                  <a:pt x="326898" y="620267"/>
                </a:lnTo>
                <a:lnTo>
                  <a:pt x="326898" y="636269"/>
                </a:lnTo>
                <a:lnTo>
                  <a:pt x="351282" y="636269"/>
                </a:lnTo>
                <a:lnTo>
                  <a:pt x="358902" y="629411"/>
                </a:lnTo>
                <a:close/>
              </a:path>
              <a:path w="4164329" h="636270">
                <a:moveTo>
                  <a:pt x="358902" y="31241"/>
                </a:moveTo>
                <a:lnTo>
                  <a:pt x="358902" y="15239"/>
                </a:lnTo>
                <a:lnTo>
                  <a:pt x="342899" y="31241"/>
                </a:lnTo>
                <a:lnTo>
                  <a:pt x="358902" y="31241"/>
                </a:lnTo>
                <a:close/>
              </a:path>
              <a:path w="4164329" h="636270">
                <a:moveTo>
                  <a:pt x="826769" y="31241"/>
                </a:moveTo>
                <a:lnTo>
                  <a:pt x="810768" y="15239"/>
                </a:lnTo>
                <a:lnTo>
                  <a:pt x="810768" y="31241"/>
                </a:lnTo>
                <a:lnTo>
                  <a:pt x="826769" y="31241"/>
                </a:lnTo>
                <a:close/>
              </a:path>
              <a:path w="4164329" h="636270">
                <a:moveTo>
                  <a:pt x="842772" y="636269"/>
                </a:moveTo>
                <a:lnTo>
                  <a:pt x="842772" y="620267"/>
                </a:lnTo>
                <a:lnTo>
                  <a:pt x="826769" y="604265"/>
                </a:lnTo>
                <a:lnTo>
                  <a:pt x="826769" y="31241"/>
                </a:lnTo>
                <a:lnTo>
                  <a:pt x="810768" y="31241"/>
                </a:lnTo>
                <a:lnTo>
                  <a:pt x="810768" y="629411"/>
                </a:lnTo>
                <a:lnTo>
                  <a:pt x="818388" y="636269"/>
                </a:lnTo>
                <a:lnTo>
                  <a:pt x="842772" y="636269"/>
                </a:lnTo>
                <a:close/>
              </a:path>
              <a:path w="4164329" h="636270">
                <a:moveTo>
                  <a:pt x="2092452" y="604265"/>
                </a:moveTo>
                <a:lnTo>
                  <a:pt x="826769" y="604265"/>
                </a:lnTo>
                <a:lnTo>
                  <a:pt x="842772" y="620267"/>
                </a:lnTo>
                <a:lnTo>
                  <a:pt x="842772" y="636269"/>
                </a:lnTo>
                <a:lnTo>
                  <a:pt x="2076450" y="636269"/>
                </a:lnTo>
                <a:lnTo>
                  <a:pt x="2076450" y="620267"/>
                </a:lnTo>
                <a:lnTo>
                  <a:pt x="2092452" y="604265"/>
                </a:lnTo>
                <a:close/>
              </a:path>
              <a:path w="4164329" h="636270">
                <a:moveTo>
                  <a:pt x="2788794" y="604265"/>
                </a:moveTo>
                <a:lnTo>
                  <a:pt x="2784348" y="38861"/>
                </a:lnTo>
                <a:lnTo>
                  <a:pt x="2784348" y="30479"/>
                </a:lnTo>
                <a:lnTo>
                  <a:pt x="2777490" y="23621"/>
                </a:lnTo>
                <a:lnTo>
                  <a:pt x="2083308" y="23621"/>
                </a:lnTo>
                <a:lnTo>
                  <a:pt x="2076450" y="30479"/>
                </a:lnTo>
                <a:lnTo>
                  <a:pt x="2076450" y="604265"/>
                </a:lnTo>
                <a:lnTo>
                  <a:pt x="2092452" y="604265"/>
                </a:lnTo>
                <a:lnTo>
                  <a:pt x="2092452" y="54863"/>
                </a:lnTo>
                <a:lnTo>
                  <a:pt x="2107692" y="39623"/>
                </a:lnTo>
                <a:lnTo>
                  <a:pt x="2107692" y="54863"/>
                </a:lnTo>
                <a:lnTo>
                  <a:pt x="2752344" y="54863"/>
                </a:lnTo>
                <a:lnTo>
                  <a:pt x="2752344" y="39623"/>
                </a:lnTo>
                <a:lnTo>
                  <a:pt x="2768346" y="54863"/>
                </a:lnTo>
                <a:lnTo>
                  <a:pt x="2768346" y="636269"/>
                </a:lnTo>
                <a:lnTo>
                  <a:pt x="2772918" y="636269"/>
                </a:lnTo>
                <a:lnTo>
                  <a:pt x="2772918" y="604265"/>
                </a:lnTo>
                <a:lnTo>
                  <a:pt x="2788794" y="604265"/>
                </a:lnTo>
                <a:close/>
              </a:path>
              <a:path w="4164329" h="636270">
                <a:moveTo>
                  <a:pt x="2107692" y="629411"/>
                </a:moveTo>
                <a:lnTo>
                  <a:pt x="2107692" y="54863"/>
                </a:lnTo>
                <a:lnTo>
                  <a:pt x="2092452" y="54863"/>
                </a:lnTo>
                <a:lnTo>
                  <a:pt x="2092452" y="604265"/>
                </a:lnTo>
                <a:lnTo>
                  <a:pt x="2076450" y="620267"/>
                </a:lnTo>
                <a:lnTo>
                  <a:pt x="2076450" y="636269"/>
                </a:lnTo>
                <a:lnTo>
                  <a:pt x="2100834" y="636269"/>
                </a:lnTo>
                <a:lnTo>
                  <a:pt x="2107692" y="629411"/>
                </a:lnTo>
                <a:close/>
              </a:path>
              <a:path w="4164329" h="636270">
                <a:moveTo>
                  <a:pt x="2107692" y="54863"/>
                </a:moveTo>
                <a:lnTo>
                  <a:pt x="2107692" y="39623"/>
                </a:lnTo>
                <a:lnTo>
                  <a:pt x="2092452" y="54863"/>
                </a:lnTo>
                <a:lnTo>
                  <a:pt x="2107692" y="54863"/>
                </a:lnTo>
                <a:close/>
              </a:path>
              <a:path w="4164329" h="636270">
                <a:moveTo>
                  <a:pt x="2768346" y="54863"/>
                </a:moveTo>
                <a:lnTo>
                  <a:pt x="2752344" y="39623"/>
                </a:lnTo>
                <a:lnTo>
                  <a:pt x="2752484" y="54863"/>
                </a:lnTo>
                <a:lnTo>
                  <a:pt x="2768346" y="54863"/>
                </a:lnTo>
                <a:close/>
              </a:path>
              <a:path w="4164329" h="636270">
                <a:moveTo>
                  <a:pt x="2752484" y="54863"/>
                </a:moveTo>
                <a:lnTo>
                  <a:pt x="2752344" y="39623"/>
                </a:lnTo>
                <a:lnTo>
                  <a:pt x="2752344" y="54863"/>
                </a:lnTo>
                <a:lnTo>
                  <a:pt x="2752484" y="54863"/>
                </a:lnTo>
                <a:close/>
              </a:path>
              <a:path w="4164329" h="636270">
                <a:moveTo>
                  <a:pt x="2768346" y="636269"/>
                </a:moveTo>
                <a:lnTo>
                  <a:pt x="2768346" y="54863"/>
                </a:lnTo>
                <a:lnTo>
                  <a:pt x="2752484" y="54863"/>
                </a:lnTo>
                <a:lnTo>
                  <a:pt x="2757678" y="629411"/>
                </a:lnTo>
                <a:lnTo>
                  <a:pt x="2764536" y="636269"/>
                </a:lnTo>
                <a:lnTo>
                  <a:pt x="2768346" y="636269"/>
                </a:lnTo>
                <a:close/>
              </a:path>
              <a:path w="4164329" h="636270">
                <a:moveTo>
                  <a:pt x="2788920" y="620267"/>
                </a:moveTo>
                <a:lnTo>
                  <a:pt x="2788794" y="604265"/>
                </a:lnTo>
                <a:lnTo>
                  <a:pt x="2772918" y="604265"/>
                </a:lnTo>
                <a:lnTo>
                  <a:pt x="2788920" y="620267"/>
                </a:lnTo>
                <a:close/>
              </a:path>
              <a:path w="4164329" h="636270">
                <a:moveTo>
                  <a:pt x="2788920" y="636269"/>
                </a:moveTo>
                <a:lnTo>
                  <a:pt x="2788920" y="620267"/>
                </a:lnTo>
                <a:lnTo>
                  <a:pt x="2772918" y="604265"/>
                </a:lnTo>
                <a:lnTo>
                  <a:pt x="2772918" y="636269"/>
                </a:lnTo>
                <a:lnTo>
                  <a:pt x="2788920" y="636269"/>
                </a:lnTo>
                <a:close/>
              </a:path>
              <a:path w="4164329" h="636270">
                <a:moveTo>
                  <a:pt x="3406902" y="604265"/>
                </a:moveTo>
                <a:lnTo>
                  <a:pt x="2788794" y="604265"/>
                </a:lnTo>
                <a:lnTo>
                  <a:pt x="2788920" y="636269"/>
                </a:lnTo>
                <a:lnTo>
                  <a:pt x="3390900" y="636269"/>
                </a:lnTo>
                <a:lnTo>
                  <a:pt x="3390900" y="620267"/>
                </a:lnTo>
                <a:lnTo>
                  <a:pt x="3406902" y="604265"/>
                </a:lnTo>
                <a:close/>
              </a:path>
              <a:path w="4164329" h="636270">
                <a:moveTo>
                  <a:pt x="4164329" y="26669"/>
                </a:moveTo>
                <a:lnTo>
                  <a:pt x="3422141" y="23683"/>
                </a:lnTo>
                <a:lnTo>
                  <a:pt x="3402329" y="23621"/>
                </a:lnTo>
                <a:lnTo>
                  <a:pt x="3398520" y="25145"/>
                </a:lnTo>
                <a:lnTo>
                  <a:pt x="3392424" y="31241"/>
                </a:lnTo>
                <a:lnTo>
                  <a:pt x="3390900" y="35051"/>
                </a:lnTo>
                <a:lnTo>
                  <a:pt x="3390900" y="604265"/>
                </a:lnTo>
                <a:lnTo>
                  <a:pt x="3406902" y="604265"/>
                </a:lnTo>
                <a:lnTo>
                  <a:pt x="3406902" y="54863"/>
                </a:lnTo>
                <a:lnTo>
                  <a:pt x="3422141" y="39623"/>
                </a:lnTo>
                <a:lnTo>
                  <a:pt x="3422141" y="54940"/>
                </a:lnTo>
                <a:lnTo>
                  <a:pt x="4163567" y="58673"/>
                </a:lnTo>
                <a:lnTo>
                  <a:pt x="4164329" y="26669"/>
                </a:lnTo>
                <a:close/>
              </a:path>
              <a:path w="4164329" h="636270">
                <a:moveTo>
                  <a:pt x="3422141" y="629411"/>
                </a:moveTo>
                <a:lnTo>
                  <a:pt x="3422141" y="54940"/>
                </a:lnTo>
                <a:lnTo>
                  <a:pt x="3406902" y="54863"/>
                </a:lnTo>
                <a:lnTo>
                  <a:pt x="3406902" y="604265"/>
                </a:lnTo>
                <a:lnTo>
                  <a:pt x="3390900" y="620267"/>
                </a:lnTo>
                <a:lnTo>
                  <a:pt x="3390900" y="636269"/>
                </a:lnTo>
                <a:lnTo>
                  <a:pt x="3415284" y="636269"/>
                </a:lnTo>
                <a:lnTo>
                  <a:pt x="3422141" y="629411"/>
                </a:lnTo>
                <a:close/>
              </a:path>
              <a:path w="4164329" h="636270">
                <a:moveTo>
                  <a:pt x="3422141" y="54940"/>
                </a:moveTo>
                <a:lnTo>
                  <a:pt x="3422141" y="39623"/>
                </a:lnTo>
                <a:lnTo>
                  <a:pt x="3406902" y="54863"/>
                </a:lnTo>
                <a:lnTo>
                  <a:pt x="3422141" y="54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F82A054-431C-4E27-938C-DAB7395C06DA}"/>
              </a:ext>
            </a:extLst>
          </p:cNvPr>
          <p:cNvSpPr/>
          <p:nvPr/>
        </p:nvSpPr>
        <p:spPr>
          <a:xfrm>
            <a:off x="2538505" y="5402173"/>
            <a:ext cx="4227711" cy="620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5B71C507-84C3-4114-BBBE-A9BDC87C9C22}"/>
              </a:ext>
            </a:extLst>
          </p:cNvPr>
          <p:cNvSpPr/>
          <p:nvPr/>
        </p:nvSpPr>
        <p:spPr>
          <a:xfrm>
            <a:off x="2549656" y="5419343"/>
            <a:ext cx="4147185" cy="530860"/>
          </a:xfrm>
          <a:custGeom>
            <a:avLst/>
            <a:gdLst/>
            <a:ahLst/>
            <a:cxnLst/>
            <a:rect l="l" t="t" r="r" b="b"/>
            <a:pathLst>
              <a:path w="4147184" h="530860">
                <a:moveTo>
                  <a:pt x="471678" y="484632"/>
                </a:moveTo>
                <a:lnTo>
                  <a:pt x="0" y="484632"/>
                </a:lnTo>
                <a:lnTo>
                  <a:pt x="0" y="515874"/>
                </a:lnTo>
                <a:lnTo>
                  <a:pt x="455676" y="515874"/>
                </a:lnTo>
                <a:lnTo>
                  <a:pt x="455676" y="499872"/>
                </a:lnTo>
                <a:lnTo>
                  <a:pt x="471678" y="484632"/>
                </a:lnTo>
                <a:close/>
              </a:path>
              <a:path w="4147184" h="530860">
                <a:moveTo>
                  <a:pt x="1524000" y="16764"/>
                </a:moveTo>
                <a:lnTo>
                  <a:pt x="1524000" y="12192"/>
                </a:lnTo>
                <a:lnTo>
                  <a:pt x="1522476" y="8382"/>
                </a:lnTo>
                <a:lnTo>
                  <a:pt x="1519428" y="4572"/>
                </a:lnTo>
                <a:lnTo>
                  <a:pt x="1516380" y="1524"/>
                </a:lnTo>
                <a:lnTo>
                  <a:pt x="1512570" y="0"/>
                </a:lnTo>
                <a:lnTo>
                  <a:pt x="462534" y="0"/>
                </a:lnTo>
                <a:lnTo>
                  <a:pt x="455676" y="6858"/>
                </a:lnTo>
                <a:lnTo>
                  <a:pt x="455676" y="484632"/>
                </a:lnTo>
                <a:lnTo>
                  <a:pt x="471678" y="484632"/>
                </a:lnTo>
                <a:lnTo>
                  <a:pt x="471678" y="32004"/>
                </a:lnTo>
                <a:lnTo>
                  <a:pt x="487679" y="16002"/>
                </a:lnTo>
                <a:lnTo>
                  <a:pt x="487679" y="32004"/>
                </a:lnTo>
                <a:lnTo>
                  <a:pt x="1491483" y="32004"/>
                </a:lnTo>
                <a:lnTo>
                  <a:pt x="1491996" y="15240"/>
                </a:lnTo>
                <a:lnTo>
                  <a:pt x="1507998" y="32004"/>
                </a:lnTo>
                <a:lnTo>
                  <a:pt x="1507998" y="498348"/>
                </a:lnTo>
                <a:lnTo>
                  <a:pt x="1508536" y="498348"/>
                </a:lnTo>
                <a:lnTo>
                  <a:pt x="1524000" y="16764"/>
                </a:lnTo>
                <a:close/>
              </a:path>
              <a:path w="4147184" h="530860">
                <a:moveTo>
                  <a:pt x="487679" y="509016"/>
                </a:moveTo>
                <a:lnTo>
                  <a:pt x="487679" y="32004"/>
                </a:lnTo>
                <a:lnTo>
                  <a:pt x="471678" y="32004"/>
                </a:lnTo>
                <a:lnTo>
                  <a:pt x="471678" y="484632"/>
                </a:lnTo>
                <a:lnTo>
                  <a:pt x="455676" y="499872"/>
                </a:lnTo>
                <a:lnTo>
                  <a:pt x="455676" y="515874"/>
                </a:lnTo>
                <a:lnTo>
                  <a:pt x="480059" y="515874"/>
                </a:lnTo>
                <a:lnTo>
                  <a:pt x="487679" y="509016"/>
                </a:lnTo>
                <a:close/>
              </a:path>
              <a:path w="4147184" h="530860">
                <a:moveTo>
                  <a:pt x="487679" y="32004"/>
                </a:moveTo>
                <a:lnTo>
                  <a:pt x="487679" y="16002"/>
                </a:lnTo>
                <a:lnTo>
                  <a:pt x="471678" y="32004"/>
                </a:lnTo>
                <a:lnTo>
                  <a:pt x="487679" y="32004"/>
                </a:lnTo>
                <a:close/>
              </a:path>
              <a:path w="4147184" h="530860">
                <a:moveTo>
                  <a:pt x="1507998" y="498348"/>
                </a:moveTo>
                <a:lnTo>
                  <a:pt x="1507998" y="32004"/>
                </a:lnTo>
                <a:lnTo>
                  <a:pt x="1491483" y="32004"/>
                </a:lnTo>
                <a:lnTo>
                  <a:pt x="1476756" y="513588"/>
                </a:lnTo>
                <a:lnTo>
                  <a:pt x="1475994" y="518160"/>
                </a:lnTo>
                <a:lnTo>
                  <a:pt x="1478280" y="522732"/>
                </a:lnTo>
                <a:lnTo>
                  <a:pt x="1481328" y="525780"/>
                </a:lnTo>
                <a:lnTo>
                  <a:pt x="1483614" y="528828"/>
                </a:lnTo>
                <a:lnTo>
                  <a:pt x="1488186" y="530352"/>
                </a:lnTo>
                <a:lnTo>
                  <a:pt x="1491996" y="530352"/>
                </a:lnTo>
                <a:lnTo>
                  <a:pt x="1491996" y="498348"/>
                </a:lnTo>
                <a:lnTo>
                  <a:pt x="1507998" y="498348"/>
                </a:lnTo>
                <a:close/>
              </a:path>
              <a:path w="4147184" h="530860">
                <a:moveTo>
                  <a:pt x="1507998" y="32004"/>
                </a:moveTo>
                <a:lnTo>
                  <a:pt x="1491996" y="15240"/>
                </a:lnTo>
                <a:lnTo>
                  <a:pt x="1491483" y="32004"/>
                </a:lnTo>
                <a:lnTo>
                  <a:pt x="1507998" y="32004"/>
                </a:lnTo>
                <a:close/>
              </a:path>
              <a:path w="4147184" h="530860">
                <a:moveTo>
                  <a:pt x="1508536" y="498348"/>
                </a:moveTo>
                <a:lnTo>
                  <a:pt x="1491996" y="498348"/>
                </a:lnTo>
                <a:lnTo>
                  <a:pt x="1507998" y="515112"/>
                </a:lnTo>
                <a:lnTo>
                  <a:pt x="1508536" y="498348"/>
                </a:lnTo>
                <a:close/>
              </a:path>
              <a:path w="4147184" h="530860">
                <a:moveTo>
                  <a:pt x="2467795" y="498348"/>
                </a:moveTo>
                <a:lnTo>
                  <a:pt x="1508536" y="498348"/>
                </a:lnTo>
                <a:lnTo>
                  <a:pt x="1507998" y="515112"/>
                </a:lnTo>
                <a:lnTo>
                  <a:pt x="1491996" y="498348"/>
                </a:lnTo>
                <a:lnTo>
                  <a:pt x="1491996" y="530352"/>
                </a:lnTo>
                <a:lnTo>
                  <a:pt x="2467356" y="530352"/>
                </a:lnTo>
                <a:lnTo>
                  <a:pt x="2467356" y="514350"/>
                </a:lnTo>
                <a:lnTo>
                  <a:pt x="2467795" y="498348"/>
                </a:lnTo>
                <a:close/>
              </a:path>
              <a:path w="4147184" h="530860">
                <a:moveTo>
                  <a:pt x="2482596" y="498348"/>
                </a:moveTo>
                <a:lnTo>
                  <a:pt x="2467795" y="498348"/>
                </a:lnTo>
                <a:lnTo>
                  <a:pt x="2467356" y="514350"/>
                </a:lnTo>
                <a:lnTo>
                  <a:pt x="2482596" y="498348"/>
                </a:lnTo>
                <a:close/>
              </a:path>
              <a:path w="4147184" h="530860">
                <a:moveTo>
                  <a:pt x="2482596" y="530352"/>
                </a:moveTo>
                <a:lnTo>
                  <a:pt x="2482596" y="498348"/>
                </a:lnTo>
                <a:lnTo>
                  <a:pt x="2467356" y="514350"/>
                </a:lnTo>
                <a:lnTo>
                  <a:pt x="2467356" y="530352"/>
                </a:lnTo>
                <a:lnTo>
                  <a:pt x="2482596" y="530352"/>
                </a:lnTo>
                <a:close/>
              </a:path>
              <a:path w="4147184" h="530860">
                <a:moveTo>
                  <a:pt x="4146804" y="32004"/>
                </a:moveTo>
                <a:lnTo>
                  <a:pt x="4146804" y="0"/>
                </a:lnTo>
                <a:lnTo>
                  <a:pt x="2488692" y="0"/>
                </a:lnTo>
                <a:lnTo>
                  <a:pt x="2481834" y="6858"/>
                </a:lnTo>
                <a:lnTo>
                  <a:pt x="2481072" y="15240"/>
                </a:lnTo>
                <a:lnTo>
                  <a:pt x="2467795" y="498348"/>
                </a:lnTo>
                <a:lnTo>
                  <a:pt x="2482596" y="498348"/>
                </a:lnTo>
                <a:lnTo>
                  <a:pt x="2482596" y="530352"/>
                </a:lnTo>
                <a:lnTo>
                  <a:pt x="2491740" y="530352"/>
                </a:lnTo>
                <a:lnTo>
                  <a:pt x="2497074" y="525018"/>
                </a:lnTo>
                <a:lnTo>
                  <a:pt x="2497074" y="32004"/>
                </a:lnTo>
                <a:lnTo>
                  <a:pt x="2513076" y="16764"/>
                </a:lnTo>
                <a:lnTo>
                  <a:pt x="2513075" y="32004"/>
                </a:lnTo>
                <a:lnTo>
                  <a:pt x="4146804" y="32004"/>
                </a:lnTo>
                <a:close/>
              </a:path>
              <a:path w="4147184" h="530860">
                <a:moveTo>
                  <a:pt x="2513076" y="16764"/>
                </a:moveTo>
                <a:lnTo>
                  <a:pt x="2497074" y="32004"/>
                </a:lnTo>
                <a:lnTo>
                  <a:pt x="2512633" y="32004"/>
                </a:lnTo>
                <a:lnTo>
                  <a:pt x="2513076" y="16764"/>
                </a:lnTo>
                <a:close/>
              </a:path>
              <a:path w="4147184" h="530860">
                <a:moveTo>
                  <a:pt x="2512633" y="32004"/>
                </a:moveTo>
                <a:lnTo>
                  <a:pt x="2497074" y="32004"/>
                </a:lnTo>
                <a:lnTo>
                  <a:pt x="2497074" y="525018"/>
                </a:lnTo>
                <a:lnTo>
                  <a:pt x="2498598" y="523494"/>
                </a:lnTo>
                <a:lnTo>
                  <a:pt x="2498598" y="515112"/>
                </a:lnTo>
                <a:lnTo>
                  <a:pt x="2512633" y="32004"/>
                </a:lnTo>
                <a:close/>
              </a:path>
              <a:path w="4147184" h="530860">
                <a:moveTo>
                  <a:pt x="2513075" y="32004"/>
                </a:moveTo>
                <a:lnTo>
                  <a:pt x="2513076" y="16764"/>
                </a:lnTo>
                <a:lnTo>
                  <a:pt x="2512633" y="32004"/>
                </a:lnTo>
                <a:lnTo>
                  <a:pt x="251307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D1E8908D-659F-4231-AA5A-BC20CEC38402}"/>
              </a:ext>
            </a:extLst>
          </p:cNvPr>
          <p:cNvSpPr txBox="1"/>
          <p:nvPr/>
        </p:nvSpPr>
        <p:spPr>
          <a:xfrm>
            <a:off x="1325376" y="1519682"/>
            <a:ext cx="755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0FA29823-FB31-4B01-8AE7-06DFC9B80E7D}"/>
              </a:ext>
            </a:extLst>
          </p:cNvPr>
          <p:cNvSpPr/>
          <p:nvPr/>
        </p:nvSpPr>
        <p:spPr>
          <a:xfrm>
            <a:off x="2497009" y="1732724"/>
            <a:ext cx="4281745" cy="1871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7985A66C-CCED-4B2A-AA4F-4E4EBB65C7A8}"/>
              </a:ext>
            </a:extLst>
          </p:cNvPr>
          <p:cNvSpPr/>
          <p:nvPr/>
        </p:nvSpPr>
        <p:spPr>
          <a:xfrm>
            <a:off x="6640834" y="1732025"/>
            <a:ext cx="76200" cy="127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2E7C829-BDF9-4894-81BE-EC93FB4985E0}"/>
              </a:ext>
            </a:extLst>
          </p:cNvPr>
          <p:cNvSpPr/>
          <p:nvPr/>
        </p:nvSpPr>
        <p:spPr>
          <a:xfrm>
            <a:off x="2502411" y="1794891"/>
            <a:ext cx="4138929" cy="0"/>
          </a:xfrm>
          <a:custGeom>
            <a:avLst/>
            <a:gdLst/>
            <a:ahLst/>
            <a:cxnLst/>
            <a:rect l="l" t="t" r="r" b="b"/>
            <a:pathLst>
              <a:path w="4138929">
                <a:moveTo>
                  <a:pt x="0" y="0"/>
                </a:moveTo>
                <a:lnTo>
                  <a:pt x="4138422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FE9B85AA-7ECC-4956-B7AA-D6F702734189}"/>
              </a:ext>
            </a:extLst>
          </p:cNvPr>
          <p:cNvSpPr/>
          <p:nvPr/>
        </p:nvSpPr>
        <p:spPr>
          <a:xfrm>
            <a:off x="2887984" y="1370838"/>
            <a:ext cx="308609" cy="711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23D1C6F9-0E43-45ED-9A0C-828A01DD4FC7}"/>
              </a:ext>
            </a:extLst>
          </p:cNvPr>
          <p:cNvSpPr/>
          <p:nvPr/>
        </p:nvSpPr>
        <p:spPr>
          <a:xfrm>
            <a:off x="3014856" y="1591817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4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A2AD797C-0AF5-418B-9879-04FB9015EAAE}"/>
              </a:ext>
            </a:extLst>
          </p:cNvPr>
          <p:cNvSpPr/>
          <p:nvPr/>
        </p:nvSpPr>
        <p:spPr>
          <a:xfrm>
            <a:off x="2967993" y="1496567"/>
            <a:ext cx="95250" cy="96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71E19529-830D-4262-AB38-725F1F822EA7}"/>
              </a:ext>
            </a:extLst>
          </p:cNvPr>
          <p:cNvSpPr/>
          <p:nvPr/>
        </p:nvSpPr>
        <p:spPr>
          <a:xfrm>
            <a:off x="3935734" y="1370838"/>
            <a:ext cx="307847" cy="711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33F6FE3-0A9E-42CF-BC58-AFF33ACEE8B6}"/>
              </a:ext>
            </a:extLst>
          </p:cNvPr>
          <p:cNvSpPr/>
          <p:nvPr/>
        </p:nvSpPr>
        <p:spPr>
          <a:xfrm>
            <a:off x="4062606" y="1591817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4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0B1D846D-C481-470E-A00D-181B1280307B}"/>
              </a:ext>
            </a:extLst>
          </p:cNvPr>
          <p:cNvSpPr/>
          <p:nvPr/>
        </p:nvSpPr>
        <p:spPr>
          <a:xfrm>
            <a:off x="4015743" y="1496567"/>
            <a:ext cx="95250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D595C765-6B6D-4B4F-8751-84D7E09B3E50}"/>
              </a:ext>
            </a:extLst>
          </p:cNvPr>
          <p:cNvSpPr/>
          <p:nvPr/>
        </p:nvSpPr>
        <p:spPr>
          <a:xfrm>
            <a:off x="4924810" y="1370838"/>
            <a:ext cx="307847" cy="7117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03ABDA19-E64B-40FD-9D94-4A010FE9B28A}"/>
              </a:ext>
            </a:extLst>
          </p:cNvPr>
          <p:cNvSpPr/>
          <p:nvPr/>
        </p:nvSpPr>
        <p:spPr>
          <a:xfrm>
            <a:off x="5050920" y="1591817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4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3BC0FD86-618D-46B8-B3CE-6D59B46C420F}"/>
              </a:ext>
            </a:extLst>
          </p:cNvPr>
          <p:cNvSpPr/>
          <p:nvPr/>
        </p:nvSpPr>
        <p:spPr>
          <a:xfrm>
            <a:off x="5004057" y="1496567"/>
            <a:ext cx="95250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C2CC5FB2-C398-4EC4-8843-A5C97F0B51EE}"/>
              </a:ext>
            </a:extLst>
          </p:cNvPr>
          <p:cNvSpPr/>
          <p:nvPr/>
        </p:nvSpPr>
        <p:spPr>
          <a:xfrm>
            <a:off x="5909313" y="1370838"/>
            <a:ext cx="312420" cy="711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D72426CC-C011-47B6-93AF-1B47AB28D584}"/>
              </a:ext>
            </a:extLst>
          </p:cNvPr>
          <p:cNvSpPr/>
          <p:nvPr/>
        </p:nvSpPr>
        <p:spPr>
          <a:xfrm>
            <a:off x="6039235" y="1591817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4"/>
                </a:lnTo>
              </a:path>
            </a:pathLst>
          </a:custGeom>
          <a:ln w="32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2409103B-8BCB-4948-93DE-DFD7A3B3AE0B}"/>
              </a:ext>
            </a:extLst>
          </p:cNvPr>
          <p:cNvSpPr/>
          <p:nvPr/>
        </p:nvSpPr>
        <p:spPr>
          <a:xfrm>
            <a:off x="5992372" y="1496567"/>
            <a:ext cx="95250" cy="960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313BF478-460C-4690-9D1C-74B8967C7894}"/>
              </a:ext>
            </a:extLst>
          </p:cNvPr>
          <p:cNvSpPr/>
          <p:nvPr/>
        </p:nvSpPr>
        <p:spPr>
          <a:xfrm>
            <a:off x="2324866" y="2919222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>
                <a:moveTo>
                  <a:pt x="0" y="0"/>
                </a:moveTo>
                <a:lnTo>
                  <a:pt x="424814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1">
            <a:extLst>
              <a:ext uri="{FF2B5EF4-FFF2-40B4-BE49-F238E27FC236}">
                <a16:creationId xmlns:a16="http://schemas.microsoft.com/office/drawing/2014/main" id="{7A0F4034-09A8-4311-93E1-E5D771744FC3}"/>
              </a:ext>
            </a:extLst>
          </p:cNvPr>
          <p:cNvSpPr/>
          <p:nvPr/>
        </p:nvSpPr>
        <p:spPr>
          <a:xfrm>
            <a:off x="2876554" y="2327910"/>
            <a:ext cx="24765" cy="30480"/>
          </a:xfrm>
          <a:custGeom>
            <a:avLst/>
            <a:gdLst/>
            <a:ahLst/>
            <a:cxnLst/>
            <a:rect l="l" t="t" r="r" b="b"/>
            <a:pathLst>
              <a:path w="24764" h="30480">
                <a:moveTo>
                  <a:pt x="3200" y="20573"/>
                </a:moveTo>
                <a:lnTo>
                  <a:pt x="0" y="25907"/>
                </a:lnTo>
                <a:lnTo>
                  <a:pt x="3048" y="26376"/>
                </a:lnTo>
                <a:lnTo>
                  <a:pt x="3048" y="21335"/>
                </a:lnTo>
                <a:lnTo>
                  <a:pt x="3200" y="20573"/>
                </a:lnTo>
                <a:close/>
              </a:path>
              <a:path w="24764" h="30480">
                <a:moveTo>
                  <a:pt x="4572" y="18287"/>
                </a:moveTo>
                <a:lnTo>
                  <a:pt x="3200" y="20573"/>
                </a:lnTo>
                <a:lnTo>
                  <a:pt x="3048" y="21335"/>
                </a:lnTo>
                <a:lnTo>
                  <a:pt x="4572" y="18287"/>
                </a:lnTo>
                <a:close/>
              </a:path>
              <a:path w="24764" h="30480">
                <a:moveTo>
                  <a:pt x="4572" y="26611"/>
                </a:moveTo>
                <a:lnTo>
                  <a:pt x="4572" y="18287"/>
                </a:lnTo>
                <a:lnTo>
                  <a:pt x="3048" y="21335"/>
                </a:lnTo>
                <a:lnTo>
                  <a:pt x="3048" y="26376"/>
                </a:lnTo>
                <a:lnTo>
                  <a:pt x="4572" y="26611"/>
                </a:lnTo>
                <a:close/>
              </a:path>
              <a:path w="24764" h="30480">
                <a:moveTo>
                  <a:pt x="8382" y="9905"/>
                </a:moveTo>
                <a:lnTo>
                  <a:pt x="3810" y="17525"/>
                </a:lnTo>
                <a:lnTo>
                  <a:pt x="3200" y="20573"/>
                </a:lnTo>
                <a:lnTo>
                  <a:pt x="4572" y="18287"/>
                </a:lnTo>
                <a:lnTo>
                  <a:pt x="4572" y="26611"/>
                </a:lnTo>
                <a:lnTo>
                  <a:pt x="6096" y="26845"/>
                </a:lnTo>
                <a:lnTo>
                  <a:pt x="6096" y="16001"/>
                </a:lnTo>
                <a:lnTo>
                  <a:pt x="8382" y="9905"/>
                </a:lnTo>
                <a:close/>
              </a:path>
              <a:path w="24764" h="30480">
                <a:moveTo>
                  <a:pt x="13955" y="2720"/>
                </a:moveTo>
                <a:lnTo>
                  <a:pt x="6096" y="3047"/>
                </a:lnTo>
                <a:lnTo>
                  <a:pt x="6096" y="13715"/>
                </a:lnTo>
                <a:lnTo>
                  <a:pt x="6858" y="12445"/>
                </a:lnTo>
                <a:lnTo>
                  <a:pt x="6858" y="4571"/>
                </a:lnTo>
                <a:lnTo>
                  <a:pt x="13955" y="2720"/>
                </a:lnTo>
                <a:close/>
              </a:path>
              <a:path w="24764" h="30480">
                <a:moveTo>
                  <a:pt x="8382" y="18495"/>
                </a:moveTo>
                <a:lnTo>
                  <a:pt x="8382" y="9905"/>
                </a:lnTo>
                <a:lnTo>
                  <a:pt x="6096" y="16001"/>
                </a:lnTo>
                <a:lnTo>
                  <a:pt x="6096" y="26845"/>
                </a:lnTo>
                <a:lnTo>
                  <a:pt x="6858" y="26963"/>
                </a:lnTo>
                <a:lnTo>
                  <a:pt x="6858" y="19049"/>
                </a:lnTo>
                <a:lnTo>
                  <a:pt x="8382" y="18495"/>
                </a:lnTo>
                <a:close/>
              </a:path>
              <a:path w="24764" h="30480">
                <a:moveTo>
                  <a:pt x="24384" y="2285"/>
                </a:moveTo>
                <a:lnTo>
                  <a:pt x="13955" y="2720"/>
                </a:lnTo>
                <a:lnTo>
                  <a:pt x="6858" y="4571"/>
                </a:lnTo>
                <a:lnTo>
                  <a:pt x="6858" y="12445"/>
                </a:lnTo>
                <a:lnTo>
                  <a:pt x="8382" y="9905"/>
                </a:lnTo>
                <a:lnTo>
                  <a:pt x="8382" y="18495"/>
                </a:lnTo>
                <a:lnTo>
                  <a:pt x="23622" y="12953"/>
                </a:lnTo>
                <a:lnTo>
                  <a:pt x="23622" y="4571"/>
                </a:lnTo>
                <a:lnTo>
                  <a:pt x="24384" y="2285"/>
                </a:lnTo>
                <a:close/>
              </a:path>
              <a:path w="24764" h="30480">
                <a:moveTo>
                  <a:pt x="24384" y="12191"/>
                </a:moveTo>
                <a:lnTo>
                  <a:pt x="24384" y="2285"/>
                </a:lnTo>
                <a:lnTo>
                  <a:pt x="23622" y="4571"/>
                </a:lnTo>
                <a:lnTo>
                  <a:pt x="23622" y="12953"/>
                </a:lnTo>
                <a:lnTo>
                  <a:pt x="6858" y="19049"/>
                </a:lnTo>
                <a:lnTo>
                  <a:pt x="6858" y="26963"/>
                </a:lnTo>
                <a:lnTo>
                  <a:pt x="18533" y="28759"/>
                </a:lnTo>
                <a:lnTo>
                  <a:pt x="19050" y="25145"/>
                </a:lnTo>
                <a:lnTo>
                  <a:pt x="19507" y="27431"/>
                </a:lnTo>
                <a:lnTo>
                  <a:pt x="19812" y="26669"/>
                </a:lnTo>
                <a:lnTo>
                  <a:pt x="19812" y="24383"/>
                </a:lnTo>
                <a:lnTo>
                  <a:pt x="21336" y="20573"/>
                </a:lnTo>
                <a:lnTo>
                  <a:pt x="21336" y="22351"/>
                </a:lnTo>
                <a:lnTo>
                  <a:pt x="22098" y="21335"/>
                </a:lnTo>
                <a:lnTo>
                  <a:pt x="24384" y="12191"/>
                </a:lnTo>
                <a:close/>
              </a:path>
              <a:path w="24764" h="30480">
                <a:moveTo>
                  <a:pt x="24384" y="2285"/>
                </a:moveTo>
                <a:lnTo>
                  <a:pt x="24384" y="0"/>
                </a:lnTo>
                <a:lnTo>
                  <a:pt x="13955" y="2720"/>
                </a:lnTo>
                <a:lnTo>
                  <a:pt x="24384" y="2285"/>
                </a:lnTo>
                <a:close/>
              </a:path>
              <a:path w="24764" h="30480">
                <a:moveTo>
                  <a:pt x="18950" y="28823"/>
                </a:moveTo>
                <a:lnTo>
                  <a:pt x="18533" y="28759"/>
                </a:lnTo>
                <a:lnTo>
                  <a:pt x="18288" y="30479"/>
                </a:lnTo>
                <a:lnTo>
                  <a:pt x="18950" y="28823"/>
                </a:lnTo>
                <a:close/>
              </a:path>
              <a:path w="24764" h="30480">
                <a:moveTo>
                  <a:pt x="19507" y="27431"/>
                </a:moveTo>
                <a:lnTo>
                  <a:pt x="19050" y="25145"/>
                </a:lnTo>
                <a:lnTo>
                  <a:pt x="18533" y="28759"/>
                </a:lnTo>
                <a:lnTo>
                  <a:pt x="18950" y="28823"/>
                </a:lnTo>
                <a:lnTo>
                  <a:pt x="19507" y="27431"/>
                </a:lnTo>
                <a:close/>
              </a:path>
              <a:path w="24764" h="30480">
                <a:moveTo>
                  <a:pt x="19812" y="28955"/>
                </a:moveTo>
                <a:lnTo>
                  <a:pt x="19507" y="27431"/>
                </a:lnTo>
                <a:lnTo>
                  <a:pt x="18950" y="28823"/>
                </a:lnTo>
                <a:lnTo>
                  <a:pt x="19812" y="28955"/>
                </a:lnTo>
                <a:close/>
              </a:path>
              <a:path w="24764" h="30480">
                <a:moveTo>
                  <a:pt x="21336" y="20573"/>
                </a:moveTo>
                <a:lnTo>
                  <a:pt x="19812" y="24383"/>
                </a:lnTo>
                <a:lnTo>
                  <a:pt x="20851" y="22998"/>
                </a:lnTo>
                <a:lnTo>
                  <a:pt x="21336" y="20573"/>
                </a:lnTo>
                <a:close/>
              </a:path>
              <a:path w="24764" h="30480">
                <a:moveTo>
                  <a:pt x="20851" y="22998"/>
                </a:moveTo>
                <a:lnTo>
                  <a:pt x="19812" y="24383"/>
                </a:lnTo>
                <a:lnTo>
                  <a:pt x="19812" y="26669"/>
                </a:lnTo>
                <a:lnTo>
                  <a:pt x="20574" y="24383"/>
                </a:lnTo>
                <a:lnTo>
                  <a:pt x="20851" y="22998"/>
                </a:lnTo>
                <a:close/>
              </a:path>
              <a:path w="24764" h="30480">
                <a:moveTo>
                  <a:pt x="21336" y="22351"/>
                </a:moveTo>
                <a:lnTo>
                  <a:pt x="21336" y="20573"/>
                </a:lnTo>
                <a:lnTo>
                  <a:pt x="20851" y="22998"/>
                </a:lnTo>
                <a:lnTo>
                  <a:pt x="21336" y="22351"/>
                </a:lnTo>
                <a:close/>
              </a:path>
            </a:pathLst>
          </a:custGeom>
          <a:solidFill>
            <a:srgbClr val="56D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7A159D1-29DA-420D-9AEF-5A8C0B2D8185}"/>
              </a:ext>
            </a:extLst>
          </p:cNvPr>
          <p:cNvSpPr txBox="1">
            <a:spLocks/>
          </p:cNvSpPr>
          <p:nvPr/>
        </p:nvSpPr>
        <p:spPr>
          <a:xfrm>
            <a:off x="804260" y="661923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000" dirty="0"/>
              <a:t>Continuous or Discrete? Synchronous or Asynchronous?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BC6C81-77BF-1379-3387-919827250BBA}"/>
                  </a:ext>
                </a:extLst>
              </p14:cNvPr>
              <p14:cNvContentPartPr/>
              <p14:nvPr/>
            </p14:nvContentPartPr>
            <p14:xfrm>
              <a:off x="2955960" y="1466280"/>
              <a:ext cx="5128200" cy="45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BC6C81-77BF-1379-3387-919827250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6600" y="1456920"/>
                <a:ext cx="5146920" cy="45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74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/>
              <a:t>Quantization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FB9FE-BBB1-4359-9F12-8DCD9821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124200"/>
            <a:ext cx="5437632" cy="2362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BD4593-279C-6DF8-1D8D-027ACC3605B5}"/>
                  </a:ext>
                </a:extLst>
              </p14:cNvPr>
              <p14:cNvContentPartPr/>
              <p14:nvPr/>
            </p14:nvContentPartPr>
            <p14:xfrm>
              <a:off x="1080000" y="635040"/>
              <a:ext cx="7438680" cy="561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BD4593-279C-6DF8-1D8D-027ACC3605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40" y="625680"/>
                <a:ext cx="7457400" cy="56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14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6200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expansion: Is CPU asynchronous or synchronous sequential circuit?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2084B5-92A0-ED26-DAE4-F1FBF4815D8C}"/>
                  </a:ext>
                </a:extLst>
              </p14:cNvPr>
              <p14:cNvContentPartPr/>
              <p14:nvPr/>
            </p14:nvContentPartPr>
            <p14:xfrm>
              <a:off x="4831920" y="2319120"/>
              <a:ext cx="1654560" cy="97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2084B5-92A0-ED26-DAE4-F1FBF4815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2560" y="2309760"/>
                <a:ext cx="1673280" cy="9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93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0F7063-E08D-4BAA-A87A-ABF9F5624DAD}"/>
              </a:ext>
            </a:extLst>
          </p:cNvPr>
          <p:cNvSpPr txBox="1">
            <a:spLocks/>
          </p:cNvSpPr>
          <p:nvPr/>
        </p:nvSpPr>
        <p:spPr>
          <a:xfrm>
            <a:off x="685800" y="1219200"/>
            <a:ext cx="7620000" cy="916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Content expansion: Is human being’s behavior asynchronous or synchronous?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1D302-0DAC-49F8-9C9A-A6E2AAD3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3283478" cy="190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EC3CFD-FEB1-462A-611D-DAD200A97F7A}"/>
                  </a:ext>
                </a:extLst>
              </p14:cNvPr>
              <p14:cNvContentPartPr/>
              <p14:nvPr/>
            </p14:nvContentPartPr>
            <p14:xfrm>
              <a:off x="2784960" y="2190960"/>
              <a:ext cx="4111920" cy="326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EC3CFD-FEB1-462A-611D-DAD200A97F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600" y="2181600"/>
                <a:ext cx="4130640" cy="32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0FB20B-9198-16D2-0D0A-C3C3689CB5A1}"/>
                  </a:ext>
                </a:extLst>
              </p14:cNvPr>
              <p14:cNvContentPartPr/>
              <p14:nvPr/>
            </p14:nvContentPartPr>
            <p14:xfrm>
              <a:off x="6614280" y="1707120"/>
              <a:ext cx="2361240" cy="258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0FB20B-9198-16D2-0D0A-C3C3689CB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4920" y="1697760"/>
                <a:ext cx="2379960" cy="26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25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6AF14-BD85-4FE5-BC7F-C30FA6E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FFECC-417F-47BF-9E0F-FFA29CC5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Vertical Title 3">
            <a:extLst>
              <a:ext uri="{FF2B5EF4-FFF2-40B4-BE49-F238E27FC236}">
                <a16:creationId xmlns:a16="http://schemas.microsoft.com/office/drawing/2014/main" id="{C98213AB-7EF7-41BB-BF99-D0EDD598A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086983" y="512391"/>
            <a:ext cx="8229599" cy="1453297"/>
          </a:xfrm>
        </p:spPr>
        <p:txBody>
          <a:bodyPr/>
          <a:lstStyle/>
          <a:p>
            <a:r>
              <a:rPr lang="en-US" dirty="0"/>
              <a:t>Humanoid Robots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02932-5307-412E-8BCD-88A7FFDD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28" y="1965688"/>
            <a:ext cx="4063406" cy="4209519"/>
          </a:xfrm>
          <a:prstGeom prst="rect">
            <a:avLst/>
          </a:prstGeom>
        </p:spPr>
      </p:pic>
      <p:pic>
        <p:nvPicPr>
          <p:cNvPr id="1028" name="Picture 4" descr="Elon Musk - Wikipedia">
            <a:extLst>
              <a:ext uri="{FF2B5EF4-FFF2-40B4-BE49-F238E27FC236}">
                <a16:creationId xmlns:a16="http://schemas.microsoft.com/office/drawing/2014/main" id="{A3862F13-FBDE-4A4E-9A4E-13F695EE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4999"/>
            <a:ext cx="2743200" cy="42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5E64B-DE31-436C-997D-D42FA668121A}"/>
              </a:ext>
            </a:extLst>
          </p:cNvPr>
          <p:cNvSpPr txBox="1"/>
          <p:nvPr/>
        </p:nvSpPr>
        <p:spPr>
          <a:xfrm>
            <a:off x="1600200" y="1441550"/>
            <a:ext cx="6768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https://www.youtube.com/watch?v=VsbgCPOW1HQ</a:t>
            </a:r>
          </a:p>
        </p:txBody>
      </p:sp>
    </p:spTree>
    <p:extLst>
      <p:ext uri="{BB962C8B-B14F-4D97-AF65-F5344CB8AC3E}">
        <p14:creationId xmlns:p14="http://schemas.microsoft.com/office/powerpoint/2010/main" val="395675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75321B-17A0-42A5-AB4E-439D01B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2BB50-3434-4E74-A6A2-6F69E6B6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51013-79C0-4EE9-AFD7-F5C0A66B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848600" cy="48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6AF14-BD85-4FE5-BC7F-C30FA6E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FFECC-417F-47BF-9E0F-FFA29CC5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Vertical Title 3">
            <a:extLst>
              <a:ext uri="{FF2B5EF4-FFF2-40B4-BE49-F238E27FC236}">
                <a16:creationId xmlns:a16="http://schemas.microsoft.com/office/drawing/2014/main" id="{C98213AB-7EF7-41BB-BF99-D0EDD598A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71600" y="533400"/>
            <a:ext cx="6667964" cy="1453297"/>
          </a:xfrm>
        </p:spPr>
        <p:txBody>
          <a:bodyPr/>
          <a:lstStyle/>
          <a:p>
            <a:r>
              <a:rPr lang="en-US" dirty="0"/>
              <a:t>How to design the robot?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67FEE-E753-4544-99AD-744CF97A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1043088" cy="34290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50AE89-0B30-4FD3-902B-412F1723E479}"/>
              </a:ext>
            </a:extLst>
          </p:cNvPr>
          <p:cNvSpPr txBox="1">
            <a:spLocks/>
          </p:cNvSpPr>
          <p:nvPr/>
        </p:nvSpPr>
        <p:spPr>
          <a:xfrm>
            <a:off x="2133600" y="2612302"/>
            <a:ext cx="2362200" cy="61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Act immediately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82AAC9-6D9A-479B-B46C-40C0242078A0}"/>
              </a:ext>
            </a:extLst>
          </p:cNvPr>
          <p:cNvSpPr txBox="1">
            <a:spLocks/>
          </p:cNvSpPr>
          <p:nvPr/>
        </p:nvSpPr>
        <p:spPr>
          <a:xfrm>
            <a:off x="2209800" y="4431233"/>
            <a:ext cx="2438400" cy="61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Act after thinking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C5E0A0D1-2DD8-404B-B359-2663C9C5A098}"/>
              </a:ext>
            </a:extLst>
          </p:cNvPr>
          <p:cNvSpPr/>
          <p:nvPr/>
        </p:nvSpPr>
        <p:spPr>
          <a:xfrm>
            <a:off x="5211445" y="2777960"/>
            <a:ext cx="397510" cy="294640"/>
          </a:xfrm>
          <a:custGeom>
            <a:avLst/>
            <a:gdLst/>
            <a:ahLst/>
            <a:cxnLst/>
            <a:rect l="l" t="t" r="r" b="b"/>
            <a:pathLst>
              <a:path w="397510" h="294639">
                <a:moveTo>
                  <a:pt x="249936" y="220217"/>
                </a:moveTo>
                <a:lnTo>
                  <a:pt x="249936" y="73913"/>
                </a:lnTo>
                <a:lnTo>
                  <a:pt x="0" y="73913"/>
                </a:lnTo>
                <a:lnTo>
                  <a:pt x="0" y="220217"/>
                </a:lnTo>
                <a:lnTo>
                  <a:pt x="249936" y="220217"/>
                </a:lnTo>
                <a:close/>
              </a:path>
              <a:path w="397510" h="294639">
                <a:moveTo>
                  <a:pt x="397002" y="147065"/>
                </a:moveTo>
                <a:lnTo>
                  <a:pt x="249936" y="0"/>
                </a:lnTo>
                <a:lnTo>
                  <a:pt x="249936" y="294131"/>
                </a:lnTo>
                <a:lnTo>
                  <a:pt x="397002" y="14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F21A1BA-7B5D-4168-ABE0-6E8ADBDBEB92}"/>
              </a:ext>
            </a:extLst>
          </p:cNvPr>
          <p:cNvSpPr/>
          <p:nvPr/>
        </p:nvSpPr>
        <p:spPr>
          <a:xfrm>
            <a:off x="5211445" y="4495800"/>
            <a:ext cx="397510" cy="294640"/>
          </a:xfrm>
          <a:custGeom>
            <a:avLst/>
            <a:gdLst/>
            <a:ahLst/>
            <a:cxnLst/>
            <a:rect l="l" t="t" r="r" b="b"/>
            <a:pathLst>
              <a:path w="397510" h="294639">
                <a:moveTo>
                  <a:pt x="249936" y="220217"/>
                </a:moveTo>
                <a:lnTo>
                  <a:pt x="249936" y="73913"/>
                </a:lnTo>
                <a:lnTo>
                  <a:pt x="0" y="73913"/>
                </a:lnTo>
                <a:lnTo>
                  <a:pt x="0" y="220217"/>
                </a:lnTo>
                <a:lnTo>
                  <a:pt x="249936" y="220217"/>
                </a:lnTo>
                <a:close/>
              </a:path>
              <a:path w="397510" h="294639">
                <a:moveTo>
                  <a:pt x="397002" y="147065"/>
                </a:moveTo>
                <a:lnTo>
                  <a:pt x="249936" y="0"/>
                </a:lnTo>
                <a:lnTo>
                  <a:pt x="249936" y="294131"/>
                </a:lnTo>
                <a:lnTo>
                  <a:pt x="397002" y="14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A1DFBD-AAC7-413D-A491-2338D197C673}"/>
              </a:ext>
            </a:extLst>
          </p:cNvPr>
          <p:cNvSpPr txBox="1">
            <a:spLocks/>
          </p:cNvSpPr>
          <p:nvPr/>
        </p:nvSpPr>
        <p:spPr>
          <a:xfrm>
            <a:off x="5867400" y="2743200"/>
            <a:ext cx="3124200" cy="61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Combinational Circuit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68EDE6-B0C3-492F-8862-8512CE66F8FB}"/>
              </a:ext>
            </a:extLst>
          </p:cNvPr>
          <p:cNvSpPr txBox="1">
            <a:spLocks/>
          </p:cNvSpPr>
          <p:nvPr/>
        </p:nvSpPr>
        <p:spPr>
          <a:xfrm>
            <a:off x="5783147" y="4446784"/>
            <a:ext cx="2971800" cy="580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313127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/>
          <a:lstStyle/>
          <a:p>
            <a:pPr algn="l"/>
            <a:r>
              <a:rPr lang="en-US" b="1" dirty="0"/>
              <a:t>Introduction:</a:t>
            </a:r>
          </a:p>
          <a:p>
            <a:pPr algn="l"/>
            <a:r>
              <a:rPr lang="en-US" dirty="0"/>
              <a:t>Explain the difference between analog and digital systems, as well as why digital systems are capable of greater accuracy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Understand the difference between combinational and sequential circuits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Explain why two-valued signals and binary numbers are commonly used in digital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Systems and Switching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226"/>
            <a:ext cx="7848600" cy="325737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Digital and Analog Systems: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In 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digital system</a:t>
            </a:r>
            <a:r>
              <a:rPr lang="en-US" dirty="0"/>
              <a:t>, physical quantities can only assume discrete values.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an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analog system</a:t>
            </a:r>
            <a:r>
              <a:rPr lang="en-US" dirty="0"/>
              <a:t>, physical quantities or signals can vary continuously over a specified range.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8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14" y="762000"/>
            <a:ext cx="7776972" cy="685800"/>
          </a:xfrm>
        </p:spPr>
        <p:txBody>
          <a:bodyPr>
            <a:normAutofit/>
          </a:bodyPr>
          <a:lstStyle/>
          <a:p>
            <a:r>
              <a:rPr lang="en-US" dirty="0"/>
              <a:t>Digital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F757142-B19F-449D-A8C2-9D625438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886" y="1809351"/>
            <a:ext cx="7848600" cy="39429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Take the discrete values as the inputs, it can generate discrete outputs.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Examples: vending machine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Why we widely use digital systems?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F7B531-80D2-FC42-6D9E-C7B2F98657F2}"/>
                  </a:ext>
                </a:extLst>
              </p14:cNvPr>
              <p14:cNvContentPartPr/>
              <p14:nvPr/>
            </p14:nvContentPartPr>
            <p14:xfrm>
              <a:off x="2427480" y="2468160"/>
              <a:ext cx="6665040" cy="373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F7B531-80D2-FC42-6D9E-C7B2F98657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8120" y="2458800"/>
                <a:ext cx="6683760" cy="37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9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Systems and Switching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35" y="2314558"/>
            <a:ext cx="7848600" cy="364367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Design of digital systems: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System design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/>
              <a:t>breaking the overall system into subsystems and specifying the characteristics of each subsystem.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Logic design: </a:t>
            </a:r>
            <a:r>
              <a:rPr lang="en-US" dirty="0"/>
              <a:t>determining how to interconnect basic logic building blocks to perform a specific function.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Circuit design: </a:t>
            </a:r>
            <a:r>
              <a:rPr lang="en-US" dirty="0"/>
              <a:t>specifying the interconnection of specific hardware components to form a gate, flip-flop or other logic building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043A47-DEFF-1121-FB5F-D2A1140FFC6B}"/>
                  </a:ext>
                </a:extLst>
              </p14:cNvPr>
              <p14:cNvContentPartPr/>
              <p14:nvPr/>
            </p14:nvContentPartPr>
            <p14:xfrm>
              <a:off x="4918680" y="482040"/>
              <a:ext cx="4154400" cy="235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043A47-DEFF-1121-FB5F-D2A1140F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9320" y="472680"/>
                <a:ext cx="4173120" cy="23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85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Systems and Switching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Switching circuits: </a:t>
            </a:r>
            <a:r>
              <a:rPr lang="en-US" dirty="0"/>
              <a:t>a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switching circuit </a:t>
            </a:r>
            <a:r>
              <a:rPr lang="en-US" dirty="0"/>
              <a:t>has one or more inputs and one or more outputs which take on discrete values.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combinational circuits</a:t>
            </a:r>
            <a:r>
              <a:rPr lang="en-US" dirty="0"/>
              <a:t>, output values of circuit only depend on the present values of inputs, not past.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sequential circuits</a:t>
            </a:r>
            <a:r>
              <a:rPr lang="en-US" dirty="0"/>
              <a:t>, output values of circuit depend on both past and present input values. For this reason, sequential circuits are said to have “memory”, because they must remember past sequence of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Systems and Switching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A diagram shows multiple inputs starting from X_1, X_2, and continuing up to X_m, being fed into a Switching Circuit, which returns outputs Z_1, Z_2, and continuing up to Z_n.">
            <a:extLst>
              <a:ext uri="{FF2B5EF4-FFF2-40B4-BE49-F238E27FC236}">
                <a16:creationId xmlns:a16="http://schemas.microsoft.com/office/drawing/2014/main" id="{B85B16A6-5CE2-4D2C-8DB3-71628880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3200401"/>
            <a:ext cx="83073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722" y="838200"/>
            <a:ext cx="6934200" cy="762000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697F7A-1080-44AE-91A9-D4C5E17E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5" y="2057400"/>
            <a:ext cx="7848600" cy="36436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1. combinational circuits: </a:t>
            </a:r>
          </a:p>
          <a:p>
            <a:pPr algn="l"/>
            <a:r>
              <a:rPr lang="en-US" sz="2400" dirty="0"/>
              <a:t>    don’t consider the system states</a:t>
            </a:r>
          </a:p>
          <a:p>
            <a:pPr algn="l"/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/>
              <a:t>     </a:t>
            </a:r>
          </a:p>
          <a:p>
            <a:pPr algn="l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2. sequential circuits</a:t>
            </a:r>
          </a:p>
          <a:p>
            <a:pPr algn="l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Synchronous circuits</a:t>
            </a:r>
          </a:p>
          <a:p>
            <a:pPr algn="l"/>
            <a:r>
              <a:rPr lang="en-US" sz="2000" dirty="0"/>
              <a:t>system states </a:t>
            </a:r>
            <a:r>
              <a:rPr lang="en-US" altLang="zh-CN" sz="2000" dirty="0"/>
              <a:t>update only at specific time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Asynchronous circuits</a:t>
            </a:r>
          </a:p>
          <a:p>
            <a:pPr algn="l"/>
            <a:r>
              <a:rPr lang="en-US" sz="2000" dirty="0"/>
              <a:t>system states </a:t>
            </a:r>
            <a:r>
              <a:rPr lang="en-US" altLang="zh-CN" sz="2000" dirty="0"/>
              <a:t>update at any time as an event is triggered</a:t>
            </a:r>
            <a:endParaRPr lang="en-US" dirty="0"/>
          </a:p>
        </p:txBody>
      </p:sp>
      <p:pic>
        <p:nvPicPr>
          <p:cNvPr id="5122" name="Picture 2" descr="Understanding Clock: Processor Base and Boost Speeds | B&amp;amp;H Explora">
            <a:extLst>
              <a:ext uri="{FF2B5EF4-FFF2-40B4-BE49-F238E27FC236}">
                <a16:creationId xmlns:a16="http://schemas.microsoft.com/office/drawing/2014/main" id="{7964CB34-1309-4587-8189-42970AD3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00" y="3770963"/>
            <a:ext cx="16764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ctive noise control - Wikipedia">
            <a:extLst>
              <a:ext uri="{FF2B5EF4-FFF2-40B4-BE49-F238E27FC236}">
                <a16:creationId xmlns:a16="http://schemas.microsoft.com/office/drawing/2014/main" id="{CD015DBA-542D-4BD5-A0F0-D90ABBC6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09" y="5334000"/>
            <a:ext cx="133498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CDEACB-2627-0F2E-3189-13DC07390141}"/>
                  </a:ext>
                </a:extLst>
              </p14:cNvPr>
              <p14:cNvContentPartPr/>
              <p14:nvPr/>
            </p14:nvContentPartPr>
            <p14:xfrm>
              <a:off x="5297400" y="930240"/>
              <a:ext cx="2659320" cy="340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CDEACB-2627-0F2E-3189-13DC07390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8040" y="920880"/>
                <a:ext cx="2678040" cy="34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9C3EBE-F6AC-1717-455D-74160A9FE516}"/>
                  </a:ext>
                </a:extLst>
              </p14:cNvPr>
              <p14:cNvContentPartPr/>
              <p14:nvPr/>
            </p14:nvContentPartPr>
            <p14:xfrm>
              <a:off x="6097680" y="1053720"/>
              <a:ext cx="2888280" cy="20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9C3EBE-F6AC-1717-455D-74160A9FE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320" y="1044360"/>
                <a:ext cx="290700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74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99CFF-0C34-4092-86AC-99DE3864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E53D0-CFAC-4657-A37F-2AC47F67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4539" y="6863081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883F160-595B-4B34-896F-8933142D18A6}"/>
              </a:ext>
            </a:extLst>
          </p:cNvPr>
          <p:cNvSpPr/>
          <p:nvPr/>
        </p:nvSpPr>
        <p:spPr>
          <a:xfrm>
            <a:off x="3975100" y="3002026"/>
            <a:ext cx="3575304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DE8DCA1-970D-4961-BE67-1F403980D213}"/>
              </a:ext>
            </a:extLst>
          </p:cNvPr>
          <p:cNvSpPr/>
          <p:nvPr/>
        </p:nvSpPr>
        <p:spPr>
          <a:xfrm>
            <a:off x="3968750" y="2995676"/>
            <a:ext cx="3588511" cy="79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2315B15-ADE7-487C-B81A-B3C4EFAB8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74268"/>
              </p:ext>
            </p:extLst>
          </p:nvPr>
        </p:nvGraphicFramePr>
        <p:xfrm>
          <a:off x="3968750" y="2995676"/>
          <a:ext cx="3574411" cy="78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6384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4000" dirty="0">
                        <a:latin typeface="Cambria"/>
                        <a:cs typeface="Cambri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3665B4DB-D6A2-438B-AD0F-4D69FEDBD028}"/>
              </a:ext>
            </a:extLst>
          </p:cNvPr>
          <p:cNvSpPr txBox="1"/>
          <p:nvPr/>
        </p:nvSpPr>
        <p:spPr>
          <a:xfrm>
            <a:off x="1371600" y="2209800"/>
            <a:ext cx="5172646" cy="3403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Digital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Counter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R="3620135" algn="r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Count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Up</a:t>
            </a:r>
            <a:endParaRPr sz="2400" dirty="0">
              <a:latin typeface="Trebuchet MS"/>
              <a:cs typeface="Trebuchet MS"/>
            </a:endParaRPr>
          </a:p>
          <a:p>
            <a:pPr marR="3618865" algn="r">
              <a:lnSpc>
                <a:spcPct val="100000"/>
              </a:lnSpc>
            </a:pPr>
            <a:r>
              <a:rPr sz="2400" spc="-95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t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316355" marR="842010">
              <a:lnSpc>
                <a:spcPct val="100000"/>
              </a:lnSpc>
              <a:spcBef>
                <a:spcPts val="1910"/>
              </a:spcBef>
              <a:tabLst>
                <a:tab pos="2686050" algn="l"/>
              </a:tabLst>
            </a:pPr>
            <a:r>
              <a:rPr sz="2400" spc="-5" dirty="0">
                <a:latin typeface="Trebuchet MS"/>
                <a:cs typeface="Trebuchet MS"/>
              </a:rPr>
              <a:t>Inputs</a:t>
            </a:r>
            <a:r>
              <a:rPr lang="en-US" sz="2400" spc="-5" dirty="0">
                <a:latin typeface="Trebuchet MS"/>
                <a:cs typeface="Trebuchet MS"/>
              </a:rPr>
              <a:t>:               </a:t>
            </a:r>
            <a:r>
              <a:rPr sz="2400" dirty="0">
                <a:latin typeface="Trebuchet MS"/>
                <a:cs typeface="Trebuchet MS"/>
              </a:rPr>
              <a:t>Outputs:	</a:t>
            </a:r>
            <a:endParaRPr lang="en-US" sz="2400" dirty="0">
              <a:latin typeface="Trebuchet MS"/>
              <a:cs typeface="Trebuchet MS"/>
            </a:endParaRPr>
          </a:p>
          <a:p>
            <a:pPr marL="1316355">
              <a:lnSpc>
                <a:spcPct val="100000"/>
              </a:lnSpc>
              <a:tabLst>
                <a:tab pos="2513330" algn="l"/>
              </a:tabLst>
            </a:pPr>
            <a:r>
              <a:rPr sz="2400" dirty="0">
                <a:latin typeface="Trebuchet MS"/>
                <a:cs typeface="Trebuchet MS"/>
              </a:rPr>
              <a:t>State:	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4333850-2AAD-4A48-98D0-B99D408F9CB5}"/>
              </a:ext>
            </a:extLst>
          </p:cNvPr>
          <p:cNvSpPr/>
          <p:nvPr/>
        </p:nvSpPr>
        <p:spPr>
          <a:xfrm>
            <a:off x="3266439" y="3223007"/>
            <a:ext cx="397510" cy="294640"/>
          </a:xfrm>
          <a:custGeom>
            <a:avLst/>
            <a:gdLst/>
            <a:ahLst/>
            <a:cxnLst/>
            <a:rect l="l" t="t" r="r" b="b"/>
            <a:pathLst>
              <a:path w="397510" h="294639">
                <a:moveTo>
                  <a:pt x="249936" y="220217"/>
                </a:moveTo>
                <a:lnTo>
                  <a:pt x="249936" y="73913"/>
                </a:lnTo>
                <a:lnTo>
                  <a:pt x="0" y="73913"/>
                </a:lnTo>
                <a:lnTo>
                  <a:pt x="0" y="220217"/>
                </a:lnTo>
                <a:lnTo>
                  <a:pt x="249936" y="220217"/>
                </a:lnTo>
                <a:close/>
              </a:path>
              <a:path w="397510" h="294639">
                <a:moveTo>
                  <a:pt x="397002" y="147065"/>
                </a:moveTo>
                <a:lnTo>
                  <a:pt x="249936" y="0"/>
                </a:lnTo>
                <a:lnTo>
                  <a:pt x="249936" y="294131"/>
                </a:lnTo>
                <a:lnTo>
                  <a:pt x="397002" y="14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8995150-7FD6-478C-B0E0-CBA4A3787D08}"/>
              </a:ext>
            </a:extLst>
          </p:cNvPr>
          <p:cNvSpPr/>
          <p:nvPr/>
        </p:nvSpPr>
        <p:spPr>
          <a:xfrm>
            <a:off x="3260344" y="3207766"/>
            <a:ext cx="412750" cy="325120"/>
          </a:xfrm>
          <a:custGeom>
            <a:avLst/>
            <a:gdLst/>
            <a:ahLst/>
            <a:cxnLst/>
            <a:rect l="l" t="t" r="r" b="b"/>
            <a:pathLst>
              <a:path w="412750" h="325119">
                <a:moveTo>
                  <a:pt x="256032" y="82296"/>
                </a:moveTo>
                <a:lnTo>
                  <a:pt x="0" y="82296"/>
                </a:lnTo>
                <a:lnTo>
                  <a:pt x="0" y="242316"/>
                </a:lnTo>
                <a:lnTo>
                  <a:pt x="6096" y="242316"/>
                </a:lnTo>
                <a:lnTo>
                  <a:pt x="6096" y="95250"/>
                </a:lnTo>
                <a:lnTo>
                  <a:pt x="12192" y="89154"/>
                </a:lnTo>
                <a:lnTo>
                  <a:pt x="12192" y="95250"/>
                </a:lnTo>
                <a:lnTo>
                  <a:pt x="249936" y="95250"/>
                </a:lnTo>
                <a:lnTo>
                  <a:pt x="249936" y="89154"/>
                </a:lnTo>
                <a:lnTo>
                  <a:pt x="256032" y="82296"/>
                </a:lnTo>
                <a:close/>
              </a:path>
              <a:path w="412750" h="325119">
                <a:moveTo>
                  <a:pt x="12192" y="95250"/>
                </a:moveTo>
                <a:lnTo>
                  <a:pt x="12192" y="89154"/>
                </a:lnTo>
                <a:lnTo>
                  <a:pt x="6096" y="95250"/>
                </a:lnTo>
                <a:lnTo>
                  <a:pt x="12192" y="95250"/>
                </a:lnTo>
                <a:close/>
              </a:path>
              <a:path w="412750" h="325119">
                <a:moveTo>
                  <a:pt x="12192" y="229362"/>
                </a:moveTo>
                <a:lnTo>
                  <a:pt x="12192" y="95250"/>
                </a:lnTo>
                <a:lnTo>
                  <a:pt x="6096" y="95250"/>
                </a:lnTo>
                <a:lnTo>
                  <a:pt x="6096" y="229362"/>
                </a:lnTo>
                <a:lnTo>
                  <a:pt x="12192" y="229362"/>
                </a:lnTo>
                <a:close/>
              </a:path>
              <a:path w="412750" h="325119">
                <a:moveTo>
                  <a:pt x="262128" y="294132"/>
                </a:moveTo>
                <a:lnTo>
                  <a:pt x="262128" y="229362"/>
                </a:lnTo>
                <a:lnTo>
                  <a:pt x="6096" y="229362"/>
                </a:lnTo>
                <a:lnTo>
                  <a:pt x="12192" y="235458"/>
                </a:lnTo>
                <a:lnTo>
                  <a:pt x="12192" y="242316"/>
                </a:lnTo>
                <a:lnTo>
                  <a:pt x="249936" y="242316"/>
                </a:lnTo>
                <a:lnTo>
                  <a:pt x="249936" y="235458"/>
                </a:lnTo>
                <a:lnTo>
                  <a:pt x="256032" y="242316"/>
                </a:lnTo>
                <a:lnTo>
                  <a:pt x="256032" y="300228"/>
                </a:lnTo>
                <a:lnTo>
                  <a:pt x="262128" y="294132"/>
                </a:lnTo>
                <a:close/>
              </a:path>
              <a:path w="412750" h="325119">
                <a:moveTo>
                  <a:pt x="12192" y="242316"/>
                </a:moveTo>
                <a:lnTo>
                  <a:pt x="12192" y="235458"/>
                </a:lnTo>
                <a:lnTo>
                  <a:pt x="6096" y="229362"/>
                </a:lnTo>
                <a:lnTo>
                  <a:pt x="6096" y="242316"/>
                </a:lnTo>
                <a:lnTo>
                  <a:pt x="12192" y="242316"/>
                </a:lnTo>
                <a:close/>
              </a:path>
              <a:path w="412750" h="325119">
                <a:moveTo>
                  <a:pt x="412242" y="162306"/>
                </a:moveTo>
                <a:lnTo>
                  <a:pt x="249936" y="0"/>
                </a:lnTo>
                <a:lnTo>
                  <a:pt x="249936" y="82296"/>
                </a:lnTo>
                <a:lnTo>
                  <a:pt x="251460" y="82296"/>
                </a:lnTo>
                <a:lnTo>
                  <a:pt x="251460" y="19812"/>
                </a:lnTo>
                <a:lnTo>
                  <a:pt x="262128" y="15240"/>
                </a:lnTo>
                <a:lnTo>
                  <a:pt x="262128" y="30480"/>
                </a:lnTo>
                <a:lnTo>
                  <a:pt x="393954" y="162306"/>
                </a:lnTo>
                <a:lnTo>
                  <a:pt x="398526" y="157734"/>
                </a:lnTo>
                <a:lnTo>
                  <a:pt x="398526" y="176022"/>
                </a:lnTo>
                <a:lnTo>
                  <a:pt x="412242" y="162306"/>
                </a:lnTo>
                <a:close/>
              </a:path>
              <a:path w="412750" h="325119">
                <a:moveTo>
                  <a:pt x="256032" y="95250"/>
                </a:moveTo>
                <a:lnTo>
                  <a:pt x="256032" y="82296"/>
                </a:lnTo>
                <a:lnTo>
                  <a:pt x="249936" y="89154"/>
                </a:lnTo>
                <a:lnTo>
                  <a:pt x="249936" y="95250"/>
                </a:lnTo>
                <a:lnTo>
                  <a:pt x="256032" y="95250"/>
                </a:lnTo>
                <a:close/>
              </a:path>
              <a:path w="412750" h="325119">
                <a:moveTo>
                  <a:pt x="256032" y="242316"/>
                </a:moveTo>
                <a:lnTo>
                  <a:pt x="249936" y="235458"/>
                </a:lnTo>
                <a:lnTo>
                  <a:pt x="249936" y="242316"/>
                </a:lnTo>
                <a:lnTo>
                  <a:pt x="256032" y="242316"/>
                </a:lnTo>
                <a:close/>
              </a:path>
              <a:path w="412750" h="325119">
                <a:moveTo>
                  <a:pt x="256032" y="300228"/>
                </a:moveTo>
                <a:lnTo>
                  <a:pt x="256032" y="242316"/>
                </a:lnTo>
                <a:lnTo>
                  <a:pt x="249936" y="242316"/>
                </a:lnTo>
                <a:lnTo>
                  <a:pt x="249936" y="324612"/>
                </a:lnTo>
                <a:lnTo>
                  <a:pt x="251460" y="323088"/>
                </a:lnTo>
                <a:lnTo>
                  <a:pt x="251460" y="304800"/>
                </a:lnTo>
                <a:lnTo>
                  <a:pt x="256032" y="300228"/>
                </a:lnTo>
                <a:close/>
              </a:path>
              <a:path w="412750" h="325119">
                <a:moveTo>
                  <a:pt x="262128" y="30480"/>
                </a:moveTo>
                <a:lnTo>
                  <a:pt x="262128" y="15240"/>
                </a:lnTo>
                <a:lnTo>
                  <a:pt x="251460" y="19812"/>
                </a:lnTo>
                <a:lnTo>
                  <a:pt x="262128" y="30480"/>
                </a:lnTo>
                <a:close/>
              </a:path>
              <a:path w="412750" h="325119">
                <a:moveTo>
                  <a:pt x="262128" y="95250"/>
                </a:moveTo>
                <a:lnTo>
                  <a:pt x="262128" y="30480"/>
                </a:lnTo>
                <a:lnTo>
                  <a:pt x="251460" y="19812"/>
                </a:lnTo>
                <a:lnTo>
                  <a:pt x="251460" y="82296"/>
                </a:lnTo>
                <a:lnTo>
                  <a:pt x="256032" y="82296"/>
                </a:lnTo>
                <a:lnTo>
                  <a:pt x="256032" y="95250"/>
                </a:lnTo>
                <a:lnTo>
                  <a:pt x="262128" y="95250"/>
                </a:lnTo>
                <a:close/>
              </a:path>
              <a:path w="412750" h="325119">
                <a:moveTo>
                  <a:pt x="398526" y="176022"/>
                </a:moveTo>
                <a:lnTo>
                  <a:pt x="398526" y="166878"/>
                </a:lnTo>
                <a:lnTo>
                  <a:pt x="393954" y="162306"/>
                </a:lnTo>
                <a:lnTo>
                  <a:pt x="251460" y="304800"/>
                </a:lnTo>
                <a:lnTo>
                  <a:pt x="262128" y="309372"/>
                </a:lnTo>
                <a:lnTo>
                  <a:pt x="262128" y="312420"/>
                </a:lnTo>
                <a:lnTo>
                  <a:pt x="398526" y="176022"/>
                </a:lnTo>
                <a:close/>
              </a:path>
              <a:path w="412750" h="325119">
                <a:moveTo>
                  <a:pt x="262128" y="312420"/>
                </a:moveTo>
                <a:lnTo>
                  <a:pt x="262128" y="309372"/>
                </a:lnTo>
                <a:lnTo>
                  <a:pt x="251460" y="304800"/>
                </a:lnTo>
                <a:lnTo>
                  <a:pt x="251460" y="323088"/>
                </a:lnTo>
                <a:lnTo>
                  <a:pt x="262128" y="312420"/>
                </a:lnTo>
                <a:close/>
              </a:path>
              <a:path w="412750" h="325119">
                <a:moveTo>
                  <a:pt x="398526" y="166878"/>
                </a:moveTo>
                <a:lnTo>
                  <a:pt x="398526" y="157734"/>
                </a:lnTo>
                <a:lnTo>
                  <a:pt x="393954" y="162306"/>
                </a:lnTo>
                <a:lnTo>
                  <a:pt x="398526" y="166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3B54E-F3FE-4FEF-9B25-B400AF4D8528}"/>
              </a:ext>
            </a:extLst>
          </p:cNvPr>
          <p:cNvSpPr txBox="1"/>
          <p:nvPr/>
        </p:nvSpPr>
        <p:spPr>
          <a:xfrm>
            <a:off x="3569176" y="983410"/>
            <a:ext cx="2005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Example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46E327-FE4B-4E27-B395-7E6261EF06A2}"/>
              </a:ext>
            </a:extLst>
          </p:cNvPr>
          <p:cNvSpPr txBox="1"/>
          <p:nvPr/>
        </p:nvSpPr>
        <p:spPr>
          <a:xfrm>
            <a:off x="1179194" y="5678829"/>
            <a:ext cx="6898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spc="-5" dirty="0">
                <a:latin typeface="Trebuchet MS"/>
              </a:rPr>
              <a:t>Synchronous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spc="-5" dirty="0">
                <a:latin typeface="Trebuchet MS"/>
              </a:rPr>
              <a:t>circuits or Asynchronous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spc="-5" dirty="0">
                <a:latin typeface="Trebuchet MS"/>
              </a:rPr>
              <a:t>circuits?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D4B119-2E4D-F7B7-C7E0-83E3F7F46E22}"/>
                  </a:ext>
                </a:extLst>
              </p14:cNvPr>
              <p14:cNvContentPartPr/>
              <p14:nvPr/>
            </p14:nvContentPartPr>
            <p14:xfrm>
              <a:off x="3728880" y="4003920"/>
              <a:ext cx="4719240" cy="173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D4B119-2E4D-F7B7-C7E0-83E3F7F46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9520" y="3994560"/>
                <a:ext cx="4737960" cy="17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31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7538</TotalTime>
  <Words>552</Words>
  <Application>Microsoft Office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</vt:lpstr>
      <vt:lpstr>Candara</vt:lpstr>
      <vt:lpstr>Symbol</vt:lpstr>
      <vt:lpstr>Times New Roman</vt:lpstr>
      <vt:lpstr>Trebuchet MS</vt:lpstr>
      <vt:lpstr>Verdana</vt:lpstr>
      <vt:lpstr>Wingdings</vt:lpstr>
      <vt:lpstr>Waveform</vt:lpstr>
      <vt:lpstr>PowerPoint Presentation</vt:lpstr>
      <vt:lpstr>Learning Objectives</vt:lpstr>
      <vt:lpstr>Digital Systems and Switching Circuits</vt:lpstr>
      <vt:lpstr>Digital systems</vt:lpstr>
      <vt:lpstr>Digital Systems and Switching Circuits</vt:lpstr>
      <vt:lpstr>Digital Systems and Switching Circuits</vt:lpstr>
      <vt:lpstr>Digital Systems and Switching Circuits</vt:lpstr>
      <vt:lpstr>Summary</vt:lpstr>
      <vt:lpstr>PowerPoint Presentation</vt:lpstr>
      <vt:lpstr>Digital Systems and Switching Circuits</vt:lpstr>
      <vt:lpstr>Binary value representation</vt:lpstr>
      <vt:lpstr>PowerPoint Presentation</vt:lpstr>
      <vt:lpstr>Quantization</vt:lpstr>
      <vt:lpstr>Content expansion: Is CPU asynchronous or synchronous sequential circuit?</vt:lpstr>
      <vt:lpstr>PowerPoint Presentation</vt:lpstr>
      <vt:lpstr>Humanoid Robots</vt:lpstr>
      <vt:lpstr>PowerPoint Presentation</vt:lpstr>
      <vt:lpstr>How to design the robot?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372</cp:revision>
  <dcterms:created xsi:type="dcterms:W3CDTF">2010-06-02T16:10:54Z</dcterms:created>
  <dcterms:modified xsi:type="dcterms:W3CDTF">2023-01-24T17:10:14Z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