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24"/>
  </p:notesMasterIdLst>
  <p:handoutMasterIdLst>
    <p:handoutMasterId r:id="rId25"/>
  </p:handoutMasterIdLst>
  <p:sldIdLst>
    <p:sldId id="563" r:id="rId2"/>
    <p:sldId id="519" r:id="rId3"/>
    <p:sldId id="618" r:id="rId4"/>
    <p:sldId id="529" r:id="rId5"/>
    <p:sldId id="605" r:id="rId6"/>
    <p:sldId id="606" r:id="rId7"/>
    <p:sldId id="603" r:id="rId8"/>
    <p:sldId id="578" r:id="rId9"/>
    <p:sldId id="608" r:id="rId10"/>
    <p:sldId id="530" r:id="rId11"/>
    <p:sldId id="579" r:id="rId12"/>
    <p:sldId id="613" r:id="rId13"/>
    <p:sldId id="544" r:id="rId14"/>
    <p:sldId id="611" r:id="rId15"/>
    <p:sldId id="600" r:id="rId16"/>
    <p:sldId id="580" r:id="rId17"/>
    <p:sldId id="581" r:id="rId18"/>
    <p:sldId id="612" r:id="rId19"/>
    <p:sldId id="522" r:id="rId20"/>
    <p:sldId id="582" r:id="rId21"/>
    <p:sldId id="617" r:id="rId22"/>
    <p:sldId id="6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, Yuan" initials="XY" lastIdx="1" clrIdx="0">
    <p:extLst>
      <p:ext uri="{19B8F6BF-5375-455C-9EA6-DF929625EA0E}">
        <p15:presenceInfo xmlns:p15="http://schemas.microsoft.com/office/powerpoint/2012/main" userId="S::xingy@uwstout.edu::8e574f13-7ac2-4b6b-bb29-c1f083e32c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 varScale="1">
        <p:scale>
          <a:sx n="81" d="100"/>
          <a:sy n="81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16:16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3855 9739 441 0,'0'0'235'0,"0"0"-38"16,0 0-63-16,-7 0-62 15,5 0 22-15,2 0 2 0,0 0-2 16,0 0-1-16,0 0-3 16,-2 0-1-16,2 0 1 15,0 0-30-15,-2 4-38 16,-2 0-21-16,-1 5 6 15,0 0 2-15,1 4 0 16,-1 1-8-16,3-3 1 16,2 1-1-16,0-2 1 15,0 1-2-15,0-1 1 16,0-2 0-16,2 0 5 16,4-1 1-16,4 0 0 15,-3-3 6-15,1-1-1 16,4-3 9-16,-1 0 17 0,2 0 6 15,3-3 4-15,1-14-6 16,2 0-11-16,-1-5-9 16,-5 1-8-16,-5 3-5 15,0 2 13-15,-8 4 4 16,0 4 10-16,0 1-4 16,0 0-13-16,0-2-5 15,-3 2-7-15,-8 0-5 16,-2-2-1-16,-7 1 0 15,-3 4 0-15,-2 0 0 16,-3 4-1-16,1 0 2 16,-2 0-1-16,7 2-1 15,1 6 0-15,6 2-1 16,7-2-7-16,0 1 7 16,6-2-6-16,2 1-1 0,0 0 7 15,0 2-26-15,0 2-116 16,0-2-138-16,0-6-436 0</inkml:trace>
  <inkml:trace contextRef="#ctx0" brushRef="#br0" timeOffset="4443.8">3374 9695 753 0,'0'0'239'0,"0"0"15"16,0 0 7-16,0 0-96 15,0 0-24-15,0 0-44 16,0 0-25-16,-4-30-9 16,4 22 6-16,0 0 7 15,0 0-12-15,0-1 0 16,0 6 11-16,0-1-10 16,2 4-17-16,-2 0-42 15,0 0-6-15,0 10-16 16,0 8 14-16,0 5 1 15,0 6 1-15,0-3 0 0,0 3 1 16,0-6 1-16,0 1-2 16,0 1-50-16,0-3-74 15,0 2-103-15,0-3-260 16,0-11-872-16</inkml:trace>
  <inkml:trace contextRef="#ctx0" brushRef="#br0" timeOffset="5096.17">2843 9641 836 0,'0'0'270'16,"0"0"39"-16,0 0-56 16,0 0-56-16,0 0-27 15,0 0-44-15,0 0-55 16,60-32-37-16,-48 32 8 15,-1 0-11-15,1 9-12 16,-4 2-7-16,-3 1-3 16,-3 2 3-16,-2 6 2 15,-5 0 10-15,-17 4 3 0,-8 0-11 16,-3-2-5 0,0-2-2-16,4-4-2 0,4-2-5 15,8-5 0-15,5-4 4 16,4-2-5-16,6-3 11 15,-1 0 5-15,3 0 11 16,0 0 28-16,0 0-11 16,0 0-15-16,0 0-16 15,3 0-14-15,15 0-15 16,8 0-1-16,21 0 15 16,57 0-111-16,-8 0-165 15,-1 0-375-15</inkml:trace>
  <inkml:trace contextRef="#ctx0" brushRef="#br0" timeOffset="8249.14">4441 9749 899 0,'0'0'295'0,"0"0"-5"16,0 0-59-16,0 0-70 16,0 0-31-16,0 0-20 15,0 0-30-15,0-37-12 16,0 37 7-16,0-3-1 15,0 1-10-15,0 2-13 16,0 0-8-16,0 0-24 16,0 0-19-16,0 0-8 15,0 0-6-15,0 0 5 16,4 6 2-16,8 0 7 16,3 0 0-16,5-5-1 15,5 2-73-15,4-3-85 0,9 0-96 16,-7 0-252-16,-6-10-539 15</inkml:trace>
  <inkml:trace contextRef="#ctx0" brushRef="#br0" timeOffset="8478.19">4777 9603 1202 0,'0'0'287'16,"0"0"-18"-16,0 0-140 0,0 0-117 16,0 0-12-1,0 0 0-15,0 0 8 16,-2 100 2-16,-7-66-3 0,3 0-7 16,-4 10-85-16,4-8-238 15,2-7-717-15</inkml:trace>
  <inkml:trace contextRef="#ctx0" brushRef="#br0" timeOffset="9031.78">4962 9737 788 0,'0'0'263'16,"0"0"16"-16,0 0-54 15,0 0-101-15,0 0-54 16,0 0-17-16,0 0-15 16,-29-4-15-16,29 4 12 15,0-2 6-15,0 2-13 16,0-2-16-16,16-1-11 15,7 2-1-15,3-3 0 16,14 4-15-16,-8 0-179 0,-8 0-389 0</inkml:trace>
  <inkml:trace contextRef="#ctx0" brushRef="#br0" timeOffset="9442.58">5161 9653 808 0,'0'0'516'16,"0"0"-318"-16,0 0 0 0,0 0-138 16,0 0-54-16,0 0 28 15,0 0 21-15,13 62 8 16,-9-40 12-16,-2 3 4 15,-2-2-32-15,0-1-16 16,0-1 5-16,-8-3 1 16,-7-1 1-16,-6-2-7 15,-1-3-15-15,-3-1-4 16,3-3 2-16,0-1-3 16,6-4 1-16,3 0 5 15,4-3 3-15,5 2 14 16,1-2 8-16,3 0 12 15,0 0-14-15,0 0-24 0,0 2-16 16,9 0-21 0,20 0 14-16,16 2-1 0,50-2-32 15,-5 2-230-15,-10-4-491 0</inkml:trace>
  <inkml:trace contextRef="#ctx0" brushRef="#br0" timeOffset="55575.27">3875 14216 844 0,'0'0'289'15,"0"0"-206"-15,0 0 60 16,0 0-56-16,0 0-13 15,0 0 12-15,-22 0-19 16,19 0-7-16,1 0 15 16,0 0-13-16,2 0 3 15,0 0-8-15,0 0-9 16,0 0-29-16,0 0-14 16,0 0-5-16,0 0-7 0,0 5 6 15,0 1 1 1,0-2 1-16,0 0-1 0,4 0 0 15,1-4 1-15,2 0 5 16,-2 0 2-16,1 0 12 16,0 0 13-16,1 0-11 15,3 0-9-15,-2 0-6 16,5-8-5-16,3-2-1 16,-1 0 7-16,-4-2-7 15,-1 2 9-15,-6-1-4 16,0 2 0-16,-4 1 1 15,0 2-6-15,0 0 8 16,0 0-8-16,0 0 0 16,0-3 0-16,0 2 1 15,-8-3-1-15,-2 1 5 0,1 2-4 16,-1 1-1-16,1 4-1 16,-3 2 0-16,-1 0-2 15,3 0 1-15,-4 0 0 16,3 0 1-16,2 0 1 15,0 0 0-15,2 0 0 16,-1 0 0-16,-2 0-1 16,-3 4-1-16,-3 7 1 15,-1 6-1-15,-4 1 0 16,4 4 0-16,3-4-5 16,5-4 6-16,5 0 0 15,4-3-1-15,0-2 0 16,0-1-1-16,0 2 2 0,0 0-1 15,9 1-1 1,2 0 1-16,2-3 1 0,3-2 0 16,2-2 0-16,4-4 0 15,5 0 0-15,4-22-107 16,-5-4-278-16,-10-3-1121 0</inkml:trace>
  <inkml:trace contextRef="#ctx0" brushRef="#br0" timeOffset="56138.37">3478 13984 851 0,'0'0'768'16,"0"0"-469"-16,0 0 57 15,0 0-133-15,0 0-112 16,0 0-51-16,0 0-16 0,-80 88-14 16,67-58-16-1,0 1-8-15,3-5-5 0,4-2-1 16,-2-4-47-16,8-1-139 15,0-6-193-15,0-7-415 0</inkml:trace>
  <inkml:trace contextRef="#ctx0" brushRef="#br0" timeOffset="56694.87">2922 14055 1005 0,'0'0'293'0,"0"0"-28"15,0 0-12-15,0 0-141 0,0 0-60 16,0 0 30-16,0 0 70 15,80 0-13-15,-53 0-43 16,-3 0-46-16,-8 10-34 16,-5 3-10-16,-7 6-5 15,-4 3 7-15,0 2 2 16,-17-1 5-16,-15 0-5 16,-1-3 2-16,-6-7-4 15,4 0 1-15,8-3-9 16,8-2 0-16,5-3 0 15,12-2-6-15,2-3-3 16,0 0 0-16,16 0 9 0,13 0 4 16,6-12 7-16,7-2-11 15,10 1-76-15,-11 7-201 16,-9-2-408-16</inkml:trace>
  <inkml:trace contextRef="#ctx0" brushRef="#br0" timeOffset="57280.72">2442 13840 1347 0,'0'0'264'0,"0"0"68"16,0 0-109-16,0 0-123 15,0 0-70-15,0 0-29 16,0 0 8-16,39 1 0 15,-24 18 0-15,-3 1-8 16,-6 4 6-16,-4-1 1 16,-2-2-2-16,0-3-5 0,0-1 8 15,-12-7 4-15,-1-5 9 16,-2-1-9-16,1-4-4 16,6 0 0-16,6 0-1 15,2 0-8-15,0 0-7 16,0 0-17-16,2 5 2 15,11 4 7-15,1 5-3 16,-4 4 5-16,-1 5 1 16,-5 1 3-16,-4 2 8 15,0-2-5-15,0-4 6 16,-6-2 0-16,-7-8 6 16,-3-2 9-16,-3-6 53 15,-4-2 24-15,-2 0-26 0,1 0-29 16,2 0-22-1,2 0-11-15,7 0-4 0,7-2-119 16,4 2-238-16,2-2-780 0</inkml:trace>
  <inkml:trace contextRef="#ctx0" brushRef="#br0" timeOffset="58836.86">4383 14124 1013 0,'0'0'330'0,"0"0"-6"16,0 0-67-16,0 0-102 16,0 0-50-16,0 0-37 15,0 0-28-15,-22 0 3 16,22 0 9-16,0 0-11 15,0 0-8-15,0 0-5 16,0 0-13-16,0 0-14 16,9 0-1-16,9 3 2 0,4 1 5 15,4-2-7-15,0 2-35 16,4 0-136-16,-7-4-172 16,-10 0-419-16</inkml:trace>
  <inkml:trace contextRef="#ctx0" brushRef="#br0" timeOffset="59065.21">4659 14004 1172 0,'0'0'322'0,"0"0"-164"16,0 0 47-16,0 0-117 15,-38 124-55-15,34-86-18 16,0-1-14-16,-1-1-1 16,1 0-24-16,-6 5-128 15,4-8-154-15,0-9-489 0</inkml:trace>
  <inkml:trace contextRef="#ctx0" brushRef="#br0" timeOffset="59419.25">4902 14105 1295 0,'0'0'375'16,"0"0"-14"-16,0 0-87 16,0 0-163-16,0 0-62 15,0 0-28-15,0 0 7 0,12-3 38 16,5 3-8-16,3 0-36 15,1 0-11-15,2 0-11 16,2 0-84-16,13 0-176 16,-7 0-280-16,-4 0-495 0</inkml:trace>
  <inkml:trace contextRef="#ctx0" brushRef="#br0" timeOffset="59831.58">5188 14021 1242 0,'0'0'560'0,"0"0"-417"0,0 0 17 15,0 0-107-15,0 0 40 16,0 0-3-16,0 0-26 15,9 101-2-15,-9-78 1 16,0-2 4-16,0-2-20 16,-7-3-9-16,-7-3-6 15,1-2-2-15,-5-3 6 16,-5 2-2-16,2-4 1 16,-4 3-10-16,0-2-7 15,3-1-5-15,5 2-12 0,3-6 0 16,7 2 0-16,3-2 0 15,4 0-1-15,0-2 1 16,6 2 8-16,19 0 58 16,11 2 39-16,9-4-38 15,5 5-44-15,6-2-24 16,31 8-72-16,-16 0-236 16,-8-5-484-16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30:58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6709 10485 757 0,'0'0'245'15,"0"0"-32"-15,0 0-38 16,0 0 2-16,0 0-38 16,0 0-27-16,0-11 4 15,0 11-11-15,0 0 1 16,0 0-13-16,0 0-25 16,0 0-23-16,-2 0-14 0,2 0 4 15,0 0 1 1,0 0-11-16,0 0-5 0,0 0-12 15,0 0-7-15,0 9 26 16,0 3 13-16,-2 0 1 16,2 5-15-16,-2-4-3 15,0 6-1-15,-1-4-1 16,-1 1-12-16,3 0-3 16,-1 0-5-16,0-3 0 15,0-3 5-15,2-2-4 16,0-2-2-16,0-5 1 15,0-1 5-15,0 0 9 16,0 0 51-16,0 0 4 16,0 0-3-16,0 0-11 0,0 0-19 15,0 0-18-15,0 0-10 16,0-1-8-16,0-2 0 16,0 1 0-16,0 1 10 15,0 0 4-15,0-2 3 16,0 1 4-16,0 0-1 15,0 0-9-15,0-1-11 16,0 3-1-16,6 0 0 16,2 0-1-16,0 0 1 15,1 0 0-15,3-1 6 16,-2 1 6-16,3 0 9 16,1-3 1-16,4 3-2 15,-1-1 1-15,4 1-3 0,1 0-5 16,2 0-4-1,-1 0-7-15,2 0 6 0,-4 0 3 16,4 0-10-16,2 0 7 16,-2 0-1-16,1 0-1 15,-1 0-4-15,-3 0 5 16,0 0-1-16,-1 0-4 16,-2 0 4-16,-1 0 1 15,0 0-5-15,0 0 4 16,2-3-6-16,0 2 1 15,2-1 11-15,3-2-1 16,0-3 1-16,-4 1 1 16,-1 3 7-16,-1-2-10 0,-6 1-1 15,-2 3-8-15,0 1 0 16,-2-3-1-16,2 3 1 16,3 0-1-16,-1 0 0 15,3 0 0-15,0 0 1 16,5 0-1-16,2 0 1 15,-2 0 0-15,4 0-1 16,-4 0 1-16,-1 0-1 16,-5 0 0-16,-4 0-1 15,-2 0 1-15,0 0-1 16,-2 0 1-16,-1 0 0 16,1 0 0-16,0 3-1 15,2 1 1-15,-3-3-1 0,1 4-5 16,-2-4 6-16,-1 1 1 15,0 1 0-15,-1-2 0 16,-2-1-1-16,2 2 1 16,-1-2-1-16,0 3 0 15,0-3 0-15,4 1-1 16,-4-1 1-16,0 3 0 16,2-1 0-16,-2-2 0 15,3 2 0-15,-1 0 0 16,0-2 1-16,2 0-1 15,-2 1 0-15,-2-1 0 16,2 3 0-16,1 1-2 16,-1 0 1-16,3 2-11 15,1-2-11-15,0-1 13 16,-4 1 10-16,2-2-1 0,-1-2 0 16,0 0-4-16,2 0 5 15,1 0 0-15,1 0-1 16,0 0 1-16,0 0-7 15,0 0-4-15,-3 0 10 16,-1 0 0-16,0 0 1 16,-1 0 1-16,0 0 0 15,-1 0 1-15,1 0-1 16,2-2 0-16,0-2 1 16,0 1-1-16,-2-1-1 15,3 0 0-15,-3-1 0 16,4 1-1-16,-4-1 1 0,2 1 1 15,-1-5 5-15,1 0-5 16,-2-7 0-16,2-5 0 16,-4-6 6-16,-2-6-7 15,0 0-59-15,0 2-120 16,0 10-162-16,-4 4-297 16,-6 11-787-16</inkml:trace>
  <inkml:trace contextRef="#ctx0" brushRef="#br0" timeOffset="1210.69">8571 10542 499 0,'0'0'534'0,"0"0"-292"0,0 0-20 16,0 0 27-16,0 0-2 16,0 0-44-16,0 0-17 15,-25-35-28-15,25 35-38 16,0 0-44-16,0 0-43 15,0 0-27-15,0 14-6 16,0 2 1-16,0 6 6 16,0 1 5-16,0 1 6 15,0-2-3-15,0-1-6 16,0-7-1-16,0-1-7 16,0-7 0-16,0-2 5 15,0-2-5-15,0 0 6 16,0-2 11-16,0 0 21 15,0 0 7-15,2 0-1 0,3 0-3 16,7 0 6 0,6 0 4-16,5 0 2 0,3 0-16 15,7 0-19-15,3 0-7 16,2 0-3-16,2 4-3 16,3 3 0-16,1 4-4 15,3-1 5-15,0 0-1 16,4 2 6-16,0-3 7 15,5 0-4-15,-1 1 6 16,4-4-7-16,-1-2-2 16,0 1 7-16,-6-5-7 15,-2 0-1-15,-6 0-5 16,-5 0 3-16,-8 0 0 16,-8 0 7-16,0-3 8 15,-7-1-4-15,-5 0-7 0,0 0 7 16,-2 0-11-16,0 2 1 15,-4-2-9-15,5 2-1 16,0-1 1-16,0 2-1 16,1 1-1-16,3 0 1 15,1 0-1-15,3 0-1 16,1-3 2-16,-2 3 0 16,1-2 0-16,-3 0 1 15,-1-3 5-15,-1 4-5 16,-2-6 0-16,1 3 5 0,-4-2-5 15,4 0-1 1,1 2 0-16,0-3-1 0,1 4 0 16,-1-2-10-16,-1 3 11 15,-4-1-1-15,-1 1 0 16,-5 2 1-16,-2-2 1 16,0 0 0-16,0-2 10 15,0-2 1-15,0-5-6 16,-7-2-6-16,-3-3 0 15,0-2 0-15,4-1-33 16,-1-1-63-16,5-4-109 16,-5-16-126-16,2 6-383 15,-1-2-1132-15</inkml:trace>
  <inkml:trace contextRef="#ctx0" brushRef="#br0" timeOffset="8241.12">8407 8992 548 0,'0'0'795'0,"0"0"-623"15,0 0-119-15,0 0 19 0,0 0-26 16,0 0-38-1,-4 5-7-15,4 1 6 0,0 3 4 16,0-3-1-16,0 0-1 16,0-1-8-16,0 1 1 15,0 2 6-15,0 6-8 16,0 11-63-16,0-3-136 16,-13-4-414-16</inkml:trace>
  <inkml:trace contextRef="#ctx0" brushRef="#br0" timeOffset="8427.9">8368 9393 960 0,'0'0'254'0,"0"0"-168"15,0 0-60-15,0 0-26 0,0 0 0 16,0 0 0-16,0 0-14 15,0 83-43-15,0-56-100 16,0-5-168-16</inkml:trace>
  <inkml:trace contextRef="#ctx0" brushRef="#br0" timeOffset="8571">8365 9725 225 0,'0'0'610'15,"0"0"-389"-15,0 0-41 16,0 0-34-16,0 0-78 15,0 0-42-15,0 0-21 16,0 56-5-16,-2-19-99 16,-8-4-111-16,2-1-179 0</inkml:trace>
  <inkml:trace contextRef="#ctx0" brushRef="#br0" timeOffset="8726.36">8367 10108 651 0,'0'0'267'0,"0"0"5"16,0 0 6-16,0 0-46 15,0 0-91-15,0 0-78 16,0 0-45-16,0 29-18 16,0-12 0-16,0 10-52 15,0 24-90-15,-4-4-134 16,-6-2-398-16</inkml:trace>
  <inkml:trace contextRef="#ctx0" brushRef="#br0" timeOffset="8840.75">8322 10606 550 0,'0'0'290'0,"0"0"-23"0,0 0-32 16,0 0-54-16,0 0-83 16,0 0-65-16,0 0-33 15,0 90-64-15,0-64-264 0</inkml:trace>
  <inkml:trace contextRef="#ctx0" brushRef="#br0" timeOffset="9058.12">8218 11099 1091 0,'0'0'531'0,"0"0"-281"0,0 0-42 16,0 0 38-1,0 0-117-15,0 0-78 0,0 0-20 16,-5 60-10-16,8-37-9 16,-1 9-3-16,0-3-9 15,-2 1 0-15,0 0-22 16,0 0-14-16,-2 1-44 15,-23 8-111-15,2-6-172 16,2-5-715-16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32:26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3991 14570 1283 0,'0'0'317'0,"0"0"-116"16,0 0 16-16,0 0 8 16,0 0-40-16,0 0-57 15,-89-34-36-15,89 34-10 16,0 0 20-16,0 0 28 16,0 0 1-16,0 0-23 15,0 0-34-15,0 0-28 16,4 0-22-16,23 0 22 15,11 0 40-15,13 0-11 16,12 0-21-16,12 0-6 16,25-6-15-16,34-8-15 15,29-3-5-15,-9 2-4 16,-32 7-7-16,-35 4-1 16,-29 4 0-16,5 0 1 15,1 0-1-15,3 4 5 16,-13 9-6-16,-12-5 0 0,-7 3 2 15,-6-3-1-15,-6-6-1 16,-5 0 2-16,-7 0 7 16,-3-2 0-16,-3 0-2 15,-5 2-1-15,2-2-5 16,-2 0-1-16,0 0-1 16,3 0 1-16,1 0 0 15,0 0 0-15,1 0-1 16,-3 0-24-16,2 0-31 15,-2 0-46-15,-2 0-72 0,3 6-133 16,-3 11-188-16,-5 2-154 16,-8-2-951-16</inkml:trace>
  <inkml:trace contextRef="#ctx0" brushRef="#br0" timeOffset="15129.68">6518 14604 1064 0,'0'0'312'16,"0"0"-125"-16,0 0-69 15,0 0 34-15,0 0-28 16,0 0-65-16,0-2-54 16,0 2 6-16,8 0 4 15,9-2 88-15,4 2 40 16,8-4-14-16,4-1-22 16,8 0-8-16,8-1-30 15,4 0-18-15,6 2-13 16,1 4-6-16,-2 0-17 15,0 0 0-15,-5 0-8 16,-6 0-5-16,-10 4 5 0,-8 1-1 16,-10-4 0-1,-8-1 12-15,-7 3 34 0,-4-3 50 16,0 0 15-16,0 0-26 16,0 0-37-16,0 0-29 15,0 1-17-15,0-1-7 16,0 0 5-16,0 0-6 15,0 0 0-15,0 0-9 16,0 0-70-16,-15 5-105 16,-4 2-170-16,-5 1-470 0</inkml:trace>
  <inkml:trace contextRef="#ctx0" brushRef="#br0" timeOffset="25080.87">5234 13443 1328 0,'0'0'378'16,"0"0"-129"-16,0 0-44 15,0 0 20-15,0 0-85 0,0 0-49 16,-6-46-47-1,4 46-7-15,2 0 2 0,-3 0 15 16,1 0-12-16,-2 2-18 16,-4 13-18-16,0 8-5 15,-1 5 5-15,3 2-6 16,0-2 1-16,6-2-1 16,0-6-1-16,0-6-6 15,8-6-2-15,3-8-5 16,4 0 14-16,1-2 12 15,2-16 12-15,-1-7-1 16,-3-2 1-16,-7-1 20 16,-3 2 2-16,-4 4-10 15,0 6-2-15,0 3-8 0,0 4-4 16,0 3-10-16,-6 4-12 16,-6 2-8-16,-5 0-93 15,-4 0-79-15,-8 6-130 16,4 2-242-16,8-4-425 0</inkml:trace>
  <inkml:trace contextRef="#ctx0" brushRef="#br0" timeOffset="25419.46">4782 13325 1205 0,'0'0'508'0,"0"0"-301"15,0 0-94-15,0 0 21 16,0 0-71-16,0 0-27 16,0 0-2-16,-9 100-12 15,5-66-15-15,-1-4-4 0,3-3-3 16,-7 3-127-16,2-7-177 16,-4-10-267-16</inkml:trace>
  <inkml:trace contextRef="#ctx0" brushRef="#br0" timeOffset="25854.96">4239 13352 1001 0,'0'0'548'0,"0"0"-321"16,0 0-73-16,0 0-4 15,0 0-45-15,0 0 7 16,0 0-30-16,87 26-27 16,-64-3 4-16,-2 1-22 15,-10-2-17-15,-8-3-6 16,-3 0 6-16,0-2 18 15,-19-4 7-15,-5-3 4 16,-1-4-4-16,0-2-8 16,6-4-8-16,5 0 32 15,3 0 8-15,7 0 6 16,2 0 5-16,2 0-17 0,0 0-30 16,0 0-33-16,0 0-24 15,15 0-5-15,12 4 24 16,4 3 4-16,10 5-20 15,14 12-138-15,-8-1-139 16,-10-5-383-16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33:40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9167 6160 978 0,'0'0'258'0,"0"0"-48"16,0 0-14-16,0 0-2 15,0 0-1-15,0 0-34 16,-20-37-18-16,20 28 0 16,0 1-9-16,0-2-11 15,0 2-36-15,2 2-27 16,10-1-24-16,7 5-22 0,12 2-10 15,14 0-1 1,8 0 5-16,9 0 0 0,8 2-5 16,-3 5 0-16,-3-3 0 15,-6 2 0-15,-9-1 1 16,-13 0-2-16,-7-1 0 16,-9 0 0-16,-6-4-26 15,-4 0-70-15,-3 0-75 16,-7-1-131-16,0-15-288 15,0 2-1094-15</inkml:trace>
  <inkml:trace contextRef="#ctx0" brushRef="#br0" timeOffset="664.87">9120 6942 1128 0,'0'0'281'16,"0"0"-71"-16,0 0-51 15,0 0 82-15,0 0-62 16,0 0-28-16,0 0-3 16,-11 0-4-16,17 0-5 15,19 0-24-15,15 0-10 16,18-2-16-16,13-4-38 15,28-2-33-15,-3 2-16 16,8 6-2-16,3 0-56 16,20 24-182-16,-16 6-312 0,-20-1-363 0</inkml:trace>
  <inkml:trace contextRef="#ctx0" brushRef="#br0" timeOffset="1497.34">8999 9071 1317 0,'0'0'566'15,"0"0"-274"-15,0 0-10 16,0 0 41-16,0 0-101 16,0 0-112-16,0 0-59 15,170-15 45-15,-42 9-14 16,31 3-38-16,-11 3-19 15,-30 0-2-15,-36 0-17 16,-24 0-5-16,6 6 8 16,-2 4-8-16,2 1-1 15,-20-2 0-15,-15-2 0 0,-12-1 0 16,-5-2-1-16,-10-3 0 16,0-1-1-16,-2 0-10 15,0 0-58-15,0 0-77 16,0 0-92-16,-4 0-235 15,-5-1-283-15</inkml:trace>
  <inkml:trace contextRef="#ctx0" brushRef="#br0" timeOffset="15527.24">9273 7991 1196 0,'0'0'367'0,"0"0"-87"16,0 0-52-16,0 0 24 16,0 0-65-16,0 0-45 15,-2-6-56-15,2 6-50 16,0 0-36-16,5 9-10 16,16 8 10-16,11 1 6 0,10 2-5 15,10-2 0-15,12-4 9 16,13-4-2-1,9-8-1-15,5-2 2 0,3 0-3 16,-7-22 2-16,-9-6 5 16,-11-8-7-16,-9-8 0 15,-10-6 6-15,-9-10-3 16,-10-7-8-16,-12-8 5 16,-10 0 0-16,-7-4 2 15,-17 5-8-15,-29 2 1 16,-16 6-2-16,-34-2 1 15,-30 6-12-15,1 14 6 16,13 13 6-16,14 23-2 16,25 12-8-16,-8 7 9 15,-3 20-5-15,10 16-2 0,14 13 2 16,13 10-3-16,17 12 0 16,18 6-1-16,12 2 2 15,16-3 7-15,26-9 1 16,16-12-1-16,11-10-19 15,11-12-82-15,27-4-143 16,-16-12-137-16,-21-9-382 0</inkml:trace>
  <inkml:trace contextRef="#ctx0" brushRef="#br0" timeOffset="35790.57">10260 5459 1111 0,'0'0'496'0,"0"0"-163"15,0 0-2 1,0 0-23-16,0 0-87 0,0 0-52 15,-2-71-47-15,29 65-27 16,9 2 5-16,7 4-25 16,9 0-27-16,4 0-6 15,2 4-15-15,-2 12-15 16,-7 3-11-16,-11 6 1 16,-7 5-2-16,-11 4 1 15,-8 4-1-15,-12 2 0 16,0 4 1-16,-19 1 0 15,-14-3 8-15,-11-2-9 16,-3-4 6-16,-3-4-5 16,4-6 7-16,8-3-8 15,9-10 2-15,9-1 4 16,9-6-5-16,5-2 0 16,6-4 6-16,0 0 17 0,0 0-1 15,0 0-11-15,15 2-12 16,16 2 0-16,16 0 1 15,12 4-1-15,16-2 0 16,9 4-80-16,6-2-103 16,34 4-132-16,-24-3-302 15,-15-6-422-15</inkml:trace>
  <inkml:trace contextRef="#ctx0" brushRef="#br0" timeOffset="36514.11">11121 5179 1026 0,'0'0'499'16,"0"0"-223"-16,0 0-19 0,0 0-64 15,0 0-67-15,0 0-77 16,0 0-38-16,-27 32-4 16,22-5 0-16,5 2-6 15,0 2 0-15,0-6 0 16,19-4-1-16,3-5 1 15,6-10 10-15,1-6 11 16,-2 0 21-16,0-7-6 16,-9-14-14-16,-5-3 1 15,-9-1-5-15,-4 0-9 16,0-1 10-16,-4 4 7 16,-16 1-4-16,-2 5-8 15,0 9-13-15,-3 1-2 0,3 6 0 16,2 0-6-16,2 1-58 15,-2 18-122-15,6 1-158 16,3-4-475-16</inkml:trace>
  <inkml:trace contextRef="#ctx0" brushRef="#br0" timeOffset="38290.07">11343 5169 1000 0,'0'0'369'16,"0"0"-56"-16,0 0-65 15,0 0 5-15,0 0-46 16,0 0-54-16,0 0-52 15,-4-78-27-15,2 76-10 16,2 2-8-16,-2 0-14 16,-1 0-31-16,1 0-11 15,-4 14-7-15,-3 11 0 16,-7 6 7-16,-2 8 8 16,-4 2-7-16,2 2-1 15,-1-8 0-15,9-4 0 0,5-12-6 16,3-6-3-1,4-11 7-15,0-2 2 0,0-12 17 16,6-24 27-16,11-16-20 16,6-13-16-16,-1-3-2 15,1 3-6-15,-8 6 2 16,-6 13 14-16,-4 12 8 16,-3 12 15-16,-2 12 15 15,0 7-21-15,0 3-33 16,0 8-12-16,-16 21-5 15,-6 13 16-15,-7 11 0 16,-3 8 0-16,-1 3-1 0,4-3 2 16,10-7-1-1,3-13 1-15,9-10 0 0,7-15-2 16,0-16 2-16,0 0 0 16,16-28 53-16,8-21-4 15,9-13-23-15,4-10-14 16,-2-2-5-16,-6 8-6 15,-7 16 0-15,-10 16 8 16,-10 13 17-16,-2 16 17 16,0 5-15-16,0 4-28 15,-18 22-17-15,-7 12 11 16,-4 10 0-16,-2 5 6 16,-1 3 1-16,7-6-1 15,6-6 0-15,9-11-1 16,2-12 1-16,8-14-8 0,0-7 8 15,3-5 21-15,17-26 25 16,4-13-23-16,5-8-16 16,0 0-6-16,-4 6 0 15,-8 10 5-15,-5 14 0 16,-9 12-6-16,-3 8-2 16,0 2-23-16,0 8-4 15,-8 20 2-15,-7 8 21 16,-6 4 6-16,2 2 2 15,1-6-2-15,9-9 0 16,5-13 0-16,4-11-1 16,0-3 1-16,0-10 36 15,15-19 11-15,5-12-26 16,0-3-12-16,-2 4-8 16,-5 9 7-16,-6 8-7 0,-6 13-1 15,-1 7-15-15,0 3-8 16,0 3-14-16,0 15 7 15,0 5-12-15,-5 8-73 16,-20 24-80-16,1-8-144 16,-5-3-490-16</inkml:trace>
  <inkml:trace contextRef="#ctx0" brushRef="#br0" timeOffset="39271.44">10486 6559 116 0,'0'0'1418'0,"0"0"-921"15,0 0-238-15,0 0-35 0,0 0-67 16,0 0-68-16,0 0-17 15,142-24 22-15,-86 24-12 16,-2 0-10-16,-8 6-5 16,-10 6-20-16,-12 2-16 15,-5 3-7-15,-13 2 9 16,-6 6-10-16,0 0-1 16,-11 6 8-16,-18 2 1 15,-8 2-7-15,-13-2-4 16,-4 4-5-16,-2-5-3 15,4-2-3-15,2-3-8 16,11-6 6-16,9-5 8 0,10-5 2 16,11-7 10-16,7-1 9 15,2-3 0-15,0 0-3 16,15 0 3-16,19 0-12 16,15-3 16-16,16-1-11 15,8-5-13-15,5 5-16 16,-2 4-59-16,-4 0-117 15,15 0-158-15,-21 14-268 16,-13-7-283-16</inkml:trace>
  <inkml:trace contextRef="#ctx0" brushRef="#br0" timeOffset="40204.33">11263 6167 430 0,'0'0'1214'16,"0"0"-714"-16,0 0-234 15,0 0-43-15,0 0-101 16,0 0-91-16,0 0-30 16,26 13 29-16,-9 5 18 0,-6 0 6 15,-4-2-11-15,-5-1-7 16,-2-6-12-16,0-1-3 16,-7-2 4-16,-13-2 2 15,-3-4-3-15,-1 0-15 16,7 0-9-16,3 0-1 15,7 0-1-15,4 0 1 16,3 0-5-16,0 0-8 16,0 0-26-16,15 4-36 15,6 12 32-15,4 6 26 16,2 6 9-16,-4 2-31 16,-8 0 16-16,-9-2 8 15,-6-3 1-15,0-5 3 0,-15-8 12 16,-12-4 27-1,-4-7 33-15,-7-1 1 0,1 0-11 16,-2 0-23-16,4-9 5 16,3-1-18-16,3 2-14 15,8 2 0-15,5 2-44 16,1 4-106-16,3 0-226 16,3 0-561-16</inkml:trace>
  <inkml:trace contextRef="#ctx0" brushRef="#br0" timeOffset="41339.47">10177 8735 1410 0,'0'0'398'0,"0"0"-60"0,0 0-72 16,0 0-78-16,0 0-114 15,0 0-25-15,62 0 12 16,-22 20-1-16,-3 6-11 15,-1 2-14-15,-9 0 2 16,-9 0-17-16,-7 2 7 16,-9-1 34-16,-2-4-16 15,0 1 3-15,-13-2-15 16,-10-2-2-16,-1 0-2 16,-1-3-5-16,1-3-6 15,4-2-3-15,7-6-6 16,5-2 2-16,6-5-3 15,2 2-7-15,0-3-1 16,10 0 0-16,14 0 0 16,16 0 16-16,11 0-16 15,11 0-7-15,8 0-99 16,1 0-107-16,25 0-116 0,-21-3-349 16,-12-7-303-16</inkml:trace>
  <inkml:trace contextRef="#ctx0" brushRef="#br0" timeOffset="41739.17">10702 8336 1326 0,'0'0'535'16,"0"0"-307"-16,0 0-104 15,0 0 17-15,0 0-26 16,0 0 0-16,0 0-26 16,-118 118-5-16,96-92-10 15,-1-5-1-15,6-2-19 16,3-5-19-16,7-5-17 15,3-5-5-15,4-2 5 16,0-2 3-16,0 1-12 0,0-1-2 16,2 4-6-16,16 2 7 15,8 0 13 1,11 0 9-16,5 0-15 0,5-2-15 16,-1 2-75-16,-4-1-78 15,3-5-102-15,-11 0-261 16,-12 0-259-16</inkml:trace>
  <inkml:trace contextRef="#ctx0" brushRef="#br0" timeOffset="41905.4">10731 8392 1283 0,'0'0'524'15,"0"0"-366"-15,0 0-49 16,0 0 116-16,-43 145-79 0,33-88-87 15,-2 6-43-15,3-2-16 16,3 12-154-16,-1-17-337 16,3-14-719-16</inkml:trace>
  <inkml:trace contextRef="#ctx0" brushRef="#br0" timeOffset="64284.7">13485 15618 1460 0,'0'0'497'0,"0"0"-308"15,0 0 2-15,0 0 30 16,0 0-32-16,0 0-48 15,-127-57-58-15,100 76-47 0,-11 25-19 16,-15 37 5-16,-10 29 15 16,1 29-10-16,13 5-15 15,25-28-10-15,19-28-2 16,5-38 1-16,16-5-1 16,17-5-1-16,14-4-5 15,16-10 5-15,10-26 0 16,7-12 1-16,4-38 8 15,1-19 1-15,-9-15 1 16,-16-6-2-16,-17-2 2 16,-21 2 8-16,-18 5-4 15,-4 6 5-15,-18 6 1 16,-17 7 10-16,-13 16 1 16,-4 6 8-16,-8 8-14 0,-1 1-16 15,0 12-7-15,8 0 4 16,9 5-6-16,11 6 0 15,13 6-18-15,11 2-78 16,9 4-103-16,21 19-256 16,20 4-40-16,3 4-121 0</inkml:trace>
  <inkml:trace contextRef="#ctx0" brushRef="#br0" timeOffset="64609.65">14260 15806 1600 0,'0'0'574'16,"0"0"-410"-16,0 0 33 15,0 0 1-15,0 0-125 16,0 0-59-16,0 0 5 15,67 23 47-15,-20 13 31 16,3 8-9-16,4 2-35 16,-4 7-32-16,-4-7-15 15,-1 2-5-15,-5-8-1 16,-8-5 0-16,-4-8-12 16,-5-5-59-16,-8-12-69 15,-3-2-89-15,0-18-141 0,-3-16-123 16,-1-9-403-16</inkml:trace>
  <inkml:trace contextRef="#ctx0" brushRef="#br0" timeOffset="64804.14">14860 15806 1230 0,'0'0'686'0,"0"0"-414"15,0 0-25-15,-130 29-46 16,32 28-34-16,-35 23-21 15,1-4-51-15,16 0-55 0,25-19-28 16,37-15-12 0,6-3-16-16,7-3-120 0,22-17-128 15,11-12-276-15,8-7-449 16</inkml:trace>
  <inkml:trace contextRef="#ctx0" brushRef="#br0" timeOffset="71930.53">15974 15441 1407 0,'0'0'531'16,"0"0"-269"-16,0 0-14 15,0 0-24-15,0 0-93 16,0 0-76-16,-96 99-6 16,20-12 35-16,-26 31-14 15,-1-4-14-15,12-10-11 16,13-13-23-16,22-21-11 15,0 6-11-15,-1 4 1 16,12-13-1-16,13-13 1 16,15-18-1-16,8-18 0 15,6-14 0-15,3-4 0 16,21-44 11-16,39-59 7 16,36-55-12-16,22-28-5 0,5-3 5 15,-23 43 1 1,-34 47-5-16,-18 38-1 0,-17 17 0 15,0 2-1-15,-4 7 1 16,-6 7 0-16,-7 12 0 16,-3 16-1-16,-2 4-14 15,9 50-13-15,4 44 18 16,-4 43 9-16,-2 15 18 16,-8-4-9-16,-3-39-8 15,1-33-1-15,4-26-6 16,-2-2 5-16,5 7-20 15,-1 0-54-15,-3 4-85 16,-3-11 5-16,-6-20-43 0,0-14-71 16,-13-32-24-1,-8-18-85-15,-5-16-571 0</inkml:trace>
  <inkml:trace contextRef="#ctx0" brushRef="#br0" timeOffset="72064.48">15517 16004 1114 0,'0'0'294'16,"0"0"-202"-16,0 0-28 16,0 0 39-16,0 0-13 15,187 44-37-15,-58-44-53 16,-17-11-48-16,-12-4-246 0</inkml:trace>
  <inkml:trace contextRef="#ctx0" brushRef="#br0" timeOffset="72513.78">16824 15454 1355 0,'0'0'273'0,"0"0"-181"15,-160 84-26-15,104-38 54 16,14 7-56-16,9 1-39 15,12-4-16-15,11-6-8 16,8-8 0-16,2-9-1 16,0-14-1-16,6-5-8 15,12-8 9-15,7 0 13 0,10-14 57 16,10-8 26-16,8 4 3 16,-1 2-6-16,3 15-36 15,-6 1-28-15,-11 8-17 16,-9 21-11-16,-7 13 8 15,-9 8-3-15,-8 0 8 16,-5 7 14-16,-3-4 7 16,-23 6 31-16,-14-1 1 15,-16 0 3-15,-15-8-22 16,-14-1 1-16,-26-9-12 16,4-14-17-16,-2-16-8 15,-3-10 1-15,21-14-13 0,-5-26-71 16,18-14-70-1,27-17-84-15,51-41-118 0,0 14-264 16,30 8-435-16</inkml:trace>
  <inkml:trace contextRef="#ctx0" brushRef="#br0" timeOffset="72663.38">16464 15480 1243 0,'0'0'485'15,"0"0"-256"-15,177-30 52 16,-51 24-35-16,34 6-140 15,21 0-74-15,5 14-32 16,11 5-44-16,-6-10-180 16,-39-1-288-16,-30-8-494 0</inkml:trace>
  <inkml:trace contextRef="#ctx0" brushRef="#br0" timeOffset="75063.78">18262 15873 1071 0,'0'0'412'0,"0"0"-152"16,0 0 37-16,-114-40 22 16,103 36-5-16,4 0-53 15,7 4-107-15,0 0-61 16,9-4-24-16,27-1-23 16,40-5 36-16,49-3 26 15,46-9-25-15,21 0-26 16,-5 0-27-16,-16 7-18 15,-28 7-11-15,-27 3 5 16,-30 1-6-16,-28 0-16 16,-15 4-80-16,-5 0-93 15,-7-6-127-15,-6 2-196 16,-23-4-235-16</inkml:trace>
  <inkml:trace contextRef="#ctx0" brushRef="#br0" timeOffset="75332.45">19307 15186 497 0,'0'0'1349'15,"0"0"-1025"-15,0 0-179 16,0 0-19-16,0 0 82 16,162 54-55-16,-77-14-51 15,2 6-15-15,-4 7-7 16,-14 1-26-16,-18 1-24 0,-13-3-15 15,-21 1-1-15,-17-5 11 16,-6 2 37-16,-38-4-5 16,-17 6-19-16,-17-6-14 15,-9-2-24-15,3 0-10 16,10-8-122-16,20 9-124 16,23-13-228-16,24-10-319 0</inkml:trace>
  <inkml:trace contextRef="#ctx0" brushRef="#br0" timeOffset="75879.63">21719 15262 1669 0,'0'0'532'15,"0"0"-382"-15,0 0 62 16,0 0 50-16,0 0-121 16,0 0-101-16,0 0-39 15,-62 44 5-15,38 14 33 16,-27 36 21-16,-32 35 7 16,-32 38-1-16,-3 6-33 15,10-8-24-15,29-17 3 16,31-45-12-16,19-23 0 15,14-26-9-15,6-10 9 16,2-11 0-16,7-8 0 0,0-19-7 16,11-24-1-16,49-81 8 15,36-75 9-15,20-46-8 16,2-29 7-16,-18 25-7 16,-30 64-1-16,-24 53-7 15,-15 49-1-15,-12 25 8 16,-6 8 1-16,0 6 22 15,0 19 6-15,4 5-23 16,8 53-4-16,7 46 26 16,4 51 37-16,2 15-17 15,-7-6-24-15,-2-11-15 16,-4-41 3-16,-8-24-12 16,-3-20-21-16,-8-20-48 15,-4 7-66-15,-2-1-64 16,0-2-64-16,-14-20-102 0,-9-18-107 15,-6-14-136-15</inkml:trace>
  <inkml:trace contextRef="#ctx0" brushRef="#br0" timeOffset="76019.22">21361 16034 1330 0,'0'0'509'0,"0"0"-420"16,0 0-35-16,0 0 27 15,0 0-31-15,208 28-50 0,-106-28-56 16,-11-14-327-16</inkml:trace>
  <inkml:trace contextRef="#ctx0" brushRef="#br0" timeOffset="76429.14">22399 15320 1585 0,'0'0'558'16,"0"0"-373"-16,0 0-28 16,0 0 17-16,-92 160-29 15,61-79-54-15,0 9-43 16,5-10-18-16,4-9-17 16,8-14-5-16,7-17-8 15,3-12-1-15,4-18 1 0,0-10 1 16,8 0 26-16,22-10 13 15,15-12-17-15,11-6-2 16,10 6-5 0,3 10-7-16,0 11 5 0,-5 1-7 15,-8 23-6-15,-14 11 1 16,-13 13-2-16,-13 0 9 16,-13 8 21-16,-3-1 14 15,-21 0-4-15,-16 2-4 16,-17-1-2-16,-9-10-22 15,-12-1-1-15,-9-3-11 16,-2-11-29-16,-5-16-84 16,0-14-91-16,-25-62-102 15,25-19-324-15,13-17-381 0</inkml:trace>
  <inkml:trace contextRef="#ctx0" brushRef="#br0" timeOffset="76580.03">22290 15337 1224 0,'0'0'812'0,"0"0"-618"16,0 0 43-16,174-33-9 16,-47 33-128-16,44 0-63 15,17 26-27-15,1 10-10 16,-24 6-118-16,-42 4-212 16,-38-14-314-16,-36-2-870 0</inkml:trace>
  <inkml:trace contextRef="#ctx0" brushRef="#br0" timeOffset="76791.5">23362 16579 1553 0,'0'0'532'16,"0"0"-383"-16,0 0 114 15,0 0-40-15,-41 130-113 16,28-81-71-16,-3 5-15 15,-1 4-17-15,-3-4-7 16,0-5-7-16,2-5-95 16,9-5-133-16,7-16-239 15,2-14-174-15</inkml:trace>
  <inkml:trace contextRef="#ctx0" brushRef="#br0" timeOffset="77096.17">23763 16504 1145 0,'0'0'594'16,"0"0"-330"-16,0 0-4 16,0 0-86-16,0 0-96 15,-147 119-9-15,97-50 8 16,11 1-8-16,14-6-41 16,14-11-20-16,11-14-8 15,9-11-1-15,20-14-6 16,11-14 7-16,9 0 3 0,2-29 6 15,0-6-3 1,-6-5 1-16,-11 0 0 0,-17 4 16 16,-17 10 29-16,0 12 35 15,-26 10-45-15,-18 4-33 16,-1 4-9-16,0 14-6 16,7 10-130-16,13-2-226 15,15-12-411-15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7:00:30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7070 4778 519 0,'0'0'534'0,"0"0"-290"16,0 0-77-16,0 0 22 15,0 0-30-15,0 0-21 16,-9-46-30-16,9 46-22 15,-2 0-18-15,2 0-9 16,0 0-6-16,-2-2 12 16,-3 2 20-16,1 0-24 0,-5 0-27 15,-7 0-19-15,-3 0-14 16,-4 2 0-16,-4 8 7 16,3 2 1-16,-1 0 0 15,6 2 2-15,2-2-2 16,5 2-7-16,0 3 5 15,1 1 4-15,0 0-4 16,-1 4 8-16,2 0 21 16,-1 0-14-16,-1 1-2 15,1 2-7-15,3-1-5 16,0 0-1-16,3 2-1 16,4 0 15-16,-1 4 0 0,2 2-11 15,0 2 8 1,0 6 6-16,0 3 22 0,0 3-4 15,0 4-9-15,6 2-6 16,-2 7-5-16,6-2-5 16,-4 4-4-16,3-3-1 15,1-2 2-15,-4 0-4 16,2 0-1-16,-1 2 0 16,-2 4 12-16,0 0 0 15,-3-1-12-15,-2-3 0 16,2-3-1-16,-2-4-1 15,0-5-1-15,0 1-4 16,0-3 5-16,-7 0-1 0,-8 1 5 16,-1 3-1-1,-2-3-4-15,0 1-4 0,1-2 4 16,-1-2-5-16,-2-6 0 16,8-2 1-16,-1-8-1 15,0-1 8-15,2-7-3 16,-3-1 2-16,1-2 1 15,-2-1-3-15,-3 1 1 16,-3 0-1-16,2-3-5 16,-2-2 8-16,3 1-8 15,1-7 10-15,1-1 1 16,-1-2 0-16,0 2-5 16,4-3-5-16,0 0-1 15,2 0 5-15,0 0 0 16,4 0-4-16,-1 0 5 15,7 0 2-15,-3-4-8 16,1 1 5-16,3 3-5 0,0 0-1 16,0 0-1-16,0 0 1 15,0 0-1-15,0 0-5 16,0 0 5-16,0 0-5 16,0 0-6-16,0 0 1 15,0 0-5-15,0 0-2 16,0 0-1-16,0 0 4 15,0 7 7-15,0 1 2 16,0 2 5-16,0 2-1 16,7 1 2-16,2 6 0 15,2 5 6-15,0 2-5 16,1 2 6-16,-2 3 1 0,1 0-1 16,-1 0 3-16,-1-2-8 15,-1 0 8-15,-1-4 5 16,0 2 2-16,0-4-5 15,-3 0-2-15,0-1 1 16,1-2-2-16,-1-2-2 16,0-1-1-16,2 4 2 15,-4 0 1-15,2-2 1 16,-2 6 1-16,0-2-4 16,-2 4 4-16,0 1 4 15,0 0 1-15,0 1 5 16,2 0-10-16,-2-2-10 15,3 2 10-15,-1 1-5 0,-2 1-5 16,2-2 11-16,0 0 0 16,-2 3 0-16,2-5-6 15,0 3 2-15,-2-2 1 16,0 1 3-16,0-1-6 16,0 0-5-16,0 2 8 15,0 2 8-15,0-2-8 16,0 1-8-16,-2 5 11 15,0-5 1-15,0 4-5 16,0-1-7-16,0 0 11 16,-1 2-6-16,-1 2 0 15,-2 4 3-15,-2 6 2 16,0 2-1-16,-3 4 1 0,2 0 5 16,0 3-10-16,2-5 2 15,3-2-2-15,0-2-5 16,1-1 8-16,-1 0-7 15,1-1 7-15,1 0-3 16,-3 1 0-16,1 1 1 16,2-1 1-16,-5 3-1 15,3-1 2-15,0-1-3 16,-1-4 0-16,5 1-4 16,0-4-2-16,0-2 1 15,0-1 1-15,0-2 4 16,0-1-6-16,0 1 1 0,0-3-1 15,0 3 0 1,0 0 1-16,0 0-1 16,0 0 1-16,0 0 0 0,0 1 0 15,0-2-1-15,0 5 0 16,0-1 6-16,2 3-5 16,-2 0 0-16,3 3 11 15,-3 0-5-15,2 0-5 16,0-1-1-16,2-2 5 15,-2-4-4-15,1-1-1 16,-1-6 1-16,0-1-1 16,-2 0 0-16,0 0 5 15,0-1-4-15,0-1 7 16,0 0-8-16,0-5 0 16,0-1 0-16,0-4 1 0,0-2-1 15,0-3 0-15,0-1 0 16,0 0-1-16,0-1 1 15,0 4 0-15,0-1-1 16,0 2 1-16,0 2-1 16,0 0 1-16,4 0-1 15,1-2 0-15,0 2 0 16,-1-1 1-16,3 4-1 16,-1 1 0-16,1 1 1 15,0-1-1-15,0 1 1 16,-1-3 0-16,3 2 0 15,-3-2-1-15,2-7 1 16,-2 1-1-16,-2-4 0 16,1 0 1-16,-1-3-1 0,0 4 1 15,2-1-1-15,-2 2 1 16,3-2 1-16,-3 0-1 16,2 0 1-16,4 0-1 15,-4-2-1-15,1 2 2 16,-3-4-1-16,0 1-1 15,2 0 1-15,-2-1 0 16,0 2-1-16,3-2 0 16,-1 3 1-16,-1-2 1 15,2 1-1-15,0 0 0 16,1 2 11-16,1 1-6 16,0 0 0-16,0-1-6 15,2 3 1-15,-2-3-1 16,0 2 1-16,0-2 0 0,-3-1 1 15,4 4-1-15,-4-1 1 16,2 2-1-16,-1 0 1 16,3 2 4-16,-1-3-6 15,-3 4 1-15,4-3 0 16,-2-2 0-16,-2 0 0 16,1 0-1-16,3-2 1 15,-4-3 0-15,1 2 0 16,-1 1 0-16,1-2 0 15,-2 1 1-15,-1-2-1 16,3 1 0-16,-3 2 0 16,3 2 0-16,1 1-1 0,0-2 1 15,0 1 0-15,-1 0-1 16,-1 1 1-16,2-4-1 16,-2 3 1-16,-1-2-1 15,-1 3 1-15,2 0-1 16,0 0-1-16,-2 1 1 15,0 2 0-15,1-2 1 16,-1 0-1-16,0-1 0 16,0 2 0-16,2-3 0 15,-2-1 1-15,0-1 0 16,0 1 0-16,1 1 0 16,-1-2-1-16,1 2 1 15,2-2-1-15,0 0 0 0,1-2 1 16,1 2-1-16,0-3 0 15,2 3 1-15,0-1-1 16,3 1 1-16,1 0-1 16,1 0 0-16,-1 1 1 15,-1 2 0-15,1-1-1 16,1-1 0-16,-1 0 0 16,2-3 1-16,-5 0 0 15,2-1-1-15,-5-4 2 16,-3 1-1-16,-1-1 0 15,-5-3 0-15,0 2 0 16,0-2 0-16,0 0 6 16,-7 0-7-16,-10 1-45 0,-5-1-74 15,-16-1-176 1,5-18-376-16,-2-11-489 0</inkml:trace>
  <inkml:trace contextRef="#ctx0" brushRef="#br0" timeOffset="2099.34">12672 11997 993 0,'0'0'291'15,"0"0"-68"-15,0 0 25 16,0 0-18-16,0 0-70 0,0 0-19 16,-16-33 3-16,16 22-15 15,0 1-23-15,0-4-3 16,6 1-16-16,2 5-26 16,-2 1-18-16,1 3-11 15,-1 2-10-15,1 2-8 16,7 0-2-16,1 0 16 15,5 0 9-15,7 0 10 16,4 0-4-16,2 2-10 16,5 2-3-16,5 0-7 15,-3 0-7-15,-2 2-5 16,-1 0-5-16,-1-1 1 16,0 4 2-16,2-5 4 0,-1-2 2 15,5-2 0 1,1 0 2-16,-1 0-5 0,-2 0-3 15,-1-6-8-15,-4 2 5 16,-4 2-6-16,-1 2 0 16,-4 0 0-16,3 0 0 15,0 0 0-15,-3 0-1 16,3 4 1-16,-2 4 0 16,-4-4 0-16,-5 0 1 15,-3 0-1-15,-4-2 1 16,-4-2 1-16,-2 0-1 15,-5 0 0-15,0 0-1 0,0 0-32 16,0 0-53 0,0 0-77-16,-23 0-137 0,0 0-230 15,-3 0-285-15</inkml:trace>
  <inkml:trace contextRef="#ctx0" brushRef="#br0" timeOffset="2520.92">12694 11966 1290 0,'0'0'507'0,"0"0"-225"16,0 0-8-16,0 0-46 15,0 0-129-15,0 0-43 16,0 0 8-16,29-2 68 16,4 7 28-16,12 1-6 15,11-2-27-15,8 0-35 16,7-2-25-16,10 0-19 16,-1 2-28-16,2 0-8 15,-2 2-3-15,-8-1-8 16,-10-2 0-16,-11 2-1 15,-10-5 2-15,-10 0-1 16,-9 0 8-16,-4 0-1 16,-2 0-7-16,-5 0 5 15,-3 0-4-15,-4 0-2 16,-4 0-16-16,0 0-57 0,0 0-95 16,0-2-132-16,-6-1-259 15,-5-3-578-15</inkml:trace>
  <inkml:trace contextRef="#ctx0" brushRef="#br0" timeOffset="3249.2">12751 11231 998 0,'0'0'362'0,"0"0"-48"16,0 0-47-16,0 0-10 15,0 0-54-15,0 0-41 16,0 0-46-16,-17 0-3 16,17 0-1-16,0 0 4 15,0 0-4-15,11 0-7 16,18-9-11-16,13 1-18 0,14-3-16 15,13 1-13-15,8 2-17 16,11 4-12-16,6 4-6 16,-1 0-6-16,1 0-5 15,-7 8 5-15,-10 2-5 16,-10-2 0-16,-13 0 0 16,-12-2 0-16,-13-2 0 15,-9 0 0-15,-7-2-1 16,-3-2 1-16,-6 2 0 15,0-2-1-15,-4 0 0 16,0 0 0-16,0 0 6 16,0 0 2-16,0 0-8 15,0 0-61-15,-2 0-103 16,-22-19-193-16,-1-4-366 16,3-4-1201-16</inkml:trace>
  <inkml:trace contextRef="#ctx0" brushRef="#br0" timeOffset="3952.27">12665 10431 778 0,'0'0'585'0,"0"0"-268"16,0 0-63-16,0 0-51 15,0 0-92-15,0 0-35 16,0 0 2-16,36 8 91 16,4-8 19-16,10 0-6 15,16 0-22-15,7 0-28 16,14-7-25-16,7 0-32 15,4 1-37-15,-3 0-17 0,-3 5-12 16,-14 1-8 0,-9 0 1-16,-9 0-1 0,-12 0 0 15,-2 0 1-15,-9 0 5 16,-3-7 1-16,-5-1-2 16,-7 0-6-16,-5-2-17 15,-7 5-58-15,-8 2-111 16,-2 3-145-16,-12 0-366 15,-3 0-1183-15</inkml:trace>
  <inkml:trace contextRef="#ctx0" brushRef="#br0" timeOffset="4682.47">12620 9563 937 0,'0'0'385'0,"0"0"-146"0,0 0-58 15,0 0 15 1,0 0-56-16,0 0-44 0,0 0-32 15,-14 8 10-15,14-4 56 16,8 0 38-16,7 2-4 16,8 0-19-16,8 2-42 15,9-2-15-15,13 0-26 16,16 1-10-16,12-4-19 16,10 1-9-16,9 0-9 15,0-1-6-15,-2 0-7 16,-9 1-1-16,-10-2 0 15,-17-2 5-15,-16 0-4 16,-9 0 4-16,-8 0-5 16,-8 0 0-16,0 0-1 15,-3 0 1-15,-1 0 0 0,-1 0-1 16,-1 0 1-16,-1 0 0 16,-1 0-1-16,-4 0-10 15,-3 0-44-15,0 0-69 16,-2 0-123-16,-2 0-252 15,-2-9-250-15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35:49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8906 6328 1370 0,'0'0'487'15,"0"0"-252"-15,0 0-33 16,0 0-29-16,0 0-46 16,0 0 14-16,112 0 53 15,-41-4 4-15,32-4-57 16,34 1-28-16,44 1-18 16,26 6-46-16,10 0-26 0,-2 15-10 15,-12 5-4-15,-4 5-7 16,-10-3 10-16,-18 0-11 15,-35-7 5-15,-38-5 3 16,-35-1-9-16,-21-6-10 16,-3 1-3-16,-2-2-5 15,-8 1-29-15,-14-3-22 16,-13 0-37-16,-2 0-62 16,-48-6-132-16,-8-10-370 15,-13-1-402-15</inkml:trace>
  <inkml:trace contextRef="#ctx0" brushRef="#br0" timeOffset="236.95">9103 6394 1618 0,'0'0'551'0,"0"0"-326"16,0 0-77-16,0 0-60 15,0 0 33-15,200 15 95 16,-60-10-50-16,47 2-47 16,18 1-44-16,-2-1-34 15,-15 4-26-15,-21 5-15 16,-11 5-4-16,-10 0-131 16,-16-3-182-16,-42-7-373 15,-28-11-1154-15</inkml:trace>
  <inkml:trace contextRef="#ctx0" brushRef="#br0" timeOffset="1014.46">13418 6336 1053 0,'0'0'314'0,"0"0"-118"16,0 0-20-16,0 0 66 16,0 0-87-16,0 0-75 0,0 0-16 15,46-6 45 1,37 4 116-16,55-6 16 0,88-6-57 16,56-4-37-16,44-2-32 15,30 8-27-15,1 6-40 16,24 6-33-16,7 3-14 15,-12 20 11-15,-27 5-3 16,-41 2-8-16,-48-1 0 16,-49-7-1-16,-69-7 2 15,-53-2-2-15,-45-8-11 16,-27-1-13-16,-7 1-26 16,-10-3-15-16,0 0-45 15,-33 2-52-15,-103 2-26 16,7-3-183-16,-16-3-430 0</inkml:trace>
  <inkml:trace contextRef="#ctx0" brushRef="#br0" timeOffset="1300.83">13794 6413 1187 0,'0'0'849'0,"0"0"-545"16,0 0-96-16,0 0-40 16,0 0-20-16,212-32-5 15,-18 14 32-15,40-3-44 16,22 6-4-16,10 4-24 16,-8 6-38-16,14 5-34 0,6 0-11 15,-12 7-7-15,-23 9-2 16,-33 0-11-16,-33 4-17 15,-46-4-95-15,-35 1-98 16,-8-10-149-16,-27-3-370 16,-14-4-331-16</inkml:trace>
  <inkml:trace contextRef="#ctx0" brushRef="#br0" timeOffset="24675.18">3993 11453 1200 0,'0'0'334'0,"0"0"-73"15,0 0-59-15,0 0-26 16,0-17-61-16,0 13-45 0,0 0-2 16,0 2 21-16,0-1 20 15,0 3-20-15,0 0-14 16,0 0-18-16,-2 0-24 15,0 0-19-15,2 0-13 16,-2 5-1-16,-3 7-11 16,2 4 11-16,-1 4 0 15,0-2 9-15,0 0-9 16,-1-2 1-16,1 0 0 16,-1-2 0-16,0-4 0 15,1 0-1-15,2-1 1 16,0-6 5-16,2 1-5 15,0-2-1-15,0-2 1 16,0 0 0-16,0 0 8 0,0 0 2 16,0 0-2-16,0 0 1 15,0 0-1-15,0 0-1 16,0 0-8-16,0 0-6 16,4 0 6-16,8 0 2 15,1 0 7-15,5 0 1 16,-1 0 4-16,4 0-4 15,-2 0 1-15,-1 0-1 16,3 0 1-16,0 0 2 16,2 0 2-16,1 0-3 15,1 5 3-15,2 2-3 16,-1-1 3-16,3 0 6 16,-2 0 1-16,2 1-7 15,-2-3-3-15,2 2-3 0,0-5 2 16,0 3-11-16,-2 1 8 15,-3-4-7-15,0 1 0 16,-4 0 0-16,3-2 0 16,-4 0 7-16,2 0-1 15,-3 0 1-15,2 0-7 16,-2 0 5-16,1 0-5 16,4 0-1-16,-4 0 1 15,5 0-1-15,-3 0 1 16,2 0 1-16,-5 0-1 15,-1 2 0-15,-3-2-1 16,-1 2 0-16,-2 3-1 16,-1-4-5-16,0 3 6 0,1-2 0 15,2 0 2 1,-1-2-2-16,-3 0 2 0,0 2-1 16,-2-2 0-16,-3 0 0 15,2 3 0-15,0-3-1 16,-2 0 1-16,5 2-1 15,-1-2 0-15,2 0 0 16,3 0 0-16,0 0-1 16,1 0 0-16,-5 0 0 15,4 0-8-15,-4 0 3 16,-3-2 5-16,-1 2-8 16,-5 0 0-16,2 0-3 15,-2 0 2-15,0 0 1 16,0-3 3-16,0 3 5 15,0 0-1-15,0 0 1 0,2-2 0 16,-2 2 0-16,0 0 0 16,0 0 1-16,0 0 0 15,0 0 0-15,0 0 1 16,0 0 5-16,0 0-5 16,0 0 0-16,0 0 0 15,0 0-1-15,0 0 0 16,0 0 0-16,0 0 1 15,0 0 5-15,0-4 4 16,0 0-1-16,0-2-9 16,0-3-1-16,2-4 1 15,-2 1 0-15,0-4 0 0,3-2 0 16,-3-2 0-16,2-4 0 16,0 2-1-16,1 0 0 15,0 0-10-15,0 4 10 16,1 2-6-16,1 2-1 15,-3 4 8-15,0 0-1 16,0 3 1-16,-2 4 0 16,0 0 0-16,0 3 0 15,0 0-8-15,0 0-2 16,0 0-2-16,0 0-2 16,0 0 7-16,0 0 5 0,0 0 2 15,0 0-1 1,0 0 0-16,0 0-9 0,0 0-7 15,0 0 4-15,0 0-2 16,0 0 1-16,0 0 13 16,0 0-5-16,0 5 4 15,0 1 1-15,0-1 0 16,0-1 1-16,0 1-1 16,0-1 1-16,0-2 0 15,0 0-1-15,0-1 1 16,0 2 0-16,0-3 0 15,0 4 0-15,0-1-55 16,-4 9-90-16,-3 1-127 16,-1-5-411-16</inkml:trace>
  <inkml:trace contextRef="#ctx0" brushRef="#br0" timeOffset="42537.2">2336 10917 1211 0,'0'0'351'16,"0"0"-54"-16,0 0-76 15,0 0 29-15,0 0-36 16,0 0-68-16,-40-33-32 15,34 33-2-15,4 0-17 16,-2 0-18-16,0 0-33 16,-1 5-28-16,-1 12-16 15,-1 9-1-15,0 10 1 16,3 4 0-16,2 5 1 0,2-3-1 16,0-6 2-1,4-5-2-15,8-11 0 0,1-3-8 16,-3-9-5-16,4-3 4 15,-1-5-5-15,3 0 14 16,2 0 0-16,4-17 8 16,0-6 4-16,3-4 0 15,-1-3-3-15,-4-3-8 16,1 2 0-16,-6-1 0 16,-1 2-1-16,-6 2 2 15,-3 1 8-15,-5 3 1 16,0 1-2-16,0 2-8 15,0 1 7-15,-5 2-7 16,-3 2 5-16,-2 3-4 0,-1 3-1 16,1 1 5-1,-2 3-5-15,-1 4-2 0,-3 2 1 16,-1 0-8-16,-2 0-2 16,2 4 8-16,1 4-4 15,5-2 5-15,5 3-42 16,1-2-59-16,5-1-76 15,0-2-120-15,5-4-295 16,6 0-280-16</inkml:trace>
  <inkml:trace contextRef="#ctx0" brushRef="#br0" timeOffset="45753.05">2249 11447 147 0,'0'0'498'15,"0"0"-259"-15,0 0 0 0,0 0-5 16,0 0-19 0,0 0-34-16,0 0-13 0,2-13-27 15,0 7 9-15,2 0 7 16,-4 2-10-16,0 2-31 16,0 2-39-16,0 0-44 15,0 2-33-15,0 14-27 16,0 9 21-16,0 10 6 15,0 4 15-15,0 0-3 16,0-1-11-16,0-5-1 16,2-8 1-16,4-4 8 15,-4-7-7-15,0-9-2 16,-2-1 8-16,2-4 2 16,0 0-2-16,-2 0 6 15,2 0 0-15,1 0-1 16,1 0 11-16,-1 0 8 0,6 0 3 15,1 0-3-15,5 0-8 16,8-4-9-16,4 0 4 16,4 0 2-16,5 2 5 15,1-3 9-15,8 1-6 16,-1-2 11-16,8-3-7 16,0 2-1-16,0-2 4 15,0 1-20-15,0 2-4 16,-4 2-3-16,-3 4-7 15,-1 0-2-15,-3 0 9 16,-3 0-8-16,-1 8 1 16,-1 2-1-16,-1-1 5 15,1-4-4-15,0 1 7 0,0-1-8 16,-1-1 7-16,-4-1 0 16,-3 1-7-16,0 0 1 15,-4 1-1-15,-1-1-1 16,-1 0 1-16,3-1 0 15,-4 0 0-15,6-3 0 16,0 0 5-16,-2 0 3 16,0 0-2-16,-3 0 1 15,-5 0-7-15,-3 0-1 16,-5 0 0-16,-5 0 0 16,3 0-1-16,-5 0 0 15,2 0-5-15,-4 0 5 16,3 0 0-16,-3 0 1 0,0 0 2 15,0 0 4 1,0 0-5-16,0 0-1 0,0 0-2 16,0 0-4-16,0 0 5 15,2 0 0-15,-2 0-7 16,0 0 7-16,3 0 1 16,-3 0-2-16,0 0-4 15,0 0 6-15,0 0 0 16,2 0 1-16,-2 0 11 15,2 0 3-15,0-10 6 16,0-7-1-16,3-6-14 16,-1-7-6-16,2-1-20 15,2-1-22-15,-2 2-2 16,-4 4-15-16,-2 2-37 0,0 0-55 16,0 1-75-16,0-5-117 15,0 6-227-15,0 3-661 0</inkml:trace>
  <inkml:trace contextRef="#ctx0" brushRef="#br0" timeOffset="78661.32">5637 11533 1015 0,'0'0'294'15,"0"0"-104"-15,0 0 18 16,0 0-17-16,0 0-55 16,-42-59-25-16,40 55-14 0,0 0 26 15,0 2-3-15,0 0-17 16,-1-1-30-16,-1 3-17 15,3 0-35-15,1 0-21 16,-2 21-19-16,2 7 4 16,0 8 15-16,0 7 0 15,-2-2 2-15,2-1 7 16,0-5-8-16,0-7 0 16,-2-8 0-16,2-6 0 15,0-7 0-15,-2-3-1 16,2-2 6-16,0-2-6 15,0 0 14-15,0 0-2 0,0 0 4 16,0 0 6-16,0 0 26 16,0 0 7-16,0-2-8 15,0-3-20-15,0-4-6 16,2 0-3-16,4 0-5 16,4 2-4-16,-1 1 5 15,1 1-1-15,4 1-7 16,4 3-6-16,4 1 1 15,3 0 0-15,4 0 5 16,2 0 2-16,4 0 1 16,0 0 3-16,6 0 7 15,0 0 2-15,-2 0-3 16,1 1-6-16,-2 2 0 16,0 0-10-16,-2 0-1 15,-1-1 0-15,1-1 8 0,-1-1 0 16,1 0-1-1,-2 0-2-15,-3 0-5 0,1 0 5 16,-7 0-6-16,2 0 0 16,-2 0 0-16,-3 0 0 15,-4 0 0-15,0 0 0 16,-2 0 0-16,-3 0 2 16,0 0-1-16,3 0 1 15,-3 0-1-15,1 0 0 16,-2 0-1-16,1 0 1 15,-5 0-1-15,-1 0 1 16,-3 0-1-16,-2 0 2 16,0 0-1-16,-2 0 5 0,3 0-6 15,-3 0-12-15,0 0-17 16,0 0-17-16,3 0-20 16,1 0-25-16,3 0-16 15,3 0-3-15,2 0-12 16,1 0-69-16,0 3-69 15,-1 0-231-15,-6 4-285 0</inkml:trace>
  <inkml:trace contextRef="#ctx0" brushRef="#br0" timeOffset="79544.5">6792 11478 819 0,'0'0'576'0,"0"0"-281"15,0 0-53 1,0 0-21-16,0 0-36 0,0 0-40 15,0 0-26-15,2-48-13 16,-2 48-32-16,0 0-44 16,0 4-24-16,0 13-6 15,0 6 18-15,0 6 9 16,0 5 3-16,0 1-11 16,-2-1-11-16,0 0-2 15,-3-3-5-15,2-6 7 16,1-4-2-16,0-5-5 15,2-9 0-15,0-3 5 16,0-1 2-16,0-3 4 16,0 0 10-16,0 0-1 0,0 0-6 15,0 0-3-15,0 0-6 16,0 0-3-16,0 0-2 16,-2 0 8-16,2 0-7 15,0 0-1-15,0 0 5 16,0 0 2-16,0 0-7 15,-2 0 5-15,-3 0-5 16,-1 0-1-16,-4 0 0 16,2 0-1-16,-5 0-7 15,-1 0 7-15,1 0 0 16,-5 0 0-16,0 0 0 16,-2 0 0-16,-3 0 1 15,0 0-1-15,0 0 1 16,3 0-1-16,5 4-52 0,3-2-86 15,12-1-131-15,0-1-298 16,2 0-366-16</inkml:trace>
  <inkml:trace contextRef="#ctx0" brushRef="#br0" timeOffset="82927.42">7962 10778 977 0,'0'0'409'16,"0"0"-102"-16,0 0-33 0,0 0-50 15,0 0-42-15,0 0-36 16,0 0-24-16,-50-79-21 15,42 79-29-15,-4 0-38 16,-1 7-24-16,-7 17-10 16,0 10-1-16,-5 9 1 15,5 6 1-15,5 1 0 16,5-2-1-16,6-5 0 16,4-9-1-16,0-6-6 15,0-9 5-15,10-4-5 16,3-5 1-16,3-4 0 15,1-6 5-15,6 0 1 16,3 0 6-16,6-12 9 0,1-10-6 16,-2-5 3-16,-4 0-1 15,-8-4 2-15,-5 2 5 16,-9 0 0-16,-3 1 3 16,-2 5 13-16,0 0-19 15,-2 8-13-15,-7 4-2 16,2 3-1-16,-2 4-54 15,5 2-110-15,-1 2-129 16,5 0-220-16,0 0-195 0</inkml:trace>
  <inkml:trace contextRef="#ctx0" brushRef="#br0" timeOffset="83293.27">8251 10793 983 0,'0'0'508'15,"0"0"-241"-15,0 0-11 16,0 0-26-16,0 0-148 16,0 0-82-16,0 0-19 15,-27 50 19-15,19-12 12 16,-1 2 2-16,1 0 0 16,8-2-4-16,0-6 2 15,0-6-11-15,6-8-1 16,11-9 0-16,6-6-12 15,6-3 12-15,4-9 18 16,2-16 24-16,1-9 1 16,-5-7 12-16,-8 0 3 15,-13-6-6-15,-10 1 16 0,0 2-18 16,-17 8-31-16,-16 8-19 16,-12 14 0-16,-4 12-12 15,0 2 5-15,5 12 6 16,3 13-44-16,10 8-122 15,6 11-75-15,8-6-130 16,5-7-375-16</inkml:trace>
  <inkml:trace contextRef="#ctx0" brushRef="#br0" timeOffset="84343.39">7239 11570 74 0,'0'0'960'0,"0"0"-565"16,0 0-90-16,0 0-35 16,0 0-40-16,0 0-24 15,0 0-25-15,-15-70-60 0,13 70-72 16,-3 12-49-1,0 13 0-15,1 2 6 0,0 9 18 16,-3 1-9-16,3 0-9 16,-6 0 0-16,2-4-5 15,-1-1 6-15,1-3 2 16,0-6-3-16,4-6-5 16,-1-7 0-16,5-6 10 15,0-2 5-15,0-2 60 16,0 0 32-16,0 0 0 15,0 0-12-15,0 0-26 16,0 0-36-16,11 0-25 16,9 0-8-16,10 0-1 15,7 0 2-15,13 0-1 0,10 0 5 16,4 0-4-16,7 3-1 16,4 4 5-16,4 0-5 15,2 2 0-15,4 1-1 16,-6 1 0-16,-6-3 0 15,-5 1 0-15,-13 1 0 16,-10-4 0-16,-7-2 0 16,-11 0 1-16,-5-4-1 15,-7 2 0-15,-3-2 5 16,-5 0 1-16,-3 0-4 16,-2 0-1-16,-2 0-1 15,2 0 1-15,-2 0 1 16,0 0-1-16,0 0 10 0,0 0 1 15,0 0 10-15,0-2 4 16,2-14-19-16,3-3-6 16,-1-8 0-16,3-7 0 15,0-4 0-15,2-5 1 16,2-1-1-16,-2 0 0 16,2 0-1-16,0 1 1 15,0 4-1-15,0 3 1 16,-1 7 0-16,-6 4-1 15,-2 8 2-15,-2 8-2 16,0 4-7-16,0 4-21 16,0 1-46-16,0 0-65 15,0 0-44-15,1 0-69 0,-1 6-63 16,0 2-207 0,0 0-376-16</inkml:trace>
  <inkml:trace contextRef="#ctx0" brushRef="#br0" timeOffset="146275.63">3119 10087 312 0,'0'0'589'0,"0"0"-461"16,0 0-2-16,0 0 25 16,0 0-57-16,0 0-16 15,-2-27-2-15,2 23 5 16,0-2-5-16,0-1-7 16,0-2-9-16,0 1-9 15,-2 4-6-15,2 0-17 16,0 0-12-16,0 4-10 15,0 0-6-15,0 0-1 16,0 0-5-16,0 0 6 0,0 0-1 16,0-2-1-1,0 2 1-15,0 0-1 0,0 0 1 16,0 0-5-16,0 0-23 16,0 0-34-16,0 0-12 15,0 0-1-15,0 0 2 16,2 0 3-16,6 0-38 15,-2-6-77-15,-2-1-336 0</inkml:trace>
  <inkml:trace contextRef="#ctx0" brushRef="#br0" timeOffset="147479.06">3127 10038 232 0,'0'0'201'0,"0"0"-29"16,0 0-16-16,0 0-19 16,0 0 22-16,0 0 20 15,0 0-41-15,8 2-26 16,-6-2 4-16,-2 0 2 0,0 0-10 15,0 0 6-15,0 0-13 16,0 0-14-16,0 0-12 16,-4 6-8-16,-14 5 26 15,-9 10-17-15,-8 5-35 16,-5 8-13-16,-4 3 7 16,-1 0-1-16,3 0 0 15,3-2-4-15,4 0-3 16,1-7-2-16,5-1-1 15,5-8 1-15,4-3-5 16,6-4-1-16,6-7 2 16,3 0 0-16,5-4 3 15,0-1 9-15,0 0 56 0,0 0 13 16,13 0-54 0,14 0-33-16,16 0 4 0,12 0 1 15,15 0-10-15,7 0-4 16,-1 0-5-16,-5 0-1 15,-10 0 2-15,-13 0-1 16,-11 3-1-16,-11 1 0 16,-10-2-1-16,-8 0-60 15,-4-2-59-15,0 0-46 16,-4 0-56-16,0-25-94 16,0-6-405-16,0-1-813 0</inkml:trace>
  <inkml:trace contextRef="#ctx0" brushRef="#br0" timeOffset="147718.74">3218 10108 859 0,'0'0'716'15,"0"0"-376"-15,0 0-90 16,0 0-48-16,0 0-110 16,0 0 48-16,-51 132-30 15,40-65 11-15,-3 1-9 16,3-4-53-16,3-10-38 15,0-5-14-15,2-12-6 16,1-7 1-16,1-7 4 16,2-6-6-16,0-10-1 15,2-4-53-15,-2 0-85 16,-2-3-104-16,2 0-252 0,0 0-395 0</inkml:trace>
  <inkml:trace contextRef="#ctx0" brushRef="#br0" timeOffset="160475.6">4758 9994 1370 0,'0'0'275'0,"0"0"-20"0,0 0-48 16,0 0 38-16,0 0-77 16,-66-62-79-16,60 72-66 15,-3 22-22-15,1 12 34 16,-4 14 39-16,-1 9 7 16,2 5 1-16,-3 1-27 15,3-2-16-15,0-6-19 16,2-10-14-16,3-6-5 15,1-9 7-15,3-7-8 16,0-10-63-16,2-10-83 0,0-10-64 16,0-19-86-1,0-21-13-15,0-8-565 0</inkml:trace>
  <inkml:trace contextRef="#ctx0" brushRef="#br0" timeOffset="160765.89">4742 9963 1303 0,'0'0'502'16,"0"0"-322"-16,0 0 45 15,0 0 37-15,156-1-76 16,-105 33-77-16,-7 12-37 16,-5 12-5-16,-13 6-10 15,-6 3-15-15,-13 1-18 0,-7-4-12 16,0-4 4-16,-18-8-3 15,-17-4 5-15,-8-6 3 16,-9-5-3-16,-2-7-4 16,-2-6-5-16,6-6-3 15,6-9 1-15,11-2 4 16,8-5-4-16,9 0 2 16,5 0-9-16,5 0-7 15,1-5-33-15,5 3-44 16,0-3-92-16,0 3-150 15,0-4-414-15</inkml:trace>
  <inkml:trace contextRef="#ctx0" brushRef="#br0" timeOffset="163457.65">6647 9901 1330 0,'0'0'305'15,"0"0"-96"-15,0 0-82 0,0 0 9 16,0 0-50-16,0 0-29 15,-33-1-33-15,14 13-5 16,-4 2 12-16,-2 0 20 16,2-3-10-16,5-3-4 15,5-1-14-15,7-5 6 16,1-2 22-16,5 0 14 16,0 0 26-16,0 0 2 15,0 0-26-15,0 0-28 16,0 0-12-16,0 0-27 15,0 0-2-15,15 0-17 16,8 14 1-16,4 8 10 16,2 8 8-16,-5 8 0 0,-4 8 0 15,-11 7 0 1,-9 1 0-16,0 0 0 0,-18-2 1 16,-17-8 0-16,-8-7 8 15,-10-10-1-15,-3-9-1 16,-4-7 2-16,0-8-3 15,2-3-4-15,6-2-2 16,6-18-27-16,11-4-49 16,12-6-51-16,14-6-56 15,16-22-93-15,20 8-218 16,6 3-81-16</inkml:trace>
  <inkml:trace contextRef="#ctx0" brushRef="#br0" timeOffset="163650.38">6634 9878 1245 0,'0'0'538'0,"0"0"-330"15,0 0-58-15,0 0 58 16,0 0-62-16,115 0-65 16,-74 4-40-16,-1 6-31 15,-3 4-9-15,-3-1-1 16,-1 6-92-16,0 6-154 15,-8-4-241-15,-9-5-387 0</inkml:trace>
  <inkml:trace contextRef="#ctx0" brushRef="#br0" timeOffset="166057.85">7950 10010 1202 0,'0'0'213'0,"0"0"-23"15,0 0-61-15,-156-74 72 16,114 62-69-16,-1 7-18 16,6 5-33-16,-3 0-31 15,0 27-19-15,-6 13-3 16,5 14 12-16,1 10 21 15,6 4-15-15,14 3-14 16,14-7 8-16,6-8-15 16,15-12 11-16,25-14 31 15,11-8-2-15,10-10 15 16,3-7-21-16,1 0-24 16,-3-5-16-16,-4 2-10 15,-9 0-8-15,-9 2 0 16,-6 2 0-16,-10 0-1 15,-7-1-9-15,-4-2-56 0,-1 1-63 16,-10 1-165-16,-2-4-257 16,0-1-412-16</inkml:trace>
  <inkml:trace contextRef="#ctx0" brushRef="#br0" timeOffset="168374.89">18580 11624 573 0,'0'0'1012'0,"0"0"-714"15,0 0-79-15,0 0 31 16,0 0-32-16,0 0-94 16,91-28-35-16,-12 12 41 15,29-2 1-15,38 0-16 16,34 4-22-16,16 6-30 16,-2 8-23-16,-11 0-19 15,-14 6-11-15,5 10 0 16,-1 0-10-16,-3 0 0 15,-14-2-1-15,-37-3 0 16,-30-2 1-16,-34-3-1 16,-19-2-23-16,-7 0-19 0,-10 0-17 15,-3-1-24 1,-16-3 23-16,0 0 22 0,-33 0-72 16,-21 0-155-16,-68-3-194 15,8-3-144-15,-1 0-869 0</inkml:trace>
  <inkml:trace contextRef="#ctx0" brushRef="#br0" timeOffset="168673.55">18825 11717 783 0,'0'0'898'0,"0"0"-604"16,0 0 12-16,0 0 27 15,0 0-110-15,0 0-121 0,0 0-62 16,54-23 19-16,33 18 51 16,47-3-8-16,50-5-31 15,17 1-9-15,-7 4-23 16,-22 6-18-16,-30 2-6 16,-12 0-14-16,-22 7-1 15,-18-2 0-15,-24 1 0 16,-6 1-29-16,7-2-55 15,2 2-109-15,14-7-112 16,-25 0-354-16,-21 0-868 0</inkml:trace>
  <inkml:trace contextRef="#ctx0" brushRef="#br0" timeOffset="174887.96">19084 9588 224 0,'0'0'1564'16,"0"0"-1232"-16,0 0-17 16,0 0-41-16,0 0-34 15,0 0-77-15,0 0-61 16,-76-87-70-16,59 103-31 15,-8 20 0-15,-6 14 7 16,-5 12 2-16,7 6-8 16,7 2-1-16,11-1 1 0,11-5-1 15,0-10-1-15,19-12 0 16,18-14 6-16,9-14 0 16,10-14 3-16,6-10 6 15,1-26-1-15,-5-10-7 16,-10-10 3-16,-11-7 1 15,-18 0-2-15,-17-4-3 16,-2 8 0-16,-33 6-5 16,-16 14 0-16,-11 14-1 15,-6 15-2-15,0 10-7 16,9 0 8-16,12 12-10 16,16 8-75-16,16 2-100 15,13 2-110-15,21 6-188 0,18-9-115 16,5-4-515-16</inkml:trace>
  <inkml:trace contextRef="#ctx0" brushRef="#br0" timeOffset="175122.34">19554 9595 1642 0,'0'0'638'16,"0"0"-387"-16,0 0-49 15,0 0-93-15,0 0 9 16,114 96 54-16,-61-42-77 16,3 7-62-16,-3 1-23 0,1-2-4 15,-6-4-5-15,-2-8-1 16,-13-4-4-16,-6-10-103 16,-8-10-104-16,-5-21-104 15,-4-3-255-15,-5-11 8 0</inkml:trace>
  <inkml:trace contextRef="#ctx0" brushRef="#br0" timeOffset="175288.51">19915 9605 1355 0,'0'0'502'16,"0"0"-282"-16,0 0-16 15,-158 82 2-15,107-36-102 16,-3 10-63-16,3 6-24 0,0 6-17 15,-12 25-69-15,12-18-219 16,7-13-502-16</inkml:trace>
  <inkml:trace contextRef="#ctx0" brushRef="#br0" timeOffset="176638.02">20648 9432 1122 0,'0'0'498'0,"0"0"-280"0,0 0-13 16,0 0-36-16,0 0-73 15,0 0-59-15,0 0 46 16,-130 106 20-16,80-57-35 16,-4 1-14-16,-2-2-23 15,2-4-12-15,8-5-13 16,9-7 0-16,5-8-6 15,12-8 1-15,9-6 0 16,9-6-1-16,2-2 0 16,4-2 17-16,30 0 8 15,19-2 60-15,22-10-6 16,15-5-46-16,4 4-21 16,-12 1-12-16,-17 1-40 15,-19 7-86-15,-19 2-128 0,-25-10-121 16,-2 3-206-16,-4-8-781 15</inkml:trace>
  <inkml:trace contextRef="#ctx0" brushRef="#br0" timeOffset="176825.38">20518 9547 1071 0,'0'0'660'0,"0"0"-449"15,0 0-69-15,0 0-63 16,0 0 127-16,21 116-12 0,-13-53-95 15,-5 11-55 1,-3-2-27-16,0 0-17 0,0-2-17 16,-9-4-124-16,-2 0-153 15,2-19-317-15,4-18-842 0</inkml:trace>
  <inkml:trace contextRef="#ctx0" brushRef="#br0" timeOffset="177035.91">20994 9450 1445 0,'0'0'551'15,"0"0"-276"-15,0 0-97 16,0 0-141-16,0 0 63 16,0 165 29-16,0-79-54 0,-7 5-48 15,-2 0-14 1,-2 0-11-16,2-9-2 0,2-6-79 15,4-1-117-15,1-20-147 16,2-23-290-16</inkml:trace>
  <inkml:trace contextRef="#ctx0" brushRef="#br0" timeOffset="177373.21">21150 9440 1553 0,'0'0'543'0,"0"0"-269"16,0 0-55-16,0 0-97 0,0 0-73 15,135 25 30-15,-79 15-4 16,-2 8-26-16,-13 2-4 16,-9 4-2-16,-12 1-20 15,-11-2-8-15,-9 0-6 16,0 1 0-16,-25-4 7 15,-11-2-4-15,-5-2 3 16,-11-6-9-16,-4-6 9 16,-4-4-6-16,-2-4 3 15,1-5-11-15,6-7 5 16,6-5-6-16,11-3 0 16,12-3-55-16,9-2-66 15,17-1-87-15,10 0-167 0,12 0-384 0</inkml:trace>
  <inkml:trace contextRef="#ctx0" brushRef="#br0" timeOffset="177612.98">21755 9950 1866 0,'0'0'615'0,"0"0"-295"16,0 0-76 0,0 0-103-16,0 0-101 0,0 0-38 15,0 0-2-15,-2 0 0 16,2 0-38-16,0 1-94 16,0 5-160-16,2 3-274 15,7-5-330-15</inkml:trace>
  <inkml:trace contextRef="#ctx0" brushRef="#br0" timeOffset="178125.77">22447 9432 468 0,'0'0'1295'15,"0"0"-970"-15,0 0-86 16,0 0-105-16,0 0-84 16,0 0 55-16,-52 115-9 15,22-61-27-15,-3 2-17 16,-4 0-29-16,-1-4-14 15,2-4-3-15,5-7 3 16,11-12-9-16,9-11-6 0,9-10-10 16,2-8 16-16,4 0 9 15,27-22 4 1,16-8-8-16,13-3-4 0,9-2-1 16,1 9 0-16,-9 8 0 15,-7 10-2-15,-9 8 1 16,-12 0 0-16,-8 19-6 15,-10 8 7-15,-9 9 0 16,-3 7 11-16,-3 1 14 16,-7 0 8-16,-15-1 0 15,-11-4-15-15,-10-5-5 16,-5-4 5-16,-12-8-18 16,-1-3-45-16,-1-12-106 15,-14-7-150-15,14-18-327 16,17-14-847-16</inkml:trace>
  <inkml:trace contextRef="#ctx0" brushRef="#br0" timeOffset="178291.44">22496 9494 1460 0,'0'0'506'16,"0"0"-188"-16,0 0-29 15,133-54-122-15,-95 54-117 16,-3 0-42-16,2 6-8 15,4 13-111-15,20 9-145 16,-11-6-259-16,-2-6-406 0</inkml:trace>
  <inkml:trace contextRef="#ctx0" brushRef="#br0" timeOffset="178570.36">23460 9468 1498 0,'0'0'620'15,"0"0"-246"-15,0 0-76 16,0 0-120-16,0 0-102 16,0 0-39-16,-149-15-16 15,84 44 12-15,-6 10 20 16,1 5-7-16,8 6-19 16,13 4-16-16,16-2-4 15,15 1-1-15,16-8-4 16,2-5-1-16,20-7 6 0,20-7 10 15,14-10-5 1,17-6 1-16,29-4-13 0,45-6-116 16,-18 0-335-16,-16-4-272 15</inkml:trace>
  <inkml:trace contextRef="#ctx0" brushRef="#br0" timeOffset="209580.09">6734 16441 808 0,'0'0'242'0,"0"0"-78"0,0 0 7 16,0 0-14-16,0 0-38 15,-2-8 11-15,2 6 38 16,-2 2 20-16,2 0-3 16,-2 0-20-16,2 0-35 15,-4 0-39-15,4 0-31 16,0 0-33-16,-2 2-27 15,0 16-6-15,0 8 6 16,-2 3 2-16,1 4 7 16,-1-1-8-16,0-5 5 15,2-2 0-15,2-6-5 0,0-10-1 16,0-1 1 0,0-4-1-16,0-2 1 0,0 2-1 15,0-4 2-15,0 0 14 16,0 0 17-16,0 0 18 15,0 0 3-15,0 0 1 16,0 0 12-16,0 0 5 16,0 0-13-16,2 0-22 15,6-6-14-15,3 6-5 16,5 0-12-16,-1 0 0 16,8 0-5-16,-1 0 6 15,8 0-6-15,-1 0 0 0,2 0 0 16,2 2 5-1,-2 2 3-15,0 0-3 0,-4 0-5 16,0 0 11-16,-3-2-10 16,-2 2 4-16,3 1-5 15,-2-1 5-15,-2-1-4 16,2 2-1-16,-1-4 8 16,1-1-3-16,-2 4 2 15,-2-4-7-15,-2 0 16 16,-3 0-7-16,-1 0 2 15,1 0 0-15,-3 0-1 16,-1 0 1-16,2 0-5 16,-1 0-1-16,3 0 0 15,-1 0 2-15,0 0-1 16,1 0 2-16,-1 0-3 0,-3 0 0 16,2 0-5-16,-3 0 0 15,0 0-1-15,2 0 1 16,-2 0-1-16,0 0 1 15,2 0-1-15,-2 0 0 16,3 0-1-16,-2 0 1 16,-1 0 0-16,3 0-1 15,-4 0 1-15,1 0 0 16,0 0-1-16,0 4 0 16,0-4 1-16,-3 5 0 15,2-5-1-15,-3 4 1 16,3-4-1-16,-2 0 1 15,-1 0 1-15,-1 0 0 0,1 0 0 16,-3 0-1 0,3 0 1-16,-1 0 0 0,2 0 1 15,1 0-1-15,0 0-1 16,2 0 0-16,2 0 0 16,0 0 0-16,0-4 0 15,0-1 0-15,-3 1-1 16,-2 0-18-16,-2 3-10 15,-2 1-20-15,1 0-25 16,-1 0-44-16,0 0-72 16,2 0-48-16,2-5-70 15,-2 2-211-15,0-1-291 0</inkml:trace>
  <inkml:trace contextRef="#ctx0" brushRef="#br0" timeOffset="210311.52">7892 16468 1217 0,'0'0'356'0,"0"0"-91"15,0 0-53-15,0 0-32 16,0 0-32-16,0 0-14 15,0 0-17-15,-2-23-11 16,2 23-19-16,0 0-11 16,0 0-13-16,0 0-24 15,0 0-20-15,0 0-14 16,0 6-5-16,0 10-2 16,0 2 2-16,0 3 1 15,0 2-1-15,2 2 1 16,0-4 0-16,1 2 1 15,-1-6-1-15,-2 1 5 16,3-3-6-16,-3 0 0 0,0-5 1 16,2-2-1-1,-2-2 0-15,0-1 0 0,0-1 1 16,0-4 0-16,0 0 0 16,0 0 0-16,0 0 0 15,0 3 0-15,0-3-1 16,0 5 1-16,0 0 0 15,0-1-1-15,0-4-13 16,0 5-35-16,0-1-76 16,0-4-106-16,0 0-267 15,0 0-415-15</inkml:trace>
  <inkml:trace contextRef="#ctx0" brushRef="#br0" timeOffset="213379.02">6502 16415 751 0,'0'0'491'15,"0"0"-288"-15,0 0-11 16,0 0 14-16,0 0-44 16,0 0-40-16,0 0-20 15,-13 0 15-15,11 0 6 16,2 0-21-16,-3 0-30 0,3 3-39 16,-2 8-32-1,0 7-1-15,-3 8 1 0,3 5 0 16,0 4 1-16,-1-3-1 15,3 2 0-15,0-10 0 16,0-2-1-16,0-4 0 16,0-4 1-16,0-1-1 15,0-5 1-15,0-3 0 16,0 4 1-16,0-9-1 16,0 0-1-16,0 4 1 15,0-4 2-15,0 0 3 16,0 0 0-16,0 0-5 15,0 0 0-15,0 0 0 16,0 0 0-16,0 0 0 0,0 0 0 16,0 0-1-1,0 0 1-15,0 0-1 0,0 0-1 16,0 0-1-16,0 0 2 16,0 0-1-16,0 0 0 15,0 0 0-15,0 0 0 16,0 0 1-16,0 0 0 15,0 0-1-15,0 0 0 16,0 0 0-16,0 0 0 16,0 0 0-16,0 0-1 15,0 0 1-15,0 0 1 0,0 0 0 16,0 0 1 0,0 0 1-16,0 0 7 0,0 0-2 15,0 0-1-15,0 0 0 16,0 0-4-16,0 0-1 15,0 0 6-15,0 0-6 16,0 0 13-16,0 0 7 16,0 0 2-16,0 0-2 15,0 0 0-15,-2 0-3 16,-2 0 5-16,-2 0-3 16,-6 0-12-16,-4-9-8 15,-2 5 2-15,1-6 8 16,-3 7-2-16,-3-1-8 15,4-5 6-15,-4 7 0 16,1-2 0-16,0 0 2 0,0 0-7 16,1 0 0-16,1 4 0 15,3-2 0-15,-2 2 0 16,4 0 1-16,-3 0-1 16,3-4 0-16,-1 4 1 15,3 0-1-15,-3 0 7 16,2-4-8-16,-1 4 1 15,0 0 1-15,-4 0-1 16,4-4-1-16,-3 4 1 16,3 0 0-16,1 0 0 15,1 0 0-15,-1-3 0 16,1 3 0-16,2 0-1 16,0 0 0-16,2 0-1 0,-2 0 1 15,-1 0-1-15,4 0 0 16,-1 0 0-1,2 0 1-15,2 0-1 0,-2 0 1 16,4 0 0-16,-2 0 0 16,1 3-2-16,-1-3 1 15,0 4 0-15,1-4 0 16,0 4-5-16,-3 0 5 16,3 2 0-16,2-6 0 15,-3 4 0-15,5-4 0 16,-4 0 0-16,4 0 0 15,0 0 1-15,0 0-1 16,0 0 0-16,0 0-1 16,0 0 1-16,0 0-5 15,0 0 5-15,0 0 0 16,0 0 1-16,0 0 0 0,0 0 1 16,0 0 7-16,0 0-2 15,0 0 0-15,0-4-5 16,0-6-1-16,0-1 0 15,0 0 2-15,0-3-2 16,0-3 1-16,0 4 0 16,0-1-1-16,0 2 0 15,0 1 0-15,0-2 0 16,0 1-1-16,0 2 1 16,0-5-1-16,0 8 1 15,0-1 1-15,0 2-1 16,0 6 0-16,0-4 0 0,0 4 0 15,0 0 0-15,0 0 0 16,0 0-2-16,0 0 1 16,0 0-5-16,0 0-6 15,0 0 0-15,0 0-8 16,0 0-14-16,0 0-17 16,0 0-49-16,0-4-71 15,-1-5-152-15,-7 0-393 0</inkml:trace>
  <inkml:trace contextRef="#ctx0" brushRef="#br0" timeOffset="-213951.66">5484 16495 719 0,'0'0'309'16,"0"0"-92"-16,0 0-27 0,0 0 2 16,0 0-57-1,0 0-46-15,0 0-9 0,-7 0 11 16,7 0-2-16,-2 0-14 16,2 0-13-16,-2 9-26 15,2-1-14-15,-2 5 10 16,2 5-11-16,-2 4-8 15,2-2-11-15,0 1 7 16,0-2-8-16,0-2 5 16,0-4-5-16,0-5 0 15,0-2 5-15,-3-2 4 16,3 0-3-16,0-4 1 16,-2 0 1-16,-1 0 3 15,1 0 38-15,0 0 24 16,-5 0-14-16,1 0-32 0,-5 0-7 15,-3 0-5-15,-1 0-1 16,-3 0-7-16,-5 0-7 16,-2-4 0-16,0 0 0 15,-4 4 1-15,-3-4-1 16,1 4 0-16,-2-2 0 16,-4 2 0-16,2 0 1 15,2 0-1-15,-3 0 0 16,3 0-1-16,-1 0 1 15,5-4 1-15,0 4 16 16,5 0 1-16,-3-4 12 16,2 0-8-16,4 4-7 15,-2-5-2-15,0 1-5 0,2-1-3 16,-2 1-5 0,1 4 0-16,-3-4 0 0,1 4 0 15,2 0 0-15,1 0-1 16,6 0 0-16,3 0 1 15,8 0-1-15,0 0 0 16,4 0-1-16,0 0 1 16,0 0 0-16,0 0 0 15,0 0 6-15,0 0 3 16,0 0 7-16,0 0-2 16,0-2-1-16,0 0-4 15,0 0 3-15,0-6 2 16,0-2-8-16,0-6-6 15,0-2-5-15,0 1 4 16,0-6 0-16,0 4 0 0,0 2 1 16,0 3 0-16,0 0 0 15,0 6 2-15,0 0 4 16,0 4-5-16,0 4-1 16,0 0 0-16,0 0-1 15,0 0-8-15,0 0-6 16,0 0-10-16,0 0-26 15,0 0-36-15,0 0-48 16,-4 0-139-16,-9 0-431 0</inkml:trace>
  <inkml:trace contextRef="#ctx0" brushRef="#br0" timeOffset="-212151.81">4305 16449 147 0,'0'0'496'0,"0"0"-281"15,0 0-21-15,0 0-2 16,0 0-44-16,0 0-35 0,0 0-6 16,-8 80-7-1,8-60-3-15,0 6-5 0,0-3-32 16,0-2-12-16,0 2-6 15,0-6-6-15,0 1-8 16,0-3-3-16,0-8 3 16,2-2-8-16,-2 0-8 15,0-5 6-15,0 0 25 16,0 0 47-16,0 0 21 16,-2 0-4-16,-14 0-62 15,-7 0-30-15,-6-4-6 16,-7 3-9-16,-1-4 0 15,-5 2-1-15,-1-1 1 16,-1-2 0-16,2 1-1 16,1-3 1-16,-1 4 0 0,4-2 0 15,-1-2 0 1,2 8-1-16,6-4 1 0,2 4 0 16,4 0 0-16,6 0 0 15,1 0 6-15,0 0-6 16,2 0 1-16,1 0 7 15,-1 0-1-15,3 0 7 16,-1 0-5-16,-1 0 1 16,-1 0-1-16,-3 0-8 15,-4 0 0-15,-2 0 0 16,-2 0 0-16,1 4 5 16,1 0-6-16,-1 2 0 15,-1 2 1-15,7-4-1 0,1 0 1 16,9-4 0-16,5 0 6 15,3 0-6-15,2 0-1 16,0 0-7-16,0 0-5 16,0 0 10-16,0 0-8 15,0 0 3-15,0-4 7 16,11-14 4-16,1-4 9 16,3-10-12-16,1 2 8 15,-5-2-7-15,0 6 4 16,-4 4-5-16,-3 4 8 15,-2 8-8-15,1 5 0 16,-3 2 5-16,0 3-6 16,0 0-15-16,0 0-49 15,0 0-37-15,0 0-91 16,0 18-20-16,0-6-136 0,-7-2-403 16</inkml:trace>
  <inkml:trace contextRef="#ctx0" brushRef="#br0" timeOffset="-211068.04">3283 16481 1106 0,'0'0'339'0,"0"0"-147"15,0 0 8-15,0 0-49 16,0 0-102-16,0 0-40 16,0 0-9-16,-8-4 12 15,6 4 3-15,0 8 15 16,0 2 3-16,-2 7-8 0,1 0 3 15,-3 8 1 1,2 0 11-16,-4 2-9 0,2 0-11 16,-1-1-4-16,1-4-6 15,1 1 2-15,0-9-4 16,3-1-7-16,2-1 8 16,-2-6-8-16,2-1 7 15,-2-5 10-15,2 0 16 16,0 0 4-16,0 0 5 15,0 4-5-15,0-4-6 16,0 0-6-16,-3 0 8 16,1 0 3-16,-4 0 6 15,-7 0 1-15,-10 0-31 16,-6 0-4-16,-8-4-8 0,-8-7 0 16,-6 4 6-16,-3-3-6 15,-2 2-1-15,3 3 1 16,2 1 0-16,4 4-1 15,3 0 0-15,1 0 0 16,7 0 0-16,5 0 1 16,4 0 0-16,8 0-1 15,3 0 1-15,5 0 4 16,1 0-4-16,6 0-1 16,2 0 6-16,2 0 0 15,0 0 2-15,0 0 1 16,-2 0 16-16,2 0 4 15,0 0 8-15,-3 0 3 0,1 0-2 16,-2 0-19 0,2 0-5-16,-2-4-1 0,-2 3-1 15,0-4-2-15,1-2 5 16,-1 1-7-16,0 1-2 16,-2-3-5-16,2-2-1 15,-1 2-1-15,5-1-5 16,-2-4-6-16,4-5-19 15,-4-4-77-15,1-15-116 16,-2 2-243-16,-4-1-199 0</inkml:trace>
  <inkml:trace contextRef="#ctx0" brushRef="#br0" timeOffset="-204086.23">8986 16391 565 0,'0'0'531'0,"0"0"-314"16,0 0-18 0,0 0-29-16,0 0 33 0,0 0-30 15,-33-58-38-15,33 55-31 16,0 2-29-16,0 1-32 15,25-5 3-15,12 5 35 16,21-3 12-16,13-1-26 16,14 4-17-16,11 0 0 15,4 0-15-15,2 0-13 16,-3 0-12-16,-5 0-9 16,-13 7-1-16,-11 3 0 15,-12 3 0-15,-9 1-62 16,-9-1-73-16,-4 4-83 15,2 3-66-15,-9-2-229 16,-10-2-111-16</inkml:trace>
  <inkml:trace contextRef="#ctx0" brushRef="#br0" timeOffset="-203120.53">10931 16554 869 0,'0'0'538'0,"0"0"-322"16,0 0-61-16,0 0 23 15,0 0-21-15,0 0 6 16,114-42-21-16,-56 34-29 15,9-7-31-15,6 7-39 16,8 0-21-16,1 3-16 16,2 4-6-16,4 1-9 15,1 0-82-15,4 0-127 16,43 18-58-16,-25 1-199 16,-8-2-201-16</inkml:trace>
  <inkml:trace contextRef="#ctx0" brushRef="#br0" timeOffset="-202354.86">13044 16455 1408 0,'0'0'298'0,"0"0"-159"16,0 0-38-16,0 0-15 15,0 0-47-15,0 0-20 16,-125-6-18-16,109 6 0 15,-3 0 5-15,5 0-4 16,1 0 17-16,3 0 34 16,6 0 37-16,0 0-3 15,4 0-13-15,0 0-26 0,0 0-42 16,8 0 0 0,23 2-6-16,21 6 114 0,33 0 38 15,42-8-35-15,29 0-34 16,-11 0-9-16,-34 0-27 15,-43-5-21-15,-33 5-11 16,-4-3-3-16,-5 3 9 16,-1 0-11-16,-14 0-9 15,-4 0 0-15,-7 0 10 16,2 0-11-16,-2 0 6 16,0 0-6-16,2 0-50 15,2 0-98-15,10 0-137 0,20 9-97 16,-1 4-191-1,5-3-506-15</inkml:trace>
  <inkml:trace contextRef="#ctx0" brushRef="#br0" timeOffset="-201888.16">15029 16429 1470 0,'0'0'575'16,"0"0"-373"-16,0 0 29 16,0 0-26-16,0 0-101 15,0 0-68-15,0 0-16 16,98-28 23-16,-32 18 32 16,13-2 13-16,10 1 2 15,7-1-30-15,-3 3 7 16,-1 0-19-16,-14 1-21 15,-9 7-14-15,-13-4-7 16,-12 5-5-16,-9 0-1 16,-6 0 1-16,-10 0-1 0,-9 0 0 15,-3 0-40-15,-6 0-59 16,-1 0-67-16,-8 0-99 16,-16 5-232-16,-8 4-200 0</inkml:trace>
  <inkml:trace contextRef="#ctx0" brushRef="#br0" timeOffset="-200538.43">16801 16481 886 0,'0'0'329'0,"0"0"-133"0,0 0-14 15,0 0-6-15,0 0-46 16,0 0-36-16,0 0 0 16,-6 0 30-16,6 0 10 15,18 0-11-15,14 0 23 16,15 0-15-16,15 0-40 15,9-4-27-15,12 0-13 16,3 4-13-16,8-6-11 16,2 1 0-16,-4 5 5 15,-13 0-2-15,-12 0-10 16,-18 0-7-16,-15 0-5 16,-16 0-7-16,-9 0 0 15,-5 0 7-15,-2 0 1 0,-2 0 1 16,0 0-1-1,0 0 0-15,0 0 2 0,0 0-7 16,0 0-4-16,0 0-66 16,0 0-122-16,-27 0-144 15,-6 0-343-15,-3-3-1048 0</inkml:trace>
  <inkml:trace contextRef="#ctx0" brushRef="#br0" timeOffset="-183805.73">9176 16655 1192 0,'0'0'405'16,"0"0"-132"-16,0 0 4 15,0 0 53-15,0 0-86 16,0 0-66-16,8-30-46 16,-8 30-26-16,0 0-21 15,0 0-41-15,0 8-23 0,-8 7 0 16,-7 6 32-16,-8 2 19 16,-6 7-24-16,-4-3-15 15,-5 0-9-15,-3-1-12 16,4-2 0-16,4-7-11 15,7 0-1-15,9-7 1 16,4-1 0-16,10-9 6 16,3 2-6-16,0-2-2 15,0 0 1-15,7 0-1 16,22 0 1-16,16 0 4 16,19 0 20-16,14 0-4 15,9 0-13-15,-7 0-5 0,-9 0-1 16,-13 0-1-1,-13 0-48-15,-16 0-75 16,-9 0-66-16,-9 0-74 0,-9-7-61 16,-2-7-61-16,0-4-453 0</inkml:trace>
  <inkml:trace contextRef="#ctx0" brushRef="#br0" timeOffset="-183615.25">9358 16593 1211 0,'0'0'601'16,"0"0"-379"-16,0 0-76 16,0 0-3-16,0 0 21 15,-61 120-36-15,51-65-67 16,1-1-36-16,2-2-15 0,3-2-10 16,2-1-15-16,2-5-119 15,0 6-158-15,0-11-284 16,4-3-492-16</inkml:trace>
  <inkml:trace contextRef="#ctx0" brushRef="#br0" timeOffset="-182826.35">11540 16820 925 0,'0'0'840'16,"0"0"-534"-16,0 0-26 15,0 0-109-15,0 0-113 16,0 0-46-16,0 0 3 0,-27 61 11 15,11-32-2-15,-3-3 3 16,0-2-15-16,0-4 0 16,5-6-11-16,5-4 0 15,3-6 1-15,6-4 5 16,0 0 11-16,0 0 57 16,13-8 8-16,14-6-45 15,8 1-22-15,5-2-2 16,-4 7-7-16,-8 8-7 15,-5 0 0-15,-9 0-7 16,-5 18 5-16,-7 8 2 16,-2 3 0-16,0 0 1 15,-11 7 5-15,-14-4 3 16,-8 3-3-16,-8-3 0 16,-3-10 1-16,-5-4 1 0,-2-8-8 15,-3-6-15-15,-2-4-60 16,6-4-57-16,0-16-90 15,3-32-166-15,14 7-267 16,15-1-628-16</inkml:trace>
  <inkml:trace contextRef="#ctx0" brushRef="#br0" timeOffset="-182692.01">11393 16812 1001 0,'0'0'624'0,"0"0"-409"16,0 0 43-16,0 0-50 15,133-4-124-15,-90 12-56 16,1 2-28-16,14 6-92 0,-11-6-237 16,-7 0-643-16</inkml:trace>
  <inkml:trace contextRef="#ctx0" brushRef="#br0" timeOffset="-181874.48">13478 16743 1407 0,'0'0'555'16,"0"0"-343"-16,0 0-32 15,0 0-52-15,-127 47-35 0,94-11-30 16,2 0-32-16,4-2-11 15,7-12-20-15,9-4 7 16,3-8-7-16,6-6 0 16,2-4 18-16,0 0 63 15,8 0 10-15,18 0-31 16,17-10-15-16,12 1-8 16,8 7-7-16,-1 2-17 15,-9 0-13-15,-10 2 0 16,-12 17 0-16,-14 7 1 15,-8-2-1-15,-9 6 1 16,0-2 8-16,-13 2 2 16,-16-3 10-16,-11-5 3 15,-7-4-9-15,-8-5 0 0,-7-8-15 16,-6-5-9-16,1 0-74 16,7-5-112-16,2-30-72 15,20-1-259-15,14 1-331 0</inkml:trace>
  <inkml:trace contextRef="#ctx0" brushRef="#br0" timeOffset="-181714.84">13521 16731 1064 0,'0'0'692'0,"0"0"-426"16,0 0 31-16,0 0-74 0,0 0-143 15,0 0-61 1,142-39-19-16,-102 51-42 0,45 11-133 15,-12-1-177-15,6-8-290 16</inkml:trace>
  <inkml:trace contextRef="#ctx0" brushRef="#br0" timeOffset="-180643.45">15396 16763 1224 0,'0'0'410'15,"0"0"-128"-15,0 0-10 16,0 0 3-16,0 0-98 16,0 0-92-16,0 0-56 15,0-45-10-15,36 50 47 16,7 15 19-16,3 0-31 15,-1 7-23-15,-5-1-8 0,-9 6-6 16,-8-6-5-16,-11 2-10 16,-9-1 11-16,-3-6-2 15,-9 2 2-15,-20-10 10 16,-8-1 4-16,-4-6-8 16,1-6-2-16,7 0-5 15,6 0 7-15,6 0 7 16,11-10-2-16,3 6 15 15,5 0 2-15,2-1-24 16,0 5-17-16,11 0-19 16,16 5 3-16,8 9 15 15,3 9 1-15,-2 2-1 16,-8 7-6-16,-9 6 1 0,-13-1-2 16,-6-1 7-1,-9 0 1-15,-17-4 0 0,-10-6 1 16,-4-7 8-16,-5-12 0 15,-1-1 4-15,1-6 2 16,3 0 3-16,6 0-11 16,7-6-6-16,9 1-1 15,7-2-4-15,9 1-72 16,10-6-125-16,21-2-182 16,8 1-545-16</inkml:trace>
  <inkml:trace contextRef="#ctx0" brushRef="#br0" timeOffset="-179990.98">17237 16822 1054 0,'0'0'785'0,"0"0"-415"15,0 0-49-15,0 0-154 16,0 0-97-16,0 0 14 15,0 0 28-15,120 30-3 16,-80-12-24-16,-6-1-19 0,-8 2-19 16,-7-1-29-16,-9-6-3 15,-7 2-2-15,-3 0-2 16,0-2 6-16,-5 2 10 16,-17-6 2-16,-14 2 1 15,-11 5-6-15,-6-4-11 16,-5 3-12-16,7 0 1 15,11-2-1-15,11-2 5 16,11-2 3-16,9-3 9 16,9-5 12-16,0 0-1 15,9 1-7-15,29 3 5 16,19 0 56-16,37 1-16 16,36-1-41-16,41 10-26 15,14-1-17-15,-11 6-196 0,-49-3-238 16,-45-6-340-16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41:14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10310 5157 1234 0,'0'0'323'0,"0"0"0"16,2-109-27-16,-2 80 34 0,0 13-45 15,-2 11-49-15,-16 5-71 16,-14 17-99-16,-28 46-47 15,-31 48 2-15,-11 56 19 16,10 15-5-16,33-9-17 16,38-39-8-16,21-54-9 15,5-20 0-15,24-11 1 16,17-4-1-16,17-5-1 16,17-11 8-16,4-29-1 15,3-10 7-15,-6-42 5 16,-12-32 5-16,-18-43-7 15,-26-45 1-15,-25-5 0 0,0 24-11 16,-25 41-6 0,5 54 1-16,3 14-1 0,1 4-1 15,3 7 0-15,1 8-15 16,8 17-54-16,4 8-128 16,0 16-267-16,47 44 111 15,-3-5-157-15,3-4-254 0</inkml:trace>
  <inkml:trace contextRef="#ctx0" brushRef="#br0" timeOffset="280.49">10998 5755 1580 0,'0'0'476'0,"0"0"-272"0,0 0-16 15,0 0-13-15,-118-19-110 16,84 46-49-16,3 13-7 16,4 6-2-16,8 6 2 15,7-1-3-15,12-6-4 16,0-4 5-16,12-7-5 16,17-10-1-16,9-9-1 15,8-10-32-15,12-5-75 16,29-28-148-16,-11-8-222 15,-13-5-386-15</inkml:trace>
  <inkml:trace contextRef="#ctx0" brushRef="#br0" timeOffset="420.67">11156 5751 1356 0,'0'0'481'0,"0"0"-330"15,0 0-96-15,0 0 0 16,120-3-1-16,-48 3-29 15,4 0-25-15,17 0-108 16,-20 0-281-16,-15-3-525 0</inkml:trace>
  <inkml:trace contextRef="#ctx0" brushRef="#br0" timeOffset="1086.69">11638 5400 1408 0,'0'0'498'0,"0"0"-254"15,0 0-92-15,0 0-25 16,0 0-21-16,-134 150 40 16,112-69-78-16,11 5-29 15,11-6-15-15,0-8-15 16,26-7-3-16,10-14-1 16,6-11-4-16,8-13-1 15,0-18 1-15,4-9 8 16,2-11 0-16,-8-23 5 15,-5-10-1-15,-11-3-11 16,-15 3-1-16,-13 5 8 16,-4 12-3-16,-6 7-6 15,-21 11 0-15,-4 9-9 0,-3 0-3 16,3 12-1-16,10 7 5 16,4-2-2-16,11-2-8 15,6-1 0-15,0-4-27 16,0 1-28-16,0-4 13 15,2 3 31-15,2 2 14 16,-4 4 6-16,3 4 8 16,-3 3 1-16,4 0-1 15,2 4 0-15,10-6 1 16,9-3-1-16,13-10 1 16,11-8 0-16,14 0 25 15,12-23 5-15,10-17 1 16,6-13-13-16,16-31-7 0,17-56-1 15,11-63-9-15,-22 5 8 16,-37 31-9-16,-41 63-1 16,-28 62 1-16,-7 6 31 15,0 8 107-15,-13 6 20 16,-18 20-47-16,-14 6-69 16,-15 38-33-16,-22 42 0 15,-14 50 4-15,9 45 10 16,20 5-4-16,33-29 1 15,28-49-14-15,6-52-5 16,6-10-1-16,20-2 1 16,16-4-1-16,13-2-36 15,75-23-94-15,-15-9-117 0,7-4-462 16</inkml:trace>
  <inkml:trace contextRef="#ctx0" brushRef="#br0" timeOffset="1714.78">13458 5711 973 0,'0'0'329'15,"0"0"-55"-15,0 0-103 16,0 0-22-16,0 0-57 16,0 0-38-16,16-4 52 0,31 10 107 15,42-2 22 1,46-4-56-16,46 0-75 15,13 0-56-15,-31-4-30 0,-43 0-6 16,-51 2-12 0,-18-1-73-16,2-3-121 0,-3-19-185 15,-13 0-280-15,-21-6-550 0</inkml:trace>
  <inkml:trace contextRef="#ctx0" brushRef="#br0" timeOffset="1983.19">14362 5342 1443 0,'0'0'504'16,"0"0"-252"-16,0 0-16 16,0 0-21-16,128-16-100 15,-40 18 12-15,11 20-21 16,-15 10-19-16,1 8-21 0,-21 8-39 16,-16 6-17-16,-22 4-4 15,-15 1-6-15,-11-3 6 16,-8-2 8-16,-26-7 5 15,-9-3 13-15,-5-5-11 16,-4-7-5-16,-1-9-2 16,4-4-14-16,9-7-36 15,10-6-107-15,15-6-150 16,9 0-345-16,6-1-1240 0</inkml:trace>
  <inkml:trace contextRef="#ctx0" brushRef="#br0" timeOffset="2901.74">16298 5136 1334 0,'0'0'512'0,"0"0"-253"16,0 0-19-16,0 0-96 16,0 0-116-16,-79 152 82 15,36-10 23-15,5-8-18 16,9-23-41-16,14-39-27 16,6-30-20-16,-2 3-17 15,0 0-4-15,1-1 0 16,2-12-3-16,1-12 6 15,3-16 3-15,0-4 22 16,4-13 28-16,0-28-26 16,4-12-29-16,27-16-7 15,15 0-9-15,8-1 0 16,4 16 8-16,-2 17-5 0,-3 17-12 16,-4 20 0-1,-7 0 3-15,-3 25-6 0,-8 10-20 16,-12 5 10-1,-9-2 10-15,-10 0 9 0,0-6 2 16,-18-1 4-16,-18 0 6 16,-13-3 13-16,-7-1 14 15,1-4 1-15,4-2-7 16,11-8-13-16,15-3-8 16,14-3 0-16,11-7-11 15,15 0-8-15,52-11-20 16,53-25 0-16,9 0-92 15,-6 2-99-15,-20 6-91 16,-46 13 85-16,-12 7 112 16,-9 2 98-16,-25 6 26 0,-11 0 73 15,0 0 23 1,-15 6 83-16,-4 7 18 0,0 1-77 16,5 0-74-16,5 0-46 15,5-4-31-15,4-4-132 16,0-6-120-16,0-13-96 15,4-10-360-15</inkml:trace>
  <inkml:trace contextRef="#ctx0" brushRef="#br0" timeOffset="3289.56">17112 5267 1061 0,'0'0'178'0,"0"0"-142"0,0 0-24 16,-3 142 59-16,-8-77-12 15,-4 5-30-15,1 3-13 16,6-9-15-16,3-10 5 16,5-11 3-16,0-18 2 15,0-9 8-15,0-14 38 16,13-2 130-16,6-6 31 16,5-17-137-16,5 0-53 15,5 1-18-15,-1 4-10 16,-4 6 0-16,-2 10-8 15,-8 2-8-15,4 2-7 16,-1 16 9-16</inkml:trace>
  <inkml:trace contextRef="#ctx0" brushRef="#br0" timeOffset="3875.22">17765 6254 0 0,'0'-22'0'16,"0"22"0"-16,2 0 0 16,11 0 0-16,16-4 0 15,31-2 0-15</inkml:trace>
  <inkml:trace contextRef="#ctx0" brushRef="#br0" timeOffset="5014.88">20672 7411 0 0,'-4'0'0'0,"-19"-4"0"16,0-6 0-16,-54-9 0 16,44-27 0-16,-143 9 0 15,-101 3 0-15,77-60 0 16,38-20 0-16,195 114 0 15,16 8 0-15,-67-13 0 0,-13-17 0 16,7 2 0-16,1-34 0 16,-57-26 0-16,13 13 0 15,23 10 0 1,17-10 0-16,10-9 0 0,-8-20 0 16,9-4 0-16,1-3 0 15,-12 39 0-15,6 14 0 16,2 6 0-16,-12 5 0 15,10 39 0-15,1-7 0 16,3-6 0-16,5 6 0 16,-1-31 0-16,11 21 0 15,2 7 0-15,0 2 0 16,0 2 0-16,0 2 0 16,0 0 0-16,0 3 0 0,-2-4 0 15,-23 1 0-15,-17-1 0 16,-26-4 0-16,-25 0 0 15,15-4 0-15,-2-3 0 16,-2 0 0-16,-1-2 0 16,0-3 0-16,4 4 0 15,-2-3 0-15,1 2 0 16,0 2 0-16,2-1 0 16,7 11 0-16,5-5 0 15,13-1 0-15,11-4 0 16,28 4 0-16,4 2 0 15,1-3 0-15,-1-1 0 16,-11 1 0-16,3-1 0 0,-7-9 0 16,8 8 0-1,-12-7 0-15,-3 5 0 0,8 8 0 16,24 9 0-16,6 1 0 16,17 5 0-16,-3-6 0 15,-9 0 0-15,-11-17 1421 16,0 17-1123-16,0 0-118 15,0 0 6-15,0 0-37 16,0 0-140-16,0 0 7 16,-27 66 2-16,23-4 44 15,4 0-32-15,0-10-20 16,2-10-4-16,16-16 5 16,6-14 8-16,7-12 25 0,8-19 84 15,5-34-19 1,5-36-58-16,4-39-24 0,-8 2 1 15,-12 11-18-15,-10 26-8 16,-10 36-1-16,-2 8 14 16,-2 8 6-16,-4 22 42 15,-5 15-24-15,0 7-39 16,0 37-27-16,0 38 20 16,-5 45 7-16,-4 33 15 15,0 8 8-15,-2-12-10 16,0-41 1-16,0-39-1 15,0-17-4-15,-1-11-1 0,-7 0-1 16,-7-2 4 0,-11-2 2-16,-8-14 45 0,-8-14 26 15,-8-13-18-15,2-3-28 16,3-21-16-16,7-12-20 16,11-16-2-16,10-11-117 15,19-24-102-15,9-40-158 16,0 17-258-16,8 7-358 0</inkml:trace>
  <inkml:trace contextRef="#ctx0" brushRef="#br0" timeOffset="5196.78">18538 5604 1039 0,'0'0'822'0,"181"-4"-650"15,-19 4 107-15,21 0 15 16,-9 18-117-16,-43 6-112 15,-44-2-47-15,-22-5-18 16,-14-3-63-16,20-6-151 16,-13-2-260-16,-11-6-251 0</inkml:trace>
  <inkml:trace contextRef="#ctx0" brushRef="#br0" timeOffset="5446.45">19639 5306 1579 0,'0'0'352'16,"0"0"-199"-16,0 0 5 16,122 1 112-16,-53 28-111 0,0 13-63 15,-6 14-38-15,-14 13-31 16,-18 2-9-16,-16 5 4 16,-15-1 2-16,0-8 3 15,-35-6 10-15,-12-7-1 16,-11-8-13-16,-4-6-1 15,-2-11-22-15,-1-9-16 16,7-8-107-16,6-10-120 16,14-2-255-16,18 0-178 0</inkml:trace>
  <inkml:trace contextRef="#ctx0" brushRef="#br0" timeOffset="6380.73">21187 5155 1631 0,'0'0'321'15,"0"0"-124"-15,0 0-125 16,0 0-51-16,-13 115 109 0,-3-7 12 16,-1 0-30-1,-4-6-41-15,-1-15-21 0,3-26-28 16,-6 6-9-16,0 2-2 16,3-18-10-16,2-11 8 15,8-11-8-15,6-18 7 16,4-11 5-16,2-1 37 15,0-34-7-15,22-13-37 16,16-10-6-16,8-6-11 16,10 2-11-16,0 8 9 15,-7 12 5-15,-7 16 8 16,-6 13-7-16,-7 13-8 16,-4 13-12-16,-3 21 0 15,-9 11 9-15,-6 8 17 16,-5 0-1-16,-2 4 1 0,0-7 0 15,0-2-34-15,0-9-74 16,16-9-109-16,15-14-29 16,11-15 25-16,7-1 35 15,5-23 38-15,-3-18 40 16,-4-3 50-16,-7-2 41 16,-7 6 18-16,-8 10 22 15,-8 7 67-15,-1 15 56 16,5 2-51-16,8 1-64 15,8 3-6-15,7 0 2 16,1-6-10-16,-7-5 5 16,-13-6-4-16,-14-10 30 15,-11-4 12-15,-9-3-20 0,-24 2-20 16,-12 10 2 0,-8 12 11-16,-5 12 1 0,-2 16-1 15,1 21 24-15,8 12-3 16,11 5-17-16,18 2-26 15,17-4 1-15,5-4 8 16,21-10 2-16,18-10 8 16,13-10-2-16,8-9 1 15,7-9-28-15,4 0-25 16,2-19-126-16,-1-11-38 16,-3-12-53-16,-9-10-45 15,-11-6-194-15,-14 2-59 16,-9 11 540-16,-13 16 163 15,-7 18 207-15,3 11-179 0,5 15-114 16,10 19 87-16,17 6 18 16,20 4 27-16,15-3-5 15,9 0-55-15,0-5-89 16,-10-4-39-16,-13-5-21 16,-21-9-105-16,-26-15-117 15,-12-3-174-15,-3 0-891 0</inkml:trace>
  <inkml:trace contextRef="#ctx0" brushRef="#br0" timeOffset="6562.32">22754 5490 1420 0,'0'0'494'15,"0"0"-411"-15,-132 74 106 16,66-25 48-16,0 6-121 15,4 6-84-15,9-4-20 16,4-1-12-16,-9 13-90 16,11-13-167-16,9-12-319 0</inkml:trace>
  <inkml:trace contextRef="#ctx0" brushRef="#br0" timeOffset="33056.24">3227 11221 1662 0,'0'0'246'0,"0"0"72"16,0 0-27-16,0 0 32 15,0 0-67-15,0-106-97 16,95 92-74-16,12 8-10 16,1 6 16-16,-8 0-26 15,-29 19-26-15,3 10-8 16,-6 4-13-16,-18 9-10 16,-23 2-7-16,-25 1 5 15,-4 10 0-15,-46 1 6 16,-36 15 1-16,-10-13-2 15,-10 3-4-15,-4-9-6 16,22-16 0-16,-3-1 0 16,15-9 1-16,21-8 5 0,12-6-6 15,18-6 1-15,9-2-1 16,11-3 0-16,3 4-1 16,9 1-10-16,22 7 1 15,21 8 9-15,15 5 1 16,33 10-1-16,40 6-14 15,47 4-116-15,21-8-152 16,-44-11-290-16,-30-17-364 0</inkml:trace>
  <inkml:trace contextRef="#ctx0" brushRef="#br0" timeOffset="34072.75">6032 10931 1839 0,'0'0'614'15,"0"0"-365"-15,0 0 44 16,0 0-37-16,0 0-149 15,0 0-83-15,-136 51-9 16,71 36 27-16,-21 33 2 16,-13 28-13-16,1 15-7 15,21-10-13-15,23-17-11 16,23-34 0-16,18-28 0 16,13-24 0-16,0-16 0 0,21-4-1 15,29-7-14 1,37-13 6-16,6-10 9 0,16-15 6 15,1-20 2-15,-29-11-7 16,2-5 0-16,-25-5 6 16,-22-2-1-16,-22 0 5 15,-14 2 1-15,-12 3-6 16,-30 9-5-16,-14 12-1 16,-15 13-1-16,-10 10 1 15,4 9 0-15,3 0-8 16,16 0 7-16,20 0 0 15,19 4-7-15,11-4-10 16,8 3-75-16,0 3-92 16,0 11-124-16,10 4-74 0,-6-6-338 15</inkml:trace>
  <inkml:trace contextRef="#ctx0" brushRef="#br0" timeOffset="34924.76">8368 10703 1340 0,'0'0'266'16,"0"0"-129"-16,-169 143 15 15,69-31 110-15,-10 35-13 0,-2 7-72 16,23-23-74 0,26-35-60-16,26-35-19 0,5-4-14 15,-1 7-4-15,0 7-6 16,-4-1-12-16,11-8-81 15,2-8-140-15,10-15-144 16,5-20-449-16</inkml:trace>
  <inkml:trace contextRef="#ctx0" brushRef="#br0" timeOffset="35657.66">10234 10914 1390 0,'0'0'406'0,"0"0"-144"16,0 0-10-16,0 0-26 15,0 0-139-15,0 0-30 16,-151 105 25-16,97-55 8 15,-4 3-26-15,2-3-24 0,5-4-20 16,11-8-13 0,11-11-5-16,9-7-1 0,9-8 0 15,9-8-1-15,2-4 6 16,0 0-4-16,20 0 5 16,20 0 5-16,20-5-1 15,13 0-4-15,3 5-6 16,-5 0 0-16,-15 9-1 15,-14 15-1-15,-13 6 0 16,-10 6 0-16,-11 2 1 16,-8 0 1-16,0 0 8 15,-15 0 14-15,-26-1 28 0,-17 3 6 16,-30 4-22 0,-3-7-14-16,-13-1-20 0,0-6 7 15,19-11-8-15,-4-10-61 16,12-9-93-16,-2-50-103 15,23-14-256-15,21-12-288 0</inkml:trace>
  <inkml:trace contextRef="#ctx0" brushRef="#br0" timeOffset="35816.12">10013 10764 1453 0,'0'0'538'16,"0"0"-311"-16,0 0-47 0,147-72-54 15,-70 72-91 1,34 2-35-16,47 28-11 0,49 6-159 16,-24-6-301-16,-27-13-525 0</inkml:trace>
  <inkml:trace contextRef="#ctx0" brushRef="#br0" timeOffset="36542.83">12157 10629 84 0,'0'0'1569'15,"0"0"-1070"-15,0 0-215 16,0 0-79-16,0 0-68 15,171-32 2-15,-77 63-3 16,0 7-57-16,-10 8-31 0,-19 2-25 16,-23 4-7-1,-22-4-1-15,-20 0-1 0,-13-6 8 16,-36-3 11-16,-20-4 4 16,-14-12-8-16,-5-6-11 15,3-10-8-15,8-5-9 16,19-2 5-16,21 0-5 15,17 0 0-15,15 0 6 16,5-2-7-16,25-2-18 16,41 4-6-16,48 0 12 15,38 20 11-15,-5 15 1 16,-31 8-1-16,-40-3 0 16,-39-4 0-16,-3 6-17 15,-10 7 5-15,-15 5 7 0,-9-3 5 16,-38 1 1-16,-43-2 6 15,-52 0 7-15,-42-5 12 16,-16-7 8-16,32-16 5 16,43-9 8-16,49-13-4 15,13 0-6-15,-1 0-15 16,-3 0-12-16,4 0 0 16,15 0-8-16,14 0 0 15,14 0-1-15,9 0-47 16,2 0-105-16,17 0-153 15,52 0-72-15,-1 0-252 16,1-4-730-16</inkml:trace>
  <inkml:trace contextRef="#ctx0" brushRef="#br0" timeOffset="36858.67">13832 11610 2102 0,'0'0'519'0,"0"0"-222"0,0 0-25 16,0 0-64-16,0 0-130 16,0 0-78-16,0 0-15 15,-21-27 9-15,36 34-35 16,1 3-107-16,1-4-154 16,-3 0-361-16,-8-6-1263 0</inkml:trace>
  <inkml:trace contextRef="#ctx0" brushRef="#br0" timeOffset="37771.99">16475 10181 1547 0,'0'0'360'0,"0"0"-131"15,0 0-50-15,0 0-56 16,0 0-70-16,0 0 100 16,203 157-4-16,-78-100-5 15,-8-15-48-15,-12-16-38 16,-38-8-33-16,-7-2-11 16,-10 5-13-16,-29 0-1 15,-21 5 0-15,-6 10 1 16,-38 16 12-16,-21 17 13 15,-34 25-1-15,1-2-5 16,0 8 1-16,5-1 3 16,26-19-12-16,3 6-6 0,14-13-6 15,17-13-1 1,13-13 0-16,11-11 0 0,7-13-32 16,2-9-80-16,6-10-96 15,44-10-79-15,-4-17-338 16,8-6-1043-16</inkml:trace>
  <inkml:trace contextRef="#ctx0" brushRef="#br0" timeOffset="38355.24">19149 10686 110 0,'0'0'1546'0,"0"0"-1186"0,0 0-102 15,-154 27-3-15,85 20-47 16,-9 11-54-16,-9 8-33 16,-3 4-25-16,6 0-18 15,2-5-17-15,3-7-11 16,13-10-15-16,10-8-11 16,16-10-12-16,15-12-10 15,14-8-2-15,11-6 1 16,5-4 0-16,55 0 15 15,69-19 47-15,78-12 21 16,32 3-40-16,-7 10-28 0,-36 14-15 16,-76 4-1-16,-34 0-74 15,-30 10-84-15,-18 1-147 16,-9-3-176-16,-9 1-245 16,-11-9-908-16</inkml:trace>
  <inkml:trace contextRef="#ctx0" brushRef="#br0" timeOffset="38571.99">18891 10597 1610 0,'0'0'388'0,"0"0"-223"0,0 0-86 15,19 116 189-15,-3-1-42 16,-5 38-88-16,-11 9-56 15,0-12-22-15,-13-20-33 16,-1-23-27-16,10-3 0 16,4-4-160-16,6-27-116 15,15-19-405-15</inkml:trace>
  <inkml:trace contextRef="#ctx0" brushRef="#br0" timeOffset="39058.87">21141 10657 1600 0,'0'0'526'16,"0"0"-239"-16,-131 19-40 16,72 25-73-16,-4 35-63 15,11 30-33-15,15-2-41 0,20-8-19 16,17-22-9-16,29-23 0 15,19-2-9-15,37-3 2 16,33-23 7-16,-1-22 4 16,-11-4 4-16,-15-26-1 15,-22-21 2-15,8-27-1 16,-11-40 4-16,-28 2 1 16,-24 8-7-16,-14 17-7 15,-38 32 5-15,-16 7 10 16,-10 7-7-16,-8 22-16 15,3 14 0-15,11 5-90 16,27 40-170-16,16 0-272 16,15-4-198-16</inkml:trace>
  <inkml:trace contextRef="#ctx0" brushRef="#br0" timeOffset="39505.07">24324 10162 871 0,'0'0'1160'15,"0"0"-819"-15,0 0-16 0,0 0-101 16,-178 37-113-16,67 58 7 15,-34 46-7-15,-13 20-35 16,6 0-25-16,23-4 5 16,31-23-16-16,29-23-10 15,27-25-9-15,23-25-14 16,19-14-7-16,0 1-1 16,32-3-8-16,24-9 8 15,39-24 1-15,46-16 1 16,-3-30 7-16,-14-6-7 15,-24-11 7-15,-36 5-2 16,-11-9 6-16,-16-8 3 16,-34 1 4-16,-30-1 2 15,-80 11-1-15,-49 9-19 16,0 12 0-16,27 21-1 0,46 10 0 16,41 0-122-16,-3 22-153 15,10 6-229-15,6-3-357 0</inkml:trace>
  <inkml:trace contextRef="#ctx0" brushRef="#br0" timeOffset="47269.61">3242 12350 1485 0,'0'0'499'0,"0"0"-293"15,0 0 54-15,0 0-16 16,0 0-84-16,0 0-91 15,0-90-69-15,0 102-23 16,0 16 16-16,10 6 7 16,-4 10 14-16,-2 6-4 15,1 5-2-15,-5 3-8 16,0 2 0-16,0 0-93 16,0-2-96-16,-25 16-108 0,1-14-184 15,0-13-221-15</inkml:trace>
  <inkml:trace contextRef="#ctx0" brushRef="#br0" timeOffset="47479.82">2630 12735 1182 0,'0'0'257'0,"0"0"-61"16,0 0-85-16,0 0-50 15,0 0-60-15,0 0 14 16,-22 121 1-16,22-59-10 16,0 4 4-16,2 2-9 15,2-4-1-15,3-8-14 16,2-7-81-16,6-13-96 0,-2-15-124 16,-1-15-248-16</inkml:trace>
  <inkml:trace contextRef="#ctx0" brushRef="#br0" timeOffset="47921.12">2699 12633 1265 0,'0'0'405'16,"0"0"-156"-16,0 0-38 15,0 0-68-15,0 0-103 16,0 0-15-16,0 0 109 15,138-5 70-15,-14 5-19 0,40 0-55 16,7-6-27-16,-26 0-49 16,-41 5-26-16,-42 1-13 15,-12 0-3-15,-2 0-1 16,0 1-11-16,-4 5 0 16,-13 3 1-16,-9-3-1 15,-8 0-1-15,-3 2-5 16,-2 0 6-16,-3 2-1 15,4 4 1-15,-4 4 0 16,3 2 1-16,-3 6 1 16,4 2-1-16,-1 0 3 0,-3 2-4 15,-2-2-1 1,4 1-20-16,-4-1-24 0,-2-2-20 16,3 2-24-16,-5-3 2 15,0 0-21-15,0-1-17 16,0 0-79-16,-11 0-80 15,-9-4-282-15,-1-6-841 16</inkml:trace>
  <inkml:trace contextRef="#ctx0" brushRef="#br0" timeOffset="48268.84">3240 12705 1091 0,'0'0'401'16,"0"0"-112"-16,0 0-26 15,0 0-54-15,0 0-115 16,0 0-90-16,0 0 6 15,2 30 8-15,5-1 61 16,0 6 4-16,-3 3 2 16,-2 4-24-16,-2 2-9 15,0 1-1-15,0-1-15 16,0-2-15-16,-4-2-11 16,-2-6-8-16,1-4-2 15,5-5-36-15,0-10-152 0,9-5-293 16,8-10-283-16</inkml:trace>
  <inkml:trace contextRef="#ctx0" brushRef="#br0" timeOffset="48811.98">5658 12389 1234 0,'0'0'534'15,"0"0"-363"-15,0 0-82 16,0 0 34-16,13 119 78 16,0-49-49-16,1 5-31 15,4 3-44-15,-5-3-42 16,3-9-28-16,-8-4-5 15,-1-10-2-15,-5-5-9 16,-2-8-79-16,-11 3-135 0,-16-10-277 16,-2-14-279-16</inkml:trace>
  <inkml:trace contextRef="#ctx0" brushRef="#br0" timeOffset="49019.12">5219 12661 1579 0,'0'0'486'16,"0"0"-396"-16,0 0-53 15,0 0-27-15,0 0 42 16,11 117 0-16,-3-70-32 16,-1 0-8-16,-4-3-12 15,-3-4-13-15,0-7-96 16,0-12-132-16,0-9-139 0,0-12-476 15</inkml:trace>
  <inkml:trace contextRef="#ctx0" brushRef="#br0" timeOffset="49369.65">5228 12664 1335 0,'0'0'539'15,"0"0"-258"-15,0 0 3 16,0 0-82-16,0 0-126 15,0 0-25-15,133-11 72 16,-10 11 58-16,44 12-31 16,18 4-41-16,0 0-25 0,-12-4-36 15,-25-2-21 1,-30-2-18-16,-29-2-3 0,-35 0-1 16,-21-2-5-16,-7 2 0 15,-3 1-1-15,-7-2 0 16,-12 5 0-16,-4 0 0 15,0 6 1-15,0 6 6 16,-4 2-5-16,-6 2 1 16,-1 1 4-16,3-1-6 15,-4-2-29-15,-3 0-41 16,-4-3-69-16,-16 10-152 16,2-9-281-16,1-2-856 0</inkml:trace>
  <inkml:trace contextRef="#ctx0" brushRef="#br0" timeOffset="50119.24">8006 12191 1141 0,'0'0'397'0,"0"0"-60"15,0 0-47-15,0 0 36 0,0 0-103 16,0 0-161-16,0 0-55 16,-8 85 29-16,8 28 50 15,0 29-9-15,0-8-22 16,0-26-25-16,0-31-9 15,-1-24-14-15,-3 6-7 16,0 3-27-16,-4 3-72 16,0-14-89-16,-13-13-122 15,4-12-199-15,-3-18-140 0</inkml:trace>
  <inkml:trace contextRef="#ctx0" brushRef="#br0" timeOffset="50288.16">7472 12603 1330 0,'0'0'360'0,"0"0"-121"15,0 0-160-15,0 0 0 16,-19 111 55-16,19-50-50 16,0 7-45-16,0-2-27 15,0-3-5-15,0-9-7 16,0-8-57-16,0-12-107 15,5-12-139-15,-1-11-73 16,-1-11-424-16</inkml:trace>
  <inkml:trace contextRef="#ctx0" brushRef="#br0" timeOffset="50636.18">7476 12735 1280 0,'0'0'535'0,"0"0"-270"0,0 0 8 15,0 0-38-15,0 0-130 16,160-60 1-16,-29 54 23 16,43 6 14-16,18 0-24 15,-14 0-44-15,-37 0-32 16,-50 0-18-16,-28 0-14 16,-17 0-10-16,-4 0 5 15,-3 0-5-15,-8 0-1 16,-16 3 0-16,-6 2-1 15,-6 3-9-15,-1 4 9 0,-1 6 1 16,-1 6 1 0,0 6 1-16,0 7 4 0,0 4-6 15,-11 6 1-15,-6 0-1 16,-1 3 0-16,3-1-32 16,1-5-77-16,7-1-114 15,7-8-147-15,13-7-399 16,16-14-867-16</inkml:trace>
  <inkml:trace contextRef="#ctx0" brushRef="#br0" timeOffset="51152.54">9931 12274 1060 0,'0'0'485'0,"0"0"-208"16,0 0-34-16,0 0 4 15,0 0-95-15,0 0-85 16,0 0 25-16,67 60 49 16,-40 6 11-16,-3 17-47 15,-4 5-41-15,-2 2-33 16,-3-2-20-16,-3-4-11 16,-1-8-9-16,-7-7-48 0,-2-8-61 15,-2-11-96 1,-8-12-140-16,-15-15-218 0,-1-13-384 0</inkml:trace>
  <inkml:trace contextRef="#ctx0" brushRef="#br0" timeOffset="51362.1">9305 12621 136 0,'0'0'1433'15,"0"0"-1194"-15,0 0-104 16,-8 128 27-16,11-69-30 0,16 5-72 16,0-4-39-16,1-3-6 15,-1-12-15-15,-4-9-38 16,-3-12-78-16,5-24-140 16,-4 0-81-16,-4-5-258 0</inkml:trace>
  <inkml:trace contextRef="#ctx0" brushRef="#br0" timeOffset="51702.93">9398 12681 1295 0,'0'0'564'0,"0"0"-300"16,0 0-49-16,0 0-20 15,154-15-12-15,-15 14-23 16,46 0-32-16,22 1-5 0,-5 0-42 15,-21 0-50-15,-54 0 13 16,-34 0-22-16,-33 0-13 16,-14 2-8-16,-7 7 1 15,-1 1-1-15,-7-4 1 16,-13 0-2-16,-11-2 1 16,-3 3-1-16,-4 1 0 15,0 9 1-15,0 8-1 16,-2 4 15-16,-14 7-14 15,-2 6 6-15,-2 1-6 16,1 1-1-16,1 0-14 16,7-4-82-16,11 10-140 15,0-12-266-15,0-12-356 0</inkml:trace>
  <inkml:trace contextRef="#ctx0" brushRef="#br0" timeOffset="52219.06">12253 12029 1081 0,'0'0'544'0,"0"0"-304"15,0 0-107-15,0 0 20 16,0 0 73-16,53 135-26 0,-26-60-40 16,-3 8-17-16,1 7-64 15,-1 6-46-15,-1 1-21 16,-4-7-11-16,0-4 5 15,-6-8-6-15,-6-11-7 16,-7-11-74-16,0-10-82 16,0-16-123-16,-7-14-107 15,-2-12-311-15</inkml:trace>
  <inkml:trace contextRef="#ctx0" brushRef="#br0" timeOffset="52420.08">11727 12635 1403 0,'0'0'563'0,"0"0"-477"16,0 0 58-16,11 114 35 16,11-60-69-16,1 7-67 15,-4 1-26-15,-5-4-16 16,-5-3-1-16,-5-8-22 15,-4-6-104-15,0-10-76 16,0-9-150-16,0-12-315 0</inkml:trace>
  <inkml:trace contextRef="#ctx0" brushRef="#br0" timeOffset="52784.62">11839 12693 1401 0,'0'0'527'16,"0"0"-217"-16,0 0-71 16,0 0-95-16,191-50-44 15,-29 35-15-15,34 2-22 16,7 1 1-16,-9 2 5 16,-29 1 17-16,-38 6-8 15,-37 0-43-15,-36 3-14 16,-20 0-9-16,-5 0-11 15,-4 0 0-15,-3 5-1 16,-11 9 0-16,-7 4 1 0,-1 6 6 16,-3 8 5-16,0 5-4 15,0 7 2-15,-7 1-8 16,0 1-2-16,1 1 0 16,2-3 0-16,-1-6-9 15,3-7-39-15,-1-1-74 16,-10-7-81-16,2-3-295 15,-1-10-423-15</inkml:trace>
  <inkml:trace contextRef="#ctx0" brushRef="#br0" timeOffset="53552.16">16579 11981 1257 0,'0'0'365'16,"0"0"-45"-16,0 0-25 15,0 0-34-15,0 0-103 0,0 0-90 16,0 0-50 0,0-5-17-16,-4 88 62 0,-13 38 38 15,-8 33-35-15,2 10-18 16,4-11-18-16,9-39-14 16,8-40-8-16,2-22-8 15,0-7-34-15,0 3-82 16,0-2-73-16,0-4-142 15,0-18-222-15,0-18-178 0</inkml:trace>
  <inkml:trace contextRef="#ctx0" brushRef="#br0" timeOffset="53756.92">16036 12434 1275 0,'0'0'588'0,"0"0"-453"16,0 0-26-16,0 0 103 16,-2 132-69-16,2-76-42 15,0 5-38-15,0-1-30 16,0-4-18-16,2-8-15 16,0-9-53-16,0-7-123 15,-2-16-83-15,0-6-211 16,0-10-159-16</inkml:trace>
  <inkml:trace contextRef="#ctx0" brushRef="#br0" timeOffset="54101.71">16045 12471 1217 0,'0'0'490'0,"0"0"-291"15,0 0 71-15,149-61 26 16,-68 51-68-16,30 10-74 15,32 0-18-15,25 27-17 16,9 3-35-16,-32-4-33 16,-39-6-24-16,-39-7-13 15,-9-4-4-15,2 3-4 16,-4-1-5-16,-6 0 0 16,-19 1-1-16,-16-2-8 15,-11 4 8-15,-4 5 0 16,0 6 10-16,-9 7 4 0,-11 11-4 15,-1 4-7-15,-2 3 0 16,3 4-3-16,4-1-1 16,3-1-7-16,2-4-52 15,6 0-116-15,5 6-64 16,0-12-283-16,9-10-446 0</inkml:trace>
  <inkml:trace contextRef="#ctx0" brushRef="#br0" timeOffset="54606.19">19001 11919 1211 0,'0'0'489'16,"0"0"-167"-16,0 0-19 15,0 0-150-15,0 0-119 16,25 122 92-16,-8-11 38 15,6 27-32-15,-3-7-53 16,-7-30-42-16,-3-30-20 16,-10-23-7-16,0 4-10 15,0 0-10-15,0 0-68 16,0-12-68-16,-16-9-106 0,1-13-265 16,-1-13-105-16</inkml:trace>
  <inkml:trace contextRef="#ctx0" brushRef="#br0" timeOffset="54829.94">18434 12475 1375 0,'0'0'305'15,"0"0"-26"-15,-8 160-35 16,8-79-25-16,16 5-89 15,5-6-86-15,0-10-27 0,2-12-17 16,-5-14-20-16,-3-9-71 16,1-14-21-16,6-19-87 15,-4-2-160-15,-3-8-311 0</inkml:trace>
  <inkml:trace contextRef="#ctx0" brushRef="#br0" timeOffset="55167.93">18473 12537 1345 0,'0'0'482'0,"0"0"-338"0,190-47 63 16,-23 35 46-16,31 11-85 16,21 1-64-16,-8 0-21 15,-24 13 9-15,-33 0 0 16,-47-1-24-16,-38 0-33 15,-24 0-26-15,-8 4-9 16,-2 1-6-16,-12 6 0 16,-9 1 6-16,-12 4 1 15,-2 2 11-15,0 4 10 16,-8 4-5-16,-8 2-8 16,-5 3-3-16,0 3-6 15,-4-1 0-15,-2 4 0 16,-2-3-17-16,2 2-116 0,-2 6-142 15,10-12-342 1,5-11-433-16</inkml:trace>
  <inkml:trace contextRef="#ctx0" brushRef="#br0" timeOffset="55584.58">21083 11843 1502 0,'0'0'609'0,"0"0"-278"16,0 0-117-16,0 0-126 15,0 0-39-15,0 146 59 16,0-67-24-16,4 6-13 16,11 8-26-16,3 2-22 15,5 3-14-15,-4 0 3 16,2-7-11-16,-6-4-1 15,-5-11-7-15,-6-9-96 16,-4-11-78-16,-14-12-109 16,-10-16-277-16,-6-14-218 0</inkml:trace>
  <inkml:trace contextRef="#ctx0" brushRef="#br0" timeOffset="55783.19">20668 12372 1305 0,'0'0'580'0,"0"0"-519"15,0 0 37-15,0 117 83 16,14-47-53-16,3 6-66 0,1 3-38 16,-3-8-12-16,1-6-12 15,-5-13-74-15,-4-13-71 16,0-10-76-16,2-21-60 15,-3-6-200-15,-1-2-653 0</inkml:trace>
  <inkml:trace contextRef="#ctx0" brushRef="#br0" timeOffset="56119.37">20759 12475 1217 0,'0'0'395'15,"0"0"-160"-15,0 0-14 16,216-72-6-16,-47 56-31 16,28 3 12-16,4 7-29 0,-14 2-22 15,-29 4-27 1,-33 0-14-16,-36 0-46 0,-31 6-25 16,-20 5-12-16,-3 4-9 15,-4 5-5-15,-4 7-6 16,-10 2-1-16,-5 6 7 15,-7 5-6-15,-5 2 5 16,0 2-5-16,0 2 5 16,-5 0 2-16,-13-5-7 15,-1 4-1-15,-6-4-16 16,-2-2-89-16,3 0-94 16,10 7-109-16,8-10-253 15,6-9-314-15</inkml:trace>
  <inkml:trace contextRef="#ctx0" brushRef="#br0" timeOffset="56551.09">23770 11995 1101 0,'0'0'549'15,"0"0"-302"-15,0 0 20 16,0 0-55-16,0 0-128 16,0 0 34-16,15 114 43 15,-3-43-2-15,-2 11-34 16,-1 8-27-16,-4 1-39 16,0-1-1-16,-3-4-26 15,-2-4-17-15,0-10-10 16,0-9-5-16,0-9-57 0,-5-12-86 15,-6-10-57 1,-7-14-104-16,0-10-191 0,3-8-62 0</inkml:trace>
  <inkml:trace contextRef="#ctx0" brushRef="#br0" timeOffset="56781.14">23279 12302 1323 0,'0'0'372'16,"0"0"-131"-16,0 0-5 15,-49 119-15-15,42-47-57 0,7 7-56 16,0 2-50 0,0-3-40-16,0-7-6 0,0-12-12 15,0-11-26-15,-2-11-85 16,-2-11-78-16,4-20-98 15,0-6-218-15,0 0-193 0</inkml:trace>
  <inkml:trace contextRef="#ctx0" brushRef="#br0" timeOffset="57134.82">23300 12446 1237 0,'0'0'369'0,"0"0"-52"0,171-7 0 16,-44 7-49-16,34 14-83 16,14 8-28-16,-3-3-33 15,-34-2-6-15,-42-7 3 16,-31-4-47-16,-21-2-25 16,-3 2 0-16,-3-2-17 15,-7-1-11-15,-14 1-9 16,-11 3-12-16,-3 0-1 15,-3 8-4-15,0 5 5 16,0 8 1-16,-7 6 8 16,-10 4-7-16,-3 4 8 15,-3 4-5-15,1 1-5 16,2-1-1-16,2-1-11 0,7 0-45 16,7 1-79-16,4-4-92 15,8 12-78-15,17-11-222 16,4-10-323-16</inkml:trace>
  <inkml:trace contextRef="#ctx0" brushRef="#br0" timeOffset="58916.95">12028 13712 1239 0,'0'0'534'0,"0"0"-289"0,0 0 6 16,0 0 46-1,-118-59-109-15,93 59-70 0,-2 0-63 16,0 15-28-16,-2 8-3 16,0 13 1-16,3 7 2 15,4 7-3-15,6 4-11 16,7 2-1-16,9-3-6 16,2-6-5-16,27-8 5 15,11-7-5-15,11-18 8 16,6-8 1-16,1-6 1 15,-4-12 1-15,-2-17-3 16,-12-4 0-16,-9-7 1 16,-15-5 5-16,-12-7 3 0,-4 0 3 15,-8 4 17-15,-21 6-16 16,-7 8-1-16,-1 9-10 16,2 7-10-16,6 9 0 15,8 0-1-15,9 8-39 16,8 1-123-16,4 0-162 15,14 12-304-15,4 0 10 0</inkml:trace>
  <inkml:trace contextRef="#ctx0" brushRef="#br0" timeOffset="59418.71">12357 13726 1443 0,'0'0'548'16,"0"0"-359"-16,0 0-11 16,0 0-51-16,0 0-75 15,0 0 61-15,18 138-1 16,-16-75-18-16,-2 0-45 16,0 2-29-16,0-5-11 15,0-9 3-15,-4-6-12 16,0-7-9-16,2-8-69 0,2-12-99 15,0-18-147 1,17 0-289-16,3 0-312 0</inkml:trace>
  <inkml:trace contextRef="#ctx0" brushRef="#br0" timeOffset="59695.67">13200 13664 1677 0,'0'0'627'15,"0"0"-497"-15,0 0 22 16,-31 106 49-16,29-40-83 0,2 10-40 16,0 5-26-16,0-3-24 15,0-4-13-15,0-10-7 16,0-12 1-16,0-14-9 15,0-10-12-15,0-12-28 16,0-7-49-16,-3-6-44 16,-4-3-75-16,-2 0-157 15,-1-14-1034-15</inkml:trace>
  <inkml:trace contextRef="#ctx0" brushRef="#br0" timeOffset="60655.06">9572 13658 1260 0,'0'0'387'16,"0"0"-123"-16,0 0-56 15,0 0 39-15,0 0-82 16,0 0-119-16,-35 14-45 0,17 32 21 16,-5 10 33-1,-1 6-6-15,2 0-20 0,1-3-16 16,6-8-1-16,1-7-10 16,6-5-1-16,3-11-1 15,3-6-16-15,2-12-54 16,0-2-98-16,0-8-102 15,15-14-101-15,6-10-154 0</inkml:trace>
  <inkml:trace contextRef="#ctx0" brushRef="#br0" timeOffset="61102.59">10089 13591 1375 0,'0'0'479'0,"0"0"-301"16,0 0-39-16,0 0 46 16,0 0-65-16,-122 81-58 15,95-41-17-15,7 1-14 16,5 6-13-16,8-3-9 15,7-2-8-15,0-4 0 16,17-8 0-16,12-7 5 16,9-11-5-16,5-11 12 0,3-1 2 15,2-10 7-15,-4-13-1 16,-7-7 14-16,-6-6 9 16,-8-1 6-16,-12-5 14 15,-8 0-4-15,-3-1-17 16,0 6-10-16,-12 5-14 15,-5 6-5-15,-3 9-8 16,1 10-5-16,2 2-1 16,-1 5-1-16,2 0-44 15,5 0-84-15,4 8-71 16,7 17-124-16,0-6-158 16,0 2-111-16</inkml:trace>
  <inkml:trace contextRef="#ctx0" brushRef="#br0" timeOffset="61595.61">10628 13653 1410 0,'0'0'541'16,"0"0"-430"-16,0 0-46 16,0 0 144-16,0 119-28 15,-8-55-27-15,-5 8-47 16,-3 3-31-16,-3-1-31 0,4-10-30 15,3-8-3-15,4-17-11 16,3-10 0-16,3-13 0 16,2-8-1-16,0-8 0 15,0 0-12-15,0-11-61 16,11-8-191-16,-3-4-418 0</inkml:trace>
  <inkml:trace contextRef="#ctx0" brushRef="#br0" timeOffset="62499.54">7507 13573 1144 0,'0'0'349'16,"0"0"-122"-16,0 0-64 15,-118 0 3-15,86 16-34 0,-1 10-72 16,2 11-29-16,2 8-1 16,4 10-1-16,8-1-11 15,10 0-16-15,7-8 4 16,0-8-5-16,20-10 0 16,13-14 1-16,9-14 16 15,8-2 8-15,6-30 38 16,2-14-6-16,-8-8-6 15,-5-7-13-15,-11-3 7 16,-13 1 14-16,-9 1-21 16,-10 9-14-16,-2 15-12 15,0 14-5-15,0 16-8 16,-8 8-26-16,-1 12-170 0,-1 28-135 16,6-2-318-1,4-7-720-15</inkml:trace>
  <inkml:trace contextRef="#ctx0" brushRef="#br0" timeOffset="62849.42">8093 13627 697 0,'0'0'921'16,"0"0"-646"-16,0 0-104 15,0 0-60-15,0 0-71 16,0 0-20-16,0 0-1 15,-87 120-2-15,85-83-8 16,2-5-8-16,0-4 0 16,2-6 1-16,12-4 0 0,3-8 4 15,3-6 6-15,2-4 16 16,5 0 35-16,2-18 27 16,0-6-11-16,-2-6-20 15,-5-5-11-15,-4 0 9 16,-9-3 11-16,-9 2 1 15,0 1-5-15,-9 10-23 16,-15 8-20-16,-7 9-14 16,-6 8-7-16,-3 0 0 15,5 12-52-15,2 8-86 16,10 9-151-16,10-7-251 16,9-6-228-16</inkml:trace>
  <inkml:trace contextRef="#ctx0" brushRef="#br0" timeOffset="63103.75">8714 13519 1592 0,'0'0'690'0,"0"0"-410"16,0 0-67-16,0 0-95 15,0 0-94-15,0 0-11 16,-58 127 1-16,41-64-7 0,-3 8-5 16,-1 1 8-1,4-2-10-15,-1-8-6 0,5-3-73 16,-1-1-60-16,5-14-175 16,1-12-346-16</inkml:trace>
  <inkml:trace contextRef="#ctx0" brushRef="#br0" timeOffset="64186.19">5288 13461 1033 0,'0'0'369'0,"0"0"-158"16,0 0-116-16,0 0 26 15,0 0 34-15,-14 103-36 16,8-59-17-16,-3 3 7 16,-5 3-10-16,-1 1-45 15,2-1-33-15,-1-9-11 16,5-2-7-16,5-9-3 15,2-7 0-15,2-8-77 16,0-5-79-16,9-10-95 16,8 0-96-16,1-12-260 0</inkml:trace>
  <inkml:trace contextRef="#ctx0" brushRef="#br0" timeOffset="64439.02">5903 13408 1585 0,'0'0'591'0,"0"0"-483"16,0 0-42-16,0 0 136 15,-25 145-71-15,12-80-65 16,-1-1-41-16,4 0-13 15,0-2-11-15,3-6-1 16,5-8-10-16,0-8-100 0,2-2-137 16,0-7-222-16,9-18-309 15</inkml:trace>
  <inkml:trace contextRef="#ctx0" brushRef="#br0" timeOffset="64783.16">6268 13636 1495 0,'0'0'572'15,"0"0"-344"-15,0 0 23 16,0 0-96-16,-133 36-107 16,111 6-23-16,5 10-6 0,11 6-18 15,6-5 0-15,9-3-1 16,22-11 6-16,6-11-5 15,6-14-1-15,-1-14 1 16,-2 0 11-16,-3-18 1 16,-6-10 31-16,-7-7 33 15,-6-6-3-15,-10 2-4 16,-8 2-13-16,0 1-26 16,-8 8-14-16,-13 8-17 15,-6 3-20-15,2 13-103 16,-23 4-151-16,9 9-298 15,1 4-381-15</inkml:trace>
  <inkml:trace contextRef="#ctx0" brushRef="#br0" timeOffset="65648.64">2799 13516 557 0,'0'0'1048'0,"0"0"-753"0,0 0-141 16,-136-1-32-16,98 35-33 15,4 14-46-15,8 13-6 16,8 7-24-16,10-4-2 16,8 2-11-16,0-10 0 15,23-6 1-15,16-18 0 16,10-11 0-16,11-20 8 15,6-1 0-15,2-27 10 16,-1-16 2-16,-12-9 24 0,-15-3 25 16,-17-6 41-1,-17 1-23-15,-6 0-39 0,-18 7-25 16,-19 7-10-16,-3 12-9 16,-4 11-5-16,7 8-22 15,8 11-56-15,16 4-126 16,11 2-179-16,2 4-291 0</inkml:trace>
  <inkml:trace contextRef="#ctx0" brushRef="#br0" timeOffset="65860.92">3574 13378 1595 0,'0'0'599'0,"0"0"-507"0,0 0-2 15,-42 141 117-15,15-69-93 16,0 6-63-16,4 5-31 16,5-2-11-16,4-8-8 15,5-7-1-15,0-10-14 16,7-10-86-16,2-6-81 16,0-13-120-16,0-17-291 0</inkml:trace>
  <inkml:trace contextRef="#ctx0" brushRef="#br0" timeOffset="66198.48">3944 13614 1609 0,'0'0'549'16,"0"0"-336"-16,0 0-31 15,-142 100-16-15,106-31-73 16,14 6-38-16,22 3-35 15,4-7-9-15,45-13-11 16,23-22 2-16,15-18 7 16,4-18 1-16,-3-12 4 15,-5-26 2-15,-16-15 14 16,-13-5 55-16,-21-4-2 16,-15-4 11-16,-18-2-1 15,0 0-27-15,-25 1-38 0,-14 9-13 16,-6 16-3-1,-7 20-10-15,-1 19-2 0,-3 3-10 16,7 23-59-16,5 13-118 16,15 21-121-16,10-7-208 15,13-13-226-15</inkml:trace>
  <inkml:trace contextRef="#ctx0" brushRef="#br0" timeOffset="68813.05">16116 13636 1305 0,'0'0'485'16,"0"0"-305"-16,0 0-13 15,0 0-18-15,0 0-91 16,-113 76-4-16,74-18 20 16,1 5-24-16,3 2-14 15,4-1-18-15,6-5-11 16,8-9-6-16,4-7-1 15,10-12-39-15,3-7-95 0,0-8-42 16,22-16-116 0,7 0-91-16,5-13-447 0</inkml:trace>
  <inkml:trace contextRef="#ctx0" brushRef="#br0" timeOffset="69048.46">16587 13740 1066 0,'0'0'820'16,"0"0"-613"-16,0 0-82 15,0 0 85-15,-114 130-15 0,82-66-77 16,6 4-59 0,3-1-30-16,8-8-19 0,6-9-4 15,4-9-6-15,3-11-11 16,2-13-54-16,0-4-73 15,0-11-101-15,18-2-81 16,7-6-159-16,0-11-439 0</inkml:trace>
  <inkml:trace contextRef="#ctx0" brushRef="#br0" timeOffset="69274.1">17239 13762 1528 0,'0'0'627'0,"0"0"-380"0,0 0-36 16,0 0-104-16,0 0 19 15,-89 134-5-15,56-62-58 16,1 3-38-16,6-3-16 16,3-9-3-16,8-8-6 15,5-13-67-15,2-8-66 16,1-6-79-16,3-7-246 15,-3-11-183-15</inkml:trace>
  <inkml:trace contextRef="#ctx0" brushRef="#br0" timeOffset="70572.97">18754 13608 1258 0,'0'0'505'0,"0"0"-227"16,0 0-20-16,0 0-85 15,0 0-118-15,0 0 6 16,-116 122 32-16,71-58-5 16,1 6-24-16,4-6-19 15,4-2-31-15,10-8-6 16,3-9-1-16,7-7-6 0,8-10-1 15,1-6-11-15,5-10-51 16,2-2-65-16,0-6-108 16,9-4-61-16,13-4-105 15,0-10-249-15</inkml:trace>
  <inkml:trace contextRef="#ctx0" brushRef="#br0" timeOffset="71271.24">19053 13872 1371 0,'0'0'476'16,"0"0"-236"-16,0 0-11 16,0 0-63-16,0 0-109 15,0 0-43-15,0 0-14 16,-38 18 0-16,24 14 6 15,1 8 15-15,2 0-6 16,0 2-5-16,9-2-9 16,2-3 0-16,0-7-1 15,20-9 0-15,8-8 1 16,9-11 11-16,5-2 0 0,2-9 0 16,1-10-2-1,-3-12-8-15,-7 4 7 0,-7-8 23 16,-4-1 19-16,-8 0-6 15,-7 0-6-15,-7 0-3 16,-2 3-5-16,0 2-10 16,-2 6-6-16,-17 2-6 15,-2 4-8-15,-6 4 0 16,0 5-1-16,-2 2 0 16,4 3-17-16,5 5-47 15,3 0-58-15,8 0-106 16,9 19-111-16,0 0-191 15,0 0-166-15</inkml:trace>
  <inkml:trace contextRef="#ctx0" brushRef="#br0" timeOffset="71715.03">19795 13934 1124 0,'0'0'617'0,"0"0"-447"15,0 0-30-15,0 0-13 16,-118 5-69-16,91 24-39 0,2 7-13 16,6 7-6-16,7-3 0 15,10 0 1-15,2-6-1 16,6-8 0-16,23-5 1 15,12-13 11-15,7-8 7 16,8 0 16-16,4-7 23 16,-1-17 3-16,-6-2 0 15,-6-5-3-15,-10-2 6 16,-10-1 18-16,-11-5-3 16,-14 1-9-16,-2-2 15 15,-18 4-40-15,-20 5-16 16,-10 10-13-16,-10 11-10 0,0 10-6 15,4 0 0 1,10 6-1-16,15 12-32 0,11 2-99 16,13 0-71-1,5 4-100-15,0-6-196 0,3-6-353 0</inkml:trace>
  <inkml:trace contextRef="#ctx0" brushRef="#br0" timeOffset="72496.74">21183 14016 573 0,'0'0'390'0,"0"0"-78"16,0 0-11-16,0 0-20 0,0 0-57 15,-134-112-64-15,98 104-29 16,-2 8-42-16,-6 0-26 15,-3 14-35-15,1 15-10 16,-2 9-17-16,11 7 5 16,8 5-5-16,14 0-1 15,12-3-1-15,3-7 1 16,20-8-6-16,18-9-2 16,9-12 8-16,9-11 6 15,4 0 2-15,0-17 7 16,-3-19 9-16,-5-5 31 15,-10-7 15-15,-10-5 7 16,-17-3-18-16,-11 3-16 16,-4 4-19-16,-6 7-14 0,-15 9-10 15,2 16 0 1,3 7-64-16,5 10-93 0,11 10-180 16,0 16-237-16,0-2-102 0</inkml:trace>
  <inkml:trace contextRef="#ctx0" brushRef="#br0" timeOffset="72830.77">21722 14169 1264 0,'0'0'399'0,"0"0"-178"15,0 0-16-15,0 0-39 0,0 0-102 16,0 0-36-16,98-125-6 15,-89 97 44-15,-7-2 15 16,-2-2 0-16,-8 2-14 16,-19 6-15-16,-7 7-6 15,-6 8-21-15,0 9-16 16,-4 0-8-16,-2 22 0 16,2 10 0-16,1 6 0 15,10 7-1-15,6-4 0 16,12 0-1-16,11-7-1 15,4-6 1-15,8-6-10 16,26-10 3-16,13-6-1 16,18-6-12-16,12 0-75 15,37-6-134-15,-16-6-278 0,-13-4-400 16</inkml:trace>
  <inkml:trace contextRef="#ctx0" brushRef="#br0" timeOffset="73179.97">22359 14124 1151 0,'0'0'498'16,"0"0"-283"-16,0 0 19 16,52-103-5-16,-44 65-81 15,-6-4-44-15,-2 1-11 16,0-1-28-16,-8 2-19 0,-15 6 10 15,-6 12 2-15,-6 12-31 16,-9 10-17-16,-10 4-9 16,-6 24 0-16,-3 12 0 15,10 6 0-15,6 6 0 16,16 3-1-16,11-5 0 16,11-6-2-16,9-8-7 15,0-10 8-15,15-8-10 16,19-10 5-16,8-8-23 15,13 0-46-15,32-8-147 16,-10-10-379-16,-8 4-967 0</inkml:trace>
  <inkml:trace contextRef="#ctx0" brushRef="#br0" timeOffset="74047.37">23444 13553 1197 0,'0'0'380'0,"0"0"-85"16,0 0-69-16,0 0-98 15,0 0-91-15,0 0 44 16,-131 138 11-16,95-71 6 16,2 1-34-16,6-3-22 15,1-2-27-15,4-9-8 0,8-10-6 16,0-5-1-16,8-11-13 15,0-6-62-15,7-4-118 16,0-11-96-16,0-4-287 0</inkml:trace>
  <inkml:trace contextRef="#ctx0" brushRef="#br0" timeOffset="74295.22">23965 13591 1472 0,'0'0'559'0,"0"0"-438"0,0 0-43 16,0 0 120-16,-91 123-45 16,51-59-53-16,0 4-48 15,0 0-26-15,2-4-14 16,2-5-5-16,5-7-7 15,7-10-78-15,8 4-124 16,7-12-152-16,9-10-307 0</inkml:trace>
  <inkml:trace contextRef="#ctx0" brushRef="#br0" timeOffset="74764.03">24456 13834 1472 0,'0'0'588'0,"0"0"-235"16,0 0-75-16,0 0-139 15,0 0-115-15,0 0-17 16,0 0-6-16,-71 70 5 16,43-35-5-16,4 0 8 15,1-1-9-15,6-5 1 16,6-4 0-16,2-4 0 15,5-3-1-15,4 0 0 16,0-4 0-16,6 0-1 0,17-2 0 16,8-5 0-1,4-2 1-15,6-5 1 0,-1 0 5 16,0 0-4 0,-3-2 5-16,-3-8-7 0,-3-6 6 15,-4-5-4-15,-5-4 7 16,-4-3 3-16,-7-7 49 15,-9-1 20-15,-2 0-9 16,-2 1-3-16,-20 4-21 16,-5 5-17-16,-2 8-16 15,1 6-9-15,1 6-6 16,4 6-6-16,3 0 0 0,1 2-5 16,0 12-61-1,1 4-70-15,-2 5-108 0,5-4-277 16,4-7-508-16</inkml:trace>
  <inkml:trace contextRef="#ctx0" brushRef="#br0" timeOffset="90815.81">14628 14216 1696 0,'0'0'339'0,"0"0"-182"15,0 0 5-15,0 0 92 16,0 0-53-16,0 0-92 15,-92-67-81-15,92 67-28 16,0 0-3-16,0 4-25 16,0 15-71-16,14 0-190 15,-9-9-380-15</inkml:trace>
  <inkml:trace contextRef="#ctx0" brushRef="#br0" timeOffset="107971.88">10688 14629 211 0,'0'0'294'0,"0"0"-202"16,0 0-48-16,0 0 28 16,0 0-26-16,0 0-13 15,-42-15-10-15,36 7 28 16,-4 2 1-16,2-1-19 16,-1 3-14-16,-1-1-18 15,6 1 1-15,0 3 8 16,2 1 35-16,0-3 21 15,2 3 15-15,0-2 15 16,0 2-15-16,0 0-11 0,0 0-1 16,0 0 11-16,0 0 0 15,0 0-14-15,0 0-12 16,0 10 22-16,2 10 12 16,2 10-12-16,-1 8-6 15,0 6-11-15,-3 2-23 16,0 3-16-16,0-3-11 15,4-4-7-15,-4-4 5 16,2-7-6-16,-2 0 0 16,2-3 1-16,-2-3 6 15,0-4 2-15,0-3-4 16,0-1-5-16,0-6 0 0,2-7 0 16,-2 0 0-16,2-4 1 15,-2 0 6-15,0 0-8 16,0 0 1-16,0 0 5 15,2 0-5-15,-2 0 11 16,3 0 1-16,-3 0-2 16,2 0 7-16,0 0 8 15,0 0 1-15,2-2 0 16,4-4 2-16,-2-2 5 16,5 2-7-16,5-2 1 15,1 0-7-15,2 6 3 16,2-6 3-16,2 6-6 15,1 2-4-15,1 0 1 16,4 0 9-16,2 0 4 16,1 0 1-16,3 0-5 0,1 0 2 15,-1 0-6-15,1 0-1 16,-3 0-5-16,1 0-1 16,0 2 2-16,-1 2 4 15,0 2-2-15,1 1-2 16,1-1-3-16,3 0 3 15,2 1-2-15,0 1-4 16,0-6 3-16,3 2-1 16,-3-1-1-16,0-3-4 15,-3 1 0-15,-2-1 4 16,-4 3-2-16,-3 2-1 16,-1-5 1-16,-3 5-4 15,3-4 5-15,0-1-1 0,0 0-1 16,0 0-2-16,2 0 4 15,-1 0 1-15,-1 0-1 16,-2 0-3-16,-1 0-1 16,-1-1-7-16,-6-4 5 15,2 5-5-15,0 0 0 16,-1 0 1-16,2 0-1 16,2 0 1-16,0 0-1 15,3 0 7-15,2 0-7 16,2 0 7-16,2 0-7 15,3 0 7-15,-5 0-7 16,-3 0-1-16,-2 0 1 0,-3 0-1 16,-3 0 5-16,-1 0-4 15,-1 0-1-15,4 0 0 16,0 0 0-16,7 0 1 16,0-4 0-16,6 0 8 15,0 0-8-15,-1 0 5 16,-1 2-5-16,-7-2-1 15,-4 4 0-15,-6 0-1 16,-1 0 0-16,-4 0-5 16,2 0 4-16,2 0-5 15,3 0 6-15,-1 0 1 16,3 0 0-16,3 4 1 16,-2-4 0-16,2 2 0 0,-5 0 0 15,1 0-1-15,-4 1 0 16,1-2 0-16,-3 2 0 15,0-2-1-15,-2 3 1 16,0-4 0-16,2 0-1 16,-2 0 1-16,0 0 0 15,-1 0 0-15,-2 0 1 16,-2 0 0-16,-2 0 0 16,-2 0 0-16,1 0 0 15,-1 0 0-15,0 0-1 16,0 0-1-16,0 0 0 15,0 0-5-15,0 0 6 16,3 0-1-16,-3 0 0 16,3 0 0-16,-1 0-5 15,0 0-1-15,4 0 5 0,2 0 1 16,0 0 1 0,-1 0-2-16,2 0 1 0,-2 0-13 15,-1 0-2-15,-1 0-2 16,-1 0 4-16,-2 0 13 15,0 0-1-15,1 0 2 16,1 0-6-16,-1 0 5 16,1 0-5-16,1 0-4 15,-1 0-5-15,0 0 4 16,1 0 5-16,-3 0 5 16,0 0 1-16,-2 0 0 15,2 0 0-15,-2 0 0 16,3-4 1-16,-1 0-1 0,1-4 1 15,1-6 1 1,0-8 4-16,0-6-6 0,-1-12 1 16,-1-9 7-16,-2 4-7 15,0-5 0-15,0 6 0 16,2 5 1-16,0 7-2 16,6 4 0-16,-2 2 0 15,7-2-1-15,1 4-5 16,1 1 6-16,-1 0 0 15,-3 6-1-15,-3 7 1 0,-3 3-2 16,-5 5-4 0,0 2-21-16,0 0-31 0,0 0-80 15,-3 5-87-15,-12 2-136 16,-5 3-325-16</inkml:trace>
  <inkml:trace contextRef="#ctx0" brushRef="#br0" timeOffset="114470.77">10105 14580 666 0,'0'0'563'16,"0"0"-338"-16,0 0-25 16,0 0 5-16,0 0-25 15,0 0-34-15,-13-10 1 16,13 10 20-16,-3 0-10 16,3 0-37-16,-2 0-23 15,2 0-35-15,-2 0-26 16,0 0-21-16,-1 0-13 0,1 6-2 15,0 9-7-15,-1 8 7 16,1 3 1-16,0 6-1 16,0-2 0-16,2 4 0 15,-2 1-1-15,0 1 1 16,-1 0 0-16,3 0 0 16,0 0 0-16,0-2 1 15,0 2-1-15,0-6 1 16,0 2-1-16,0-6 0 15,0-2 0-15,-2 2-6 16,0-8 4-16,0-4-5 16,0 0 1-16,-1-1 0 0,1-5-8 15,2-2-2 1,0 2 4-16,0-7 1 0,0 2-1 16,0-2 1-16,0-1 10 15,0 0 1-15,0 0 0 16,0 0 9-16,0 0-7 15,-3 0 10-15,-1 0-3 16,-2 0 1-16,-1 0-10 16,-5-4-1-16,-1-2 1 15,3-2 2-15,-6 3 4 16,3-4-6-16,-1 4-1 16,-1-2 1-16,-4 5 1 15,2-6 0-15,-5 7 0 16,-1-4 0-16,-4 5 0 15,-2 0 0-15,0 0 0 16,0 0-1-16,0 0 0 0,0 0 0 16,1 0 0-16,1 5 1 15,0-4 0-15,0-1 10 16,0 4 4-16,1-4 1 16,-1 0-4-16,-2 4-6 15,-2-2-5-15,2 2 0 16,-3 0 1-16,1 0-1 15,2 1 0-15,3-1 1 16,2-4-1-16,1 1 5 16,0-1-5-16,4 0 7 15,-1 0-8-15,-1 0 1 0,0 0-1 16,-2 0 1 0,3 0 0-16,-2 0 0 0,2 0 0 15,-3 0-1-15,4 0 0 16,-4 0 0-16,1 3 1 15,1-2-1-15,0 4 1 16,-2-2-1-16,3 2 0 16,-2-5 0-16,2 4 0 15,-3-3 1-15,2 2 0 16,0-3 0-16,-1 1 5 16,2-1-6-16,0 5 0 15,2-5 0-15,0 0 0 16,2 0 0-16,-1 0 1 15,1 0-1-15,-1 0 0 0,-1 0 1 16,-1 0 0-16,2 0 0 16,-3 0 0-16,-1 0-1 15,0-5 0-15,-2 4 0 16,-2-2 1-16,1 3-1 16,2-1 0-16,-6-2 0 15,5 2 0-15,-2 1 0 16,-2 0-1-16,3-5 1 15,-3 5-1-15,1 0 0 16,-3 0-14-16,2 0 6 16,-2 0-4-16,-1 0 2 15,4 5-4-15,-1-5 15 16,3 0-14-16,4 0 8 16,5 1 6-16,1-1-1 0,3 0-5 15,3 0 6 1,4 0-9-16,0 0 8 0,4 0 0 15,0 0 0-15,0 0-5 16,0 0 5-16,0 0 1 16,0 0-9-16,0 0 3 15,0 0 4-15,0 0 1 16,0 0-8-16,0 0 2 16,0-1 5-16,0-13-6 15,0-3 7-15,0-2 0 16,2-3 0-16,-2-2 1 15,2-1 0-15,-2-4 1 0,0 2-1 16,0-1 0-16,0 1 0 16,0 0 2-16,-2-5-1 15,-2-4 0-15,2-3-1 16,-3-2 0-16,1-2 0 16,2 5 0-16,-3 8 0 15,0 8 0-15,1 8 2 16,1 3-2-16,2 5 1 15,1 2-1-15,-3-1 0 16,3 5-10-16,0 0-2 16,0 0-48-16,0-2-86 15,0-6-64-15,4-4-356 16,5-4-313-16</inkml:trace>
  <inkml:trace contextRef="#ctx0" brushRef="#br0" timeOffset="118436.63">7501 14459 927 0,'0'0'331'0,"0"0"-139"16,0 0 8-16,0 0-26 0,0 0-30 15,0 0-45 1,-5-16-13-16,2 16 23 0,0 0-3 16,3 0-21-16,-1 3-42 15,-1 9-21-15,2 10 10 16,0 6 12-16,-3 7-5 15,3 6-5-15,-2 4 2 16,0-2-17-16,-2 1-4 16,0 1-6-16,-1-4 0 15,0 4-7-15,1-9-1 16,1-4 0-16,1-2 0 16,2-7 1-16,-2-2-1 15,2-6 0-15,0-8 0 16,0 3 0-16,-2-6 0 15,2 0 1-15,0 0-1 0,-2 0 6 16,2 2-6-16,-2-2 1 16,-1 4-2-16,-1 2 1 15,-1-2 0-15,-2 2 0 16,3 0 0-16,0-1 0 16,-1-2 0-16,1 3 1 15,2-6-2-15,0-2 0 16,2 2 0-16,0-4 1 15,0 3 0-15,0-3 1 16,0 0 4-16,0 0-5 0,0 0 6 16,0 0-6-16,0 0 5 15,0 0-6-15,0 0 1 16,0 0 0-16,0 0 0 16,0 0 0-16,0 0 0 15,0 0 1-15,0 0 4 16,0 0 0-16,-5 0 7 15,0 0 35-15,-6 0-2 16,-5 0-29-16,-3-5-16 16,-6 1 1-16,-4 0-1 15,-4 0 0-15,-3 2 0 16,-4 0-1-16,-2 2 1 16,-5 0-2-16,0 0 2 15,-2 0-2-15,2 0 2 16,2 4-1-16,1 0 0 0,0 0 0 15,-1 0 0-15,1-2 0 16,-3 1 0-16,-4-2 1 16,-1-1 0-16,-4 3-1 15,-2-3 1-15,0 1-1 16,0-1 1-16,3 4 5 16,1-4-6-16,1 0 1 15,5 0 14-15,0 0-13 16,1 0 4-16,5 0-5 15,0 0 7-15,3 0-8 16,2 0 2-16,1 0-1 16,2-4-1-16,2 3 2 15,-2-2-1-15,-1 2 6 16,-1 1-7-16,0 0 0 0,2 0 0 16,4 0 0-16,6 0 0 15,-1 0 0-15,4 0-1 16,3 0 2-16,3 0-1 15,2 0 0-15,1 0 0 16,4 0 0-16,-1 0 0 16,0 0-1-16,2 0 1 15,1 0-1-15,1 0 1 16,1 0 0-16,-3 0 0 16,0 0 1-16,-2 0-1 15,-4 1 1-15,-3 2-1 0,-2 2-1 16,-2-5 0-1,0 5 0-15,0-4 0 0,7 1 0 16,0 1 0-16,1-3 0 16,4 2 0-16,-1-2 0 15,-1 0 0-15,4 1-5 16,0-1 5-16,3 0-1 16,1 0 1-16,2 0 0 15,0 0-8-15,0 0-3 16,0-1 11-16,0-12-8 15,0-5 2-15,0-8 7 16,0-2 0-16,0-6 0 16,0-2 1-16,0-1-1 15,0-3 1-15,0-1 0 16,0-2-1-16,-2-1 0 0,-2 2-6 16,-4 4-2-1,4 8 7-15,0 10 0 0,-1 10-5 16,5 6 4-16,0 0-41 15,0 4-56-15,0 0-87 16,0 0-83-16,15-13-41 16,2-6-91-16,-8-4-870 0</inkml:trace>
  <inkml:trace contextRef="#ctx0" brushRef="#br0" timeOffset="123585.98">1977 13555 1257 0,'0'0'300'0,"0"0"-110"15,0 0-38-15,0 0 37 16,0 0-39-16,-117-40-66 0,94 40-55 16,-4 14-13-16,2 10-7 15,3 6 7-15,4 9 9 16,10 1-11-16,5 3-13 15,3-1 5-15,11-6-6 16,25-9-11-16,15-11 11 16,14-16 0-16,10 0 24 15,10-24-2-15,-4-12-5 16,-12-4-6-16,-17-2 7 16,-15 2-1-16,-20-1 17 15,-15 2 39-15,-2-4 3 16,-21-1-14-16,-16 6-20 15,-9 7-13-15,-8 8-14 16,-3 15-14-16,2 8-1 16,7 4-9-16,8 18-39 0,11 8-91 15,17 12-126-15,8-3-128 16,4-10-390-16</inkml:trace>
  <inkml:trace contextRef="#ctx0" brushRef="#br0" timeOffset="125167.86">1594 14323 1303 0,'0'0'308'0,"0"0"-196"0,0 0-82 15,0 0 76-15,0 107 25 16,0-60-26-16,2 6-39 16,4 1 14-16,-1 1-4 15,-1-4-16-15,-1 2-24 16,-3-6-20-16,0-3-5 16,0-6 0-16,0-1 3 15,0-9-4-15,0-3-1 16,0-6 2-16,0-5-1 15,0-5 3-15,0-5 4 16,0-3 21-16,0-1 20 0,0 0 14 16,0 0-5-1,0 0-12-15,0 0-22 0,0 2-21 16,0-2-12-16,0 1-7 16,0 3-2-16,0 5-6 15,0-5 8-15,9 2 5 16,4 2 2-16,7-2 12 15,7 0 14-15,11 0 9 16,11-6 24-16,11 0 2 16,16 0-4-16,8 0-18 15,12 0-9-15,4 0-9 16,4 0-2-16,4 0 1 16,-4 0-13-16,19 0 2 15,-14 5-7-15,0 2 19 16,1 3-11-16,-23-4 1 0,10 2-1 15,-7 0-1-15,-7 2 0 16,-4 2 6-16,-2-2-4 16,-6 5-10-16,-3-4 1 15,-3 3 5-15,-5-1 2 16,-6-4-8-16,-10 1-1 16,-5-1 1-16,-8-9 1 15,-8 4 7-15,-2-4-2 16,-4 0 1-16,-1 0-1 15,-2 0 2-15,-1 0-3 16,-2 0-6-16,1-4 1 16,-2-2 0-16,2-1 7 0,-3 1-7 15,-1 3 5-15,-3-2 2 16,-3 4-7-16,0 1 12 16,0 0-1-16,4 0-12 15,-2-3 0-15,2 2-2 16,5 1 1-16,5-4 1 15,-1 4-1-15,3-5-5 16,1 4 6-16,-2-2 0 16,1 2 0-16,-3-3 0 15,1 1 1-15,-5 1 5 16,2-2-6-16,1 0 0 16,-3 3-1-16,3 1 1 15,-1 0-2-15,3 0-7 16,1 0 3-16,-1 0 5 15,1 0-7-15,-3 0 7 0,-1 0 0 16,1-2 0-16,-5-1 1 16,-1 3-1-16,-3-2 1 15,-1 2 1-15,1-1 0 16,-2 1 0-16,1 0 0 16,0 0-1-16,3-5 0 15,1 5 0-15,0-4 0 16,-2 3 0-16,-2-2 0 15,1 2 1-15,-5-2 1 16,2 3 4-16,-2 0-5 16,0 0 5-16,0 0 0 15,0-2-5-15,0 2 10 16,0-4-2-16,0 0-2 0,0-7-1 16,0-4-6-16,0-12 0 15,0-10 0-15,0-30 6 16,0-44-6-16,16-49-45 15,-10-3-133-15,1 34-352 16,-7 45-1104-16</inkml:trace>
  <inkml:trace contextRef="#ctx0" brushRef="#br0" timeOffset="129051.15">15754 14654 872 0,'0'0'336'15,"0"0"-133"-15,0 0-12 16,0 0 5-16,0 0-29 15,0 0-41-15,-12-44-11 16,12 36 19-16,-3 3-3 16,3 4-15-16,-2 1-28 15,2 0-45-15,0 4-43 16,0 25-30-16,5 14 30 16,4 12 22-16,-2 7-1 0,-3 6-9 15,-2-3-10-15,-2-2 7 16,0-9-9-16,0-10 8 15,0-14-8-15,0-6 1 16,0-9 0-16,0-8 0 16,0-3 0-16,0-2 5 15,0-2-5-15,0 0 14 16,0 0 4-16,2 0 17 16,0 0 13-16,1 0-10 15,1-2-16-15,3-2-11 16,4-6-11-16,6 2 0 15,4 0 0-15,4 0 8 16,4 2 3-16,8 2 2 16,5 0 4-16,10 1-5 0,6 0 0 15,6 0 13-15,7-3 8 16,1 1-4-16,-1 3 0 16,0 0-9-16,1 2 0 15,-3 0-4-15,-2 0 4 16,2 4-3-16,0 2 0 15,0 2-8-15,4-2-1 16,1 2 0-16,0 0-8 16,-6 1 1-16,-3 1 4 15,-5-2-6-15,-4 3 0 16,-2 1 1-16,0 1-1 0,0 1 0 16,4-6 0-1,0-2 1-15,3 2 5 0,-1-4-6 16,-4-2 2-16,-5 2 4 15,-6 0-5-15,-4-1 5 16,-7-3-6-16,-5 3 0 16,-4-1 0-16,-5-2-6 15,-3 1 6-15,-1 4-1 16,-1-1 1-16,-1-4-1 16,-1 0 1-16,-1 0 1 15,-3 4-1-15,-3-4 0 16,-2 0 0-16,4 0 0 15,-4 0 0-15,5 0-1 16,-1 1 1-16,4-1 1 16,-1 0-1-16,4 3 1 0,1-3 0 15,-1 0 0 1,1 0 0-16,0 0 0 0,-5 0-1 16,0 0-19-16,1 0-11 15,-1 0-33-15,1 0-77 16,7 0-54-16,5 0-46 15,14 0-108-15,-7-4-297 16,-2-4-827-16</inkml:trace>
  <inkml:trace contextRef="#ctx0" brushRef="#br0" timeOffset="129504.71">18540 14570 327 0,'0'0'1125'16,"0"0"-827"-16,0 0-99 16,0 0-72-16,0 0-65 15,0 0-4-15,0 0 16 16,-42 151-8-16,42-88-3 15,0 4-22-15,0-3-20 16,0-4-12-16,0-6 0 16,-2-8-9-16,-2-10 8 15,-2-6-8-15,2-8 2 16,0-8-2-16,2-4-8 16,2-6-43-16,0-4-78 15,0 0-21-15,0-5-40 16,0-12-195-16</inkml:trace>
  <inkml:trace contextRef="#ctx0" brushRef="#br0" timeOffset="131799.29">19070 14714 662 0,'0'0'512'0,"0"0"-309"15,0 0 15-15,0 0-16 16,0 0-42-16,0 0-65 16,0 0-57-16,8-16-13 15,-2 36 65-15,5 10 20 16,-2 5-30-16,-2 6-21 15,-1 0-16-15,-1 3-12 16,-1-2-10-16,0-4-12 0,1-2-3 16,-2-7-5-16,1-8 5 15,-2-3-6-15,1-6 2 16,-3-6-1-16,2-4 1 16,-2 0 7-16,0-2 7 15,0 0 29-15,0 0 10 16,0 0 2-16,2 0-14 15,-2 0-24-15,0 0-10 16,1 0-8-16,-1 0 0 16,0 0-1-16,0 0 0 15,3 0 0-15,-1 0 0 16,0 0 8-16,1 0-7 16,4 0 5-16,4-2-4 15,2-2 4-15,5 0 4 0,2 1 11 16,2-6 12-1,5 3-5-15,2 2-4 0,2 0-1 16,5 2-7-16,7-2 7 16,5 0-4-16,8 0 5 15,6 0-6-15,3-3-8 16,1 0-2-16,-1 3-2 16,-5-4-6-16,-2 4 1 15,-4 0 0-15,-5 2 0 16,-5-2 0-16,-2-1 11 15,1 4-4-15,-1-3 5 16,-1 1-5-16,-1 3-2 16,-5-4-5-16,-2 4 0 0,1 0-1 15,-3 0 1 1,0 0 5-16,3-5-5 0,1 1 0 16,2 2 5-16,3-2-5 15,4 0-1-15,3 4 2 16,7 0-2-16,1 0 0 15,5 0 0-15,2 0 1 16,3 0-1-16,2 4 1 16,-4 0-1-16,0 2 0 15,-2-1 5-15,0-1-4 16,-1-3 0-16,-2-1 8 16,1 2-8-16,-3-2-1 15,-2 0 0-15,-1 1 0 16,-2-1 0-16,-5 3-1 15,-1 3 0-15,-2-2 0 0,-7-2 0 16,-5 0 0-16,-4 2 0 16,-6-2 1-16,-2 0 1 15,-9-2 5-15,-2 0-5 16,-6 0 8-16,-2 0 0 16,0 0 0-16,0 2-7 15,0 2-2-15,-4-4-38 16,-10 4-80-16,1 3-99 15,-5 0-87-15,3-3-288 16,7-4-246-16</inkml:trace>
  <inkml:trace contextRef="#ctx0" brushRef="#br0" timeOffset="132146.82">21709 14526 1185 0,'0'0'405'0,"0"0"-208"15,0 0 16 1,0 0-28-16,0 0-131 0,0 0-15 15,0 0 32-15,-34 142-6 16,39-83-19-16,9-2-24 16,-2 2-8-16,-1-5-1 15,-1-6-6-15,-4-4-5 16,-4-12 4-16,1-4-6 16,-3-11-2-16,0 0-5 15,0-11-18-15,0-2-38 16,0-4-83-16,0 0-118 15,0 0-139-15</inkml:trace>
  <inkml:trace contextRef="#ctx0" brushRef="#br0" timeOffset="133448.76">21869 14440 1073 0,'0'0'314'0,"0"0"-122"15,0 0-32-15,0 0-39 16,0 0 62-16,0 0-34 15,18 118 3-15,-17-74-29 16,5 6-41-16,-2-2-36 16,-2 4-10-16,2-7-12 15,-2-4-14-15,4-2-4 16,-2-5-5-16,0-6 1 16,-1-5-2-16,1 0 6 15,-2-11-5-15,0 0 0 16,0-6 0-16,-2 0 0 15,2-6 1-15,-2 0-1 16,3 0 11-16,0 0 1 16,1 0 23-16,0 0 13 0,5 0 10 15,5-12-16-15,5 2-15 16,6 0 2-16,6-4-4 16,7 5-5-16,6-2 0 15,5 1-3-15,9 2-7 16,7-2-9-16,5-4 5 15,3 2 4-15,8-2-10 16,3 1 7-16,3 4-7 16,2 3-1-16,4 2 1 15,3 1 7-15,2 2-7 0,5 1 0 16,-1 0 5-16,0 0-6 16,2 0 7-16,-4 0-6 15,-3 0-1-15,-5 0 6 16,-7 0-5-16,-12 0 0 15,-9 0 5-15,-6 0 3 16,-8 0 0-16,-6 0-8 16,-6 4 8-16,-2 6-8 15,0-3 0-15,1 2 0 16,1-2 5-16,5 2 0 16,-1-1-5-16,0-2 5 15,-7-1-5-15,-8 1-1 16,-6 1-1-16,-11-3-8 15,0 0 3-15,-6-2 6 16,1 0 0-16,-1 2 1 0,0-4 8 16,3 0-9-16,-2 4 1 15,1-4 1-15,-1 2-1 16,-1-2-1-16,-2 3 1 16,-2-3 0-16,0 0 0 15,0 1 8-15,0-1-8 16,0 0 0-16,2 0 0 15,-2 0-1-15,2 0 0 16,1 0 1-16,-3 0-1 16,2 0 6-16,0 0 2 15,3 0 1-15,0 0 1 16,1-1 1-16,3-4 2 16,0-7-12-16,2 2 7 0,0-8-2 15,1-3 3-15,-2-2-2 16,1-8-6-16,-1-6 6 15,-6-12-7-15,-2-8-29 16,-2-1-85-16,-24-23-119 16,-12 15-261-16,-6 16-496 0</inkml:trace>
  <inkml:trace contextRef="#ctx0" brushRef="#br0" timeOffset="155276.6">12855 15839 902 0,'0'0'1185'15,"0"0"-921"-15,0 0-90 16,0 0 60-16,0 0-33 16,0 0-107-16,-43-14-49 15,43 14-36-15,0 4-7 16,0 15-1-16,0 10 29 15,2 13 15-15,-2 12-1 16,0 13-14-16,0 9-12 16,-11 8-9-16,-7 0-8 15,-1-3 5-15,-4-1-4 16,5-13-2-16,0-4-32 16,5-15-73-16,4-12-61 0,2-14-69 15,7-20-70-15,0-2-168 16,0 0-86-16</inkml:trace>
  <inkml:trace contextRef="#ctx0" brushRef="#br0" timeOffset="155810.13">12972 15789 61 0,'0'0'1709'0,"0"0"-1342"16,0 0-195-16,0 0 13 15,0 0-27-15,168-33-60 16,-99 52-23-16,-3 5-51 0,-10 6-17 16,-16 6-1-16,-15-2-6 15,-17 4 8-15,-8 1 1 16,-6-2 4-16,-28 2 2 16,-5-7-3-16,-11-4 0 15,0-6-3-15,-4-6 4 16,4-6-2-16,8-6 4 15,7-4 33-15,9 0 32 16,11 0 4-16,9 0 15 16,6 0-6-16,0 0-35 15,14 0-31-15,19 0-18 16,13 0 0-16,10 9 3 16,4 4-6-16,-2 9-5 0,-12 4 0 15,-10 7 0-15,-11 2-1 16,-16 6 1-16,-9-1 5 15,0 4 0-15,-24 2 0 16,-17 2 4-16,-7-2-2 16,-8-2-1-16,-5-9-1 15,3-12-4-15,3 0 4 16,6-16 3-16,9-1 6 16,6-2-6-16,8-4 27 15,4 0-2-15,3 0-16 16,2 0-7-16,1-4-11 15,3 3 0-15,-5-4 0 16,1 5-94-16,-26 0-154 16,5 0-268-16,0 0-360 0</inkml:trace>
  <inkml:trace contextRef="#ctx0" brushRef="#br0" timeOffset="174297.88">9675 15538 1980 0,'0'0'591'0,"0"0"-430"15,0 0 88-15,0 0 19 16,0 0-108-16,-142-15-61 16,105 22-46-16,-5 24-25 15,-8 10-7-15,-2 16 5 16,-4 5-5-16,0 6-8 15,6 4-4-15,4 3-9 16,9-3-1-16,10-6 0 0,9-6 0 16,11-4-5-1,7-10 4-15,0-9-8 0,25-8-11 16,10-10-3 0,11-7 3-16,8-11 12 0,7-1 8 15,1-1 1-15,-4-20-1 16,-6 2 0-16,-13-3-3 15,-14 1 4-15,-14 1 10 16,-11 0 11-16,-7 0-7 16,-30 3-13-16,-15-2 7 15,-12 11-8-15,-7 8-1 16,-3 0 0-16,5 0-8 16,9 14 3-16,15 0 5 15,14-7 1-15,13 2 0 0,9-7 0 16,7-2-45-16,2 0-76 15,0 2-95-15,0-2-104 16,0 2-265-16,0-2-196 0</inkml:trace>
  <inkml:trace contextRef="#ctx0" brushRef="#br0" timeOffset="184936.15">6315 15699 1265 0,'0'0'552'0,"0"0"-482"16,0 0 11-16,0 0 130 16,0 0-19-16,0 0-3 15,0 0-39-15,2 0-11 16,-2 0-30-16,0 0-23 16,0-8-24-16,0-4-33 0,0 1-16 15,-2 2 1 1,-18 5 1-16,-7 4 3 0,-11 0-2 15,-8 0-2-15,-13 18-13 16,-3 10 0-16,0 6 1 16,2 6 4-16,6 0-5 15,10 0-1-15,15 3-1 16,15-1-5-16,14-1 4 16,0 0-5-16,31-1-1 15,14-9 3-15,15 0 5 16,9-9 6-16,7 0-5 15,4 0 0-15,1 0-1 16,-2 0-22-16,22-4-202 16,-23-3-381-16,-14-15-1032 0</inkml:trace>
  <inkml:trace contextRef="#ctx0" brushRef="#br0" timeOffset="185719.81">3394 15574 1659 0,'0'0'360'0,"0"0"-159"16,0 0-50-16,0 0 6 16,0 0-97-16,124-13 56 15,-47 13 9-15,2 0-23 16,2 0-26-16,-11 13-19 16,-11 11-24-16,-16 11-12 15,-20 5-11-15,-11 5-1 16,-12 8 5-16,-16 5 2 0,-21 0 4 15,-17 1-19 1,-11-6 8-16,-8-4 2 0,-4-10-4 16,3-14 2-16,5-6 3 15,11-8 15-15,13-11 42 16,13 0-3-16,17 0 13 16,9 0 4-16,6 0-25 15,0 0-29-15,13 0-22 16,22 0-6-16,36 0-1 15,47 0 6-15,46 8 4 16,13 10 1-16,-9-5-10 16,-39 6 0-16,-44-9-1 15,4 10-135-15,-29-2-244 0,-13-4-508 0</inkml:trace>
  <inkml:trace contextRef="#ctx0" brushRef="#br0" timeOffset="189394.37">17050 15486 1617 0,'0'0'485'0,"0"0"-313"15,0 0 118-15,0 0-8 16,0 0-143-16,0 0-83 15,-2-9-39-15,48 9 10 16,16 0 36-16,13-4 0 16,2 4-18-16,1-7-12 15,-11 5-13-15,-13 0-10 16,-16 2-9-16,-14 0-1 0,-11 0 0 16,-6 0-95-16,-5 0-92 15,-2 0-112-15,0-8-59 16,-17 2-8-16,-6-2-340 0</inkml:trace>
  <inkml:trace contextRef="#ctx0" brushRef="#br0" timeOffset="189595.4">17233 15418 922 0,'0'0'392'16,"0"0"-106"-16,0 0-45 16,0 0-31-16,-92 147-27 15,76-71 20-15,3 14-51 16,4 4-57-16,7-14-23 15,2 8-41-15,0-11-24 0,0-11-5 16,0-10-1-16,0-8-1 16,0-12-28-16,0-10-63 15,0-7-105-15,-7-19-74 16,-6 0-254-16,-1-15-960 0</inkml:trace>
  <inkml:trace contextRef="#ctx0" brushRef="#br0" timeOffset="189797.63">17063 15875 1405 0,'0'0'651'16,"0"0"-539"-16,0 0-16 16,0 0 89-16,0 0 3 0,174 24-72 15,-105-5-47-15,2 0-45 16,-3-1-11-16,-6-1-13 15,-2-9-40-15,9-8-187 16,-13-3-382-16,-14-19-1244 0</inkml:trace>
  <inkml:trace contextRef="#ctx0" brushRef="#br0" timeOffset="190802.22">20911 16022 1322 0,'0'0'724'16,"0"0"-556"-16,-118-54 76 16,73 44-3-16,8 10-76 15,2 5-74-15,4 28-58 16,5 14-26-16,2 12-6 16,8 13-1-16,11 4 0 15,5 3 0-15,14-7 0 16,26-11 0-16,16-11 1 15,17-23-1-15,12-18 0 16,4-9 7-16,-7-39 4 16,-10-11 4-16,-19-12-5 15,-26-11 5-15,-27-1 36 16,-9 1 19-16,-40 6-10 0,-20 13-15 16,-11 14-21-16,-5 17-16 15,7 16-8-15,13 7 0 16,17 0 0-16,19 0-6 15,15 4-56-15,14 4-103 16,29 6-142-16,16-4-79 16,3-2-310-16</inkml:trace>
  <inkml:trace contextRef="#ctx0" brushRef="#br0" timeOffset="191802.4">23934 15370 1290 0,'0'0'510'0,"0"0"-308"16,0 0-3-16,0 0 6 16,0 0-105-16,0 0 6 15,-111 124-1-15,60-57 0 16,-7 9-39-16,-7 3-7 16,-1 9-21-16,1 0-17 15,11-8-14-15,12-9-6 16,18-12-1-16,10-11 0 15,14-12-1-15,0-18 0 16,29-18 1-16,16 0 7 16,11-25 11-16,4-17 0 0,-5-3-9 15,-10-4-3-15,-16-1 9 16,-20 6 39-16,-9 0 13 16,-11 12-13-16,-23 7-22 15,-11 10-19-15,-5 11-11 16,-6 4-2-16,0 4-1 15,7 18-57-15,13-4-140 16,23 1-180-16,11-6-365 16,2-9-957-16</inkml:trace>
  <inkml:trace contextRef="#ctx0" brushRef="#br0" timeOffset="193272.51">14781 16427 1974 0,'0'0'509'16,"0"0"-299"-16,0 0 24 15,0 0 33-15,0 0-128 16,0 0-91-16,-6-9-39 16,6 9-9-16,0 0-9 15,2 0-39-15,11 0-100 16,26-17-139-16,-4-1-254 15,-4-9-538-15</inkml:trace>
  <inkml:trace contextRef="#ctx0" brushRef="#br0" timeOffset="195983.18">6912 7391 1405 0,'0'0'334'0,"0"0"-111"16,0 0-43-16,0 0 33 15,0 0-63-15,0 0-71 16,-5 4-52-16,46 0-17 16,21 2 47-16,34 2 57 0,2 1-42 15,11 0-35 1,0 1-10-16,-15 2-9 0,9-2-11 15,-8 2-7-15,-13-4-1 16,-10 1-32-16,-17-4-99 16,-3-5-122-16,-19 0-265 15,-15-2-326-15</inkml:trace>
  <inkml:trace contextRef="#ctx0" brushRef="#br0" timeOffset="196217.73">7827 7335 1631 0,'0'0'394'0,"0"0"-287"0,0 0-95 16,0 0 58 0,0 0 61-16,154 122-2 0,-100-86-44 15,-3-1-36-15,-9 0-21 16,-6-2-19-16,-11-1-1 15,-15-3 1-15,-7 4-8 16,-3 1 11-16,-22-1 10 16,-25 7 2-16,-16-1-6 15,-12 3-18-15,-50 18-12 16,20-10-198-16,12-9-347 0</inkml:trace>
  <inkml:trace contextRef="#ctx0" brushRef="#br0" timeOffset="197100.37">10354 7979 578 0,'0'0'1076'0,"0"0"-798"15,0 0-73-15,-131-22 17 16,95 22-25-16,1 15-79 16,-1 24-65-16,-4 15-21 0,2 12 3 15,5 10-3-15,6 6-13 16,9-2-11-16,13-3-8 15,5-9 1-15,18-12-1 16,20-13 9-16,14-21-3 16,12-20 2-16,7-7 14 15,8-33 15-15,-2-16 4 16,-7-10-17-16,-17-5-11 16,-20 0 7-16,-24 0 0 15,-9 1 7-15,-28 8 5 16,-24 7-7-16,-6 14-1 15,-7 14 0-15,5 6-15 16,4 13-3-16,14 6-6 0,11 0-1 16,18 4-99-1,13 12-154-15,26 3-96 0,17-2-229 16,5-5-318-16</inkml:trace>
  <inkml:trace contextRef="#ctx0" brushRef="#br0" timeOffset="197426.26">10987 7941 1733 0,'0'0'470'0,"0"0"-386"15,0 0-47-15,38 108 150 16,2-56-1-16,9 6-52 16,3-1-61-16,0-5-38 15,-2-2-22-15,-10-8-7 16,-7-6-6-16,-10-6 0 15,-5-7-27-15,-10-9-106 16,-2-9-104-16,-3-3-108 0,-3-2-290 16</inkml:trace>
  <inkml:trace contextRef="#ctx0" brushRef="#br0" timeOffset="197613.78">11428 8003 1249 0,'0'0'516'0,"0"0"-212"16,0 0-83-16,0 0-84 16,0 0-60-16,-167 112 26 15,89-53-14-15,-9 5-52 16,-1-1-22-16,-2 2-15 16,-17 9-46-16,22-15-207 15,14-15-370-15</inkml:trace>
  <inkml:trace contextRef="#ctx0" brushRef="#br0" timeOffset="199799.93">12157 7870 1448 0,'0'0'252'0,"0"0"8"15,0 0-72-15,0 0 6 16,0 0-92-16,0 0-69 16,77-2 47-16,-12 27 44 0,5 4-39 15,-8 3-33-15,-6 2-10 16,-16 3-20-16,-11-1 2 16,-14 0-11-16,-15-2-1 15,0 0-4-15,-19 0 5 16,-24-2-1-16,-13 0 2 15,-13-2-4-15,-4-4-1 16,2-5 0-16,11-5-8 16,12-4 8-16,17-6-9 15,13-2 7-15,14-2 11 16,4 0-2-16,0-2-8 16,24 1-8-16,18 4 1 0,24-1 26 15,34 4-9 1,33 4-12-16,27 4-6 0,6 6-69 15,-17-2-151-15,-47-6-165 16,-37-12-383-16</inkml:trace>
  <inkml:trace contextRef="#ctx0" brushRef="#br0" timeOffset="200066.51">13657 7864 1728 0,'0'0'511'15,"0"0"-292"-15,0 0-83 0,-116 49-42 16,68-1-32-16,2 10 31 16,5 4-14-16,10 2-19 15,12-2-24-15,7-3-8 16,10-7-13-16,2-7-5 15,0-7-8-15,18-9-2 16,13-8-35-16,19-10-83 16,52-11-91-16,-9-12-141 15,-1-12-381-15</inkml:trace>
  <inkml:trace contextRef="#ctx0" brushRef="#br0" timeOffset="200498.8">14492 7672 1292 0,'0'0'712'16,"0"0"-370"-16,0 0-40 15,0 0-62-15,-127 2-96 16,76 34-68-16,-12 11 8 15,-4 18-17-15,1 7-8 16,-2 6-10-16,10 5-27 16,12-3-9-16,11-4-13 0,14-5 0 15,17-11 0-15,4-10 0 16,16-12 0-16,24-17-12 16,10-15-6-16,16-6 1 15,5-11 5-15,-2-22 12 16,-7-2 0-16,-10-5 0 15,-19-2 6-15,-16 2 1 16,-14 2 1-16,-3 1 14 16,-24 9-4-16,-19 6-4 15,-12 10-14-15,-8 8-3 16,-2 4-9-16,8 0-111 16,14 11-94-16,30-2-161 15,13-3-296-15,0-6-318 0</inkml:trace>
  <inkml:trace contextRef="#ctx0" brushRef="#br0" timeOffset="200702.43">14835 7780 1787 0,'0'0'663'16,"0"0"-376"-16,0 0-151 15,0 0-73-15,-18 114-20 16,1-43 50-16,-8 11-39 15,2 3-21-15,1 2-21 16,2-5-12-16,9-7-24 16,3-9-121-16,7-7-145 15,1-13-261-15,0-23-364 0</inkml:trace>
  <inkml:trace contextRef="#ctx0" brushRef="#br0" timeOffset="201252.05">14837 7794 1458 0,'0'0'474'15,"0"0"-287"-15,0 0-100 16,0 0 11-16,121-20-29 16,-70 39-15-16,6 6-20 0,-7 7-4 15,-8 4-5 1,-11 3-7-16,-11-3 19 0,-13-3 6 15,-7-2 8-15,0-5 2 16,-23-3 22 0,-10-9 4-16,-9-1 9 0,-7-3 2 15,-2-6-32-15,4 0-23 16,9-4-11-16,13 0-8 16,10 0-5-16,11 0 1 15,4 0 0-15,0 0-12 16,13 0 0-16,18 0-11 15,16 0 10-15,16 0 1 16,10 5 0-16,2 3-1 16,-3 7 0-16,-14 3 1 15,-16 3-9-15,-15 4 3 16,-18 6-5-16,-9-1-1 16,0 4 11-16,-23 2 0 0,-12-2 1 15,-10 0 0-15,-6-4 14 16,-9-4 36-16,-7-4 26 15,-2-9 30-15,0-2-26 16,2-5-32-16,9-4-20 16,13-2-11-16,14 0-10 15,11 0-1-15,11-2-6 16,9-4 0-16,0-5-99 16,19-2-134-16,60-31-251 15,-3 4-224-15,6-7-1140 0</inkml:trace>
  <inkml:trace contextRef="#ctx0" brushRef="#br0" timeOffset="201451.89">15938 8256 1991 0,'0'0'597'0,"0"0"-328"16,0 0-96-16,0 0-43 15,0 0-97-15,0 0-22 16,0 0-5-16,0 10-6 16,0-10-30-16,0 0-148 15,1 2-407-15,5-1-315 0</inkml:trace>
  <inkml:trace contextRef="#ctx0" brushRef="#br0" timeOffset="201900.51">16742 7355 1285 0,'0'0'511'0,"0"0"-252"15,0 0-80-15,0 0-39 16,0 0-71-16,0 0 36 0,178-13 16 16,-104 7-48-1,-3-1-45-15,-15 3-28 0,-17 3-9 16,-26 1-153-16,-13 0-304 15,0 5-330-15</inkml:trace>
  <inkml:trace contextRef="#ctx0" brushRef="#br0" timeOffset="202089.08">16718 7445 1190 0,'0'0'300'0,"0"0"-106"16,-2 102 68-16,6-39-38 15,10 11-88-15,7 3-51 0,-4 5-33 16,-2-3-23 0,-4-2-21-16,-2-9-8 0,-3-4-69 15,3 0-144-15,-1-17-275 16,-4-20-453-16</inkml:trace>
  <inkml:trace contextRef="#ctx0" brushRef="#br0" timeOffset="202276.49">16887 7716 1247 0,'0'0'376'16,"0"0"-140"-16,0 0-113 16,0 0-16-16,157-30-45 0,-95 30-21 15,5 0-29 1,1 8-12-16,32 4-24 0,-17 0-174 15,-12-6-331-15</inkml:trace>
  <inkml:trace contextRef="#ctx0" brushRef="#br0" timeOffset="202615.58">17667 7626 1378 0,'0'0'408'0,"0"0"-120"15,0 0-121-15,0 0-76 16,0 0-27-16,-139 128 19 16,106-64-19-16,6 4-28 15,12 0-26-15,13-5 1 0,2-6-5 16,11-13-6-16,24-15-1 16,15-13-5-16,12-14 0 15,11-2 6-15,1-26 1 16,-5-14 11-16,-13-8-6 15,-16-6 17-15,-20-5 37 16,-18-1 16-16,-2 6-7 16,-22 8-2-16,-16 15-18 15,-5 10-34-15,-3 11-15 16,4 10-50-16,1 0-138 16,14 16-179-16,14-4-377 0</inkml:trace>
  <inkml:trace contextRef="#ctx0" brushRef="#br0" timeOffset="202981.95">18634 7422 1780 0,'0'0'589'0,"0"0"-253"15,0 0-122-15,0 0-97 16,0 0-85-16,-131 120 3 15,66-49 41-15,3 12-22 16,6 1-33-16,14 3-12 16,13-10-1-16,13-8-3 15,11-13-5-15,5-14 0 16,13-17-9-16,24-10 0 0,13-15 3 16,13-2 6-16,3-25 1 15,0-14-1-15,-11-4 2 16,-17-3-1-16,-18 3 1 15,-20 5 4-15,-7 7-6 16,-35 16 0-16,-13 8-14 16,-12 9 13-16,-3 0 0 15,10 6 0-15,7 11-59 16,15 1-152-16,0 0-141 16,11-3-248-16,8-5-1107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46:01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5248 8149 1121 0,'0'0'308'0,"0"0"-33"16,0 0-118-16,0 0 82 16,0 0 18-16,0 0-32 15,0-18-37-15,0 12-12 16,-10 3-17-16,-5-1-44 15,-7 1-43-15,-12 3-32 16,-11 0-26-16,-12 20-14 0,-13 20-6 16,-3 14 4-1,0 13-8-15,6 11 4 0,16 4 5 16,18 2-7 0,19-6 7-16,14-8-8 0,14-11-3 15,28-13 0-15,16-13 4 16,8-8 7-16,13-11 0 15,7-5-56-15,7-8-73 16,8-1-97-16,4 0-49 16,22-28-230-16,-24 0-70 15,-24-6-488-15</inkml:trace>
  <inkml:trace contextRef="#ctx0" brushRef="#br0" timeOffset="216.62">5860 8251 631 0,'0'0'836'0,"0"0"-463"0,0 0-110 16,0 0-37-16,0 0-80 16,0 0-117-16,0 0-12 15,-46 135 94-15,30-21-11 16,0-4-43-16,3-7-33 16,4-13-12-16,2-24 0 15,3 4-12-15,0 4-20 16,2-9-62-16,-2-7-63 15,4-8-70-15,0-8-70 16,0-13-225-16,0-14-228 0</inkml:trace>
  <inkml:trace contextRef="#ctx0" brushRef="#br0" timeOffset="536.83">5899 8193 1239 0,'0'0'389'0,"0"0"-223"16,0 0-12-16,0 0-37 15,122-12 1-15,-71 36 26 16,0 13-29-16,-1 3-53 16,-10 6 11-16,-10 2-23 15,-5 0-20-15,-12-2 6 0,-10-2-9 16,-3-2 15-1,-7-4-1-15,-24-4 12 0,-14-2 2 16,-10-5-12-16,-7-7-20 16,-1-9-8-16,3-8-12 15,6-3-3-15,12-3-74 16,11-15-96-16,21-19-111 16,10 2-65-16,0 0-352 0</inkml:trace>
  <inkml:trace contextRef="#ctx0" brushRef="#br0" timeOffset="884">6638 8085 1461 0,'0'0'403'0,"0"0"-235"16,0 0-115-16,-51 120 106 15,22-15-26-15,10 29-53 16,11-4-23-16,8-26-29 15,6-33-9-15,23-27-5 16,12-2 1-16,12-6 20 16,15-8 7-16,6-18 40 15,4-10 14-15,5-16 29 16,-2-26 1-16,-5-18-29 16,1-32-16-16,-12-31-34 15,-23 4-1-15,-17 16-27 16,-23 21-2-16,-2 34-16 15,-15 7-1-15,-8 5 0 0,1 20-31 16,-1 11-41 0,4 5-66-16,0 15-138 0,9 9-196 15,3-4-227-15</inkml:trace>
  <inkml:trace contextRef="#ctx0" brushRef="#br0" timeOffset="1866.8">8806 8043 1318 0,'0'0'295'0,"0"0"-94"0,0 0-26 15,-143-94 38-15,101 89-82 16,2 5-64-16,-5 24-43 16,1 23-14-16,-1 13 8 15,7 14 27-15,7 6-11 16,16 3 7-16,13-1 3 16,2-2-15-16,7-5-5 15,15-6-7-15,-3-6-4 16,-3-7-4-16,-7-6-2 15,-7-8-5-15,-2-6 5 0,-2-6 2 16,-21-6 2-16,-8-8 1 16,-7-10 0-16,-6-6-3 15,-1 0-8-15,5-12 8 16,7-8-2-16,8 2 1 16,9 2-8-16,12 4 11 15,4 6-11-15,0 4-23 16,6 2-20-16,19 0 20 15,6 14 22-15,5 10 1 16,0 8 8-16,-5 11-8 16,-5 7 8-16,-5 10-7 15,-13 22 22-15,-8 32 18 16,-4 29 36-16,-25 11-12 16,-4-4-30-16,6-17-17 15,10-36-11-15,7-20-6 0,10-21-1 16,0-9 0-16,0 0 0 15,18 1 0-15,11 0-1 16,11-15-34-16,51-23-93 16,-8-10-150-16,4-2-497 0</inkml:trace>
  <inkml:trace contextRef="#ctx0" brushRef="#br0" timeOffset="2467.6">10136 7770 1482 0,'0'0'502'0,"0"0"-252"16,0 0-114-16,0 0-54 0,0 0 32 15,-84 143 68 1,41-71-58-16,-3 4-63 0,-2-2-5 15,4-2-29-15,3-4-17 16,6-7 1-16,4-9-10 16,6-10 5-16,9-15-5 15,13-12 0-15,3-15 1 16,0-9 22-16,37-54 0 16,26-54-23-16,22-61 0 15,-2-19-1-15,-11 11-3 16,-25 47-24-16,-25 63 12 15,-13 30 15-15,-2 21 0 16,-3 8 34-16,1 13 35 16,-1 4-67-16,3 44-2 15,5 54 0-15,5 45 9 0,8 11 28 16,-1-17-13 0,-2-42-6-16,-6-34-12 0,-3-11 0 15,1 2-6-15,-3 2-39 16,0-1-83-16,-7-15-91 15,-4-14-98-15,-13-24-74 16,-16-8-216-16,-3-24-809 0</inkml:trace>
  <inkml:trace contextRef="#ctx0" brushRef="#br0" timeOffset="2604.34">9907 8071 1265 0,'0'0'485'0,"0"0"-301"16,0 0-85-16,0 0-52 0,0 0-35 15,124 14 1-15,-57-6-13 16,29-8-109-16,-18 0-266 16,-16-12-830-16</inkml:trace>
  <inkml:trace contextRef="#ctx0" brushRef="#br0" timeOffset="2866.77">10410 7646 1397 0,'0'0'531'16,"0"0"-258"-16,0 0-85 16,0 0-69-16,0 0-77 15,0 0 78-15,-9 138-2 0,11-81-14 16,7-1-26-16,1-4-16 16,0-4-33-16,1-9-11 15,3-4-7-15,-1-9-1 16,3-8 2-16,-1-7-6 15,6-2 3-15,2-8-1 16,6-1-8-16,12 0-113 16,30-25-149-16,-8-4-275 15,-8 0-208-15</inkml:trace>
  <inkml:trace contextRef="#ctx0" brushRef="#br0" timeOffset="3183.31">10911 7593 1128 0,'0'0'484'0,"0"0"-224"0,0 0-82 16,0 0-77-16,0 0 2 15,-86 137 38-15,74-61-30 16,10 4 6-16,2-1-36 16,12-9-21-16,16-10-29 15,10-14-12-15,2-12 16 16,4-16 4-16,4-10 13 15,1-8 39-15,-1-10 14 16,4-20-24-16,-6-12-41 16,-5-12-13-16,-12-10-1 0,-14-6-10 15,-10-1-16 1,-5 11-13-16,-3 13-40 0,-12 14-20 16,-1 17-49-16,-9 16-100 15,4 12-244-15,3 8-288 0</inkml:trace>
  <inkml:trace contextRef="#ctx0" brushRef="#br0" timeOffset="4199.1">9550 9110 1294 0,'0'0'319'0,"0"0"-182"15,0 0-20-15,0 0 44 16,0 0-67-16,85 110-5 15,-85-70-14-15,0 1-8 16,0 1-4-16,-16-7-11 16,-2-5-19-16,2-7-15 15,6-8-6-15,3-8 0 16,7-7 5-16,0-4 19 16,9-27-22-16,20-6-14 0,6-7-12 15,5 1 5-15,1 6 5 16,-10 14 1-1,-12 11 1-15,-5 8-9 0,-5 4-6 16,-5 6-1-16,-2 14 2 16,1 8 6-16,-3 0 8 15,0 0 6-15,0-5-6 16,0-4 1-16,0-11 8 16,7-8-3-16,8 0 16 15,10-18 26-15,15-18-23 16,7-6-18-16,3-4 2 15,-4 6-9-15,-11 10 0 0,-15 13 22 16,-11 12 26 0,-7 5-48-16,-2 12-14 0,0 20 14 15,0 10 0-15,0 6 12 16,-6 0-4-16,4-2-7 16,2-5-1-16,0-8-21 15,0-7-113-15,17-13-124 16,8-10-224-16,1-3-95 0</inkml:trace>
  <inkml:trace contextRef="#ctx0" brushRef="#br0" timeOffset="5500.65">10314 9228 952 0,'0'0'335'15,"0"0"-191"-15,0 0-18 0,0 0 23 16,0 0-69-16,0 0 1 15,0 0 33-15,81 86 15 16,-50-86 5-16,0-4-10 16,-2-19-17-16,-7-7-50 15,-4-3-29-15,-7-1-12 16,-9 1-4-16,-2 8-6 16,0 5 3-16,-11 8 19 15,-9 9-2-15,-4 3-26 16,-7 13 0-16,0 17-1 15,0 12-1-15,6 4-5 16,11 4 7-16,14-4 0 16,0-6-1-16,16-10 1 15,15-10 0-15,7-13 6 16,11-7 6-16,6-11 0 0,11-18-3 16,2-14 1-16,-3-1-9 15,-5-1 5-15,-14 3-6 16,-12 13 1-16,-16 8-1 15,-12 15 6-15,-6 6-6 16,0 3-19-16,-6 23-11 16,-14 12 27-16,-7 8 3 15,-4 2 6-15,-4 3 0 16,7-8-4-16,2-5 4 16,6-11-5-16,9-11 0 15,6-10 5-15,5-6 8 0,0-11 43 16,12-21-11-1,12-10-34-15,8-6-10 0,3 0-1 16,4 4-1-16,-1 6 0 16,0 14-6-16,-7 10-4 15,-5 12 4-15,-4 2-12 16,-10 11 3-16,-2 14-1 16,-6 5 1-16,-4 2 6 15,0-2 7-15,0-4 1 16,0-3 1-16,0-9 0 15,0-7 1-15,3-2-1 16,1-4 1-16,0-1 1 16,3 0 3-16,7 0-5 15,3 0 0-15,5 0 0 0,10 0 2 16,5 0-2-16,11 0 1 16,3 0-1-16,2-6 1 15,-2-6 0-15,-11 0 0 16,-9-1 5-16,-15-1 3 15,-9-1 3-15,-7-1-1 16,0 3-5-16,0 0 1 16,-9 7-7-16,-2 4 0 15,-2 2 0-15,-3 0-18 16,-2 15 6-16,2 4 6 16,3 1 5-16,9 0-11 15,4-3 5-15,0-6-13 16,13-7 1-16,20-4 19 0,10 0 10 15,8-15 1 1,5-8-4-16,0 1-7 0,-9 3 1 16,-14 7-1-16,-13 5 1 15,-9 5-1-15,-4 2-11 16,-1 0-2-16,3 12 12 16,5 5-11-16,-3 4 11 15,5-3 1-15,-1 0 0 16,3-1 1-16,4-5-1 15,4-6 2-15,6-6-1 16,1 0 9-16,6 0-9 16,-2-17 5-16,3-2 0 15,0-6-6-15,-1-6 9 16,-6 0-7-16,-4-1-2 16,-10 0 12-16,-7 4 9 0,-10 6 16 15,-2 9 20-15,0 4 8 16,-8 7-27-16,-9 2-32 15,-3 0-6-15,-1 18-1 16,-4 8-11-16,2 5 11 16,6 10 0-16,3 4 0 15,5 2 1-15,7 7 7 16,2 0 6-16,0 0 4 16,0 1-7-16,0-5-1 15,0-4-3-15,0-8-6 0,0-9 1 16,-6-4 0-1,-10-8 6-15,-2-10 4 0,-4-7 7 16,-9 0 5-16,-8-7-23 16,-45-40-72-16,8 2-185 15,-6-2-480-15</inkml:trace>
  <inkml:trace contextRef="#ctx0" brushRef="#br0" timeOffset="6986.89">9432 10269 1521 0,'0'0'378'0,"0"0"-136"16,0 0-137-16,0 0-44 15,0 0 28-15,0 144 35 16,7-82-55-16,-1 0-35 16,-3-7-7-16,-3-7-14 15,0-10-1-15,0-9 0 16,0-8-3-16,-7-11 3 16,3-10-3-16,1 0-9 15,3-26 0-15,0-18-24 16,3-9-5-16,14-3-1 15,6 4 9-15,-1 7 14 16,0 12 7-16,-2 9 0 0,1 8 1 16,2 12 5-16,6 4-5 15,5 0-1-15,4 4 0 16,-2 8 0-16,-1 0 1 16,-6-1 6-16,-4-9-6 15,-6-2 7-15,-2 0-1 16,-9-8 10-16,-1-19-2 15,-7-3-6-15,0 0 1 16,-7 2-1-16,-10 9-9 16,-6 14 9-16,-1 5-9 15,-3 12-1-15,-2 22-11 16,2 10 5-16,7 6 6 16,11-1-8-16,9-5 8 0,12-6 0 15,25-13 1 1,21-8 0-16,12-16 10 0,12-1 8 15,3-18-6-15,-8-14-3 16,-12-5 0-16,-11-7-2 16,-19 1-1-16,-15 0 3 15,-13 8-3-15,-7 7 5 16,0 12 0-16,-9 10 1 16,-11 6-12-16,-3 12-10 15,-4 17 3-15,-2 7 6 16,5-1-5-16,2-3 6 15,9-4-6-15,4-10 5 16,6-4-5-16,1-6 5 16,2-2-5-16,0-2 5 0,0 4 1 15,0 4-1-15,0 6 0 16,0 9 1-16,0 8 6 16,0 8 1-16,2 7 2 15,10 4-1-15,-5 4 0 16,-3 0-7-16,-4-6 0 15,0-5 5-15,-14-11-5 16,-8-8 0-16,-7-8 11 16,-6-8-1-16,-6-10 1 15,-1-2-2-15,0-2 1 16,1-18 1-16,8-6-5 16,8-2 2-16,15-5 1 15,10 0-4-15,10-8-6 0,42-3-18 16,39-15 11-16,45-19-2 15,34-9 7-15,-12 4-19 16,-36 20 5-16,-45 24 8 16,-38 15 8-16,-3 0-1 15,-7 4 1-15,-7 4 0 16,-13 8 12-16,-7 8 1 16,-2 0-13-16,0 20-17 15,-6 8 17-15,-8 5 22 16,-1 6 2-16,1-1-9 15,5-2-5-15,1-4-10 16,1-6-12-16,2-5-119 16,5-20-166-16,0-1-395 0,0-1-978 15</inkml:trace>
  <inkml:trace contextRef="#ctx0" brushRef="#br0" timeOffset="7138.6">10987 9872 1674 0,'0'0'392'16,"0"0"-229"-16,0 0-96 16,0 0-67-16,0 0-16 15,0 0-138-15,-76 138-151 16,76-74-183-16,7-10-441 0</inkml:trace>
  <inkml:trace contextRef="#ctx0" brushRef="#br0" timeOffset="7414.41">10996 10262 492 0,'0'0'725'15,"0"0"-349"-15,0 0-30 0,0 0-97 16,0 0-120-16,0 0-39 16,0 0-14-16,-107 120 7 15,74-84-32-15,6-3-12 16,5-1-27-16,9-3 0 16,4-6 5-16,9-5 3 15,0-2-7-15,0-6 7 16,7-3-5-16,-3-3-3 15,-2-2-1-15,0-1 9 16,-2-1-1-16,0 0 17 16,0 0-2-16,-15 0-8 15,-7 0-16-15,-8 0-10 0,-1 0-74 16,0 0-76-16,6 0-101 16,9-7-125-16,12-8-483 0</inkml:trace>
  <inkml:trace contextRef="#ctx0" brushRef="#br0" timeOffset="7553.16">11168 10381 1060 0,'0'0'515'0,"0"0"-211"16,125 1-79-16,-75 12-130 16,-3 4-66-16,-5-3-29 0,-1 1-90 15,-10-7-172 1,-9-6-354-16</inkml:trace>
  <inkml:trace contextRef="#ctx0" brushRef="#br0" timeOffset="8331.1">11330 10175 1174 0,'0'0'309'16,"0"0"-92"-16,0 0-29 15,-80 113-45-15,67-52-41 16,4 5-25-16,7-5-23 15,2 0-21-15,0-11-17 16,6-9-6-16,9-12-1 16,4-12-9-16,3-13-6 15,2-4 6-15,5-12 10 0,0-18-2 16,-3-5-1 0,-3 2 1-16,-7 4-6 0,-7 5 7 15,-5 12 7-15,-4 8 12 16,0 4-28-16,0 7-8 15,0 12 1-15,0 6 6 16,0-6-1-16,13-1-4 16,14-9 5-16,11-8 1 15,5-1 6-15,5-4 8 16,0-15 26-16,-6-8 1 16,-7 1-1-16,-8-2-8 15,-13 0-5-15,-10 6-10 16,-4 4 5-16,-2 6 3 15,-16 8-8-15,-2 4-17 16,0 0-1-16,2 10-1 0,3 10-4 16,1 6 0-16,5 2 5 15,7 3-5-15,2-4 6 16,0-3-1-16,13-6 0 16,9-5 1-16,7-7 0 15,5-6 6-15,7 0 4 16,1-16-2-16,2-12-2 15,-1-7 0-15,-6-3-5 16,-6 0 5-16,-8 2 3 16,-12 8 22-16,-5 9 57 15,-6 6 12-15,0 9-35 16,0 4-49-16,0 8-16 0,-6 20-9 16,-3 5 9-16,0 10 0 15,0 3 0-15,0 2 1 16,3 2 0-16,0 0 0 15,0-1 5-15,2-5-6 16,-1-7 1-16,1-10-1 16,0-10 1-16,-1-8 0 15,2-9 5-15,3 0 70 16,0-3 104-16,0-18-93 16,0-7-42-16,19-4-27 15,12-4-18-15,16-4-26 16,20 0-142-16,64-16-149 15,-15 9-339-15,-2 7-1206 0</inkml:trace>
  <inkml:trace contextRef="#ctx0" brushRef="#br0" timeOffset="8985.95">12826 9310 1083 0,'0'0'363'16,"0"0"-118"-16,0 0-8 15,0 0 0-15,0 0-71 16,0 0-61-16,0 0 29 16,-10 28 58-16,86-34 53 15,58-25-35-15,61-6-92 16,29-1-64-16,-1 6-33 16,-26 12-12-16,-43 9-8 0,-33 8 0 15,-30 0 0 1,-27 3-1-16,-10 0-15 0,6 0-64 15,3 0-63-15,1 0-71 16,-12 0-108-16,-19-1-337 16,-19-11-530-16</inkml:trace>
  <inkml:trace contextRef="#ctx0" brushRef="#br0" timeOffset="9263.92">13928 8885 1401 0,'0'0'564'0,"0"0"-318"0,0 0-47 15,0 0 18-15,118 27-57 16,-58-4-11-16,3 8-25 16,-7 2 1-16,-9 1-47 15,-12 1-42-15,-6-2 2 16,-9 2-11-16,-9-2-6 15,-4 2-7-15,-7-3-4 16,0-2 5-16,-2 0-5 16,-25 0-10-16,-20 2-90 15,-80 10-147-15,9-7-248 16,-9-7-325-16</inkml:trace>
  <inkml:trace contextRef="#ctx0" brushRef="#br0" timeOffset="24880.35">16589 7261 1388 0,'0'0'373'16,"0"0"-114"-16,0 0-34 15,0 0 14-15,0 0-64 16,77-119-75-16,29 105-55 16,2 8 12-16,0 6 10 15,-8 0-10-15,-20 6-17 16,6 13-13-16,4-3-15 15,-16-1-5-15,-16-1-5 16,-18-6 4-16,-18 1-5 0,-11-3-1 16,-7 4 0-16,-4 3-5 15,0 14-1-15,0 9 6 16,-6 10 9-16,-11 14 10 16,0 7-2-16,-1 2-4 15,2 4-4-15,3-3-7 16,7-6-1-16,3-8 5 15,3-8 0-15,0-5-4 16,9-9-2-16,7-7-2 16,-5-3-74-16,-2-3-123 15,-9 2-127-15,0-4-252 16,-7-7-316-16</inkml:trace>
  <inkml:trace contextRef="#ctx0" brushRef="#br0" timeOffset="25214.61">16722 8145 819 0,'0'0'835'0,"0"0"-563"15,0 0-26-15,0 0 41 16,0 0-50-16,0 0-104 15,0 0-15-15,0-9 18 0,31 4-9 16,21-1-37-16,33 0-9 16,34 2-11-16,40 4-28 15,10 0-13-15,-27 0-13 16,-32 4-10-16,-44 2 0 16,-10 4-6-16,4 0-14 15,1 0-58-15,-3 3-70 16,-21-2-59-16,-37 9-133 15,-4-3-254-15,-34-2-14 0</inkml:trace>
  <inkml:trace contextRef="#ctx0" brushRef="#br0" timeOffset="25435.45">16782 8558 1401 0,'0'0'603'16,"0"0"-307"-16,0 0 28 15,0 0-84-15,0 0-138 16,229-46-24-16,-72 22 50 16,-6 6-26-16,-29 5-35 15,-39 13-28-15,-25 0-24 16,5 6-9-16,1 17-6 16,1 5-51-16,-12 5-117 15,-15 2-100-15,-20 7-188 16,-11-9-94-16,-7-14-308 0</inkml:trace>
  <inkml:trace contextRef="#ctx0" brushRef="#br0" timeOffset="25893.98">17507 8576 1452 0,'0'0'606'15,"0"0"-325"-15,0 0 19 16,0 0-55-16,0 0-166 15,0 0-69-15,0 0 22 16,-37 137 26-16,37-69-12 16,0 6 31-16,0-3-32 15,8 0-21-15,3-5-11 16,-1-3-7-16,2-9-4 16,1-8-1-16,-4-8 7 0,-2-9-7 15,-2-12 0-15,-3-7 6 16,0-4 1-16,-2-6 13 15,0 0 100-15,0 0 17 16,0 0-44-16,-9 0-46 16,-13 0-30-16,-12-4-16 15,-11 2-1-15,-15 2-1 16,-9 0 0-16,-8 0 1 16,-10 0-1-16,-6 8 1 15,1 1-1-15,-4 0 1 16,3-1 5-16,1 1-5 15,7-4-1-15,5 3 1 16,11-2-1-16,6-1 0 16,15-2-45-16,11-3-66 15,16 0-109-15,21 0-99 0,0 0-255 16,15-8-478-16</inkml:trace>
  <inkml:trace contextRef="#ctx0" brushRef="#br0" timeOffset="28947.79">20283 7128 1239 0,'0'0'293'0,"0"0"-47"15,0 0-54-15,0 0 6 16,0 0-71-16,0 0-83 16,0 0-11-16,164-37 80 0,-76 46-2 15,5 1-18-15,3-2-11 16,-7-2-24-16,-12-3-33 16,-14-3-10-16,-18 1 0 15,-18-1-5-15,-12 0 4 16,-8 3-5-16,-5-2-8 15,1 5-1-15,-3 10-1 16,2 11-13-16,-2 10 14 16,0 16 1-16,0 7 18 15,0 8-2-15,0 0-5 16,0 0-3-16,0-3-8 16,0-5 10-16,0-7-4 15,4-5-7-15,0-5-45 16,-1-9-107-16,-3-2-124 15,-5-8-116-15,-13-11-321 0</inkml:trace>
  <inkml:trace contextRef="#ctx0" brushRef="#br0" timeOffset="29214.71">20308 7965 1461 0,'0'0'584'0,"0"0"-371"15,0 0-48-15,198-12 47 16,-49-3-52-16,20 2-35 16,-2-2-30-16,-14 5-25 15,-39 4-25-15,-25 5-21 16,-24 1-6-16,-18 0-11 16,-3 0-5-16,-5 0-2 15,-12 0 0-15,-16 0-75 0,-11 7-110 16,-21 6-137-16,-77 12 56 15,3 2-288-15,-8-1-917 0</inkml:trace>
  <inkml:trace contextRef="#ctx0" brushRef="#br0" timeOffset="29442.72">20292 8338 1023 0,'0'0'601'0,"0"0"-319"15,0 0 44 1,0 0-28-16,0 0-112 0,0 0-41 15,155-41 12-15,-47 16-15 16,23-2-30-16,29 6-45 16,7 8-29-16,-4 13-23 15,-13 0-8-15,-37 18-6 16,-22-2 7-16,-24-1-8 16,-11-1-46-16,4 1-87 15,-2 3-91-15,-2 4-123 16,-25-5-328-16,-22-6-304 0</inkml:trace>
  <inkml:trace contextRef="#ctx0" brushRef="#br0" timeOffset="29842.95">21172 8313 1607 0,'0'0'371'0,"0"0"-109"16,0 0-48-16,0 0-90 16,0 0-111-16,0 0-2 15,0 0 60-15,-7 119 36 16,7-57 1-16,0 12-18 16,14 11-38-16,1 0 11 15,1 2-41-15,1-5-10 16,1-8-3-16,0-5-7 15,-5-9-1-15,-2-7 5 16,-3-10-5-16,-4-11 7 0,-2-10-8 16,-2-12 2-16,0-4 11 15,0-6 58-15,-4 0 72 16,-25 0-47-16,-21 0-66 16,-39 0-24-16,-42 8-6 15,-37 7 0-15,-9-2-9 16,11-1-59-16,42-6-86 15,19-6-103-15,36 0-231 16,18-2-278-16</inkml:trace>
  <inkml:trace contextRef="#ctx0" brushRef="#br0" timeOffset="30909.21">18558 6557 1385 0,'0'0'334'0,"0"0"-41"16,0 0-46-16,0 0-63 0,0 0-137 15,0 0-46-15,0 90 38 16,-11-18 53-16,-11 15-11 16,-9 5-11-16,-6 2-19 15,-2-2-33-15,-1-8-6 16,2-11-6-16,9-17 1 15,7-17-5-15,5-14 4 16,11-17-5-16,6-8 15 16,0-16 38-16,14-56 30 15,30-60-56-15,21-50-22 16,1-7-6-16,-10 34 1 16,-23 57 0-16,-16 50 7 0,-9 15-8 15,-1 6 0-15,0 7 0 16,0 4 23-16,-5 16-23 15,-1 0-6-15,-1 23-26 16,0 23 19-16,0 17 13 16,-13 31 0-16,-18 27 0 15,0-7 2-15,-1-10 7 16,9-18-8-16,4-21 0 16,4-2 0-16,1-2 1 15,6-21-1-15,3-16 5 16,5-18 0-16,0-6 12 15,0-26 18-15,18-42-15 16,2-5-14-16,3-13-5 0,-6 2 4 16,-5 26 0-16,-4 5-6 15,-3 23 0-15,-3 20 0 16,-2 10-117-16,0 56-226 16,-4 1-143-16,-10 3-228 0</inkml:trace>
  <inkml:trace contextRef="#ctx0" brushRef="#br0" timeOffset="34724.9">22611 6643 1348 0,'0'0'308'0,"0"0"-119"15,0 0-49-15,0 0-52 0,0 0-72 16,-119 106 36-16,84-32 8 16,2 9-14-16,8-3-22 15,14-5-12-15,11-9 1 16,2-12-12-16,29-14-1 15,15-17 14-15,12-14 8 16,6-9 34-16,7-20 24 16,-2-22-23-16,-9-13-7 15,-15-7-8-15,-19-6 4 16,-18-2-1-16,-8 1-20 16,-29 13-11-16,-17 11-1 15,-8 13-11-15,-1 14-1 16,2 11-1-16,6 7-5 15,7 4-10-15,9 21-130 16,10 12-85-16,11-2-131 0,5-7-473 16</inkml:trace>
  <inkml:trace contextRef="#ctx0" brushRef="#br0" timeOffset="36793.83">18496 7943 183 0,'0'0'915'0,"0"0"-665"15,0 0-60-15,0 0-31 16,0 0 3-16,0 0-68 15,0-39-75-15,0 39-19 16,0 4-10-16,0 13 10 16,-2-1 6-16,-3 0 5 15,0-2-2-15,1-4 0 16,2-3-7-16,0-2-1 0,-1-1 9 16,3-4-9-16,0 2 8 15,0-2 2-15,0 0-5 16,0 0 0-16,0 0-6 15,0 0-1-15,0 0-8 16,0 0-5-16,0 0 1 16,0 0-3-16,0 0 1 15,0 0 5-15,0 0-9 16,0 0-9-16,0 0-6 16,0 0-26-16,0 0-39 15,0 0-61-15,3-8-197 0</inkml:trace>
  <inkml:trace contextRef="#ctx0" brushRef="#br0" timeOffset="37396.21">18563 7972 20 0,'0'0'165'15,"0"0"-105"-15,0 0-18 16,0 0 22-16,0 0-22 16,0 0-25-16,0 0-17 15,0 0-2-15,0 0-48 16,-7 0-70-16,3 0-2 16,1 0 6-16</inkml:trace>
  <inkml:trace contextRef="#ctx0" brushRef="#br0" timeOffset="37808.04">18563 7972 120 0,'-23'0'91'0,"23"0"5"16,0 0-13-16,0 0 2 16,0-1-3-16,0-3-33 15,0 0 0-15,0 2 31 16,0-2-17-16,0 0 15 16,0 0-19-16,0-1 5 15,0 4 7-15,0 1 14 16,0 0 9-16,0 0-21 15,-2 0-11-15,-7 0-17 16,-2 4-15-16,-7 12-9 16,-4 9 22-16,1 8 4 15,4 5-6-15,3 0-18 0,10-3-10 16,4-2-4-16,0-5-3 16,7-5 1-16,11-8-6 15,2-4 1-15,7-11 11 16,-1 0 15-16,6-11 8 15,1-17-7-15,-7-6-7 16,-1-4 0-16,-12-5 47 16,-8 0 12-16,-5 5 14 15,0 6 2-15,-12 6-25 16,-5 9-24-16,-3 12-32 0,-2 5-16 16,0 0 0-1,-1 9-37-15,-2 23-118 0,8-3-156 16,7-5-316-16</inkml:trace>
  <inkml:trace contextRef="#ctx0" brushRef="#br0" timeOffset="37966.73">18939 8145 1859 0,'0'0'261'15,"0"0"-192"-15,0 0-45 16,0 0 5-16,0 0-29 15,0 0-148-15,0 0-187 16,31-76-146-16,-2 60-663 0</inkml:trace>
  <inkml:trace contextRef="#ctx0" brushRef="#br0" timeOffset="38174.67">19347 7718 1602 0,'0'0'358'15,"0"0"-182"-15,0 0-20 16,0 0 0-16,0 0-129 16,0 0-27-16,0 0 0 15,-62 131 2-15,46-77-2 16,-6 0 0-16,-3-3-95 16,0 0-50-16,-15 3-160 15,9-14-177-15,2-12-681 0</inkml:trace>
  <inkml:trace contextRef="#ctx0" brushRef="#br0" timeOffset="38523.9">19354 7864 1257 0,'0'0'369'16,"0"0"-155"-16,0 0-38 16,0 0-53-16,0 0-99 15,0 0-23-15,0 0 37 0,24 118 29 16,-17-62-4-16,1 5-18 16,-1-1-24-16,-2-3-8 15,1-5-7-15,-1-8-6 16,0-10 2-16,-1-11-2 15,2-10 8-15,-1-12 36 16,7-1 81-16,5-21 88 16,12-28-95-16,16-26-85 15,-3-6-33-15,2-7-18 16,14-13-173-16,-17 37-153 16,-4 4-357-16</inkml:trace>
  <inkml:trace contextRef="#ctx0" brushRef="#br0" timeOffset="39191.24">22620 8081 1122 0,'0'0'368'0,"0"0"-79"0,0 0-5 15,0 0-100-15,0 0-103 16,0 0-64-16,0 0-16 16,-122 20 6-16,99 26-5 15,7 2 5-15,10 0-6 16,6-8-1-16,0-7 0 15,20-9-1-15,6-14 1 16,8-10 1-16,2 0 18 16,1-22 5-16,-3-9-2 0,-5-4 17 15,-15-5 26 1,-13 1-14-16,-1 3-27 0,-7 4-21 16,-14 5-3-1,-3 10-75-15,-4 1-60 0,6 4-159 16,7 1-417-16</inkml:trace>
  <inkml:trace contextRef="#ctx0" brushRef="#br0" timeOffset="39473.53">22839 7961 1395 0,'0'0'549'15,"0"0"-351"-15,0 0-48 0,0 0-96 16,0 0-4-1,46 118 24-15,-30-65-5 0,-1 4-25 16,3-3-27-16,-5-4-10 16,3-10-1-16,-5-10-5 15,-4-11 0-15,0-9 11 16,-1-10 46-16,1 0 141 16,6-20 32-16,5-16-133 15,7-15-67-15,4-9-17 16,0-6-14-16,-2 4-45 15,-4 6-74-15,-2 6-132 16,-10 16-111-16,-7 8-384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48:56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4183 13278 735 0,'0'0'1192'0,"0"0"-981"15,0 0-152-15,-114 119-13 0,80 48 73 16,1 55 60-16,4 35-35 15,6 19-13-15,6 9-1 16,-5 4-12-16,1 4-25 16,0-15-28-16,-2-24-43 15,2-14-10-15,5-17-6 16,-1-25-5-16,4-29-1 16,7-44-9-16,4-40-75 15,2-35-112-15,0-21-122 16,0-10-202-16,0-19-275 0</inkml:trace>
  <inkml:trace contextRef="#ctx0" brushRef="#br0" timeOffset="498.88">4102 13033 1565 0,'0'0'402'0,"0"0"-235"16,127-39-135-16,41 11 126 16,94-1 47-16,68 1-77 0,38 10-17 15,-1 6-20 1,-28 11-18-16,-23 1-18 15,-35 0-19-15,-43 19-21 16,-46 6-7-16,-56-1 9 0,-46 0-5 16,-42-5 0-16,-21 0 17 15,-2 7 8-15,-5 6 23 16,-5 12 3-16,-8 14 3 16,-7 31 13-16,0 43 8 15,0 56-25-15,0 41-22 16,0 17-14-16,0 11-8 15,18 0-8-15,7 6-1 16,4-9-9-16,0-11-1 16,-1-21-1-16,-4-16 1 15,-5-11 1-15,-11-13 0 0,-8-2 0 16,0-18-1 0,-4-34-8-16,-9-33-30 0,3-33-79 15,2-12-113-15,-13 16-128 16,4-9-217-16,1-12-201 0</inkml:trace>
  <inkml:trace contextRef="#ctx0" brushRef="#br0" timeOffset="1033.09">3044 16485 1605 0,'0'0'553'0,"0"0"-389"16,0 0 47-16,0 0 60 0,0 0-118 15,221-4 59-15,-1-4 5 16,58 2-7-16,46 6-48 15,30 6-9-15,11 20-58 16,38 4-35-16,30 6-30 16,9 4-30-16,-10-8 0 15,-36-6 0-15,-55-16 0 16,-76-10 0-16,-93 0 0 16,-79 0 0-16,-55-8 0 15,-34-2 0-15,-4-3 0 16,-17-6 0-16,-28-6-20 15,-40-8-214-15,-57-26-288 16,13 8-215-16,4-7-814 0</inkml:trace>
  <inkml:trace contextRef="#ctx0" brushRef="#br0" timeOffset="1697.71">3389 13514 1235 0,'0'0'234'0,"0"0"-172"15,0 0 25-15,0 0-33 16,0 0 16-16,0 0 88 16,0 0 42-16,210 100 89 15,33-100-18-15,75 0-77 16,62 0-58-16,29 0-41 16,17 0-33-16,30 9-23 0,13 14-20 15,-4 4 20 1,-33 2-9-16,-55-4-19 0,-66-3 2 15,-74-1-11-15,-83-8-2 16,-73-7-74-16,-51-5-101 16,-70-1-139-16,-23-12-145 15,-24-6-204-15</inkml:trace>
  <inkml:trace contextRef="#ctx0" brushRef="#br0" timeOffset="2081.59">3956 14399 1174 0,'0'0'267'16,"0"0"-134"-16,0 0 118 16,0 0-17-16,0 0-145 15,0 0-17-15,0 0 88 16,44 0 89-16,14 0-32 16,33-2-42-16,51-16-56 15,70-3-41-15,45 0-16 16,32 3-10-16,21 8-21 15,-5 6-16-15,16 2-4 0,0 2-4 16,-16 0-2-16,-24 0-5 16,-36 12-2-16,-43 5-14 15,-52-3-51-15,-55-1-85 16,-41 5-133-16,-36-4-255 16,-18-3-165-16</inkml:trace>
  <inkml:trace contextRef="#ctx0" brushRef="#br0" timeOffset="2438.28">3921 15169 841 0,'0'0'1135'0,"0"0"-941"16,0 0-137-16,0 0 74 16,226-22 87-16,-24 0-35 15,48-6 10-15,24 0-18 16,7 6-33-16,-18 2-36 16,4 5-34-16,-6 11-36 15,-10-5-18-15,-19 9-12 16,-29 0-5-16,-29 0-1 15,-29 5 0-15,-34 2-41 0,-26-2-50 16,-16 0-65-16,-2-5-32 16,8 0-55-16,26-6-75 15,-14-5-55-15,-34-4-224 0</inkml:trace>
  <inkml:trace contextRef="#ctx0" brushRef="#br0" timeOffset="2764.72">3370 15902 1132 0,'0'0'568'15,"0"0"-455"-15,189 3-29 16,54-3 226-16,75-9-14 15,59-14-58-15,21 2-27 16,-12 2-63-16,-3 2-28 16,-28 12-63-16,-53 5-27 15,-67 0-21-15,-80 0-9 16,-61 0 0-16,-47 0-14 16,-23 0-59-16,-6 0-26 15,-7-5-27-15,-7-3 12 16,-4-7-112-16,-6-7-157 15,-9 2-252-15,-1 0-820 0</inkml:trace>
  <inkml:trace contextRef="#ctx0" brushRef="#br0" timeOffset="3381.38">4000 15968 1292 0,'0'0'372'16,"0"0"-276"-16,0 0-63 0,116 0 101 16,31 0 41-16,74 0 20 15,39 8-6-15,14 6-5 16,-6 4-36 0,-21 0-48-16,2-4-33 0,-1-2-20 15,-7-2-1-15,-17-2-25 16,-18-8-8-16,-33 0-2 15,-41 0-5-15,-44-4-5 16,-32 0 5-16,-25-2 0 16,-4 2-4-16,-9 0 5 15,-5 4 53-15,-11 0 51 16,-2 0 0-16,0 0-39 16,0 0-44-16,0 0-17 0,0 0-10 15,0-5-1 1,0 2-73-16,0-3-129 0,-8-2-147 15,-5-5-472-15</inkml:trace>
  <inkml:trace contextRef="#ctx0" brushRef="#br0" timeOffset="4131.52">6975 13110 1362 0,'0'0'337'0,"0"0"-156"15,0 0 4-15,154-50 120 16,-17 42-52-16,59 6-17 15,36 2-21-15,15 0-56 16,-12 4-46-16,-33 8-38 16,-24 5-37-16,-46-4-25 15,-37-3-7-15,-33 0-5 16,-16-6 0-16,-4 3 0 16,-7-4-1-16,-4 0-6 15,-17-3-73-15,-12 0-75 16,-24-11-35-16,-20-7-313 15,-16-3-300-15</inkml:trace>
  <inkml:trace contextRef="#ctx0" brushRef="#br0" timeOffset="4565.1">6763 12858 1227 0,'0'0'481'0,"0"0"-301"16,0 0 28-16,0 0 81 15,0 0-94-15,0 0-89 16,0 0-38-16,-49 14-20 16,22 5-17-16,-7 8 14 15,-8 5 4-15,-3 4-20 16,3-2-13-16,7-2-8 16,8-4-7-16,9-6 0 0,7-6 0 15,9 0-1 1,2-4 0-16,0 4-2 0,8 0 2 15,21 2-1-15,12 4 2 16,18 3 0-16,31 10-1 16,34 12-72-16,26 5-147 15,-23-7-354-15,-32-14-1122 0</inkml:trace>
  <inkml:trace contextRef="#ctx0" brushRef="#br0" timeOffset="6713.54">11056 12825 1597 0,'0'0'323'0,"0"0"-133"15,0 0-52-15,0 0 96 16,0 0-132-16,-114 112-69 15,88 34 86-15,-8 19-19 0,3-4-50 16,7-37-31-16,4-42-7 16,7-24-6-16,-1-5-6 15,3 4-45-15,5 1-120 16,6 9-123-16,0-23-95 16,17-19-356-16</inkml:trace>
  <inkml:trace contextRef="#ctx0" brushRef="#br0" timeOffset="6930.02">11762 12865 1739 0,'0'0'328'0,"0"0"-169"0,0 0-128 15,-60 115 32-15,36-1 65 16,2 36-59-16,4-7-47 15,7-27-14-15,7-36-7 16,-2-27-1-16,-2 5-52 16,-1 1-96-16,-10 6-118 15,5-23-221-15,0-19-306 0</inkml:trace>
  <inkml:trace contextRef="#ctx0" brushRef="#br0" timeOffset="7396.23">11736 12976 1495 0,'0'0'477'16,"0"0"-339"-16,0 0 17 15,91-104 60-15,-48 104-129 16,-1 0-68-16,0 34-18 16,-1 13 0-16,-12 12 9 15,-10 9 1-15,-15 0 17 16,-4 2-12-16,-19-4-2 15,-24-5 2-15,-10-9 6 16,-7-8-6-16,-4-13-5 16,0-8 1-16,11-10-2 15,16-10-2-15,14-3 4 0,19 0-5 16,4-12-6 0,29-8-12-16,26-1-11 0,21-4 13 15,13 3 4-15,1 10 4 16,-9 10-5-16,-14 2-5 15,-22 11 3-15,-18 12-13 16,-18 7 7-16,-9 2 15 16,-7 0 27-16,-22 1 2 15,-13-2 10-15,-7 2-4 16,-7-5-19-16,-1-2-10 16,5-3 3-16,5-6-9 15,9-3-6-15,16-5-45 0,11-8-46 16,11-1-52-1,0 0-36-15,51-14-31 16,-2-13-72-16,3 1-345 0</inkml:trace>
  <inkml:trace contextRef="#ctx0" brushRef="#br0" timeOffset="7981.11">12195 13283 1579 0,'0'0'490'16,"0"0"-367"-16,0 0-83 15,0 0 5-15,0 0 70 16,10 156-30-16,4-93-44 16,1-6-21-16,4-7-10 15,1-12-3-15,-5-9-6 16,1-15 0-16,-3-14 8 16,5-4 33-16,2-35 26 15,9-31 13-15,0-38 4 16,-7 3-6-16,-6 7-31 15,-11 22-5-15,-5 34 30 0,0 8 29 16,0 6 12 0,0 22-20-16,-3 6-58 0,-2 32-36 15,-3 40-7-15,1 45 6 16,5 35-1-16,2 17 1 16,0-5 1-16,0-20 0 15,0-23-1-15,0-23 1 16,0-26 0-16,-2-22 0 15,-12-12 0-15,-5-1 0 16,-10-6-1-16,-13-6 1 16,-9-18 15-16,-12-7 4 15,-16-18-5-15,-6-26-13 16,-4-16-1-16,5-13-109 16,12-10-95-16,26-26-132 15,21 21-170-15,23 14-290 0</inkml:trace>
  <inkml:trace contextRef="#ctx0" brushRef="#br0" timeOffset="8172.36">12718 13289 1605 0,'0'0'627'0,"0"0"-483"15,0 0 46-15,166-28 24 16,-97 28-119-16,-7 0-66 15,-8 0-20-15,-10 0-9 16,-15 5-84-16,-16 0-113 0,-13-5-132 16,-20-18-249-16,-9-10-952 15</inkml:trace>
  <inkml:trace contextRef="#ctx0" brushRef="#br0" timeOffset="8731.84">13013 12978 1460 0,'0'0'529'16,"0"0"-328"-16,0 0-7 16,0 0-68-16,-116 113-30 15,62-20 8-15,8 0-28 16,9 7-40-16,13 0-21 16,22-22-8-16,2 3-6 0,0-18 5 15,17-15-6-15,8-12-9 16,6-23-33-16,7-13-10 15,5-2 28-15,10-32 5 16,3-8-12-16,4-12-2 16,-4-5 5-16,-10 1 18 15,-9 2 9-15,-16 6 2 16,-9 17 29-16,-10 10 54 16,-2 19 20-16,0 4-50 15,0 22-53-15,0 10-1 16,0 5-1-16,22-1 1 15,12-9 1-15,8-7 8 16,0-14-2-16,-1-6 6 16,-8-2 4-16,-9-22 19 15,-10-9 33-15,-14-10-8 16,0 0-21-16,-25 2-10 0,-15 7-7 16,-9 9-7-16,-7 14-7 15,-4 11-8-15,-1 2-1 16,4 30 0-16,8 14 1 15,16 10-1-15,14 6-1 16,19 0 1-16,0 0 0 16,34-5 6-16,11-11 0 15,13-8 1-15,6-10-1 16,28-10-6-16,26-8-25 0,34-10-62 16,6-8-206-1,-36-11-389-15,-26-2-1161 0</inkml:trace>
  <inkml:trace contextRef="#ctx0" brushRef="#br0" timeOffset="11264.64">14942 13433 1222 0,'0'0'212'0,"0"0"-67"16,0 0-8-16,0 0 38 15,0 0-79-15,0 0-19 16,143-72-9-16,-75 56-21 0,1 2-20 16,-6 4-18-16,-12 5-2 15,-15 5-7 1,-16 0-27-16,-11 15-98 0,-9 15-108 15,-21 0-109-15,-7-7-440 0</inkml:trace>
  <inkml:trace contextRef="#ctx0" brushRef="#br0" timeOffset="11437.52">14949 13609 1275 0,'0'0'400'0,"0"0"-158"16,0 0-7-16,0 0 49 15,0 0-141-15,0 0-106 16,0 0-19-16,73 0-17 16,-10 5-1-16,10-1-13 0,34 1-148 15,-15 1-173 1,-15-2-421-16</inkml:trace>
  <inkml:trace contextRef="#ctx0" brushRef="#br0" timeOffset="13363.49">17977 13521 1472 0,'0'0'251'0,"0"0"-150"15,-116-138-7-15,52 88 67 16,-6 14-51-16,-2 16-48 16,1 12-35-16,7 8-2 15,8 8-4-15,12 22-9 16,13 10-6-16,17 6-5 15,14 2 18-15,7 2 5 16,37-2 44-16,35 0 11 16,38 6 36-16,-1-5-18 0,-8-7-23 15,-25-2-33-15,-31-4-28 16,-6 8-5-16,-9 8-7 16,-26-4-1-16,-11 2 1 15,-29-5 8-15,-29-3 3 16,-18-7-3-16,-13-8-3 15,-5-13 0-15,1-14 1 16,8 0-5-16,13-30 7 16,24-14-8-16,21-13 10 15,27-11-10-15,35-20 6 16,66-10-7-16,37 0-6 16,-5 18 5-16,-21 27-40 0,-36 25-86 15,-7 4-173 1,-11 2-267-16,-5-4-353 0</inkml:trace>
  <inkml:trace contextRef="#ctx0" brushRef="#br0" timeOffset="14011.82">19086 12940 1825 0,'0'0'326'16,"0"0"-217"-16,0 0-96 0,-35 122 73 16,35-4 64-16,0 3-41 15,0-7-59-15,4-14-27 16,-2-28-13-16,0 5-9 16,-2 5 6-16,0-14-6 15,0-10 1-15,-10-14 3 16,-2-12-5-16,3-12 0 15,3-16 1-15,6-4 14 16,0-18 33-16,13-22-23 16,22-10-19-16,17-12-5 15,12-1 0-15,9 4 5 16,4 5 3-16,0 7 15 16,-3 14-7-16,-9 8-8 15,-11 15-4-15,-19 10-5 16,-12 0-12-16,-17 16-10 0,-6 10 8 15,-9 4 14 1,-27 5 0-16,-12 2 1 0,-17-1 10 16,-9 3-4-16,3-3-6 15,6-8 6-15,14-4-6 16,17-3-2-16,19-10 0 16,15-7-6-16,9-4-5 15,56-2 4-15,51-26 8 16,46-18 0-16,-5 4 0 15,-31 8-1-15,-50 12-7 16,-45 14 7-16,-6 4 0 16,-10 0 0-16,-4 4 0 0,-11 0-6 15,0 9 5-15,-2 15 2 16,-13 9 32-16,-6 3-2 16,-1 4-13-16,-2 0-11 15,1 0-6-15,1-4-19 16,0-8-138-16,6-7-159 15,3-14-365-15</inkml:trace>
  <inkml:trace contextRef="#ctx0" brushRef="#br0" timeOffset="14177.48">20275 13039 1958 0,'0'0'530'15,"0"0"-338"-15,0 0-34 0,0 0-158 16,0 0-3-16,0 0-159 16,-155 150-131-16,110-64-246 15,3-9-433-15</inkml:trace>
  <inkml:trace contextRef="#ctx0" brushRef="#br0" timeOffset="14335.65">19957 13774 1217 0,'0'0'518'0,"170"-8"-164"16,-63-14 36-16,-2 4-132 16,-17 1-146-16,-28 4-75 15,-2-1-35-15,-4 0-2 16,-18 1-107-16,-18-2-115 0,-12 1-249 16,-6 2-260-16</inkml:trace>
  <inkml:trace contextRef="#ctx0" brushRef="#br0" timeOffset="14578.13">20487 13433 497 0,'0'0'1065'0,"0"0"-697"15,0 0 20-15,0 0-52 16,0 0-172-16,0 0-119 16,0 0 17-16,-91 131 46 15,58-68-29-15,-3 4-31 16,5 1-25-16,8-4-13 0,8-7-4 15,9-12-5-15,6-11-1 16,0-12-1-16,2-12-15 16,23-10-25-16,12 0-7 15,14-17-68-15,36-26-152 16,-9 5-316-16,-7 2-644 0</inkml:trace>
  <inkml:trace contextRef="#ctx0" brushRef="#br0" timeOffset="15049.68">21042 13571 1303 0,'0'0'499'0,"0"0"-221"15,0 0 31-15,0 0-98 16,0 0-134-16,0 0-37 16,-123 31 33-16,82-6 2 15,5 3-29-15,7-1-25 16,18-6-15-16,11 2-5 15,5-5-1-15,32-2 8 16,15-2 20-16,10 1 37 0,3-2 3 16,-5 1-17-1,-16 0-21-15,-13 2-16 0,-13 2-13 16,-11-2 0-16,-7 4 5 16,-4-2-5-16,-28 3 8 15,-17-3 6-15,-18-3 7 16,-13-1-1-16,-4-6-10 15,1 0-11-15,12-8 0 16,22 0-36-16,17 0-138 16,32-22-125-16,7 4-268 15,20-5-554-15</inkml:trace>
  <inkml:trace contextRef="#ctx0" brushRef="#br0" timeOffset="49457.28">17740 14694 1159 0,'0'0'328'15,"0"0"-128"-15,0 0-5 16,0 0-30-16,0 0-38 16,0 0-34-16,-11-8-24 15,11 2-20-15,0-2-10 16,7 0 11-16,11-2-8 15,8-4 4-15,17 1 18 16,19-4 6-16,41-9 5 0,64-2 2 16,78-6-4-16,40 1 4 15,21 3-7-15,-5 11-18 16,-39 2-7-16,-13 8-15 16,-24-3-10-16,-22 6-10 15,-22-3-10-15,-19 8 0 16,-12 1 1-16,-17 0-1 15,-25 0 1-15,-29 0-1 16,-25 0-6-16,-19 0-42 16,-10 5-67-16,-11 3-109 15,-14 2-143-15,-45 8 21 16,-20-2-198-16,-6-4-850 0</inkml:trace>
  <inkml:trace contextRef="#ctx0" brushRef="#br0" timeOffset="49803.87">18804 14606 1307 0,'0'0'386'0,"0"0"-169"15,0 0-11-15,0 0 74 0,0 0-107 16,0 0-116-16,0 0-33 16,-5 124 67-16,5 14 13 15,-12-2-17-15,-12-21-50 16,2-35-19-16,6-25-13 15,1 7-5-15,-1 9-116 16,3 6-116-16,1 6-146 16,4-19-302-16,1-24-707 0</inkml:trace>
  <inkml:trace contextRef="#ctx0" brushRef="#br0" timeOffset="50056.74">18355 15366 1375 0,'0'0'531'16,"0"0"-418"-16,0 0-47 15,0 0 12-15,0 0 71 16,0 0 28-16,52 146-67 16,-23-92-22-16,4 1-6 15,1-3-33-15,3-13-24 16,8-8-2-16,2-15-7 15,4-14 47-15,3-2 7 16,1-34-12-16,1-16-35 16,-5-12-23-16,-2-37-115 0,-13 16-201 15,-14 10-470-15</inkml:trace>
  <inkml:trace contextRef="#ctx0" brushRef="#br0" timeOffset="52935.47">17800 16181 1119 0,'0'0'332'15,"0"0"-86"-15,0 0 7 16,0 0 8-16,0 0-64 15,0 0-111-15,0 0-65 16,-33 149 50-16,0-11 31 16,-1-1-6-16,3-24-21 15,4-38-20-15,5-20-20 0,-5 7-13 16,-4 1-13-16,-1-2-3 16,9-7 2-16,2-18-8 15,8-13 1-15,6-9-1 16,7-14 1-16,0 0 20 15,0-28 14-15,23-17-22 16,12-13-13-16,17-8-6 16,8 2 5-16,2 12-7 15,-4 8 7-15,-9 12 0 16,-8 14-1-16,-10 7-4 16,-10 11-8-16,-5 0-2 15,-5 15 2-15,-4 20 7 16,-2 9 6-16,-5 11 1 0,0 7 1 15,-3 7-1-15,-4 0 1 16,7-6-1-16,2-6 0 16,30-15-89-16,17-19-99 15,16-15-38-15,10-12 3 16,8-40-72-16,-5-14 43 16,-11-10 102-16,-19 1 114 15,-19 4 36-15,-17 22 139 16,-12 7 89-16,0 20-8 15,0 9-43-15,-6 5-73 16,6 9-83-16,0 15-21 16,17 6 1-16,23-4 1 0,11-4-1 15,9-12 0-15,3-10 5 16,-5 0 6-16,-9-22 5 16,-14-14 4-16,-15 0 31 15,-18 1 24-15,-2 4 9 16,-31 9-9-16,-17 8-18 15,-13 14-25-15,-6 4-18 16,5 28-13-16,7 4 5 16,17 11-5-16,17 2 5 15,21 1-7-15,11-6 0 16,34-3 0-16,16-14 0 16,10-8 1-16,7-15 8 15,-1-4-8-15,0-10 0 16,-6-12-1-16,-2-13-29 15,-7-1-24-15,-5-3-35 0,-7-8 0 16,-10 2 27-16,-13 6 33 16,-11-1 19-16,-7 8 9 15,-7 5 31-15,-2 18 36 16,0 9 3-16,0 0-58 16,9 14-12-16,6 18 0 15,9 8 9-15,10 4 21 16,7 2 13-16,5 6-16 15,1-6-13-15,-7 2-13 16,-7-7 0-16,-8-1-1 16,-10-10-27-16,-8-10-98 15,-7-16-122-15,0-4-111 16,-2-6-251-16</inkml:trace>
  <inkml:trace contextRef="#ctx0" brushRef="#br0" timeOffset="53102.99">19614 16826 1515 0,'0'0'584'0,"0"0"-401"16,0 0 10-16,-135 55-27 15,54-7-40-15,-10 13-73 16,-5 5-33-16,23-4-20 16,7 3-29-16,24 8-173 15,20-18-304-15,20-15-374 0</inkml:trace>
  <inkml:trace contextRef="#ctx0" brushRef="#br0" timeOffset="66541.27">11451 14981 789 0,'0'0'1450'0,"0"0"-1200"15,0 0-190-15,0 0 54 0,0 0 37 16,-32 112 22-16,6-46-44 16,-8 11-32-16,-6-1-7 15,-3 2-23-15,2-6-35 16,-1-7-19-16,7-8-11 15,7-8-2-15,10-14-29 16,9-8-123-16,9-17-154 16,22-6-266-16,7-4-164 0</inkml:trace>
  <inkml:trace contextRef="#ctx0" brushRef="#br0" timeOffset="66902.09">11960 15222 2096 0,'0'0'599'0,"0"0"-511"16,0 0 26-16,0 0 24 16,-127 68-85-16,112-24-29 15,9 5-12-15,6-3-6 16,4-2-5-16,21-13 0 15,8-5 0-15,3-12 8 0,4-10 5 16,-1-4 5 0,4-14-2-16,-3-18 28 0,-4-8 18 15,-10-4-7-15,-5 5-3 16,-13-3 1-16,-8 11 1 16,0 5-20-16,-12 8-22 15,-15-1-5-15,-5 3-8 16,-3 7-13-16,4 3-83 15,4 6-105-15,17 0-136 16,10 18-253-16,0-2-151 0</inkml:trace>
  <inkml:trace contextRef="#ctx0" brushRef="#br0" timeOffset="67284.57">13196 15061 1687 0,'0'0'579'15,"0"0"-340"-15,0 0-29 0,0 0-68 16,0 0-74-16,-85 108 3 16,47-47-26-16,2 0-16 15,0 4-11-15,5-7-10 16,4-4-8-16,3-6 0 15,0-3-73-15,1-9-84 16,-10 4-100-16,6-15-253 16,6-6-234-16</inkml:trace>
  <inkml:trace contextRef="#ctx0" brushRef="#br0" timeOffset="68266.48">12591 15186 1092 0,'0'0'622'0,"0"0"-381"15,0 0-66-15,0 0 36 16,0 0-108-16,0 0-90 16,0 0-6-16,-42 72 23 15,35-26 9-15,3 6-8 16,1-6-13-16,3-4-12 15,3-9-6-15,17-12 0 0,5-12 0 16,4-9 0-16,2-9 30 16,0-21 19-16,-4-9 15 15,-8-7-6-15,-7 0-8 16,-12 11-14-16,0 5-7 16,-3 12-20-16,-16 10 2 15,-6 8-11-15,-4 0-38 16,-2 6-77-16,6 8-143 15,8-4-331-15,7-6-510 0</inkml:trace>
  <inkml:trace contextRef="#ctx0" brushRef="#br0" timeOffset="69079.39">13792 15258 1177 0,'0'0'383'16,"0"0"-170"-16,0 0 1 0,0 0 39 16,-124-18-92-16,97 27-85 15,4 18-39-15,4 1 10 16,7 1-9-16,6-2-19 16,6-4-10-16,0-6-2 15,0-7 8-15,6-6 27 16,6-4 37-16,1 0 20 15,4-4 4-15,3-16-33 16,3-6-40-16,2-4-15 16,-3-2-15-16,-5-2-2 15,0 9-83-15,-9 8-82 16,-4 13-119-16,-4 4-289 16,0 0-500-16</inkml:trace>
  <inkml:trace contextRef="#ctx0" brushRef="#br0" timeOffset="69385.5">14151 15477 1371 0,'0'0'572'16,"0"0"-425"-16,0 0 36 16,26-136 26-16,-19 101-117 15,-2 5-52-15,-5 2 8 16,0 7 31-16,-6 12-17 15,-15-1-3-15,-4 10-27 16,-1 0-24-16,-6 10-7 16,1 15-1-16,2 2-2 0,9 5-4 15,9-4 5-15,9-2 1 16,2-3 0-16,6-11 0 16,21-1 1-16,12-9 5 15,7-2-6-15,12 0-93 16,29 0-126-16,-14-2-282 15,-10 0-490-15</inkml:trace>
  <inkml:trace contextRef="#ctx0" brushRef="#br0" timeOffset="69664.6">14750 15429 1393 0,'0'0'517'0,"0"0"-334"15,0 0 1-15,19-136-25 0,-19 105-87 16,0 1-14-16,-19 10 15 16,-3 7 17-16,-7 7-34 15,0 6-12-15,-3 0-22 16,1 11-13-16,8 11-7 16,4 1-2-16,11 8 0 15,8-7-8-15,0 2 7 16,17-4-7-16,16-6 2 15,15-1-40-15,12-14-69 16,46-1-105-16,-12 0-301 0,-11-1-331 16</inkml:trace>
  <inkml:trace contextRef="#ctx0" brushRef="#br0" timeOffset="69948.14">15272 15374 1270 0,'0'0'543'0,"0"0"-282"16,0 0 9-16,66-104-66 16,-54 77-96-16,-8-3-11 15,-4 7-9-15,0 2-6 16,-26 11-11-16,-12 0-12 16,-11 10-33-16,-10 0-19 0,1 19 2 15,6 9-8 1,11 3-1-16,16 4-1 0,19 1-8 15,6-8 0-15,14-6 2 16,19-6 1-16,11-10 5 16,6-6-12-16,0 0-96 15,5 0-121-15,-11-10-338 16,-15-4-996-16</inkml:trace>
  <inkml:trace contextRef="#ctx0" brushRef="#br0" timeOffset="72231.27">13525 15869 1365 0,'0'0'573'16,"0"0"-327"-16,0 0 16 16,0 0-21-16,0 0-107 15,0 0-98-15,0 0-35 16,22 18 57-16,-13 35 1 15,-2 5-34-15,-7 6-14 16,0-2-10-16,0 0-1 16,0 0-33-16,-9 1-108 0,-20 0-126 15,4-10-224 1,-3-18-470-16</inkml:trace>
  <inkml:trace contextRef="#ctx0" brushRef="#br0" timeOffset="72448.99">13267 16258 1761 0,'0'0'593'0,"0"0"-462"16,0 0-69-16,0 0 66 16,0 0-22-16,95 113-40 0,-61-69-26 15,-1 0-9 1,-2-8-2-16,-2-10-10 0,-2-8-1 15,0-14 18-15,3-4 21 16,11-26 31-16,6-14-34 16,6-14-54-16,5-1-1 15,2 4-143-15,12-8-174 16,-17 15-361-16,-15 4-1032 0</inkml:trace>
  <inkml:trace contextRef="#ctx0" brushRef="#br0" timeOffset="75379.72">12888 16910 1249 0,'0'0'669'15,"0"0"-509"-15,0 0 55 16,0 0 55-16,0 0-59 15,74-108-70-15,-70 82-36 16,-4 4-8-16,0 4-25 16,-18 4-30-16,-9 10-27 15,-10 4-15-15,-4 0-8 0,-5 18 1 16,-6 8 6-16,5 10 0 16,7 0-6-16,11 4 1 15,14-4 4-15,15-6-16 16,0-2 2-16,21-10-7 15,20-6 5-15,10-12 18 16,7 0 8-16,-2-12 1 16,-7-10 0-16,-11-2 1 15,-13 2 7-15,-10 6-8 16,-9 10 21-16,-4 2-2 16,-2 4-13-16,0 4-15 15,-23 20-25-15,-13 20 25 16,-11 12 21-16,-9 12 6 15,-2 17-6-15,3 4 1 16,6 5 0-16,11-1-2 0,11-12-19 16,9-18 5-16,9-19-5 15,7-11 5-15,0-22-4 16,2-6 16-16,0-5 19 16,0 0-4-16,0-7-33 15,0-16-152-15,9-17-156 16,7 8-322-16,-1 2-593 0</inkml:trace>
  <inkml:trace contextRef="#ctx0" brushRef="#br0" timeOffset="76280.09">13467 17044 727 0,'0'0'850'16,"0"0"-608"-16,0 0 4 15,0 0 44-15,0 0-65 16,0 0-53-16,0 0-48 15,-67-64-44-15,52 64-20 16,-12 14-42-16,-9 12-7 16,-4 6-10-16,-2 8 6 0,4 5-6 15,7 1-1-15,10-2 0 16,11 0-2-16,10-4 1 16,0-3-7-16,13-10-4 15,20-4 4-15,14-12 8 16,9-11 0-16,6 0 9 15,5-26 7-15,-2-2-6 16,-7-10-1-16,-12-2 23 16,-13 0 25-16,-14-6 18 15,-15-3-5-15,-4-1-15 16,-11 6-8-16,-18 4-23 16,-11 8-8-16,-3 14-5 0,1 10-6 15,2 8-5-15,8 0-16 16,13 4-108-16,12 10-97 15,7-2-90-15,11 8-75 16,14 0-280-16,-3-6-852 0</inkml:trace>
  <inkml:trace contextRef="#ctx0" brushRef="#br0" timeOffset="77046.05">12057 17714 1350 0,'0'0'594'0,"0"0"-365"16,0 0 49-16,0 0-28 15,0 0-131-15,115-46-23 16,22 38 21-16,58 4-1 16,33 4-6-16,2 0-25 15,-8 0-19-15,-37 0-32 16,-34 0-11-16,-39 0-11 16,-41 0-6-16,-24 0-6 15,-9 8 2-15,-5-2-2 16,-8-2 0-16,-18 1-21 0,-7-5-24 15,-3 0-28-15,-33 0-84 16,-64 0-160-16,2 2-247 16,-6 3-329-16</inkml:trace>
  <inkml:trace contextRef="#ctx0" brushRef="#br0" timeOffset="77245.91">11989 17794 1713 0,'0'0'729'16,"0"0"-523"-16,0 0 75 16,0 0-51-16,156-26-81 15,-4 26-1-15,22 0-57 16,2 5-53-16,-9 20-16 0,1-3-10 16,9 0-12-1,22 0-72-15,15-7-149 0,-47-11-236 16,-27-4-343-16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52:16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20956 3126 1003 0,'0'0'606'0,"0"0"-358"15,0 0-18-15,0 0 2 16,0 0-92-16,0 0-91 15,-47 50-23-15,47 12 100 0,8 37-1 16,11 48-30-16,3 60 2 16,-5 26-31-16,-5 2-4 15,-10-18-11-15,-2-41-15 16,0-11-16-16,0-15-14 16,-2-33 3-16,-1-32-8 15,1-25-1-15,-2-11-13 16,4-1-54-16,-3-4-47 15,3-8-89-15,0-28-61 16,0-58-79-16,16-25-173 16,2-28-904-16</inkml:trace>
  <inkml:trace contextRef="#ctx0" brushRef="#br0" timeOffset="417.06">21370 2699 1558 0,'0'0'329'0,"0"0"-236"16,0 0-9-16,189-26 37 15,-6-1 75-15,44 2 14 16,23 3-54-16,-8 10-50 15,-36 7 2-15,-26 5-38 16,-49 0-22-16,-41 13-18 16,-35-1-18-16,-19 0 1 0,-4 1-13 15,-2 4 0 1,-3 7 0-16,-14 5 0 0,-3 13 0 16,-10 9 11-16,0 31-2 15,0 40 12-15,-12 53 6 16,6 29-1-16,6 14 10 15,2 3-22-15,22-28-14 16,3-14 0-16,2-22 0 16,0-19-2-16,0-13 1 15,-4-27-1-15,-8-23-40 16,-6-21-31-16,-3-9-60 16,-4 1-92-16,-4 4-108 0,-7-8-299 15,-11-22-960-15</inkml:trace>
  <inkml:trace contextRef="#ctx0" brushRef="#br0" timeOffset="719.45">21468 5298 1694 0,'0'0'373'16,"0"0"-197"-16,0 0 41 0,0 0 42 16,167-38-144-1,21 13 24-15,32 3 2 0,3 8-36 16,-34 13-48-16,-67 1-33 16,-37 0-14-16,-31 0-3 15,-14 5-7-15,4 5-15 16,3-1-62-16,5-2-82 15,8-7-141-15,-14-13-266 16,-10-18-386-16</inkml:trace>
  <inkml:trace contextRef="#ctx0" brushRef="#br0" timeOffset="1251.51">21553 3352 1111 0,'0'0'279'0,"0"0"-64"16,0 0 20-16,0 0 17 15,0 0-122-15,0 0-96 16,0 0-27-16,10 52 76 16,0-13 25-16,1 3-30 15,-3 0-29-15,2-6-24 16,-1-7-10-16,1-8-8 16,4-11 2-16,-1-10 30 15,10-6 94-15,6-29 54 16,9-22-92-16,6-11-65 15,3-4-30-15,-3 1-42 0,-1 11-134 16,3 10-105-16,-10 17-246 16,-11 12-190-16</inkml:trace>
  <inkml:trace contextRef="#ctx0" brushRef="#br0" timeOffset="1816.65">21981 3314 314 0,'0'0'1063'0,"0"0"-880"16,0 0-135-16,0 0-35 0,0 0 1 16,0 0-2-16,0 0 10 15,33 90-5-15,-11-77-1 16,-2-7 8-16,-4-6 20 15,-3 0 26-15,-1-6 38 16,-6-15-34-16,-6-2-38 16,0-4-17-16,0 1 2 15,-8 7 5-15,-14 6 14 16,-4 9-30-16,-3 4-10 16,-2 7-2-16,0 12 2 15,4 9 5-15,8 3 10 16,9 1-6-16,10-2-8 0,4-4 0 15,27-8 5-15,15-9 0 16,7-9 16-16,4 0 10 16,-1-21-8-16,-4-7-3 15,-12 2-4-15,-11 2-11 16,-11 6-4-16,-9 10 8 16,-7 3-10-16,-2 5-18 15,0 0-8-15,0 10 2 16,0 8 23-16,0 4-5 15,0-1 6-15,-2-1 1 16,2-4-1-16,0-4 1 16,0-4-1-16,0-5 0 15,0-3 0-15,0 0 0 0,0 0 10 16,0 0-10 0,0 1-10-16,4 5-31 0,8 1-51 15,17 4-115-15,-4-1-107 16,1-8-328-16</inkml:trace>
  <inkml:trace contextRef="#ctx0" brushRef="#br0" timeOffset="2450.14">22582 3023 1073 0,'0'0'299'0,"0"0"-217"16,0 0 67-16,0 0 57 0,22 141-20 16,-22-69-30-16,0 8-59 15,0 5-63-15,0-5-22 16,0-6-11-16,-4-12-1 16,4-13-7-16,0-17-42 15,0-18-11-15,0-14 18 16,-7-10 42-16,-4-30 7 15,-7-15-7-15,0-6 0 16,-1 3 0-16,0 5 0 16,3 14 0-16,8 16 0 15,-1 13 18-15,5 10-14 16,0 0-4-16,-2 19-14 16,6 13 6-16,0 5 8 15,0-3-1-15,23 0-7 16,6-11-6-16,8-4-13 0,9-9-7 15,-2-10-9-15,0 0 16 16,-3-14 13-16,-6-9 14 16,-10-4 10-16,-12 4 20 15,-6 2 28-15,-5 6 36 16,-2 6-1-16,0 2-25 16,0 6-11-16,-4 1-19 15,-10 0-38-15,-3 14 0 16,-4 16-6-16,-1 12 6 15,5 12 9-15,5 10-8 0,12 8-1 16,0 7 40 0,0 1 0-16,12-2-13 0,1-6-2 15,-7-10 8-15,-4-12-2 16,-2-14-12-16,0-9-5 16,-6-15-5-16,-23-8 4 15,-18-4-13-15,-77-70-15 16,5-4-196-16,-7-19-476 0</inkml:trace>
  <inkml:trace contextRef="#ctx0" brushRef="#br0" timeOffset="2791.03">20178 3635 907 0,'0'0'295'0,"0"0"-137"15,0 0-46-15,0 0 78 16,0 0 29-16,0 0 36 16,158-30-21-16,-84 14-89 0,1 0-64 15,-1 0-56-15,-5 4-25 16,-2 5-10-16,-5 3-87 16,23-11-133-16,-18 3-135 15,-11-4-392-15</inkml:trace>
  <inkml:trace contextRef="#ctx0" brushRef="#br0" timeOffset="3015.14">20797 3224 894 0,'0'0'755'16,"0"0"-527"-16,0 0-1 16,0 0-57-16,0 0-110 0,0 0-8 15,0 0 54 1,112 77-19-16,-63-40-21 0,-7 6-24 15,-9 1-19-15,-12-2-11 16,-15 0-6-16,-6 0 5 16,-8-2-2-16,-24 1-9 15,-10-2-32-15,-50 17-118 16,13-12-197-16,-4-3-581 0</inkml:trace>
  <inkml:trace contextRef="#ctx0" brushRef="#br0" timeOffset="3278.13">20202 4768 1538 0,'0'0'544'0,"0"0"-302"16,0 0-24-16,0 0-54 15,0 0-110-15,0 0-1 16,132-65-3-16,-83 56-12 16,5 1-18-16,-2 6-19 15,6 0-1-15,5 2-44 16,3 0-94-16,32-12-145 16,-15 1-201-16,-11-8-260 0</inkml:trace>
  <inkml:trace contextRef="#ctx0" brushRef="#br0" timeOffset="3531.57">20777 4416 967 0,'0'0'820'0,"0"0"-586"16,0 0 61-16,0 0-37 16,0 0-155-16,0 0-77 15,0 0 34-15,96-15 3 16,-58 30-27-16,-9 3-18 15,-10 4-7-15,-5 4 0 16,-9 6-4-16,-5 4-1 16,0 4 5-16,-25 4-1 0,-6 2-10 15,-9-4-6-15,-2-5-101 16,-21-10-130-16,10-10-357 16,5-16-1064-16</inkml:trace>
  <inkml:trace contextRef="#ctx0" brushRef="#br0" timeOffset="7120.18">23288 3292 1582 0,'0'0'585'0,"0"0"-306"0,0 0 14 15,0 0-24-15,0 0-93 16,0 0-56-16,0-71-53 16,0 66-34-16,0 3-22 15,0 2-11-15,7 0-18 16,19 0-13-16,17 0 16 16,37 0 9-16,37 0 5 15,0 0 1-15,-12 0-1 16,-21 0-23-16,-32 0-9 15,-6 0-39-15,-3 10-30 16,-14 0-56-16,-7 0-45 16,-6-3-113-16,-1-7-70 15,-1-9-166-15,-8-13-785 0</inkml:trace>
  <inkml:trace contextRef="#ctx0" brushRef="#br0" timeOffset="7347.49">23959 2977 1318 0,'0'0'536'0,"0"0"-243"0,0 0-24 16,0 0-114-16,0 0-112 15,0 0 29-15,0 0 36 16,96 96-25-16,-67-55-21 16,-7-1-18-16,-9 0-14 15,-9-4-12-15,-4 0-3 16,0-4 5-16,-13 1-20 15,-16-1-22-15,-13 0-101 16,-36 16-141-16,9-10-382 16,5-2-1147-16</inkml:trace>
  <inkml:trace contextRef="#ctx0" brushRef="#br0" timeOffset="7669.94">23353 4315 1748 0,'0'0'285'0,"0"0"25"15,0 0-80-15,0 0-107 0,0 0-81 16,0 0-22-16,0 0-10 15,69-19 84-15,-8 26 57 16,10-1 12-16,9-4-55 16,4 0-53-16,-3 0-22 15,-10-2-19-15,-13 0-14 16,-19 2-12-16,-9 2-84 16,-12-2-96-16,-10-2-99 15,-3 0-246-15,-5 0-101 0</inkml:trace>
  <inkml:trace contextRef="#ctx0" brushRef="#br0" timeOffset="7913.61">24026 4042 1545 0,'0'0'515'0,"0"0"-223"0,0 0-26 16,0 0-93-16,0 0-124 15,0 0-29-15,0 0 45 16,51 93 13-16,-34-47-24 15,-3 2-12-15,-7 1-12 16,-5-4-8-16,-2-1-2 16,0-6-5-16,-11-7 12 15,-5-6-2-15,-5-7-1 16,-4-8-5-16,-6-6-19 16,-21-4-96-16,6-8-177 15,1-14-491-15</inkml:trace>
  <inkml:trace contextRef="#ctx0" brushRef="#br0" timeOffset="49770.77">12297 10964 1220 0,'0'0'602'0,"0"0"-395"16,-140-115-70-16,80 80 87 16,2 22-40-16,2 13-55 15,-2 21-82-15,3 33-37 16,1 14-2-16,9 9 9 16,10 1 9-16,13-5 11 15,17-6-5-15,5-6-19 16,2-11-4-16,27-10-3 15,16-8 0-15,15-10-6 16,32-10-96-16,43-12-131 16,-17 0-291-16,-11-5-299 0</inkml:trace>
  <inkml:trace contextRef="#ctx0" brushRef="#br0" timeOffset="50404.73">12652 11159 1237 0,'0'0'545'0,"0"0"-334"15,0 0 61-15,-148-60-23 16,102 60-123-16,-1 19-93 16,-5 16-18-16,6 11-3 15,4 6-3-15,13-2-5 16,15-5-4-16,12-12 0 16,2-6-11-16,11-14 10 15,18-13 1-15,7 0 9 0,10-23 4 16,8-16 2-1,2-3-7-15,-5 2-7 0,-8 8 7 16,-14 10-8-16,-12 10 0 16,-5 10-1-16,-6 2-15 15,-2 8 1-15,1 16 3 16,-1 8 12-16,2 3 1 16,3 1 0-16,3-5-1 15,4-4-1-15,1-11 1 16,4-10 1-16,1-6 8 15,4-6 8-15,5-24-5 16,8-13-2-16,3-4-4 16,0-8 0-16,3 1-6 15,-5-1 0-15,-7 7-1 16,-6 11 1-16,-9 9 0 0,-9 13 0 16,-3 14 0-16,-4 1-15 15,-2 23-9-15,0 20 14 16,0 13 10-16,0 8 30 15,0 6-6-15,0-1-15 16,0-3-9-16,0-7 1 16,-4-6 1-16,0-9 4 15,-3-11-5-15,-1-15 7 16,5-7 4-16,-4-11 0 16,3-4 18-16,2-21-12 15,2-12-8-15,0-6-9 16,8-2 0-16,13 1-1 15,8 2 16-15,6 7 4 16,7 5-19-16,8 4-1 16,5 9-1-16,3 2-50 0,5 5-86 15,1 2-118-15,26-4-38 16,-17 0-90-16,-9-4-258 0</inkml:trace>
  <inkml:trace contextRef="#ctx0" brushRef="#br0" timeOffset="50604.06">13803 11026 995 0,'0'0'517'16,"0"0"-286"-16,0 0 12 16,0 0-52-16,0 0-37 15,-109 186 51-15,85-47-6 0,3 20-54 16,13 2-37-16,8-21-63 16,0-36-29-16,0-28-9 15,0-24-5-15,0-9-2 16,2-1-18-16,2-1-93 15,-2-7-84-15,6-15-66 16,5-35-97-16,0-22-156 16,1-21-778-16</inkml:trace>
  <inkml:trace contextRef="#ctx0" brushRef="#br0" timeOffset="50871.68">13779 11118 186 0,'0'0'1519'0,"0"0"-1150"16,69-111-139-16,-6 79 67 0,8 18-72 16,0 14-119-16,-4 11-62 15,-12 28-5-15,-14 11-8 16,-18 7 8-16,-17 1 13 16,-6 3-4-16,-25-1 6 15,-20-4-3-15,-15-3-13 16,-7-8-7-16,-4-3-9 15,7-13-11-15,6-7-2 16,16-8-4-16,11-8-5 16,14-6-60-16,17 0-109 15,0-4-162-15,0-12-365 0</inkml:trace>
  <inkml:trace contextRef="#ctx0" brushRef="#br0" timeOffset="52236.7">11571 13193 1553 0,'0'0'323'0,"0"0"-184"16,0 0-38-16,0 0-3 15,0 0-33-15,17 141 66 16,18-64-74-16,2-3-30 16,3-12-13-16,0-13-12 15,-1-18 7-15,-2-17-8 16,-3-14 10-16,-1-5 15 16,2-38 0-16,1-31-8 15,-3-4 23-15,-4-11-11 16,-4 8-18-16,-9 24-10 0,-5 15 5 15,-5 26 0-15,-1 16-7 16,-1 24-20-16,1 23 10 16,4 9 10-16,2 0 6 15,3-4 2-15,3-12 11 16,1-12 11-16,-1-18 13 16,4-10 38-16,-1-16 49 15,5-26-56-15,-2-12-47 16,7-6-27-16,-1-3-71 15,4 12-139-15,0 14-135 16,8 37-159-16,-8 0-66 16,-8 25-371-16</inkml:trace>
  <inkml:trace contextRef="#ctx0" brushRef="#br0" timeOffset="52953.16">12768 13383 717 0,'0'0'663'0,"0"0"-398"16,0 0-38-16,-32-139 17 15,10 106-92-15,-5 11-71 16,-2 11-20-16,-4 11-36 16,-5 15-23-16,-2 20 4 15,-1 14 13-15,4 2 0 16,10-1 3-16,10-6-13 16,11-8-7-16,6-13-1 15,0-11 5-15,3-10-4 16,13-2 14-16,4-8 11 15,7-13-12-15,-2 0-14 0,3 5 1 16,-6 9 3-16,-4 7-5 16,-5 15-11-16,-2 19 11 15,-1 9 15-15,3-2 6 16,1 1-5-16,1-7-14 16,5-9 5-16,4-15-1 15,5-11 2-15,4-10 11 16,6-31 6-16,9-40 7 15,4-45 8-15,-6-60 0 16,-5-33-13-16,-10-2-10 16,-11 47-4-16,-4 64-13 15,-8 49 0-15,-6 33 0 16,1 7 13-16,-3 19 66 16,0 2-40-16,0 61-38 15,-22 55-1-15,-5 49 36 0,-2 22-11 16,9-5-11-16,7-21-8 15,6-44-5-15,2-30 0 16,5-27-1-16,0-20 6 16,0-8-5-16,0-6 0 15,7-12 0-15,11-14 7 16,19-55 26-16,27-66-16 16,28-53-17-16,-3 3 9 15,-17 31-4-15,-25 55-4 16,-28 50-1-16,-1 11 5 15,-6 13-6-15,-8 11-13 16,-4 44-17-16,-12 53 22 16,-18 32 8-16,6 2-2 0,6-25 2 15,15-33 0-15,3-29-1 16,5 0 1-16,11-4-12 16,5-5-22-16,4-13-53 15,0-11-52-15,4-11-79 16,4 0-45-16,21-38-4 15,-8-6-234-15,-6-6-120 0</inkml:trace>
  <inkml:trace contextRef="#ctx0" brushRef="#br0" timeOffset="53636.5">13665 13309 727 0,'0'0'487'0,"0"0"-229"0,0 0-66 16,0 0-55-16,0 0-42 16,0 0-43-16,0 0-8 15,3 40 33-15,30-40 54 16,0-6-17-16,-4-16-40 15,-6-6-7-15,-8-7 10 16,-9 2-19-16,-6-2-6 16,0 7-20-16,-15 7-4 15,-9 14-13-15,-5 7-15 16,-9 22-6-16,-2 25-2 16,-3 16 8-16,10 10 9 15,11 3-8-15,15-8-1 16,7-14 0-16,22-18-8 15,14-13 8-15,7-19 1 16,3-4 17-16,6-25 0 0,-2-15 5 16,0-8-1-16,-6 0-9 15,-8 8 2-15,-14 12 0 16,-10 21 24-16,-12 7-33 16,0 25-5-16,0 21-1 15,-14 10 18-15,3 6-6 16,7 0-11-16,4-5 0 15,7-9-1-15,19-15 0 16,5-12 0-16,0-17 0 16,-2-4 17-16,2-37 10 15,-4-17 10-15,-5-31 16 16,-4-2 20-16,-7-3-42 16,-4 6-7-16,-3 30 32 0,-1 6 16 15,-3 23 11 1,0 22-11-16,0 3-72 0,4 36 0 15,0 36-6-15,7 36 6 16,8 36 12-16,-1 21 10 16,-1-3-2-16,-1-8-10 15,-12-15-2-15,-4-15-1 16,0-21-5-16,-11-25 7 16,-9-22-9-16,-9-11 1 15,-8-1 6-15,-15-5 5 16,-13-11 9-16,-9-28 2 15,-7-14-7-15,-2-36-16 16,3-20-7-16,12-15-97 16,20-8-92-16,26-4-105 15,30-36-276-15,31 28-175 0,10 2-716 16</inkml:trace>
  <inkml:trace contextRef="#ctx0" brushRef="#br0" timeOffset="54037.01">14839 13222 1440 0,'0'0'482'0,"0"0"-324"16,0 0 60-16,0 0-10 16,0 0-119-16,0 0-37 15,0 0-19-15,-62 94 1 0,93-83 2 16,7-11-10-16,5 0 17 15,-1-29 6-15,-2-8 6 16,-9-3 5-16,-9-3-18 16,-6 1-12-16,-11 3-12 15,-5 6-2-15,-2 3-5 16,-25 6-5-16,-12 10 6 16,-16 14-3-16,-19 0-8 15,-13 34 12-15,-11 20 35 16,0 15 15-16,11 8-13 15,25 8-23-15,26-1-5 16,32-8-15-16,8-10 8 16,34-16-3-16,16-14-3 0,4-13 6 15,2-14-13 1,-2-9-2-16,-2 0-35 0,13-7-146 16,-15-8-200-16,-10-3-515 0</inkml:trace>
  <inkml:trace contextRef="#ctx0" brushRef="#br0" timeOffset="55019.02">11841 14830 1403 0,'0'0'478'0,"0"0"-217"0,0 0-2 16,0 0-24-16,-139-53-76 15,110 56-75-15,4 29-54 16,10 21-17-16,11 9 10 16,4 4-2-16,22 2-2 15,18-6-4-15,7-12 0 16,-2-5-4-16,-8-5-2 16,-12-12-3-16,-14 2-5 15,-11-9 17-15,-6 4 42 0,-34-1 21 16,-20 0-29-1,-17-1-29-15,-8-8-11 16,-6-1-12-16,7-8-8 0,8-1-101 16,20-5-108-16,41-11-68 15,15-11-209-15,8-4-324 0</inkml:trace>
  <inkml:trace contextRef="#ctx0" brushRef="#br0" timeOffset="55587.67">12246 15008 1121 0,'0'0'677'0,"0"0"-469"16,0 0-79-16,0 0-28 15,-66 107 29-15,37-49-51 16,4 1-54-16,13-5-12 0,12-11-13 16,3-16-1-16,25-15 1 15,7-12 1-15,2-12 19 16,3-28 3-16,0-13-10 15,-4-2 6-15,-7 1 22 16,-7 9 18-16,-8 13 14 16,-10 20 8-16,-4 12-21 15,0 4-60-15,0 32-10 16,0 8 10-16,-6 11 1 16,0-1 0-16,6-8 5 15,0-4-6-15,4-9 0 16,6-16 0-16,-1-5 1 15,-5-10 0-15,4-2 11 16,-4 0 20-16,2-14 24 16,5-3-35-16,1-12-14 0,1 3-6 15,3-5 7-15,6 0-8 16,7-4 0-16,8-1 0 16,6 4-1-16,-1 2 0 15,-4 9 0-15,-7 9-1 16,-6 7-7-16,-7 5-1 15,-3 0-4-15,-1 14 7 16,-1 4 2-16,-3 8 5 16,-6 2 0-16,-2 4 11 15,-2 2 10-15,0-1-3 16,0-5-3-16,0-3-3 0,-6-8-3 16,0-3 1-1,2-10-1-15,0-4 6 0,1 0-3 16,3 0-12-16,0-4-141 15,3-19-150-15,15 6-476 16,1-5-980-16</inkml:trace>
  <inkml:trace contextRef="#ctx0" brushRef="#br0" timeOffset="55971.09">13705 14757 975 0,'0'0'412'0,"0"0"-25"16,0 0 6-16,-25-116-58 15,-4 114-95-15,-10 2-125 16,-26 51-63-16,-26 53-15 16,-9 51 14-16,8 25-9 15,30 3-8-15,29-18-11 16,21-27-14-16,10-12-3 16,2-28-5-16,0-24 5 15,0-19-6-15,0-19-6 16,2-4-33-16,2-2-79 0,4-12-78 15,2-18-82-15,13-47-63 16,0-14-203-16,-8-17-924 0</inkml:trace>
  <inkml:trace contextRef="#ctx0" brushRef="#br0" timeOffset="56236.01">12990 15310 1356 0,'0'0'510'16,"0"0"-378"-16,0 0-76 15,0 0 3-15,154 0 76 16,-38-4-16-16,-3-4-56 16,-14-3-41-16,-35 8-10 15,-9-1-11-15,-5 4 5 0,-26 0-6 16,-15 4 1-16,-9 14 4 16,-2 14 99-16,-23 13 13 15,-4 0-23-15,-2 8-32 16,4-1-34-16,6-2-18 15,9-11-10-15,10-2-32 16,2-15-112-16,4-22-138 16,14 0-221-16,0-18-226 0</inkml:trace>
  <inkml:trace contextRef="#ctx0" brushRef="#br0" timeOffset="56368.99">13946 14913 1326 0,'0'0'393'0,"0"0"-298"16,0 0-89-16,0 0-6 16,0 0-111-16,-87 152-180 15,87-94-341-15</inkml:trace>
  <inkml:trace contextRef="#ctx0" brushRef="#br0" timeOffset="56655.11">14095 15243 880 0,'0'0'700'0,"0"0"-367"15,0 0-48-15,-116-7-16 16,67 7-99-16,-2 7-81 16,8 16-42-16,10 9-24 0,14-1-11 15,14 2-12 1,5 1-1-16,11-3-7 0,18-8 7 16,9 0 1-16,-1-10 8 15,-3-1-2-15,-7-6 0 16,-13-2 3-16,-8 4 10 15,-6-1 14-15,0 4-5 16,-22 3 17-16,-12 4-1 16,-3 3-22-16,-9-3-22 15,0-5-36-15,1-10-104 16,6-3-88-16,13-19-129 16,11-9-265-16,15-8-739 0</inkml:trace>
  <inkml:trace contextRef="#ctx0" brushRef="#br0" timeOffset="57037.05">14490 14761 1300 0,'0'0'586'0,"0"0"-251"16,0 0-43-16,0 0-163 16,0 0-108-16,11 107 54 15,-27-24 2-15,-12 9-30 16,-11 2-10-16,-3-1-15 15,-5-3-8-15,5-14-8 16,2-10 0-16,9-12-5 16,10-13-1-16,9-24-12 0,9-11-2 15,3-6 14 1,15-23 19-16,27-26-17 0,19-15-2 16,11-6 6-16,3-2 3 15,-13 13 12-15,-14 20 59 16,-22 12 51-16,-15 19-4 15,-11 8-37-15,0 7-53 16,0 22-26-16,0 12 35 16,-4 11-10-16,0 0-21 15,1 4-5-15,3 0-10 16,0-6-99-16,3 17-163 16,7-17-240-16,-3-6-320 0</inkml:trace>
  <inkml:trace contextRef="#ctx0" brushRef="#br0" timeOffset="58152.61">11985 16776 920 0,'0'0'232'15,"0"0"-18"-15,0 0 21 16,0 0-20-16,0 0-13 16,-138-67-2-16,95 67-16 15,-7 0-39-15,-10 22-59 16,-5 23-22-16,3 9-20 16,10 12-17-16,17 2-11 15,21-6-15-15,14-4-1 16,22-18-1-16,32-13 0 15,15-17 1-15,16-10 6 16,6-37 11-16,-2-13-5 0,-7-12-5 16,-16 0 7-16,-18-1-4 15,-19 10 1-15,-13 12-4 16,-9 11 7-16,-7 16 50 16,0 14 11-16,-19 9-47 15,-12 26-28-15,-6 24-2 16,-3 7 2-16,9 6 0 15,15-10 0-15,16-12-13 16,5-19-10-16,27-17-8 16,7-14 17-16,-2-18 14 15,-1-19 10-15,-7-7-2 16,-9-4 2-16,-9 6-4 16,-4 13 2-16,-7 6-7 15,0 13 7-15,0 10-8 0,2 0-19 16,2 14-19-1,6 12 26-15,0 6 11 0,9 0 1 16,2-2 0-16,8-4 1 16,3-8-1-16,0-8-23 15,2-10-89-15,3 0-95 16,0-22-124-16,-11-6-280 16,-5-6-799-16</inkml:trace>
  <inkml:trace contextRef="#ctx0" brushRef="#br0" timeOffset="58341.98">12620 16780 1512 0,'0'0'711'0,"0"0"-475"16,0 0-73-16,0 0-58 16,0 0-68-16,0 0-16 15,131 28-12-15,-79-20-8 16,0 2-1-16,-8-6-59 15,-7-4-105-15,-7-4-146 16,-12-10-181-16,-12-8-88 0</inkml:trace>
  <inkml:trace contextRef="#ctx0" brushRef="#br0" timeOffset="58502.18">12783 16539 1371 0,'0'0'364'0,"0"0"-174"16,0 0 39-16,-78 142-9 15,64-77-110-15,14 1-73 16,0 1-25-16,16-10-12 16,13-3-15-16,11 12-149 15,-4-16-124-15,-9-9-352 0</inkml:trace>
  <inkml:trace contextRef="#ctx0" brushRef="#br0" timeOffset="59220.01">13487 16280 1341 0,'0'0'367'16,"0"0"-77"-16,-125-22-97 15,73 44-68-15,2 54-72 16,-1 49 20-16,6 40 10 16,14 9-19-16,22-18-15 15,9-26-19-15,0-35-14 16,9-19-7-16,-2-18-3 16,-3-1 0-16,0 5-6 15,1-3-49-15,-3-2-131 16,-2-40-72-16,0-17-286 0,-2-3-596 15</inkml:trace>
  <inkml:trace contextRef="#ctx0" brushRef="#br0" timeOffset="59452.42">13030 17056 317 0,'0'0'1251'0,"0"0"-991"15,0 0-179-15,141-62 32 16,-54 32 10-16,13-3-67 15,0 2-33-15,-31 12-15 16,-5 4-7-16,-23 9-1 16,-24 6 0-16,-9 0 0 0,-8 19 11 15,0 16 154 1,-18 9 12-16,-3 10-23 0,4 1-63 16,3 2-58-1,5-4-20-15,7-12-10 0,2-5-3 16,0-15-90-16,2-21-138 15,11-8-247-15,3-18-90 0</inkml:trace>
  <inkml:trace contextRef="#ctx0" brushRef="#br0" timeOffset="59558.8">13842 16517 763 0,'0'0'250'0,"0"0"-250"16,0 0-77-16,0 0-262 0</inkml:trace>
  <inkml:trace contextRef="#ctx0" brushRef="#br0" timeOffset="59884.89">14149 16798 1335 0,'0'0'678'0,"0"0"-423"15,-118-36-9-15,64 36-69 16,3 10-99-16,7 22-58 15,8 6-14-15,16 7-6 16,15-3-6-16,5-3-7 16,21-7 6-16,12-2-1 15,3-4 8-15,-1-8 2 0,-4 0 7 16,-6 1 8-16,-10-10 7 16,-9 4 5-16,-2-4 13 15,-4 0 23-15,-6 1 13 16,-16-6 4-16,-13 4-28 15,-8-8-30-15,-5 0-24 16,-6 0-15-16,5 0-115 16,5-12-105-16,17-16-115 15,13 1-244-15,14-5-524 0</inkml:trace>
  <inkml:trace contextRef="#ctx0" brushRef="#br0" timeOffset="60270.47">14514 16230 1285 0,'0'0'675'0,"0"0"-382"0,0 0-34 15,0 0-135-15,0 0-59 16,14 201 46-16,-45-49-23 16,-7-12-31-16,-3-26-15 15,14-45-20-15,12-25-8 16,1-4-8-16,-1 0 2 15,2-3-2-15,6-16-4 16,5-17 4-16,2-4 13 16,0-12 20-16,22-24-22 0,16-18-17 15,11-7 0 1,9-8-1-16,0 7 1 0,-9 13-6 16,-13 18 6-1,-10 17 14-15,-12 14 4 0,-8 0-17 16,-6 27 8-16,0 14 36 15,0 13 10-15,-18 7-5 16,-3 2-15-16,-4-1-21 16,2-4-13-16,7-10-1 15,5-15-36-15,7-7-113 16,4-26-98-16,0-4-122 16,11-18-324-16</inkml:trace>
  <inkml:trace contextRef="#ctx0" brushRef="#br0" timeOffset="77864.96">14694 11212 924 0,'0'0'339'0,"0"0"-85"15,0 0 11-15,0 0-17 16,0 0-59-16,0 0-34 16,14 0 6-16,24 0 19 15,37-5 32-15,41-9-42 16,47-3-59-16,19 6-46 16,13 1-17-16,-4 6-22 15,-10 2-14-15,-10 0-4 16,-34 2-2-16,-44 0-6 15,-37 0-39-15,-27-2-109 16,-7-4-98-16,-22-19-106 16,0-2-131-16,-29-7-638 0</inkml:trace>
  <inkml:trace contextRef="#ctx0" brushRef="#br0" timeOffset="78097.07">16046 10764 947 0,'0'0'905'16,"0"0"-697"-16,0 0-149 16,159 42 114-16,-85 1 23 15,4 11-76-15,-4 7-50 16,-12 3-42-16,-11-1 8 16,-16-7 0-16,-10-8-15 15,-19-6-15-15,-6-4 1 16,-10-1 2-16,-26-6 5 0,-13 2-14 15,-14-3-103-15,-37 6-165 16,17-8-297-16,8-4-969 0</inkml:trace>
  <inkml:trace contextRef="#ctx0" brushRef="#br0" timeOffset="78601.16">14998 13133 360 0,'0'0'1465'0,"0"0"-1101"0,0 0-185 16,0 0 2-16,182 0-5 16,28 0 43-16,39 0-74 15,12 0-41-15,-33 7-23 16,-55 3-41-16,-43 2-9 16,-51-2-29-16,-31-4-2 15,-22-1-9-15,-4-2-90 16,-6-3-81-16,-14 0-63 15,-2-18-55-15,-2-4-383 0</inkml:trace>
  <inkml:trace contextRef="#ctx0" brushRef="#br0" timeOffset="78813.25">16483 12841 1722 0,'0'0'544'0,"0"0"-295"15,0 0-57-15,0 0-110 16,0 0-22-16,117 112 6 16,-82-55-27-16,-6-1-11 15,-11 0-5-15,-7-6-8 16,-11-6-6-16,0-3 0 16,-15-5 2-16,-24-1-11 15,-11 3-87-15,-58 23-156 16,10-9-314-16,1-6-724 0</inkml:trace>
  <inkml:trace contextRef="#ctx0" brushRef="#br0" timeOffset="79285.52">14958 15320 1475 0,'0'0'520'0,"0"0"-307"16,0 0 6-16,0 0-1 15,158 10-67-15,51-10 104 16,47 0-37-16,12 0-57 15,-35 0-57-15,-54 11-52 16,-52 8-34-16,-42 0-10 0,-34-7-3 16,-17-3-5-16,-5 1 0 15,-8-2-24-15,-3-8-57 16,-11 0-79-16,-7-10-84 16,0-14-78-16,-11-8-562 0</inkml:trace>
  <inkml:trace contextRef="#ctx0" brushRef="#br0" timeOffset="79550.92">16500 14877 1702 0,'0'0'534'16,"0"0"-419"-16,0 0-59 0,77 114 209 15,-17-50-47-15,8 4-125 16,1 2 16-16,-3-1-33 15,-10-7-38-15,-12-3-11 16,-15-9-11-16,-18-6-1 16,-11-9 2-16,-11-7 5 15,-24 3 4-15,-15-5-11 16,-10 6-15-16,-11 4-113 16,-49 26-188-16,18-8-296 15,6-2-456-15</inkml:trace>
  <inkml:trace contextRef="#ctx0" brushRef="#br0" timeOffset="79897.96">14918 16605 1798 0,'0'0'383'0,"0"0"-226"16,0 0-13-16,0 0 6 16,244 41 57-16,-32-32-9 15,29-1-40-15,-7-6-51 0,-40 2 0 16,-68 0-50-16,-38 0-28 15,-39-4-19-15,-20 0-9 16,-5 0-1-16,-2 0-15 16,-1 0-41-16,-7-8-47 15,3-10-83-15,2-22-143 16,-1 4-297-16,-5 0-436 0</inkml:trace>
  <inkml:trace contextRef="#ctx0" brushRef="#br0" timeOffset="80180.46">16383 16293 230 0,'0'0'2012'0,"0"0"-1651"0,0 0-273 16,0 0 44-16,129 94 104 15,-35-52-86-15,11 14-66 16,4-2-17-16,-24-6-38 15,0 7 13-15,-23-14-21 16,-18-2-11-16,-21-7 7 16,-19-2 17-16,-4-2 20 15,-25 2 8-15,-20 7-7 16,-16-2-22-16,-15 1-13 16,-8-5-20-16,-8 0-54 0,-1-5-168 15,-28-12-249 1,24-10-163-16,14-4-736 0</inkml:trace>
  <inkml:trace contextRef="#ctx0" brushRef="#br0" timeOffset="85744.71">18642 10906 1378 0,'0'0'289'16,"0"0"-109"-16,0 0-10 16,0 0 34-16,0 0-48 15,-142-56-64-15,103 88-68 16,-7 17-10-16,2 13 18 0,6 6-7 15,9-1-10-15,18-4-15 16,11-11 1-16,11-14-1 16,32-13 0-16,17-19 1 15,13-6 19-15,10-29 0 16,-1-17 0-16,-6-16 5 16,-18-12 6-16,-18-8 1 15,-20-3-4-15,-20 7 5 16,-2 15 27-16,-34 16-13 15,-15 23-33-15,-12 22-14 16,-1 2-16-16,6 29-92 16,20 26-149-16,18-8-220 15,18-5-409-15</inkml:trace>
  <inkml:trace contextRef="#ctx0" brushRef="#br0" timeOffset="86069.93">19191 10830 1470 0,'0'0'550'0,"0"0"-326"16,0 0 63-16,0 0-69 15,0 0-171-15,0 0-47 16,0 0 9-16,-94 164-1 16,94-89-7-16,23-5 0 15,16-12 5-15,13-12-5 16,2-18-1-16,-4-14 7 15,-2-14 4-15,-9-10 10 16,-5-28 55-16,-5-14 21 0,-9-12-28 16,-11-4-30-1,-9-1-17-15,0 7-11 0,-21 14-5 16,-8 13-6-16,1 12-10 16,-3 17-83-16,0 6-133 15,-18 39-148-15,7 6-282 16,-1 4-846-16</inkml:trace>
  <inkml:trace contextRef="#ctx0" brushRef="#br0" timeOffset="86445.16">18376 13040 1500 0,'0'0'381'0,"0"0"-223"15,0 0-54-15,-125 62-8 16,94 2-31-16,12 13-38 16,15 7-18-16,4-2-8 15,34-8 10-15,17-16-5 16,16-20 17-16,6-24 19 15,1-14 42-15,-5-22 55 0,-9-33 7 16,-12-30-37-16,-21-1-21 16,-17-8-7-16,-10 5-36 15,-33 24-24-15,-15 7-5 16,-10 15 11-16,-2 17-18 16,4 15-9-16,9 11-21 15,17 0-155-15,25 25-171 16,5-1-252-16,11-6-494 0</inkml:trace>
  <inkml:trace contextRef="#ctx0" brushRef="#br0" timeOffset="86618.41">19416 12821 1960 0,'0'0'589'0,"0"0"-418"16,0 0-80-16,0 0-69 15,3 199-1-15,9-59-9 16,1 22-12-16,-3-3 0 16,-10-14-158-16,0-45-396 15,-4-32-476-15</inkml:trace>
  <inkml:trace contextRef="#ctx0" brushRef="#br0" timeOffset="87426.34">18656 15136 1502 0,'0'0'399'15,"0"0"-220"-15,0 0-111 16,0 0 45-16,0 0 90 16,-14 127 1-16,14-61-74 15,-4 5-38-15,-5 2-47 16,-6-3-21-16,-1 2-9 16,-2-8-15-16,1-4-48 15,8 7-146-15,2-18-279 16,7-8-366-16</inkml:trace>
  <inkml:trace contextRef="#ctx0" brushRef="#br0" timeOffset="88232.21">19585 15312 1265 0,'0'0'362'15,"0"0"-199"-15,0 0-28 16,-137-6 55-16,98 26-69 16,8 14-59-16,2 8-28 0,5 10-13 15,8 2-3 1,12 4-12-16,4-1-6 0,6-7 1 15,25-7-1 1,16-10 0-16,12-16 10 0,5-8-4 16,2-9 25-16,1-16 33 15,-4-16-8-15,-10-10-7 16,-11-6 0-16,-13-5-2 16,-17 3-1-16,-12-1 18 15,-3 8-13-15,-28 5-24 16,-16 10-13-16,-8 10-12 15,-10 12-2-15,0 6-28 16,1 2-103-16,-2 30-159 16,16-2-266-16,15-3-397 0</inkml:trace>
  <inkml:trace contextRef="#ctx0" brushRef="#br0" timeOffset="88563.06">18775 16673 1407 0,'0'0'500'0,"0"0"-264"16,0 0-29-16,0 0-40 15,0 0-127-15,0 0 7 16,0 135 17-16,6-64-26 16,0 4-14-16,1 1-11 15,0-4-13-15,8 23-115 16,-1-21-194-16,-1-20-479 0</inkml:trace>
  <inkml:trace contextRef="#ctx0" brushRef="#br0" timeOffset="88777.55">19822 16579 1876 0,'0'0'629'15,"0"0"-526"-15,0 0-66 16,-23 175 138-16,23-29-24 16,0 21-69-16,25-3-52 15,6-12-30-15,-2-22-15 16,-4-14-181-16,-14-35-287 16,-7-33-288-16</inkml:trace>
  <inkml:trace contextRef="#ctx0" brushRef="#br0" timeOffset="124085.19">2365 13810 1778 0,'0'0'343'0,"0"0"-224"0,0 0-101 16,0 0 40-16,-54 154 115 15,25-75-42-15,-4 5-62 16,1 0-23-16,1-8-19 16,4-8-14-16,6-9-12 15,0-20 0-15,7-10 9 16,8-15-2-16,2-14 7 15,4 0 24-15,0-28 26 16,4-17-48-16,23-5-17 16,8-12-1-16,15 4 0 15,3 6-13-15,2 12 2 16,-1 10 6-16,-7 14 5 0,-7 10 0 16,-4 6 0-16,-4 0 1 15,-2 10 0-15,-3 6 0 16,-2 8 2-16,-8-2-2 15,-1 6-10-15,-7 4 10 16,-7 2 0-16,-2-4 22 16,0 2 11-16,0-10 3 15,0-4-6-15,0-5-6 16,0-4-12-16,0-3-5 16,0-2-6-16,0 2 5 15,0 5-6-15,0-1-24 16,0 3-87-16,0 0-120 0,0-3-340 15,9-10-997-15</inkml:trace>
  <inkml:trace contextRef="#ctx0" brushRef="#br0" timeOffset="124337.72">2815 13696 1393 0,'0'0'567'0,"0"0"-414"15,0 0-51-15,0 0 44 16,0 0-146-16,0 0-36 15,0 0-226-15,7 64-127 16,-3-34-985-16</inkml:trace>
  <inkml:trace contextRef="#ctx0" brushRef="#br0" timeOffset="124586.13">3035 13980 1468 0,'0'0'532'0,"0"0"-321"16,0 0-11-16,0 0 14 0,0 0-151 16,0 0-62-16,-134 85 11 15,115-28-12-15,0 2 1 16,7-1 0-16,4-6 0 16,6-10-1-16,2-7-1 15,0-12-8-15,7-9-34 16,19-11-91-16,13-3-41 15,48-43 26-15,-10-3-164 16,0-7-430-16</inkml:trace>
  <inkml:trace contextRef="#ctx0" brushRef="#br0" timeOffset="124987.52">3365 14008 636 0,'0'0'503'0,"0"0"-296"0,0 0-6 15,0 0-48-15,0 0-104 16,0 0 26-16,0 0 5 15,-45 111-2-15,64-89-26 16,2-8-8-16,2-4-13 16,1-9 8-16,3-1 27 15,-3 0 42-15,3-17-18 16,0-5-27-16,-2-4-22 16,-7 2-17-16,-3-1-8 15,-7 6-5-15,-5 1 2 16,-3 5 7-16,0 0 2 15,0 2-4-15,-13 1 3 0,-3 4-5 16,-6 2 5 0,-1 4-9-16,-6 0-6 0,-2 13-6 15,-4 18 0-15,-3 4 2 16,5 6 31-16,6 5 13 16,9-4-10-16,11-5-8 15,7-5-1-15,0-6-2 16,13-8-23-16,14-6-2 15,14-4 0-15,16-8-46 16,77-2-151-16,-11-16-442 16,2-3-205-16</inkml:trace>
  <inkml:trace contextRef="#ctx0" brushRef="#br0" timeOffset="125319.35">5138 14024 1568 0,'0'0'526'16,"0"0"-288"-16,0 0-1 15,0 0-10-15,0 0-118 16,0 0-57-16,-124-16-43 16,95 52-8-16,2 7 14 0,6 3 12 15,9-2-4 1,9-7 3-16,3-4-15 0,3-5-2 16,19-6 0-16,14-4-9 15,10-6-31-15,16-2-93 16,44-10-121-16,-13 0-357 15,-10 0-999-15</inkml:trace>
  <inkml:trace contextRef="#ctx0" brushRef="#br0" timeOffset="125585.29">5602 14332 1215 0,'0'0'744'0,"0"0"-446"15,-25-116-50-15,17 64-16 16,1-1-100-16,-3 7-62 15,0 11-19-15,-1 12 4 16,-3 10 9-16,-1 9-29 16,-3 4-20-16,-5 7-15 15,-3 18 0-15,-1 10-2 16,5 3 1-16,9 2-7 16,11-3 7-16,2-4-11 15,17-7-11-15,23-10-29 16,16-5-39-16,12-11-21 15,44-6-148-15,-18-13-400 16,-9 2-973-16</inkml:trace>
  <inkml:trace contextRef="#ctx0" brushRef="#br0" timeOffset="126370.67">6036 14309 1655 0,'0'0'505'0,"0"0"-265"15,0 0-29-15,-56-126-91 16,43 98-75-16,-4 14-18 16,3 6 1-16,-6 8-11 15,0 2-17-15,-4 22-2 16,3 4 1-16,6 6 1 16,8 4-1-16,7 0-5 15,2 2-1-15,27-9 1 16,12-9-6-16,11-10-9 0,16-12 14 15,5-12 7-15,12-31 9 16,20-29-1-16,24-42-7 16,16-45 8-16,-5-33-8 15,-27-3 0-15,-44 38 5 16,-34 51 5-16,-22 43 1 16,-13 28 55-16,0 6 82 15,-5 7 4-15,-9 5-30 16,-3 17-45-16,-3 0-53 15,-5 32-25-15,-6 21 0 16,-5 15 0-16,-4 14 2 16,-9 24 8-16,-4 19 2 15,-7 17-1-15,4-14-2 16,16-26-3-16,11-25-5 0,9-19 8 16,0 8-8-16,0 8 8 15,2 0-9-15,7-11-5 16,7-15 4-16,2-14 0 15,2-13-13-15,0-17 3 16,0-4 11-16,17-25 29 16,28-44-20-16,32-43 1 15,8-3-9-15,-2 8-1 16,-10 19 0-16,-23 35-1 16,-6 7 1-16,-2 8-1 15,-13 20-8-15,-9 16-6 0,-5 2-6 16,-1 13 9-1,-5 14 11-15,-7 9 0 16,-2 4-6-16,-4 2 6 16,-25 4 1-16,-13-1 0 0,-12-3 0 15,-6-4 1-15,0-2 1 16,2-5-2-16,7 0 2 16,10-9-2-16,12-2 1 15,12-4-2-15,8-7-4 16,9-5-7-16,5-3-5 15,24-1-4-15,10 0 12 16,15 0 9-16,4 0-56 16,9-4-102-16,22-6-138 15,-16-2-279-15,-9 2-372 0</inkml:trace>
  <inkml:trace contextRef="#ctx0" brushRef="#br0" timeOffset="127018.94">7117 14264 1207 0,'0'0'561'16,"0"0"-412"-16,0 0-108 15,0 0 21-15,0 0-26 16,0 0-12-16,141 7-9 16,-106-14 21-16,-6-16 35 15,-4-2 3-15,-12-8 2 16,-7-3 21-16,-6 0-21 0,0-3 0 15,-21 10-15-15,-8 8-1 16,-8 14 20-16,-5 7-42 16,-2 18-26-16,-1 20-12 15,5 12 0 1,11 6 6-16,16 0-6 0,13 0-1 16,2-6 0-16,30-3-8 15,12-14 1-15,9-11 8 16,10-10 5-16,3-12 13 15,3-10-4-15,1-24-2 16,-1-11-1-16,-5-17 1 16,-1-15-4-16,-10-7 32 15,-8 0 31-15,-14 7-22 0,-13 19 23 16,-9 22 30 0,-9 18 19-16,0 18-48 0,0 0-67 15,-9 23-6-15,-5 19-1 16,3 8 1-16,3 10 0 15,-4 4 0-15,3 6 1 16,-5 0-1-16,1-2 1 16,0-1-1-16,-3-8 1 15,3-7-1-15,2-11 0 16,0-9 0-16,4-14-8 16,3-11-11-16,-1-7 19 15,3-11 11-15,2-23-1 16,0-13 2-16,0-11-6 15,20-4 12-15,9 4-4 16,8 8-13-16,13 8-1 16,8 12-8-16,7 3 7 15,6 8 0-15,-2 7-25 0,7 12-138 16,-20 0-187-16,-19 0-484 0</inkml:trace>
  <inkml:trace contextRef="#ctx0" brushRef="#br0" timeOffset="142497.04">2109 15927 1512 0,'0'0'315'16,"0"0"-153"-16,0 0-27 15,-9-138 5-15,8 86-6 16,-1 0-74-16,-5 4-30 16,-9 8 6-16,-3 8 17 15,-10 11-14-15,-9 17-24 16,-5 4-15-16,-5 31 0 16,-4 16 0-16,6 16-9 15,10 5 9-15,20-1-1 16,16-8-11-16,9-11-1 0,29-16-4 15,13-14 17 1,7-14 17-16,3-4 35 0,-6-18 30 16,-8-10 16-16,-10-7-5 15,-10 0-20-15,-9 7-16 16,-5 1-24-16,-5 10-12 16,-6 11-6-16,-2 6-15 15,0 2-17-15,0 28-13 16,0 10 12-16,0 20 18 15,-2 15 2-15,-12 9 5 16,1 6-7-16,-3 4-1 16,1-1 1-16,1-3 0 15,1-10 0-15,-1-12 0 16,-1-11 0-16,-1-17 7 16,-4-13 1-16,-4-9 2 0,-7-9 7 15,-7-9 14-15,-9 0-1 16,-5-31-10-16,1-13-8 15,4-16-12-15,10-10-48 16,14-6-70-16,21 0-102 16,18-23-157-16,24 25-276 15,2 10-328-15</inkml:trace>
  <inkml:trace contextRef="#ctx0" brushRef="#br0" timeOffset="142831.12">2951 15902 1326 0,'0'0'511'0,"0"0"-376"0,0 0-40 16,0 0 95-16,-121-98-78 16,110 60-66-16,0 3-6 15,0-5 27-15,-5 4-1 16,-2-1-22-16,-6 16 3 15,-4 4-10-15,-2 16-18 16,-8 1-11-16,-2 22-7 16,-3 15 7-16,6 8-7 15,5 3-1-15,11-2 1 16,16-7 1-16,5-7-1 0,0-7 4 16,24-15-5-16,13-6 0 15,11-4 7-15,15-12-7 16,5-8-75-16,39-2-148 15,-16 8-245-15,-14 6-283 16</inkml:trace>
  <inkml:trace contextRef="#ctx0" brushRef="#br0" timeOffset="143097.54">3256 16013 1250 0,'0'0'543'16,"0"0"-363"-16,0 0 14 15,0-144-6-15,0 90-64 0,0-2-67 16,0 9 2 0,-16 8-5-16,-1 7-8 0,-6 14-15 15,0 13-4-15,-3 5-26 16,-6 9-1-16,-3 23 0 16,-1 8 0-16,3 2 1 15,8 6 0-15,10-2-1 16,15-2-5-16,0-8-4 15,27-5-31-15,19-14-90 16,54-17-91-16,-10-14-134 16,-3-12-472-16</inkml:trace>
  <inkml:trace contextRef="#ctx0" brushRef="#br0" timeOffset="143533.03">4312 15176 1000 0,'0'0'1049'0,"0"0"-722"16,0 0-63-16,-121-17-9 15,88 45-133-15,-9 43-87 16,-12 33 0-16,1 34-5 16,2 13-3-16,14-27-11 15,16-34-15-15,7-32 7 16,3-5-7-16,-2 1 7 15,-1 0-8-15,6-4-2 16,1-16 1-16,5-12 0 16,2-22 1-16,0 0 12 0,0-48 15 15,9-14-27-15,-1-10-2 16,-6-9-13-16,-2 19 2 16,-17 8 5-16,-24 20-1 15,-11 19 3-15,-14 15 5 16,-1 13-7-16,5 23-1 15,12 5 2-15,13 5-2 16,20 2-3-16,15-8 10 16,2-8-10-16,21-2 2 15,18-12 9-15,3-10 1 16,6-3-12-16,3-5-117 16,22 0-114-16,-15-9-280 0,-12 1-406 0</inkml:trace>
  <inkml:trace contextRef="#ctx0" brushRef="#br0" timeOffset="148098.93">5803 15727 1373 0,'0'0'370'0,"0"0"-127"16,0 0-67-16,0 0-104 16,-50 165-27-16,11-14 110 15,-11 29-67-15,-1-6-32 16,9-32-8-16,13-48-14 16,6-28-17-16,6-16-10 15,-1-1-1-15,3-4-6 16,1-1-7-16,9-21-72 15,5-15-104-15,0-8-55 16,19-66-19-16,4-6-295 16,0-16-544-16</inkml:trace>
  <inkml:trace contextRef="#ctx0" brushRef="#br0" timeOffset="148345.94">5743 15789 1083 0,'0'0'589'0,"0"0"-323"0,0 0-85 15,0 0-41-15,0 0-17 16,146-35-39-16,-92 43-39 16,-5 19-32-16,-11 9-2 15,-11 4 17-15,-17 0-6 16,-10 4 4-16,0 0 11 16,-26-1 6-16,-12 0-7 15,-8-8-17-15,-6-3-5 16,5-4-14-16,5-6-30 15,11-4-98-15,20-2-128 16,11-6-130-16,0-10-272 0</inkml:trace>
  <inkml:trace contextRef="#ctx0" brushRef="#br0" timeOffset="148980.14">6252 15798 1121 0,'0'0'520'15,"0"0"-367"-15,0 0-24 16,0 0 1-16,0 0-93 16,0 0-37-16,0 0 0 15,19 50 50-15,-19-11 14 16,0 1-2-16,0 6-30 16,-10-1-15-16,-1-1-9 15,0-4 0-15,2-5-7 0,4-8 0 16,3-10-1-16,2-6 0 15,0-11-6-15,0-2 6 16,19-28 20-16,3-14-13 16,4-6-6-16,3-3 23 15,-4 8 8-15,-5 13 7 16,-9 5 32-16,-5 16 22 16,-3 9-26-16,-3 2-60 15,5 0-7-15,-1 2-15 16,5 15 14-16,7 5 0 15,1 9 1-15,10 5 1 16,6 0-1-16,7 0 2 0,7-6-1 16,9-7 7-1,0-15-7-15,3-8 5 0,-7 0 4 16,-5-17-4-16,-11-11 5 16,-12-6 5-16,-6-6 5 15,-14 2 12-15,-4 0-3 16,-4 5-11-16,-23 5-1 15,-9 12-4-15,-10 10-13 16,-12 6-1-16,-7 16-1 16,-4 22-5-16,1 7 6 15,11 9 5-15,13 0-4 16,17 4-1-16,20-1 1 16,7-2 0-16,32-11-1 15,18-7 15-15,18-20 4 16,14-8-5-16,5-9 1 0,6-9-15 15,-1-8-3 1,-5-12-97-16,25-15-124 0,-24 4-257 16,-16 0-391-16</inkml:trace>
  <inkml:trace contextRef="#ctx0" brushRef="#br0" timeOffset="149181.1">7175 15869 1600 0,'0'0'492'0,"0"0"-232"16,0 0-49-16,0 0-77 15,176-17-22-15,-82 7-46 0,7 1-40 16,-11 1-24 0,1-2-2-16,-10 1-75 0,-19 2-114 15,-28-7-136-15,-22 4-166 16,-12-6-235-16</inkml:trace>
  <inkml:trace contextRef="#ctx0" brushRef="#br0" timeOffset="149601.4">7302 15647 1121 0,'0'0'403'0,"0"0"-183"16,0 0-55-16,0 0 9 15,-27 132-44-15,27-78-37 0,14 0-54 16,7-1-26-1,8-7-4-15,6-10-9 0,2-10-22 16,3-18-45-16,-1-8 9 16,3-19 35-16,-5-28 16 15,1-30 7-15,-2-34 0 16,-12 0 8-16,-3 7 8 16,-11 15 22-16,-5 35 36 15,-1 10 11-15,-2 8 50 16,-2 28 7-16,0 12-107 15,-2 36-29-15,-20 37 12 16,-4 33 27-16,-1-2 0 16,8-5-11-16,15-20-12 15,4-18-10-15,10-3-4 16,9-4-7-16,6-14 0 0,0-12-1 16,-4-20 0-16,1-10 1 15,1-2 18-15,4-14-2 16,0-14-17-16,4-6-32 15,3 2-84-15,5-4-109 16,-7 10-275-16,-8 3-333 0</inkml:trace>
  <inkml:trace contextRef="#ctx0" brushRef="#br0" timeOffset="150062.18">8180 15839 1035 0,'0'0'723'0,"0"0"-470"16,0 0-53-16,0 0-96 15,0 0-57-15,0 0-23 16,-47 129-5-16,74-99-13 16,4-6-5-16,-2-9 1 15,-4-9-2-15,-3-6 2 16,-5-9 19-16,-1-26-4 15,0-6-2-15,-6-8 18 16,2-5 47-16,-3 1 8 16,-5 7-1-16,-2 17 10 15,0 11 1-15,-2 13-12 16,0 5-80-16,0 27-6 16,0 21-7-16,-4 16 7 0,-5 29 1 15,-7 25-1-15,-3 24 0 16,-4 9-1-16,-1-31 1 15,-1-26 16-15,1-40 2 16,-7-6 5-16,-10-6 13 16,-9-1 46-16,-11-3-17 15,-1-24-9-15,-5-14-12 16,3-5-20-16,2-34-11 16,10-16-13-16,14-11-116 15,36-32-149-15,2 10-267 16,24 9-239-16</inkml:trace>
  <inkml:trace contextRef="#ctx0" brushRef="#br0" timeOffset="150545.21">9219 15887 1530 0,'0'0'521'16,"0"0"-336"-16,0-121 7 15,-10 76-46-15,-5 9-78 16,-6 10-24-16,-1 12-3 16,-7 14-8-16,-7 0-24 15,1 20-8-15,2 16 0 16,8 6-1-16,14 4 0 16,11-2 0-16,4-4-1 0,30-8 1 15,8-14-1 1,5-10 1-16,-1-8 8 0,-3-13 6 15,-7-18 1-15,-14-1 21 16,-9-2 48-16,-9 11 25 16,-4 4 5-16,0 15-21 15,0 4-68-15,0 18-25 16,-8 22-6-16,-5 19 6 16,-7 26-1-16,-7 31-8 15,-5 21 8-15,3-11-8 16,3-23 8-16,6-37 1 15,-2-24 0-15,-5 2 1 16,-7-7 14-16,-3-8 17 16,-6-14 2-16,1-15 6 15,0-11-14-15,-1-28-26 0,3-24-30 16,11-12-135-16,13-11-134 16,16-21-212-16,27 19-114 15,8 17-363-15</inkml:trace>
  <inkml:trace contextRef="#ctx0" brushRef="#br0" timeOffset="150795.57">9482 15958 770 0,'0'0'605'15,"0"0"-303"-15,0 0 55 16,0 0-43-16,0 0-134 16,70-116-92-16,-70 95-14 15,-11 4-17-15,-16 6-20 0,-6 7-21 16,-11 4-5-16,-3 0 7 15,-1 15 13-15,6 6 8 16,9-3-21-16,8 4-12 16,12 0-6-16,11 0-1 15,2-4-5-15,15 1-18 16,28-10-49-16,12 4-25 16,39-8-105-16,-9 2-177 15,-9-1-541-15</inkml:trace>
  <inkml:trace contextRef="#ctx0" brushRef="#br0" timeOffset="151044.98">9940 15892 1194 0,'0'0'539'0,"0"0"-308"16,0 0-36-16,-85-117-44 15,60 98-82-15,2 12-21 16,-6 7-19-16,-5 5-17 15,-2 16 9-15,5 10 42 16,7 6-19-16,10-1-29 16,14-2-13-16,0-1-1 15,18-11 7-15,20-9-8 16,11-8-35-16,11-5-81 16,27-23-129-16,-15-9-315 15,-12-3-738-15</inkml:trace>
  <inkml:trace contextRef="#ctx0" brushRef="#br0" timeOffset="151430.56">10655 15304 1395 0,'0'0'747'0,"0"0"-396"16,0 0-88-16,0 0-145 15,0 0-36-15,-138 146 30 16,98-62-44-16,4 0-31 15,5 7-22-15,8-11-6 16,4-4 0-16,3-14-8 0,5-16-1 16,2-11 0-1,7-17-1-15,-1-10 1 0,3-8 15 16,0-12 18-16,0-24-11 16,0-13-22-16,3-11-13 15,-3-1-22-15,0 11-5 16,-22 11 14-16,-14 21 7 15,-10 14 1-15,1 4 4 16,-2 18 5-16,9 15-1 16,9 4 1-16,16 5 0 15,13 0-3-15,0-6-4 16,29-7-28-16,7-12-47 16,5-4-15-16,1-9-33 15,10-4-125-15,-14-8-208 16,-11-6-421-16</inkml:trace>
  <inkml:trace contextRef="#ctx0" brushRef="#br0" timeOffset="169107.8">10364 10184 985 0,'0'0'136'0,"0"0"-99"16,0 0-36 0,0 0 0-16,0 0 6 0,0 0 2 15,117-80-8-15,-101 76 9 16,-10 3 35-16,-3 1 88 16,-3 0-23-16,0 0-56 15,0 18-44-15,-5 18-8 16,-17 32 12-16,-14 35 1 15,-4 28-15-15,-5 4-106 16,14-33-243-16,12-32-599 0</inkml:trace>
  <inkml:trace contextRef="#ctx0" brushRef="#br0" timeOffset="169258.4">10497 11478 833 0,'0'0'114'0,"0"0"-85"16,-47 115-22-16,36-52-7 16,9 15-15-16,2 9-20 15,2 35-30-15,12-22-149 16,-3-15-381-16</inkml:trace>
  <inkml:trace contextRef="#ctx0" brushRef="#br0" timeOffset="169376.82">10432 12771 586 0,'0'0'146'0,"0"0"-75"0,0 0-45 16,-10 125-26-16,0-45-30 15,4-10-69-15,-3 0-153 0</inkml:trace>
  <inkml:trace contextRef="#ctx0" brushRef="#br0" timeOffset="169491.25">10486 13712 235 0,'0'0'286'16,"0"0"-205"-16,0 0-81 16,11 146-49-16,-11-94-28 15,0 0-217-15</inkml:trace>
  <inkml:trace contextRef="#ctx0" brushRef="#br0" timeOffset="169625.57">10539 14477 622 0,'0'0'207'0,"0"0"-60"15,0 0-70-15,49 116-50 16,-37-69-12-16,-1 9-15 16,-5 14-22-16,-1 45-105 15,-3-11-106-15,0-16-341 0</inkml:trace>
  <inkml:trace contextRef="#ctx0" brushRef="#br0" timeOffset="169857.74">10885 15538 110 0,'0'0'489'0,"0"0"-392"16,0 0-34-16,15 113-37 0,-15-69-13 16,0 4-2-1,0 7-11-15,0 2-28 0,4 3-48 16,3 1-9-16,3 0 17 16,0 0 17-16,-3 1 37 15,-3 1 14-15,-4-6 12 16,0 10 15-16,-2-3 21 15,-11 6-16-15,-3-3-15 16,7 18-17-16,5-14-74 16,4-13-164-16</inkml:trace>
  <inkml:trace contextRef="#ctx0" brushRef="#br0" timeOffset="169955.55">10952 17034 350 0,'0'0'270'15,"0"0"-95"-15,-31 108-89 0,10-59-44 16,6 1-26-16,10 20-16 15,5-12-65-15,0-4-510 0</inkml:trace>
  <inkml:trace contextRef="#ctx0" brushRef="#br0" timeOffset="170104.86">11034 17937 1317 0,'0'0'347'0,"-55"102"-153"15,20-37-46-15,4-4 8 16,11-6-51-16,14-8-56 15,6-6-27-15,0-6-22 16,17-2-26-16,17-9-50 16,-7-7-121-16,-5-14-339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55:45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4513 10106 1614 0,'0'0'339'0,"0"0"-147"15,-137 101-77-15,83-37 86 16,8 14-62-16,13 2-34 16,15 3-54-16,15-8-18 15,3-6-23-15,27-13-4 16,11-12-5-16,7-16 5 15,6-16 7-15,5-12 46 16,4-14 21-16,4-25 7 16,-3-14-32-16,-10-9-25 15,-13-10-9-15,-22-3 3 16,-16-1 0-16,-16 2-1 16,-26 10-5-16,-14 8 3 15,-6 12 6-15,-5 9-6 0,2 4-8 16,7 8-4-16,15 7-9 15,17 11-23-15,19 5-92 16,7 15-204-16,56 39-9 16,4-2-168-16,7-5-423 0</inkml:trace>
  <inkml:trace contextRef="#ctx0" brushRef="#br0" timeOffset="249.91">5368 10663 1258 0,'0'0'744'0,"0"0"-530"15,0 0-152-15,0 0 16 16,0 0 82-16,-45 149-76 15,23-95-52-15,-5 5-29 16,1-8-3-16,-17 5-166 16,10-13-160-16,4-19-538 0</inkml:trace>
  <inkml:trace contextRef="#ctx0" brushRef="#br0" timeOffset="483.32">6484 9949 1731 0,'0'0'546'0,"0"0"-358"16,0 0-127-16,0 127 38 16,0 8 83-16,-2 41-20 15,-12 15-93-15,-1-19-41 16,1-28-28-16,8-41-27 15,-3-11-191-15,3-28-328 16,-2-24-563-16</inkml:trace>
  <inkml:trace contextRef="#ctx0" brushRef="#br0" timeOffset="1164.27">4051 11537 1156 0,'0'0'669'15,"0"0"-413"-15,0 0-28 16,0 0 6-16,0 0-86 16,123-61-31-16,25 32 36 15,76 0-22-15,36 1-32 16,19 6-22-16,-7 7-35 15,-34 5-11-15,-24 9-16 0,-35 1-6 16,-57 0 0-16,-44 4-9 16,-31 6-21-16,-25-1-70 15,-6 2-59-15,-12-1-112 16,-8 4-29-16,-23-5-39 16,-11-4-527-16</inkml:trace>
  <inkml:trace contextRef="#ctx0" brushRef="#br0" timeOffset="2116.94">9236 10126 1803 0,'0'0'327'16,"0"0"-2"-16,0 0-151 0,0 0-33 16,143-39-12-16,-61 39 5 15,5 17-84-15,-5 11-20 16,-17 4-15-16,-19 7-6 16,-15-2 2-16,-19 5-2 15,-12 2 7-15,-6 4 2 16,-31-3 3-16,-16-1-3 15,-13 0-1-15,-8-4-4 16,-6-4-2-16,4-4-1 16,11-5-8-16,11-7 7 15,21-8-2-15,16-4-1 16,9-4 1-16,8-2-7 16,0 0-9-16,25 0 9 15,18 2 3-15,39-4 40 16,45 0-13-16,43 0-30 0,17-8-4 15,-9-2-126-15,-28-6-126 16,-55 3-294-16,-30-7-253 16</inkml:trace>
  <inkml:trace contextRef="#ctx0" brushRef="#br0" timeOffset="2337.83">10067 9465 1435 0,'0'0'479'0,"0"0"-357"16,0 0-112-16,0 0-7 15,2 128 7-15,14-72-10 16,4 26-31-16,-2-12-185 15,-7-14-445-15</inkml:trace>
  <inkml:trace contextRef="#ctx0" brushRef="#br0" timeOffset="3078.67">10817 10110 1365 0,'0'0'491'16,"0"0"-242"-16,0 0-130 15,0 0 4-15,0 0 15 0,0 0 2 16,159 0-74-16,-101 4-40 16,-5 2-14-16,-10 5-12 15,-15 2-84-15,-28 18-189 16,0-3-315-16,-28-5-468 0</inkml:trace>
  <inkml:trace contextRef="#ctx0" brushRef="#br0" timeOffset="3212.95">10811 10337 1517 0,'0'0'524'16,"0"0"-273"-16,0 0-112 15,0 0-87-15,136-8-16 16,-54 0-36-16,57-6-39 0,-19 0-191 15,-12-3-443-15</inkml:trace>
  <inkml:trace contextRef="#ctx0" brushRef="#br0" timeOffset="3646.9">11960 9922 1228 0,'0'0'810'0,"0"0"-515"16,0 0-119 0,0 0-45-16,0 0-1 0,0 0-5 15,159 29-35-15,-110 0-24 16,-6 5-11-16,-10 3-16 15,-14 5 3-15,-8 3-7 16,-11 1-14-16,0 4 6 16,-21-2-9-16,-15 1 1 15,-7-5-2-15,-5-6-6 16,1-8 0-16,5-5-5 16,10-8 0-16,12-7 0 15,9-4 0-15,9-4 0 16,2-2 12-16,7 0-5 0,28 0-7 15,37 0-1-15,41 0 17 16,39 0-6-16,-7 6-16 16,-29 4-129-16,-27 8-169 15,-45-5-400-15,-13-6-1259 0</inkml:trace>
  <inkml:trace contextRef="#ctx0" brushRef="#br0" timeOffset="11661.23">9572 12912 1443 0,'0'0'227'16,"0"0"-9"-16,0 0-10 15,0 0 53-15,0 0-49 16,0 0-128-16,-10-33-60 16,78 50 73-16,19 5 46 15,5 4-61-15,-3 0-44 16,-11 1-19-16,-18 4 0 15,-20-1-10-15,-20 2-7 0,-20 5 11 16,-9 2 11 0,-40 7 0-16,-38 11-6 0,-8-10-6 15,-6 1-7-15,-4-9-5 16,25-13-15-16,0 3 6 16,17-10 9-16,21-3-1 15,20-6 0-15,13 2-19 16,9-2-10-16,9 6 11 15,24 2 8-15,19 0 11 16,16 2 5-16,31 1-4 16,33 1 5-16,-10-4-6 15,-11-4-127-15,18-13-158 16,-44-1-303-16,-5-5-461 0</inkml:trace>
  <inkml:trace contextRef="#ctx0" brushRef="#br0" timeOffset="12043.88">10372 12129 1537 0,'0'0'248'0,"0"0"-190"16,0 0 106-16,136-1 5 16,-91 14-58-16,-7 4-21 0,-12-2-5 15,-8 2-5-15,-9-4-29 16,-7 2-16-16,-2-3 3 16,-11 4 12-16,-17-2 23 15,-9 2-23-15,-5-1-23 16,0 0-17-16,6-3-9 15,10 0 1-15,5-3-1 16,13-4-1-16,6-2 0 16,2 2-11-16,0-1-8 15,23 2 2-15,16 4 17 16,16 2 0-16,59 7-48 16,-14-4-211-16,-4 0-393 0</inkml:trace>
  <inkml:trace contextRef="#ctx0" brushRef="#br0" timeOffset="12576.92">11324 13072 1497 0,'0'0'369'0,"0"0"-113"15,0 0-71-15,0 0-74 16,0 0-105-16,0 0 4 16,0 0-8-16,171 30 14 15,-111-22-16-15,0 10-99 16,-15-5-194-16,-23 4-318 0</inkml:trace>
  <inkml:trace contextRef="#ctx0" brushRef="#br0" timeOffset="12727.05">11348 13311 1386 0,'0'0'574'0,"0"0"-408"15,0 0-119-15,0 0-35 16,0 0 16-16,211 4-28 15,-114 2-194-15,-9-2-384 0</inkml:trace>
  <inkml:trace contextRef="#ctx0" brushRef="#br0" timeOffset="13110.47">13215 12861 1746 0,'0'0'472'0,"0"0"-260"15,0 0-14-15,0 0-98 16,0 0-73-16,-152 97-18 16,88-49 22-16,-11 4 41 15,-8-2-22-15,-4 2-18 16,0-1-17-16,5-5-8 15,13-6-1-15,15-9 2 16,19-7-1-16,14-7-6 16,17-8-1-16,4-2 0 15,15-5 10-15,27-2 42 16,43 0 52-16,49-12 16 16,45-8-49-16,10 6-38 0,-32 6-27 15,-42 8-6-15,-48 0-55 16,-14 4-92-16,0 8-76 15,1 8-81-15,-10-4-223 16,-21-4-180-16</inkml:trace>
  <inkml:trace contextRef="#ctx0" brushRef="#br0" timeOffset="13305.76">13055 13006 1687 0,'0'0'395'0,"0"0"-224"0,0 0-68 16,-56 177 84-16,36-41-71 15,0 11-72-15,4-4-29 16,3-34-15-16,4-37-43 16,0 8-144-16,4-26-382 15,1-7-1061-15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18:19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9699 12164 139 0,'0'0'128'16,"0"0"-47"-16,0 0-41 16,0 0-30-16,0 0-4 15,0 0-5-15,-2 0 12 16,2 0 6-16,0 0 34 0,0 0 76 15,0 0 3-15,0 0 7 16,0 0 1-16,0 0-4 16,0 0-4-16,0 0-15 15,0 0 11-15,-2 0 15 16,0 0 19-16,0 0 22 16,-3 0-17-16,3 0-10 15,-3 0-9-15,3 0-29 16,0 0-27-16,2 0-23 15,0-2-29-15,0 2-5 16,0 0-8-16,0 0 4 16,0 0 2-16,-4 0-3 15,4 0 0-15,0 0 1 0,-1 0-7 16,1 0-2-16,0 0-7 16,0 0-4-16,0 0-11 15,0 0-1-15,9-4 1 16,13-1 6-16,7-1 8 15,5 0-13-15,3-2 8 16,2 4-8-16,-6 1 0 16,-1 3-1-16,-3 0-1 15,-6 0 0-15,0 0-8 16,-1 2-21-16,-1 3-37 16,-4 2-24-16,3-6-39 15,0-1-54-15,-2 0-74 16,-5 0-20-16,-3-5-199 15,-10 1-94-15</inkml:trace>
  <inkml:trace contextRef="#ctx0" brushRef="#br0" timeOffset="353.47">9733 12418 970 0,'0'0'288'0,"0"0"-28"16,0 0-49-16,0 0-55 15,0 0-34-15,0 0-15 16,0 0-3-16,18-48 4 16,-10 46-19-16,8 0-47 15,10 0-30-15,13 0 6 16,14 0-6-16,9 2-5 16,10-2-1-16,1 2-6 15,10 0-62-15,-18 0-156 0,-23 2-373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56:55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12114 7024 1515 0,'0'0'264'16,"0"0"-39"-16,0 0-28 15,0 0 52-15,0 0 1 16,0 0-52-16,-93-88-81 0,84 108-94 16,-8 48-17-16,-8 50-6 15,-4 53 23-15,-2 18 10 16,6 1 2-16,7-19-13 16,11-31-10-16,5-25-6 15,2-32 5-15,0-22-11 16,0-13 0-16,14-1 0 15,3 0-2-15,4-7-4 16,1-18 6-16,6-16 0 16,13-6 9-16,13-26 13 15,13-21-1-15,8-19-12 16,1-1-1-16,-11-4 2 16,-19 11 1-16,-19 7-1 15,-19 16 1-15,-8 9-1 16,0 12-9-16,-2 6-1 0,-11 4 0 15,5 3-1-15,-2 3-1 16,4 0 1-16,1 0-1 16,3 0-11-16,2 0-5 15,0 0-3-15,0 0 7 16,0 3 5-16,0 3 0 16,0-3 2-16,0 2-1 15,0-3 1-15,0-2 1 16,0 2 0-16,0-2 0 15,0 0-6-15,0 0-3 16,0 0 0-16,0 0 3 16,2 0 11-16,-2 0 1 15,2 0 12-15,3-6-5 0,-3-5-7 16,-2 4 0-16,0 0 1 16,0 3 0-16,0 3-1 15,0 1-1-15,0 0-11 16,0 8-9-16,0 16-4 15,-4 9 22-15,-3 14 3 16,3 5 12-16,4 3-3 16,0 2 0-16,0-3-3 15,15-5-5-15,10-7-1 16,4-6 1-16,10-9-1 16,7-8 1-16,2-13 8 15,8-6 4-15,0-13 5 0,-3-22-1 16,-2-13-5-16,-8-13 0 15,-10-7 4-15,-18 0-4 16,-15 4 5-16,0 8-5 16,-31 14-11-16,-15 14 5 15,-10 14-5-15,-6 7-1 16,2 7 0-16,3 0-2 16,9 9 1-16,7 4-5 15,10 4-17-15,12-2-109 16,5 0-126-16,14-3-232 15,14-4-200-15,15-8-716 0</inkml:trace>
  <inkml:trace contextRef="#ctx0" brushRef="#br0" timeOffset="591.04">13313 8105 1534 0,'0'0'398'0,"0"0"-241"15,0 0-14-15,75-102 110 16,-53 56-100-16,-7-1-42 16,-9 4-35-16,-6 3-5 15,0 10-11-15,-6 9 18 16,-17 15-24-16,-8 6-39 16,-7 16-15-16,-8 22-14 15,-3 15 13-15,7 8-1 0,10 4 2 16,14-1-1-1,18-5-6-15,0-9-4 0,27-8 1 16,9-15 2 0,5-12 7-16,5-15 1 0,-2-3 15 15,3-25 15-15,-3-15 11 16,1-7-8-16,-9-4-11 16,-9 3-1-16,-12 8 5 15,-9 12 20-15,-6 12 20 16,0 12-12-16,0 7-53 15,-6 7-1-15,-14 23-18 16,-7 15 13-16,-2 11 5 16,0 7 14-16,7 10-2 15,9 4-3-15,9 21 1 0,4 21 4 16,0-10 5-16,10-10 5 16,-1-18-6-16,-5-20-6 15,-4 2-10-15,0 4 5 16,0-7-1-16,-21-6 6 15,-8-3 3-15,-12-5 9 16,-5-8 11-16,-6-10-2 16,-2-10-6-16,2-14-5 15,-4-4-4-15,0-10-3 16,-2-22-15-16,0-12-19 16,0-10-115-16,-34-41-146 15,15 11-239-15,0 0-329 0</inkml:trace>
  <inkml:trace contextRef="#ctx0" brushRef="#br0" timeOffset="4598.93">13723 8937 1612 0,'0'0'308'0,"0"0"-33"16,0 0 5-1,0 0 10-15,0 0-114 0,0 0-83 16,0 0-50-16,27-6 11 16,11 12 60-16,8 2 10 15,6 2-31-15,4 4-34 16,-6 0-29-16,-5 4-15 15,-5 5-8-15,-9 0-1 16,-8 1-6-16,-10 5 1 16,-8 1 9-16,-5 2 1 15,-3 2 1-15,-23 2-3 16,-15-2-2-16,-9 0 4 16,-8-2-4-16,0-1-1 15,2-7-5-15,10-3 0 16,9-3-1-16,13-6 0 0,10-4 1 15,10-4 8 1,4-4 24-16,0 3 10 0,11-3-10 16,25 0-9-16,15 0 3 15,18 0-3-15,9 1-12 16,5 6-12-16,-3 0-34 16,-4 7-154-16,11 3-284 15,-18-5-260-15,-19-8-1285 0</inkml:trace>
  <inkml:trace contextRef="#ctx0" brushRef="#br0" timeOffset="5881.72">14599 7128 948 0,'0'0'707'0,"0"0"-439"16,0 0-19-16,0 0 44 0,0 0-92 15,0 0-114-15,0 0-68 16,-94 58 3-16,38 13 43 16,-8 8-6-16,-7 2-24 15,2-1-16-15,4-5-8 16,10-7-10-16,9-12 5 15,15-12 0-15,12-14-5 16,7-16 0-16,10-14 0 16,2 0-1-16,6-34 24 15,33-34-20-15,28-40-4 16,22-37-5-16,7-10 5 16,-21 23 0-16,-24 40 8 15,-30 46-7-15,-8 18 40 0,-2 6 24 16,-2 6 17-16,0 8-14 15,-1 8-53-15,6 18-15 16,8 43-14-16,11 40 14 16,12 33 30-16,-3 0 6 15,-6-27 13-15,-9-32-26 16,-5-28-10-16,5 6-1 16,-2-6-6-16,0-4-5 15,-8-17 5-15,-1-18-5 16,-3-8 16-16,3-28 64 15,13-50 9-15,6-61-59 16,7-55-13-16,-6-13-10 0,-11 36-1 16,-15 58-5-16,-7 61 7 15,-3 16 0-15,0 4 31 16,0 5 23-16,0 9 9 16,0 15-13-16,7 3-59 15,6 37-12-15,14 42 0 16,19 42 12-16,14 38 11 15,8 8 6-15,-8-27 1 16,-14-41 0-16,-10-35 3 16,-1-10 6-16,6 3-14 15,1 6-2-15,2-3-10 16,-9-14 11-16,-10-11-12 16,-4-9 0-16,-10-11 0 15,-4-2 0-15,-3-6 0 16,-1-3-38-16,-3 0-92 0,0 1-119 15,0-5-234-15,0 0-205 16,0-9-844-16</inkml:trace>
  <inkml:trace contextRef="#ctx0" brushRef="#br0" timeOffset="22445.37">11004 6132 1030 0,'0'0'346'0,"0"0"-76"16,0 0-48-16,0 0 1 15,0 0 8-15,0 0 10 16,-37-60-59-16,37 63-112 16,0 33-70-16,0 37 0 0,0 40 51 15,-2 40 25 1,-9 16-13-16,-5-4-26 0,3-15-10 15,6-23-15-15,5-20-6 16,2-31 1-16,0-23-5 16,0-18-2-16,9-2-65 15,2-3-83-15,3-10-56 16,-4-30-112-16,-1-23-67 16,-9-24-297-16</inkml:trace>
  <inkml:trace contextRef="#ctx0" brushRef="#br0" timeOffset="22694.82">10900 6043 1352 0,'0'0'283'0,"0"0"-114"0,0 0-99 15,0 0 134-15,0 0 11 16,118-48-22-16,-51 48-4 15,35 0-17-15,39 0-51 16,28 0-45-16,5 0-43 16,-4-2-33-16,-14 2-8 15,-5 0-141-15,12 0-136 16,-36 0-378-16,-18 0-1001 0</inkml:trace>
  <inkml:trace contextRef="#ctx0" brushRef="#br0" timeOffset="23762">14891 6003 1187 0,'0'0'313'0,"0"0"-111"16,0 0-23-16,0 0 7 16,0 0-70-16,0 0-48 15,0 0-22-15,17-14 40 16,52 9 56-16,43 0 9 16,37 5-60-16,14 0-39 15,-10 0-21-15,-32 9-13 16,-38-2-10-16,-25 0-7 0,-17-3 10 15,-1 0-9 1,-6 2-1-16,-7-2 0 0,-13-2-1 16,-10-1 0-16,-4 4-1 15,0 5-9-15,0 6-4 16,-4 12 13-16,-8 12 1 16,-1 16 7-16,-1 13-6 15,10 25 5-15,4 28-4 16,7 26-1-16,17 8 1 15,1-7-1-15,-7-33-1 16,-7-35-1-16,-3-22 1 16,-3-10 1-16,2 1-1 15,-3-2 0-15,3-4 0 16,-6-10 0-16,4-12 0 16,-3-6 1-16,1-8-1 0,0-4 3 15,-1-4 9-15,-2 0-2 16,0 0-10-16,0 0-12 15,0-2-57-15,0-12-114 16,-8 2-147-16,-5 0-458 0</inkml:trace>
  <inkml:trace contextRef="#ctx0" brushRef="#br0" timeOffset="31643.75">2285 9106 781 0,'0'0'967'15,"0"0"-648"-15,0 0-92 16,0 0 74-16,0 0 0 16,0 0-60-16,0 0-59 15,-10-56-93-15,46 52-44 16,7 4-1-16,-1 0-13 16,-5 0-4-16,-8 20-18 15,-12 7-8-15,-13 12 1 16,-4 11 8-16,-25 8 2 15,-26 6 0-15,-20 0 0 16,-14-4 3-16,-11-3-13 16,-2-10-2-16,7-3-1 15,10-9 0-15,21-7 1 0,17-5-1 16,21-11-7-16,20-4-1 16,2 1-9-16,38-1-2 15,42 6 20-15,47 4 29 16,34 4-13-16,-6 0-16 15,-32 0-19-15,-39-4-151 16,6 9-114-16,-11-4-259 16,-8-6-306-16</inkml:trace>
  <inkml:trace contextRef="#ctx0" brushRef="#br0" timeOffset="31818.39">3071 9745 2092 0,'0'0'548'0,"0"0"-370"0,0 0-45 16,0 0-49-16,0 0-84 15,0 0-72-15,0 0-179 16,48-10-45-16,-7 18-191 16,-3-4-187-16</inkml:trace>
  <inkml:trace contextRef="#ctx0" brushRef="#br0" timeOffset="32142.65">3931 9458 1822 0,'0'0'389'0,"0"0"-26"16,0 0-134-16,0 0-19 0,-120-23-115 15,97 59-78-15,3 12-8 16,9 9-2-16,9 6 2 15,2-3-7-15,16-6-2 16,17-10 5-16,9-12-5 16,5-14-10-16,2-14 10 15,-2-4 7-15,-5-23 20 16,-9-18 9-16,-14-4-6 16,-17-6 3-16,-2 1-7 15,-27 4-8-15,-18 8-18 16,-4 6-8-16,-2 8-5 15,5 8-97-15,12 3-93 0,22 8-115 16,12 1-153-16,0-2-521 16</inkml:trace>
  <inkml:trace contextRef="#ctx0" brushRef="#br0" timeOffset="32313.34">4530 9300 1774 0,'0'0'597'0,"0"0"-425"15,0 0-123-15,-2 126 209 16,-8-47-37-16,7 7-129 16,3 8-59-16,0-1-23 0,0-2-10 15,8-3-67 1,3 15-126-16,1-23-182 0,-8-20-416 0</inkml:trace>
  <inkml:trace contextRef="#ctx0" brushRef="#br0" timeOffset="33768.96">1471 8520 1309 0,'0'0'513'16,"0"0"-321"-16,0 0-7 0,0 0-44 15,0 0-113-15,9 106 12 16,-7-28 88-16,-2 17-15 16,0 5-57-16,-13-10-27 15,-7 11-13-15,2-9-7 16,0-8-9-16,7-10-7 15,4-14-63-15,5-16-93 16,2-30-78-16,0-14-142 16,0-8-330-16</inkml:trace>
  <inkml:trace contextRef="#ctx0" brushRef="#br0" timeOffset="33944.08">1464 8413 1588 0,'0'0'339'16,"0"0"-184"-16,114-53-103 16,-38 36 42-16,28 16-27 15,35 1-42-15,42 36-25 16,16 6-58-16,-41-5-226 16,-31-8-396-16</inkml:trace>
  <inkml:trace contextRef="#ctx0" brushRef="#br0" timeOffset="34678.35">4577 8767 1377 0,'0'0'385'0,"0"0"-55"15,0 0-109-15,0 0 28 16,0 0-70-16,9-113-83 16,-7 96-50-16,0 0-21 15,0 5-14-15,0 4-2 16,-2 4 3-16,3 1-6 15,-3 3-6-15,0 0 0 16,5 0 0-16,1 0-9 16,10 0-21-16,10 0 3 15,12 1 27-15,11 9 6 0,12 4 2 16,3 3 9 0,5-2 4-16,0 3-5 15,-4 2-8-15,-10-1-8 16,-5-1 1-16,-15-2 5 0,-10-4-5 15,-10-4 0-15,-8-2 1 16,-4-4-1-16,-3 0 10 16,0 1-4-16,0-3 4 15,0 2-4-15,0 7-5 16,-5 5-2-16,-4 8 1 16,-2 12 0-16,0 10 8 15,1 10-7-15,4 12 5 0,4 11-6 16,2 5 0-1,0 2 7-15,0-2-2 0,5-8 2 16,12-5-8-16,-2-13-11 16,4-8-95-16,12-14-94 15,-2-12-150-15,0-18-422 0</inkml:trace>
  <inkml:trace contextRef="#ctx0" brushRef="#br0" timeOffset="34903.41">5838 9284 1731 0,'0'0'476'0,"0"0"-269"15,0 0-145-15,0 0-14 16,0 0 28-16,138 22 20 15,-80-12-55-15,-2-2-20 16,-11 2-21-16,-7 5-69 16,-20-4-227-16,-13-3-377 0</inkml:trace>
  <inkml:trace contextRef="#ctx0" brushRef="#br0" timeOffset="35064.6">5957 9517 1699 0,'0'0'562'0,"0"0"-300"16,0 0-110 0,0 0 12-16,164-2-100 0,-110 2-59 15,-4 0-5-15,6 16-124 16,-14-3-208-16,-11-4-407 0</inkml:trace>
  <inkml:trace contextRef="#ctx0" brushRef="#br0" timeOffset="39057.69">7442 9100 1117 0,'0'0'633'0,"0"0"-289"16,0 0-98-16,0 0-14 16,0 0-117-16,0 0-90 15,69 7 23-15,-11 28 32 16,0 5-25-16,-4 2-17 15,-12 4-17-15,-15-2-6 16,-14 0-5-16,-13 2 1 16,-9-4 11-16,-31-3-5 15,-13-5 3-15,-12-10-3 16,-4-8-4-16,4-10-4 16,10-6 0-16,12 0 0 15,14-2 0-15,14-10 6 16,11 2 3-16,4 0-6 15,0 0 5-15,23 4-17 0,22 6-15 16,18 0 5-16,10 9 10 16,5 16 0-16,-9 8 0 15,-13 10 2-15,-20 3-2 16,-16 2-7-16,-18-2 7 16,-2 1 5-16,-20-8 1 15,-16-3 1-15,-8-10 8 16,-7-7-3-16,-5-11 26 15,0-8-5-15,5 0-11 16,6-4-10-16,10-14-6 16,10 0-6-16,12 0-76 0,6-2-131 15,4 4-177-15,1 3-456 0</inkml:trace>
  <inkml:trace contextRef="#ctx0" brushRef="#br0" timeOffset="47973.73">5731 2813 1060 0,'0'0'775'0,"0"0"-437"16,0 0-106-16,0 0-19 16,0 0-42-16,0 0-53 15,-33-42-72-15,22 70-46 16,-10 18-16-16,-8 21 16 15,-10 17 31-15,-9 6-17 16,2 4-5-16,1-4-8 16,3-8 11-16,4-7-12 0,9-13-33 15,5-10-72-15,8-11-65 16,11-16-96-16,10-25-200 16,21-2-153-16,11-24-502 15</inkml:trace>
  <inkml:trace contextRef="#ctx0" brushRef="#br0" timeOffset="48356.45">6103 3094 1200 0,'0'0'582'16,"0"0"-264"-16,0 0-104 16,0 0-16-16,0 0-98 0,0 0-48 15,-144 12-38-15,107 36-7 16,0 8 6-1,5 10-4-15,8 3 0 0,11-5-8 16,13-6-1-16,0-10-2 16,25-12-20-16,16-14-5 15,18-13 23-15,7-9 4 16,5-17 15-16,3-19 7 16,-7-8-4-16,-9-4 0 15,-16 0 13-15,-13 0 33 16,-15 1 14-16,-14 5-17 15,0 4-5-15,-25 4-7 16,-12 6-16-16,-11 6-20 16,-8 6-13-16,-2 4 0 15,4 6-1-15,6 2 1 0,13 4 0 16,10 0-63 0,12 0-76-16,7 10-107 0,6 26-32 15,2-3-88-15,15-2-356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58:17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17533 7630 1699 0,'0'0'473'16,"0"0"-226"-16,0 0-3 16,0 0-27-16,0 0-129 15,0 0-36-15,76 20 45 16,-18-7 61-16,13 2-43 16,8-1-54-16,-2-3-34 15,-1-3-12-15,-5-1-15 0,-8-3-39 16,-12 0-143-16,-11-4-194 15,-15 0-308-15,-22 0-373 0</inkml:trace>
  <inkml:trace contextRef="#ctx0" brushRef="#br0" timeOffset="164.2">17680 7874 1557 0,'0'0'578'0,"0"0"-414"16,0 0-19-16,0 0 14 15,0 0 35-15,145 51-48 16,-78-33-93-16,-3 2-53 16,-1-1-39-16,11 2-176 15,-19-5-301-15,-10-9-438 0</inkml:trace>
  <inkml:trace contextRef="#ctx0" brushRef="#br0" timeOffset="4252.66">19861 7324 1480 0,'0'0'316'0,"0"0"-107"16,0 0 6-16,0 0 14 0,0 0-122 16,0 0-69-16,48-25-14 15,-2 37 49-15,12 6 12 16,4 2-11-16,-4 5-14 15,-9 2-20-15,-10 5-26 16,-18 7-4-16,-11 2-1 16,-10 6-9-16,-16 0 8 15,-24 2 11-15,-12-1-1 16,-6-8-7-16,-2-8-4 16,-2-11 6-16,4-12 2 15,3-9-1-15,3 0-1 16,8-9 2-16,8-10-4 15,14 1-1-15,10-2 50 16,10 2 9-16,2 3-31 16,18 7-16-16,22 3-13 0,20 5-8 15,19 0-1-15,12 19 0 16,7 17 1-16,-4 3 5 16,-15 9-6-16,-13 2 0 15,-24 0-1-15,-20 0-9 16,-22 0-5-16,-2-1 9 15,-37-3 5-15,-11-2 1 16,-18-3 5-16,-7-6-4 16,-6-4 5-16,2-10 0 15,2-5 3-15,8-7 3 16,11-8 16-16,12-1-4 16,8 0-3-16,12-1-7 0,10-9-2 15,7-1-12 1,7 1-51-16,2 2-96 0,35-12-133 15,7 4-368-15,5-4-486 0</inkml:trace>
  <inkml:trace contextRef="#ctx0" brushRef="#br0" timeOffset="4496.62">20676 8430 1921 0,'0'0'934'16,"0"0"-741"-16,0 0 100 15,0 0 42-15,0 0-151 0,0 0-118 16,0 0-40-16,-19-17-19 16,19 16 1-16,0-4-1 15,0 2-7-15,4-2-51 16,9-2-118-16,28-2-170 15,-1 2-364-15,0-7-93 0</inkml:trace>
  <inkml:trace contextRef="#ctx0" brushRef="#br0" timeOffset="5770.4">21436 7778 1485 0,'0'0'284'16,"0"0"-160"-16,0 0-9 15,0 0 1-15,0 0-100 16,0 0-16-16,0 0-87 0,63 0-138 16,-30 0-312-16</inkml:trace>
  <inkml:trace contextRef="#ctx0" brushRef="#br0" timeOffset="5906.04">21722 7864 1490 0,'0'0'266'15,"0"0"-109"-15,0 0-24 16,0 0-133-16,0 0-74 16,122-23-642-16</inkml:trace>
  <inkml:trace contextRef="#ctx0" brushRef="#br0" timeOffset="6073.02">22455 7903 1923 0,'0'0'489'0,"0"0"-227"16,0 0 28-16,0 0-88 16,0 0-135-16,0 0-67 15,0 0-22-15,18 0-118 16,8 0-99-16,19 0-63 16,-5 0-290-16,-9 0-293 0</inkml:trace>
  <inkml:trace contextRef="#ctx0" brushRef="#br0" timeOffset="26699.57">21150 5632 720 0,'0'0'103'0,"0"0"-60"0,12-118 13 16,-2 82 30-16,-1 12-27 16,-5 10-43-16,2 8-11 15,-3 6-5-15,-3 0-36 16,0 0-57-16,-24 33-12 16,-13 4-38-16,2 1-404 0</inkml:trace>
  <inkml:trace contextRef="#ctx0" brushRef="#br0" timeOffset="28580.09">21820 7379 1405 0,'0'0'365'16,"0"0"-68"-16,0 0 0 15,0 0-40-15,0 0-75 16,0 0-37-16,-18-38-30 0,18 38-9 16,0 0-2-1,0 0-16-15,0 0-37 0,0 0-36 16,0 0-15-16,21 1-23 16,12 16 15-16,11 5 8 15,12 6 6-15,0 6-6 16,-8 6 0-16,-9 5 0 15,-15-1-7-15,-13 0 6 16,-11-3 2-16,0-2-1 16,-27-7 0-16,-17-3-1 15,-19-4-11-15,-12-7-3 16,-12-7 4-16,-3-4 1 16,3-3-1-16,10-4 3 15,15 0 7-15,14 0-1 16,22 0 2-16,17-2 0 0,9-2-1 15,2-1 1 1,33 0-13-16,37 3-4 0,44 2 13 16,45 12 4-16,9 26 12 15,-24 5-5-15,-44-2-7 16,-48-8 0-16,-17-1 0 16,-6 8-1-16,-6 3-9 15,-11 7-7-15,-14 0 4 16,-16-3 13-16,-26-2 0 15,-18-5 12-15,-14-8-2 16,-9-4 1-16,-3-7-4 16,3-10 10-16,10-8-7 15,11-3-1-15,10 0-9 16,14-6-42-16,6-33-178 16,11 0-388-16,6-7-1017 0</inkml:trace>
  <inkml:trace contextRef="#ctx0" brushRef="#br0" timeOffset="29200.25">19019 6880 1512 0,'0'0'376'16,"0"0"-269"-16,0 0-100 15,0 0 43-15,0 0 71 16,7 146 37-16,-7-68-8 15,0 12-43-15,0 2-24 0,0 0-35 16,-4-3-23-16,-10-3-14 16,-1-6-4-16,1-6-7 15,1-9-3-15,4-10-79 16,2-15-82-16,2-26-102 16,5-14-288-16,0-3-190 0</inkml:trace>
  <inkml:trace contextRef="#ctx0" brushRef="#br0" timeOffset="29450.71">18950 6840 182 0,'0'0'1402'0,"0"0"-1195"15,0 0-165-15,0 0 48 16,0 0 74-16,118 0 105 16,14-11-38-16,50-7-95 15,19 4-68-15,-5 14-42 16,-20 0-26-16,-37 26-149 16,-37-3-402-16,-27-6-260 0</inkml:trace>
  <inkml:trace contextRef="#ctx0" brushRef="#br0" timeOffset="29913.51">21867 6846 1579 0,'0'0'527'0,"0"0"-274"16,0 0-2-16,0 0-65 15,176-8-105-15,-20 8-1 16,0 0-2-16,-27 0 7 16,-46 4-14-16,-39 0-25 15,-6 0-16-15,-4 0-19 16,-7 1-4-16,-15-3-7 16,-7 6-8-16,-5 7-6 15,0 10 4-15,0 12 9 16,0 16 1-16,0 14 9 15,0 14 0-15,0 7-7 16,0 6-2-16,18 16-45 16,24 17-93-16,16 11-158 15,-4-24-303-15,-10-29-1186 0</inkml:trace>
  <inkml:trace contextRef="#ctx0" brushRef="#br0" timeOffset="31121.85">18415 9222 1347 0,'0'0'391'16,"0"0"-170"-16,0 0 40 15,0 0 11-15,0 0-106 0,0 0-94 16,0 0-24 0,126-22 32-16,-40 14-14 0,3 0-39 15,-11 0-18-15,-16 1-9 16,-14 6-112-16,-33 1-161 15,-10 0-343-15,-5 0-302 0</inkml:trace>
  <inkml:trace contextRef="#ctx0" brushRef="#br0" timeOffset="31271.35">18366 9432 1622 0,'0'0'555'15,"0"0"-438"-15,0 0 80 0,0 0 38 16,0 0-117-1,120-6-85-15,-45 2-25 0,25 4-8 16,43 0-123-16,-21 0-206 16,-9 3-326-16</inkml:trace>
  <inkml:trace contextRef="#ctx0" brushRef="#br0" timeOffset="31746.68">21201 9168 1400 0,'0'0'507'0,"0"0"-292"15,0 0 47-15,0 0-32 16,0 0-109-16,0 0-42 15,0 0-15-15,-57 38 35 16,9 0 68-16,-19 12-27 16,-16 7-49-16,-12 9-40 15,-5-1-26-15,2 0-16 16,4-3 0-16,11-6-7 16,15-8-1-16,14-8 1 15,16-12-1-15,18-9-1 16,11-9 1-16,9-8-1 15,0-2 17-15,23 0 23 16,43-6-5-16,57-19 25 16,64 0-2-16,29 0-25 0,5 9-18 15,-28 13-14-15,-64 3 7 16,-40 0-2-16,-37 0-6 16,-23 0-63-16,-4 0-44 15,-6 1-43-15,-1-1-77 16,-9 0-43-16,-9-18-25 15,-6-9-338-15,-17-10-920 0</inkml:trace>
  <inkml:trace contextRef="#ctx0" brushRef="#br0" timeOffset="31963.65">21314 9240 1588 0,'0'0'524'0,"0"0"-304"16,0 0 42-16,0 0-97 15,0 0-57-15,-85 204 87 16,45-61-43-16,-5 13-59 16,5-3-38-16,9-17-28 15,14-34-20-15,5-19-2 16,6-24-5-16,1-6-70 16,1-3-104-16,-2 6-91 15,-1-12-220-15,4-20-311 0</inkml:trace>
  <inkml:trace contextRef="#ctx0" brushRef="#br0" timeOffset="86390.27">10352 13349 1774 0,'0'0'305'0,"0"0"-215"16,0 0 157-16,-113-37 41 15,93 37-155-15,1 19-75 16,2 19-35-16,-1 15 5 0,2 8 2 16,5 5-10-16,7 0-13 15,4-1 1-15,0-6-7 16,22-8 0-16,5-8 1 16,6-10-1-16,7-13 8 15,7-12 2-15,4-8 6 16,7-8 12-16,2-24 14 15,-2-14-10-15,-2-10-12 16,-14-9-9-16,-11-7-1 16,-19-4 1-16,-12 1-3 15,-12 4 1-15,-27 12 23 16,-17 16 11-16,-9 17-15 16,-4 15 3-16,-1 11-16 15,11 3-11-15,10 17-5 0,11 0 0 16,16-1-1-16,9 2-40 15,13-1-118-15,8 1-155 16,24-2-315-16,3-11-587 0</inkml:trace>
  <inkml:trace contextRef="#ctx0" brushRef="#br0" timeOffset="87015.65">11114 13465 1542 0,'0'0'347'0,"0"0"-65"16,0 0 12-16,0 0-81 0,0 0-135 16,0 0-43-16,0 0 77 15,147 26 63-15,-24-24-31 16,46-2-32-16,16 0-40 16,2 0-37-16,-4 6-22 15,-11 3-13-15,15-1-5 16,8 3-150-16,0-7-176 15,-53 0-352-15,-39-4-1259 0</inkml:trace>
  <inkml:trace contextRef="#ctx0" brushRef="#br0" timeOffset="88466.17">13982 13298 1298 0,'0'0'396'15,"0"0"-149"-15,0 0-14 16,0 0-12-16,0 0-92 16,0 0-65-16,60-105-17 15,-46 78 25-15,-10 1 35 16,-4 0 1-16,-2 1-9 0,-23 0-32 16,-9 5-25-16,-6 2-14 15,-2 8-16-15,-2 8-4 16,1 2-8-16,5 4 0 15,5 19-6-15,6 8-4 16,5 5 8-16,9 4 1 16,4 1 0-16,9-3 0 15,0-4-7-15,6-6 8 16,19-8 1-16,4-8-1 16,7-8 0-16,3-4 2 15,-1 0 4-15,0-6 3 16,-4-11-8-16,-6-2 7 15,-3-2 1-15,-5 2-8 16,-5-2 8-16,-5 7-3 0,-6 4 0 16,-2 6 17-16,-2 4 17 15,0 0-28-15,-14 22-12 16,-14 19-10-16,-14 13 8 16,-9 16 2-16,-5 13 1 15,-2 0 0-15,9 2 1 16,4-5-1-16,12-8 5 15,4-9-6-15,7-6 6 16,3-13 18-16,4-6 3 16,4-9-9-16,2-7-2 15,4-7-4-15,1-6 0 16,0-4-4-16,2-5-8 16,2 0-6-16,0 0-93 0,0-9-147 15,0-5-374-15,0-5-913 16</inkml:trace>
  <inkml:trace contextRef="#ctx0" brushRef="#br0" timeOffset="91536.48">17160 13349 1724 0,'0'0'280'0,"0"0"-181"16,0 0 28-16,0 0-28 15,-66 115-2-15,60-44 13 16,-5 8-46-16,1-3-32 15,-4 0-20-15,1-9-11 16,-4-9-1-16,-3-1-92 16,-3-3-77-16,6-13-156 0,8-15-320 15</inkml:trace>
  <inkml:trace contextRef="#ctx0" brushRef="#br0" timeOffset="91865.13">17629 13575 502 0,'0'0'1174'0,"0"0"-905"16,0 0-55-16,0 0-40 15,-132 54-46-15,101 3-52 16,10 6-38-16,11 6-21 16,10-7-10-16,20-9 1 15,24-15 2-15,14-19 0 0,5-16 2 16,1-3 0-16,-3-29 2 15,-6-11 7-15,-9-4 26 16,-13-2 23-16,-14 1 2 16,-9 0 1-16,-10 4-17 15,-8 7-14-15,-21 9 4 16,-8 7-4-16,-7 3-11 16,-6 7-14-16,-3 5-17 15,2-1 0-15,1 4-82 16,6 0-138-16,15 9-270 15,9 8-385-15</inkml:trace>
  <inkml:trace contextRef="#ctx0" brushRef="#br0" timeOffset="92364.34">19178 13652 1302 0,'0'0'312'16,"0"0"-70"-16,0 0-31 15,-148-15-44-15,102 24-64 16,3 18-5-16,3 8-7 16,7 4-17-16,10 4-2 15,12 0-23-15,10-6-10 0,1-3-17 16,17-10-9-16,24-11 2 16,11-6 1-16,15-7-16 15,30 0-83-15,-18-9-202 16,-14-3-432-16</inkml:trace>
  <inkml:trace contextRef="#ctx0" brushRef="#br0" timeOffset="92597.33">19427 13884 1503 0,'0'0'318'0,"0"0"-52"16,0 0-27-16,-14-104-38 0,6 90-110 15,-5 4-2-15,-8 10-25 16,-1 0-15-16,-4 10-26 16,-1 10 4-16,2 6 13 15,7 3-18-15,9 4-8 16,7-1-13-16,2 1-1 16,7-6 0-16,24 0-77 15,40-13-105-15,-6-9-154 16,2-5-346-16</inkml:trace>
  <inkml:trace contextRef="#ctx0" brushRef="#br0" timeOffset="93032.64">20107 13266 1469 0,'0'0'358'0,"0"0"-80"16,0 0-118-16,0 0-3 15,-61 115 6-15,41-43-17 16,1 8-32-16,0 6-19 16,2-2-30-16,-1 2-32 15,3-11-17-15,-1-5-10 16,0-11-5-16,5-15 5 16,2-12-6-16,3-14 0 15,4-14-13-15,-2-4 3 0,4-20 10 16,-2-18-24-1,0-11-3-15,-4-5 0 0,-5 7 6 16,-10 4 8-16,-3 15 5 16,-12 13 2-16,-4 15-1 15,-9 0 2-15,-2 27 5 16,2 9 1-16,7 8 5 16,15 2-6-16,13-2 1 15,14-8 0-15,10-9 5 16,28-13-4-16,15-14 10 15,14 0-12-15,8-24-8 16,4-8-99-16,16-17-157 16,-19 10-226-16,-18 2-229 0</inkml:trace>
  <inkml:trace contextRef="#ctx0" brushRef="#br0" timeOffset="93331.72">20092 13904 884 0,'0'0'364'0,"0"0"-177"15,0 0 20-15,0 0 18 16,133 36-63-16,-69-36-65 16,1-7-44-16,-5-16-23 15,-10-3 42-15,-17-2-19 16,-16 0-16-16,-17 0 5 16,-2 6 28-16,-29 10-8 15,-11 6-11-15,-8 6-8 16,-3 6-7-16,0 22 1 15,4 8 9-15,7 6-10 16,13 4-17-16,15 2-13 16,14-3 0-16,0-5-6 0,20-8 2 15,11-8 5-15,9-9-7 16,9-6-34-16,5-7-112 16,24-2-117-16,-14-12-267 15,-8-8-395-15</inkml:trace>
  <inkml:trace contextRef="#ctx0" brushRef="#br0" timeOffset="93697.62">20699 13868 825 0,'0'0'752'0,"0"0"-594"16,0 0 26 0,0 0 30-16,0 0-49 0,0 0-54 15,-29 112-54-15,39-90-33 16,-2-8-8-16,-1-6-1 15,-1-5 4-15,4-3 27 16,1 0 76-16,2-11-25 16,-2-1-49-16,0 1-28 15,-2 4-8-15,-4 7-12 16,-3 0 0-16,-2 11-14 16,1 13 13-16,5-2 1 15,2 1 0-15,3 0 0 16,5-7 1-16,7-7 0 0,1-9 0 15,8 0 14 1,1-13 0-16,-1-19 27 0,0-9-5 16,-3-3-19-1,-2-4-18-15,-5 6-24 0,-6 12-121 16,-12 13-215-16,-4 16-274 16,0 1-843-16</inkml:trace>
  <inkml:trace contextRef="#ctx0" brushRef="#br0" timeOffset="94231.64">21239 13964 1200 0,'0'0'509'0,"0"0"-300"16,0 0 14-16,0 0-29 16,4-108-56-16,-24 99-67 0,-7 8-14 15,-4 1-13 1,-5 10-17-16,-2 14-10 0,5 6-1 15,2 4 9-15,8 0-5 16,10 0-11-16,13-3-8 16,0-9 0-16,18-10 5 15,22-12 7-15,9 0 7 16,11-16 8-16,7-17-11 16,-1-6-8-16,2-9 0 15,-5 3-8-15,-9-1 5 16,-4 6-5-16,-17 8 5 15,-12 12 0-15,-13 9 43 0,-8 11 7 16,0 0-40 0,-6 21-15-16,-15 8 1 0,-3 10 8 15,-4 5-1-15,-5 3-7 16,2-2 7-16,5-1-8 16,4-8 0-16,6-8 0 15,5-7 0-15,2-8-1 16,7-8 1-16,0-5 1 15,2 0 21-15,0-18-3 16,6-9-13-16,14-4-7 16,9-10 0-16,4 1-1 15,4 6 1-15,-2 6 0 16,-1 11-1-16,-5 6-8 16,0 9 1-16,-3 2-24 15,0 0-76-15,22 10-121 0,-11 4-279 16,1-4-293-16</inkml:trace>
  <inkml:trace contextRef="#ctx0" brushRef="#br0" timeOffset="94731.06">22426 13284 1119 0,'0'0'371'16,"0"0"-75"-16,0 0-1 0,0 0-30 15,0 0-120-15,0 0-77 16,0 0 90-16,-89 149 10 16,63-73-25-16,-3 6-47 15,0 3-45-15,0-3-21 16,0-4-20-16,4-6-2 15,2-9-8-15,5-13 0 16,5-10 1-16,4-17 1 16,3-6-1-16,4-16-1 15,-2-1 1-15,0-1-2 16,2-28-16-16,-2-9-34 16,0-10-4-16,-5-5-8 0,-3 0 9 15,-3 9 20-15,-10 10 20 16,-6 18 1-1,-9 13 1-15,-7 3 1 0,1 13 4 16,1 17 6-16,7 8-6 16,9 2 6-16,10 0 0 15,9-4 1-15,10-4-1 16,0-7 1-16,14-10 7 16,19-5-7-16,14-10-16 15,42-1-126-15,-11-17-230 16,-2-4-645-16</inkml:trace>
  <inkml:trace contextRef="#ctx0" brushRef="#br0" timeOffset="95194.02">22727 13605 1408 0,'0'0'355'15,"0"0"-110"-15,0 0-76 16,0 0-63-16,-145 18-50 0,101 12-10 15,5 3 2-15,11-1 1 16,10-3-21-16,11 0-9 16,7-8-4-16,0 0 16 15,18 0 30-15,8-6 12 16,9 3-4-16,-2 0-23 16,0 0-22-16,-6 2-13 15,-5-2-4-15,-8 0-6 16,-6-2 0-16,-8-2 0 15,0-1 7-15,0-4 14 16,-4-3 29-16,-12-1 15 16,-1-5-16-16,-4 0-23 15,-1 0-14-15,-4 0-13 16,-1-3-112-16,-14-5-140 16,6 3-290-16,3-4-530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7:01:25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20117 13084 1347 0,'0'0'312'0,"0"0"-192"16,0 0 12-16,0 0 107 0,0 0-49 15,0 0-87-15,-13-1-54 16,38-4 7-16,13 1 65 15,8-2 5-15,14 0-12 16,10 2-21-16,8 2-16 16,8 2-15-16,29 0 1 15,24 0-5-15,42 10-4 16,15 0-8-16,-2-2-8 16,-11 2-1-16,-16-2-13 15,3 2-9-15,-2 2-7 16,-5 0-1-16,-12 0-6 15,-35 0 1-15,-26-4-1 0,-30-2 1 16,-14-2-2 0,1 1 2-16,-5-2-1 0,-1 1 5 15,-14 0-5-15,-10 0 0 16,-6-2 0-16,1 1 0 16,-6-3 0-16,1 0-1 15,-3 1 1-15,-4-1-1 16,0 0 0-16,0 3-2 15,0-3-5-15,0 0-19 16,0 1-73-16,-17 5-112 16,-28 1-113-16,3-1-250 15,-2-5-389-15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7:01:52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 13146 662 0,'0'0'105'16,"0"0"-105"-16,0 0-39 15,0 0 24-15,0 0 14 16,0 0 1-16,-125 2-1 16,100-2-1-16,-4 0-51 0,-6 0 35 15,-3 0 0-15,-3 0 10 16,-1 0 8-16,-2-4 0 16,-1-1 32-16,1-4 0 15,1 1 14-15,8-4 7 16,6-1 2-16,7 0 46 15,8-1 14-15,8 4 15 16,6 6-27-16,0 4-77 16,8 0-25-16,22 0 26 15,17 12 57-15,13 4 42 16,29 0-5-16,38-4 16 16,46-6 1-16,28-4-17 0,15-2-10 15,-4 0 8 1,-10 0-21-16,6 0-16 0,8 0-14 15,8-2-1-15,8-2-18 16,12 0-3-16,5 2-4 16,7 2-16-16,5 0 2 15,-7 8-9-15,-5 15 4 16,-8 2 1-16,0 9 4 16,-1 2 11-16,7 5 6 15,16 0-6-15,20 0 1 16,23-3 11-16,30-4-17 15,21 1 2-15,15-6-6 16,4 1-12-16,-10 5-7 16,-10 3 1-16,-20 6 6 15,-10 7-2-15,-8 2 1 16,-10 0 16-16,-1 2 1 0,-6-3-3 16,-4-2-4-16,1 0-7 15,-4-2-8-15,-13 1 9 16,-16-5-11-16,-17-2-1 15,-26 0-9-15,-15-6 0 16,-13-4 0-16,-9-10 0 16,-6-4 0-16,-8-6 0 15,-13-9 1-15,-11-3 5 16,-31 0-6-16,-26-5 1 16,-26-5-1-16,-13-2-1 15,2 2-13-15,-3-6-1 16,-2 0 2-16,-17-1-11 0,-10 3 1 15,-8 1 7-15,-8-1-1 16,-3 5-5-16,0-2-14 16,-2 5-1-16,0-2-1 15,3 0 7-15,-3 2 5 16,0 0 13-16,0 1 11 16,0 3-16-16,0-1 2 15,-12 1 5-15,-1 2 11 16,-5 0 1-16,-6 6 12 15,-3 18 1-15,-4 12 14 16,-3 18-4-16,-4 28 6 16,-4 39 15-16,-4 51-3 0,-4 29-3 15,1 9 7-15,-2 1-11 16,6-14 10-16,1 3-5 16,11 14 1-16,8 9 5 15,9 10-10-15,14-5-15 16,2-1 15-16,9-8-16 15,15 5-4-15,5 7 10 16,0 7 7-16,0-3-3 16,-2-21-23-16,2-15-6 15,0-19 0-15,2-10 7 16,-6-26-2-16,-17-41-6 16,-8-41-32-16,-24-35-76 15,-20-21-76-15,-10-6-99 16,-42 0-88-16,19 0-385 15,-1 0-987-15</inkml:trace>
  <inkml:trace contextRef="#ctx0" brushRef="#br0" timeOffset="3315.69">1280 13669 1307 0,'0'0'235'0,"0"0"-114"15,0 0-2-15,0 0-8 16,0 0-42-16,0 0-50 16,-12-28-18-16,12 28-1 15,0 0 1-15,0 0 23 16,0 18 15-16,7 20 33 16,2 35 43-16,-9 41-1 15,0 30-38-15,0-3-20 16,-12-27-11-16,6-38-23 15,2-21-10-15,-1-1-11 16,1 4 0-16,-3 0-1 16,2-9-20-16,1-18-62 15,2-9-71-15,-3-22-118 0,3-14-203 16,0-19-824-16</inkml:trace>
  <inkml:trace contextRef="#ctx0" brushRef="#br0" timeOffset="3782.78">1453 13720 1403 0,'0'0'478'0,"0"0"-448"16,0 0-23-16,0 0 105 16,0 0 28-16,103 106-47 0,-79-64-42 15,-6-2 5-15,-9-2-12 16,-7-6-4-16,-2-2 14 15,-7-5 17-15,-17-3 8 16,-5-6-3-16,-7-4-19 16,5-6-23-16,2-2-1 15,12-4-7-15,5 0-9 16,10 0 3-16,2 0-2 16,0 0-18-16,0-4-12 15,14 2-21-15,13 2 1 16,12 0 32-16,11 0 0 15,7 6 6-15,1 15 3 0,-7 6-9 16,-6 4 0 0,-14 6 1-16,-13 3 7 15,-14-2-8-15,-4 0 7 0,-15-2 5 16,-26-1 5-16,-7-8 1 16,-12-1 6-16,-5-7 0 15,3-5-5-15,6-6-2 16,7-5-7-16,13-3-4 15,8 0-6-15,14 0-4 16,10-9-83-16,6-22-146 16,22 0-313-16,3-4-338 0</inkml:trace>
  <inkml:trace contextRef="#ctx0" brushRef="#br0" timeOffset="4216.51">2236 13866 1549 0,'0'0'496'16,"0"0"-318"-16,0 0-12 0,0 0 63 15,0 0-92 1,-114-26-76-16,92 26-43 0,-4 10-17 16,-3 12 8-16,-4 10-1 15,-2 3 4-15,1 9-5 16,5 3 1-16,8 3 1 15,9 1-7-15,10-4 6 16,2-3 1-16,20-5-8 16,20-9-1-16,16-6-8 15,31-16 8-15,33-8-73 16,34-18-91-16,6-26-167 16,-37 4-140-16,-36 4-339 0</inkml:trace>
  <inkml:trace contextRef="#ctx0" brushRef="#br0" timeOffset="4450.63">2705 13783 1573 0,'0'0'392'0,"0"0"-260"15,0 0-57-15,0 0 115 16,-24 156 5-16,17-83-70 15,3 12-40-15,0 1-28 16,-1 0-23-16,-6-3-17 16,0-5-8-16,-5-5-9 0,-3-6 0 15,2-10-14-15,4-10-95 16,1-13-132-16,6-15-129 16,4-19-424-16</inkml:trace>
  <inkml:trace contextRef="#ctx0" brushRef="#br0" timeOffset="4798.81">2716 13806 1430 0,'0'0'475'0,"0"0"-301"16,0 0-2-16,0 0 57 15,123-36-97-15,-59 55-17 16,6 16-18-16,-3 11-26 15,-7 11 7-15,-14 6-16 0,-12 4-30 16,-18 0-17-16,-12 0 3 16,-4 0 11-16,-15-9 10 15,-16 3 27-15,-12-8-5 16,-11-3-32-16,-3-6-3 16,-9-4 10-16,2-7-9 15,-1-6-4-15,5-10-5 16,7-6-3-16,6-7-5 15,5-4-1-15,9 0-9 16,6-4-4-16,9-8-94 16,9-8-131-16,7 2-247 15,2 2-435-15</inkml:trace>
  <inkml:trace contextRef="#ctx0" brushRef="#br0" timeOffset="5607.69">4112 14249 894 0,'0'0'126'15,"0"0"-93"-15,0 0-20 16,0 0 66-16,0 0-2 16,0 0-67-16,-39-10-10 15,39 10-1-15,-9 0-19 0,-1 0-60 16,-6 0-206-16</inkml:trace>
  <inkml:trace contextRef="#ctx0" brushRef="#br0" timeOffset="5831.8">3935 14536 1228 0,'0'0'296'0,"0"0"-208"15,0 0 94-15,0 0 14 16,0 0-96-16,0 0-65 16,0 0-26-16,34 0-8 15,-28 0 7-15,1 0-8 0,2 0 0 16,0 7-12-16,7 14-87 16,-3-1-110-16,-7-4-162 15</inkml:trace>
  <inkml:trace contextRef="#ctx0" brushRef="#br0" timeOffset="7649.24">5558 14171 1317 0,'0'0'334'0,"0"0"-99"16,0 0-154-16,0 0 117 15,124-20 24-15,-82 20-84 16,-6 13-71-16,-9 10-30 16,-11 9-15-16,-12 2 4 0,-4 0 5 15,-2 0-1 1,-23 0 0-16,-12-10-7 0,-6-6-3 15,-1-6-4-15,1-7-2 16,9-5 1-16,11 0 9 16,9 0 11-16,7-6 18 15,7 1 1-15,0 1-39 16,17 2-15-16,20 2-15 16,14 0 14-16,7 6 1 15,2 17 1-15,-4 6-1 16,-14 9 0-16,-13-1-1 15,-15 3-6-15,-14 0 6 16,0 0 1-16,-37-6 1 16,-11-2 13-16,-17-4-2 15,-9-6-2-15,-3-8-4 0,2-5 9 16,7-9 28-16,7 0-7 16,13 0-6-16,12-5-13 15,12-2-5-15,10 1 1 16,10-3-13-16,4 5 0 15,0 3-96-15,20 1-136 16,42-5-94-16,-2 5-173 16,1-8-295-16</inkml:trace>
  <inkml:trace contextRef="#ctx0" brushRef="#br0" timeOffset="8001.93">6313 14604 1420 0,'0'0'483'0,"0"0"-262"16,0 0-19 0,0 0 28-16,0 0-116 0,0 0-70 15,138-13 68-15,-17 13-12 16,29 0-16-16,-5 0-41 16,-31 0-22-16,-34 0-12 15,-29 0-9-15,-1 0-81 16,-6 0-114-16,-11 0-181 15,-18-8-296-15,-15-5-746 0</inkml:trace>
  <inkml:trace contextRef="#ctx0" brushRef="#br0" timeOffset="8259.24">7048 14408 1521 0,'0'0'497'0,"0"0"-358"16,0 0 77-1,0 0 9-15,135-6-81 0,-89 36-44 16,-7 10-19-16,-7 4-18 16,-12 10-6-16,-14-4-8 15,-6 4 5-15,0-1 9 16,-22-8-12-16,-9-2-3 16,-3-7 4-16,-5-13-22 15,1-6-8-15,5-9-22 16,1-2-3-16,12-6-110 15,13 0-137-15,5 0-256 16,2 0-274-16</inkml:trace>
  <inkml:trace contextRef="#ctx0" brushRef="#br0" timeOffset="8631.6">7991 14614 1512 0,'0'0'573'16,"0"0"-387"-16,-116-38 50 16,78 38 22-16,10 0-148 15,7 28-83-15,2 14-26 16,6 12-1-16,9 3 0 16,4 1-6-16,2-5 5 15,21-8-8-15,9-9 0 0,13-14-7 16,9-14 8-16,6-8 8 15,0-13 15-15,-2-18-4 16,-9-9 2-16,-14-3 2 16,-12-2 46-16,-19-1 32 15,-4-1 12-15,-15 7-27 16,-18 7-29-16,-10 10-20 16,-6 11-18-16,2 8-11 15,3 4-1-15,6 0-49 16,12 18-102-16,14 1-120 15,14 4-114-15,22-6-323 16,8-6-759-16</inkml:trace>
  <inkml:trace contextRef="#ctx0" brushRef="#br0" timeOffset="9849.71">8889 14941 532 0,'0'0'538'0,"0"0"-337"16,0 0-18-16,0 0 71 0,21-111-49 15,-21 83-50 1,0-3-28-16,-2-4 1 0,-20-3-28 16,-7 2-32-16,-6 7 3 15,-8 2-13-15,-1 12-19 16,-1 10-16-16,1 5-7 16,-2 5-7-16,7 24-9 15,3 5-1-15,7 8-1 16,11 5-4-16,11 0 5 15,7 0-7-15,0-5 7 16,19-5 1-16,10-8 19 16,5-12 9-16,9-7 14 15,7-10-9-15,1 0-11 16,4-10-4-16,3-13-4 16,0-3-14-16,0 0-109 0,7-10-162 15,-12 9-284 1,-15-3-402-16</inkml:trace>
  <inkml:trace contextRef="#ctx0" brushRef="#br0" timeOffset="10067.01">9261 14552 1465 0,'0'0'553'15,"0"0"-298"-15,0 0-37 16,0 0-58-16,0 0-99 15,0 0 42-15,-7 132-25 16,2-68-35-16,-4 4-20 0,1 3-14 16,-6-9-9-16,1-2-17 15,2-8-116-15,3-5-102 16,4-14-143-16,4-11-516 16</inkml:trace>
  <inkml:trace contextRef="#ctx0" brushRef="#br0" timeOffset="10263.77">9934 14591 740 0,'0'0'1187'16,"0"0"-722"-16,0 0-257 16,0 0-120-16,0 0 40 15,-68 203-27-15,55-96-51 0,4-9-34 16,9-10-16-16,0-23-49 15,0 26-165-15,0-8-174 16,0-19-730-16</inkml:trace>
  <inkml:trace contextRef="#ctx0" brushRef="#br0" timeOffset="10948.44">5889 15718 1272 0,'0'0'641'16,"0"0"-428"-16,0 0 100 15,0 0-6-15,0 0-154 16,-156 48-96-16,69 1-39 0,-9 5-16 16,3 0 8-1,11-1 1-15,17-7-5 16,20-14 0-16,18-7-5 0,17-12 1 16,8-3-2-16,2-6 8 15,15 2 2-15,28 2 26 16,34 1 12-16,52-4 3 15,43 7-8-15,-7-2-23 16,-31 2-7-16,-48 1-13 16,-37 6-25-16,3-1-109 15,-9 8-118-15,-6 1-110 16,-17-8-230-16,-18-11-280 0</inkml:trace>
  <inkml:trace contextRef="#ctx0" brushRef="#br0" timeOffset="11133.13">5985 15877 781 0,'0'0'831'0,"0"0"-559"15,0 0-97-15,0 0-97 16,0 0-20-16,-15 109 85 16,15-39-54-16,0 11-49 15,0 8-20-15,0 2-11 16,0 1-9-16,0-10-41 15,8 6-116-15,6-25-144 16,3-24-441-16</inkml:trace>
  <inkml:trace contextRef="#ctx0" brushRef="#br0" timeOffset="11388.71">6694 16012 1124 0,'0'0'503'0,"0"0"-375"15,0 0-11-15,0 0 75 16,0 0-152-16,0 0 3 16,0 0 45-16,182 31 16 15,-81-26-18-15,1-1-51 16,-11-4-22-16,-13 2-13 15,-16 0-105-15,-10-2-56 16,-17 0-140-16,-14 0-279 0</inkml:trace>
  <inkml:trace contextRef="#ctx0" brushRef="#br0" timeOffset="11680.76">7220 15804 1370 0,'0'0'590'0,"0"0"-374"16,0 0 5-16,0 0-39 16,0 0-95-16,0 0-4 15,160 15-8-15,-104 14-1 16,-5 4-17-16,-8 5-4 0,-14 2-16 16,-12 0-6-16,-11 4-5 15,-6-3 5-15,-6 4 7 16,-24-6 19-16,-7 1-14 15,-7 0-16-15,-5-8-13 16,-1-6-14-16,2-3-50 16,7-1-106-16,10 1-180 15,11-4-327-15,16-7-1078 0</inkml:trace>
  <inkml:trace contextRef="#ctx0" brushRef="#br0" timeOffset="12147.74">8416 15931 1523 0,'0'0'481'0,"0"0"-293"15,0 0 36-15,0 0 14 16,-129 23-120-16,102 16-86 16,2 20-15-16,8 9-5 15,12 6-5-15,5 3 2 0,11-10-2 16,20-8-7-16,9-15-7 15,5-18 7-15,5-20 1 16,2-6 11-16,4-28 9 16,2-16-8-16,-6-10 1 15,-8-9-2-15,-17 5 10 16,-16-4 43-16,-11 8 17 16,-11 6-13-16,-27 8-14 15,-13 8-26-15,-10 15-28 16,-7 12-1-16,-1 5-10 15,9 0-106-15,10 18-113 16,30 8-112-16,18-4-237 0,2-8-359 0</inkml:trace>
  <inkml:trace contextRef="#ctx0" brushRef="#br0" timeOffset="12386.95">8982 15873 694 0,'0'0'1270'16,"0"0"-936"-16,0 0-72 16,0 0-93-16,0 0-117 15,0 0-6-15,-43 161 38 16,37-81-44-16,4 10-22 16,2-1-12-16,0 1 2 0,0-6-7 15,0-8 8-15,0-13-9 16,0-6-102-16,0-16-68 15,8-18-98-15,8-10-200 16,1-13-331-16</inkml:trace>
  <inkml:trace contextRef="#ctx0" brushRef="#br0" timeOffset="12713.34">9300 16022 1468 0,'0'0'610'16,"0"0"-430"-16,0 0-40 0,-147 15 23 16,118 35-102-1,14 15-39-15,13 13-10 0,2 4-10 16,17-3 5-16,14-11 2 16,4-21-8-16,-6-18-1 15,-1-16 1-15,-2-13 19 16,1-31 124-16,2-18-17 15,-2-10-32-15,0-7-32 16,-7-4-25-16,-4 5-17 16,-12 7-12-16,-4 14-9 15,0 17-15-15,-9 10-72 16,-11 13-93-16,1 4-111 16,2 12-237-16,9 5-389 0</inkml:trace>
  <inkml:trace contextRef="#ctx0" brushRef="#br0" timeOffset="13046.52">9965 16356 1273 0,'0'0'589'16,"0"0"-362"-16,21-112-36 15,-13 68 1-15,-4 0-101 16,-4 8-42-16,0 0 23 15,-14 14 1-15,-5 3 10 0,-8 13-13 16,-4 6-40 0,0 6-19-16,-3 25-2 0,5 7-9 15,7 10-1-15,9 10 0 16,7-3 1-16,6-4-2 16,6-7 2-16,13-11 0 15,6-11 2-15,4-16 5 16,4-6 13-16,3-11 5 15,-1-20-1-15,2-4-9 16,-6 0-6-16,-5-2-9 16,1-7-69-16,-9 8-200 15,-5 4-384-15</inkml:trace>
  <inkml:trace contextRef="#ctx0" brushRef="#br0" timeOffset="35160.83">6103 10656 1054 0,'0'0'313'0,"0"0"-79"16,0 0-62-16,0 0 27 0,0 0-29 16,-36-12-13-1,36 10-39-15,0 2-20 0,0 0-17 16,0 0 5-1,0 0 4-15,0 0-7 0,0 0-14 16,3 0-24-16,19 0-12 16,11 0 1-16,12-2 0 15,4-1-16-15,3-1-10 16,-6 3-7-16,-3 1 0 16,-10 0 0-16,-6 0 1 15,-5-3-2-15,-8 2-25 16,-6-1-52-16,-4 2-62 15,-4 0-37-15,0 0-48 16,-37 0-63-16,-5 0-368 16,-3 6-256-16</inkml:trace>
  <inkml:trace contextRef="#ctx0" brushRef="#br0" timeOffset="35334.56">6072 10680 801 0,'0'0'387'0,"0"0"-97"16,0 0-76-16,0 0-11 15,0 0-81-15,0 0-44 16,0 0 99-16,45 10 61 16,-18-10-52-16,4 0-77 15,-2 0-53-15,2 0-34 16,0 0-10-16,3 0-12 16,16 4-80-16,-5 1-157 15,-9-4-409-15</inkml:trace>
  <inkml:trace contextRef="#ctx0" brushRef="#br0" timeOffset="36258.17">10457 10744 713 0,'0'0'282'0,"0"0"-48"15,0 0-34-15,0 0 7 0,0 0-39 16,0 0-25-1,-20-8-35-15,20 8-27 0,0 0-33 16,0 0-31-16,18 0-6 16,6 0 34-16,7 0 13 15,8 4-16-15,3 2-16 16,-1-2-14-16,2-1-6 16,-3-3-3-16,-4 0-3 15,-9 0-98-15,-23 0-98 16,-4-4-129-16,-4-7-452 0</inkml:trace>
  <inkml:trace contextRef="#ctx0" brushRef="#br0" timeOffset="36424.12">10352 10824 983 0,'0'0'719'0,"0"0"-461"0,0 0-103 16,0 0 52-16,0 0-54 15,165-42-88-15,-110 36-41 16,-1 6-24-16,-5 0-27 16,-4 0-170-16,-12 11-196 15,-17-4-1027-15</inkml:trace>
  <inkml:trace contextRef="#ctx0" brushRef="#br0" timeOffset="44427.27">16747 10796 1490 0,'0'0'261'15,"0"0"-106"-15,0 0-30 16,0 0 9-16,0 0-91 0,-81 129 13 16,70-53-16-1,5 7-16-15,6 1-9 0,0-11-14 16,11-11 5-16,12-18 1 15,7-13 8-15,2-15 13 16,3-16 40-16,7-2 63 16,4-31 5-16,6-12-50 15,0-20-42-15,-10-12-22 16,-8-6-7-16,-17-5-6 16,-15 8-8-16,-2 13 10 15,-19 19-5-15,-15 18 4 16,-5 16-4-16,2 12-6 15,-3 2 0-15,7 2 0 16,4 14-36-16,6 0-127 0,19 10-103 16,4-6-211-16,0-4-309 0</inkml:trace>
  <inkml:trace contextRef="#ctx0" brushRef="#br0" timeOffset="44922.01">17362 10810 1476 0,'0'0'476'0,"0"0"-318"16,0 0-7-16,0 0-22 16,0 0-51-16,-116 124 11 15,93-59-29-15,6 5-5 16,3-2-16-16,12-4-23 15,2-9-5-15,16-14-10 16,19-13 5-16,18-14 11 16,13-14 11-16,7-10 9 0,7-27 33 15,-7-18-13-15,-8-11-15 16,-20-12-6-16,-23-8-6 16,-21 0-17-16,-2 9-1 15,-37 17-4-15,-10 19-7 16,-8 18 0-16,-4 12-1 15,6 11 0-15,8 3-2 16,7 19-90-16,17 12-137 16,15 26-100-16,7-7-189 15,0-3-345-15</inkml:trace>
  <inkml:trace contextRef="#ctx0" brushRef="#br0" timeOffset="45688.82">17179 11712 1447 0,'0'0'384'0,"0"0"-89"16,0 0-1-16,0 0-42 16,0 0-157-16,0 0-87 15,-6 109-8-15,10 32 76 16,0 19 9-16,-2-4-43 15,-2-20-20-15,0-35-10 16,0-21-4-16,0-17-8 16,-2-10-38-16,-2 7-168 15,-10 15-144-15,3-12-259 16,0-19-336-16</inkml:trace>
  <inkml:trace contextRef="#ctx0" brushRef="#br0" timeOffset="45946.18">16932 12697 217 0,'0'0'1223'15,"0"0"-984"-15,0 0-178 16,0 0 114-16,0 0 3 16,24 135-66-16,-2-89-21 15,3-6-9-15,-5-5-7 16,1-10-5-16,-9-9 9 15,-1-8 8-15,1-8 20 16,5 0 29-16,10-22 15 16,10-12-88-16,9-6-47 15,4-5-16-15,4 2-116 16,22-6-164-16,-11 15-286 16,-17 10-441-16</inkml:trace>
  <inkml:trace contextRef="#ctx0" brushRef="#br0" timeOffset="46388.75">16868 13889 1393 0,'0'0'574'0,"0"0"-393"16,0 0 46-16,0 0-56 15,0 0-123-15,0 0-11 16,-84 145 12-16,69-72-12 16,6 5-14-16,9 1-13 15,0-6 2-15,31-8-12 16,14-14 0-16,17-15 0 15,14-19 12-15,9-17 1 16,2-9 4-16,-2-30 5 16,-12-22 4-16,-11-25-4 15,-24 0 5-15,-26-4-9 16,-12 6-17-16,-48 23 10 0,-35 7-4 16,-5 22-7-16,-11 19-1 15,-3 13-1-15,24 0-25 16,0 0-113-16,16 0-135 15,22-2-333-15,15-21-1139 0</inkml:trace>
  <inkml:trace contextRef="#ctx0" brushRef="#br0" timeOffset="47609.68">19302 10684 1403 0,'0'0'336'16,"0"0"-82"-16,0 0-19 15,0 0-66-15,0 0-126 16,0 0-27-16,-82 106 18 16,71-46 20-16,4 4-2 15,7 3-17-15,0-7-17 16,3-8-10-16,16-10 1 16,10-12-2-16,2-13 5 15,5-14 3-15,4-3 16 0,0-23 57 16,0-18-28-16,-7-13-20 15,-12-9 1-15,-15-2-10 16,-6 0 4-16,-6 7-17 16,-19 12 1-16,-4 10-4 15,2 9-9-15,1 10-6 16,4 7-1-16,1 10-30 16,8 0-128-16,5 4-106 15,8 24-109-15,8-2-210 16,12-7-239-16</inkml:trace>
  <inkml:trace contextRef="#ctx0" brushRef="#br0" timeOffset="47834.57">19997 10563 1425 0,'0'0'399'0,"0"0"-165"15,0 0-32-15,0 0-95 16,0 0-9-16,-19 133 12 16,19-39-22-16,0-2-26 15,0 7-38-15,2-4-6 16,-2-16-7-16,0 5-11 16,0 14-110-16,0-19-202 15,0-17-330-15</inkml:trace>
  <inkml:trace contextRef="#ctx0" brushRef="#br0" timeOffset="48454.88">19683 11466 1258 0,'0'0'492'15,"0"0"-304"-15,0 0-22 16,0 0-64-16,-9 165-2 15,3-12 54-15,-1 22-61 16,-2-2-41-16,0-21-33 16,3-28-18-16,4-5 16 15,2-21-17-15,0-22-10 0,0-18-71 16,-3 15-124 0,-4-14-122-16,1-6-390 0</inkml:trace>
  <inkml:trace contextRef="#ctx0" brushRef="#br0" timeOffset="48737.69">19407 12647 918 0,'0'0'784'0,"0"0"-566"15,0 0-76-15,0 0-87 16,0 0 60-16,37 114 11 0,-2-56-48 15,2 1-47 1,1-5-13-16,0-6 48 0,-3-10 18 16,-4-12-28-16,-2-14-4 15,3-12 30-15,4-16 55 16,8-30-46-16,16-32-53 16,-4-2-21-16,2-3-17 15,-7 7-139-15,-24 30-158 16,-9 10-380-16,-14 22-1050 0</inkml:trace>
  <inkml:trace contextRef="#ctx0" brushRef="#br0" timeOffset="49097.05">19761 13741 1257 0,'0'0'648'0,"0"0"-490"15,0 0-17-15,0 0 49 0,-11 105 6 16,13-37-71 0,7 11-46-16,-4 6-42 0,-3 2-22 15,-2-5-6-15,0-8 2 16,0-9-11-16,-5-10 0 16,-6-7-35-16,-13-3-98 15,4-9-160-15,-1-15-408 0</inkml:trace>
  <inkml:trace contextRef="#ctx0" brushRef="#br0" timeOffset="49856.18">21838 10656 1290 0,'0'0'343'0,"0"0"-104"15,0 0 15-15,0 0-84 16,0 0-112-16,0 0 65 0,-23 151 6 16,31-74-28-1,0 6-44-15,1-3-23 0,-5-6-17 16,1-8-5-16,-2-8-12 16,-1-11-42-16,2-10-101 15,7-10-154-15,3-14-311 16,-1-9-829-16</inkml:trace>
  <inkml:trace contextRef="#ctx0" brushRef="#br0" timeOffset="50034.66">22453 10597 1515 0,'0'0'476'16,"0"0"-398"-16,0 0-42 0,-29 104 71 15,29-16-59 1,0 27-30-16,-3 36-18 0,-7 9-102 16,-4-36-210-16,-4-26-232 0</inkml:trace>
  <inkml:trace contextRef="#ctx0" brushRef="#br0" timeOffset="50422.98">21902 11584 1360 0,'0'0'395'16,"0"0"-197"-16,0 0-43 15,0 0-65-15,21 106 74 16,3 2 13-16,1 35-55 16,-8 16-10-16,-8-6-15 15,-7-10-16-15,-2-14-15 16,0-1-32-16,0-8-18 0,3-17-2 15,1-23-14-15,1-20-12 16,-1-6-82-16,0 6-86 16,-1 14-73-16,-1-9-111 15,-2-23-366-15</inkml:trace>
  <inkml:trace contextRef="#ctx0" brushRef="#br0" timeOffset="50721.85">21809 13036 1677 0,'0'0'492'16,"0"0"-316"-16,0 0 60 0,0 0-114 16,0 0-104-16,0 0-17 15,37 114 1-15,-14-53-1 16,-1 0 0-16,1-5 5 15,1-6-5-15,0-13 1 16,9-21 20-16,11-16 35 16,27-32 56-16,31-55 11 15,-1-7-50-15,-10 3-47 16,-18 8-27-16,-31 29-54 16,-8-2-161-16,-8 9-248 15,-21 19-331-15</inkml:trace>
  <inkml:trace contextRef="#ctx0" brushRef="#br0" timeOffset="51437.36">21800 13890 1555 0,'0'0'483'0,"0"0"-233"16,0 0 65-16,0 0-84 16,0 0-158-16,0 0-43 15,189-12 32-15,-97 28 12 16,-1 8-12-16,-13 4-22 15,-17 4-22-15,-22 2-6 16,-18 2-3-16,-15 0 2 16,-6 1 11-16,-12 1 14 0,-16-2 8 15,-12 0 0 1,-4-3-3-16,-8-4-11 0,3-1-12 16,2-3-5-16,10-6-1 15,8-5-1 1,10-2 8-16,11-6 7 0,6-1-5 15,2-4 0-15,8 4-8 16,26 1 1-16,17-2 7 16,20 0-6-16,37-4-15 15,56 0-104-15,-19-4-218 16,-11-17-441-16</inkml:trace>
  <inkml:trace contextRef="#ctx0" brushRef="#br0" timeOffset="52611.36">24160 10816 978 0,'0'0'520'0,"0"0"-215"15,0 0 1-15,0 0-43 16,0 0-72-16,0 0-70 15,0 0-49-15,-2 0-26 16,-1 2-21-16,0 4 4 16,1 2 21-16,0-1 7 15,0-3-10-15,2-1-9 0,0-3-11 16,0 3-4-16,0-3-7 16,0 0-2-16,0 1-7 15,0-1-1-15,0 0 2 16,-2 0-2-16,2 0-5 15,0 0 8-15,0 0-3 16,0 0-4-16,0 0 4 16,0 0 0-16,0 0-5 15,0 0 1-15,0 0-1 16,0 0-1-16,0 0 0 16,0 0-9-16,0 0-7 15,0 0-13-15,0 0-4 16,0 0 3-16,0 0-1 0,0 0 3 15,0 0-1-15,0 0 7 16,0 0-5-16,0 0 0 16,0 0 12-16,0 0-3 15,0 0 8-15,0 0 1 16,0 0-2-16,0 0-5 16,0 0-17-16,0 0-30 15,0 0-22-15,0 0-66 16,0-4-135-16,0-3-338 0</inkml:trace>
  <inkml:trace contextRef="#ctx0" brushRef="#br0" timeOffset="53176.81">24135 10796 960 0,'0'0'407'16,"0"0"-79"-16,0 0-41 15,0 0-104-15,0 0-109 16,0 0-27-16,0 0 47 0,-54 129-2 16,48-70 10-16,0 4-29 15,0-3-29-15,4-5-18 16,-2-8-11-16,2-9-7 15,2-4-7-15,-3-8 0 16,3-5-1-16,0-3-28 16,0-7-102-16,0-6-109 15,0-5-262-15,9 0-433 0</inkml:trace>
  <inkml:trace contextRef="#ctx0" brushRef="#br0" timeOffset="53487.93">24400 10958 1313 0,'0'0'537'0,"0"0"-352"15,0 0-25-15,0 0-96 16,0 0-11-16,-60 147-11 16,49-83-26-16,9-2-7 15,2-10-9-15,13-7 0 16,23-16-12-16,6-13 12 15,10-16 16-15,0-4 79 16,2-28 26-16,-6-13-7 16,-5-12 3-16,-11-7-7 15,-12-2 2-15,-16 5-56 0,-4 14-25 16,-22 11-14 0,-22 14-13-16,-10 15-4 0,-6 7-66 15,-5 12-153-15,-15 38-147 16,15-1-270-16,14-5-905 0</inkml:trace>
  <inkml:trace contextRef="#ctx0" brushRef="#br0" timeOffset="53786.15">24395 11470 1629 0,'0'0'504'0,"0"0"-250"0,0 0 78 16,0 0-156-16,0 0-148 15,0 156-1-15,5-1 17 16,-5 17-19-16,0-2-13 16,0-17-3-16,0-29-7 15,0-20 6-15,0-24-6 16,0-19-2-16,0-13-34 15,0 2-70-15,0-2-87 16,-18 2-154-16,-2-15-288 16,1-17-798-16</inkml:trace>
  <inkml:trace contextRef="#ctx0" brushRef="#br0" timeOffset="54037.15">24246 12649 1194 0,'0'0'764'0,"0"0"-619"0,0 0 61 16,0 0-74-16,0 0-24 15,-17 129-37-15,21-61-36 16,0 4-25-16,3 1 29 16,-3-2-14-16,1-11-1 15,0-14-9-15,6-16 3 16,9-20 7-16,15-10 40 15,19-30 47-15,35-40-51 0,5-4-61 16,6-8-24 0,6-12-196-16,-41 32-304 0,-16 9-504 15</inkml:trace>
  <inkml:trace contextRef="#ctx0" brushRef="#br0" timeOffset="54605.34">24059 13650 1817 0,'0'0'527'0,"0"0"-449"15,0 0 104-15,113-67-2 0,-43 67-99 16,4 10-53-16,-5 26-18 15,-11 11 2-15,-19 9-6 16,-18 3 5-16,-17 4 4 16,-4-5 10-16,-27-4 25 15,-12-5 8-15,-11-12 23 16,-4-5 6-16,2-9-4 16,0-9-26-16,10-8-25 15,11-6-14-15,10 0-3 16,13 0 3-16,8-8-5 15,0 0-13-15,8 4-10 16,22 2-11-16,14 2 7 16,12 0 13-16,8 14 1 15,5 10-1-15,1 10 0 16,-12 0 1-16,-14 7-6 0,-13 0 0 16,-20 3 4-16,-11-8-5 15,-11-1 7-15,-27-7 0 16,-15-5 18-16,-14-2 22 15,-16-4 13-15,-6 2 17 16,-5-1-19-16,13-5-16 16,16-2-14-16,22-5-11 15,21-4-2-15,15-2 2 16,7 0-10-16,0 0-30 16,18-8-114-16,31-20-136 0,-4 1-234 15,-1-4-352-15</inkml:trace>
  <inkml:trace contextRef="#ctx0" brushRef="#br0" timeOffset="59519.43">17462 9986 1035 0,'0'0'596'0,"0"0"-348"0,0 0-107 15,0 0-87-15,0 0 49 16,0 0 83-16,89 126-69 16,-58-67-60-16,-8 1-31 15,-6-3-17-15,-5-4 2 16,-6-7-11-16,-4-12-33 15,-2-10-124-15,0-18-84 16,0-6-161-16,-8-2-323 0</inkml:trace>
  <inkml:trace contextRef="#ctx0" brushRef="#br0" timeOffset="59801.67">17478 9978 1255 0,'0'0'488'0,"0"0"-320"15,0 0-58-15,0 0-13 16,0 0-25-16,138-21-19 16,-91 21-31-16,-7 2-11 15,-7 13-11-15,-11 1 1 16,-9 1-1-16,-8 4 2 16,-5 1 8-16,0 4 6 15,-13 6 29-15,-16 6 9 16,-7 6-6-16,-5 3-21 15,-4-2-15-15,2 2-5 16,2-7-7-16,4-4-9 16,10-6-111-16,14-10-131 15,9-7-303-15,4-12-744 0</inkml:trace>
  <inkml:trace contextRef="#ctx0" brushRef="#br0" timeOffset="60358.58">19895 10012 1015 0,'0'0'575'0,"0"0"-290"15,0 0 7-15,0 0-66 16,0 0-132-16,0 0-75 16,0 0 6-16,11 88 18 15,3-39-14-15,1 2-10 16,5 2-12-16,0-1 2 16,2-8-9-16,1-6-18 15,-1-10-72-15,11-14-114 16,-8-6-105-16,-5-8-294 0</inkml:trace>
  <inkml:trace contextRef="#ctx0" brushRef="#br0" timeOffset="60652.63">20004 10024 1224 0,'0'0'345'0,"0"0"-185"16,0 0 30-16,0 0 8 15,140 10-81-15,-92 7-40 16,-4 4-42-16,-7 0-10 16,-8-4-13-16,-10 1-4 15,-13-2-8-15,-6 0 1 16,0 6 12-16,-19 4 24 0,-16 6 17 16,-7 4 6-16,-4 5-3 15,1-1-24-15,9-4-17 16,7-5-9-16,13-8-7 15,8-5-66-15,8-7-69 16,0-4-95-16,6-5-156 16,6-2-736-16</inkml:trace>
  <inkml:trace contextRef="#ctx0" brushRef="#br0" timeOffset="138365.93">24541 10465 1407 0,'0'0'315'15,"0"0"-31"-15,0 0-63 16,0 0-41-16,-17-102-41 16,17 70-46-16,0-2-26 15,0-6-2-15,0-6-6 0,4-5 16 16,-2-5-11-16,-2-5-16 16,0-6 13-16,0-3-7 15,-10-7-22-15,-5-7-2 16,-3-4-3-16,-2-4-12 15,-4-5-15-15,-3 3 1 16,0 4 5-16,-5 2-6 16,-1 8 9-16,-2 2 10 15,-6 2-2-15,-1-1 2 16,-4-1-2-16,-6-3 3 16,-4-1-9-16,-4 4-10 15,-4 5 9-15,-7 4-8 16,-6 5-2-16,-4 5 8 0,-6 5-7 15,-7 4-1-15,-2 6 1 16,-3 0 0-16,2 6 5 16,1-1-6-16,5 4-1 15,1-1-5-15,6 2 6 16,-1 1 0-16,3 3-1 16,-5 4 0-16,1-1 0 15,-4 6 0-15,-3 3 0 16,-1 0 0-16,-2 4 0 15,0 0 1-15,0 1 0 16,0 0 0-16,-1 1 1 16,-1 0-1-16,-18 2 1 0,-27 0-1 15,-22 3 0 1,-7 0 0-16,12-2 0 0,18 6-1 16,19 1 0-16,18 0 0 15,16 2 1-15,20 0 0 16,2 0 0-16,-11 0 0 15,-6 0 0-15,-15 4 0 16,-1 8-1-16,-16 3-7 16,12 2 8-16,-6 1 0 15,2-3-2-15,16-2-4 16,-10-1 5-16,3 0-8 16,3-2-7-16,3 0 7 15,-1 0 7-15,-1 4-14 16,-3 4 2-16,-20 10 7 15,13 1-1-15,-2-1 8 0,2 2-9 16,25-4 8-16,-5 3-7 16,7 0-2-16,7 1-4 15,2 0 4-15,0 4 1 16,0 3-3-16,0 3 10 16,-1 8-5-16,6 2 1 15,3 4 4-15,9 6-5 16,1 3 1-16,13 6 5 15,0 4-1-15,6-2 1 16,4 3 0-16,1-3 1 16,7-6-1-16,1-8 0 15,11-7 1-15,3-7-1 16,5-7 0-16,0-8-8 0,0-3-96 16,2-5-64-1,3 3-58-15,-5 3-76 0,0-4-90 16,0-10-385-16</inkml:trace>
  <inkml:trace contextRef="#ctx0" brushRef="#br0" timeOffset="138682.66">16911 8707 633 0,'0'0'854'0,"0"0"-661"16,0 0-140-16,0 0-39 16,0 0 81-16,25 154 78 15,2-72-17-15,2 10-3 16,2 3-43-16,-2-1-13 16,2-8-36-16,-5-9-15 15,2-15-18-15,-6-14 3 16,-4-19 4-16,-1-18 10 15,3-11 37-15,10-26 99 16,20-45-90-16,22-37-91 16,1-4-8-16,30-30-200 15,-27 33-335-15,-18 31-445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7:04:41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10129 7556 481 0,'0'0'415'0,"0"0"-107"0,0 0-95 16,0 0-30-16,0 0-27 16,0 0-20-16,0-3-30 15,-2 3-8-15,2 0-4 16,0 0-5-16,0-1 15 15,0 1-14-15,0-5-7 16,0 4-10-16,0-2-38 16,0 2-10-16,0 1 8 15,0 0-15-15,0 0 3 16,0 0-20-16,-2 0 1 0,0 0 4 16,-5 10-5-16,2 1 5 15,-1 1-5-15,1-1 6 16,1-1-7-16,0-4 1 15,1-2-1-15,3-3 0 16,0 2-1-16,0-2 1 16,0 4 0-16,0 1 0 15,0 0-1-15,0 2 0 16,5 2 1-16,8-2 1 16,5-2 0-16,2-5 0 15,4 1 11-15,3-2-3 16,-2 0-4-16,-7 0-5 15,-3 0 0-15,-6 0 0 0,-2 0 0 16,-5 0 9 0,0-3 0-16,3-5 4 0,-3-8-5 15,2-2-2-15,-2-4-5 16,-2-2-1-16,0 2 1 16,0 5 5-16,-6 3-6 15,-7 8-8-15,-3 4-39 16,3 2-108-16,5 0-152 15,3 0-316-15,5 0-786 0</inkml:trace>
  <inkml:trace contextRef="#ctx0" brushRef="#br0" timeOffset="825.07">10208 8522 537 0,'0'0'860'0,"0"0"-517"0,0 0-52 15,0 0-30-15,0 0-57 16,0 0-71-16,0 0-64 16,-6-22-45-16,4 22-24 15,-2 0 1-15,-3 4 6 16,-3 8 3-16,-6 4 7 16,-2 3 4-16,2 0-12 15,1-1-8-15,3-2 0 16,8-3 0-16,0-6-1 15,4 0-13-15,0-3 5 16,0-1 8-16,6 3-8 16,13 0 8-16,4-2 0 15,6 0 6-15,0 1 0 0,-3-1 1 16,0-3-6-16,-10-1-1 16,-7 0 1-16,-5 0 0 15,-3 0 7-15,-1 0 15 16,0 0 10-16,0-11 11 15,-3-9-9-15,-8-3-10 16,-1 2-10-16,1-2 5 16,0 4-7-16,0 5-7 15,2-1-6-15,3 3-18 16,-2 2-76-16,8 0-102 16,0 2-269-16,0 0-433 0</inkml:trace>
  <inkml:trace contextRef="#ctx0" brushRef="#br0" timeOffset="6030.03">10892 8518 836 0,'0'0'211'0,"0"0"-47"0,0 0-89 16,0 0-11-16,0 0-19 16,0 0 58-16,0 25 7 15,1-14 13-15,2-3-14 16,-3-2-15-16,0 0-9 15,0-2-24-15,0 2-24 16,0 3-1-16,0 2-10 16,0-1-5-16,0 2-9 15,-4-3 1-15,1-1-6 16,1-2 1-16,0-1-7 16,2-1 0-16,0 1 4 15,0 0-5-15,0 2-6 16,0 0 5-16,0 4-7 15,13-1-2-15,2 0 10 0,1-2 0 16,2-3 9-16,-5 0-9 16,-3-5 6-16,1 0 3 15,-7 0 7-15,-2-6 12 16,-2-15-4-16,0-2-11 16,0-5-4-16,0-1-3 15,-11 4-4-15,0 4 23 16,2 9 2-16,3 4-10 15,3 6-17-15,0 2-6 16,1 0-118-16,2 12-85 16,0 0-146-16,-2-1-475 0</inkml:trace>
  <inkml:trace contextRef="#ctx0" brushRef="#br0" timeOffset="6922.46">10811 9475 838 0,'0'0'332'0,"0"0"-109"16,0 0-49-16,0 0 23 15,0 0-50-15,0 0-39 16,0 0-25-16,-11 4-16 15,7 2-17-15,-7 2-6 0,4 0-11 16,-4 2-1-16,-1 3-2 16,3-5-8-16,1 4-8 15,-2-1-13-15,4-1 1 16,-1 0-1-16,3 0 8 16,0 0-9-16,1 0-1 15,3-2 0-15,0 3 0 16,0-6-12-16,0 3 6 15,7-2 5-15,8 0 2 16,3-4 0-16,1 0 1 16,0-2 5-16,-1 0 2 15,-3 0-1-15,-3 0-6 0,-5 0 8 16,-1-2-1-16,-4-4 4 16,0-2-5-16,-2-3 5 15,0-2 43-15,0-1-6 16,0-4-9-16,0-4-13 15,0 0-14-15,0 0-4 16,-2 0-9-16,0 4-17 16,-2 8-44-16,-7 10-102 15,-1 0-171-15,1 0-559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7:09:3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4648 10211 778 0,'0'0'817'0,"0"0"-576"0,0 0-47 15,0 0 36-15,0 0-18 16,2-103-53-16,38 94-59 16,14 0 5-16,8 3 26 15,5 4-19-15,-7 2-28 16,-10 0-13-16,-12 0-23 16,-5 8-14-16,-14 6-16 15,-5 0-12-15,-7 5-6 16,-7 2 1-16,0 8-1 15,-29 6 18-15,-16 10 9 16,-13 1-9-16,-6 2-4 0,-5-6-5 16,6-6-8-1,10-6 7-15,13-10-7 0,11-3 1 16,13-8-1 0,9-5-1-16,7-2-6 0,0 1-3 15,12-3-2-15,24 1 11 16,14 2 9-16,18-2 11 15,9 3-20-15,4 0-6 16,-1 1-112-16,4 0-128 16,33-5-125-16,-20-4-381 15,-12-15-884-15</inkml:trace>
  <inkml:trace contextRef="#ctx0" brushRef="#br0" timeOffset="998.5">5651 9926 1249 0,'0'0'262'0,"0"0"-40"16,0 0-91-16,-116-114 59 15,69 91-48-15,-6 12-21 16,-1 11-32-16,-4 0-42 0,3 25-21 16,1 12-11-16,12 9 10 15,13 4-3-15,14 2-17 16,15-3-5-16,8-10-9 15,32-9 2-15,16-14 7 16,13-14 34-16,7-2 36 16,-6-18 4-16,-4-8-17 15,-17 0 1-15,-13 0 14 16,-14 8-6-16,-13 7 6 16,-6 2 8-16,-3 9 1 15,0 0-57-15,0 4-24 16,0 22-24-16,-1 14 24 15,-10 17 9-15,-3 13 20 0,-1 10-14 16,-1 4 6 0,3 0-12-16,1-1 1 0,6-8-4 15,2-6-4-15,1-7 4 16,3-8-6-16,0-8 0 16,0-10 1-16,0-7 1 15,0-8 7-15,0-6-9 16,0-9 1-16,0-3-1 15,0 0-5-15,0-3-41 16,-2 0-104-16,-6 0-133 16,-4-9-268-16,1-5-1147 0</inkml:trace>
  <inkml:trace contextRef="#ctx0" brushRef="#br0" timeOffset="3349.62">8935 9613 791 0,'0'0'273'0,"0"0"-100"16,0 0-88-16,0 0 63 15,0 0 0-15,0 0-6 16,105-88 6-16,-96 68-1 16,-5-3-29-16,-4 4-25 15,0 0-26-15,-20 6-8 16,-6 3-11-16,-9 6-14 15,2 4-24-15,0 0-8 16,2 5-2-16,7 13-1 16,8 3-8-16,7 3 0 15,9-1 3-15,0-2-1 16,11-3-2-16,16-8 4 0,8-6 5 16,3-4 22-1,3 0 3-15,-8-12-7 0,-6 0-2 16,-12 0-1-16,-8 4-1 15,-7 6 20-15,0 2-30 16,-3 2-4-16,-18 22-19 16,-8 9 19-16,-6 6 10 15,2 3 3-15,4 2-7 16,8 0 0-16,3-2-5 16,13-6-1-16,5-3 0 15,0-11 0-15,2-6-12 16,21-8-24-16,6-8-37 15,8 0-38-15,30-17-102 16,-9-7-292-16,-4-3-562 0</inkml:trace>
  <inkml:trace contextRef="#ctx0" brushRef="#br0" timeOffset="3831.1">9336 9438 1228 0,'0'0'337'0,"0"0"-146"15,0 0-59-15,0 0-39 16,0 0-84-16,0 0 4 15,0 0 5-15,-39 127-7 16,39-95-5-16,0-4-5 16,0-8-1-16,0-8-1 15,12-7-12-15,4-5 13 16,4-5 4-16,4-20 36 16,5-8-15-16,2-5-4 15,-4-2-9-15,-4 6-1 16,-8 4 6-16,-5 11 28 15,-6 7 19-15,-4 11 8 16,0 1-41-16,0 0-31 0,0 1-9 16,0 16 9-1,0 3 22-15,-2 5 7 0,-3 4-14 16,0-2-1-16,3 3-13 16,2-3-1-16,0-4-68 15,2-8-111-15,21-3-57 16,26-12-103-16,-7-4-307 15,1-12-257-15</inkml:trace>
  <inkml:trace contextRef="#ctx0" brushRef="#br0" timeOffset="4098.74">9744 9507 312 0,'0'0'752'0,"0"0"-440"16,0 0-67-16,0 0-24 16,0 0-79-16,0 0-65 0,0 0-38 15,-82 22 8-15,73 4-15 16,4 1-10-16,5 2-10 15,0-5-5-15,2-2-6 16,16-8-1-16,5-9 1 16,1-5 14-16,0 0 24 15,-1-8 58-15,-5-17 6 16,-5-5-22-16,-9-2-36 16,-4-2-20-16,0 2-25 15,-9 5-1-15,-9 7-63 16,-1 9-132-16,-6 7-89 15,5 4-304-15,5 0-526 0</inkml:trace>
  <inkml:trace contextRef="#ctx0" brushRef="#br0" timeOffset="4236.76">9744 9507 1217 0,'60'-70'342'0,"-40"61"-111"15,5 3-32-15,6 2-78 16,2 3-79-16,1 1-31 15,-1 0-11-15,-2 0-55 16,5 0-133-16,-10 0-89 16,-5 0-270-16</inkml:trace>
  <inkml:trace contextRef="#ctx0" brushRef="#br0" timeOffset="4537.57">10041 9316 550 0,'0'0'609'0,"0"0"-369"16,0 0-62-16,0 0 21 15,0 0-30-15,0 0-29 16,-126 141-32-16,116-99-43 16,3-3-27-16,7-1-14 15,0-5-14-15,0-10-10 16,2-4 0-16,9-11-12 16,2-5 0-16,5-3 6 15,3-3 6-15,2-13 0 16,0-2-8-16,-3 4 7 15,-8 4 0-15,-4 6 0 16,-3 4 0-16,-5 0-15 16,2 2-25-16,-2 17 32 15,0 0 9-15,2 1 0 0,3-1-17 16,8-8-125 0,0-5-164-16,0-6-390 0</inkml:trace>
  <inkml:trace contextRef="#ctx0" brushRef="#br0" timeOffset="5130.85">10189 9300 552 0,'0'0'101'16,"0"0"-68"-16,0 0-26 16,-47 143 9-16,47-96-16 15,0-5-6-15,7-5 6 16,15-11 11-16,1-12 64 15,2-12 96-15,-3-2 69 0,-3-12-14 16,-5-12-21-16,-3-7-66 16,-6 4-37-16,-5 4-17 15,0 5 0-15,0 7-29 16,-8 9-5-16,0 2-15 16,-3 0-29-16,0 12-1 15,0 6-5-15,7 4 19 16,1-2-11-16,3 0-8 15,0-6 0-15,5-4-1 16,10-7 0-16,3-3 9 16,2 0 6-16,-2 0 4 15,-1-7-4-15,-5-1-6 0,-3 4-9 16,-5 4-6-16,-2 0-16 16,-2 2 0-16,0 14 12 15,0 2 3-15,0 2 7 16,0-2 2-16,0-2 5 15,0-4-7-15,6-3 0 16,4-9-2-16,3 0 2 16,7-9 34-16,5-11 6 15,6-6 2-15,1 0-4 16,1 4-5-16,-6 6-14 16,-6 5-7-16,-5 10-12 15,-5 1-11-15,-1 0-1 16,-4 12 5-16,1 7 7 0,-3 2 7 15,0 2 0-15,1 0-7 16,-5-2-61-16,0-2-78 16,0-5-172-16,0-8-392 0</inkml:trace>
  <inkml:trace contextRef="#ctx0" brushRef="#br0" timeOffset="5273.21">10794 9497 1028 0,'0'0'605'16,"0"0"-440"-16,0 0-87 16,0 0-25-16,117-34-53 15,-84 29-2-15,4 4-134 16,-10-2-128-16,-12-1-395 0</inkml:trace>
  <inkml:trace contextRef="#ctx0" brushRef="#br0" timeOffset="5431.25">10936 9382 1156 0,'0'0'496'0,"0"0"-319"15,0 0-106-15,0 0-30 16,0 0-7-16,-44 147-30 16,23-57-4-16,4-12-212 15,0-7-604-15</inkml:trace>
  <inkml:trace contextRef="#ctx0" brushRef="#br0" timeOffset="6047.59">12364 9188 1189 0,'0'0'399'0,"0"0"-220"16,0 0-139-16,0 0 105 15,-31 116 22-15,22-62-23 0,2-2-52 16,-1 1-18-16,-2-5-26 16,-1-8-20-16,0-9-6 15,2-6-8-15,2-8-4 16,3-12 2-16,0-5 9 16,4 0 17-16,0-16-3 15,0-12-35-15,0-8-8 16,18-5-5-16,8 4 1 15,5 1 5-15,3 5 7 16,-2 9-6-16,-4 10-14 16,1 9-75-16,-5 3-87 15,10 1-68-15,-10 16-120 16,-1-3-245-16</inkml:trace>
  <inkml:trace contextRef="#ctx0" brushRef="#br0" timeOffset="6615.9">12578 9454 491 0,'0'0'394'0,"0"0"-150"15,0 0-76-15,0 0-42 16,0 0-75-16,0 0 43 16,0 0 1-16,89 0 13 15,-60-8-20-15,-5-1-34 16,-3-3 2-16,-6 0 2 16,-5-5-12-16,-8 2 2 15,-2-3-10-15,0-1-14 16,-5 5 22-16,-11 2-3 15,-2 8 8-15,-1 4-11 16,-4 0-25-16,-2 12-1 0,2 13 2 16,2 9 3-1,3 2 2-15,12 1-20 0,6-1 0 16,0-5-1-16,22-5 0 16,11-8-1-16,7-12 1 15,5-6-1-15,4 0-16 16,-2-18-26-16,-5-8-3 15,-4-2 3-15,-12 4 21 16,-7 3 21-16,-8 7 1 16,-7 10 6-16,-4 4-6 15,0 0-29-15,0 13-30 16,0 10 51-16,0 6 8 16,0 3 11-16,0-2-9 15,-2-2-1-15,2-5 7 16,0-9-7-16,0-5-1 0,8-9-8 15,15 0-11-15,2 0 19 16,4-15 8-16,0 2-8 16,-3 3-2-16,-4 4-8 15,-4 6 1-15,-5 0-3 16,-1 0-7-16,-3 8-4 16,-1 5 4-16,2 0 18 15,1-1 1-15,5 0 7 16,1-4-6-16,3-2 1 15,0-4-2-15,2-2-13 16,-6-2-109-16,-5-12-144 16,-6-4-271-16</inkml:trace>
  <inkml:trace contextRef="#ctx0" brushRef="#br0" timeOffset="6758.22">13310 9487 1028 0,'0'0'323'0,"0"0"-222"16,0 0-91-16,0 0-10 16,0 0 0-16,0 0-27 15,34 106-173-15,-22-80-166 0</inkml:trace>
  <inkml:trace contextRef="#ctx0" brushRef="#br0" timeOffset="7263.08">13476 9653 625 0,'0'0'338'0,"0"0"-77"15,0 0-51-15,0 0-74 16,0 0-48-16,0 0-20 16,138-65-9-16,-113 65-7 15,-5 0-22-15,-7 0-30 16,-5 7-2-16,2 5 2 16,1 0 10-16,2-2-10 15,5-7-1-15,5-3-90 16,8 0-17-16,2-8-4 15,1-17 16-15,-1-7-11 16,-6-6 44-16,-10-4 53 16,-3 1 10-16,-8 9 95 15,-6 6 69-15,0 14 10 16,0 10-7-16,-4 2-86 0,-9 22-55 16,-5 17 31-16,-3 8 14 15,4 8 17-15,1-1-30 16,5-2-29-16,3-4-17 15,2-10-3-15,4-10 0 16,0-6-3-16,2-9-5 16,-4-12 0-16,-1-1 32 15,-5 0 20-15,-6-22-32 16,-2-2-19-16,-4-4 5 16,-3 2-6-16,3 8 1 15,2 11-2-15,4 7-9 0,3 0-6 16,3 11-1-1,6 9 3-15,4 2-4 0,2-1-61 16,23-7-42-16,6-8-26 16,17-6-110-16,-9-5-83 15,-5-7-401-15</inkml:trace>
  <inkml:trace contextRef="#ctx0" brushRef="#br0" timeOffset="7816">13859 9718 481 0,'0'0'388'0,"0"0"-218"16,0 0-118-16,0 0-17 15,0 0 19-15,0 0-18 16,0 0-36-16,123 7 1 16,-88-7-1-16,-4 0 26 15,-6-10-7-15,-9-6-1 0,-12-1 13 16,-4 0 30-16,0 1-11 16,-18 4 34-16,-4 7 2 15,0 5-16-15,-1 0-41 16,5 7-18-16,5 13-5 15,7 2 1-15,6 2-7 16,0-3-1-16,4 0 1 16,19-6 0-16,2-9-6 15,8-6 6-15,6 0 0 16,3-15 18-16,5-12-9 16,0-4-9-16,-4-1-15 15,-5 0-8-15,-12 2 17 16,-6 5 5-16,-8 8 1 0,-8 5 7 15,-2 8 37-15,0 4-15 16,-2 0-29-16,2 10-15 16,1 12 15-16,1 8 19 15,-2 2 2-15,2 6 4 16,2 0-5-16,-4 0-7 16,-2 0-11-16,0-3 7 15,0-8-9-15,0-4 0 16,0-11 0-16,0-6 1 15,0-6 23-15,0 0 50 16,0-20-7-16,0-9 0 16,0-4 5-16,0-3-13 15,2-1-4-15,11 7-5 16,9 4 3-16,12 7-13 16,8 4-25-16,14 3-13 0,8 3-2 15,44 2-84-15,-17 1-189 16,-6-2-416-16</inkml:trace>
  <inkml:trace contextRef="#ctx0" brushRef="#br0" timeOffset="10213.09">6219 10020 1320 0,'0'0'317'0,"0"0"-177"15,-123 117-60-15,36-3 67 16,-31 42-18-16,-11 20-5 0,2-8-44 15,15-23-19-15,35-40-15 16,19-28-18-16,18-23-10 16,2-7-9-16,0-1-1 15,-4 0 0-15,2 1-7 16,9-18-1-16,10-8-1 16,11-16-51-16,4-5-80 15,6-26-76-15,12-12-364 16,3-7-588-16</inkml:trace>
  <inkml:trace contextRef="#ctx0" brushRef="#br0" timeOffset="10596.81">5957 10499 1702 0,'0'0'476'15,"0"0"-348"-15,0 0-20 16,0 0 68-16,158 0-60 16,-103 20 2-16,-4 4-45 15,-8 4-22-15,-12 2-11 16,-11 1-16-16,-14-1 2 16,-6 0 6-16,-4 2 19 15,-25 1 20-15,-9 0-22 16,-8-5-17-16,-4-2-1 15,1-8-14-15,7-4 2 16,9-6 3-16,8-3 22 0,10-5 23 16,7 0 19-1,6 0-8-15,2 0-35 0,0 0-35 16,23 0-8-16,19 0-5 16,16 0 5-16,18 0 6 15,9 0-1-15,3 0-5 16,-1 5-93-16,32 9-150 15,-24 0-250-15,-14-8-187 0</inkml:trace>
  <inkml:trace contextRef="#ctx0" brushRef="#br0" timeOffset="12147.03">9562 10188 355 0,'0'0'922'16,"0"0"-639"-16,0 0-75 16,0 0 19-16,0 0-30 0,0 0-86 15,-12 8-77-15,12 28-27 16,-5 19 78-16,1 9 41 16,-4 9-38-16,-2-2-26 15,-1 2-11-15,0-5-18 16,2-8-20-16,2-6-4 15,1-10-3-15,4-12-5 16,0-8 0-16,2-10 4 16,0-6-5-16,0-6-24 15,0-2-61-15,0 0-56 16,0 0-116-16,0-6-357 0</inkml:trace>
  <inkml:trace contextRef="#ctx0" brushRef="#br0" timeOffset="13395.39">10208 10265 954 0,'0'0'324'16,"0"0"-33"-16,0 0-66 15,0 0 10-15,0 0-64 16,0 0-97-16,0 0-43 16,-74 28 17-16,32 20 38 0,-12 6 7 15,-6-2-26-15,0-2-18 16,1-4-19-16,9-7-9 15,7-8-8-15,5-2-7 16,7-9 6-16,9-6-1 16,4-4-2-16,9-4 7 15,4-2 3-15,3-4 8 16,2 0 2-16,0 0-10 16,0 0-13-16,18 0-6 15,14 0 1-15,16-6 9 16,20-2 6-16,9-2-8 15,12-3-7-15,1 4 1 16,-5-1-2-16,-10 2-11 16,-8-2-69-16,-9 0-69 0,-7-2-95 15,0-10-45-15,-13 1-112 16,-16-1-391-16</inkml:trace>
  <inkml:trace contextRef="#ctx0" brushRef="#br0" timeOffset="13620.41">10308 10175 1303 0,'0'0'492'16,"0"0"-268"-16,0 0-37 16,0 0-31-16,0 0-72 15,-63 151 87-15,44-65-61 0,3 1-61 16,2 0-22-16,5-5-18 15,5-7-9-15,4-12-20 16,0-9-126-16,9-4-132 16,5-14-243-16,-6-14-358 0</inkml:trace>
  <inkml:trace contextRef="#ctx0" brushRef="#br0" timeOffset="15877.94">13507 10324 1408 0,'0'0'325'0,"0"0"-59"0,0 0-20 15,0 0-29-15,0 0-107 16,0 0-95-16,0 0-6 16,-76 23-4-16,76 25 36 15,0 4 29-15,0 4-10 16,0 3 16-16,0 3-19 16,0 6-12-16,0 0-11 15,0-2-7-15,0-3-12 16,0-8-9-16,0-6-4 15,0-11 8-15,0-8-10 16,7-9-72-16,4-6-103 16,0-13-127-16,-2-2-288 0,-4 0-889 15</inkml:trace>
  <inkml:trace contextRef="#ctx0" brushRef="#br0" timeOffset="17734.68">4860 11987 1437 0,'0'0'297'0,"0"0"-109"0,0 0-69 15,0 0-49-15,0 0-46 16,0 0 54-16,-47 165-7 16,40-95-35-16,-4-2-17 15,3-2-10-15,-2-8-8 16,4-8 8-16,-1-7-9 15,1-9-52-15,3-10-60 16,3-14-111-16,0-10-87 16,5 0-344-16</inkml:trace>
  <inkml:trace contextRef="#ctx0" brushRef="#br0" timeOffset="18111">5459 11826 626 0,'0'0'998'0,"0"0"-699"16,0 0-136-16,0 0 6 15,0 0-56-15,0 0-73 16,0 0-18-16,-136 119 24 16,81-69 15-16,-4-2-16 15,4-5-4-15,4-6-9 16,6-2-7-16,8-9 6 0,14-7-2 15,5-4-1 1,7-5-12-16,6-4-10 0,5-1-5 16,0-4 0-1,14-1-1-15,17 0 41 0,18 0 30 16,15-8-11-16,11-8-25 16,4 0-23-16,-5 2-5 15,-11 6-7-15,-12 3-22 16,-11 5-96-16,-7 0-75 15,-6 0-95-15,-7-1-11 16,-6-5-201-16,-10-7-397 0</inkml:trace>
  <inkml:trace contextRef="#ctx0" brushRef="#br0" timeOffset="18320.99">5361 11825 449 0,'0'0'973'0,"0"0"-693"15,0 0-179-15,0 0 32 16,-71 122 52-16,49-48 4 16,-3 8-54-16,3 5-46 15,2-3-40-15,2-4-23 16,5-7-19-16,4-11-7 16,-1-12-3-16,6-8-61 15,2-12-73-15,2-14-148 16,0-10-211-16,0-6-525 0</inkml:trace>
  <inkml:trace contextRef="#ctx0" brushRef="#br0" timeOffset="18643.95">6310 11637 1618 0,'0'0'388'0,"0"0"-190"16,0 0 11-16,-164 81-14 16,79 20-51-16,-26 35-17 15,-15 17-18-15,-3-3-4 16,7-14-9-16,10-14-21 16,19-19-23-16,15-23-22 15,18-15-12-15,6-11-8 0,-6 7-8 16,0 4-1-16,-1 3 0 15,15-12-1-15,13-14-34 16,10-12-77-16,15-12-64 16,8-12-97-16,15-14-203 15,18-20-150-15,6-6-369 0</inkml:trace>
  <inkml:trace contextRef="#ctx0" brushRef="#br0" timeOffset="19050.15">5961 12389 712 0,'0'0'1088'0,"0"0"-776"16,0 0-120-16,0 0 34 16,0 0-95-16,113-29-55 15,-82 56 7-15,-1 7 2 16,0-1-16-16,-9 3-10 15,-11-1-6-15,-7-1-8 16,-3-4 6-16,-8 0 32 16,-20-2 14-16,-12 0-22 15,-7-2-23-15,-6-5-17 16,0 0-11-16,3-3-15 16,6-6-8-16,9 0 0 15,10-4-1-15,7-4 1 16,11 1-1-16,5-5 0 15,2 0-7-15,4 0-5 0,25 0 12 16,22 0 2-16,21 0 25 16,15-3-6-16,4 1-21 15,3 2-38-15,-5 0-166 16,27 21-161-16,-24-2-233 16,-17 0-768-16</inkml:trace>
  <inkml:trace contextRef="#ctx0" brushRef="#br0" timeOffset="21945.06">9751 11634 114 0,'0'0'903'0,"0"0"-614"16,0 0-93-16,0 0 11 16,0 0 5-16,0 0-41 15,0 0-32-15,-56-41-30 16,56 41 1-16,0 0-25 16,0 0-23-16,0 0-17 15,0 0-12-15,0 0-18 16,0 0-8-16,17 3 17 15,12 9 27-15,12 0 17 16,5 5 1-16,8-1-29 16,0 2-19-16,-4 1-12 15,0 2-1-15,-8-4-2 0,-6 2-6 16,-8-5 6 0,-5-4-5-16,-7-3 1 0,-5-4 5 15,-5-1-6-15,-2-2 10 16,-4 0 2-16,4 0 9 15,-4 0-5-15,0 0 5 16,0 0-1-16,0 0-4 16,0 0-5-16,0 0-5 15,0 0-6-15,0 0 7 16,0 4-2-16,-10 10-6 16,-13 13 1-16,-8 16-1 15,-9 15 0-15,-4 10 6 16,-1 4-5-16,5 5 0 15,7-3 1-15,8-4-1 16,8-6 5-16,5-10-5 0,4-9-1 16,3-12 1-16,3-8 7 15,0-9-7-15,2-9 1 16,0-4 4-16,0-3-2 16,0 0-4-16,0 0-66 15,9-15-115-15,8 0-325 16,1-6-270-16</inkml:trace>
  <inkml:trace contextRef="#ctx0" brushRef="#br0" timeOffset="24742.11">13333 11781 942 0,'0'0'756'16,"0"0"-489"-16,0 0-39 15,0 0 38-15,0 0-75 16,-114-55-88-16,98 55-59 16,-1 22-33-16,0 17-10 15,1 7 6-15,1 4-1 16,7 4 0-16,6-6-6 16,2-4 0-16,2-8 1 0,21-5-1 15,10-8-2-15,12-9 2 16,6-10 11-16,9-4 5 15,2 0 2-15,-4-22 3 16,-4-4-3-16,-12-7 7 16,-11-7 28-16,-15-1 11 15,-16-8 2-15,0-1-8 16,-27 2-13-16,-20 4-15 16,-10 8-16-16,-5 13-14 15,1 9 0-15,10 6 1 16,11 5-1-16,13 3-2 15,9 0-67-15,12 4-78 16,6 31-101-16,0-5-134 0,0-1-291 16</inkml:trace>
  <inkml:trace contextRef="#ctx0" brushRef="#br0" timeOffset="26515.84">4708 13505 1463 0,'0'0'310'15,"0"0"-132"-15,0 0-63 16,0 0-29-16,0 0-23 16,134 0 64-16,-58 11-23 0,9 6-18 15,-5 2-43-15,-6-2-19 16,-10 0-12-16,-11-3-3 16,-13-5-2-16,-10 0-5 15,-13-4-1-15,-7-2 0 16,-8-2 8-16,-2-1 13 15,0 2 27-15,0 2-7 16,-2 9-5-16,-19 9-17 16,-6 13-8-16,-10 14 3 15,-6 11 9-15,-1 6 5 16,4 4-14-16,1 3-4 16,8-7-4-16,7-6 1 15,6-6-7-15,5-10 5 0,4-10-5 16,2-8 0-1,5-12 0-15,2-6-1 0,0-3-48 16,0-5-76-16,11-9-59 16,9-12-163-16,3-10-476 0</inkml:trace>
  <inkml:trace contextRef="#ctx0" brushRef="#br0" timeOffset="27211.48">6177 13464 1370 0,'0'0'381'0,"0"0"-236"16,0 0 10-16,-161 105 40 16,73-19-47-16,-31 35-39 15,-28 33-24-15,-11 11-12 16,6-7-7-16,19-15-18 15,32-42-14-15,24-18-12 16,21-22-14-16,4-6-1 16,-3 3-5-16,-8 3-1 15,1-2 7-15,9-15-2 16,14-13 0-16,13-18 1 16,12-7-7-16,10-6-26 15,4 0-71-15,44-41-130 16,8 1-165-16,6-10-239 0</inkml:trace>
  <inkml:trace contextRef="#ctx0" brushRef="#br0" timeOffset="27798.24">6014 13912 689 0,'0'0'1172'0,"0"0"-861"16,0 0-159-16,0 0 19 15,0 0-70-15,0 0-34 16,0 0 53-16,103 54-31 16,-74-22-33-16,-8 4-6 15,-9 2 2-15,-7-1-6 16,-5-1-2-16,-7 0 2 15,-20-3 19-15,-10-4-16 0,-13-1-17 16,-4-2-9 0,-5-12 3-16,5-2-11 0,1-8-2 15,5-4 1-15,13 0-8 16,8 0 1-16,12 0 7 16,8 0 10-16,4 0-14 15,3 0-10-15,8 0-25 16,19 2 4-16,17 12 15 15,14 1 6-15,11 4 2 16,9 0-2-16,2-6 6 16,-2 1-5-16,-5-1-1 15,-8-3-17-15,-11-1-71 16,-10 0-56-16,-10-1-73 16,-5-4-67-16,-12-4-246 15,-8 0-370-15</inkml:trace>
  <inkml:trace contextRef="#ctx0" brushRef="#br0" timeOffset="29357.71">9784 13508 1101 0,'0'0'390'15,"0"0"-64"-15,0 0-24 16,0 0 6-16,0 0-100 16,0 0-123-16,-25-29-66 15,63 53 38-15,9 8 27 0,-3 6-19 16,-1 4-24-1,-7 2-8-15,-11 0-14 0,-10-1-6 16,-15 1-4-16,0-4 2 16,-25-2 5-16,-15-6 2 15,-11-5 0-15,-5-13-3 16,-1-7-1-16,1-7-5 16,5 0 1-16,10-14-2 15,8-2 2-15,13-2 2 16,11 4 11-16,9 5 8 15,2 4-31-15,34 5 0 16,17 0-1-16,16 19 1 16,12 12 6-16,1 9 0 15,-4 2-5-15,-16 5-1 16,-13-3 2-16,-18 2-2 16,-15-10 0-16,-16 1 1 15,0-10 8-15,-27-2 6 0,-21-6 6 16,-16-7-8-16,-11-4-3 15,-8-8 4-15,2 0-7 16,0 0-7-16,10 0 1 16,9 0 10-16,9 0-5 15,14 0 4-15,12 0-10 16,9 0 0-16,10 0-1 16,3 0 1-16,5 0-1 15,0 0-5-15,0 0 0 16,0 0-67-16,0 0-69 15,0 0-110-15,18 0-126 0,0 0-367 16,-5 0-891-16</inkml:trace>
  <inkml:trace contextRef="#ctx0" brushRef="#br0" timeOffset="32974.3">13750 13361 26 0,'0'0'1392'0,"0"0"-1057"15,0 0-58-15,0 0 1 16,0 0-45-16,0 0-114 15,-114-18-91-15,94 84-12 16,3 18 31-16,-4 9 0 16,6-2 3-16,1 0-20 15,4-12-8-15,2-4-6 16,4-14-8-16,2-14-2 16,2-11-5-16,0-11 0 15,-4-11 5-15,4-4-6 16,0-6-18-16,-1-1-58 15,-12 3-106-15,1 1-194 16,-5-1-464-16</inkml:trace>
  <inkml:trace contextRef="#ctx0" brushRef="#br0" timeOffset="34007.23">4833 14722 1309 0,'0'0'322'0,"0"0"-179"16,0 0-71-16,0 0-12 15,0 0 87-15,0 0-4 16,67 119-61-16,-47-73-11 15,-5-2-15-15,-5-3-3 16,-6-1-15-16,-4-3-12 16,0-9-11-16,-8-3 4 15,-17-8 1-15,-3-9-2 0,-2-3-2 16,1-5-1 0,4 0-6-16,8 0 1 0,5-3 5 15,10-3 9-15,2 2-24 16,2 4-23-16,18 0 10 15,7 0 13-15,5 6 2 16,1 15 5-16,-4 5-7 16,-4 6-7-16,-10-2 7 15,-11 6 0-15,-4 0 11 16,-4 1-2-16,-23 3 9 16,-11-9 23-16,-9-4 7 15,-6-2-6-15,-3-5-9 16,3-8-11-16,6-3-13 15,6-4-7-15,12-5 5 0,12 0-7 16,9 0-36-16,8 0-80 16,17-10-154-16,16-8-402 15,5-4-100-15</inkml:trace>
  <inkml:trace contextRef="#ctx0" brushRef="#br0" timeOffset="34289.8">6115 14949 1564 0,'0'0'528'0,"0"0"-442"0,-130 40 69 16,63-8 59-16,-6 12-97 15,-8 10-30-15,-6 4-16 16,-6 8-5-16,-3 7-20 15,-2-3-25-15,7 2-10 16,1-3-5-16,10 1-6 16,7-8 0-16,8-5-25 15,15-7-81-15,9-5-77 16,14-14-95-16,10-12-265 16,12-11-514-16</inkml:trace>
  <inkml:trace contextRef="#ctx0" brushRef="#br0" timeOffset="34708.12">5872 15263 1313 0,'0'0'409'16,"0"0"-291"-16,0 0 29 15,0 0 45-15,0 0-72 16,124 61-36-16,-99-29-26 15,-5 3 12-15,-9 3-12 16,-9-5-13-16,-2-1 10 16,-9-3 13-16,-22 0 19 15,-9-7-14-15,-10-3-25 0,-1-1-9 16,-2-8-12 0,7-2-12-16,7-4-2 15,10-4 8-15,12 0 10 0,8 0 4 16,4 0 13-16,5 0-18 15,0 0-30-15,14 0-22 16,17 0 10-16,14 0 12 16,14 0 36-16,10 4-1 15,5-3-16-15,-3 4-11 16,-8-1-2-16,-10 0-6 16,-8 0 0-16,-9-4-44 15,-10 0-90-15,-10 0-141 16,-7 0-236-16,-9 0-784 0</inkml:trace>
  <inkml:trace contextRef="#ctx0" brushRef="#br0" timeOffset="35597.24">9915 14883 1333 0,'0'0'372'15,"0"0"-160"-15,0 0-83 16,0 0-16-16,0 0-56 16,0 0 52-16,-4 150 27 0,-2-78-33 15,-1 5-27 1,-3-7-9-16,2 2-24 0,1-9-22 16,3-2-12-16,1-9-8 15,1-8 5-15,2-9-5 16,0-9-1-16,0-10-47 15,12-13-90-15,5-3-149 16,-2 0-305-16</inkml:trace>
  <inkml:trace contextRef="#ctx0" brushRef="#br0" timeOffset="36368.9">13469 14783 1252 0,'0'0'402'15,"0"0"-118"-15,0 0-32 16,0 0-83-16,0 0-130 16,0 0 27-16,-26 139 62 0,24-66-25 15,-1 3-39-15,-2-6-16 16,1-3-21-16,-3-7-17 15,3-8-10-15,2-6 0 16,2-8-89-16,-12-1-157 16,1-10-325-16,-7-9-1055 0</inkml:trace>
  <inkml:trace contextRef="#ctx0" brushRef="#br0" timeOffset="37466.76">4653 16218 186 0,'0'0'1257'0,"0"0"-929"16,0 0-192-16,0 0-37 15,0 0-11-15,0 0 9 16,-9 147-15-16,7-75-22 16,0 3-32-16,2-2-16 0,0-7-6 15,0-12 0 1,0-5-6-16,0-10-43 0,13 5-92 15,3-15-122-15,-1-11-298 0</inkml:trace>
  <inkml:trace contextRef="#ctx0" brushRef="#br0" timeOffset="37772.69">5793 16098 1642 0,'0'0'525'0,"0"0"-427"15,-120-5-29-15,65 28 80 0,-3 15-41 16,-4 16-18-16,-3 14-8 16,-5 12-2-16,-1 9-22 15,-2-3-19-15,3 2-7 16,1-8-19-16,3-11-5 15,3-7-1-15,0-5-1 16,6-8 2-16,5-9-8 16,8-4-9-16,11-8-51 15,10-6-90-15,21-5-112 16,2-12-117-16,0-5-356 0</inkml:trace>
  <inkml:trace contextRef="#ctx0" brushRef="#br0" timeOffset="38289.01">5785 16462 1356 0,'0'0'626'0,"0"0"-444"15,0 0-43-15,0 0 47 16,0 0-85-16,0 0-33 15,0 0 29-15,139 42-7 16,-102-11-22-16,-8 5-11 16,-7-2 2-16,-9 3-16 0,-8-6 5 15,-5 0 1 1,0-4 11-16,-21 0-3 0,-10-1-12 16,-6-2-9-16,-8-6-8 15,0-2-4-15,1-2-7 16,2-8-5-16,10-2-3 15,7-4 0-15,10 0 4 16,9 0 11-16,3 0 2 16,3 0-18-16,0 4-8 15,9-4-19-15,20 9 11 16,13-4 8-16,18 3 44 16,15 0 16-16,2-2-20 15,1-2-23-15,-7 4-11 16,-10-6-5-16,-17 2 8 15,-13 1-9-15,-11-3 0 0,-11-2 7 16,-4 0-5-16,-3 0 5 16,-2 5-7-16,0-5-33 15,0 0-54-15,0 4-100 16,-20 2-150-16,-9 2-429 16,-4-2-1118-16</inkml:trace>
  <inkml:trace contextRef="#ctx0" brushRef="#br0" timeOffset="41240.11">9965 16262 1235 0,'0'0'372'0,"0"0"-136"16,0 0-35 0,0 0-30-16,0 0-43 0,0 0-36 15,0-28-24-15,0 28-2 16,0 0-1-16,0 0-4 16,0 0-13-16,0 0-13 15,0 0-7-15,0 0-9 16,0 0-7-16,0 0-6 15,0 0 0-15,0 0-5 16,0 0 0-16,0 0 1 16,0 0 4-16,0 0-5 15,0 0 1-15,0 0 4 16,0 0 0-16,0 0 0 16,0-3 0-16,0 3 4 15,0 0-9-15,0 0 7 0,0 0 1 16,0 0-3-16,0 0 0 15,0 0-5-15,-2 0 0 16,-1 0-1-16,0 0 6 16,1 0 2-16,0 0-1 15,-2-1-5-15,-1 1-1 16,-1 0 6-16,-1-4-6 16,0 4 7-16,1 0-7 15,-4 0 1-15,2 0 5 16,-4 0-6-16,0 0 0 15,-8 4-1-15,2 14 1 16,-3 1-1-16,-1 4-1 16,2 4 0-16,2-1 0 15,5-1 1-15,2 4-6 16,4 1 6-16,3-2-1 0,2 4 0 16,2 2-5-1,0-1 4-15,0-4-4 0,10-1-6 16,9-6 12-16,2-4-9 15,8-6 8-15,10-10-11 16,5-2 1-16,12-6 11 16,4-20 0-16,2-9 8 15,-1-7-2-15,-11-2-5 16,-9 9 8-16,-10-1-7 16,-9 4 5-16,-8 2 2 15,-8-1-1-15,-6 0 5 16,0-2-1-16,-3 3-3 0,-11 2-8 15,-4 2 8 1,-6 5-7-16,4 2 4 0,-7 9-5 16,-3 2 1-16,0 3-1 15,-2 5-1-15,3 0 1 16,2 0-1-16,3 0-1 16,5 5 1-16,2 3 0 15,3-4 0-15,1 2 0 16,5-2 1-16,-2 0-1 15,6 1-78-15,2-1-102 16,0 5-175-16,2-5-260 16,0 0-675-16</inkml:trace>
  <inkml:trace contextRef="#ctx0" brushRef="#br0" timeOffset="43571.97">9815 17052 1392 0,'0'0'480'16,"0"0"-301"-16,0 0 50 0,0 0 38 16,0 0-65-16,0 0-84 15,-47-29-61-15,49 26-30 16,21 0 7-16,14-2 38 15,13-3 33-15,10 2-11 16,9-2-28-16,0-2-29 16,1 6-13-16,-6 1-18 15,-6-2 3-15,-7 5-3 16,-8 0-6-16,-10 0-28 16,-8 8-98-16,-8-4-57 15,-8-4-78-15,-9 0-101 16,-11 0-121-16,-14 0-382 0</inkml:trace>
  <inkml:trace contextRef="#ctx0" brushRef="#br0" timeOffset="43751.43">9830 17151 1502 0,'0'0'578'0,"0"0"-377"15,0 0-33-15,0 0-7 16,0 0 21-16,0 0-24 15,156 76-58-15,-86-62-55 16,3-1-19-16,0-8-26 16,37-5-111-16,-21 0-197 15,-13-3-414-15</inkml:trace>
  <inkml:trace contextRef="#ctx0" brushRef="#br0" timeOffset="46471.15">13385 15918 823 0,'0'0'893'16,"0"0"-649"-16,0 0-28 15,0 0 25-15,0 0-52 16,0 0-74-16,-43 0-50 0,43 0-23 15,0 0-9 1,0 0 7-16,0 0 20 0,0 0 0 16,-2 0 0-16,0 0-3 15,-1 0-15-15,-1 1-21 16,0 16-14-16,-1 10-1 16,-4 8 9-16,2 15 6 15,-1 8-3-15,-1 9-1 16,-1 4 1-16,2 2-2 15,1-3-4-15,3-2-6 16,-3-6-5-16,4-8 6 16,1-10-6-16,0-8 1 15,2-10-1-15,0-4 7 16,0-8-8-16,0-5 2 16,0-4-1-16,0-1 0 15,0-4-1-15,0 0-35 0,0 0-77 16,0 12-81-16,-2 3-179 15,-9-1-385-15</inkml:trace>
  <inkml:trace contextRef="#ctx0" brushRef="#br0" timeOffset="52687.48">14686 10359 622 0,'0'0'515'0,"0"0"-321"15,0 0-79-15,0 0-25 16,0 0-35-16,0 0-27 16,0 6 10-16,0 22 57 15,0 10 19-15,-2 7-9 0,2 10-26 16,-3 10 3-16,3 8 7 15,0 8 10-15,0 8-6 16,0 3-33-16,0 2-1 16,0 0 4-16,0-1-22 15,0-4 13-15,0 0-15 16,0-1-18-16,5 14 1 16,-1 18 6-16,0-8-4 15,-1-9-1-15,-3-12 26 16,0-19 8-16,0 14-18 15,0 10 4-15,-6 0-7 16,3 1-11-16,1-3 10 16,0-6-13-16,2-2-5 15,0-1-11-15,0-5 1 16,-3 0 10-16,-3 1-1 16,-4 6 2-16,-5 15-1 15,-3-7-5-15,1-1-2 0,-1 0-4 16,-1-16-4-16,4 9 5 15,-1-3-6-15,3-2 0 16,2 1 5-16,0 0-5 16,0 2 0-16,0 1-1 15,-3 2 1-15,1 1 0 16,-3 2-1-16,-3 16-1 16,-8 21 1-16,-2 19-2 0,4-13 2 15,9-26-1 1,7-28-5-16,4-21 6 0,2 9 0 15,-2 16 1-15,1 12-1 16,-3 17 1-16,-2 9-1 16,-4 19-7-16,-5 3-8 15,-1-10-8-15,-2-10-10 16,1-12-45-16,2 5-41 16,2-19-40-16,3 8-94 15,6-29-139-15,3-23-256 0</inkml:trace>
  <inkml:trace contextRef="#ctx0" brushRef="#br0" timeOffset="53464.63">14686 10512 907 0,'0'0'364'0,"0"0"-159"0,0 0-71 15,0 0-31-15,-152 97-37 16,110-56-28-16,0 1-18 16,6 2-11-16,2 0-8 15,5-2-1-15,5-6 0 16,6-1-60-16,-2-10-77 15,9-6-90-15,2-13-273 0</inkml:trace>
  <inkml:trace contextRef="#ctx0" brushRef="#br0" timeOffset="53613.56">14626 10509 497 0,'0'0'876'0,"0"0"-614"0,0 0-213 16,0 0 10-16,0 0 87 15,131 120-52-15,-73-65-62 16,31 21-32-16,-16-14-113 16,-7-10-279-16</inkml:trace>
  <inkml:trace contextRef="#ctx0" brushRef="#br0" timeOffset="55552.1">19234 14004 1672 0,'0'0'208'0,"0"0"-114"15,0 0 5-15,0 0 145 16,0 0-16-16,0 0-76 16,-117-32-98-16,113 71-27 15,0 12 61-15,-1 18 0 16,1 8 9-16,3 6-33 16,-3 3 2-16,0 3-9 15,1-3-9-15,-1-4-13 16,0-4-13-16,2-10-9 15,-4-5-4-15,4-9 0 16,2-10-9-16,0-10 0 16,0-12-20-16,0-8-45 15,0-9-60-15,0-5-15 0,0 0-16 16,6-21-48-16,27-37-305 16,-4 4-79-16,2-5-508 0</inkml:trace>
  <inkml:trace contextRef="#ctx0" brushRef="#br0" timeOffset="55886.12">19932 14034 1151 0,'0'0'631'15,"0"0"-442"-15,0 0-111 16,0 0 45-16,0 0 78 16,-19 127-8-16,5-61-34 15,3 6-41-15,-3 6-19 16,1 3-36-16,5-3-26 16,-2 0-15-16,6-2-7 15,0-4-9-15,4-4-5 16,0-7 1-16,0-3-2 15,0-14 0-15,0-6-31 0,0-8-59 16,0-12-70 0,4-6-69-16,18-12-81 0,1-4-234 15,-1-18-212-15</inkml:trace>
  <inkml:trace contextRef="#ctx0" brushRef="#br0" timeOffset="56172.8">20497 14153 1475 0,'0'0'563'0,"0"0"-372"16,0 0-9-1,0 0-60-15,0 0-82 0,0 0 91 16,15 150-1-16,-13-80-27 15,-2 3-25-15,0 1-38 16,0-3-19-16,0-2-15 16,0-2-6-16,-7-5 0 15,3-10-30-15,-2 0-66 16,-4-4-77-16,2 4-113 16,1-12-262-16,5-12-494 0</inkml:trace>
  <inkml:trace contextRef="#ctx0" brushRef="#br0" timeOffset="56634.53">21355 14570 1536 0,'0'0'491'16,"0"0"-410"-16,-121-81 51 16,81 60 87-16,8 12-88 15,8 9-63-15,0 7-45 16,-1 23-18-16,1 10-4 16,1 8-1-16,6 9 1 0,8 6-1 15,9 4-1-15,0-5 1 16,28-7-1-16,17-8 0 15,13-14 1-15,11-12 1 16,6-19 11-16,2-2-3 16,-9-23 1-16,-3-14 2 15,-11-13 5-15,-12-10 21 16,-15-9 36-16,-13-4-7 16,-14-2-12-16,-3 10-17 15,-30 10-4-15,-12 14-19 16,-7 13-5-16,-5 10-9 15,1 11-1-15,5 7-15 16,7 0-86-16,7 0-87 16,14 19-94-16,9-1-202 15,11-5-245-15</inkml:trace>
  <inkml:trace contextRef="#ctx0" brushRef="#br0" timeOffset="56952.57">22157 14199 1520 0,'0'0'618'16,"0"0"-408"-16,0 0 75 16,0 0-49-16,0 0-151 15,0 0-74-15,0 0-2 16,-25 109 55-16,16-20-10 0,0 30-12 15,-2-11-11-15,5-5-23 16,-2-15-8-16,4-22 0 16,0 2 0-16,1-1 9 15,3-10-8-15,0-11-1 16,0-13 0-16,0-9-15 16,0-7-21-16,0-6-37 15,0-7-78-15,0-4-97 16,0-3-136-16,7-11-678 0</inkml:trace>
  <inkml:trace contextRef="#ctx0" brushRef="#br0" timeOffset="57358.38">22324 14951 1204 0,'0'0'914'16,"0"0"-619"-16,0 0 12 15,0 0-77-15,0 0-117 16,0 0-74-16,0 0-39 15,-10-2-12-15,10 2-110 16,-1 0-143-16,-5 0-256 16,-2 0-503-16</inkml:trace>
  <inkml:trace contextRef="#ctx0" brushRef="#br0" timeOffset="91162.57">15100 2871 1365 0,'0'0'327'16,"0"0"-122"-16,0 0-28 15,0 0 98-15,-136 0-33 16,105 0-35-16,-4 0-55 16,-3 11-44-16,-5 2-26 0,-3 8-22 15,3 4-24 1,3 5-18-16,9 2-6 0,8 3-12 15,12-3-5-15,11-4-4 16,0-3-11-16,11-6-1 16,16-5 3-16,11-10 2 15,5-4 11-15,3-4 5 16,5-20 1-16,-6-4 5 16,-7-6-5-16,-11 2 6 15,-12 1 10-15,-10 3-1 16,-5 2 2-16,-3 5-3 15,-17 1 2-15,-6 2-16 16,-3 1 1-16,-2 5-1 16,0 0-1-16,2 8-80 15,2 4-81-15,4 0-113 0,15 14-216 16,5 6-162-16,3-4-713 16</inkml:trace>
  <inkml:trace contextRef="#ctx0" brushRef="#br0" timeOffset="91297.83">15415 3146 1373 0,'0'0'374'15,"0"0"-235"-15,0 0-82 16,0 0 3-16,0 0-60 16,0 0-54-16,0 0-327 15,6-33-632-15</inkml:trace>
  <inkml:trace contextRef="#ctx0" brushRef="#br0" timeOffset="91710.22">15845 2646 355 0,'0'0'1443'0,"0"0"-1081"15,0 0-101-15,0 0-83 16,0 0-115-16,0 0-63 15,0 0 0-15,48 50 9 16,-28-13 17-16,-4 1 9 16,-6-4-16-16,-4-4-5 15,-6-6-2-15,0-6 7 16,-6-7 6-16,-11-5 13 0,-3-6 0 16,3 0-15-16,0 0-4 15,9 0 5-15,4-5 5 16,4 1 4-16,0 4-33 15,0 0 0-15,12 0-36 16,13 3 18-16,6 12 17 16,3 11 1-16,-3 4 2 15,-6 7 10-15,-7 5-2 16,-10-1 2-16,-5 1-10 16,-3 0 5-16,-5-7-7 15,-19-5-7-15,-10-7-52 16,-8-8-95-16,-22-15-108 15,10-9-130-15,7-20-612 0</inkml:trace>
  <inkml:trace contextRef="#ctx0" brushRef="#br0" timeOffset="92044.59">16221 2356 546 0,'0'0'1333'0,"0"0"-949"15,0 0-166-15,0 0-114 16,0 0-77-16,0 0 19 16,147 20 19-16,-90 0-35 15,4 0-10-15,-10-4 0 16,-13 0 10-16,-12-1 2 0,-11 0-5 16,-11 5-7-16,-4 8 13 15,0 10 30-15,-25 12 24 16,-8 11-26-16,-12 10-2 15,-4 8-23-15,-4 5-20 16,-1-1-4-16,2-4-3 16,2 0-9-16,3-9-15 15,2-3-73-15,2-9-99 16,-5-1-105-16,8-16-214 16,13-19-478-16</inkml:trace>
  <inkml:trace contextRef="#ctx0" brushRef="#br0" timeOffset="92398.34">16784 2713 1408 0,'0'0'389'16,"0"0"-215"-16,0 0-94 15,0 0-12-15,0 0-6 16,-68 106-22-16,57-70-21 15,1-6 9-15,8-6-3 16,2-7-7-16,0-8-2 16,0-3 23-16,12 1 23 15,7-3 29-15,4 3-8 16,2 1-25-16,-4 4-29 16,-1 7-16-16,-3 4-12 0,-9 8 5 15,-1 3 15-15,-7 3 25 16,0 3-7-16,-9-3-11 15,-20-3 4-15,-11-5-4 16,-9-4-6-16,-12-6-22 16,-3-10-13-16,-3-6-102 15,-22-28-121-15,16-15-136 16,21-12-500-16</inkml:trace>
  <inkml:trace contextRef="#ctx0" brushRef="#br0" timeOffset="92543.64">16840 2658 654 0,'0'0'906'0,"0"0"-592"16,0 0-27-16,0 0-77 15,134 0-118-15,-101 17-71 16,-2 2-21-16,6 8-149 16,-11-4-247-16,-6-10-1156 0</inkml:trace>
  <inkml:trace contextRef="#ctx0" brushRef="#br0" timeOffset="93527.6">18195 2051 1145 0,'0'0'329'16,"0"0"-99"-16,0 0 3 15,0 0 34-15,0 0-98 16,0 0-91-16,9-12-40 16,-5 48 23-16,6 8 22 15,-5 3-12-15,0-4-21 16,0 0-16-16,-5-6-18 15,0-5-2-15,0-3-4 16,0-9 4-16,0-6-7 16,0-8-7-16,0-4 1 0,0-2-1 15,0-4 15 1,0-15-15-16,0-6-3 0,4 2-18 16,0 4 19-16,2 6 2 15,-2 7-11-15,7 6-5 16,9 0-10-16,13 0 20 15,14 0 4-15,9-6 0 16,6-7-17-16,-4-7 4 16,-6-7-2-16,-13-7 2 15,-12-4 10-15,-16-4 5 16,-9 0 8-16,-2 2-8 16,-6 7 0-16,-17 6 10 0,2 12 23 15,-2 14 10-15,0 1-25 16,4 16-18-16,1 18-6 15,7 10 5-15,6 8-7 16,5 5 7-16,0-2-1 16,14-1-7-16,10-5-73 15,10-11-150-15,23-16-246 16,-6-8-60-16,-1-14-752 0</inkml:trace>
  <inkml:trace contextRef="#ctx0" brushRef="#br0" timeOffset="94342.89">18916 1989 1077 0,'0'0'393'0,"0"0"-185"15,0 0-30-15,0 0-16 0,0 0-94 16,0 0-47-16,0 0 2 16,-68 105 17-16,86-72 31 15,1-3-4-15,-3-2-14 16,-5-6-23-16,-1-2-7 15,-10-5 6-15,0-1 5 16,0-3 3-16,-10-1-6 16,-11 2-3-16,-6-3-11 15,0-3-17-15,4-3-23 16,8-3-52-16,8 0-60 16,7 0-2-16,4-5-62 15,25-15-80-15,12-10 190 16,5-6 63-16,1 2 26 0,-7 5 0 15,-11 8 96-15,-14 8 59 16,-7 7 5-16,-6 6-32 16,-2 0-66-16,0 20-24 15,0 9 41-15,0 4-2 16,0 5-33-16,0-1-26 16,0-5-10-16,9-7-7 15,5-6 0-15,1-13-1 16,5-6-9-16,7-8 9 15,6-24 14-15,9-16 8 16,8-14-4-16,12-31-10 16,9-37-8-16,-9 3-2 0,-8 13-22 15,-21 22 1 1,-18 42-6-16,-3 12 29 0,-6 10 57 16,-6 19 62-16,0 9-25 15,-4 9-50-15,-14 23-27 16,-2 16 14-16,0 16 8 15,-4 25-12-15,1-3 6 16,6 9 1-16,1-4 2 16,9-17-23-16,3 2-12 15,4-15-1-15,0-15 0 16,0-14-3-16,4-12-41 16,7-12-31-16,3-8-16 15,5-2 0-15,10-27-16 0,5-10-113 16,4-11-71-1,2-2-191-15,-6 2-24 0,-10 9 126 16,-11 13 103-16,-8 11 277 16,-5 8 381-16,0 9-76 15,7 0-127-15,6 0-87 16,12 0 81-16,10 0 48 16,12 3-38-16,8-3-79 15,11 0-45-15,-2 0-48 16,-3-3-10-16,3-15-133 15,-18 2-217-15,-12-2-1055 0</inkml:trace>
  <inkml:trace contextRef="#ctx0" brushRef="#br0" timeOffset="94508.89">19938 1937 783 0,'0'0'725'0,"0"0"-509"15,-29 109 11-15,21-50-53 16,8 2-80-16,0-1-55 16,0-4-39-16,0 6-37 15,-5-14-192-15,-3-13-552 0</inkml:trace>
  <inkml:trace contextRef="#ctx0" brushRef="#br0" timeOffset="95349.18">21110 1680 1370 0,'0'0'553'0,"0"0"-361"16,0 0-28-16,0 0-13 15,0 0-77-15,0 0-45 16,0 83 51-16,0-45-10 16,0 6-22-16,0 2-23 15,0 2-11-15,0-4-13 16,-3 0-1-16,0-8-100 15,3-8-142-15,0-12-256 16,6-14-412-16</inkml:trace>
  <inkml:trace contextRef="#ctx0" brushRef="#br0" timeOffset="95524">21428 1338 1713 0,'0'0'326'15,"0"0"-130"-15,0 0-88 16,0 0-79-16,0 0-29 16,0 0-180-16,0 0-8 15,-27 38-23-15,31 12-73 16,3-9-113-16,0-5-267 0</inkml:trace>
  <inkml:trace contextRef="#ctx0" brushRef="#br0" timeOffset="95993.11">21434 1610 502 0,'0'0'287'0,"0"0"9"15,0 0-21-15,0 0-50 16,0 104-13-16,0-74-70 16,0 4-53-16,0 1-2 15,-4 1-5-15,-2-2-20 16,-1 2-22-16,0-4-16 16,2-4-12-16,1-5-3 15,2-2-8-15,0-6 7 16,0-7-7-16,-1-2 6 15,3-3-6-15,-2-1 8 16,2 0 3-16,0-2 10 16,0 0 5-16,0 0 7 15,0 0 18-15,0 0 3 16,0 0-6-16,0 0-8 0,0 0 3 16,0-2 1-16,0-10 10 15,0-8-32-15,0-9-23 16,9-9-10-16,9-6-4 15,6-1 1-15,3 0 4 16,-3 9 2-16,-3 12 6 16,-8 11-5-16,-5 8 0 15,-2 5-5-15,-2 2-10 16,3 16 5-16,-1 8 14 16,0 5 2-16,0 3 1 0,2 4 5 15,-3-2 2 1,1-2-7-16,-2-3-1 0,1-4-81 15,0-6-108-15,2-14-101 16,-1-7-201-16,0 0-341 16</inkml:trace>
  <inkml:trace contextRef="#ctx0" brushRef="#br0" timeOffset="96148.35">21694 1791 895 0,'0'0'786'0,"0"0"-503"15,0 0-39-15,0 0-43 16,0 0-116-16,0 0-60 16,0 0-16-16,131-45-9 15,-96 43-88-15,9-2-119 0,-7 2-140 16,-11-3-275-16</inkml:trace>
  <inkml:trace contextRef="#ctx0" brushRef="#br0" timeOffset="96859.32">21938 1562 947 0,'0'0'585'16,"0"0"-377"-16,0 0-51 15,0 0 1-15,-92 104 16 16,69-40-25-16,2 13-48 16,6-1-31-16,8-4-42 15,4-8-10-15,3-12-9 16,0-12-9-16,3-12 0 15,11-14-26-15,1-12-23 16,5-2-27-16,9-25 51 0,4-14-47 16,5-8-54-16,-5-6-32 15,-4 7 44-15,-8 6 57 16,-10 12 52-16,-9 9 5 16,-2 12 90-16,0 7 3 15,0 0-84-15,0 6-9 16,0 11-10-16,14 8 0 15,5-3 1-15,8-6 1 16,4-4 8-16,5-10 36 16,-2-2 34-16,-3-7 3 15,-7-18-23-15,-10 0 3 16,-10-5 21-16,-4 3-11 16,-4 0 4-16,-21 8 12 0,-6 8-24 15,-2 11-18-15,-5 0-25 16,-1 22-11-16,6 13 1 15,4 9-1-15,14 0-1 16,8 0-1-16,7-4-6 16,9-11-1-16,20-10-7 15,9-9 1-15,1-10 14 16,4 0 10-16,-1-18 8 16,-4-4 1-16,-9-3-5 15,-6 6-7-15,-11 7 2 16,-5 6 0-16,-4 6-9 15,-1 0-17-15,-2 20-30 0,2 14 32 16,1 14 15-16,1 8 10 16,0 4-1-16,-2 5-7 15,4-3-1-15,-6-3 1 16,0-8-2-16,0-7 0 16,-6-10 18-16,-11-8 7 15,-3-9 11-15,-7-10 0 16,-2-7-3-16,-7 0-30 15,1-14-3-15,1-16-91 16,14-44-93-16,7 7-207 16,13-4-453-16</inkml:trace>
  <inkml:trace contextRef="#ctx0" brushRef="#br0" timeOffset="97425.02">22640 1939 980 0,'0'0'339'15,"0"0"-135"-15,0 0-38 16,0 0-33-16,0 0-71 16,127-28-36-16,-98 8-5 15,-5-2-13-15,-10 2 1 16,-9-1 12-16,-5 9 29 16,0 4 98-16,-19 7-60 15,-1 1-57-15,3 3-17 16,3 18-13-16,7 5-1 15,5 4-1-15,2 0-1 0,2-3-7 16,16-6-2 0,2-9-6-16,2-8 3 0,1-4 9 15,4-4 5-15,0-21 14 16,6-8-2-16,0-8-4 16,5-4-7-16,-2-4 11 15,-5 3-12-15,-4 6 0 16,-7 8 1-16,-9 14 10 15,-7 10 47-15,-4 8-44 16,0 8-14-16,0 24-19 16,0 12 19-16,0 10 16 15,-2 9-6-15,-2-2 1 0,-3 0-10 16,-2-5 1 0,0-6 4-16,0-8-5 0,1-12-1 15,-2-8 7-15,4-9 2 16,1-13 14-16,0 0 63 15,4-13 28-15,1-15-18 16,0-8-16-16,6-6-17 16,19 0-24-16,10 2-27 15,10 2-11-15,6 8-1 16,5 6 0-16,31 4-129 16,-14 9-153-16,-4 1-334 0</inkml:trace>
  <inkml:trace contextRef="#ctx0" brushRef="#br0" timeOffset="100250.32">16789 3467 1595 0,'0'0'342'0,"0"0"-4"0,0 0-87 16,0 0-86-16,0 0-101 16,0 0-55-16,18 67 63 15,17-12 17-15,1 5-41 16,-1 3-30-16,-3-5-15 15,-8-7-3-15,-1-8-67 16,-8-11-85-16,-1-12-97 16,1-20-136-16,-5-7-191 15,-4-20-499-15</inkml:trace>
  <inkml:trace contextRef="#ctx0" brushRef="#br0" timeOffset="100416.39">17081 3485 1209 0,'0'0'381'0,"0"0"-149"0,0 0-52 16,0 0-52-16,0 0-40 16,-136 132-30-16,100-78-34 15,3 2-9-15,-1-1-15 16,5-5-44-16,0-2-92 16,12-14-158-16,3-12-310 0</inkml:trace>
  <inkml:trace contextRef="#ctx0" brushRef="#br0" timeOffset="100723.9">17194 3513 1264 0,'0'0'573'0,"0"0"-378"16,0 0-35-16,0 0-32 15,0 0-75-15,0 0 31 16,0 0-3-16,60 130 8 15,-52-84-25-15,-8-1-12 16,0-2-9-16,-6-4-2 16,-9-5 5-16,-1-4 2 15,-1-7-11-15,3-9 1 16,3-1-4-16,5-7 9 16,6-2-13-16,0-4-12 15,0 0-3-15,0 0-9 16,15 0-6-16,16-4-6 15,16-6-67-15,65 1-190 0,-10 5-329 16,3 0-499-16</inkml:trace>
  <inkml:trace contextRef="#ctx0" brushRef="#br0" timeOffset="101424.81">19200 3920 1177 0,'0'0'778'0,"0"0"-557"15,-128-44 32-15,82 38-6 16,11 6-74-16,6 18-102 16,2 24-50-16,4 16-15 15,6 11-5-15,5 1-1 16,6-5 1-16,6-9-1 16,0-12 0-16,18-11-8 0,11-16-7 15,9-13 2-15,10-4 11 16,8-25 1-16,2-17 1 15,-6-14 0-15,-15-10 17 16,-14-9 1-16,-21 0-3 16,-2 6 3-16,-21 13-9 15,-10 16-9-15,-3 18-5 16,2 16-37-16,7 18-130 16,10 18-194-16,11 4-399 0</inkml:trace>
  <inkml:trace contextRef="#ctx0" brushRef="#br0" timeOffset="101565.07">19539 4353 1719 0,'0'0'531'16,"0"0"-348"-16,0 0-44 16,0 0-69-16,0 0-70 15,0 0-110-15,0 0-241 16,4-2-230-16</inkml:trace>
  <inkml:trace contextRef="#ctx0" brushRef="#br0" timeOffset="102090.45">19735 3352 1609 0,'0'0'500'15,"0"0"-317"-15,0 0 0 0,0 0-81 16,0 0-82 0,0 0 30-16,0 0 29 0,109 93 6 15,-57-73-25-15,0-4-33 16,-9-2-5-16,-8-2-10 16,-8-2-4-16,-9 7-7 15,-8 4 7-15,-5 13-7 16,-5 32 37-16,-19 45 23 15,-37 53 5-15,-13 24-24 16,-9 7-18-16,9-19 30 16,17-27-18-16,15-28-14 15,14-33-8-15,8-26-13 16,8-18-1-16,-2 0-22 16,0-5-27-16,3-6-46 15,1-17-39-15,5-16-31 0,0-6 17 16,38-70-186-1,2 2-295-15,5-8-156 0</inkml:trace>
  <inkml:trace contextRef="#ctx0" brushRef="#br0" timeOffset="102457.85">20389 3909 1635 0,'0'0'376'0,"0"0"-220"15,0 0-14-15,-104 111 12 16,73-47-55-16,0 3-15 16,4-5-50-16,6-12-23 0,9-10-3 15,5-15-2 1,7-12-5-16,0-8-1 0,0-5 38 16,4 0 29-16,18 0-10 15,10-10 11-15,14-3-9 16,4 1-23-16,-4 2-19 15,-6 10-17-15,-13 0-8 16,-9 10-7-16,-7 15 10 16,-9 6 5-16,-2 1 11 15,0 3-5-15,-4-3 3 16,-17-5 1-16,-5-3 0 16,-7-6-1-16,-8-5-9 0,-7-7-14 15,-4-6-53-15,-2 0-94 16,-12-31-109-16,14-7-121 15,10-11-497-15</inkml:trace>
  <inkml:trace contextRef="#ctx0" brushRef="#br0" timeOffset="102616.88">20532 3800 1478 0,'0'0'388'16,"0"0"-131"-16,0 0-45 15,113-7-102-15,-68 7-71 16,5 0-39-16,23 14-75 16,-13 0-195-16,-6-1-380 0</inkml:trace>
  <inkml:trace contextRef="#ctx0" brushRef="#br0" timeOffset="103397.73">18864 4838 1400 0,'0'0'520'0,"0"0"-347"16,0 0-2-16,0 0 24 15,0 0-58-15,0 0-12 16,140 0-47-16,-82-2-41 16,-3 0-26-16,-1 2-11 15,-10 0-48-15,-2 0-137 16,-11 0-171-16,-17 7-313 0</inkml:trace>
  <inkml:trace contextRef="#ctx0" brushRef="#br0" timeOffset="103533.34">19086 4954 1292 0,'0'0'584'0,"0"0"-376"16,0 0 6-16,0 0-62 15,0 0-91-15,0 0-37 16,127 5-24-16,-62-5-153 16,-1 0-374-16</inkml:trace>
  <inkml:trace contextRef="#ctx0" brushRef="#br0" timeOffset="104257.7">22538 3994 1707 0,'0'0'325'16,"0"0"-76"-16,0 0-7 16,0 0-102-16,0 0-106 15,-105 107-19-15,91-41 15 16,8 2-5-16,6-5-9 15,0-4-2-15,25-13-5 16,14-14-2-16,11-18-1 16,10-14 30-16,9-8 24 15,-3-28-11-15,-5-8-19 16,-15-8-3-16,-15-6 1 16,-19-2 4-16,-12-3-1 0,0 8 1 15,-27 8 11 1,-2 13 8-16,-7 16-22 0,1 14-23 15,2 4-6-15,1 0-6 16,6 16-96-16,7 2-127 16,11 1-111-16,6-5-226 15,2-10-1191-15</inkml:trace>
  <inkml:trace contextRef="#ctx0" brushRef="#br0" timeOffset="106040.21">14652 5578 1313 0,'0'0'342'16,"0"0"-111"-16,0 0-40 15,0 0 16-15,-122 31-94 16,101 5-76-16,4 10-11 16,3 4 12-16,8 1-13 15,6-4-12-15,0-7-11 16,0-10 8-16,16-10-8 0,1-10-2 16,8-10 0-16,2-5 43 15,4-24 26-15,2-11-25 16,-6-8-14-16,-5-8 2 15,-8-2 12-15,-12 0 3 16,-2 4 3-16,0 7-5 16,-16 12-10-16,-4 10-13 15,2 8-22-15,3 11-16 16,3 6-113-16,12 6-178 16,0 13-322-16,0-1-354 0</inkml:trace>
  <inkml:trace contextRef="#ctx0" brushRef="#br0" timeOffset="106175.61">15031 5803 1510 0,'0'0'479'0,"0"0"-291"0,0 0-59 16,0 0-46-16,0 0-83 16,0 0-12-16,0 0-334 15,6-48-371-15</inkml:trace>
  <inkml:trace contextRef="#ctx0" brushRef="#br0" timeOffset="106523">15442 5092 1423 0,'0'0'597'0,"0"0"-281"15,0 0-19-15,0 0-107 16,0 0-132-16,0 0-57 15,0 0 15-15,81 27 10 16,-36-10-1-16,-3 0-8 16,-2-3-2-16,-9-2-9 15,-8 2-5-15,-10 0 5 16,-4 7-6-16,-9 11 0 16,0 10 7-16,-2 16 10 15,-20 12 20-15,-12 11-4 16,-3 8-8-16,-8-3-4 15,1-1-12-15,-2-9-7 16,2-6 7-16,1-9-9 0,6-11-45 16,8-11-73-1,7-10-104-15,22-28-142 0,0-1-280 16,15-11-448-16</inkml:trace>
  <inkml:trace contextRef="#ctx0" brushRef="#br0" timeOffset="106889.35">16092 5311 1580 0,'0'0'524'15,"0"0"-273"-15,0 0-94 16,0 0-93-16,0 0-34 16,-107 135 12-16,75-77-15 0,3-2-15 15,10-6-12-15,3-10 1 16,9-11 6-16,7-13-7 15,0-11-1-15,0-5-9 16,3 0 10-16,12 0 7 16,3 0 40-16,0 0-2 15,2 0-20-15,-4 0-5 16,-3 3-13-16,-2 12 1 16,-6 6 2-16,-3 3 8 15,-2-1 6-15,0 2 0 16,-7-1 24-16,-17-2 4 15,-12-1-4-15,-7-4-15 16,-7-1-20-16,-6-4-13 16,0-4-43-16,4-8-96 15,6-8-106-15,15-18-126 0,15-8-365 0</inkml:trace>
  <inkml:trace contextRef="#ctx0" brushRef="#br0" timeOffset="107039.27">16101 5179 519 0,'0'0'1133'0,"0"0"-828"16,0 0-58-16,0 0-99 15,0 0-106-15,0 0-42 16,0 0-17-16,178 70-137 0,-118-27-243 16,-9-7-403-16</inkml:trace>
  <inkml:trace contextRef="#ctx0" brushRef="#br0" timeOffset="107224.43">16479 5609 175 0,'0'0'1398'15,"0"0"-1150"-15,0 0-113 16,0 0 42-16,0 0-17 16,25 136-65-16,2-97-45 15,2-4-31-15,0-1-19 16,-2-6-34-16,-4-6-105 15,6-8-129-15,-8-9-208 16,-1-5-691-16</inkml:trace>
  <inkml:trace contextRef="#ctx0" brushRef="#br0" timeOffset="107386.98">16793 5635 453 0,'0'0'960'16,"0"0"-803"-16,0 0-52 15,-146 104 37-15,100-54-41 16,5 6-59-16,1 6-24 16,1 1-18-16,-5 9-93 15,13-17-159-15,6-12-484 0</inkml:trace>
  <inkml:trace contextRef="#ctx0" brushRef="#br0" timeOffset="107822.67">17244 5440 1597 0,'0'0'339'0,"0"0"-190"15,0 0 36-15,0 0-9 16,0 0-69-16,126 40 11 15,-101-16-42-15,-4 0-23 16,-4 2 18-16,-5-2 27 16,-6 2 1-16,-4 1-32 15,-2-1 19-15,0-1-10 0,-6 0-7 16,-10-3-15-16,-5-3-11 16,-3 2-4-16,-2-4-7 15,-1 0-14-15,0-3 0 16,2-2-17-16,6-5 5 15,3 2 0-15,5-3-5 16,4-2 0-16,4-2-1 16,3 0 0-16,0-2-8 15,0 2 7-15,0-2 1 16,14 2 0-16,13 0 16 16,13 0-16-16,16-2-47 15,58-10-107-15,-12-12-201 16,-6-6-292-16</inkml:trace>
  <inkml:trace contextRef="#ctx0" brushRef="#br0" timeOffset="108905.13">19226 5497 1322 0,'0'0'480'16,"0"0"-260"-16,0 0 30 15,0 0-16-15,0 0-125 16,0 0-84-16,-13 50-16 16,5-5 59-16,-6 10 16 15,-1 1 5-15,-9-2-30 0,-2-2-32 16,-3-2-11-16,-4-4-4 15,2-2-1-15,-3-4-11 16,7-4-77-16,12 0-123 16,6-7-152-16,9-15-354 0</inkml:trace>
  <inkml:trace contextRef="#ctx0" brushRef="#br0" timeOffset="109051.36">19570 5916 1698 0,'0'0'514'0,"0"0"-300"16,0 0-19-16,0 0-41 15,0 0-112-15,0 0-42 16,0 0-115-16,-12 0-59 16,39 3-71-16,2 1-130 15,2-4-281-15</inkml:trace>
  <inkml:trace contextRef="#ctx0" brushRef="#br0" timeOffset="109489.72">20648 5323 702 0,'0'0'1212'0,"0"0"-975"16,0 0-17-16,0 0-61 0,0 0-86 15,0 0-50-15,-132 107-9 16,99-53-4-16,-5 4-2 16,1-2 2-16,1-6 2 15,3-9-6-15,8-13 3 16,7-10-2-16,7-11 1 16,9-4 4-16,2-3 10 15,0 0 2-15,0 0-16 16,15-4-8-16,8-6-9 15,3 1 8-15,6 4 1 16,5 5 2-16,-1 0 5 16,1 8 9-16,-5 14-8 15,-6 4-7-15,-5 4 7 0,-8 1 2 16,-6-2 2-16,-7-3-4 16,0-4-2-16,-2-4 9 15,-23-4 12-15,-10 0-2 16,-15-4-4-16,-12-4-21 15,-7-4-62-15,-9-2-105 16,-24-28-114-16,17-12-249 16,16-8-411-16</inkml:trace>
  <inkml:trace contextRef="#ctx0" brushRef="#br0" timeOffset="109645.87">20746 5217 1408 0,'0'0'367'0,"0"0"-104"16,0 0-76-16,134 14-89 16,-81 7-65-16,3 6-33 15,13 22-48-15,-13-7-209 16,-14-6-427-16</inkml:trace>
  <inkml:trace contextRef="#ctx0" brushRef="#br0" timeOffset="110354.55">18694 6363 39 0,'0'0'1339'16,"0"0"-1063"-16,0 0 19 16,0 0-29-16,0 0-28 15,0 0-95-15,0 0-52 16,-69-15-49-16,98 15-15 16,11 0 44-16,16 0 2 15,10 0-29-15,11 0-22 16,2-4-5-16,2-2-17 15,-6 2-57-15,-1 4-119 16,-21 0-195-16,-23 0-370 0</inkml:trace>
  <inkml:trace contextRef="#ctx0" brushRef="#br0" timeOffset="110514.65">18681 6463 1443 0,'0'0'386'0,"0"0"-133"15,0 0 12-15,0 0-66 16,0 0-147-16,0 0-52 16,0 0 0-16,118 29-1 15,22-29-69-15,-11 0-158 16,-2-8-380-16</inkml:trace>
  <inkml:trace contextRef="#ctx0" brushRef="#br0" timeOffset="111204.64">23039 5285 1605 0,'0'0'379'15,"0"0"-280"-15,0 0 15 16,-90 157 87-16,44-79-61 16,-1 8-76-16,7 0-41 15,9-9-23-15,13-10-7 16,18 6-139-16,9-21-176 15,11-16-600-15</inkml:trace>
  <inkml:trace contextRef="#ctx0" brushRef="#br0" timeOffset="121855.79">14619 7080 1425 0,'0'0'317'16,"0"0"-107"-16,0 0-18 15,0 0 31-15,0 0-42 0,-89-30-32 16,82 30-52-16,3 0-49 16,-6 10-32-16,0 14-15 15,-1 6 8-15,-1 6-3 16,8 2-5-16,4-4-1 16,0-3-1-16,11-9-14 15,15-6 3-15,10-10 1 16,9-6 11-16,3-2 10 15,2-22 1-15,-6-9-10 16,-5-5 7-16,-10-5-1 16,-12-1 8-16,-13 1 4 15,-4 5-1-15,0 5-1 16,-15 4-1-16,-10 7-4 16,-1 6 0-16,-1 4-10 15,-2 2-1-15,5 4-1 0,1 5-16 16,6 1-86-1,8 0-107-15,4 10-259 0,3 9-153 16,2-3-901-16</inkml:trace>
  <inkml:trace contextRef="#ctx0" brushRef="#br0" timeOffset="122005.92">15105 7207 1785 0,'0'0'356'15,"0"0"-129"-15,0 0-47 16,0 0-101-16,0 0-79 16,0 0-98-16,0 0-175 0,13-10-33 15,18 10-256-15</inkml:trace>
  <inkml:trace contextRef="#ctx0" brushRef="#br0" timeOffset="122435.45">15561 6886 1326 0,'0'0'507'0,"0"0"-303"15,0 0-26-15,0 0-42 16,0 0-88-16,0 0-11 16,-67 106 6-16,46-54 13 0,-4 3-19 15,0-5-10 1,7-5-15-16,3-8-6 0,5-13-5 15,6-10-1-15,4-8-1 16,0-6-14-16,0 0 15 16,16 0 25-16,7-1 44 15,6-8-9-15,4 5-26 16,3 1-19-16,-3 3-14 16,-2 5 0-16,-4 17 1 15,-6 6-1-15,-4 6 8 16,-9 4 3-16,-8 2 15 15,0 1 10-15,-15 0 6 16,-14-1 14-16,-9-1-16 16,-7-6-7-16,-3-2-15 15,-6-9-8-15,-2-4-11 0,-4-8-6 16,1-7-81-16,6-3-91 16,11-29-86-16,13-9-214 15,16-8-339-15</inkml:trace>
  <inkml:trace contextRef="#ctx0" brushRef="#br0" timeOffset="122598.55">15652 6888 1543 0,'0'0'498'0,"0"0"-269"16,0 0-28-16,0 0-43 15,0 0-117-15,0 0-40 16,0 0-1-16,135 0 0 0,-73 18-97 15,53 8-129-15,-12-2-101 16,-9-6-361-16</inkml:trace>
  <inkml:trace contextRef="#ctx0" brushRef="#br0" timeOffset="122847.34">16238 7215 1798 0,'0'0'401'0,"0"0"-221"0,0 0-125 15,0 0-30 1,0 0 36-16,0 0 35 0,83 126-41 16,-50-88-26-16,1-2-14 15,-6 1-13-15,0-6-2 16,-6-3-82-16,3-4-98 15,6-9-151-15,-5-8-256 16,-4-7-658-16</inkml:trace>
  <inkml:trace contextRef="#ctx0" brushRef="#br0" timeOffset="123055.58">16660 7257 1275 0,'0'0'410'0,"0"0"-176"16,0 0-32-1,0 0 8-15,-121 46-75 0,82-7-19 16,-9 10-25-16,-7 5-17 16,-3 7-25-16,-2-4-28 15,4-2-21-15,9-5-28 16,14-8-121-16,18-12-154 16,10-10-313-16,5-14-841 0</inkml:trace>
  <inkml:trace contextRef="#ctx0" brushRef="#br0" timeOffset="123468.66">17152 7192 1497 0,'0'0'599'0,"0"0"-455"15,0 0-15-15,0 0 58 16,116 0-23-16,-78 21-42 15,0 4-26-15,-5 6-12 16,-4-1-7-16,-2 0-15 16,-9 0-5-16,-3 0-11 15,-8-2-8-15,-4 0 14 16,-3 1-9-16,0-4 2 16,-23 1 8-16,-8 1-1 15,-7-4-14-15,-7-1-8 16,0-3-11-16,-1-5-5 15,4-2-7-15,6-2 1 16,7-5-8-16,7 1 1 16,9-1 1-16,5-1-1 0,6-4 0 15,2 0 17-15,0 0 9 16,13 0-11-16,17 0-10 16,10 0 14-16,12 4-1 15,5-2-4-15,6 4-15 16,4-2-71-16,24-4-145 15,-16 0-303-15,-10 0-364 0</inkml:trace>
  <inkml:trace contextRef="#ctx0" brushRef="#br0" timeOffset="124391.07">19554 7124 1260 0,'0'0'331'0,"0"0"-141"16,0 0-78-16,0 0 41 16,-102 133 34-16,59-69 4 15,3 4-41-15,0-2-41 16,5-2-27-16,4-5-33 15,2-9-25-15,6-8-11 16,3-8-5-16,5-6-8 16,1-6-5-16,3-6-75 15,7-2-101-15,4-4-181 16,0-5-370-16</inkml:trace>
  <inkml:trace contextRef="#ctx0" brushRef="#br0" timeOffset="124563.11">19711 7592 12 0,'0'0'1906'0,"0"0"-1633"15,0 0-62-15,0 0-30 16,0 0-75-16,0 0-98 16,0 0-8-16,-45-29-169 15,87 33-134-15,0 8-36 16,3-3-305-16</inkml:trace>
  <inkml:trace contextRef="#ctx0" brushRef="#br0" timeOffset="124922.89">20595 7292 1476 0,'0'0'528'0,"0"0"-285"15,0 0 45-15,0 0-53 16,0 0-71-16,0 0-92 15,0 0-64-15,-135-17-8 16,114 67-2-16,0 7 2 16,6 8 0-16,8-2-1 15,7-7-11-15,4-9-14 16,23-8-14-16,10-15-15 16,9-14 20-16,8-10 22 15,1-16 13-15,0-21 9 16,-5-10 6-16,-13-7-1 0,-10-4 9 15,-16 3 10-15,-11 3 12 16,0 9 3-16,-25 7-11 16,-5 11-5-16,-3 6-20 15,-6 10-12-15,4 5 0 16,1 4-44-16,5 0-75 16,7 18-114-16,9 2-134 15,9-4-318-15</inkml:trace>
  <inkml:trace contextRef="#ctx0" brushRef="#br0" timeOffset="127280.73">20285 7858 1270 0,'0'0'515'15,"0"0"-301"-15,0 0 10 16,0 0 27-16,0 0-83 16,0 0-71-16,0 0-44 15,27 0-17-15,8 0 23 16,16 0 17-16,11-4-25 15,8 3-23-15,-3-3-12 16,-5-2-8-16,-6 1-8 16,-10 1-9-16,-5 0-72 15,-13 4-79-15,-10 0-115 16,-18 2-197-16,-15 13-123 16,-16 1-570-16</inkml:trace>
  <inkml:trace contextRef="#ctx0" brushRef="#br0" timeOffset="127469.42">20318 8019 1345 0,'0'0'394'0,"0"0"-90"15,0 0 6-15,0 0-60 16,0 0-139-16,0 0-72 16,0 0 18-16,96 0-3 15,-40 0-30-15,4 0-24 16,3 0-14-16,3 0-104 15,39 6-154-15,-18 0-244 16,-7-5-339-16</inkml:trace>
  <inkml:trace contextRef="#ctx0" brushRef="#br0" timeOffset="130233.11">22649 7097 1538 0,'0'0'400'0,"0"0"-112"16,0 0 16-16,0 0-40 16,0 0-118-16,0 0-72 15,0 0-64-15,-17-17-10 16,10 55 0-16,-9 16 54 16,-9 12 19-16,-3 9-14 0,-11-2-16 15,-1 2-22 1,3-3-12-16,1-8-9 0,11-5-52 15,9-9-143-15,16-3-132 16,0-16-348-16,0-9-975 0</inkml:trace>
  <inkml:trace contextRef="#ctx0" brushRef="#br0" timeOffset="134523.9">24172 3954 1202 0,'0'0'299'0,"0"0"-147"16,0 0-106-16,0 0 13 16,-86 183 70-16,59-57-1 15,7 40-33-15,7 19 20 16,10 5-16-16,3 11 37 15,0 5-3-15,0 23-41 16,0 13-49-16,-2 11 35 16,-6-6-17-16,-6-7-12 15,-8-7-17-15,-9-10-7 16,-2-23-8-16,-6-20-16 16,3-19 10-16,0-23-5 15,6-27 0-15,7-25 3 16,10-24-3-16,3-14-6 0,2 2 2 15,6-6-2 1,2-5-14-16,0-19-43 0,0-13-52 16,10-7 8-16,9-11-16 15,21-35-122-15,-2 4-98 16,-4-5-271-16</inkml:trace>
  <inkml:trace contextRef="#ctx0" brushRef="#br0" timeOffset="134882.2">23645 7374 886 0,'0'0'960'0,"0"0"-811"15,0 0 83-15,0 0 48 16,0 0-64-16,0 0-116 15,0 0-76-15,-18 7-16 16,38 25 38-16,7 10 32 16,2 13 4-16,2 4-12 15,0 10 17-15,-2 0-18 16,-4 2-23-16,-3-6-17 16,-4-8-1-16,-1-13-14 15,-3-12-8-15,3-15 6 0,6-17 18 16,8-11 49-1,29-50 17-15,27-50-65 0,32-63-31 16,7-43-106-16,-7-16-176 16,-35 53-256-16,-35 47-474 0</inkml:trace>
  <inkml:trace contextRef="#ctx0" brushRef="#br0" timeOffset="136732.24">23157 14432 1435 0,'0'0'393'16,"0"0"-109"-16,0 0-1 16,0 0-38-16,0 0-81 15,0 0-70-15,-75-33-52 16,51 56-32-16,-4 13 1 15,-5 8 11-15,-1 7 8 16,3 6-10-16,6-3-11 0,5-2-2 16,9-2-7-16,9-4 1 15,2-7-1-15,7-9-2 16,22-6-6-16,8-13 0 16,15-9 8-16,6-2 7 15,6-9-1-15,1-21 7 16,-5-6-7-16,-8 0 3 15,-10-5-1-15,-11 2 2 16,-11-4 2-16,-11 3 3 16,-9 2 2-16,0 2-1 15,-11 0-7-15,-16 1 0 16,-2 8-7-16,-4 4-1 16,-1 6 0-16,-2 0 5 15,3 7-6-15,6 2-10 0,5 7-42 16,4 1-48-16,7 0-69 15,7 0-85-15,4 23-111 16,0-1-203-16,4 1-195 0</inkml:trace>
  <inkml:trace contextRef="#ctx0" brushRef="#br0" timeOffset="137000.65">23641 14418 1520 0,'0'0'514'0,"0"0"-324"0,0 0 18 16,0 0-61-16,0 0-116 16,0 0-13-16,-67 110 22 15,47-42-7-15,-3 8-12 16,-2 0-14-16,2 5 2 15,0-5-9-15,3-10-10 16,4-6-66-16,0-8-100 16,6-3-61-16,3-13-130 15,5-13-353-15</inkml:trace>
  <inkml:trace contextRef="#ctx0" brushRef="#br0" timeOffset="137233.03">24166 14346 1497 0,'0'0'568'0,"0"0"-366"16,0 0-52-16,0 0-94 16,0 0 33-16,-62 156 23 15,35-75-64-15,-4 8-24 16,-5 10-14-16,-7-5-4 15,-3-1-6-15,-3-4-88 16,-16 27-117-16,12-25-133 16,8-8-373-16</inkml:trace>
  <inkml:trace contextRef="#ctx0" brushRef="#br0" timeOffset="140164.14">24117 15208 945 0,'0'0'505'16,"0"0"-287"-16,0 0 39 15,0 0-18-15,0 0-69 16,0 0-50-16,0 0-44 16,-2-32-37-16,2 32-18 15,0 0 1-15,0 0 23 16,0 0 8-16,0-3 9 0,0 3-4 16,0 0-15-1,0 0-4-15,0 0-15 0,0 0-9 16,5 0-6-16,8 0-8 15,0 0-1-15,3 0 1 16,1 9 5-16,2 0-5 16,-2 4-1-16,-1-8 8 15,-3 4-7-15,-4-1-1 16,-2-2-1-16,-3 5-8 16,-2 0 0-16,-2 3 8 15,0 2 1-15,0 2 1 16,-2-4 5-16,-9 3 3 0,-3-4-8 15,-1 1 8 1,-3-4-1-16,-4 3-2 16,-2-9 1-16,-1 5-6 0,0-3 5 15,3 0-4-15,5 0-1 16,1-2 1-16,7-4-1 16,2 5 0-16,5-5 1 15,2 0-1-15,0 0 6 16,0 0-5-16,0 0 4 15,0 0 1-15,0 1 2 16,7 2-8-16,20 3 1 16,17 1 29-16,16-3-1 15,16 0-13-15,13 2-17 16,7-2-41-16,17 6-184 16,-21-1-321-16,-24-3-743 0</inkml:trace>
  <inkml:trace contextRef="#ctx0" brushRef="#br0" timeOffset="144935.66">19409 11951 1778 0,'0'0'528'0,"0"0"-294"0,0 0-31 15,0 0-42-15,0 0 23 16,161 61-3-16,-83-17-58 16,-7 3-33-16,-16 2-29 15,-14-4-32-15,-19-1-11 16,-15-7 16-16,-7-5 26 16,-7-3 9-16,-27-8-4 15,-10 0-26-15,-5-4-12 16,3-3-15-16,3-4-3 15,14-4-3-15,14-1-5 16,10-2 4-16,5 0-5 16,0 1-6-16,15 1-1 15,17 5 7-15,13 3 7 16,17-3 8-16,29-1-15 0,38-5-73 16,48-4-88-16,16-13-140 15,-41-11-296-15,-37-11-355 0</inkml:trace>
  <inkml:trace contextRef="#ctx0" brushRef="#br0" timeOffset="145331.44">20766 11496 1580 0,'0'0'496'0,"0"0"-363"0,-163-52 189 15,110 52-68 1,13 3-85-16,9 34-116 0,16 18-40 15,15 7-5-15,2 5-7 16,35-2 39-16,19-11 0 16,11-16-5-16,10-18-8 15,4-18-3-15,-6-2-9 16,-7-25-3-16,-15-4 0 16,-17 1-3-16,-16 2 6 15,-12 9 27-15,-5 7 32 16,-3 10 19-16,0 5-31 15,-24 29-46-15,-21 36-14 16,-24 38 4-16,-27 36-5 16,-6 15 22-16,8-7 7 15,22-33 4-15,28-38-8 0,13-22-14 16,8-13-6-16,1-2 1 16,2 1-6-16,0-8-1 15,11-13-60-15,7-13-103 16,4-11-153-16,20-14-205 15,5-14-339-15</inkml:trace>
  <inkml:trace contextRef="#ctx0" brushRef="#br0" timeOffset="145482.37">20890 12383 1855 0,'0'0'664'16,"0"0"-553"-16,0 0 128 0,0 0-170 15,0 0-69-15,0 0-120 16,139 11-353-16,-81-11-529 0</inkml:trace>
  <inkml:trace contextRef="#ctx0" brushRef="#br0" timeOffset="146012.81">21684 11769 1510 0,'0'0'360'16,"0"0"-275"-16,0 0 34 15,141 40 78-15,-72 6-38 16,-5 13-12-16,-8 2-30 16,-18 3-12-16,-18-3-11 15,-19-8 14-15,-1-6 38 16,-19-8-11-16,-17-14-29 16,-6-9 5-16,-5-12-42 15,-1-4-22-15,5-4-14 16,5-14-6-16,11-3-9 15,9 6-6-15,11 3 10 0,7 6-17 16,0 6-5-16,25 0-32 16,17 14 11-16,14 14 14 15,8 8 6-15,1 6-5 16,-2 7-1-16,-12-4 6 16,-18 1 0-16,-12-3-5 15,-21-7 5-15,0-6 1 16,-34-2 1-16,-15-8 14 15,-9-2-8-15,-5-8-7 16,1-5-36-16,4-5-93 16,14-5-120-16,11-59-126 15,14 2-362-15,15-17-1032 0</inkml:trace>
  <inkml:trace contextRef="#ctx0" brushRef="#br0" timeOffset="146367.51">22428 11319 935 0,'0'0'1128'15,"0"0"-921"-15,0 0-70 16,0 0 79-16,136 38-9 16,-56-13-65-16,3 1-42 15,-3-4-20-15,-13 1-22 16,-13-2-22-16,-14 1-9 0,-14 6 5 15,-10 4-3-15,-12 13 19 16,-4 14 15-16,-11 28 6 16,-18-3-3-1,-11 7-19-15,-5 6-17 0,1-10-2 16,-10 9-17-16,1-1 1 16,-1-2-3-16,2-5-8 15,7-5 5-15,0-11-6 16,7-10-8-16,11-14-55 15,7-12-108-15,13-13-122 16,12-23-226-16,19-24-288 16,10-15-866-16</inkml:trace>
  <inkml:trace contextRef="#ctx0" brushRef="#br0" timeOffset="146748.1">23386 11726 1415 0,'0'0'596'16,"0"0"-484"-16,0 0 3 16,0 0 131-16,-49 152-105 15,25-85-61-15,-3-6-33 16,2-8-19-16,6-12-10 16,3-15 1-16,7-11-10 15,7-6-7-15,2-9 11 16,0 0 86-16,11 0-32 15,13 0-38-15,10 0-19 16,1 0-3-16,4 0-6 0,-4 8-1 16,-6 14 0-16,-7 7 0 15,-6 12 0-15,-10 5 7 16,-6 4 11-16,0 2 9 16,-24 0 0-16,-12-1 20 15,-6-8-7-15,-11-4-13 16,-5-7-10-16,-7-10-17 15,-4-6-24-15,5-11-67 16,3-5-63-16,12-25-73 16,11-75-160-16,16 3-322 15,15-15-796-15</inkml:trace>
  <inkml:trace contextRef="#ctx0" brushRef="#br0" timeOffset="146877.92">23300 11614 1341 0,'0'0'376'15,"0"0"-11"-15,144-2-115 16,-72 10-137-16,5 18-103 16,35 18-10-16,-20-6-295 15,-13-8-623-15</inkml:trace>
  <inkml:trace contextRef="#ctx0" brushRef="#br0" timeOffset="147322.75">23712 12619 895 0,'0'0'801'16,"0"0"-560"-16,0 0 100 15,0 0-163-15,0 0-110 16,0 0 22-16,-78 114-22 16,56-58-35-16,-3 5-24 15,-1-2-9-15,0 12-121 16,9-17-186-16,3-14-338 0</inkml:trace>
  <inkml:trace contextRef="#ctx0" brushRef="#br0" timeOffset="147613.85">23809 12779 1487 0,'0'0'358'0,"0"0"-162"16,0 0-53-16,-63 115-56 15,58-62-57-15,5 0-20 16,0-9-10-16,16-12 0 16,12-14-9-16,8-16 9 15,4-2 9-15,4-24 53 16,-1-12 70-16,-7-4-16 16,-10-3-15-16,-13 4 8 0,-10 3-16 15,-3 5-12-15,-18 7-31 16,-17 9-30-16,-15 13-20 15,-8 2-54-15,-33 19-143 16,16 8-337-16,3-1-479 0</inkml:trace>
  <inkml:trace contextRef="#ctx0" brushRef="#br0" timeOffset="149603.51">17734 14297 1532 0,'0'0'325'15,"0"0"-206"-15,0 0 34 16,0 0 23-16,0 0-59 16,0 0 7-16,209-18-28 15,-106 5-57-15,6 5-26 16,-4-3-12-16,-25 5-1 15,-5 4-125-15,-27 2-173 16,-25 2-298-16,-23 9-725 0</inkml:trace>
  <inkml:trace contextRef="#ctx0" brushRef="#br0" timeOffset="149754.69">17925 14516 1267 0,'0'0'677'0,"0"0"-509"16,0 0 85-1,0 0-79-15,0 0-104 0,0 0 29 16,129 48-31-16,6-48-40 16,40 0-28-16,-21-12-186 15,-30-14-506-15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18:58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21825 10964 1375 0,'0'0'385'0,"0"0"-16"0,-36-125-48 16,20 82-44-16,5 17-48 15,2 13-48-15,4 13-69 16,-1 37-89-16,-3 53-22 16,-7 47-1-16,-3 21 9 15,-2 6-8-15,3-14 6 16,-1-25-7-16,5-22-1 15,3-23 0-15,5-24-23 16,3-10-99-16,1 0-62 16,2-4-74-16,0-17-105 15,0-13-276-15,0-12-490 0</inkml:trace>
  <inkml:trace contextRef="#ctx0" brushRef="#br0" timeOffset="449.52">21702 10692 1292 0,'0'0'345'0,"0"0"-162"16,0 0-10-16,0 0 41 16,175 20-8-16,-96 18-46 15,1 11-42-15,-6 2-31 16,-14 5-19-16,-18 0-35 15,-20 1 1-15,-20-3-8 0,-2-2 1 16,-26-5 10 0,-16-5 2-16,-10-9-8 0,-6-9 8 15,-5-10 0 1,3-6 2-16,2-4-11 0,8-4-6 16,10 0-5-16,8 0 17 15,12 0 6-15,7 0-11 16,4 12-20-16,7 11-11 15,2 14-11-15,0 17 11 16,20 16-1-16,18 13 1 16,13 8 11-16,12-4 22 15,8-4-15-15,0-12-9 16,-5-17-8-16,-10-13 5 16,-8-11-5-16,-15-10-1 0,-8-5-9 15,-12-5-94-15,-5-5-107 16,-6-5-165-16,1 0-335 15,-3-1-1042-15</inkml:trace>
  <inkml:trace contextRef="#ctx0" brushRef="#br0" timeOffset="7231.21">20944 13906 1635 0,'0'0'282'0,"0"0"-163"0,-137-42 61 16,83 42 37-16,7 6-79 16,5 36-87-16,4 20-33 15,7 19-6-15,10 7 3 16,11 2-5-16,10-2 12 16,0-7-5-16,17-11-8 15,12-14-8-15,14-14 7 16,13-21 1-16,12-19 9 15,30-11 13-15,-4-29 6 16,6-15-4-16,-4-13 3 16,-29 7-15-16,-12-7-5 15,-28 3-2-15,-27 2 17 16,-15 2 16-16,-43 5-12 16,-21 4-14-16,-14 9-3 0,-7 11-9 15,4 13-8-15,13 8-1 16,17 7 0-16,16 2-1 15,27 0-72-15,17 2-135 16,37 8-163-16,23-2-192 16,9-8-199-16</inkml:trace>
  <inkml:trace contextRef="#ctx0" brushRef="#br0" timeOffset="7471.14">21615 14169 1602 0,'0'0'504'0,"0"0"-380"0,0 0 92 15,0 0-81-15,0 0-92 16,174-32-29-16,-63 30-7 15,-4 2-7-15,4 0-13 16,34 0-136-16,-40 6-135 16,-9-4-342-16</inkml:trace>
  <inkml:trace contextRef="#ctx0" brushRef="#br0" timeOffset="7836.12">22727 13664 1335 0,'0'0'504'0,"0"0"-313"0,0 0 25 16,-89 102-51 0,42 4-23-16,-2 43-25 0,9 11-30 15,13-22-35-15,19-31-24 16,5-40-16-16,0-13-12 16,3 9-1-16,-4 4-7 15,2-4-43-15,-3-13-78 16,1-16-96-16,4-34-75 15,0-13-223-15,0-27-304 0</inkml:trace>
  <inkml:trace contextRef="#ctx0" brushRef="#br0" timeOffset="8166.06">22584 13830 126 0,'0'0'1307'0,"0"0"-1017"16,0 0-43-1,0 0-28-15,132-84-105 0,-79 84-59 16,0 20-7-16,-5 14-15 16,-13 7-6-16,-12 4-5 15,-15-3 6-15,-8-2 4 16,-4-4 5-16,-23-6 13 16,-8-7 23-16,-10-3 6 15,-2-2-8-15,0 2-22 16,0 6-25-16,5 4-15 15,9 8-8-15,8 2 1 16,14 4-1-16,11-4 5 0,0 0-6 16,23-4 9-1,10-2 3-15,7-1-5 0,7-3-5 16,4-2-2-16,2-6-101 16,26-14-161-16,-15-8-237 15,-11 0-332-15</inkml:trace>
  <inkml:trace contextRef="#ctx0" brushRef="#br0" timeOffset="8312.29">23248 14141 1482 0,'0'0'511'0,"0"0"-419"15,0 0-35-15,0 0-35 0,212-22-22 16,-116 22-164-16,-5 0-216 0</inkml:trace>
  <inkml:trace contextRef="#ctx0" brushRef="#br0" timeOffset="8492.45">23975 13806 1445 0,'0'0'390'15,"0"0"-277"-15,-54 146 78 16,48-36-63-16,6 31-89 16,4 11-33-16,9-10-6 15,-7-39-117-15,-6-35-482 0</inkml:trace>
  <inkml:trace contextRef="#ctx0" brushRef="#br0" timeOffset="24261.72">17605 15262 52 0,'0'0'1712'16,"0"0"-1389"-16,0 0 34 16,0 0-46-16,-114-99-68 15,105 95-44-15,5 4-49 16,4 0-86-16,0 23-52 0,0 21-11 16,0 17 38-16,0 16-11 15,-5 9-11-15,-6 4-8 16,-2-3-9-16,-1-5-3 15,3-14-75-15,0-8-111 16,6-10-92-16,5-24-193 16,0-16-199-16,0-10-712 0</inkml:trace>
  <inkml:trace contextRef="#ctx0" brushRef="#br0" timeOffset="24579.17">17632 14897 1385 0,'0'0'522'16,"0"0"-462"-16,0 0 60 15,146 38 5-15,-97 12-36 16,-9 8-43-16,-15 7 0 16,-13-4-6-16,-8-4-5 15,-4-7-2-15,0-10 0 16,-18-8-18-16,-7-6 26 15,-6-10 52-15,-6 0-5 16,-2-4-32-16,0 0-27 16,7 2-10-16,6-4-1 15,7 2-17-15,13 2 0 0,6 4-1 16,0 0 8-16,25 4 19 16,12 5 10-16,12 1-11 15,4 0-8-15,3-4-18 16,2-1-12-16,3-8-139 15,18-13-149-15,-14-2-362 16,-9 0-998-16</inkml:trace>
  <inkml:trace contextRef="#ctx0" brushRef="#br0" timeOffset="24732.38">18467 15333 948 0,'0'0'1110'0,"0"0"-896"16,0 0-158-16,0 0-56 0,156-4-59 16,-116 18-306-16,-16 3-870 0</inkml:trace>
  <inkml:trace contextRef="#ctx0" brushRef="#br0" timeOffset="24898.42">18393 15618 760 0,'0'0'1322'16,"0"0"-990"-16,0 0-143 16,0 0-108-16,0 0-46 15,0 0-35-15,172 15-52 16,-58-15-218-16,-16-15-364 16,-9-6-711-16</inkml:trace>
  <inkml:trace contextRef="#ctx0" brushRef="#br0" timeOffset="25196.35">19068 15232 1790 0,'0'0'750'0,"0"0"-537"15,0 0 47-15,0 0-149 16,0 0-89-16,0 0-11 15,174-6 2-15,-89 12-5 0,4 2-8 16,-5 0 11-16,-6 2-4 16,-15-5-5-16,-19 4-1 15,-21 3-1-15,-20 6-2 16,-3 6 2-16,-16 10 24 16,-21 12-5-16,-7 10-8 15,-10 6-11-15,-4 7-63 16,-28 37-145-16,14-24-290 15,12-7-588-15</inkml:trace>
  <inkml:trace contextRef="#ctx0" brushRef="#br0" timeOffset="28242.85">17139 16651 1467 0,'0'0'336'15,"0"0"-159"-15,0 0 41 16,0 0 8-16,0 0-71 16,0 0-88-16,-118 0-51 0,98 48-1 15,-1 7 9-15,4 3 4 16,8 0-1-16,9 1-10 16,0-8-9-16,26-8 4 15,11-8-10-15,7-9-1 16,3-13 1-16,1-13 7 15,6 0 4-15,-4-30 4 16,-6-7-2-16,-9-7-2 16,-10-11 5-16,-14 5 4 15,-11-1 1-15,0 5 8 16,-13 8 8-16,-14 10 3 16,-4 9-8-16,-3 7-16 15,1 11-12-15,2 1-5 0,2 0-1 16,8 6-1-1,6 1-1-15,11-1-54 0,4 2-109 16,0-3-81-16,13-5-130 16,10 0-274-16,-2 0-782 0</inkml:trace>
  <inkml:trace contextRef="#ctx0" brushRef="#br0" timeOffset="28961.94">18027 16820 882 0,'0'0'602'16,"0"0"-410"-16,0 0 74 15,0 0-64-15,0 0-96 0,0 0-63 16,0 0-26-16,-50-18-8 16,43 18-9-16,2 0 1 15,-4 0 1-15,1 0-2 16,-1 0 1-16,2-4 0 15,0 4 36-15,5 0 60 16,0 0 34-16,2 0 9 16,0 0-31-16,0 0-32 15,0 0-24-15,0 0-20 16,16 0-14-16,15-5-2 16,15 2 23-16,15-1 6 15,5 2-17-15,1-2-19 0,-7 4-9 16,-6 0-1-1,-10 0-45-15,-2 0-151 0,-10 4-283 16,-11 2-271-16</inkml:trace>
  <inkml:trace contextRef="#ctx0" brushRef="#br0" timeOffset="29412.39">19674 16374 1706 0,'0'0'739'0,"0"0"-513"16,0 0 67-16,0 0-103 0,0 0-139 16,-122 53-35-16,78 1-7 15,-8 13-3-15,1 0-5 16,2-1 0-16,4 2-1 15,5-1 1-15,9-4-1 16,11-6 0-16,11-3-1 16,9-10-12-16,0-8-14 15,17-14 1-15,12-8 2 16,6-9 6-16,4-5 12 16,1-14 6-16,-2-13 9 15,-5-3 0-15,-10 2-3 16,-11-4 12-16,-12 6 54 15,0 1 31-15,-23 2-11 0,-10 4-28 16,-10 6-32 0,-6 5-22-16,0 4-8 0,0 4-2 15,6 0 0-15,10 4-24 16,11 9-93-16,11 0-124 16,11 1-122-16,16 0-247 15,5-3-168-15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19:50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6838 7772 1335 0,'0'0'311'15,"0"0"47"-15,0 0-17 16,0 0-194-16,0 0-8 16,0 0-48-16,-13 0-59 15,13 0-22-15,0 0-1 16,0 0 1-16,0 0 5 16,0 0-3-16,0 0 2 0,0 0-5 15,0 0 0-15,0 0 4 16,0 0 2-16,0 0-1 15,0 0 0-15,0 0-3 16,0 0-4-16,0 0-6 16,0 0 0-16,0 0-1 15,0 0-1-15,0 0 0 16,0 0 0-16,0 0 1 16,0 0-1-16,0 0 0 15,0 0-14-15,0 0-60 16,-6-12-99-16,-4-1-197 15,-5-10-853-15</inkml:trace>
  <inkml:trace contextRef="#ctx0" brushRef="#br0" timeOffset="6364.61">15434 5895 1098 0,'0'0'249'0,"0"0"-15"16,0 0 56-16,0 0-145 15,0 0-8-15,0 0 10 16,-35-17-18-16,32 17 6 16,3 0-1-16,-2 0-5 15,0 0-17-15,-4 0-27 16,-4 0-34-16,-3 0-30 16,-5 7-12-16,-4 3-3 15,0 4-6-15,1 2 1 16,2 0-1-16,3 2-1 15,5 1 1-15,1-2-1 16,8 2-22-16,2-4-11 0,0 2-8 16,8-3 12-1,8-5 8-15,5 0 2 0,4-5 10 16,2-4 2-16,-1 0 1 16,1 0 7-16,2-16 0 15,-2-7-1-15,-1-4 0 16,-3-1 0-16,-8-1-1 15,-6 1 2-15,-6 4 0 16,-3 2 0-16,0 4 1 16,-17 6 0-16,-3 2-1 15,1 4-1-15,-4 3-5 16,1 3-1-16,2 0-24 0,4 0-46 16,1 0-78-1,-3 0-131-15,7 0-283 16,2 3-781-16</inkml:trace>
  <inkml:trace contextRef="#ctx0" brushRef="#br0" timeOffset="6990.03">14775 5839 1260 0,'0'0'317'0,"0"0"32"16,0 0-113-16,0 0-182 0,0 0-52 15,0 0-2 1,0 0 22-16,2 102-7 0,0-70-6 16,3 1-2-16,-1-5-7 15,3 4-90-15,0-8-208 16,-7-8-369-16</inkml:trace>
  <inkml:trace contextRef="#ctx0" brushRef="#br0" timeOffset="7529.67">14256 5798 1235 0,'0'0'359'15,"0"0"-143"-15,0 0 15 0,0 0-133 16,0 0 44-16,129 0-19 16,-102 0-46-16,-7 5-16 15,-9 9-25-15,-4 3-6 16,-3-2-10-16,-4 1 3 15,0 0 2-15,0 0 6 16,-5-4-5-16,-12 1 1 16,-6-4 2-16,-3-1 1 15,-1 0-4-15,0-2-11 16,7 0-8-16,4-2 1 16,8-1-1-16,3-3-1 15,5 1 7-15,0-1-12 16,0 0-1-16,5 0-9 0,17 0 9 15,18 0-7 1,49 0-23-16,-6-10-211 0,-3-2-452 0</inkml:trace>
  <inkml:trace contextRef="#ctx0" brushRef="#br0" timeOffset="8274.29">15958 5849 1288 0,'0'0'327'16,"0"0"-29"-16,0 0-56 16,0 0-149-16,0 0-9 15,0 0-21-15,0 0-29 16,32 0-18-16,-13 0-8 15,2 0-8-15,8 2-139 16,-6 4-162-16,2-4-220 0</inkml:trace>
  <inkml:trace contextRef="#ctx0" brushRef="#br0" timeOffset="8464.35">16267 5742 1217 0,'0'0'246'16,"0"0"-74"-16,0 0-112 16,0 0-14-16,0 0 17 15,-8 119-31-15,-3-71-32 16,-6 15-1-16,5-12-206 16,0-8-671-16</inkml:trace>
  <inkml:trace contextRef="#ctx0" brushRef="#br0" timeOffset="8858.39">16587 5797 1122 0,'0'0'319'16,"0"0"-111"-16,0 0 49 15,0 0-176-15,0 0-17 16,0 0 42-16,0 0-51 16,77 12-27-16,-50-10-28 0,2-2-121 15,-4 0-237 1,-8 0-552-16</inkml:trace>
  <inkml:trace contextRef="#ctx0" brushRef="#br0" timeOffset="9235.37">16963 5731 696 0,'0'0'842'16,"0"0"-696"-16,0 0 186 15,0 0-176-15,0 0-34 16,0 0-22-16,0 0-37 16,71 55-12-16,-69-32-14 0,-2 2 3 15,0 0 0-15,0 0-4 16,-15-2-6-16,-3 1-6 16,-5-3-8-16,2-3 1 15,-6-3-1-15,2-1-2 16,0-3-4-16,6-4-9 15,5-1 7-15,7-1-8 16,5-5 1-16,2 0 12 16,0 0 38-16,9 0 7 15,20 0-14-15,13-3-19 16,13-5-25-16,10 2-48 16,22 2-185-16,-15 0-394 15,-9 0-1130-15</inkml:trace>
  <inkml:trace contextRef="#ctx0" brushRef="#br0" timeOffset="11732.31">6863 7843 687 0,'0'0'120'16,"0"0"50"-16,0 0-35 16,0 0-25-16,0 0 29 15,0 0-20-15,0 0 4 16,-11-44-19-16,9 39-8 16,2 1 18-16,-3 2-23 15,3 2-22-15,0 0-26 16,0 0-20-16,0 0-11 15,0-2 4-15,0 2 15 0,0-4 25 16,0 0 35 0,0-2 2-16,0 0-44 0,0 0-7 15,0 0 35-15,0 5 14 16,0 1-9-16,0 0-28 16,0 1-39-16,0 23-15 15,-4 14 0-15,-5 16 23 16,0 14 15-16,-5 11 15 15,1 3-10-15,0 2-20 16,0-1-4-16,0-6-12 16,0-8-5-16,5-13 4 15,2-10-5-15,2-16 0 16,0-10-1-16,4-10 0 16,0-10-40-16,0 0-38 15,0-31-58-15,14-8-341 0,5-3-268 16</inkml:trace>
  <inkml:trace contextRef="#ctx0" brushRef="#br0" timeOffset="11965.35">7293 8041 1600 0,'0'0'315'0,"0"0"-131"16,0 0-18-16,0 0 18 15,0 0 26-15,118 138-76 16,-74-93-77-16,2-3-33 16,-7-5-12-16,-3-4-5 15,-9-9-7-15,-6-4 0 16,-7-6-97-16,-5-4-89 0,-4-8-110 16,-5-2-196-16,0 0-216 15</inkml:trace>
  <inkml:trace contextRef="#ctx0" brushRef="#br0" timeOffset="12161.11">7701 8074 1129 0,'0'0'396'0,"0"0"-156"16,0 0 50-16,0 0-186 15,0 0-56-15,0 0 110 16,-146 127-35-16,92-77-53 15,-8 0-46-15,3-1-24 0,-1-3-23 16,-9-4-170-16,15-12-312 16,11-12-1040-16</inkml:trace>
  <inkml:trace contextRef="#ctx0" brushRef="#br0" timeOffset="12947.35">8407 7899 1290 0,'0'0'349'16,"0"0"51"-16,0 0-108 15,0 0-164-15,0 0-49 16,0 0 52-16,0 0 16 16,110-2-15-16,-68 13-22 15,-3 3-20-15,-3 2-16 16,-7 3-31-16,-9 3-20 16,-4 4-8-16,-7 4-2 0,-9 4-1 15,0 4 1-15,-9 4 1 16,-22 2-4-16,-10 2 2 15,-7 0-6-15,-6-3 2 16,0-8-7-16,-1 1 7 16,6-11-1-16,6-5-5 15,10-4 5-15,11-8-1 16,8-4 3-16,8-2 0 16,4-2 11-16,2 0 35 15,0 0 7-15,6 0-17 16,21 0-26-16,17-2-13 15,16-4 6-15,12 0-6 0,8 2-6 16,3 2-1-16,2 2-98 16,-6 0-132-16,13-3-252 15,-20 1-258-15,-22-9-1111 0</inkml:trace>
  <inkml:trace contextRef="#ctx0" brushRef="#br0" timeOffset="13446.23">8941 7497 1094 0,'0'0'525'0,"0"0"-248"16,0 0 58-16,0 0-175 15,0 0-101-15,0 0 13 16,0 0 2-16,101 0-2 15,-81 20-23-15,-2 5-6 0,-9-4-10 16,-3 4-8 0,-6-3-5-16,0-2-1 0,-2-1 8 15,-18-5 0-15,-4-1-3 16,-3-3-3-16,-2-4-6 16,4 1-14-16,4-3 7 15,7-1-7-15,7-3 0 16,5 0 0-16,2 0 32 15,0 0 22-15,0 0-17 16,13 0-24-16,16 0-13 16,14 0-2-16,12 0-50 15,38 0-154-15,-12 0-151 16,-10 1-432-16</inkml:trace>
  <inkml:trace contextRef="#ctx0" brushRef="#br0" timeOffset="15600.16">9633 8059 1341 0,'0'0'313'0,"0"0"50"15,0 0-33-15,0 0-148 16,0 0-18-16,0 0 2 15,124-21-11-15,-68 15-28 16,9 0-40-16,6 4-31 16,3-3-28-16,-10 3-14 15,-11 2-13-15,-12 0-1 16,-12 0-49-16,-10 0-86 0,-5 0-105 16,-7 0-88-1,-7-2-282-15,0-10-226 0</inkml:trace>
  <inkml:trace contextRef="#ctx0" brushRef="#br0" timeOffset="15826.9">9918 7788 1003 0,'0'0'626'0,"0"0"-524"15,0 0 85-15,0 0 35 16,-18 150-17-16,18-85-64 15,0-1-49-15,0-5-40 0,0-6-35 16,0-7-7 0,0-5-4-16,-2-7-6 0,-1-6-4 15,1-5-74-15,-7 0-144 16,3-5-287-16,-1-10-983 0</inkml:trace>
  <inkml:trace contextRef="#ctx0" brushRef="#br0" timeOffset="16704.62">11208 7979 1333 0,'0'0'339'0,"0"0"-6"15,0 0-4-15,0 0-159 16,0 0-101-16,-134 47-7 15,103 2 11-15,9 2-43 16,5 6-21-16,13-1-3 16,4-3-6-16,0-5 0 15,18-10-1-15,7-9 0 0,2-8 1 16,6-13 0 0,5-8 17-16,4-10 3 0,3-22-2 15,1-15-3 1,-5-8-1-16,-12-6-4 0,-9 4 1 15,-18 2-2-15,-2 10-3 16,-15 7 13-16,-12 9 2 16,-8 10-12-16,1 10-9 15,0 9-6-15,-2 0-92 16,5 18-154-16,9 2-306 16,8-5-354-16</inkml:trace>
  <inkml:trace contextRef="#ctx0" brushRef="#br0" timeOffset="16900.3">11544 8049 1390 0,'0'0'295'0,"0"0"-129"16,0 0 169-16,0 0-100 16,134 137-83-16,-89-85-79 15,-1-1-36-15,-1 0-22 16,-6-5-12-16,-5-6-3 15,-6-4-107-15,-2-8-132 16,-8-8-241-16,-6-14-272 0</inkml:trace>
  <inkml:trace contextRef="#ctx0" brushRef="#br0" timeOffset="17089.18">11937 8107 874 0,'0'0'660'15,"0"0"-490"-15,-115 22 145 16,55 10-102-16,-4 8-82 16,-3 10-43-16,5 2-49 15,2 2-28-15,6 1-11 16,5-5-22-16,4 4-95 16,12-14-156-16,13-14-291 0</inkml:trace>
  <inkml:trace contextRef="#ctx0" brushRef="#br0" timeOffset="17479.75">12388 8021 1311 0,'0'0'348'15,"0"0"-88"-15,0 0 62 16,0 0-157-16,132 32-35 15,-105-3 1-15,-3 11-34 16,-6-1-11-16,-7 3-7 16,-7 0-17-16,-4-4-14 15,0-3-8-15,-10-3-7 0,-15-4-3 16,-9-2 7-16,-10-4-10 16,-5-2 0-1,-5-3-12-15,1 0 0 0,6-4-6 16,5-2-9-1,13-3 5-15,9 0-4 0,9-4-2 16,9-2 2-16,2 0 3 16,8-2 5-16,28 0 2 15,20 0 14-15,17 0 0 16,32 4-25-16,-2 7-64 16,42 10-186-16,-25-1-209 15,-31-5-280-15</inkml:trace>
  <inkml:trace contextRef="#ctx0" brushRef="#br0" timeOffset="17778.28">12992 7657 1209 0,'0'0'394'0,"0"0"-216"0,0 0 30 15,0 0-141-15,0 0 10 16,0 0 0-16,-22 117-29 15,18-75-48-15,-12 20-17 16,5-9-193-16,-7-13-522 0</inkml:trace>
  <inkml:trace contextRef="#ctx0" brushRef="#br0" timeOffset="18957.16">13433 8201 1302 0,'0'0'397'0,"0"0"-114"16,0 0 28-16,0 0-141 15,127-60-60-15,-61 41 2 0,5 0-24 16,0 2-49-16,-5 6-24 16,-6 5-14-16,-14 4-1 15,-13 2-22-15,-11 0-102 16,-15 2-104-16,-7 10-103 16,0-5-269-16</inkml:trace>
  <inkml:trace contextRef="#ctx0" brushRef="#br0" timeOffset="19190.82">13784 7858 1192 0,'0'0'306'16,"0"0"-134"-16,0 0-33 0,0 0-113 15,0 0 63-15,-23 105 65 16,10-53-17-16,-5 7-38 15,2-1-41-15,1 1-36 16,1-3-16-16,5-3-6 16,5-3-36-16,4-6-128 15,8-2-87-15,15-10-122 16,4-14-958-16</inkml:trace>
  <inkml:trace contextRef="#ctx0" brushRef="#br0" timeOffset="19611.45">14908 7761 1388 0,'0'0'314'0,"0"0"-65"15,0 0 115-15,0 0-166 16,0 0-150-16,0 0-39 15,0 0 71-15,-85 143 7 16,64-68-14-16,-4 5-24 16,0 0-22-16,5-1-14 15,3-9-13-15,1-7-1 16,3-4-79-16,0-9-51 16,1-4-87-16,3-1-53 15,3-9-256-15,2-15-258 0</inkml:trace>
  <inkml:trace contextRef="#ctx0" brushRef="#br0" timeOffset="19842.43">15328 7954 1345 0,'0'0'492'16,"0"0"-398"-16,0 0 5 15,0 0 64-15,22 115 10 16,0-53-55-16,2 4-46 16,8 0-34-16,-1-1-26 15,0-5-5-15,-2-10-7 16,-2-6-12-16,-7-8-95 16,-2-7-130-16,-2-12-147 15,-6-11-432-15</inkml:trace>
  <inkml:trace contextRef="#ctx0" brushRef="#br0" timeOffset="20038.97">15693 8076 1430 0,'0'0'358'16,"0"0"-160"-16,0 0 69 15,-118 50-121-15,71-8-44 16,-2 6-13-16,-7 4-47 15,0 4-20-15,-4 0-22 16,2-2-1-16,-13 12-96 0,13-16-176 16,16-13-316-16</inkml:trace>
  <inkml:trace contextRef="#ctx0" brushRef="#br0" timeOffset="20430.73">16065 7954 1506 0,'0'0'344'16,"0"0"-152"-16,0 0 35 16,0 0-107-16,133 45-38 0,-101-15 29 15,-8 2-26 1,-5 2-31-16,-11 0 5 0,-8 0 7 15,0 0-2-15,-8 0 1 16,-17-2-22-16,-4-2-4 16,-4-4-14-16,-6-2-2 15,-1-4-8-15,2-1-6 16,3-5 3-16,6-4-11 16,6-3 0-16,10-2 7 15,4-3-7-15,9 0-2 16,0-2-4-16,4 0-4 15,22 0-6-15,22 4 15 16,19 2 0-16,33 6-37 16,56 7-129-16,-20 2-133 15,-11-5-351-15</inkml:trace>
  <inkml:trace contextRef="#ctx0" brushRef="#br0" timeOffset="21194.49">16803 7600 1081 0,'0'0'390'0,"0"0"-194"16,0 0 77-16,0 0-156 15,0 0-75-15,0 0 12 0,0 0-23 16,-54 107-6 0,54-78-16-16,0-5-8 0,6-4-1 15,15-7 0-15,4-7 0 16,4-6 24-16,2 0 8 16,0-9-7-16,-5-13-5 15,-6-3-3-15,-9-7 3 16,-11 3 6-16,0-1 19 15,-11 6 13-15,-20 3 4 16,-4 10-28-16,-5 7-17 16,3 4-17-16,4 0 0 15,9 0-81-15,8 8-136 16,10-1-272-16,6-3-226 0</inkml:trace>
  <inkml:trace contextRef="#ctx0" brushRef="#br0" timeOffset="22989.6">17241 8392 1446 0,'0'0'334'0,"0"0"-128"15,0 0 114-15,0 0-156 16,0 0-147-16,0 0 18 16,169 0 32-16,-43-2-10 15,-7-5-27-15,-11 0-11 0,-29 0-18 16,-29 1-1 0,-8 3 0-16,-6 0-65 0,-21 2-72 15,-15 1-121-15,-13 0-233 16,-13-6-316-16</inkml:trace>
  <inkml:trace contextRef="#ctx0" brushRef="#br0" timeOffset="23198.97">17518 8147 1407 0,'0'0'479'0,"0"0"-420"16,0 0 7-16,0 0 122 0,4 145 20 15,4-75-59 1,0 6-57-16,-1 2-57 0,-5-6-19 16,2-6-7-16,0-5-9 15,3-11-55-15,9-6-128 16,-3-15-165-16,1-12-373 0</inkml:trace>
  <inkml:trace contextRef="#ctx0" brushRef="#br0" timeOffset="25774.23">18732 8032 1440 0,'0'0'388'0,"0"0"-20"0,0 0-67 16,0 0-172-16,0 0-116 15,0 0 13-15,-3 140 111 16,-12-30-3-16,-12 26-22 16,-2-7-53-16,3-26-31 15,8-32-17-15,7-23-11 16,0 2-18-16,-1 0-106 15,5-4-102-15,7-14-133 16,0-16-295-16,10-13-270 0</inkml:trace>
  <inkml:trace contextRef="#ctx0" brushRef="#br0" timeOffset="25975">19180 8404 1512 0,'0'0'558'15,"0"0"-481"-15,0 0 66 16,0 0 133-16,77 143-102 16,-40-72-65-16,5 7-57 15,-2-3-35-15,0-11-17 16,-2-10-43-16,-5-12-71 16,-1-11-78-16,1-18-112 15,-11-5-223-15,-4-8-264 0</inkml:trace>
  <inkml:trace contextRef="#ctx0" brushRef="#br0" timeOffset="26172.05">19672 8438 1418 0,'0'0'498'16,"0"0"-326"-16,-114 32 88 15,54 12-66-15,-2 12-79 16,-3 11-39-16,-1 4-37 15,3 0-25-15,5-7-14 16,4-10-13-16,10-8-84 16,5-10-120-16,11-12-298 15,13-14-350-15</inkml:trace>
  <inkml:trace contextRef="#ctx0" brushRef="#br0" timeOffset="26901.64">20722 7954 1661 0,'0'0'511'0,"0"0"-252"15,0 0-82-15,0 0-132 16,0 0-45-16,0 0 0 15,0 0-43-15,176 9-116 16,-123-9-131-16,-8 0-287 0</inkml:trace>
  <inkml:trace contextRef="#ctx0" brushRef="#br0" timeOffset="27076.36">21223 7652 1211 0,'0'0'406'0,"0"0"-265"16,0 0 42-16,0 0-30 16,-27 134-75-16,18-67-40 15,-2 5-38-15,-11 35-13 16,1-15-157-16,2-15-231 0</inkml:trace>
  <inkml:trace contextRef="#ctx0" brushRef="#br0" timeOffset="27397.27">21553 8537 1513 0,'0'0'514'15,"0"0"-227"-15,0 0-44 16,0 0-160-16,0 0-35 16,143-3 58-16,-68 12-27 15,10-1-43-15,-3 1-27 0,-2-1-9 16,-11-2-17-16,-13-2-117 15,-13-4-171-15,-19 0-241 16,-17-10-309-16</inkml:trace>
  <inkml:trace contextRef="#ctx0" brushRef="#br0" timeOffset="27599.55">21780 8288 1542 0,'0'0'378'0,"0"0"-278"16,0 0 91-16,18 144 43 0,-3-54-96 15,-1-2-64 1,-6 5-41-16,-1-3-26 0,0-20-7 16,13 24-44-16,-1-19-190 15,5-19-381-15</inkml:trace>
  <inkml:trace contextRef="#ctx0" brushRef="#br0" timeOffset="29124.88">22920 7910 1463 0,'0'0'494'16,"0"0"-159"-16,0 0-29 15,0 0-158-15,0 0-126 16,0 0-10-16,-46 189 64 16,13-55 17-16,-5 9-23 15,2-20-30-15,7-31-20 0,9-30-13 16,-2-7-7 0,-5 8-18-16,-2 1-83 0,2 0-104 15,10-14-134-15,5-16-210 16,12-18-278-16</inkml:trace>
  <inkml:trace contextRef="#ctx0" brushRef="#br0" timeOffset="29328.4">23058 8306 1117 0,'0'0'815'0,"0"0"-660"16,0 0-71-16,0 0 134 15,65 120-19-15,-31-56-71 16,0 2-55-16,5-4-49 0,-3-4-18 16,-2-8-6-16,-3-5-76 15,-4-13-115-15,4-18-157 16,-9-7-245-16,-6-7-709 0</inkml:trace>
  <inkml:trace contextRef="#ctx0" brushRef="#br0" timeOffset="29507.81">23473 8347 1435 0,'0'0'505'0,"0"0"-244"15,0 0 10-15,0 0-131 16,-136 81-42-16,87-25-16 16,-4 10-28-16,0 4-31 15,-1 1-13-15,2-7-10 16,6-6-78-16,-6-3-125 0,13-18-271 15,12-16-402-15</inkml:trace>
  <inkml:trace contextRef="#ctx0" brushRef="#br0" timeOffset="30248.28">24237 8155 1545 0,'0'0'607'0,"0"0"-412"16,0 0 52-16,0 0-170 16,0 0-77-16,0 0-1 15,0 0-17-15,79 14-86 16,-21-14-130-16,-10 0-162 15,-3 0-237-15</inkml:trace>
  <inkml:trace contextRef="#ctx0" brushRef="#br0" timeOffset="30646.14">24534 7886 1262 0,'0'0'341'0,"0"0"-89"16,0 0-92-16,0 0-57 15,0 0-2-15,0 0-7 16,0 0-20-16,109 61-16 0,-91-41-20 16,-7 1-8-16,-5 2-5 15,-6 1-3-15,0 2 1 16,-8-1 7-16,-12 2 8 15,-7 1-3-15,-4-1-9 16,-2-4-6-16,-2-1-7 16,7-4-5-16,2-2-7 15,3-1 1-15,9-8-1 16,8-1 20-16,6-3 19 16,0-2 14-16,18-1 15 15,22 0 25-15,16 0 3 16,12 3-56-16,6 3-41 15,31 16-141-15,-20-3-226 16,-16 2-485-16</inkml:trace>
  <inkml:trace contextRef="#ctx0" brushRef="#br0" timeOffset="32509.74">5903 10001 1572 0,'0'0'363'0,"0"0"-18"15,0 0-62-15,0 0-158 16,0 0-56-16,122-21 10 16,-69 15-30-16,3 0-28 15,-4 4-15-15,-6-1-6 16,-10 3-33-16,-18 0-130 15,-14 3-208-15,-4 5-329 0</inkml:trace>
  <inkml:trace contextRef="#ctx0" brushRef="#br0" timeOffset="32675.61">5708 10247 1440 0,'0'0'546'16,"0"0"-344"-16,0 0 68 15,0 0-141-15,0 0-81 16,150-15-30-16,-96 15-18 16,12 0-76-16,-10 12-271 15,-16-2-524-15</inkml:trace>
  <inkml:trace contextRef="#ctx0" brushRef="#br0" timeOffset="37426.19">8498 9833 515 0,'0'0'1224'0,"0"0"-1011"16,0 0 70-16,0 0-6 16,-116 107-126-16,70-63-13 15,-10 6-6-15,-6 3-39 16,-5-3-40-16,-2-3-5 15,2-2-4-15,6-12-10 16,11-4-1-16,10-9-7 16,17-7 13-16,7-6 5 15,12-6-8-15,4-1-19 16,0 0-5-16,0 0-12 16,23 0-1-16,35 0 1 15,52 0 4-15,40-3 28 16,-3-2-19-16,-29 0-7 15,-47 5-6-15,-31 0-31 16,3 0-82-16,-1 0-118 0,-2 0-71 16,-13-6-160-16,-11-14-51 15,-14-4-325-15</inkml:trace>
  <inkml:trace contextRef="#ctx0" brushRef="#br0" timeOffset="37615.55">8365 9980 1196 0,'0'0'520'0,"0"0"-364"16,0 0-63-16,-18 104 87 0,13-30 36 15,-3 12-48 1,-2 8-63-16,2-1-67 0,-1-6-22 16,2-9-16-16,5-12-37 15,2-4-128-15,7-16-130 16,10-20-324-16</inkml:trace>
  <inkml:trace contextRef="#ctx0" brushRef="#br0" timeOffset="37847.29">9238 10217 1818 0,'0'0'361'0,"0"0"-86"16,0 0-107-16,0 0-78 16,166-2-42-16,-100 4-32 15,-1 6-9-15,-3-2-7 16,-2 0-44-16,-7-5-86 16,7-1-125-16,-15-1-220 15,-11-14-269-15</inkml:trace>
  <inkml:trace contextRef="#ctx0" brushRef="#br0" timeOffset="38029.06">9501 9976 1458 0,'0'0'247'0,"0"0"-20"0,-24 124-53 16,17-53-109-16,5 7-43 15,-1-1-22-15,3 18-45 16,0-21-211-16,0-18-416 0</inkml:trace>
  <inkml:trace contextRef="#ctx0" brushRef="#br0" timeOffset="38439.94">10863 10012 1525 0,'0'0'265'0,"0"0"-89"15,0 0-30-15,0 0-96 16,-135 128-4-16,114-57 30 15,2 5 18-15,13-2-33 16,6-10-27-16,0-10-25 16,25-14 8-16,14-13 2 15,11-16 27-15,12-11 25 16,5-4 19-16,2-28-14 16,-9-10-24-16,-11-11-4 15,-15-5 0-15,-21-9 25 16,-13 0 24-16,-9 4-35 0,-29 10-22 15,-9 15-4-15,-5 18-19 16,0 14-17-16,0 6 0 16,8 2-29-16,8 16-106 15,20 12-131-15,8-3-234 16,8-9-205-16</inkml:trace>
  <inkml:trace contextRef="#ctx0" brushRef="#br0" timeOffset="38681.49">11762 10341 1423 0,'0'0'512'0,"114"-10"-292"15,1-2 104-15,42 4-83 16,-6 2-88-16,-25 4-64 15,-45 2-50-15,-29 0-27 16,-8 0-12-16,-3 0-71 16,-8 0-90-16,-28-6-115 15,-5-7-216-15,-9-4-398 0</inkml:trace>
  <inkml:trace contextRef="#ctx0" brushRef="#br0" timeOffset="38860.58">12151 10000 82 0,'0'0'1588'0,"0"0"-1376"15,0 0 91-15,0 146-6 16,0-71-138-16,0 5-95 16,0 0-41-16,0-6-23 15,4 10-57-15,-2-20-179 16,2-16-375-16</inkml:trace>
  <inkml:trace contextRef="#ctx0" brushRef="#br0" timeOffset="40182.65">13884 9886 1375 0,'0'0'311'16,"0"0"-33"-16,0 0 22 0,0 0-115 15,0 0-142 1,-65 102-3-16,16 9 79 0,0 1-25 16,2-6-24-16,5-18-7 15,7-24-32-15,-6 2-10 16,-5 6-9-16,5-11-11 15,5-13 7-15,13-8-8 16,6-14-32-16,11-9-83 16,6-12-85-16,27-9-125 15,10-16-73-15,5-10-357 0</inkml:trace>
  <inkml:trace contextRef="#ctx0" brushRef="#br0" timeOffset="41228.76">14960 10463 696 0,'0'0'985'15,"0"0"-706"-15,0 0 54 16,0 0-121-16,0 0-129 15,171-45-26-15,-59 36 40 16,-5 1-26-16,-9 0-29 16,-29 2-18-16,2 1-22 15,-7-1 4-15,-16 4-6 16,-17-1-36-16,-16 3-57 16,-7 0-99-16,-8-3-137 0,-17-2-248 15,-10-3-762-15</inkml:trace>
  <inkml:trace contextRef="#ctx0" brushRef="#br0" timeOffset="41436.41">15274 10249 1363 0,'0'0'479'15,"0"0"-394"-15,0 0 35 16,0 0 52-16,14 146-19 15,-8-92-43-15,-1 3-35 0,-3-4-46 16,-2 0-17 0,0-6-12-16,0 1-35 0,0 2-171 15,0-8-139-15,0-15-370 16</inkml:trace>
  <inkml:trace contextRef="#ctx0" brushRef="#br0" timeOffset="72182.21">20308 8430 1213 0,'0'0'341'0,"0"0"-83"0,0 0 60 16,0 0-8-16,-21-117-87 15,17 96-25-15,4 1-17 16,0 1-15-16,0 5-33 16,0 1-11-16,0 6-8 15,0 4-36-15,0 0-36 16,0 3-30-16,9 0-12 15,20 0-15-15,10 13 14 16,15 6 0-16,2 8 0 16,0 1 0-16,-10 1-1 15,-10 4-5-15,-7 1-4 16,-9-2 4-16,-7 0-2 16,-3-2-11-16,-6-2-4 15,-4-2 3-15,0 2-9 16,-18 0 11-16,-20 7 13 0,-16 1 6 15,-14 4-2-15,-15 2 1 16,1 2-5-16,-1-4 6 16,12-3 0-16,11-6 0 15,13-7 0-15,16-6-2 16,11-6 1-16,13-3 0 16,7-8 1-16,0-1 0 15,0 0 30-15,27 0 13 16,22 0-5-16,42 0 10 15,47-10-21-15,32 4-15 16,-12 2-12-16,-33 4-42 16,-43 0-146-16,7 13-155 0,-13-1-370 15,-3-7-969-15</inkml:trace>
  <inkml:trace contextRef="#ctx0" brushRef="#br0" timeOffset="73633.05">23965 8434 808 0,'0'0'539'16,"0"0"-278"-16,0 0 116 16,0 0-50-16,0 0-70 15,0 0-72-15,0 0-18 16,0-24-49-16,5 24-51 16,11 0-29-16,6 0-8 0,12 0 16 15,5 10 1-15,-1 4-16 16,-2 3-14-16,-7 8-16 15,-7 5 0-15,-6 4 1 16,-7 4 4-16,-5 4-5 16,-4 1 0-16,0-2 6 15,0-1-6-15,-13-3-1 16,-5-3 2-16,-5-6-1 16,-3-3 9-16,-2-6-1 15,-7-1-3-15,0-2 0 16,-3-2 0-16,0 0-5 15,3-1 1-15,4-1-1 0,8-5 1 16,5 1-2-16,7-4 1 16,7-2 1-16,2 0 20 15,2-2 17-15,0 0 8 16,13 0-16-16,22 0-30 16,19 0 12-16,22 4-1 15,33 2-12-15,29 5-66 16,23-5-199-16,-30-1-352 15,-33-2 26-15</inkml:trace>
  <inkml:trace contextRef="#ctx0" brushRef="#br0" timeOffset="78414.03">16616 10084 725 0,'0'0'1001'0,"0"0"-766"15,0 0 27-15,0 0-27 16,0 0-59-16,0 0-87 16,-121-47-57-16,101 78-31 15,-5 15 0-15,4 8 0 16,0 4 5-16,7-3-6 15,10-7-1-15,4-12-9 16,0-10-7-16,7-14 7 16,12-10-5-16,4-2 15 15,6-14 1-15,3-22 16 16,1-10-10-16,-2-14 5 16,-6-7 0-16,-13-1-3 0,-7 3 3 15,-5 9 7-15,-17 12 35 16,-23 14-3-16,-5 15-32 15,-9 15-19-15,1 0-23 16,8 47-138-16,16 1-214 16,18-7-372-16</inkml:trace>
  <inkml:trace contextRef="#ctx0" brushRef="#br0" timeOffset="78544.28">16936 10324 795 0,'0'0'1059'0,"0"0"-908"16,0 0-56-16,0 0-53 0,0 0-42 16,-62-109-220-16,91 94-522 15</inkml:trace>
  <inkml:trace contextRef="#ctx0" brushRef="#br0" timeOffset="78949.59">17629 9785 1778 0,'0'0'648'0,"0"0"-322"15,0 0-45-15,0 0-175 16,0 0-101-16,0 0-4 0,0 0-1 16,-109 134 1-1,80-87-1-15,2-6 0 0,8-5 1 16,5-11-1-16,5-6-12 15,7-12-6-15,2-5-12 16,0-2 9-16,7 0 4 16,19 0 3-16,7-8 14 15,5 4 7-15,5 4 0 16,-3 0-6-16,-5 12 4 16,-8 16-4-16,-6 8-1 15,-8 8 0-15,-9 5 1 16,-4-3 13-16,0 0 2 15,-11-9 13-15,-16-4-2 16,-8-5 12-16,-15-6-14 16,-8-4 2-16,-6-4-27 0,-7-5-21 15,2-8-117-15,-5-9-150 16,18-16-305-16,23-12-424 0</inkml:trace>
  <inkml:trace contextRef="#ctx0" brushRef="#br0" timeOffset="79107.67">17674 9789 1458 0,'0'0'595'15,"0"0"-335"-15,0 0 23 16,0 0-162-16,0 0-105 16,0 0-16-16,135-32-74 15,-83 72-169-15,-10-5-150 0,-16-2-359 0</inkml:trace>
  <inkml:trace contextRef="#ctx0" brushRef="#br0" timeOffset="79279.92">18088 10164 1167 0,'0'0'623'0,"0"0"-421"16,0 0 264-16,120-2-262 15,-62-2-104-15,6 0-51 16,1 3-34-16,1 1-15 15,-12 0-97-15,-8-3-161 16,-17-1-240-16,-19-4-412 0</inkml:trace>
  <inkml:trace contextRef="#ctx0" brushRef="#br0" timeOffset="79446.7">18278 9962 1219 0,'0'0'557'16,"0"0"-362"-16,0 0 65 15,0 0-125-15,0 0-28 16,-39 125-12-16,33-68-64 16,1 7-17-16,3 3-14 15,-1-4-65-15,2 11-165 16,-1-18-271-16,2-17-933 0</inkml:trace>
  <inkml:trace contextRef="#ctx0" brushRef="#br0" timeOffset="79850.97">19195 10112 1401 0,'0'0'495'15,"0"0"-328"-15,0 0 103 16,0 0-177-16,0 0-79 15,0 0-6-15,-60 119 10 16,42-68 5-16,8 1-10 16,0-5-12-16,10-7 5 15,0-12-6-15,7-8-11 0,17-13-1 16,10-7 12-16,6 0 10 16,5-17 25-16,-4-13 19 15,-2-10 16-15,-10-8 0 16,-9-2 31-16,-14-3-11 15,-6 8-9-15,0 6-13 16,-13 11 1-16,-9 8-27 16,2 7-24-16,2 2-7 15,3 3-11-15,3 4 0 16,3 4-53-16,5 0-80 16,2 0-115-16,2 0-105 15,-2 0-268-15,2 0-903 0</inkml:trace>
  <inkml:trace contextRef="#ctx0" brushRef="#br0" timeOffset="80145.69">19940 10509 1655 0,'0'0'531'0,"0"0"-282"0,0 0 108 16,0 0-121-16,0 0-140 15,0 0-77-15,0 0-19 16,-10-34-18-16,20 34-51 15,-4 18-121-15,-4 2-130 16,-2-4-405-16</inkml:trace>
  <inkml:trace contextRef="#ctx0" brushRef="#br0" timeOffset="82313.35">20581 10117 827 0,'0'0'760'0,"0"0"-540"16,0 0 44-16,0 0-74 0,0 0-70 15,0 0-37-15,0 0-28 16,137-30-15-16,-115 51-21 16,-11 5 2-16,-9 4 7 15,-2 2-7-15,-11 3 0 16,-18-1 9-16,-8-2-5 15,-4 0-5-15,-1-4-8 16,1-4-5-16,5-4-6 16,7-2 0-16,12-5-1 15,11 0-6-15,6-1-12 16,0-1-30-16,23-8-10 16,20-3-12-16,10 0 37 15,9-14 14-15,6-17 11 16,-1-10 7-16,-5-10-5 0,-6-7 6 15,-8-1 9-15,-7 0-8 16,-10 5 14-16,-7 10 21 16,-8 8 4-16,-5 11 15 15,-7 8 0-15,-2 7 20 16,-2 6-14-16,0 4-13 16,0 0-48-16,0 0 0 15,0 6-21-15,0 8 14 16,0 4 7-16,0 4 1 15,-4 1 21-15,-2 4 17 16,-3 1-2-16,-3 3 4 16,4 3-16-16,3 2-3 15,1 4-13-15,4 1-8 0,0 2 8 16,0-3 5 0,11-4-2-16,3-4 3 0,-4-8 3 15,-3-6-6-15,-5-2-5 16,-2-4 13-16,0-3-2 15,-13-2 4-15,-9-3-4 16,-7-2-10-16,-9-2-8 16,-6 0-92-16,-28-7-119 15,12-10-259-15,9-3-262 0</inkml:trace>
  <inkml:trace contextRef="#ctx0" brushRef="#br0" timeOffset="82449.28">21060 10049 32 0,'0'0'1494'0,"0"0"-1247"16,0 0-75-16,150-67-99 15,-86 59-73-15,25 8-48 16,-16 0-240-16,-10 4-591 0</inkml:trace>
  <inkml:trace contextRef="#ctx0" brushRef="#br0" timeOffset="82854.64">20982 11253 803 0,'0'0'1049'16,"0"0"-755"-16,0 0 28 16,0 0-124-16,0 0-116 15,145-96-53-15,-83 84-15 16,0 6-12-16,-10 6-2 16,-16 0-111-16,-36 12-152 15,0 8-304-15,-25 0-204 0</inkml:trace>
  <inkml:trace contextRef="#ctx0" brushRef="#br0" timeOffset="82996.41">20804 11436 1393 0,'0'0'517'0,"0"0"-236"0,0 0-51 16,0 0-175-1,125-4-23-15,-45-5-32 0,58 2-63 16,-17 0-229-16,-13 1-412 0</inkml:trace>
  <inkml:trace contextRef="#ctx0" brushRef="#br0" timeOffset="83462.86">22263 11061 1523 0,'0'0'610'0,"0"0"-365"16,0 0 100-16,0 0-164 0,0 0-151 16,0 0-29-16,0 0-1 15,-95 38 1-15,66-6 1 16,-5 1 7-16,1-4-8 16,2-3 1-16,6-6-2 15,7-8-5-15,9-4-13 16,7-3-9-16,2-5 15 15,0 0-3-15,0 0-19 16,11 0-11-16,5 4 36 16,4 1 9-16,2 7 6 15,3 6-5-15,-3 7-1 16,-2 6 0-16,-4 6 1 16,-8 1 0-16,-6 0-1 0,-2-2-1 15,-4-1 1-15,-23-4 8 16,-10-4 5-16,-13-2 28 15,-9-3 8-15,-7-6-10 16,-2-4-20-16,1-5-5 16,2-6-8-16,7-1-6 15,9 0-15-15,9-12-72 16,13-23-100-16,12-1-148 16,15-1-344-16</inkml:trace>
  <inkml:trace contextRef="#ctx0" brushRef="#br0" timeOffset="84456.7">22326 10944 1332 0,'0'0'576'0,"0"0"-254"15,0 0 29 1,0 0-105-16,0 0-140 0,0 0-77 16,0 0-20-16,16 9 19 15,17 10 27-15,3 2 7 16,3-3-4-16,-3-3-25 15,-5-2-12-15,-8-5-10 16,-3-2-5-16,-9-4-5 16,-3-2 7-16,0 0-8 15,-4 0-26-15,-2 0-97 16,-2 4-156-16,0 2-324 16,0 0-438-16</inkml:trace>
  <inkml:trace contextRef="#ctx0" brushRef="#br0" timeOffset="84683.32">22506 11474 1810 0,'0'0'747'0,"0"0"-428"0,0 0 15 15,0 0-171-15,0 0-103 16,0 0-18-16,0 0 0 15,-2 0-20-15,2 0-2 16,0 0-4-16,0 0-16 16,0 0-121-16,7 0-197 15,11 0-364-15,-1-6-208 0</inkml:trace>
  <inkml:trace contextRef="#ctx0" brushRef="#br0" timeOffset="85486.54">23243 10790 1661 0,'0'0'481'0,"0"0"-265"15,0 0 102-15,0 0-156 0,0 0-130 16,0 0-19-16,0 0 35 16,132 60-26-16,-92-38-11 15,-6 0 1-15,-6-4-11 16,-7-2 6-16,-7-1-6 16,-6-4-1-16,-8 2 0 15,0 4 0-15,0 6 0 16,-18 7 11-16,-13 11-2 15,-13 13 0-15,-12 11-2 16,-7 7-1-16,-2 5-4 16,6-4-1-16,5 1-1 15,10-11-1-15,10-7-1 16,8-6-13-16,3-9-33 0,5-7-46 16,3-9-88-1,-6-3-96-15,8-5-296 0,1-11-875 16</inkml:trace>
  <inkml:trace contextRef="#ctx0" brushRef="#br0" timeOffset="85912.65">23778 10914 1528 0,'0'0'532'0,"0"0"-403"15,0 0 18-15,0 0-2 16,-85 103-14-16,50-51-45 16,-1-2-38-16,1-5-30 0,6-8-6 15,6-9-2-15,8-10-9 16,9-6 1-16,4-9 5 16,2-3 13-16,0 0-1 15,23 0-19-15,14-11 0 16,9 1 1-16,10 4 5 15,-2 6-5-15,-8 0 0 16,-8 4 5-16,-14 19-4 16,-13 4 7-16,-8 9 9 15,-3 4 1-15,-18 3 3 16,-15 2 22-16,-12 2 10 16,-4-4 5-16,-5-8 3 0,1-5-22 15,0-7-20-15,-1-10-2 16,3-7-18-16,-3-6-11 15,1 0-83-15,2-22-83 16,-5-56-135-16,14 4-234 16,15-6-812-16</inkml:trace>
  <inkml:trace contextRef="#ctx0" brushRef="#br0" timeOffset="86060.49">23790 10832 1560 0,'0'0'405'0,"0"0"-45"16,0 0-149-16,144-4-141 0,-86 6-70 16,0 12 0-1,23 2-175-15,-14-4-198 0,-9-3-486 0</inkml:trace>
  <inkml:trace contextRef="#ctx0" brushRef="#br0" timeOffset="91241.37">23952 11671 170 0,'0'0'1271'15,"0"0"-915"-15,0 0-47 16,0 0-77-16,0 0-132 15,0 0-75-15,0 0 6 16,-16 68 46-16,16-31 2 16,-2 3-13-16,-2-1-30 15,-3-3-18-15,3-6-7 16,-2-4-5-16,-2-4-4 16,4-4-2-16,-3-2-57 0,3-4-105 15,2 1-145 1,0-4-280-16,2-7-397 0</inkml:trace>
  <inkml:trace contextRef="#ctx0" brushRef="#br0" timeOffset="91601.45">24210 11739 1430 0,'0'0'497'16,"0"0"-192"-16,0 0-108 15,0 0-127-15,0 0-58 16,0 0-3-16,0 0-9 16,-38 139 2-16,32-98-1 15,4-2 0-15,2-8 5 0,0-6-5 16,0-10-1-16,7-7-2 16,13-8-13-16,4 0 15 15,5-12 21-15,0-16 7 16,-2-7 12-16,-7-11 33 15,-11-4 8-15,-9 3-1 16,0 3-11-16,-7 12-24 16,-17 11-8-16,-8 17-14 15,-1 4-23-15,-2 13-1 16,3 10-5-16,10 4-25 16,11-1-93-16,11-5-90 15,25-4-103-15,3-11-372 0</inkml:trace>
  <inkml:trace contextRef="#ctx0" brushRef="#br0" timeOffset="102050.68">15417 11089 588 0,'0'0'252'16,"0"0"-41"-16,0 0 57 15,0 0-43-15,0 0-40 0,0 0 2 16,0 0-6-1,0 0-10-15,0 0 4 0,0 0-19 16,-2 0-4-16,0 0-9 16,-2 0-25-16,2 0-33 15,0 0-37-15,-2 0-24 16,-1 2-24-16,-1 10-7 16,-4 7-4-16,0 4 11 15,3 3 0-15,3 0 0 16,4-4-1-16,0-4-10 15,2-4-31-15,13-6-4 16,5-3-2-16,5-5 6 16,0 0 14-16,-1-13 2 15,-2-9-5-15,-4-6-2 16,-9-4 20-16,-7-2 5 16,-2 0 1-16,-2 2 5 0,-13 6 1 15,-8 9-9-15,1 12-8 16,-5 5-7-16,0 0 10 15,2 11 7-15,6 4 7 16,5-3-20-16,5-2-107 16,7-6-142-16,0-2-116 15,0-2-378-15</inkml:trace>
  <inkml:trace contextRef="#ctx0" brushRef="#br0" timeOffset="102510.08">14910 10964 1083 0,'0'0'392'0,"0"0"-73"15,0 0-14-15,0 0-106 16,0 0-125-16,0 0-72 16,0 0-1-16,-35 79 36 15,20-35-12-15,1 4-12 16,1-4-13-16,-1 2-84 15,3-12-195-15,3-12-533 0</inkml:trace>
  <inkml:trace contextRef="#ctx0" brushRef="#br0" timeOffset="103092.38">14470 10953 16 0,'0'0'1204'16,"0"0"-962"-16,0 0-82 15,0 0-38-15,0 0-84 16,0 0 41-16,0 0 40 15,42 31-23-15,-24-14-43 0,-5 1-14 16,-1 2-16 0,-6 0-6-16,-6-1-7 0,0 0-4 15,-9-1 7-15,-17-2 9 16,-6-4 1-16,-8-6-7 16,-2-6 6-16,-3 0 11 15,3 0-1-15,6-6-2 16,7-5 29-16,8 5 29 15,11 2-11-15,6 3-10 16,4 1-38-16,0 0-29 16,6 0-10-16,19 1 9 15,8 12 1-15,7 1 1 16,5 2-1-16,3 1 0 16,29 2-147-16,-15-5-246 15,-6-4-709-15</inkml:trace>
  <inkml:trace contextRef="#ctx0" brushRef="#br0" timeOffset="103807.24">16009 10989 1069 0,'0'0'484'0,"0"0"-271"0,0 0 145 15,0 0-91-15,0 0-153 16,0 0-69-16,0 0-15 15,-27 0-14-15,43 0-4 16,6 0 3-16,9 0-3 16,5-2-12-16,15-9-111 15,-6 6-252-15,-9-5-477 0</inkml:trace>
  <inkml:trace contextRef="#ctx0" brushRef="#br0" timeOffset="103957.58">16383 10899 1375 0,'0'0'222'0,"0"0"-159"16,-20 116-49-16,5-50-14 16,-5-2-250-16</inkml:trace>
  <inkml:trace contextRef="#ctx0" brushRef="#br0" timeOffset="106673.23">8910 12947 1657 0,'0'0'503'16,"0"0"-368"-16,0 0 62 16,0 0-42-16,0 0-82 15,132-28 25-15,-74 46-26 16,-5 13-47-16,-10 9-10 16,-14 8-4-16,-18 2-10 15,-11 6 5-15,-9-2 4 16,-28-4-1-16,-13-5 3 15,-10-13-3-15,-5-10-1 0,-1-12-7 16,6-10 11-16,8 0-4 16,14-3-7-16,14-5 10 15,15-1-1-15,9 6 6 16,0 3-16-16,33 0-10 16,19 5 4-16,17 13 6 15,16 10 7-15,1 4 0 16,-6 8-6-16,-11 4-1 15,-15 2-1-15,-16-2 1 16,-18-1-1-16,-14-4-6 16,-6 0 7-16,-4-3 0 15,-25-6 3-15,-11-2 6 16,-9-5-3-16,-9 0 1 16,0-4-6-16,-2-4 0 0,5-7-1 15,3-4 1 1,7-4 5-16,8 0 0 0,7 0-6 15,6-10-48-15,8-5-58 16,8 1-100-16,8-19-136 16,0 3-337-16,0 0-862 0</inkml:trace>
  <inkml:trace contextRef="#ctx0" brushRef="#br0" timeOffset="107045.04">9723 13327 1753 0,'0'0'541'0,"0"0"-448"16,0 0 93-16,0 0-124 0,0 0 31 16,97 116 14-1,-51-70-47-15,-1-2-30 0,-3-2-18 16,-3-6-11-16,-11-6-1 15,-7-3-5-15,-4-5-72 16,-6-7-101-16,-9-8-94 16,0-3-205-16,-2-4-274 0</inkml:trace>
  <inkml:trace contextRef="#ctx0" brushRef="#br0" timeOffset="107245.83">10011 13307 1416 0,'0'0'363'16,"0"0"-138"-16,0 0-9 0,0 0-125 15,-145 92-54-15,107-44 20 16,1 2-12-16,-3-1-23 16,-1-6-11-16,1-5-11 15,5-3-8-15,-7-1-139 16,7-8-191-16,12-9-625 0</inkml:trace>
  <inkml:trace contextRef="#ctx0" brushRef="#br0" timeOffset="108649.65">5047 12184 127 0,'0'0'730'0,"0"0"-509"16,0 0-125-16,0 0-56 15,0 0 33-15,0 0 43 16,0 0 10-16,89 22-12 16,-60-22-14-16,3 0-30 15,-6 0-26-15,-1 0-26 16,1 2-12-16,-1-1-6 15,2 4-18-15,4 3-110 16,-9-2-126-16,-9-2-374 0</inkml:trace>
  <inkml:trace contextRef="#ctx0" brushRef="#br0" timeOffset="108823.18">4954 12354 1038 0,'0'0'541'15,"0"0"-410"-15,0 0-67 16,0 0-49-16,0 0 62 16,175 44-26-16,-42-34-26 15,33-8-25-15,-23-2-155 16,-37 0-481-16</inkml:trace>
  <inkml:trace contextRef="#ctx0" brushRef="#br0" timeOffset="109772.3">10599 13084 1340 0,'0'0'484'15,"0"0"-322"-15,0 0 146 16,0 0-65-16,0 0-89 16,0 0-29-16,0 30-49 15,0-3-52-15,-11 16 36 0,-11 12 16 16,-7 7-31-16,-2 3-26 15,-3 0-11-15,3-11-7 16,4-10 0-16,6-12-1 16,2-10 1-16,11-12 5 15,2-7-5-15,6-3 0 16,0 0 14-16,0-19-14 16,21-3-1-16,8-2-1 15,9 2-5-15,9 6 0 16,-1 8 5-16,1 8-6 15,-7 6-5-15,-6 22-5 16,-10 8 10-16,-8 6 5 16,-9 2 1-16,-7 6 0 0,-7 0 0 15,-22 5 1-15,-14-1 1 16,-7 0 0-16,-11-8 0 16,-3-2-1-16,-4-10 0 15,2-7-38-15,-3-13-110 16,2-12-96-16,-9-21-123 15,19-17-281-15,16-12-752 0</inkml:trace>
  <inkml:trace contextRef="#ctx0" brushRef="#br0" timeOffset="109941.82">10497 13084 1267 0,'0'0'486'0,"0"0"-281"0,0 0 46 15,0 0-144-15,0 0-100 16,0 0-6-16,0 0 7 16,118 26-8-16,-62-9-8 15,38 6-88-15,-15-5-102 16,-7 0-311-16</inkml:trace>
  <inkml:trace contextRef="#ctx0" brushRef="#br0" timeOffset="110405.73">11081 12749 1298 0,'0'0'381'15,"0"0"-176"-15,0 0-5 16,0 0-108-16,0 0-45 16,0 0 14-16,0 0 1 0,66 70-7 15,-57-39-5 1,-7 2 0-16,-2-2-2 0,-2-5-17 15,-17-4-5-15,-10-4 0 16,-5-7-2-16,-6 0-10 16,0-7-1-16,4 0-3 15,7-4-4-15,9 2 6 16,9-2 9-16,9 0 0 16,2 0-21-16,0 2-5 15,22 0-4-15,12-2 9 16,16 0 6-16,13 2-6 15,13 4-26-15,38 17-154 16,-18 0-212-16,-19 3-472 0</inkml:trace>
  <inkml:trace contextRef="#ctx0" brushRef="#br0" timeOffset="110625.41">11694 13627 10 0,'0'0'1899'0,"0"0"-1536"16,0 0-166-16,0 0 41 15,135-30-78-15,-56 16-86 16,2 4-33-16,2 6-22 16,-4 4-18-16,-11 0-1 15,-10 0-62-15,-11 6-150 0,-20 10-155 16,-14-2-231-16,-10-5-321 15</inkml:trace>
  <inkml:trace contextRef="#ctx0" brushRef="#br0" timeOffset="110797.24">11970 13339 1330 0,'0'0'398'0,"0"0"-274"15,-43 108 19-15,34-40-32 16,5 13-71-16,4 3-26 16,0 32-14-16,0-22-116 15,9-16-460-15</inkml:trace>
  <inkml:trace contextRef="#ctx0" brushRef="#br0" timeOffset="111472.25">13021 12968 1508 0,'0'0'372'0,"0"0"-250"16,0 0-55-16,-3 140 171 15,13-21-11-15,2-3-46 16,-4-6-57-16,-3-17-63 0,-5-24-40 15,0 6-10 1,0 3-10-16,0-6-1 0,-7-8-57 16,3 4-121-1,-1-18-159-15,2-15-381 0</inkml:trace>
  <inkml:trace contextRef="#ctx0" brushRef="#br0" timeOffset="111661.28">13422 13244 1657 0,'0'0'492'0,"0"0"-453"16,0 0 130-16,114 99 76 16,-59-41-97-16,1 6-59 0,-4-2-48 15,-6-3-22-15,-7-5-18 16,-10-8-1-16,-8-5-53 15,-2-2-106-15,-11-11-100 16,-4-10-58-16,-4-10-218 16,0-8-312-16</inkml:trace>
  <inkml:trace contextRef="#ctx0" brushRef="#br0" timeOffset="111855">13772 13372 1472 0,'0'0'314'0,"0"0"-71"16,0 0-31-16,-127 89-89 15,83-35-30-15,-12 6-18 0,-4 1-28 16,-5-1-27-16,-1-3-20 16,1 0-5-16,-7 5-157 15,16-12-165-15,14-18-518 0</inkml:trace>
  <inkml:trace contextRef="#ctx0" brushRef="#br0" timeOffset="112305.7">14621 13234 1377 0,'0'0'321'16,"0"0"-241"-16,0 0-34 15,0 0-8-15,0 0-24 16,-60 125 19-16,37-91 30 16,1-5-13-16,3-6-11 15,2-9 34-15,11-7-11 16,4-4-22-16,2-3-13 15,4 0-26-15,21 0 1 0,12 3 38 16,11 4 38 0,10 5 34-16,2 6-35 15,0 8-40-15,-11 10-10 0,-12 4-14 16,-12 8-4-16,-16 2 5 16,-9 7-5-16,-8-3 10 15,-26 3 24-15,-16-4 21 16,-10 0-17-16,-7-8-25 15,-4-7-6-15,0-7-10 16,2-13-6-16,2-11-71 16,-8-15-118-16,17-22-159 15,12-11-464-15</inkml:trace>
  <inkml:trace contextRef="#ctx0" brushRef="#br0" timeOffset="112478.44">14900 13058 1536 0,'0'0'403'16,"0"0"-63"-16,0 0-51 15,0 0-195-15,0 0-77 16,0 0-16-16,161-14-1 16,-100 26-59-16,31 0-152 15,-12-6-131-15,-11-4-490 0</inkml:trace>
  <inkml:trace contextRef="#ctx0" brushRef="#br0" timeOffset="114205.45">14951 13050 679 0,'0'0'258'15,"0"0"-2"-15,0 0-53 16,0 0-52-16,0 0-27 16,0 0-34-16,0 0-22 15,-47-6 0-15,36 2-9 16,-3 3 1-16,1-2-7 16,-5 3-18-16,-1 0-17 0,-4 0-5 15,-2 0-7-15,-1 0 0 16,-6 4-5-16,3 6 1 15,0 2-1-15,2 2-1 16,4 4 0-16,5 4-2 16,7 3-11-16,3 0-27 15,8 2-33-15,10-8-63 16,12-4-129-16,0-12-454 0</inkml:trace>
  <inkml:trace contextRef="#ctx0" brushRef="#br0" timeOffset="114911.39">15668 12775 208 0,'0'0'1101'0,"0"0"-833"16,0 0-94-1,0 0-104-15,0 0-28 0,-51 128-32 16,28-37-10-16,6-11-87 16,-6-10-436-16</inkml:trace>
  <inkml:trace contextRef="#ctx0" brushRef="#br0" timeOffset="115733.02">15835 13559 1400 0,'0'0'383'16,"0"0"-49"-16,0 0-55 15,0 0-174-15,0 0-51 0,121-20 89 16,-47 16-28-16,7-2-32 16,4 0-33-16,-6 2-31 15,-8 0-18-15,-13 0 4 16,-16 1-5-16,-13 0-69 16,-13 1-95-16,-16-8-121 15,-2 0-182-15,-23-4-292 0</inkml:trace>
  <inkml:trace contextRef="#ctx0" brushRef="#br0" timeOffset="115887.65">16065 13218 1255 0,'0'0'260'16,"0"0"-129"-16,0 0 126 15,11 147-90-15,-2-75-89 16,-7 10-46-16,-2 46-32 15,-13-19-35-15,-8-15-285 0</inkml:trace>
  <inkml:trace contextRef="#ctx0" brushRef="#br0" timeOffset="116554.41">17910 13120 1515 0,'0'0'534'15,"0"0"-293"-15,0 0 102 16,0 0-137-16,0 0-142 16,-120 76-39-16,62-25 13 15,-7 7-5-15,-11 3-6 16,-2 0-8-16,-2-5-7 0,7-8-3 15,7-10-2 1,11-10-5-16,15-6 11 0,9-5 2 16,11-7-3-16,11-3-10 15,7-2-2-15,2-4-2 16,2-1-6-16,29 0 8 16,32 0 7-16,45-15 19 15,6-3 10-15,-7 0-18 16,-12 7-12-16,-33 7-6 15,-3 4-34-15,-3 0-95 16,-19 0-79-16,-8 0-70 16,-12 0-100-16,-11 0-246 15,-6-6-855-15</inkml:trace>
  <inkml:trace contextRef="#ctx0" brushRef="#br0" timeOffset="116742.66">17676 13278 1438 0,'0'0'369'0,"0"0"-154"16,0 0-31-16,-42 151 18 15,28-75-47-15,5 5-72 16,5 1-45-16,4-4-27 16,0-4-11-16,0-4-44 15,9-3-161-15,32 4-60 16,-2-16-279-16,3-17-969 0</inkml:trace>
  <inkml:trace contextRef="#ctx0" brushRef="#br0" timeOffset="117313.32">18467 13316 1615 0,'0'0'353'0,"0"0"-184"16,0 0-58-16,46 103 126 15,4-37-22-15,6 8-67 16,6-4-43-16,0-3-51 15,-4-10-30-15,-7-8-15 16,-10-10-9-16,-10-6-17 16,-14-11-76-16,-5-4-97 15,-12-16-96-15,0-2-217 16,0 0-257-16</inkml:trace>
  <inkml:trace contextRef="#ctx0" brushRef="#br0" timeOffset="117516.41">18772 13309 1433 0,'0'0'313'15,"0"0"-54"-15,0 0-41 16,-161 138-75-16,108-66-46 16,-5 11-26-16,0 5-37 15,0-2-20-15,4-4-14 16,8-4-2-16,6-10-136 15,14-6-125-15,7-17-288 16,13-21-673-16</inkml:trace>
  <inkml:trace contextRef="#ctx0" brushRef="#br0" timeOffset="117972.72">19664 13254 1433 0,'0'0'335'16,"0"0"-216"-16,0 0-24 16,0 0-44-16,-75 145-32 0,56-99-9 15,-1-4 9 1,-1-8-7-16,2-8 0 0,3-8-2 15,7-6-2-15,3-7-7 16,6-5 9-16,0 0-3 16,6 0 4-16,19-3 12 15,8-7 21-15,7 2 8 16,4 6 9-16,1 2-2 16,-1 0-13-16,-3 12-16 15,-7 10-6-15,-5 11-7 16,-10 5 10-16,-5 3 4 15,-8 3 32-15,-6 1 17 16,-2-3-17-16,-29-1-3 16,-14-4-21-16,-12-1-16 15,-19-3-11-15,-12-8-12 16,-7-5-51-16,-3-11-126 0,-22-22-165 16,25-18-289-16,21-16-919 15</inkml:trace>
  <inkml:trace contextRef="#ctx0" brushRef="#br0" timeOffset="118146.82">19708 13074 1375 0,'0'0'707'16,"0"0"-554"-16,0 0 138 15,0 0-144-15,0 0-105 16,0 0-29-16,164 6-13 15,-104 4-13-15,23 0-128 16,-14-2-185-16,-13-4-302 0</inkml:trace>
  <inkml:trace contextRef="#ctx0" brushRef="#br0" timeOffset="118471.5">20352 12953 1185 0,'0'0'543'0,"0"0"-297"16,0 0 114-16,0 0-153 16,0 0-157-16,0 0-39 0,0 0-10 15,-94 113 1 1,94-73-1-16,0-6-1 0,0-8 0 16,15-8 0-16,6-12 1 15,6-6 14-15,2-6 6 16,4-20-2-16,-2-5 2 15,-6-6 22-15,-12 1 12 16,-11 0 16-16,-2 4-6 16,-15 4-20-16,-16 7-18 15,-10 12-16-15,-1 7-11 16,-2 2 0-16,3 6-35 16,5 24-142-16,12-2-172 15,11-6-357-15</inkml:trace>
  <inkml:trace contextRef="#ctx0" brushRef="#br0" timeOffset="118989.2">20640 13864 1079 0,'0'0'704'0,"0"0"-508"15,0 0 62-15,0 0-58 0,0 0-29 16,144 0 9 0,-63 0-50-16,2 0-42 0,2 0-36 15,-2-6-28-15,-3-5-13 16,-8 0-11-16,-10-1-6 16,-13-2-87-16,-16 0-92 15,-26-4-132-15,-7 6-262 16,-2-5-1113-16</inkml:trace>
  <inkml:trace contextRef="#ctx0" brushRef="#br0" timeOffset="119169.36">20917 13587 1356 0,'0'0'377'0,"0"0"-216"0,-17 115 97 16,17-47-67-16,4 8-82 15,17 2-64-15,0 0-32 16,4-6-13-16,4 3-151 16,-4-21-180-16,-8-16-507 0</inkml:trace>
  <inkml:trace contextRef="#ctx0" brushRef="#br0" timeOffset="121602.79">22097 13271 1536 0,'0'0'498'0,"0"0"-200"16,0 0-21-16,0 0-134 16,0 0-79-16,129 4 30 15,-54 14 24-15,3 4-33 16,-11 6-32-16,-14 6-32 15,-17 3-3-15,-18 0 4 16,-15 3-4-16,-3 4 8 16,-35 3 2-16,-11 3 5 0,-14 0-18 15,-5 0-6 1,-3-2-3-16,0-8-5 0,8-4 0 16,11-9 7-16,14-10-8 15,12-5 2-15,15-6-1 16,5-2 1-16,3-2-2 15,5 1 0-15,22 0-6 16,15 3 6-16,18-2 15 16,11 2 2-16,9-4-11 15,5-2-6-15,-1 0-8 16,-3 0-98-16,-6 0-72 16,8-8-157-16,-21-8-265 0,-17-4-302 15</inkml:trace>
  <inkml:trace contextRef="#ctx0" brushRef="#br0" timeOffset="121797.03">22671 13479 1480 0,'0'0'513'16,"0"0"-473"-16,0 0 109 15,0 0 112-15,141 114-87 16,-88-70-81-16,-2 1-51 15,-6-1-30-15,-7-4-9 16,-9-6-3-16,-2-6-100 16,-8-2-148-16,-5-10-120 0,-8-9-372 15</inkml:trace>
  <inkml:trace contextRef="#ctx0" brushRef="#br0" timeOffset="121990.8">23072 13458 1204 0,'0'0'405'0,"0"0"-134"16,0 0-51-16,0 0-86 15,-152 97-48-15,106-41-21 16,-6 9-11-16,-3 3-29 16,2 2-15-16,-1-1-10 0,9-4-69 15,1 2-133 1,15-17-307-16,12-18-700 0</inkml:trace>
  <inkml:trace contextRef="#ctx0" brushRef="#br0" timeOffset="122421.53">23464 13345 1280 0,'0'0'574'0,"0"0"-341"15,0 0 12-15,0 0-137 16,0 0-75-16,-58 104-5 16,34-60-3-16,0-4-2 0,3-4-10 15,3-9-6-15,10-9-6 16,1-5 0-16,5-4-1 16,2-5 0-16,0-4-2 15,11 0 2-15,13 0 10 16,10 0 5-16,6 0 6 15,5 0 11-15,3 0-3 16,4 10-12-16,-1 8 12 16,-4 5-14-16,-10 8-9 15,-10 5 1-15,-13 3 8 16,-14 3 9-16,-2-3 27 16,-27-3 28-16,-14-2 3 15,-6-5-25-15,-9-8-18 16,-8-4-14-16,-8-4-16 15,-6-2-9-15,-5-3-73 0,0-4-121 16,-18-4-79-16,21-8-247 16,22-13-320-16</inkml:trace>
  <inkml:trace contextRef="#ctx0" brushRef="#br0" timeOffset="122577.34">23456 13194 1415 0,'0'0'551'0,"0"0"-353"16,0 0 31-16,0 0-146 0,124 6-55 15,-73 19-28 1,30 7-78-16,-10-6-200 0,-11-7-446 0</inkml:trace>
  <inkml:trace contextRef="#ctx0" brushRef="#br0" timeOffset="122772.96">24123 13096 1497 0,'0'0'335'15,"0"0"-165"-15,0 0-34 16,0 0-84-16,0 0-39 15,123 10-13-15,-69 2-31 0,-11 0-202 16,-6-6-317-16</inkml:trace>
  <inkml:trace contextRef="#ctx0" brushRef="#br0" timeOffset="122970.42">24748 12941 1204 0,'0'0'682'0,"0"0"-494"16,0 0 55-16,0 0-167 15,0 0-56-15,-33 111-9 0,23-51-11 16,-1 6-43 0,-9 33-175-16,3-21-303 0,3-11-502 0</inkml:trace>
  <inkml:trace contextRef="#ctx0" brushRef="#br0" timeOffset="124142.72">7792 14486 1348 0,'0'0'396'16,"0"0"-143"-16,0 0 62 15,0 0-91-15,0 0-135 16,0 0-60-16,-29 13-11 16,54-4 79-16,10-1 21 15,15-6-15-15,8-2-38 0,13 0-35 16,9 0-19 0,4-6-11-16,-3-3-24 0,-10 3-149 15,-24 6-186 1,-20 0-321-16,-25 0-981 0</inkml:trace>
  <inkml:trace contextRef="#ctx0" brushRef="#br0" timeOffset="124280.8">7744 14874 1425 0,'0'0'573'0,"0"0"-434"16,0 0-49-16,0 0 89 15,129 0-97-15,-58 0-82 16,40-3-3-16,-17 0-256 0,-15 0-535 16</inkml:trace>
  <inkml:trace contextRef="#ctx0" brushRef="#br0" timeOffset="126337.62">9392 14534 550 0,'0'0'1385'15,"0"0"-1102"-15,0 0-178 16,0 0-30-16,0 0-47 16,183 24 94-16,-25 1-18 15,-9-6-49-15,-29-5-33 16,-44-6-11-16,-40 2-10 16,-2 0 0-16,-11 8-1 15,-9 10 0-15,-14 12 0 0,-20 28 9 16,-45 43 16-16,-26 27 6 15,2-8 4-15,18-23-7 16,29-35-17-16,21-26-4 16,5 6-5-16,1-4-2 15,4-2-25-15,8-11-63 16,3-13-76-16,3-22-93 16,17 0-249-16,0-8-169 0</inkml:trace>
  <inkml:trace contextRef="#ctx0" brushRef="#br0" timeOffset="126685.34">10722 14566 1487 0,'0'0'591'0,"0"0"-354"16,0 0 18-16,0 0-129 15,0 0-82-15,0 0-23 16,-115 108-6-16,107-74-5 15,8-9-10-15,0-4 0 16,12-3 0-16,12 0 1 16,5 4 7-16,7 3-1 15,4 6-5-15,0 6 4 16,-3 7-6-16,-3 4 1 16,-12 2-1-16,-13 0 6 15,-9-1 24-15,0-4 37 0,-28-2 14 16,-17-1-17-16,-18-10-29 15,-12-3-19-15,-14-4-13 16,-5-13-3-16,-1-12-107 16,12 0-118-16,18-66-132 15,22 4-279-15,28-2-455 0</inkml:trace>
  <inkml:trace contextRef="#ctx0" brushRef="#br0" timeOffset="126827.99">10630 14622 2 0,'0'0'1470'0,"0"0"-1141"16,0 0-22-16,0 0 10 0,139-56-164 16,-91 56-104-1,10 0-49-15,7 4 0 0,49 15-179 16,-16-4-285-16,-3-5-502 0</inkml:trace>
  <inkml:trace contextRef="#ctx0" brushRef="#br0" timeOffset="127029.08">12099 14989 874 0,'0'0'1160'0,"0"0"-866"16,0 0-126-16,0 0-33 15,0 0-37-15,175-18-34 16,-80 5-37-16,3 0-22 0,-3 1-5 15,-10 6-95-15,-9 6-99 16,-25 0-164-16,-20-5-315 0</inkml:trace>
  <inkml:trace contextRef="#ctx0" brushRef="#br0" timeOffset="127209.15">12516 14636 1182 0,'0'0'294'16,"0"0"-109"-16,0 0 15 16,-112 182-56-16,85-99-71 15,1 9-42-15,8 4-22 0,9-13-9 16,7 29-81-16,2-26-293 16,0-16-1013-16</inkml:trace>
  <inkml:trace contextRef="#ctx0" brushRef="#br0" timeOffset="127608.34">13834 14847 1790 0,'0'0'550'0,"0"0"-375"0,0 0 29 16,0 0-147-16,0 0-39 15,-31 115-12-15,22-65-5 16,-1 3 7-16,-2-9-8 16,3-6 1-16,5-3 0 15,4-12-1-15,0 4 0 16,11-5 0-16,16 0-1 16,8 0 1-16,8 4 1 15,1-4-1-15,3 6 2 16,-7 2-1-16,-6 6-1 15,-12 1 1-15,-11 7 1 16,-11-3 4-16,-7 8 7 16,-28-1 28-16,-21-2-4 15,-13 5-16-15,-16-5-12 16,-6-6-9-16,-3-9-41 0,3-17-105 16,-16-32-123-16,23-26-327 15,14-25-1062-15</inkml:trace>
  <inkml:trace contextRef="#ctx0" brushRef="#br0" timeOffset="127749.27">13645 14772 1513 0,'0'0'570'0,"0"0"-366"16,141-51 69-16,-37 32-170 15,39 7-90-15,38 6-13 16,4 5-155-16,-43 1-228 15,-48 0-512-15</inkml:trace>
  <inkml:trace contextRef="#ctx0" brushRef="#br0" timeOffset="127984.88">14839 15276 1726 0,'0'0'602'0,"0"0"-486"16,134 0 187-16,-2-8-88 16,35 2-92-16,15 6-18 15,-13 0-63-15,-34 0-24 16,-44 0-18-16,-24 0-5 16,-14 0-133-16,2 0-150 0,-10 0-195 15,-13 0-171-15</inkml:trace>
  <inkml:trace contextRef="#ctx0" brushRef="#br0" timeOffset="128156.38">15561 14874 1521 0,'0'0'481'15,"0"0"-347"-15,-94 191 104 16,71-97-32-16,13 5-100 0,10-1-69 15,0-18-37-15,14 22-40 16,3-19-180-16,-5-23-356 0</inkml:trace>
  <inkml:trace contextRef="#ctx0" brushRef="#br0" timeOffset="128801.86">17758 14847 1448 0,'0'0'511'0,"0"0"-338"16,0 0 56-16,0 0 1 15,0 0-55-15,-97 146 10 16,41-78-61-16,-9 0-42 15,-5-4-25-15,-3-8-30 16,4-3-10-16,7-14-16 16,10-1 8-16,13-15-3 15,10-2-5-15,10-14 0 16,15-1-1-16,4-2 0 0,9-4-8 16,32 0 8-1,38 0 0-15,60-13 9 0,52-10-8 16,17 2 0-16,-33-2-1 15,-52 13-3-15,-61 6-112 16,-21 4-102-16,-9 0-92 16,-16-3-174-16,-4 1-116 15,-12-6-802-15</inkml:trace>
  <inkml:trace contextRef="#ctx0" brushRef="#br0" timeOffset="128989.18">17738 15097 1197 0,'0'0'409'0,"0"0"-269"16,0 0 28-16,0 0 48 0,-51 149-33 15,42-79-35-15,2 10-69 16,0 4-40-16,7-2-24 16,0-3-15-16,0-8-51 15,43-4-179-15,-1-17-255 16,6-24-392-16</inkml:trace>
  <inkml:trace contextRef="#ctx0" brushRef="#br0" timeOffset="129206.32">19128 15326 963 0,'0'0'1017'0,"0"0"-820"16,0 0-111-16,119-10 75 15,-1 10-73-15,51 0-60 16,21 0-22-16,-3 0 0 16,-25 0-6-16,-50 0-80 15,-28-6-132-15,-31-2-326 16,-32-7-980-16</inkml:trace>
  <inkml:trace contextRef="#ctx0" brushRef="#br0" timeOffset="129409.27">19695 14985 1425 0,'0'0'498'16,"0"0"-423"-16,0 0 64 16,-40 120 34-16,40-57-44 15,0 9-61-15,6 4-42 16,3-2-13-16,0-2-13 15,-5-4-6-15,0-5-95 16,2-5-130-16,-2-14-298 16,-4-18-898-16</inkml:trace>
  <inkml:trace contextRef="#ctx0" brushRef="#br0" timeOffset="131604.69">21018 14981 1422 0,'0'0'362'15,"0"0"-69"-15,0 0-21 0,-153-10-78 16,105 43-67 0,5 10-57-16,6 15-29 0,11 6-17 15,7 1-16-15,17-8-7 16,2-5-1-16,11-12 0 16,18-13 0-16,5-14 7 15,4-13-1-15,-2-5 9 16,1-26 2-16,-5-8 1 15,-10-7 17-15,-11-13 13 16,-11 2-13-16,0-6-19 16,-21 5-1-16,-12 5-7 15,-7 16-7-15,-4 13-1 16,1 18-31-16,6 6-61 16,10 17-106-16,27 32-175 15,0-5-323-15,14-6-892 0</inkml:trace>
  <inkml:trace contextRef="#ctx0" brushRef="#br0" timeOffset="131737.01">21372 15258 1460 0,'0'0'726'0,"0"0"-593"16,0 0 44-16,0 0-81 16,0 0-84-16,0 0-12 15,0 0-239-15,4-31-275 16,42 26-456-16</inkml:trace>
  <inkml:trace contextRef="#ctx0" brushRef="#br0" timeOffset="132105.51">22446 14899 1605 0,'0'0'751'0,"0"0"-436"15,0 0 42-15,0 0-133 16,-149 34-116-16,93 4-38 15,-5 7-17-15,-5 5-17 16,-1-1-18-16,3-1-11 16,6-7-5-16,8-5 4 15,15-8-5-15,10-6-1 16,14-6 0-16,11-2 0 16,0-10-1-16,21-2-4 0,21-2 5 15,36 0 11 1,40-6-1-16,31-16-2 0,-6 8-8 15,-29-2 1-15,-37 10-1 16,-30 6 0-16,-2 0-5 16,-3 0-36-16,-6 0-50 15,-14-4-47-15,-11 4-4 16,-4-6-33-16,-3 2-27 16,-4-8-123-16,0 2-291 15,0 2-876-15</inkml:trace>
  <inkml:trace contextRef="#ctx0" brushRef="#br0" timeOffset="132383.41">22314 14915 1397 0,'0'0'623'0,"0"0"-460"16,0 0 63-16,0 0-60 15,0 101-18-15,0-30 19 16,0 10-37-16,0 5-66 16,0 1-40-16,0-5-16 15,0-7-8-15,0-7-68 16,0-7-148-16,0-1-108 0,0-16-332 15,0-16-1049-15</inkml:trace>
  <inkml:trace contextRef="#ctx0" brushRef="#br0" timeOffset="133299.46">7759 16204 178 0,'0'0'1562'0,"0"0"-1206"16,0 0-26-16,0 0-19 16,0 0-117-16,0 0-110 15,24-30-23-15,23 30 15 16,13 0-31-16,2 0-28 15,3 5-16-15,-5-3-1 16,-6 3-39-16,-11 1-134 16,-26 10-157-16,-13-6-311 15,-4 3-438-15</inkml:trace>
  <inkml:trace contextRef="#ctx0" brushRef="#br0" timeOffset="133462.34">7676 16587 1397 0,'0'0'616'0,"0"0"-464"16,0 0 8-16,0 0-34 16,0 0 0-16,0 0-10 15,116 50-45-15,-60-41-43 16,4 0-28-16,25-1-141 16,-16-2-338-16,-11-2-1026 0</inkml:trace>
  <inkml:trace contextRef="#ctx0" brushRef="#br0" timeOffset="134399.79">11791 16848 1573 0,'0'0'618'16,"0"0"-492"-16,0 0 68 15,0 0 62-15,0 0-101 16,0 0-66-16,-18-40-6 16,-3 16-5-16,-6-2-33 15,-11 4-6-15,-5 8-18 0,-5 10-13 16,-6 4-8-16,-2 13-1 15,2 19-13-15,10 9-13 16,11 3-6-16,17-8 11 16,16 0-5-16,0-2 4 15,33-8 7-15,14 2 8 16,16 2 8-16,10-1-1 16,3 1 1-16,0 6 0 15,-12 4 1-15,-15 5-1 16,-11-1 0-16,-17 0 0 15,-15 1 1-15,-6-4 1 16,-9-6 4-16,-28-3 0 16,-17-5 3-16,-13-9-8 0,-9-10 7 15,-4-8-8 1,6 0 0-16,12-23 0 0,18-7-6 16,19-10 0-16,25-6-8 15,4-10 4-15,41-7-2 16,24-4-2-16,15-5-44 15,15 1-82-15,28 3-126 16,-25 16-258-16,-21 15-368 0</inkml:trace>
  <inkml:trace contextRef="#ctx0" brushRef="#br0" timeOffset="134816.91">12639 16763 599 0,'0'0'1271'0,"0"0"-998"15,0 0-128-15,-116 49 51 16,70-19-60-16,-2 7-54 15,-6-2 0-15,-2 5-14 16,3-4-10-16,2-6-6 16,4-2-8-16,9-9-13 15,9-2-16-15,14-4 1 0,8-8 0 16,7 4-16-16,0-5 0 16,20 1 0-16,15-1 2 15,19-4 13-15,38 0 28 16,37-4 11-16,-5-1-19 15,-10-4-20-15,-20 9-14 16,-30 0-1-16,-1 0-46 16,-5 0-81-16,-16 5-96 15,-24 4-99-15,-12-5-155 16,-6 1-163-16</inkml:trace>
  <inkml:trace contextRef="#ctx0" brushRef="#br0" timeOffset="135017.12">12635 16790 1222 0,'0'0'628'0,"0"0"-521"0,0 0 27 16,-44 106 103-16,19-48-33 16,-1 14-75-16,4 4-59 15,4-1-35-15,5 4-21 16,6-2-14-16,4-9-77 15,3 8-147-15,3-17-140 16,11-19-400-16</inkml:trace>
  <inkml:trace contextRef="#ctx0" brushRef="#br0" timeOffset="135183.4">12995 17442 1517 0,'0'0'785'15,"0"0"-610"-15,0 0-38 16,0 0-18-16,0 0-119 16,0 0-68-16,0 0-160 15,-5-19-77-15,55 19-374 0</inkml:trace>
  <inkml:trace contextRef="#ctx0" brushRef="#br0" timeOffset="135566.57">14309 16499 413 0,'0'0'1730'16,"0"0"-1339"-16,0 0-115 15,0 0-37-15,0 0-136 16,0 0-70-16,-140 128-1 15,91-78-4-15,-9 4-10 16,-6-5-7-16,-6-3-10 16,1-2 7-16,11-8-3 15,10-6-5-15,16-8 0 16,16-4-1-16,14-4-16 0,2-6-2 16,20-6 2-1,25 2 17-15,33-4 5 0,40-6 8 16,38-19 10-16,-7-2-13 15,-27 1-2-15,-43 12-8 16,-33 4-43-16,-1-2-97 16,-5 7-88-16,-7-12-98 15,-15 7-270-15,-15 0-126 0</inkml:trace>
  <inkml:trace contextRef="#ctx0" brushRef="#br0" timeOffset="135743.41">14189 16554 1054 0,'0'0'699'0,"0"0"-531"0,-58 109 15 15,40-46 48-15,9 9-53 16,7 4-101-16,2 0-44 16,0 0-25-16,2 0-8 15,2 1-64-15,10 29-111 16,-5-18-153-16,2-12-407 0</inkml:trace>
  <inkml:trace contextRef="#ctx0" brushRef="#br0" timeOffset="136652.14">14798 17277 1237 0,'0'0'695'16,"0"0"-417"-16,0 0 71 15,0 0-83-15,0 0-135 16,0 0-75-16,0 0-43 16,-34 62-1-16,12 0 19 15,-7 10-2-15,-5 7-20 0,-1-1-9 16,-2 2-5-16,4-10-79 15,6 2-124-15,10-1-143 16,8-17-284 0,7-19-540-16</inkml:trace>
  <inkml:trace contextRef="#ctx0" brushRef="#br0" timeOffset="136999.84">14931 17696 1075 0,'0'0'804'15,"0"0"-510"-15,0 0 60 16,0 0-119-16,0 0-156 16,0 0-64-16,0 0-9 0,-4 165-5 15,4-97 1 1,6-10-1-16,12-10 0 0,4-12-1 16,3-22-12-16,1-14 5 15,1-14 7-15,0-26 11 16,-7-14-2-16,-7-5 53 15,-8 2 36-15,-5-6-7 16,-16 13-19-16,-18 6 9 16,-8 10-13-16,-5 16-24 15,-2 16-22-15,2 2-13 16,8 6-9-16,7 12 0 16,12 8-52-16,11 0-102 15,9 6-90-15,3-2-140 16,15-6-272-16,1-9-832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23:10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17489 9240 1373 0,'0'0'338'0,"0"0"-110"15,0 0 42-15,-3-112-42 16,-5 90-75-16,-6 4-7 0,1 4-20 16,-5 6-43-16,-2 4-30 15,-2 4-11 1,-5 0-13-16,-4 17-17 0,0 14-11 15,-1 8 7-15,6 4-8 16,7 5 1-16,8-1 5 16,9-4-5-16,2-9-1 15,0-5 0-15,13-14 1 16,6-9 0-16,5-6 11 16,5 0 9-16,0-20 6 15,2-4-6-15,-4-2-1 16,-7 2 5-16,-6 8 4 15,-8 8-1-15,-6 6-5 16,0 2-22-16,0 5-1 16,-8 16-16-16,-13 10 15 0,-6 14 1 15,-2 8 1 1,-2 3 11-16,6 2-4 0,8-3 1 16,7-10-8-16,10-5 0 15,0-12-1-15,4-6 0 16,13-10 0-16,5-6 0 15,10-6-20-15,3 0-69 16,7 0-92-16,26-26-112 16,-16 0-219-16,-4-4-220 0</inkml:trace>
  <inkml:trace contextRef="#ctx0" brushRef="#br0" timeOffset="398.88">17624 9264 1279 0,'0'0'393'16,"0"0"-84"-16,0 0-87 16,0 0-144-16,0 0-45 15,0 0 70-15,0 0-12 16,-13 114-32-16,13-84-32 15,0-1-15-15,0-5-10 16,0-9-1-16,7-6 6 16,4-9 5-16,5 0 3 15,6-17 18-15,5-13-10 16,2-9-12-16,-5-2-4 0,-4 1-5 16,-7 10 29-16,-8 10 50 15,-5 9-1-15,0 8 3 16,0 3-31-16,0 0-37 15,0 6-15-15,0 12-9 16,-5 3 8-16,3 2 1 16,0 1 2-16,2 0-2 15,0 0 0-15,0-1-100 16,0-2-97-16,29-5-129 16,-2-5-191-16,4-9-195 0</inkml:trace>
  <inkml:trace contextRef="#ctx0" brushRef="#br0" timeOffset="763.04">18143 9293 1084 0,'0'0'493'16,"0"0"-292"-16,0 0 100 16,0 0-87-16,0 0-85 15,0 0-56-15,0 0-48 16,-118-21-17-16,92 45 14 15,4 6 9-15,1-2-7 16,11 3-6-16,7-8-8 16,3-3-9-16,0-4 0 15,16-7 12-15,6-8 2 0,3-1 22 16,6-10 51-16,2-13-14 16,1-8-18-16,-1-1-20 15,-6 2-15-15,-7 3-19 16,-7 8 7-16,-6 5-2 15,-5 3 8-15,-2 4 3 16,0 3-7-16,-2-2-11 16,-9 0-14-16,-5 2-97 15,1-2-93-15,-1-5-132 16,5 4-321-16,6 0-697 0</inkml:trace>
  <inkml:trace contextRef="#ctx0" brushRef="#br0" timeOffset="1720.79">18075 9107 1160 0,'0'0'401'0,"0"0"-153"0,0 0 8 16,0 0-147-16,0 0-13 15,160-17 56-15,-84 13-61 16,-1 4-51-16,-6 0-25 15,-11 0-15-15,-13 0 0 16,-5 0-146-16,-13 7-141 16,-10-3-307-16</inkml:trace>
  <inkml:trace contextRef="#ctx0" brushRef="#br0" timeOffset="2066.51">18492 8955 1151 0,'0'0'410'0,"0"0"-125"15,0 0 59-15,0 0-125 16,0 0-161-16,0 0-15 16,0 0 67-16,-74 142-32 15,58-82-18-15,0 5-28 16,1-3-15-16,6-6-10 16,3-3-6-16,6-14-1 15,0-8-13-15,4-13-35 16,14-12-12-16,11-6 13 15,6-8 25-15,5-21 21 16,5-7 1-16,-5-2 0 16,-9 6 1-16,-8 10 0 15,-10 7 0-15,-11 12 21 0,-2 3-3 16,0 3-19-16,-2 18-2 16,-9 5 2-16,-3 1 8 15,1 0-8-15,4-3-68 16,5-10-180-16,1-6-232 15,3-8-260-15</inkml:trace>
  <inkml:trace contextRef="#ctx0" brushRef="#br0" timeOffset="2696.73">18864 8887 1096 0,'0'0'334'0,"0"0"-251"16,0 0-58-16,0 0-15 0,-77 105-10 15,42-55 7-15,-1 4-5 16,-1 0-2-16,6-4-10 16,8-6 2-16,12-6 8 15,11-10 1-15,0-8 60 16,18-7 46-16,15-10 40 16,8-3-4-16,-2 0-51 15,1-9-48-15,-4-10-23 16,-12 0-10-16,-5-2 0 15,-13 3-10-15,-6 7 12 16,0 5 36-16,-25 6 7 16,-6 0-28-16,-6 14-16 0,-1 11 2 15,2 5 2-15,10 1-7 16,10-4-3-16,13-1-6 16,3-8 0-16,25-6 0 15,18-12 7-15,13 0 9 16,7-13-6-16,0-15-1 15,-5-3-1-15,-12 3 5 16,-11 8 3-16,-14 7 7 16,-9 7 9-16,-10 6-11 15,-2 0-21-15,0 6-20 16,-2 13 20-16,-12 7 5 16,3 0 4-16,-1-2-8 15,6-2 0-15,2-7 0 0,4-5 0 16,0-8-1-1,0-2 2-15,4 0 33 0,16-12 38 16,5-7-21-16,2 1-10 16,-1 6-13-16,-9 6-19 15,0 6-10-15,-8 0 0 16,-5 0-6-16,0 8 5 16,1 4 1-16,-3 1 0 15,-2-2 0-15,2 1-88 16,-2-1-162-16,2-5-104 15,-2-6-389-15</inkml:trace>
  <inkml:trace contextRef="#ctx0" brushRef="#br0" timeOffset="2855.3">19354 9228 732 0,'0'0'830'0,"0"0"-584"0,0 0 119 16,129-16-110-16,-83 8-151 15,-1 3-73-15,-9 0-31 16,-5 1-33-16,-11-2-188 16,-9 0-167-16,-6-3-365 0</inkml:trace>
  <inkml:trace contextRef="#ctx0" brushRef="#br0" timeOffset="2996.8">19514 9093 1230 0,'0'0'520'0,"0"0"-292"0,0 0-115 16,0 0-79-16,0 0-2 16,-25 167-23-16,5-95-9 15,-5-5-269-15</inkml:trace>
  <inkml:trace contextRef="#ctx0" brushRef="#br0" timeOffset="4397.97">21696 8992 1341 0,'0'0'378'0,"0"0"-83"0,0 0-66 16,0 0-102-16,0 0-101 15,0 0 30-15,-87 141-3 16,70-80-6-16,-2-1-16 15,-1-4-13-15,-1-6-17 16,0-6 11-16,2-10-3 16,1-7-8-16,6-10 0 15,5-11-1-15,5-6 6 16,2 0 8-16,0-23-14 16,0-14-49-16,15-9-28 15,5-2-45-15,3 2 45 16,-2 7 46-16,-2 8 18 15,-4 12 12-15,-4 4 0 16,-2 7 1-16,-3 6 13 16,1 2-13-16,3 0-7 0,0 14 5 15,6 8 1 1,4 2 0-16,0-1 1 0,5 0 0 16,2-7 0-16,-1-5 2 15,3-4 6-15,-2-7-2 16,2 0 2-16,-3 0-1 15,4-14 1-15,-4-6-7 16,-1-4 6-16,-8-2-6 16,-5-3 8-16,-10 4-3 15,-2 0 3-15,-9 7 33 16,-17 7 30-16,-5 7-15 16,-6 4-19-16,2 4-6 0,1 23-16 15,7 4 11 1,8 9-8-16,9 4-10 0,10 4-7 15,7-4 5-15,27-4-6 16,12-5 5-16,7-13-4 16,13-8-2-16,3-9 0 15,-1-5-94-15,15-14-145 16,-16-12-259-16,-18-3-453 0</inkml:trace>
  <inkml:trace contextRef="#ctx0" brushRef="#br0" timeOffset="5079.84">22353 9156 78 0,'0'0'1479'16,"0"0"-1165"-16,0 0-109 16,0 0-59-16,0 0 76 15,-32 124-38-15,22-78-64 16,-4 0-43-16,1-4-32 15,-1-6-12-15,1-7-18 16,4-9-9-16,2-11-5 16,7-5 5-16,0-4 3 15,0-1 9-15,12-23 6 16,14-10-18-16,8-9-6 16,3 0-6-16,1 0-9 15,-7 12 0-15,-10 10 13 16,-11 11 2-16,-5 10-11 0,-5 0-11 15,0 10-8-15,0 14 23 16,-2 6 7-16,-7 2 0 16,-2 0 0-16,2-5 0 15,4-7 1-15,1-7 0 16,4-9-1-16,0-4 1 16,0 0 24-16,2-19 10 15,21-12-29-15,4-6-6 16,5-2 0-16,2 4 0 15,-5 6 0-15,-9 9 0 16,-4 8 1-16,-3 10-1 16,1 2 0-16,1 0-9 0,5 10 3 15,3 7 5-15,-2 4 0 16,0 0 0 0,-3-4 1-16,-5-5 0 0,-5-2 0 15,0-4 0-15,-6-4 1 16,0 1 0-16,-2-3 5 15,0 0-5-15,0 0 0 16,0 0-1-16,0 0 0 16,0 1-9-16,0 3 8 15,0 2-1-15,0 1 1 16,0 0-5-16,2 1 5 16,3-2 0-16,3 2 1 15,6-4-9-15,10-4-16 0,7 0-35 16,29-1-112-16,-8-17-150 15,-3-3-329-15</inkml:trace>
  <inkml:trace contextRef="#ctx0" brushRef="#br0" timeOffset="6129.68">23165 9243 1005 0,'0'0'529'0,"0"0"-328"16,0 0 55-16,0 0-71 15,0 0-39-15,0-105 26 16,0 80 4-16,0 8-39 15,-13 0-24-15,-5 7-24 16,-3 10-33-16,-6 0-29 16,-4 9-26-16,-3 17 0 15,1 6 0-15,4 4 1 16,4-1-1-16,11 1-1 16,8-7 0-16,6-5-1 15,0-10-5-15,4-8-2 16,19-6 2-16,8 0 6 15,9-22-2-15,3-4-5 16,1-2-17-16,-9 0-13 0,-6 6-4 16,-10 6 25-16,-11 8 14 15,-7 5 1-15,-1 3-13 16,0 0-5-16,0 13-14 16,-5 12 24-16,-11 8 9 15,-2 1 0-15,5-1 0 16,4-6-1-16,7-6 1 15,2-12-41-15,6-9 4 16,21 0 29-16,9-24 8 16,4-9 6-16,2-2-5 15,-2 1-1-15,-9 3 0 16,-6 10 0-16,-11 9 0 16,-5 6-1-16,-7 6 0 0,-2 0-7 15,0 6-5-15,0 12 13 16,0 3 1-16,-2 4 5 15,-3-1-5-15,3-2-1 16,2-6-6-16,0-4-91 16,0-8-108-16,0-4-44 15,27-10-21-15,-1-16-74 16,3-4-466-16</inkml:trace>
  <inkml:trace contextRef="#ctx0" brushRef="#br0" timeOffset="6474.32">23651 8935 880 0,'0'0'517'0,"0"0"-269"0,0 0-79 16,0 0-117 0,0 0-43-16,0 0-9 0,0 0-58 15,-116 100-59-15,99-52-39 16,5 1-37-16,6-3-26 16,1-4 101-16,5-8 77 15,0-6 41-15,0-10 61 16,0-6 83-16,0-8 5 15,0-4-9-15,0 0 37 16,0 0-15-16,13-15-84 16,4-2-46-16,1 1-20 15,0-1-12-15,4 6 0 16,-5 3 1-16,-3 6 11 16,-8 2 0-16,-1 0-10 15,-5 13 6-15,0 10 17 0,0 7 0 16,-9 4-5-16,0 0-11 15,2-2-9-15,7-6-47 16,5-13-140-16,19-10-143 16,7-3-355-16</inkml:trace>
  <inkml:trace contextRef="#ctx0" brushRef="#br0" timeOffset="7378.17">24177 8747 1096 0,'0'0'535'0,"0"0"-315"16,0 0-82-16,0 0 4 16,-96 160-8-16,63-86 7 0,4 5-10 15,2-1-61-15,10-9-53 16,5-8-3-16,6-13-13 16,1-14-1-16,3-14-6 15,0-9-12-15,0-11 18 16,-2 0 0-16,-6-13 12 15,-1-12-11-15,-5-6 0 16,-1 3 1-16,-4 4-1 16,-3 10-1-16,0 11-4 15,2 3 3-15,1 1-9 16,8 19-1-16,9 3-2 16,4-3-72-16,8-3-83 0,22-9-15 15,7-6-21-15,5-2 24 16,3-8 20-1,-7-12 48-15,-5-4 75 0,-10 2 37 16,-8 5 99-16,-6 6 57 16,-6 5 50-16,-3 6-67 15,2 0-120-15,2 0-17 16,9 10-2-16,7 0 9 16,9-2-3-16,13-6 1 15,6-2 5-15,-2 0-5 16,-5-10 0-16,-10-8-1 15,-14-3 5-15,-12 0-1 16,-5-2 3-16,-7 4 34 0,-16 1 39 16,-2 8-7-1,-7 7-20-15,1 3-28 0,0 11-19 16,4 15 9-16,2 6-6 16,13-1-14-16,8 2 5 15,4-7-5-15,6-5 0 16,17-13 7-16,11-3 5 15,7-5 9-15,5-7-8 16,3-16-4-16,3-7-8 16,-2-3 4-16,-4-4 0 15,-5-6-6-15,-7 3 2 16,-7 7-1-16,-9 5 6 16,-12 12-5-16,-4 13 71 0,-2 3-73 15,0 16 0 1,-8 21-9-16,-10 9 9 15,-3 5 10-15,0 8-9 16,0 1 5-16,2 1-5 0,5-5-1 16,0-5 0-16,-1-8 1 15,1-7 0-15,1-12-1 16,2-8 0-16,4-10 0 16,0-6 12-16,5 0 15 15,2-14 62-15,0-12 22 16,5-4-21-16,21-7-26 15,20 0-36-15,12 2-17 16,12 6-11-16,10 5 0 16,-1 9-1-16,12 11-146 15,-23 4-225-15,-13 0-401 0</inkml:trace>
  <inkml:trace contextRef="#ctx0" brushRef="#br0" timeOffset="11882.64">11989 10361 1704 0,'0'0'526'0,"0"0"-397"15,0 0 54-15,0 0-88 16,0 0 0-16,-169 134 44 15,67-66-28-15,-28 11-59 16,11-9-12-16,7-10-11 16,18-12-7-16,26-17-1 15,-2 2-6-15,8-5 6 16,22-12 35-16,19-5 22 16,21-7-23-16,2-4-39 15,54 0-15-15,58-6 11 0,56-19 11 16,15 0-2-1,-25 2-12-15,-53 10-4 0,-60 12-5 16,-20 1-36-16,-6 0-96 16,0 0-75-16,-8 0-124 15,-13-1-144-15,-5-8-121 16,-12-5-307-16</inkml:trace>
  <inkml:trace contextRef="#ctx0" brushRef="#br0" timeOffset="12075.76">11553 10539 1385 0,'0'0'518'0,"0"0"-321"16,0 0-81-1,0 0-4-15,0 137 59 0,16-69-65 16,5 6-24-16,2-2-41 16,-3-4-23-16,-2-5-12 15,-7-9-6-15,-2-4-15 16,-5-6-91-16,-4 2-125 15,0-12-108-15,0-12-309 0</inkml:trace>
  <inkml:trace contextRef="#ctx0" brushRef="#br0" timeOffset="12299.61">12063 10597 1446 0,'0'0'496'0,"0"0"-451"16,0 0 162-16,0 146 11 15,0-69-90-15,0 9-63 16,0-2-38-16,0-1-17 16,0-9-10-16,5-9-59 15,13-2-157-15,-1-15-123 16,-1-18-368-16</inkml:trace>
  <inkml:trace contextRef="#ctx0" brushRef="#br0" timeOffset="12595.24">13159 10203 985 0,'0'0'972'15,"0"0"-740"-15,0 0 2 16,0 0-123-16,-148 162-50 16,49-15 32-16,-14 17 30 15,-3-1-15-15,4-13-24 16,12-17-28-16,-2-2-21 16,-1-6-16-16,3-7-7 15,8-6-11-15,9-3 0 16,19-17-2-16,18-23-13 15,15-16-100-15,1-5-129 16,8-11-248-16,5-7-342 0</inkml:trace>
  <inkml:trace contextRef="#ctx0" brushRef="#br0" timeOffset="13016.31">13108 10680 1761 0,'0'0'400'0,"0"0"-157"16,0 0-78-16,127 0-74 0,-44 23 22 16,5 12 11-16,-1 7-39 15,-15 6-34-15,-19 5 22 16,-20-2-13-16,-19-2-6 15,-14-4-4-15,-6-2 7 16,-31-5 32-16,-12-2 0 16,-14-7-34-16,-9-4-22 15,-4-4-4-15,-2-8-5 16,3-1-2-16,6-2 10 16,11 1 10-16,16-4 10 15,15 1 22-15,15-2-16 16,12 1-38-16,6-2-19 15,37 4 1-15,37-1 8 16,43 3 5-16,44 3-13 0,18 0-2 16,4 5-94-16,-14-8-165 15,-55-4-299-15,-26-7-417 0</inkml:trace>
  <inkml:trace contextRef="#ctx0" brushRef="#br0" timeOffset="17095.14">17723 10493 1506 0,'0'0'331'0,"0"0"-152"0,0 0 85 15,0 0-46-15,0 0-159 16,0 0-46-16,73 16 56 16,0 8 32-16,6-1-19 15,-6-1-25-15,-13-3-11 16,-15 2-20-16,-16-2-14 16,-16 3-2-16,-13 5 10 15,0 0 2-15,-33 9 11 16,-19-1-9-16,-14 3-2 15,-14-2-10-15,-9-1-6 16,-3-3-5-16,3-4-1 16,6 0 2-16,12-2-1 15,15-5 0-15,19-2-1 16,16-7 14-16,15-2-13 0,6-4 1 16,9 0-2-16,30-3 15 15,38 2 27-15,37-3 23 16,34-2-35-16,-3 0-19 15,-27 0-11-15,-33 0-108 16,5 0-161-16,-15 0-284 16,-8 0-306-16</inkml:trace>
  <inkml:trace contextRef="#ctx0" brushRef="#br0" timeOffset="17526.89">18558 10618 1822 0,'0'0'353'0,"0"0"-64"15,0 0-39-15,0 0-170 16,0 0-56-16,0 0 23 15,-55 150-1-15,50-92-3 16,1 3-8-16,4-4-14 16,0-4-11-16,6-9-9 15,21-12 0-15,13-10 0 0,14-14 1 16,10-8 8-16,9-8 1 16,3-23 2-16,-6-12-12 15,-8-7 9 1,-18-7 16-16,-17-3 56 0,-15 0 5 15,-12 4-6-15,-14 6-39 16,-22 11-2-16,-10 8-22 16,-14 13-9-16,-8 11-9 15,-3 7-2-15,7 0-26 16,10 13-108-16,21 9-125 16,15-6-284-16,13-4-240 0</inkml:trace>
  <inkml:trace contextRef="#ctx0" brushRef="#br0" timeOffset="19131.63">22905 10579 1500 0,'0'0'357'0,"0"0"-144"16,0 0 162-16,0 0-89 16,0 0-182-16,0 0-71 15,-18 49 73-15,18 5 18 16,0 10 13-16,4 6-13 16,-4 3-42-16,0-1-14 15,0-7-29-15,0-4-8 16,0-7-2-16,0-10-13 15,0-10-10-15,0-8-6 0,0-12 0 16,0-8 0 0,0-3-1-16,2-3-26 0,4 0-67 15,-4-19-110-15,-2 1-297 16,0-4-377-16</inkml:trace>
  <inkml:trace contextRef="#ctx0" brushRef="#br0" timeOffset="27574.47">11143 12547 1262 0,'0'0'558'0,"0"0"-334"15,0 0 67-15,0 0-36 16,0 0-118-16,0 0-67 16,54-4 33-16,1 4 17 15,8 0-39-15,2 0-32 16,-7 0-16-16,-10 14-16 15,-12 6-11-15,-10 4-5 16,-12 2 7-16,-9 5-2 16,-5-4 4-16,-8 3-8 15,-25-2 8-15,-13 0 2 16,-15-2-1-16,-10 0-4 0,-11 1 1 16,-3 1-7-1,0 0 6-15,7 2-7 0,12-2 1 16,12-6-1-16,21-5 0 15,14-4 15-15,15-7 5 16,4 0-7-16,12-1-12 16,26-2 26-16,17 2 39 15,16-2-3-15,14-1-38 16,5-2-16-16,-4 0-9 16,-1 0-20-16,-9 0-104 15,-5 0-86-15,-2 0-61 16,9 0-189-16,-18-2-186 15,-16-14-919-15</inkml:trace>
  <inkml:trace contextRef="#ctx0" brushRef="#br0" timeOffset="27947.04">11865 12753 1388 0,'0'0'632'16,"0"0"-377"-16,0 0 70 15,0 0-124-15,0 0-149 16,0 0-37-16,0 0-6 16,-96 108-3-16,85-63-5 15,7-4-1-15,4 1 1 0,2-7-1 16,27-7 0 0,17-8-12-16,17-9 12 0,13-11 1 15,6-5 0 1,-4-21 11-16,-9-8-5 0,-13-6-1 15,-18-6 3-15,-22-7 15 16,-16-3 74-16,-5-2-7 16,-31 2-13-16,-13 8-36 15,-4 14-11-15,-8 18-16 16,1 14-10-16,2 2-4 16,3 7-2-16,8 16 0 15,7-3-47-15,13 2-99 16,23-6-141-16,4-4-268 15,4-10-367-15</inkml:trace>
  <inkml:trace contextRef="#ctx0" brushRef="#br0" timeOffset="28275.01">13493 12272 1689 0,'0'0'567'15,"0"0"-465"-15,-135 56 131 16,70-1-72-16,-7 16-55 16,-1 12-19-16,-6 7-17 15,0-1-33-15,-8 4-7 0,-25 10 18 16,-25 13 2-16,-32 18-20 15,9-12-9-15,36-23 22 16,35-29-17-16,32-20-19 16,-1 0-6-16,0 2-1 15,2 2-35-15,18-14-108 16,20-9-150-16,9-14-248 16,9-12-386-16</inkml:trace>
  <inkml:trace contextRef="#ctx0" brushRef="#br0" timeOffset="28746.48">13242 12785 1692 0,'0'0'598'15,"0"0"-404"-15,0 0 64 16,0 0-143-16,0 0-85 16,0 0 23-16,151 21 24 15,-90-6-24-15,-5 1-17 16,-15 3-10-16,-11-2-2 16,-12 1-8-16,-12 5 2 15,-6-1 14-15,0 4 19 0,-24 2 14 16,-12 2-9-16,-11 0-25 15,-10 0-8-15,-9-2 1 16,-3-2 6-16,3-4 15 16,1-4-5-16,7-2 2 15,7-2 8-15,11-2-7 16,13-3 13-16,10-1-11 16,11-5-8-16,6-3-4 15,3 0-4-15,25 0-8 16,22 0 37-16,17 0 37 15,18 0-95-15,10-9 0 16,11 0 0-16,-2 3-84 16,21 2-156-16,28-4-304 15,-26 1-236-15,-13-6-1427 0</inkml:trace>
  <inkml:trace contextRef="#ctx0" brushRef="#br0" timeOffset="31806.88">17763 12253 1326 0,'0'0'374'0,"0"0"-102"16,0 0-6-16,0 0-38 15,0 0-103-15,0 0-31 16,0-14 16-16,0 14-29 0,0 17-39 16,0 16 16-16,-2 15 48 15,-14 11 4-15,-4 13-7 16,-5 8-31-16,1 0-21 15,-1-3-15-15,0-4-23 16,6-12-11-16,1-6-2 16,0-9 0-16,2-10 0 15,3-6 0-15,1-10 0 16,4-6-14-16,4-7-85 16,4-2-77-16,0-5-68 15,2-12-67-15,16-14-255 16,1-2-684-16</inkml:trace>
  <inkml:trace contextRef="#ctx0" brushRef="#br0" timeOffset="32225.26">18297 12412 1609 0,'0'0'661'0,"0"0"-342"15,0 0-12-15,0 0-125 16,0 0-134-16,0 0-40 16,0 0-2-16,-129 132 3 0,98-67-8 15,8-2-1 1,10-4 1-16,11-5 0 0,2-11-1 16,9-12-9-16,22-8 1 15,9-14 8-15,14-9 0 16,6 0 2-16,3-23 8 15,5-9-2-15,-6-8-8 16,-8-4 6-16,-9-7 11 16,-14-1 4-16,-18-2 34 15,-13 2 1-15,0 7-6 16,-36 11-15-16,-13 13-8 16,-13 11-26-16,-7 10 1 15,-2 0-1-15,9 10 1 16,8 4 5-16,17-3-7 15,14-2-9-15,10-3-61 0,8-3-78 16,5-3-96-16,0 0-276 16,9 0-255-16</inkml:trace>
  <inkml:trace contextRef="#ctx0" brushRef="#br0" timeOffset="34855.76">23088 12400 1290 0,'0'0'493'15,"0"0"-273"-15,0 0 104 16,0 0-39-16,0 0-102 16,0 0-50-16,0 0-32 0,-47-88-33 15,36 88-27-15,-7 0-26 16,-2 10-14-16,-9 14 5 15,-2 8 6-15,-2 8 1 16,2 4 1-16,4 5-13 16,3-1 7-16,14-2-8 15,6-6 6-15,4-4-5 16,0-8 0-16,24-8-1 16,9-8 0-16,12-6 7 15,7-6 4-15,1 0-5 16,0-10 4-16,-3-11-8 15,-4 0 4-15,-8-8 3 0,-5 0-8 16,-6-5 7-16,-7-7-1 16,-9-2 8-16,-9-1 14 15,-2 0-4-15,-4 7-12 16,-21 7 5-16,-10 7-4 16,-7 10-13-16,-8 7 6 15,2 6-7-15,1 0-7 16,7 0 6-16,6 12-7 15,12 4-7-15,3 2-65 16,9 4-100-16,8 6-156 16,2-3-360-16,0-10-902 0</inkml:trace>
  <inkml:trace contextRef="#ctx0" brushRef="#br0" timeOffset="36335.87">11270 14187 1468 0,'0'0'475'15,"0"0"-289"-15,0 0 66 16,0 0-40-16,0 0-112 16,0 0-15-16,-33 146 60 15,28-76-39-15,-3 9-31 16,-2 1-23-16,-1-6-14 0,5-2-20 16,-4-9-9-16,4-10-8 15,1-9 0-15,1-7-1 16,2-13-78-16,0-4-87 15,2-20-110-15,6 0-279 16,7-14-251-16</inkml:trace>
  <inkml:trace contextRef="#ctx0" brushRef="#br0" timeOffset="36705.06">11731 14222 1525 0,'0'0'529'0,"0"0"-338"0,0 0 86 16,0 0-61-16,0 0-134 16,-133 42-60-16,115 9-4 15,0 11-12-15,9 4-5 16,7 7-1-16,2-6 2 16,16-10-2-16,19-13-1 15,17-16 0-15,12-19 1 16,5-9 0-16,2-25 11 15,-11-19 1-15,-10-8-2 16,-19-5 34-16,-16-2 32 16,-15-3 15-16,0 1-23 15,-29 8-13-15,-9 6-29 0,-11 15-11 16,-6 14-5-16,-1 15-10 16,-2 3-5-16,7 6-1 15,9 15-41-15,10 2-94 16,18-2-132-16,14-3-204 15,19-12-182-15,10-6-964 0</inkml:trace>
  <inkml:trace contextRef="#ctx0" brushRef="#br0" timeOffset="37007.83">13371 13952 1714 0,'0'0'563'16,"0"0"-440"-16,-173 52 134 15,94-8-36-15,-3 19-114 16,-5 13-34-16,-4 16-17 16,-21 16-32-16,-19 25-17 15,-18 19-5-15,-1 5-2 16,25-28 0-16,32-33 0 15,31-35 0-15,1-8 1 16,-3 5 4-16,-5 3-5 16,1 2 0-16,18-13-30 15,16-10-97-15,34-22-128 16,0-10-265-16,18-8-330 0</inkml:trace>
  <inkml:trace contextRef="#ctx0" brushRef="#br0" timeOffset="37472.48">13182 14423 1039 0,'0'0'992'0,"0"0"-764"16,0 0-20-16,0 0-3 15,145-15-80-15,-85 15-54 0,-2 10-10 16,-10 4-22-16,-12 1-14 16,-14 4-2-16,-13 1 12 15,-9 2 6-15,0 4 2 16,-19 0 34-16,-17 5 4 16,-15 2-23-16,-7 1-25 15,-7-1-11-15,1-2-11 16,0-5-2-16,7-3-8 15,6-5 7-15,11 0-7 16,9-9 0-16,10 4 10 16,10-9 14-16,9 1 2 15,2 0-9-15,0-1-12 16,23 1 6-16,19 0 53 16,36-5 19-16,4 0-18 15,16 0-36-15,3 0-18 0,-22 0-11 16,0 0-1-16,-17 0-33 15,-18 0-103-15,-23 11-179 16,-14 8-227-16,-7-7-364 0</inkml:trace>
  <inkml:trace contextRef="#ctx0" brushRef="#br0" timeOffset="38954.42">18340 13957 1315 0,'0'0'408'0,"0"0"-267"16,0 0-78-16,0 0 95 16,0 0 8-16,-47 123-22 15,24-82-49-15,2-3-44 16,-6 2-14-16,0-8-3 15,-2-2-15-15,2-2-11 16,0-6-7-16,10-6 5 16,3-4-6-16,8-5 0 0,3-7 1 15,3 0 15-15,0 0 50 16,9-7-21-16,14 0-28 16,3-2-3-1,10 9-13-15,6 0 5 0,5 0 7 16,-1 18-4-16,0 9-8 15,-11 2-1-15,-10 10 1 16,-14 1-1-16,-11 0 0 16,0 0 1-16,-20 0 7 15,-18-2-1-15,-13 0-1 16,-14-8 0-16,-8-5-5 16,-5-9 0-16,-5-11-1 15,-2-5-18-15,2 0-56 16,2-18-74-16,-13-28-140 15,20 6-203-15,19-7-166 0</inkml:trace>
  <inkml:trace contextRef="#ctx0" brushRef="#br0" timeOffset="39125.65">18235 13993 1495 0,'0'0'599'0,"0"0"-384"15,0 0 81-15,160-31-80 16,-92 31-121-16,7 0-65 16,10 15-28-16,8 2-2 15,53 5-130-15,-22-4-190 0,-11-5-399 0</inkml:trace>
  <inkml:trace contextRef="#ctx0" brushRef="#br0" timeOffset="40737.3">23144 13994 1416 0,'0'0'534'0,"0"0"-264"15,0 0 18-15,0 0-83 16,0 0-90-16,0 0-56 0,-137-44-27 16,95 71-21-1,-7 11-1-15,1 8 7 0,0 2-10 16,11 2-1-16,10-1 2 16,14-5-8-16,9-7 0 15,4-5 0-15,15-10 0 16,16-7 0-16,15-12 1 15,10-3 14-15,7 0-1 16,8-20-4-16,-2-6 1 16,-4-8-1-16,-9-4 9 15,-12-2 23-15,-13-2 21 16,-13 0-1-16,-16-5 16 16,-2 9 7-16,-24 6-31 15,-16 7-33-15,-14 6-12 16,-4 9-8-16,0 6-1 0,9 4-7 15,11 0-35-15,10 0-132 16,3 14-121-16,7 2-254 16,5-6-182-16</inkml:trace>
  <inkml:trace contextRef="#ctx0" brushRef="#br0" timeOffset="41939.18">11317 15484 1549 0,'0'0'564'15,"0"0"-380"-15,0 0 82 16,0 0-25-16,0 0-120 16,0 0-89-16,-5 37-26 15,-1-1 22-15,-11 4 20 0,-4 4-6 16,-8 0-8-16,-2 2-16 15,-1-6-4-15,1-7-13 16,7-8 8-16,4-6-7 16,8-11-1-16,10-5 5 15,2-3 0-15,7-3 9 16,24-16-3-16,14-3-12 16,11-4 0-16,4 3 0 15,-2 11 0-15,-3 3-1 16,-12 9-6-16,-14 0-1 0,-10 21 2 15,-9 2 0 1,-8 4 6-16,-2 5 0 0,-12-5 1 16,-17 7 5-16,-13-6-4 15,-13 3 4-15,-14-3-5 16,-8-2 7-16,-6-5-8 16,-2-6-13-16,4-7-61 15,8-8-104-15,13-14-104 16,20-12-274-16,19-10-490 0</inkml:trace>
  <inkml:trace contextRef="#ctx0" brushRef="#br0" timeOffset="42099.09">11378 15494 1405 0,'0'0'644'0,"0"0"-545"0,0 0 13 16,0 0-67-16,0 0-36 15,0 0-9-15,0 0-54 16,173 99-143-16,-95-77-278 16,4-14-916-16</inkml:trace>
  <inkml:trace contextRef="#ctx0" brushRef="#br0" timeOffset="42370.41">12781 15374 1564 0,'0'0'716'0,"0"0"-554"15,-177 16 31-15,100 18-8 16,1 19-99-16,-2 8-20 16,0 12-18-16,0 3-22 15,1 3-16-15,0-3 0 16,-5 0 2-16,-1-1-10 15,-1-2 7-15,1-8-8 16,8 0-1-16,13-11-17 16,14-6-98-16,17-16-141 15,16-11-317-15,8-11-515 0</inkml:trace>
  <inkml:trace contextRef="#ctx0" brushRef="#br0" timeOffset="42837.23">12787 15799 1839 0,'0'0'587'16,"0"0"-413"-16,0 0-55 15,0 0-75-15,0 0-25 16,0 0 6-16,141 56-2 15,-119-38-11-15,-6 5-3 0,-14-6 16 16,-2 1 20 0,-6 0 22-16,-20 1 17 0,-11 3-12 15,-7-4-32-15,-10 0-14 16,-2-1-7-16,-2-2 1 16,0 1-1-16,4-3-4 15,10-2-3-15,13 1-4 16,8-6-2-16,15 2 0 15,8-3-5-15,0-3 0 16,18 4 0-16,22 3 22 16,16-3 69-16,17 6 16 15,34-3-39-15,29-3-32 16,26 1-31-16,-12 1-5 16,-34-2 1-16,-41-6-1 15,-30 0-1-15,-3 0-11 0,-4 0-64 16,-9 0-110-1,-29 0-137-15,0-10-314 0,-25-1-1197 0</inkml:trace>
  <inkml:trace contextRef="#ctx0" brushRef="#br0" timeOffset="43886.91">18244 15402 1418 0,'0'0'509'0,"0"0"-236"15,0 0 10 1,0 0-97-16,0 0-98 0,0 0-24 16,71 16 72-16,-20-4-18 15,5 4-31-15,-2 6-18 16,-5 4-27-16,-7 1-15 16,-11-4-14-16,-8 4 1 15,-10-1-6-15,-7-8-2 16,-6 0 0-16,0-6 8 15,-13 2 2-15,-21 0 5 16,-7 4-3-16,-13-4-6 16,-6 2-4-16,-2 0-7 15,1 1 0-15,6-5 0 16,5 3 8-16,10-3-7 0,11-3-1 16,7 0-1-16,11-5 9 15,7-3 1-15,1-1 5 16,3 3 6-16,0-3 6 15,0 0-4-15,13 2-4 16,16 2-2-16,19-4-5 16,31 4-11-16,51-4-1 15,63 0-144-15,35 0-193 16,-39 0-359-16,-30-4-667 0</inkml:trace>
  <inkml:trace contextRef="#ctx0" brushRef="#br0" timeOffset="45069.9">23190 15230 1015 0,'0'0'391'16,"0"0"-99"-16,0 0-23 15,0 0-59-15,0 0-21 16,0 0-30-16,0 0-17 15,-33-26-11-15,33 26-9 16,-2 0 1-16,-1 0-15 16,1 0-32-16,-2 0-44 15,-3 22-32-15,-2 10-1 16,-4 14 1-16,-1 12 6 16,-1 7 2-16,1-2 1 15,1 4-3-15,4-6-5 0,2-6 0 16,1-5 0-16,1-7 0 15,3-5 6 1,2-9-6-16,-2-7-1 0,2-8 0 16,0-2-1-16,0-1 1 15,0-7 0-15,0-4 0 16,0 0 1-16,0 0 5 16,0 0-6-16,0 0 0 15,0 0-54-15,2-9-152 16,7-1-373-16,-7 2-515 0</inkml:trace>
  <inkml:trace contextRef="#ctx0" brushRef="#br0" timeOffset="48237.9">10931 16798 1311 0,'0'0'587'0,"0"0"-367"16,0 0-51-16,0 0-29 15,0 0-18-15,158-22-12 16,-81 22-18-16,-4 0-32 0,-9 8-18 16,-10 10-15-16,-16-4-14 15,-14 4-7-15,-15 0 0 16,-9 4 3-16,-9 4 9 15,-26-2 3-15,-17 2-2 16,-4 0-8-16,-4-4-5 16,5-3-5-16,8-2 1 15,11-7-1-15,12-2 5 16,11-2-5-16,8-2-1 16,5 1 1-16,0 2-1 15,20-1 8-15,16 2 1 16,17-4 10-16,16 1 0 0,14-4-19 15,13-1-4-15,22 0-95 16,-12 0-95-16,31-10-154 16,-26-4-244-16,-37-4-677 0</inkml:trace>
  <inkml:trace contextRef="#ctx0" brushRef="#br0" timeOffset="48518.85">12498 16583 1642 0,'0'0'720'15,"0"0"-549"-15,0 0 6 0,0 0-41 16,-154 40-76-16,98 10 6 16,-8 13 0-16,-9 9-23 15,-6-1-6-15,-2 4-5 16,0 1-8-16,0 0-14 15,2-3 1-15,2 2-10 16,8-8 0-16,9-1-1 16,11-8-29-16,13-10-82 15,17-11-123-15,19-24-225 16,0-2-197-16,2-11-837 0</inkml:trace>
  <inkml:trace contextRef="#ctx0" brushRef="#br0" timeOffset="48936.72">12629 16780 139 0,'0'0'1753'0,"0"0"-1221"16,0 0-322-16,0 0-31 15,0 0-81-15,0 0-54 16,114-12-7-16,-70 30 8 15,1 4-6-15,-5 0-17 16,-9 0-1-16,-8-4 8 16,-10-1-2-16,-11-2 6 15,-2 1 22-15,-7 2 20 16,-22 0-9-16,-8 4-27 16,-11-4-20-16,-4 0-4 0,-4-4-9 15,2-2-4 1,6-2 4-16,7-2-6 0,7 3 1 15,15-8 7-15,5 1 1 16,10 1 6-16,4-4-9 16,0 3-5-16,22 0-1 15,18 0 63-15,14 1 15 16,13 0-25-16,8-5-31 16,8 4-22-16,2 1-6 15,4-1-91-15,33 5-134 16,-24 0-274-16,-16 0-341 0</inkml:trace>
  <inkml:trace contextRef="#ctx0" brushRef="#br0" timeOffset="51334.81">18787 16321 1341 0,'0'0'387'0,"0"0"-164"16,0 0-11-16,0 0 52 15,0 0-52-15,0 0-85 16,-37-37-78-16,37 64-43 16,0 23 9-16,0 7 49 15,0 16 5-15,-5 1-16 16,-3-2-19-16,0-5-16 15,0-13-6-15,1-8-5 16,1-7 1-16,-2-3-2 16,4-9 1-16,0-9 1 15,-1-2-2-15,3-10 1 16,0 2 1-16,2-4-2 16,-2-4-5-16,2 0 12 0,0 0 1 15,0 0-14 1,0 0-11-16,0 0-91 0,0-18-189 15,0 2-358-15,0-2-805 0</inkml:trace>
  <inkml:trace contextRef="#ctx0" brushRef="#br0" timeOffset="52317.61">23215 16427 1260 0,'0'0'410'16,"0"0"-135"-16,0 0 54 15,0 0-35-15,-65-121-90 16,47 108-44-16,-1 4-44 16,-6 9-44-16,-5 0-37 0,-2 6-14 15,-11 25-15-15,1 9-5 16,-2 8 0-16,5 5 0 15,10 10-1-15,10-5 0 16,9-4-1-16,10-8 0 16,0-6 0-16,14-9-6 15,15-5 6-15,9-13 0 16,11-4 0-16,4-7 1 16,5-2 7-16,0-6-1 15,-7-16 3-15,-4-5-7 16,-12-4 8-16,-10-10-2 15,-9-3 2-15,-14-4 20 16,-2-2 6-16,-11 0-10 16,-16 10 2-16,-6 4-13 15,-3 14-5-15,-2 9-9 0,5 13-1 16,1 0-7-16,8 0-2 16,4 17-9-16,6 1-70 15,4 4-71-15,-4 14-105 16,3-8-238-16,-2-11-307 0</inkml:trace>
  <inkml:trace contextRef="#ctx0" brushRef="#br0" timeOffset="61995.06">11195 17356 895 0,'0'0'1144'16,"0"0"-813"-16,0 0-114 0,0 0-19 15,0 0-55-15,0 0-81 16,-16-1-55-16,16 38-7 16,-3 16 6-16,3 10 8 15,-4 5 1-15,0-7-3 16,-6-2-4-16,4-7-7 15,-1-10 0-15,1-8-1 16,4-10-72-16,0-5-88 16,2-12-102-16,6-7-212 15,14-4-60-15,0-10-479 0</inkml:trace>
  <inkml:trace contextRef="#ctx0" brushRef="#br0" timeOffset="62299.49">12088 17383 1440 0,'0'0'720'0,"0"0"-484"16,0 0 0-16,0 0-5 16,0 0-75-16,0 0-101 15,0 0-39-15,-99 18 7 16,53 36 43-16,-12 8 18 15,-7 8 1-15,-3-1-34 16,-4 1-18-16,-1 2-17 16,-1-3-7-16,5 1-8 0,1-2 1 15,9-2-2-15,8-8 0 16,10-6-74-16,10-10-95 16,10-2-78-16,15-14-112 15,6-3-234-15,0-17-220 0</inkml:trace>
  <inkml:trace contextRef="#ctx0" brushRef="#br0" timeOffset="62749.31">12480 17616 33 0,'0'0'1867'0,"0"0"-1337"15,0 0-322-15,0 0-7 16,0 0-114-16,0 0-69 16,0 0-5-16,85 30 22 15,-54-2-4-15,0 2 11 16,-9-3 9-16,-4 4-17 16,-9-5-10-16,-7-2 0 15,-2 2 14-15,0-3 7 16,-13-1-2-16,-11 0-1 15,-11-2-5-15,-6-4-4 16,-8-2-3-16,-5-1 2 16,-2 0-5-16,5-3-14 15,5 4-5-15,5-7 2 0,15 6 17 16,10-7 27-16,9 2-12 16,7-2-19-16,3 3-14 15,28 2-8-15,35-1 42 16,44 0 49-16,32-6-16 15,-3 0-41-15,-23-4-17 16,-41 5-18-16,-23 3-82 16,2 5-150-16,27 1-272 15,-12 1-242-15,-13-12-1204 0</inkml:trace>
  <inkml:trace contextRef="#ctx0" brushRef="#br0" timeOffset="64931.52">18723 17249 1250 0,'0'0'520'16,"0"0"-399"-16,0 0 61 15,0 0 15-15,0 0-29 0,0 0-48 16,-40-26-17-16,36 26 16 15,-2-5 12-15,-2 5 4 16,-3 0-21-16,-7 0-33 16,-9 0-32-16,-2 5-17 15,-10 17-18-15,1 14-6 16,-2 8-2-16,-1 10-5 16,8 4 1-16,4 4-2 15,9 1 1-15,6-1-1 16,8-7 0-16,6-3-2 15,0-7 2-15,6-4-1 16,15-10 0-16,8-9 1 16,3-4 0-16,9-9 1 15,-1-9 0-15,3 0 10 16,-6-18-5-16,-1-9 1 0,-5-1 2 16,-6-8 5-16,-7-12 19 15,-7-6 24-15,-7-8-11 16,-4-8-8-16,0-3-1 15,-9 7-2-15,-11 7-13 16,-5 14-2-16,1 15-8 16,0 11-6-16,-1 11-5 15,2 3 0-15,4 1-1 16,1 4-2-16,3 0-28 16,-1 0-79-16,-3 9-106 0,-12 22-100 15,7 1-296 1,0-6-168-16</inkml:trace>
  <inkml:trace contextRef="#ctx0" brushRef="#br0" timeOffset="73180.21">23119 17133 1597 0,'0'0'546'16,"0"0"-281"-16,0 0 34 16,0 0-39-16,0 0-112 15,0 0-79-15,-22-4-39 16,22 12-18-16,0 11-11 16,0 12 25-16,-5 9 35 0,-1 14 15 15,-6 13 2-15,-4 12 3 16,1 11-39-16,-2 3-28 15,-4-3-8-15,1-6 1 16,-2-7-1-16,4-11-5 16,1-12 1-16,3-8 5 15,5-12-5-15,1-6-1 16,2-11 1-16,2 0-1 16,2-11-1-16,2-2-3 15,0-4-82-15,0 0-121 16,0-10-156-16,0-9-380 0</inkml:trace>
  <inkml:trace contextRef="#ctx0" brushRef="#br0" timeOffset="89441.81">24108 18165 1258 0,'0'0'398'0,"0"0"-268"16,0 0 14-16,0 0-10 15,0 0-31-15,0 0-14 16,-14 4 66-16,14-8 21 16,0-10-35-16,0 0-26 0,0-1-6 15,0-3-28 1,0-1-17-16,0-1-13 0,-2-6-6 16,-2-8-10-16,0-12-11 15,1-7-5-15,3-11-10 16,-2-5-1-16,0 0-2 15,0-1-5-15,-4 6 13 16,0-2-2-16,-2 4 14 16,-1-1-6-16,-2 1-5 15,-3-10-8-15,1-5-1 16,-1-7 3-16,6-2-1 16,6 2 1-16,2 4 60 15,0 9-23-15,0 4-22 16,3 4-9-16,4-5-7 15,0-10-8-15,-4-16 11 0,-1 3-5 16,0-7-5-16,-2 0 10 16,2 18-5-16,3-6 0 15,-1 15-5-15,0 13 1 16,1 6 10-16,-5 11 7 16,0 2 4-16,0-2-7 15,0 0 2-15,-2-12-7 16,-7-3-10-16,0-3 0 15,0 4 5-15,2 1 0 16,1 6 2-16,-1 8 11 16,1 4-4-16,-2-1-1 15,2-3-7-15,2-8-1 0,-1-8-4 16,3-5 5 0,0-5-6-16,2 7 5 0,0 1-6 15,0 1 0-15,0 7 6 16,0 0-5-16,0 0 0 15,-4-2-1-15,-2-1 8 16,4-1-8-16,2 4 1 16,0-2 0-16,0 7-1 15,0-2-1-15,0 1-1 16,0 0 2-16,-2-8 0 16,-2 0 0-16,-3-5-1 15,1 3 0-15,-2 0 0 16,4 6 1-16,-2 7 0 15,1 5 1-15,3 6-1 16,2 1 0-16,0-1 0 0,0-7 1 16,0-5-1-16,4-6 0 15,9-4-1-15,1 2 1 16,-3 2 1-16,-1 3 0 16,-6 8 5-16,-4 0-5 15,0 3 1-15,0-4-2 16,0-4 1-16,0-2 1 15,0-2-2-15,0-1 0 16,0 3 0-16,11 2-1 16,-1 3 1-16,0 0 0 15,-6 3 0-15,-1-4 0 16,-3 2-1-16,0-2-5 16,0-2 0-16,0-3 5 0,0 1-5 15,0-2 4 1,0 0-5-16,10 2 6 0,6 0-6 15,2 0 6-15,-4 5 1 16,-1 2 0-16,-2 2 0 16,-4 0 0-16,-3-2 0 15,-4-3-1-15,2-4-5 16,0 0-3-16,1-2 0 16,1 0 8-16,2 1-7 15,4-1 8-15,-1 2-1 16,-2 0 1-16,2 4 5 15,-3 2-5-15,-4 0-1 0,-2 4 1 16,2 2 0 0,-2 1-2-16,3 1 2 0,-1 0-8 15,6-1 7-15,2-2-5 16,3-4 0-16,3 2 4 16,-3-3-8-16,-2 2 9 15,-2 0-1-15,-4-1-4 16,-3 2 5-16,-2-2-7 15,0 3-4-15,0-2 0 16,0 0 2-16,0-2-1 16,0-2 5-16,0 0-3 15,0-2 3-15,0 2-1 16,0 2 6-16,-2 3-1 16,-7 6 1-16,2 0 1 0,-2 3-2 15,3 4 1-15,-1 0-5 16,5 4 5-16,2-2 0 15,0 2-6-15,0 2 5 16,0 1 2-16,0 4-6 16,0 3 5-16,0 3 1 15,0 6-1-15,0 1-1 16,0 0-14-16,-3 0-7 16,1 0-5-16,-5 1-5 15,-8 22 6-15,-10 9 9 16,-10 12 16-16,-15 12 1 15,-12 7 1-15,-5 7-1 16,-2 5 1-16,3 2-1 16,8-1 1-16,4-4 0 0,9-5 0 15,7-8-65 1,6-6-83-16,11-9-36 0,8-10-69 16,6-8-43-16,7-15-2 15,0-11-71-15,58-37 24 16,2-20 91-16,7-13-59 0</inkml:trace>
  <inkml:trace contextRef="#ctx0" brushRef="#br0" timeOffset="89637.87">24445 10204 1046 0,'0'0'285'0,"0"0"-153"16,0 0 139-16,0 0 1 15,147 111-97-15,-82-58-20 16,-1 3-51-16,3 1-52 16,-7 1-34-16,-2 0-18 15,-2 1-25-15,15 13-149 16,-13-11-129-16,-14-16-272 0</inkml:trace>
  <inkml:trace contextRef="#ctx0" brushRef="#br0" timeOffset="96428.6">3227 12008 1480 0,'0'0'475'0,"0"0"-387"15,0 0 88-15,0 0-42 16,0 0-29-16,-83 148 27 16,52-80-8-16,-7 5-17 15,-2 8-28-15,-2 2 4 16,0-1-12-16,0-3-20 15,3-6-21-15,6-9-10 16,6-9-10-16,5-11-4 16,8-11-5-16,6-10 0 15,3-9-1-15,3-8 0 16,2-4 1-16,0-2-1 0,0 0-13 16,0 0-37-16,7-14-96 15,26-12-165-15,-2 2-300 16,-2-2-255-16</inkml:trace>
  <inkml:trace contextRef="#ctx0" brushRef="#br0" timeOffset="96941.55">3771 12383 1709 0,'0'0'525'16,"0"0"-355"-16,0 0 111 16,0 0-139-16,0 0-108 15,0 0-11-15,0 0 23 16,-81 65 2-16,61-36 6 16,-2 2 8-16,2 4-23 15,-1 0-18-15,3 3-10 16,7-3-5-16,7-3-6 15,4-1 1-15,2-8-1 16,23-2 0-16,11-8 0 16,13-5 12-16,9-8 9 15,9 0 15-15,1-6-10 0,-1-15-10 16,-9-9 4 0,-11-3-4-16,-11-5 6 0,-13-4-5 15,-15-2-1-15,-8 0 43 16,0 0-10-16,-26 7-13 15,-6 7-1-15,-6 9-13 16,-2 6-10-16,-2 5-11 16,4 2 0-16,5 6 0 15,6 2-1-15,4 0-1 16,6 0-8-16,1 0-12 16,4 6-24-16,4 4-48 15,5 3-89-15,3 0-85 16,14 3-203-16,18-4-182 0,1-5-483 15</inkml:trace>
  <inkml:trace contextRef="#ctx0" brushRef="#br0" timeOffset="97290.07">4920 12016 1719 0,'0'0'610'0,"0"0"-396"16,0 0 101-16,0 0-169 16,0 0-98-16,-98 121 55 15,53-49 23-15,-3 10-42 16,1 4-47-16,0 1-14 0,6-3-11 16,2-4-6-16,5-5-5 15,3-9 0-15,3-10 0 16,7-8 1-16,1-9-2 15,6-11 0-15,4-9 1 16,3-6-1-16,5-9 1 16,-2-2 7-16,4-2 5 15,0 0 7-15,0-2-20 16,0-10-9-16,0-2-125 16,17-6-126-16,3 2-258 15,-2 2-346-15</inkml:trace>
  <inkml:trace contextRef="#ctx0" brushRef="#br0" timeOffset="97880.4">5608 12783 954 0,'0'0'382'0,"0"0"-195"16,0 0 110-16,0 0-14 16,0 0-67-16,52-119-18 15,-50 82-65-15,-2-1-65 16,0-3-1-16,-18-3-8 15,-6 4-9-15,-5 4-20 0,-4 11-9 16,-4 9 6-16,0 12-12 16,-1 4-14-16,-2 6-1 15,2 19 0-15,2 9 0 16,5 4-1-16,9 7 0 16,4 1 1-16,9-1 1 15,9-3 1-15,0-7 11 16,0-5 10-16,10-7-2 15,12-6 4-15,-1-7-7 16,12-2 0-16,8-6-18 16,10 0 0-16,11-2-111 15,37 0-143-15,-15-6-418 16,-8-6-1032-16</inkml:trace>
  <inkml:trace contextRef="#ctx0" brushRef="#br0" timeOffset="98239.79">6170 12781 1452 0,'0'0'500'15,"0"0"-356"-15,0 0 202 16,0 0-171-16,80-116-77 16,-62 79 37-16,-7 0-46 15,-9-3-23-15,-2-4 3 16,-2 1 6-16,-23 7-17 15,-8 6-25-15,-2 15-15 16,-7 13-10-16,-3 2-8 0,0 17-1 16,-2 18 0-1,7 4 1-15,5 8-1 0,12 0-1 16,10 2 1-16,8-5-7 16,5-4 8-16,5-8-1 15,17-7 1-15,7-8 1 16,9-5 13-16,7-10-2 15,11-2-12-15,6-2-28 16,7-18-110-16,33-23-128 16,-15 6-382-16,-4-1-1115 0</inkml:trace>
  <inkml:trace contextRef="#ctx0" brushRef="#br0" timeOffset="98606.85">7048 12078 1614 0,'0'0'562'16,"0"0"-317"-16,0 0 89 16,0 0-187-16,0 0-60 15,-136 112 72-15,96-49-30 16,-2 12-41-16,0 7-48 15,-1 2-16-15,1 3-9 16,1-3-6-16,1-4-3 16,5-10 0-16,4-9-6 0,8-14-1 15,6-11 1 1,5-6 0-16,3-13 0 0,5-7 1 16,2-6 0-16,0-2 6 15,2-2 7-15,0 0 1 16,0 0 6-16,0-6-21 15,0-4-23-15,0-2-88 16,13-6-145-16,1 4-262 16,-2 2-328-16</inkml:trace>
  <inkml:trace contextRef="#ctx0" brushRef="#br0" timeOffset="99994.91">6832 13039 1345 0,'0'0'484'0,"0"0"-247"16,0 0 141-16,0 0-146 15,0 0-74-15,0 0-14 16,0 0-26-16,15-49-28 16,10 61 28-16,6 4-10 15,1 0-18-15,2 2-30 16,-4 2-29-16,-6 2-16 16,-6 0-4-16,-7 2-5 15,-6 2 9-15,-5 1 3 16,0 1-8-16,-11-2-2 15,-12-2-7-15,-6-4 5 16,-4-2-4-16,-3-5 5 16,1-1-6-16,4-3 1 0,4-1-1 15,9-2 1-15,5-2 4 16,6-1-6-16,5-2 6 16,2-1 5-16,0 0 11 15,0 0 7-15,15 0-2 16,12 0-6-16,15 0 7 15,12 0-7-15,6 0-21 16,2 0-80-16,17 6-193 16,-19 10-356-16,-16-2-289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7:03:22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2903 11484 1497 0,'0'0'388'16,"0"0"-83"-16,0 0-165 15,0 0-63-15,0 0-28 16,0 0 63-16,25 130-45 16,-7-77-22-16,-3-3-19 15,-3-5-14-15,-1-6-11 16,-5-9-1-16,1-10-34 15,-2-7-124-15,4-18-136 16,-3-17-104-16,-4-12-402 0</inkml:trace>
  <inkml:trace contextRef="#ctx0" brushRef="#br0" timeOffset="328.39">2922 11379 1420 0,'0'0'530'0,"0"0"-257"15,0 0-88-15,0 0-57 16,0 0-62-16,0 0 87 16,153 21-1-16,-91-13-36 15,-3-2-33-15,-13-1-27 16,-10 4-32-16,-12-1-14 16,-6 0-9-16,-9 6 0 15,-5 0 0-15,-4 8 1 16,0 8 4-16,-15 8 6 0,-16 8 0 15,-7 8-3 1,-7 5-3-16,3-5-5 16,5-4 0-16,6-9 0 0,8-12 0 15,11-10-1-15,8-14-15 16,4-5-51-16,0 0-34 16,26-14-68-16,2-4-167 15,-4-3-424-15</inkml:trace>
  <inkml:trace contextRef="#ctx0" brushRef="#br0" timeOffset="5947.53">2402 10896 1528 0,'0'0'481'0,"0"0"-306"16,0 0 69-16,0 0-27 15,0 0-112-15,0 0-74 16,-11-24-31-16,7 34 0 16,-1 14 0-16,-4 7 1 0,-2 3 8 15,-2 2 0-15,-3 1-8 16,0-5 5-16,3-1 0 15,-1-6-5-15,4-6 0 16,3-6 0-16,5-9 0 16,0-4 11-16,2 0 6 15,0-23 12-15,0-13-19 16,13-12-11-16,5-10-1 16,5-2-1-16,-4 4 1 15,1 8 1-15,-4 10 1 16,-5 15 18-16,-4 11-6 0,-3 8-13 15,3 4-5 1,-1 0-23-16,8 18 16 0,1 9 12 16,3 10 0-16,1 8 0 15,-2 3 2-15,-1 2-1 16,-3-3 0-16,-2-5 5 16,-2-7-5-16,0-11-1 15,-5-10 0-15,0-8 1 16,1-6 6-16,2-8 17 15,2-25 18-15,6-17-27 16,3-13-14-16,5-4-1 16,-4 3 0-16,-1 10 0 15,-2 12 11-15,-7 12 25 16,-2 14-2-16,-5 12-14 16,2 4-20-16,6 6-33 0,0 21 18 15,6 12 15 1,2 8 1-16,-2 4 0 0,-1 4 0 15,-4-1 7-15,1-9-8 16,-4-4 1-16,-1-9 1 16,-3-8-2-16,-2-10 6 15,-1-8-6-15,-1-3-32 16,0-3-49-16,4-6-52 16,-1-11-176-16,-3-3-461 0</inkml:trace>
  <inkml:trace contextRef="#ctx0" brushRef="#br0" timeOffset="6378.8">3362 10728 1064 0,'0'0'523'0,"0"0"-246"16,0 0-95-16,0 0 25 16,0 0-60-16,-137-28-67 15,110 34-46-15,0 12-22 16,2 4 15-16,6 2 27 16,3 0-11-16,7-2-13 15,9-1-4-15,0-2 3 0,2 1-7 16,17-2-1-16,4 2 7 15,2 0 2-15,0 3-10 16,-3-2-7-16,-5 5-5 16,0 1-7-16,-9-1 5 15,-3-1 1-15,-5 0 2 16,0-4 0-16,0-2 2 16,-23-2 5-16,-8-5 4 15,-9-1-4-15,-6-5-4 16,-4-4-12-16,3-2-13 15,7 0-77-15,11 0-80 16,21-13-131-16,8-5-199 16,0-7-352-16</inkml:trace>
  <inkml:trace contextRef="#ctx0" brushRef="#br0" timeOffset="6599.7">3512 10744 1164 0,'0'0'597'16,"0"0"-376"-16,0 0-137 16,0 0 70-16,-38 116 27 15,18-51-64-15,0 7-45 16,2-2-37-16,0-2-20 16,3-6-4-16,4-10-11 15,1-8-53-15,4-14-119 16,6-17-99-16,0-10-227 15,0-3-166-15</inkml:trace>
  <inkml:trace contextRef="#ctx0" brushRef="#br0" timeOffset="7093.28">3545 10801 1361 0,'0'0'405'15,"0"0"-167"-15,0 0-89 16,0 0-52-16,0 0-33 15,0 0-16-15,0 0-5 16,112 80 24-16,-97-49-12 16,-5 0-18-16,-8-2-11 15,-2-4 6-15,0-3 3 0,-7-4 24 16,-15-4 0-16,-5-4 11 16,-6-2-9-16,-3-4-28 15,1-4-11-15,2 0-4 16,10 0-10-16,7 0 1 15,7 0 3-15,7 0 4 16,2 0 1-16,0 0-17 16,11 0-26-16,18 0 8 15,10 8 11-15,11 2 7 16,-1 6 0-16,-5-1 2 16,-8 8-2-16,-9 0-9 15,-11 0-6-15,-10 1 7 16,-6 0 8-16,0-1 0 15,-14-4 2-15,-12 0 8 16,-8-7 7-16,-6-3 5 0,-6-5 30 16,-3-4 7-16,1 0-19 15,6-6-8-15,9-7-19 16,11 0-13-16,11 3-6 16,9 5-73-16,2-2-119 15,22 1-151-15,7 0-339 16,-6 3-339-16</inkml:trace>
  <inkml:trace contextRef="#ctx0" brushRef="#br0" timeOffset="17350.84">6845 11307 1543 0,'0'0'397'15,"0"0"-208"-15,0 0-138 16,0 0 55-16,18 129 140 16,2-55-91-16,2 6-70 15,1 1-42-15,-3-5-28 16,-1-8-6-16,-5-11-1 16,-3-10-8-16,-2-13 0 15,-4-11-54-15,-1-10-93 16,-4-15-134-16,0-19-34 15,0-14-294-15</inkml:trace>
  <inkml:trace contextRef="#ctx0" brushRef="#br0" timeOffset="17657.23">6782 11444 1318 0,'0'0'517'15,"0"0"-363"-15,0 0-106 16,0 0 94-16,139 9 63 15,-66 6-47-15,6 1-50 16,-8-3-18-16,-11 2-40 16,-16-1-29-16,-13-3-6 15,-10-1-14-15,-13 3 8 16,-8 5-8-16,0 8 16 16,-4 9 41-16,-21 7 8 15,-6 10-21-15,-7 4-11 16,0 2-18-16,1-4-8 0,4-4-8 15,8-12 0-15,5-8-9 16,11-10-70-16,2-10-90 16,7-10-86-16,0 0-88 15,0-14-270-15</inkml:trace>
  <inkml:trace contextRef="#ctx0" brushRef="#br0" timeOffset="18073.47">6938 10762 682 0,'0'0'876'0,"0"0"-486"16,0 0-148-16,0 0-61 15,0 0-64-15,0 0-84 16,0 0-5-16,-15 52 67 16,15-8 22-16,-6 6-28 15,-4 0-19-15,1 0-31 16,-3-3-19-16,0-7-8 16,3-10-6-16,1-8-5 15,5-10 0-15,1-6 5 0,2-6 10 16,0 0 77-16,0 0 30 15,9-1-25-15,13-14-53 16,7-2-28-16,7 4-16 16,-1 3-1-16,-1 6-2 15,-3 4-49-15,-2 0-128 16,-2 0-89-16,10 4-217 16,-6 1-186-16,-6-5-907 0</inkml:trace>
  <inkml:trace contextRef="#ctx0" brushRef="#br0" timeOffset="18457.54">7447 10830 1303 0,'0'0'517'0,"0"0"-252"15,0 0-42-15,0 0-3 16,0 0-110-16,0 0-68 15,0 0-32-15,-108 4 14 16,82 16 22-16,4 0-4 16,6-1-15-16,9-4-15 15,5 2-6-15,2-3-5 16,0 1 7-16,21 3-7 16,5 0 13-16,8 4-5 0,3 3-3 15,-1-1 4-15,-5 2-4 16,-6 1-5-16,-11-2 0 15,-8 0 0-15,-6-2 0 16,0-3 11-16,-12-2 4 16,-14-4 1-16,-10-2-4 15,-2-4-4-15,-4-3-9 16,2-4-18-16,6-1-70 16,7 0-97-16,17-1-160 15,8-14-295-15,2-5-939 0</inkml:trace>
  <inkml:trace contextRef="#ctx0" brushRef="#br0" timeOffset="18672.28">7669 10864 1315 0,'0'0'488'0,"0"0"-355"15,0 0-59-15,0 0 74 16,-22 117-33-16,11-64-25 15,-2 6-29-15,1-3-13 16,4-2-27-16,1-8-15 16,3-6-6-16,-1-8-39 15,5-7-114-15,0-14-89 16,0-6-144-16,0-5-407 0</inkml:trace>
  <inkml:trace contextRef="#ctx0" brushRef="#br0" timeOffset="19190.25">7767 10860 1309 0,'0'0'382'0,"0"0"-181"16,0 0-48-16,0 0 13 16,123-10-91-16,-94 28-32 15,-7 4-20-15,-7 2 15 16,-7 2 13-16,-6 2 15 15,-2-2 15-15,0-1-5 16,-18-3-2-16,-7-4 8 16,-4-4-17-16,-4-6-3 15,-1-5 3-15,3-3-15 0,4 0-14 16,4 0-13 0,7 0-8-16,7-3 0 0,5 0 7 15,4 3-10-15,0 0-12 16,0 0-17-16,21 0-10 15,14 0 22-15,9 0 5 16,3 11 0-16,5 3 1 16,-6 4 1-16,-13 4-2 15,-11 3 0-15,-11-2 0 16,-11 5 0-16,0 0 2 16,-20-2 7-16,-13 1 0 15,-9-4 0-15,-6-4 1 0,0-4 5 16,-1-7 0-1,5-1 23-15,5-6 8 0,12-1-10 16,8 0-6-16,7 0-14 16,3-4-4-16,7-1-12 15,2-2-62-15,0 1-113 16,14-3-169-16,10-1-383 16,-4-1-556-16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25:33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14679 5147 1557 0,'0'0'267'0,"0"0"-33"16,0 0 71-16,0 0-144 15,-51-124-27-15,38 78 33 0,-3-2-63 16,-7 5-35-16,-1 8 16 15,-7 8-5 1,-10 14-16-16,-7 13-38 0,-8 3-26 16,-6 30 0-16,2 9-1 15,6 8-5-15,18 0-3 16,16-3-3-16,20-2-7 16,2-9-8-16,36-8 1 15,17-12 8-15,11-14 18 16,5-2 5-16,-6-16 9 15,-12-8 1-15,-15 4-3 16,-15 2-3-16,-13 11 7 16,-10 2 8-16,0 3-10 15,0 2-13-15,0 0-1 16,-18 21-8-16,-10 18-7 0,-13 15 14 16,-1 17 1-16,-3 9-1 15,8 7 0-15,5 0-1 16,15-5 1-16,10-7-5 15,7-17 5-15,7-12-14 16,19-16-9-16,13-12-18 16,5-14-73-16,5-4-37 15,35-39-63-15,-10-11-134 16,-9-9-308-16</inkml:trace>
  <inkml:trace contextRef="#ctx0" brushRef="#br0" timeOffset="381.91">15082 5103 954 0,'0'0'881'0,"0"0"-709"15,0 0 143-15,0 0-207 16,-49 104-41-16,32-44 59 16,-1 7-61-16,9 2-40 15,4-8-24-15,5-7 5 16,0-13-6-16,20-16-13 15,7-18-15-15,3-7 8 16,9-30 20-16,2-22 20 16,-2-15-1-16,-5-8-4 15,-5 1 27-15,-7 12 40 16,-9 10 3-16,-6 18 17 16,-4 15 19-16,-3 8-15 15,0 11-47-15,0 0-59 0,0 24-12 16,0 10 1-16,-3 9 11 15,-2 7 1-15,5-2-1 16,0-2 1-16,0-3-1 16,0-8-56-16,19-6-141 15,10-6-63-15,31-15-118 16,-6-6-203-16,-4-2-246 0</inkml:trace>
  <inkml:trace contextRef="#ctx0" brushRef="#br0" timeOffset="850.38">15800 5386 1292 0,'0'0'495'16,"0"0"-228"-16,0-102 55 15,0 60-163-15,-13 2-8 16,-8 10 14-16,-1 9-68 16,-7 13-29-16,-5 8-47 15,-1 6-21-15,-7 24-1 16,4 11-8-16,2 6 8 15,12 3-6-15,10-1-7 16,14-9-2-16,0-10-7 16,29-13 1-16,13-17 3 15,14-3 19-15,4-30 19 16,7-12-4-16,-3-10-9 16,-6-1 6-16,-6 4-6 0,-14 9 2 15,-9 8-8 1,-13 13 2-16,-8 10 10 0,-5 7-2 15,-3 5 11-15,0 0-13 16,0 0-8-16,0 9-15 16,-7 13 0-16,-4 8 15 15,-3 10 1-15,1 6 7 16,0 4-2-16,2-1 0 16,4-5 11-16,5-9-5 15,2-6-11-15,0-14 0 16,0-4 0-16,0-9 7 15,3-2 13-15,11 0 9 16,5-2 0-16,5-9-30 0,7 0-96 16,27-5-136-1,-7 2-269-15,-4 0-165 0</inkml:trace>
  <inkml:trace contextRef="#ctx0" brushRef="#br0" timeOffset="1266.33">15895 4881 887 0,'0'0'1007'15,"0"0"-766"-15,0 0 277 16,0 0-375-16,0 0-76 15,0 0 42-15,114 0 23 16,-49 0-35-16,4 0-38 16,-7 0-40-16,-6 8-11 0,-13 4-8 15,-10 0-32-15,-9 0-111 16,-6-2-91-16,-14-10-103 16,-4 0-258-16,0-6-64 0</inkml:trace>
  <inkml:trace contextRef="#ctx0" brushRef="#br0" timeOffset="1649.03">16207 4636 1392 0,'0'0'375'15,"0"0"172"-15,0 0-270 16,0 0-92-16,0 0-88 16,0 0-78-16,-138 115 8 15,89-38 3-15,1 8 12 16,2 5-19-16,13-7-13 0,6-2-10 15,12-9 0-15,7-9-1 16,8-15 1-16,0-10-10 16,2-10 1-16,15-12 3 15,10-10-3-15,10-6 9 16,19-15 21-16,13-22 6 16,10-17-27-16,6-8-18 15,-6-2-60-15,-12 5-11 16,-16 13 32-16,-19 16 18 15,-16 14 30-15,-14 16 3 16,-2 0-18-16,0 14 20 0,-21 20 4 16,-4 14 27-1,-3 10 1-15,-3 6-6 16,2 1-22-16,9-3-10 0,8 2-118 16,8-18-212-16,4-20-338 15</inkml:trace>
  <inkml:trace contextRef="#ctx0" brushRef="#br0" timeOffset="2332.19">16811 4617 1502 0,'0'0'311'0,"0"0"-96"16,0 0-106-16,0 0-109 0,0 0-28 15,-129 71-128 1,104-5-179-16,3 8-199 0,5 5 121 15,-1 0-25-15,2 0 438 16,5-9 257-16,4-7 68 16,7-16-71-16,0-13-12 15,18-15-45-15,16-11-13 16,8-8 13-16,5-8-29 16,4-18-32-16,-4-7-10 15,-10-3-18-15,-11 5-24 16,-12 2-11-16,-12 9 9 15,-2 8 5-15,-6 8-32 16,-17 4-31-16,-6 12-24 16,-6 22-12-16,-5 15 11 15,0 6-1-15,5 5 1 16,14 1-52-16,15-11-56 0,6-14-13 16,21-14 9-16,20-16 46 15,10-6 60-15,11-28 7 16,8-16 9-16,-3-6 11 15,-7 2 6-15,-14 8 25 16,-15 11-10-16,-15 14 9 16,-9 11 11-16,-7 4-61 15,0 9-13-15,-2 21 10 16,-11 8 3-16,-5 10 12 16,-3 2 1-16,4-5-13 15,3-7-13-15,5-12-4 16,9-16 1-16,0-10 16 0,7-8 10 15,18-30 98 1,10-10-53-16,12-8-5 0,4 4-12 16,3 5 17-16,-7 16 3 15,-9 11-1-15,-14 12-13 16,-6 8-34-16,-9 3-4 16,-5 22 0-16,-1 5 3 15,-1 6 1-15,-2 2 1 16,0-2-11-16,0-4-41 15,2-6-102-15,-2-11-99 16,2-9-254-16,-2-6-216 0</inkml:trace>
  <inkml:trace contextRef="#ctx0" brushRef="#br0" timeOffset="2466.92">17580 5270 1356 0,'0'0'244'16,"0"0"144"-16,0 0-81 15,160-18-216-15,-97 14-54 16,-3 1-37-16,4-4-126 16,-12 0-158-16,-17-4-519 0</inkml:trace>
  <inkml:trace contextRef="#ctx0" brushRef="#br0" timeOffset="2625.62">17877 5075 1607 0,'0'0'214'0,"0"0"22"16,0 0-80-16,-70 118-100 15,48-62-50-15,-25 35-6 16,3-11-234-16,-3-6-519 0</inkml:trace>
  <inkml:trace contextRef="#ctx0" brushRef="#br0" timeOffset="3205.74">19502 5178 1543 0,'0'0'308'15,"0"0"-175"-15,0 0 40 16,0 0-34-16,-46 139-2 15,40-80-23-15,-2-1-37 16,4-2-39-16,-3-8-14 16,3-9-13-16,0-12 6 15,2-11-4-15,0-9 1 16,2-7 111-16,0-7 74 16,0-18-66-16,0-11-82 0,12-5-27 15,15-3-18-15,9 4-6 16,6 4-6-16,9 5-1 15,7 10-115-15,32 11-120 16,-13 3-238-16,-11 7-223 0</inkml:trace>
  <inkml:trace contextRef="#ctx0" brushRef="#br0" timeOffset="4180.93">19737 5223 1624 0,'0'0'365'15,"0"0"-106"-15,0 0-1 16,0 0-173-16,0 0-58 16,0 0 102-16,0 0-5 0,135 59-30 15,-83-57-28 1,-7-2-21-16,-5-5-14 0,-11-17-1 15,-8-4 0-15,-9 1 3 16,-12 0-10-16,0 5 22 16,-8 6 10-16,-17 8-13 15,-6 6-12-15,-5 0-23 16,-3 16-7-16,0 18-6 16,5 13-2-16,7 7-2 15,12 6-1-15,15-1-4 16,0-4 6-16,32-10-1 15,14-14 2-15,14-17 8 16,7-14 16-16,7-9 1 16,-3-29 5-16,-7-12-10 0,-8-6-12 15,-12-1-1-15,-12 9-25 16,-12 10 8-16,-14 16 18 16,-6 12-2-16,0 10-17 15,-4 6-23-15,-23 27 0 16,-9 17 26-16,-5 13 15 15,-4 7 1-15,5-2-1 16,7-8 0-16,10-14 1 16,12-16-1-16,7-13-1 15,4-17 2-15,2-8 25 16,25-32 23-16,17-17-38 16,16-9-9-16,7-2-1 15,4 3-1-15,-9 18 0 0,-14 15-9 16,-17 16 4-1,-16 14-6-15,-8 2-26 0,-7 19-1 16,0 12 21-16,0 8 18 16,-7-2 0-16,-4-1 6 15,-2-7-6-15,3-8-5 16,6-9 0-16,4-9 5 16,0-3 21-16,0-7 27 15,0-19 20-15,23-10-48 16,6-8-20-16,11-2-6 15,5 1-5-15,-6 12 10 16,-5 11-7-16,-10 12 2 16,-8 10-13-16,-7 0-10 15,-5 21 4-15,1 12 11 16,-5 2 14-16,0 7 0 0,0-1-1 16,0-1-11-16,0-4-85 15,0-8-138-15,25-14-82 16,10-10-253-16,7-4-83 0</inkml:trace>
  <inkml:trace contextRef="#ctx0" brushRef="#br0" timeOffset="4929.96">21212 5448 801 0,'0'0'606'16,"0"0"-435"-16,0 0 117 15,0 0-110-15,0 0-78 16,0 0-19-16,0 0-30 16,0-64-34-16,0 58 0 15,0 0 46-15,0 1 7 16,2-1 10-16,-2 5-19 15,0 0-13-15,0 1-21 16,0 0-14-16,0 0-11 0,0 0-2 16,0 0 1-16,0 0-1 15,0 0 0-15,0 0 0 16,0 0 1-16,0 0-1 16,0 0 1-16,0 0-1 15,0 0-1-15,0 0-8 16,0 0 3-16,0 0-9 15,0 0 1-15,0 0-9 16,0 0-12-16,0 0-2 16,0 0 3-16,0 0 10 0,0 0 14 15,0 0-1 1,0 0 10-16,0 0-1 0,0 0 2 16,0 0 0-16,0 0 1 15,0 0-1-15,0 0-32 16,0 0-120-16,2 0-172 15,-2 0-228-15</inkml:trace>
  <inkml:trace contextRef="#ctx0" brushRef="#br0" timeOffset="5764.74">21125 5414 78 0,'0'0'1151'0,"0"0"-862"16,0 0 28-16,0 0-50 15,0 0-96-15,0 0-33 16,0 0-16-16,78-118-23 16,-63 89 0-16,-4 1-28 15,-1 6-14-15,-10 4 15 16,0 4-5-16,0 8 3 16,-10 3-14-16,-11 3-26 15,-11 0-19-15,-8 19-11 16,-7 17-7-16,-4 9-4 15,7 7 5-15,9-2 6 16,14-5-8-16,12-7-2 16,9-7 2-16,0-12 1 0,29-10 7 15,15-9 15 1,14-2 3-16,9-22 4 0,2-4-8 16,-9 2-10-16,-11 3-4 15,-15 10-12-15,-14 5 2 16,-11 6-16-16,-7 2 1 15,-2 0-19-15,0 16 1 16,0 8 12-16,0 6 10 16,0 3 19-16,0-6-16 15,6-3-47-15,15-8-10 16,14-16 11-16,15 0 35 16,16-26 28-16,12-15 1 0,2-8 1 15,-6 4 5 1,-16 8-6-16,-21 13 1 0,-16 14-1 15,-15 7 0-15,-6 3-14 16,0 5-18-16,0 15 14 16,-11 8 17-16,-7 0 0 15,3 2-14-15,-1-4-121 16,5-16-161-16,7-6-314 16,2-4-876-16</inkml:trace>
  <inkml:trace contextRef="#ctx0" brushRef="#br0" timeOffset="6985.13">22005 5017 1189 0,'0'0'357'0,"0"0"-193"15,0 0-101-15,0 0-63 16,0 0-3-16,0 111-93 16,-10-54-40-16,-7 7-90 15,-3 3 6-15,-5-3 135 16,2-6 85-16,0-8 44 15,7-12 111-15,5-11-4 16,9-16-45-16,2-11-23 16,6 0 68-16,21-22 55 15,11-11-79-15,9-10-34 16,0-1-28-16,0 4 18 16,-10 10-24-16,-8 7-32 15,-8 14-16-15,-8 9-11 16,-5 0-36-16,2 24 5 0,-6 10 31 15,1 5 5-15,-3 8 2 16,-2 0 3-16,0-4-10 16,0-9-14-16,2-9-85 15,2-15-12-15,8-10-21 16,5-9 59-16,12-27 10 16,9-14-19-16,14-17 35 15,21-28-4-15,18-37 28 16,23-35 10-16,-10 10 13 15,-19 31 0-15,-29 49 23 16,-22 40 63-16,-8 9 91 16,-5 12 25-16,-8 12 23 0,-13 8-155 15,0 40-33-15,-7 39 93 16,-26 32-19-16,-14 36-4 16,-7 3-10-16,10-27-51 15,10-35-29-15,14-38-5 16,3-12-6-16,-4 0-6 15,1-4-37-15,-4-8-18 16,4-15-24-16,2-15 16 16,0-9-10-16,0-25-43 15,1-12-16-15,1-8 21 16,3 0 40-16,-1 5 33 16,3 14 24-16,3 10 14 15,0 16 2-15,2 9 29 16,3 0-31-16,3 9-15 0,0 13-7 15,11-1-44-15,18-5-32 16,10-9-49-16,7-7 6 16,4 0 7-16,0-17 22 15,-7-10-20-15,-10 2 75 16,-10 5 56-16,-10 3 1 16,-9 10 81-16,-4 7-7 15,0 0-47-15,0 6-26 16,0 12-1-16,5 4-1 15,13 0-6-15,7-4 5 16,10-5 2-16,7-11 22 16,3-2 61-16,-3-1-7 0,-6-21 6 15,-10-2-1 1,-7-5 7-16,-13 5-38 0,-6 5-13 16,0 6 24-16,-12 10 2 15,-9 3-54-15,-4 3-9 16,0 20-12-16,3 4 6 15,5 5 5-15,8 1-9 16,6-1 0-16,3-4-2 16,5-9-9-16,21-6 3 15,10-11 18-15,9-2 14 16,6-10 41-16,7-20-14 16,0-7-17-16,-1-2-7 15,-5-1-15-15,-10 6 7 16,-8 9-9-16,-12 13 0 0,-8 12-12 15,-6 0-32-15,-6 27 15 16,-2 13 18-16,0 8 11 16,0 10 7-16,0 4 2 15,-4 3-7-15,0 1 30 16,0-11-1-16,1-6-18 16,0-17-7-16,3-10-6 15,0-16 37-15,0-6 106 16,8-5 116-16,19-27-82 15,15-9-93-15,16-13-29 16,17-5-37-16,10 1-18 16,4 4-64-16,20-12-196 15,-24 14-349-15,-20 5-1091 0</inkml:trace>
  <inkml:trace contextRef="#ctx0" brushRef="#br0" timeOffset="8179.94">7077 6220 1371 0,'0'0'608'16,"0"0"-265"-16,0 0 150 16,0 0-353-16,0 0-77 15,0 0 10-15,123-6 49 16,-59 36-23-16,-4 6-58 16,-10 11-15-16,-19 3-2 15,-18 2-12-15,-13 0 4 16,-9-2-2-16,-32-6-2 15,-11-8 3-15,-11-11 6 0,-1-6-6 16,4-11 3 0,10-8-5-16,17 0 10 15,12 0-5-15,13-8 4 0,8 2-17 16,0 4-5-16,31 2-42 16,18 0 15-16,16 6 19 15,8 19 7-15,5 6-8 16,-7 12 8-16,-13 7-16 15,-13 8 4-15,-19 4-8 16,-17 2 10-16,-9-1 10 16,-29-3 1-16,-25-9 0 15,-21-7 18-15,-16-10-9 16,-10-11-3-16,4-13 2 16,8-10-8-16,18 0-15 0,21-6-44 15,25-15-116 1,25-6-103-16,77-33-324 0,12 7-151 15,9-1-627-15</inkml:trace>
  <inkml:trace contextRef="#ctx0" brushRef="#br0" timeOffset="8615.81">8207 6675 1098 0,'0'0'352'0,"0"0"138"15,35-120-97-15,-35 68-132 16,-7 2-37-16,-31 6-75 15,-10 9-55-15,-10 14-40 16,-9 12-27-16,-1 9-13 0,2 6-4 16,6 21-4-16,11 6-6 15,12 4 0-15,14 2-1 16,11 3-6-16,12 1 5 16,3 3 2-16,29 3 6 15,12 1 6-15,14 3 7 16,11 6 4-16,9 3-17 15,6 2-6-15,3 4 2 16,-6 1-1-16,-15-1 5 16,-14-5 1-16,-23-4-7 15,-16-11-1-15,-13-8-5 16,-11-12 6-16,-34-6 24 16,-35-10 5-16,-38-12-2 15,2-3 20-15,6-20-15 16,17-10-5-16,34-7-3 0,3-4-8 15,8-6-4-15,33-2-3 16,15-2-9-16,51-12-21 16,71-14-66-16,71-3-84 15,18 3-82-15,-39 26-105 16,-52 24-422-16</inkml:trace>
  <inkml:trace contextRef="#ctx0" brushRef="#br0" timeOffset="9079.94">9009 6745 674 0,'0'0'1158'0,"0"0"-911"15,0 0 235-15,13-116-324 16,-13 71 30 0,0-3 22-16,-17 1-45 0,-22 2-83 15,-12 10-28-15,-9 11-26 16,-12 13-1-16,-1 11-13 15,0 17-9-15,7 19-5 16,14 9-1-16,18 2-5 16,18 1-3-16,16 0-8 15,11-2 5-15,32-2 11 16,17 0 0-16,13 0 1 16,10 1 2-16,6 1 8 15,-2 6-9-15,-7 4 4 0,-13 11-5 16,-14 2-12-1,-15 3-15-15,-20-3 2 0,-18-10-1 16,0-12 11-16,-31-13 15 16,-16-10 11-16,-16-12-1 15,-12-12 7-15,-5 0 4 16,2-14-3-16,9-10-2 16,18-2-2-16,17-2 14 15,20-4 4-15,14-8-26 16,25-12-6-16,62-35-44 15,67-31-95-15,69-34-149 16,-22 22-289-16,-24 23-520 0</inkml:trace>
  <inkml:trace contextRef="#ctx0" brushRef="#br0" timeOffset="9397.08">10911 6106 1822 0,'0'0'256'0,"0"0"-23"15,0 0 107-15,-196 128-201 16,74-9 19-16,-47 49 52 16,-32 34-44-16,-20 21-48 15,-13-1-20-15,-1-5-29 16,-18 8-6-16,-5-3-18 15,4 3-11-15,13-10-22 0,25-13-5 16,33-23-7 0,50-41-1-16,44-42 0 0,42-42-1 15,23-26-47-15,10-9-80 16,14-18-114-16,54-37-109 16,21-24-254-16,12-16-131 0</inkml:trace>
  <inkml:trace contextRef="#ctx0" brushRef="#br0" timeOffset="9763.04">9905 7283 804 0,'0'0'1281'0,"0"0"-959"16,0 0 189-16,0 0-379 15,0 0-119-15,0 0 55 16,131-6 70-16,-65 17-22 16,11 0-21-16,4 1-5 15,0-4-23-15,0-2-31 16,-12 0-13-16,-15-1-11 16,-15 4-11-16,-20-1-1 15,-9 6-1-15,-10 8-5 16,-6 11 6-16,-31 14 9 15,-14 17 4-15,-27 31-2 16,3-3-10-16,-6 8 10 0,6 2-11 16,17-13-1-16,-2 5-48 15,8-13-89-15,14 5-114 16,16-25-122-16,9-22-382 0</inkml:trace>
  <inkml:trace contextRef="#ctx0" brushRef="#br0" timeOffset="11431.52">15486 6861 1716 0,'0'0'317'0,"0"0"-76"16,0 0 93-16,0 0-150 16,0 0-119-16,0 0-12 15,-121 93 16-15,84-31-30 16,-9 4-8-16,2 1-7 15,0-9-7-15,10-10-5 16,8-15-12-16,8-10 2 16,11-13 7-16,7-7 0 15,0-3 19-15,0 0 10 16,11-7 29-16,16-11-17 16,13-4-44-16,18 2-2 15,9 4-4-15,7 13 0 0,-3 3-6 16,-7 31-1-1,-14 17-10-15,-13 10 10 0,-16 8 7 16,-15 4 0-16,-6 1 1 16,-15-4 5-16,-17-9 3 15,-14-4 3-15,-10-7 1 16,-11-12 5-16,-14-10 0 16,-25-15-5-16,-28-10-13 15,9-14-1-15,18-16-75 16,22-16-86-16,25-36-149 15,14 6-206-15,6-4-313 0</inkml:trace>
  <inkml:trace contextRef="#ctx0" brushRef="#br0" timeOffset="11614.36">15459 6728 1610 0,'0'0'513'0,"0"0"-355"15,0 0 156-15,0 0-190 16,0 0-85-16,158-11-14 16,-86 23-25-16,5 4-3 15,42 12-148-15,-19-4-152 16,-18-5-334-16</inkml:trace>
  <inkml:trace contextRef="#ctx0" brushRef="#br0" timeOffset="14798.51">16600 6784 1300 0,'0'0'321'0,"0"0"-63"16,0 0 42-16,0 0-9 15,0 0-96-15,0 0-102 16,0 0-50-16,-61 4-33 16,24 54 13-16,-7 16 25 15,-10 9-13-15,0 2-11 16,0-5-6-16,10-12-9 16,7-13 0-16,10-18-7 0,11-14-2 15,7-13 0 1,7-6 1-16,2-4 25 0,0 0 38 15,0-2 21-15,15-14-8 16,7-3-41-16,11-8-27 16,11 1-9-16,6 8-1 15,2 12-6-15,2 6-1 16,-8 18-5-16,-1 22 1 16,-9 16-2-16,-10 7 14 15,-9 6-1-15,-5 0 1 16,-9-3-1-16,-3-8 0 15,0-8 1-15,-25-10-8 16,-13-10 8-16,-15-10 13 16,-18-9 2-16,-17-11-4 15,-25 0-2-15,6-21-6 0,-3-6-3 16,6-6-54-16,26 5-48 16,3-4-79-16,25 0-68 15,46-23-105-15,4 5-226 16,22-2-552-16</inkml:trace>
  <inkml:trace contextRef="#ctx0" brushRef="#br0" timeOffset="14985.99">16604 6716 360 0,'0'0'1620'0,"0"0"-1371"0,0 0-79 16,0 0-30-16,114 9-24 15,-43 9 30 1,7 5-62-16,4 0-56 0,-6 5-28 16,-5 1-15-1,14 5-115-15,-18-4-162 0,-16-10-367 0</inkml:trace>
  <inkml:trace contextRef="#ctx0" brushRef="#br0" timeOffset="17161.05">21831 6916 1709 0,'0'0'492'0,"0"0"-191"0,0 0-8 16,0 0-65-16,0 0-113 15,0 0-82-15,23-26-33 16,27 68 25-16,8 8 5 15,0 12-7-15,-6 0-8 16,-17 3 0-16,-10-7-3 16,-16-8-3-16,-9-10-2 15,-2-6 10-15,-30-9-4 0,-15-10 6 16,-10-5 2-16,-11-6-3 16,2-4-6-1,6 0-3-15,11-2-3 0,16-8 5 16,15 0 4-16,9 4 4 15,9 2-10-15,3 4-9 16,34 0-33-16,17 0 11 16,19 18 20-16,14 11 2 15,0 8 9-15,-10 7-7 16,-15 5-1-16,-18 3 0 16,-23 0-1-16,-21-2-1 0,-6-2 1 15,-41-2 7 1,-38-2 7-16,-37-6-1 0,-32-7 1 15,11-9 1-15,28-14 7 16,41-7 13-16,28-1 4 16,5 0-6-16,5 0-12 15,10-1-3-15,15-6 0 16,11 3-18-16,0-1-23 16,18 0-133-16,37 1-131 15,-5 3-206-15,-1-3-285 0</inkml:trace>
  <inkml:trace contextRef="#ctx0" brushRef="#br0" timeOffset="19514.4">6950 10167 831 0,'0'0'806'0,"0"0"-523"15,0 0-66-15,0 0-36 16,0 0-113-16,0 0 10 16,-110 127 62-16,62-62-46 15,-4 1-36-15,5-8-18 16,12-13-20-16,8-14-10 15,12-11-2-15,6-9 4 16,9-9 22-16,0-2 38 16,0 0 1-16,2 0-33 15,20 0-40-15,19 0-9 16,17 0 9-16,13 0 9 0,4 9 5 16,-5 12-9-16,-12 6-5 15,-14 6-1-15,-15 7 1 16,-18 6 0-16,-11 2 1 15,-11 4 7-15,-31 1 4 16,-18-3 1-16,-35 3 1 16,-34-8-14-16,-33-13-18 15,-5-19-85-15,31-13-74 16,44-13-91-16,52-54-61 16,30 8-265-16,10-12-791 0</inkml:trace>
  <inkml:trace contextRef="#ctx0" brushRef="#br0" timeOffset="19676.09">7088 10037 1716 0,'0'0'326'0,"0"0"-167"16,0 0-88-16,0 0-65 16,0 0-4-16,172 53 6 15,-90-33-8-15,9-4-134 16,39-14-136-16,-26-2-106 15,-21 0-384-15</inkml:trace>
  <inkml:trace contextRef="#ctx0" brushRef="#br0" timeOffset="20061.55">7915 9959 1399 0,'0'0'314'0,"0"0"-9"0,0 0-119 15,0 0-131-15,0 0 13 16,-121 142 24-16,86-76-46 15,-1-1-21-15,7-4-13 16,9-11-6-16,5-12-5 16,8-10 5-16,2-12 0 15,5-9-6-15,0-2-10 16,7-5 10-16,20 0 14 16,9 0 35-16,12-5 60 15,8-1-21-15,4 5-47 16,0 1-15-16,-4 0 7 0,-7 20-13 15,-9 9-20 1,-10 3 0-16,-13 8 9 0,-15 1 2 16,-2 4 10-16,-25 1 1 15,-21 0 2-15,-16-2 8 16,-19-6-10-16,-10-5-8 16,-25-12 0-16,7-13-14 15,-3-8-23-15,6-14-114 16,29-28-113-16,18-50-110 15,28 9-267-15,26 2-385 0</inkml:trace>
  <inkml:trace contextRef="#ctx0" brushRef="#br0" timeOffset="20201.7">7777 10050 1068 0,'0'0'378'0,"0"0"-56"16,0 0 51-16,154-62-83 15,-108 58-146-15,3 4-81 16,7 0-48-16,11 15-15 15,15 0-26-15,54-3-167 16,-15-4-116-16,-13-8-309 0</inkml:trace>
  <inkml:trace contextRef="#ctx0" brushRef="#br0" timeOffset="20544.14">9813 9541 1633 0,'0'0'507'0,"0"0"-168"15,0 0-80-15,0 0-156 16,0 0-61-16,-176 140 68 16,53-24 44-16,-51 53-17 15,-28 23-21-15,-9 9-20 16,3-3-22-16,10-11-23 15,-7 3-27-15,5 2-6 16,5-4-2-16,26-16-1 16,26-15-9-16,37-33-6 15,32-34 0-15,29-32-6 16,18-22-48-16,7-11-63 16,16-10-133-16,4-15-110 0,69-66-197 15,7-14-47-15,9-14-816 16</inkml:trace>
  <inkml:trace contextRef="#ctx0" brushRef="#br0" timeOffset="20911.06">9361 10497 1965 0,'0'0'382'16,"0"0"-116"-16,0 0-122 15,164 6-45-15,-34 16 49 16,37 9-24-16,-13-4-24 16,-36-4-40-16,-49-10 18 0,-40-4-45 15,-7-1-9-15,-5 0 0 16,-3-2 7-16,-11-3 5 16,-3 1 0-16,0 2 3 15,0 3-6-15,-7 5-6 16,-11 9-4-16,-11 11-5 15,-7 7-5-15,-11 12-2 16,-8 9-1-16,-5 7-4 16,-7 10-5-16,0 2 0 15,4 3 1-15,5-4-2 16,8-10 0-16,5-9-34 16,9-10-64-16,7-11-80 0,-11-11-111 15,7-10-236-15,0-15-333 16</inkml:trace>
  <inkml:trace contextRef="#ctx0" brushRef="#br0" timeOffset="23159.78">15662 9815 1676 0,'0'0'358'0,"0"0"-68"16,0 0 22-16,0 0-83 15,0 0-128-15,0 0-62 16,64 14-22-16,24 22 86 16,36 11 26-16,36 3-50 15,-8-5-34-15,-34-9-2 16,-42-13-7-16,-31-5-21 15,-8 2-7-15,-1 0-8 16,-9 2 1-16,-15-4 0 16,-9-1 5-16,-3 2-4 15,-9 10 8-15,-26 16-1 16,-19 13 0-16,-29 36-1 16,-28 33-7-16,-25 32 7 0,3 5-8 15,28-25 1-15,33-39-1 16,35-40 0-16,10-13 1 15,-2 2-2-15,2-5-4 16,3-3 3-16,10-18 1 16,8-10 1-16,4-9 0 15,2-4 6-15,0 0-6 16,0 0-5-16,0 0-67 16,6-13-104-16,19-14-148 15,-2 0-294-15,-2-1-253 0</inkml:trace>
  <inkml:trace contextRef="#ctx0" brushRef="#br0" timeOffset="24811.13">22467 9968 1345 0,'0'0'622'0,"0"0"-474"16,-133-6 103-16,71 18 8 15,-5 21-110-15,-9 22-44 0,-12 29-4 16,-12 35-25-16,-6 23-31 16,17-10-16-16,27-27-16 15,29-33-4-15,17-16-8 16,7 4 5-16,9 2-6 16,0-2-1-16,27-13-29 15,22-20-2-15,13-16 4 16,12-11 16-16,2-13 12 15,-12-19 0-15,-13-9 10 16,-22-8 10-16,-21-1 1 16,-8 0 19-16,-37 2 8 15,-25 5-1-15,-17 12-19 0,-11 12-16 16,-6 13-6 0,9 6-5-16,18 0-1 0,18 17 0 15,18 5-108-15,24 2-106 16,9 16-112-16,23-6-299 15,4-6-436-15</inkml:trace>
  <inkml:trace contextRef="#ctx0" brushRef="#br0" timeOffset="26676.04">6446 12268 1190 0,'0'0'593'0,"0"0"-347"15,0 0 56-15,0 0-58 16,0 0-107-16,0 0-86 15,-18-28-45-15,72 29 41 16,17 10 58-16,10 1-42 16,1-2-17-16,-6 0-19 15,-9 0-18-15,-11 0-8 0,-14-2 7 16,-13 2-2-16,-11 2-5 16,-12 0-1-16,-6 8 6 15,0 12 2-15,-18 18 4 16,-20 30 4-16,-1 6-1 15,-4 8 5-15,3 6-5 16,9-18-14-16,4 8 4 16,4-12-5-16,8-9-6 15,1-13 6-15,6-12 0 16,-1-14 0-16,2-10-6 16,7-8-60-16,0-10-106 15,3-2-58-15,47-29-270 0,1-8-37 16,1-11-856-16</inkml:trace>
  <inkml:trace contextRef="#ctx0" brushRef="#br0" timeOffset="26975.07">8665 12156 1825 0,'0'0'380'16,"0"0"-226"-16,0 0 18 16,-190 133 2-16,82-18-54 15,-31 38 11-15,-12 12-14 0,-1 0-39 16,10-16-30-16,6-17-15 16,-4 1-3-16,1-12-9 15,6-12-9-15,21-29-11 16,28-22-1-16,26-19 0 15,15-11-23-15,3-4-64 16,11-4-84-16,25-11-119 16,4-9-346-16,15 0-837 0</inkml:trace>
  <inkml:trace contextRef="#ctx0" brushRef="#br0" timeOffset="27394.03">8904 12731 2016 0,'0'0'351'0,"0"0"-124"16,0 0 61-16,0 0-177 16,0 0-111-16,0 0 0 15,222 6 15-15,-104 13 7 16,-8-4 24-16,-23-1-4 15,-32-3-7-15,-6 2 2 16,-7 1-17-16,-19 0-2 16,-14 2 7-16,-9 4 8 15,0 4 8-15,-15 9 17 0,-14 5-6 16,-13 10-14 0,-9 6-16-16,-4 10-7 0,-5 5-4 15,-2 3-10-15,-3 4 0 16,1 0 0-16,0-4 0 15,7-2-1-15,7-7 0 16,5-4 0-16,5-6 0 16,11-8 0-16,6-10-1 15,10-13 0-15,6-8-9 16,7-10-46-16,0-4-61 16,18-8-58-16,7-14-128 15,-1-6-382-15</inkml:trace>
  <inkml:trace contextRef="#ctx0" brushRef="#br0" timeOffset="28625.37">16497 12548 1487 0,'0'0'322'0,"0"0"-138"15,0 0 51-15,0 0 31 16,0 0-48-16,0 0-124 16,-72 36-76-16,49 85 44 15,-6 15 12-15,-3 1-24 16,3-15-16-16,5-28-16 15,3-17-12-15,6-20-5 16,3-10 11-16,3-1-12 0,8-3-5 16,1-5-71-1,0-17-117-15,31-21-128 0,-2 0-250 16,-7-15-363-16</inkml:trace>
  <inkml:trace contextRef="#ctx0" brushRef="#br0" timeOffset="32940.73">21305 12950 1577 0,'0'0'539'16,"0"0"-227"-16,0 0-27 0,0 0-62 15,0 0-90-15,0 0-64 16,-60-32-57-16,42 61-12 15,-6 15-1-15,-3 15 0 16,7 5-5-16,7 5 5 16,11-5-5-16,2-6-5 15,15-11 1-15,20-12-5 16,15-17 1-16,14-18 14 16,12 0 18-16,9-30 17 15,-3-12-4-15,-4-7-5 16,-14-5-8-16,-19-4-2 15,-18-4 8-15,-25-1 24 16,-4 5-8-16,-41 3-5 16,-17 11 11-16,-13 13-2 15,-8 18-17-15,-2 10-15 0,4 3-12 16,12 16 0-16,18 12-6 16,20 4-1-16,18 1-10 15,11-5-38-15,9-2-69 16,24-6-74-16,17-7-94 15,-9-8-232-15,-11-5-393 0</inkml:trace>
  <inkml:trace contextRef="#ctx0" brushRef="#br0" timeOffset="36319.21">6728 14734 1190 0,'0'0'569'0,"0"0"-356"16,0 0 50-16,0 0-10 16,0 0-103-16,0 0-53 15,-4 64-1-15,-6-1 13 16,-10 11-46-16,2 6-13 16,-2 1-27-16,0-8-11 15,2-6-12-15,5-5-14 16,11-14-98-16,2-7-148 15,37-14-130-15,12-12-251 16,5-15-709-16</inkml:trace>
  <inkml:trace contextRef="#ctx0" brushRef="#br0" timeOffset="36573.46">8145 14627 827 0,'0'0'1108'0,"0"0"-898"16,-152 17-108-16,63 43 32 16,-19 51-5-16,-12 46 7 15,-3 20-17-15,15 0-50 16,10-20-35-16,19-25-22 16,2-12-6-16,-4-3-5 15,8-23 9-15,9-18-10 0,10-18-23 16,4-7-75-16,-18 22-104 15,10-10-102-15,6-18-308 0</inkml:trace>
  <inkml:trace contextRef="#ctx0" brushRef="#br0" timeOffset="36990.03">8403 15149 1916 0,'0'0'548'16,"0"0"-468"-16,0 0 108 0,0 0-109 15,0 0-66 1,240 55 83-16,-50-27 22 0,13-2-49 16,-30-8-6-16,-55-7 16 15,-62 0-29-15,-20 1-35 16,-7-2-15-16,-9 0 6 15,-6 1 7-15,-14 0 3 16,0 3 13-16,-21 10 20 16,-17 9 8-16,-14 17-25 15,-12 6-10-15,-20 30-10 16,-21 30-3-16,7-8-8 16,13-5 0-16,18-15-1 15,23-26 0-15,1 6-1 16,3-2 0-16,16-16-1 15,6-15-5-15,11-17 6 0,5-9 1 16,2-9-15-16,0 0-39 16,0-14-87-16,27-39-218 15,-1-4-463-15,-1-5-1191 0</inkml:trace>
  <inkml:trace contextRef="#ctx0" brushRef="#br0" timeOffset="39356.12">16157 15433 1602 0,'0'0'475'0,"0"0"-334"15,-117-33 47-15,70 24 22 16,5 9-59-16,2 0-54 16,5 11-50-16,-4 20-24 15,4 9-13-15,-1 11 7 16,3 9-2-16,6 11-3 16,10-5-11-16,9 2 7 15,8-5-7-15,0-13 0 16,29-10-1-16,14-10-6 15,9-16-2-15,17-10 8 0,8-4 17 16,8-22 2 0,0-15 1-16,-8-7 0 0,-10-4 1 15,-15-2-1-15,-17-4 19 16,-14-2 40-16,-21-5-10 16,0 4 15-16,-29-6-21 15,-19 9-23-15,-8 12-14 16,-8 14-8-16,-3 14-11 15,3 14-7-15,6 0-6 16,10 14 0-16,18 12-45 16,14-2-115-16,20 10-120 15,25-6-204-15,9-7-239 0</inkml:trace>
  <inkml:trace contextRef="#ctx0" brushRef="#br0" timeOffset="40540.94">21891 14829 1328 0,'0'0'343'0,"0"0"-62"0,0 0-78 15,0 0-13-15,0 0-102 16,-104 129-56-16,39 21 74 15,-9 26 9-15,6-2-29 16,12-26-14-16,22-42-36 16,12-29-20-16,11-27-7 15,7-10-9-15,4 0 0 16,0 0-52-16,0-3-90 16,0-17-79-16,6-6-121 15,1-14-353-15</inkml:trace>
  <inkml:trace contextRef="#ctx0" brushRef="#br0" timeOffset="50520.19">23382 16696 175 0,'0'0'196'16,"0"0"-3"-16,0 0 24 16,0 0 14-16,0 0-4 15,0 0-18-15,-6 3-10 16,6-3-21-16,0 0-1 16,0 0-9-16,0-18-25 0,0-8-17 15,0-10-29 1,0-8-33-16,0-10-9 0,8-12-6 15,1-6-9-15,-2-9-10 16,-5-21 7-16,-2-19-4 16,0-22 8-16,0-12-9 15,0 7-5-15,0-1 8 16,6 11-14-16,6-18-5 16,3-13 2-16,6-14 1 15,-2-1-5-15,1 6-5 16,-3 7 9-16,-9 3 3 15,-1 2-8-15,-5 1-5 16,-2-9-2-16,0-7 1 16,0 2 1-16,0 3-7 15,-4 20 7-15,4 15 1 16,0 11-2-16,2 4-5 0,16-3-2 16,1-2-2-16,4-11 2 15,-1-14 0-15,-4-10-1 16,-9 0 0-16,-4 10 1 15,-5 24 1-15,0 32 1 16,0 24 5-16,-12 18-1 16,1 3-5-16,-2-6-1 15,-5-8 8-15,0-5-8 16,3 2 0-16,4 6 0 16,1 6 0-16,6 5 0 15,2 10 0-15,0 6 1 0,-1 7-1 16,-1 4 6-1,2 0-6-15,-2-4 1 0,-2-7-1 16,4-6 1-16,2-10-1 16,0-6 0-16,0-4 0 15,2-3 0-15,10-2 0 16,-1 0 0-16,-3-3 6 16,2 0-6-16,-6 1 0 15,-1-5 0-15,-3 4 1 16,0 0-1-16,0 4-1 15,2 5-1-15,2 0 1 16,8 0-1-16,1-4 1 16,5-7-5-16,-1-3 5 0,4-4 1 15,-6-2 0 1,-4 2 0-16,-4 2-1 0,-7 6-8 16,0 1 8-16,0 3-5 15,0 0-2-15,0-2 7 16,-5 0-11-16,3-3 6 15,2-1 0-15,0 2 0 16,0 2-15-16,0 2 6 16,0 5 9-16,0 7 4 15,0 4-5-15,0 6-2 16,0 6 1-16,0 2 7 16,0 4-11-16,0 2 1 15,-2 1 2-15,-1 2 1 16,3 1-13-16,-2 3 6 15,2 4 3-15,-2 2 4 0,0 2 2 16,0 6 0 0,-1 3 5-16,1 0-6 0,0 3-7 15,0 1-8-15,2 5-5 16,0-1 2-16,-2 2-2 16,2 0-9-16,-2 0-19 15,-5 0-11-15,-7 18 24 16,-8 10 27-16,-15 8 15 15,-10 12-1-15,-11 11 1 16,-5 2 1-16,1 6 1 16,4-1-2-16,4-2 1 15,5-1-1-15,9-6 0 0,9-3-83 16,10-8-163 0,21-5-44-16,0-13-77 0,0-18-239 0</inkml:trace>
  <inkml:trace contextRef="#ctx0" brushRef="#br0" timeOffset="50713.36">23705 7313 456 0,'0'0'400'16,"0"0"-10"-16,116 62-108 0,-57-20-102 15,5 8-92-15,0 11-59 16,30 37-29-16,-17-17-83 16,-10-10-285-16</inkml:trace>
  <inkml:trace contextRef="#ctx0" brushRef="#br0" timeOffset="52436.74">1910 8354 1023 0,'0'0'641'0,"0"0"-432"16,0 0 174-16,0 0-166 15,0 0-128-15,0 0-25 16,-56 20-31-16,27 13 10 16,-7 11 23-16,-3 17 4 15,-13 21-11-15,6 2 9 16,-4 12 1-16,-3-1-10 15,6-9-8-15,-4 6-25 16,4-3-10-16,5-12-8 16,8-8-7-16,7-13 0 0,8-13 8 15,7-11-8-15,6-13-1 16,1-8 0-16,5-8-5 16,0 0-28-16,0-3-21 15,0 0-27-15,0-6-49 16,34-31-72-16,1 1-364 15,1-2-246-15</inkml:trace>
  <inkml:trace contextRef="#ctx0" brushRef="#br0" timeOffset="52969.98">2100 8785 1582 0,'0'0'324'0,"0"0"57"16,0 0-156-16,0 0-144 15,0 0-23-15,0 0-12 16,-121 84-21-16,95-44 25 16,-1 4-3-16,0 4-14 0,4 1-16 15,3-3-8-15,9-4-8 16,7-6-1-16,4-9-7 16,2-2-6-16,25-11-7 15,11-5 20-15,9-9 3 16,4 0 15-16,4-19 2 15,-1-10 0-15,-8-6 1 16,-3-5-3-16,-9-4 5 16,-13-5 14-16,-9 4 18 15,-12 0 17-15,0 3-12 16,-12 9 8-16,-14 2-17 16,-3 7-11-16,-4 6-16 15,2 4-14-15,0 7-9 16,4 0 0-16,4 5-1 15,3 2 0-15,7 0-54 0,-1 0-64 16,8 6-80-16,6 18-96 16,0-4-87-16,6-3-315 0</inkml:trace>
  <inkml:trace contextRef="#ctx0" brushRef="#br0" timeOffset="53537.08">3086 8225 1420 0,'0'0'273'0,"0"0"8"16,0 0-3-16,0 0-176 15,-125 58-43-15,86-19 39 16,-3 13-7-16,-6 10-12 16,0 14-10-16,-4 8 2 0,-1 8-23 15,1 2-9 1,3 0-18-16,7-4-8 0,8-6-2 15,13-10-5-15,9-10-6 16,12-9 1-16,0-14-1 16,31-13-10-16,14-12-4 15,13-12 14-15,7-4 9 16,4-12-2-16,-5-15 7 16,-8-9 1-16,-14 1 1 15,-13-5 5-15,-13 0 3 16,-12-1 7-16,-4 2 4 15,-8 6-7-15,-21 7-8 16,-12 8-2-16,-12 8-5 16,-12 6-12-16,-4 4 1 15,0 0-2-15,7 3 1 0,10 4-1 16,14 1 0-16,12 0-52 16,15 1-104-16,11-2-101 15,15 1-101-15,18-1-240 16,10-7-341-16</inkml:trace>
  <inkml:trace contextRef="#ctx0" brushRef="#br0" timeOffset="54336.32">3348 8516 1267 0,'0'0'303'16,"0"0"8"-16,0 0-62 16,0 0-181-16,0 0-7 15,0 0 59-15,133 116-19 16,-96-63-43-16,-3 0-15 16,-10 0 4-16,-11-1 4 15,-13-6-5-15,0-4-7 16,-17-4 0-16,-22-6 6 15,-7-5 10-15,-9-8 14 0,-7-6-2 16,4-10-13 0,4-3-2-16,11 0-10 0,13 0 9 15,14-3 21-15,12-4 6 16,4 1-23-16,10 2-55 16,30 3-15-16,23 1 2 15,15 0 13-15,7 14 5 16,-2 12-5-16,-15 8 0 15,-21 6-2-15,-20 3-14 16,-21 2 2-16,-6 1 5 16,-22-2 9-16,-23-4 5 15,-15-1 10-15,-15-9 11 16,-10-5 26-16,-2-6 10 16,2-9-1-16,9-4-13 15,14-6-21-15,13 0-9 0,16 0-7 16,13-10-11-16,16-4-8 15,4-2-118-15,50-12-151 16,11 6-284-16,5-3-211 0</inkml:trace>
  <inkml:trace contextRef="#ctx0" brushRef="#br0" timeOffset="55418.75">4106 9682 1356 0,'0'0'332'0,"0"0"-41"15,0 0 102-15,0 0-134 16,0 0-61-16,0 0-14 16,0 0-43-16,-46-53-42 0,46 53-44 15,0 0-28-15,0 0-27 16,18 2 4-16,8 12-4 16,11 4 17-16,3 0 4 15,1 0-11-15,0-2-1 16,-7-2-7-16,-9-1-1 15,-4-4 6-15,-12-3-6 16,-4-1-1-16,-5-4 1 16,0 5 6-16,0 4-7 15,-18 11-1-15,-9 7 1 16,-8 7 1-16,1 9 1 16,-2 3-2-16,7 0-23 15,5 2-125-15,-3 13-100 16,6-14-137-16,4-9-428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6:27:40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10486 10728 1197 0,'0'0'605'0,"0"0"-422"16,0 0 96-16,0 0-37 16,0 0-83-16,0 0-75 15,-72-52-62-15,55 77-21 16,-6 12 5-16,1 3 4 15,2 4-4-15,2 0 3 16,10-6-3-16,3-5-6 16,5-8 1-16,0-6-1 15,0-10 1-15,13-5 0 16,7-4 10-16,4 0-1 16,3-18-1-16,2-9-8 15,-4-5 10-15,-9-7-10 16,-12 0 9-16,-4-1 2 0,0 1-4 15,-20 5-8-15,-3 8 2 16,2 6-2-16,0 9-6 16,5 8-33-16,3 3-134 15,11 3-157-15,2 12-239 16,0 0-231-16</inkml:trace>
  <inkml:trace contextRef="#ctx0" brushRef="#br0" timeOffset="155.06">10678 10922 1610 0,'0'0'573'16,"0"0"-246"-16,0 0 25 0,0 0-189 15,0 0-105-15,0 0-41 16,0 0-17-16,0 0-89 16,0 0-115-16,17-8-108 15,1-2-291-15,0-1-323 0</inkml:trace>
  <inkml:trace contextRef="#ctx0" brushRef="#br0" timeOffset="573.84">11515 10556 413 0,'0'0'1218'0,"0"0"-922"15,0 0 36-15,0 0-72 16,0 0-156-16,-114 3-73 16,77 31 11-16,-12 13 16 15,-7 12 8-15,-2 4-6 16,2 7-17-16,9 1-27 16,9-2-7-16,9-4-8 15,12-5 0-15,11-10 0 16,6-12-1-16,0-9-36 15,21-14-5-15,10-13 15 16,5-2 25-16,7-16 1 16,1-18 10-16,-3-8-1 15,-6-6-7-15,-10 0-1 16,-12 4 21-16,-13 9 20 0,0 10 20 16,-8 8-13-16,-18 9-21 15,-5 6-28-15,-6 2-5 16,0 0-6-16,6 0-111 15,12 14-126-15,7 3-279 16,10-6-127-16</inkml:trace>
  <inkml:trace contextRef="#ctx0" brushRef="#br0" timeOffset="1299.76">11773 10868 1222 0,'0'0'375'0,"0"0"-190"16,0 0 77-16,0 0-86 15,66-132-32-15,-53 102 27 16,-5 2-27-16,-8-1-40 16,0-1-15-16,0 4-19 15,-17 4-16-15,-10 4-32 16,-8 8-17-16,-8 9-5 16,-4 1-8-16,-2 5-1 15,3 17 9-15,7 2-1 16,15 2 0-16,10 1-9 15,12-4 2-15,2 4 2 16,0 1 6-16,21 4 0 0,3 2 2 16,8 4 19-16,1 4 0 15,0 5-11-15,-6-2-4 16,-3 1-6-16,-6 1 1 16,-9-5-1-16,-5-4 0 15,-4-4 0-15,0-8 0 16,-9-6 0-16,-11-9 2 15,-8-6 14-15,-6-5 0 16,-6 0-1-16,-4-6-4 16,1-16 2-16,5-2-4 15,7-4 0-15,11-2-1 16,11 4-7-16,7-2-1 0,2 4-12 16,14-2-17-16,26 2-26 15,18-1-56-15,62-11-84 16,-11 7-152-16,-12 0-334 0</inkml:trace>
  <inkml:trace contextRef="#ctx0" brushRef="#br0" timeOffset="1716.22">12061 10190 1423 0,'0'0'557'0,"0"0"-361"0,0 0 116 16,0 0-148-16,0 0-128 15,0 0-17-15,0 0 39 16,134 63 5-16,-81-34-12 16,3 2-5-16,-9-1-30 15,-10-4-5-15,-8-4-11 16,-11-1 0-16,-11-4 0 15,-7 5 0-15,0 6 8 16,-25 12 10-16,-17 12 39 16,-16 14-5-16,-13 13-10 15,-7 9-9-15,2 7-11 16,5 0-5-16,8 0-1 16,10-8-5-16,8-6-3 15,7-9-8-15,7-11 0 0,2-14-1 16,7-8-11-16,7-14-47 15,8-12-75-15,7-13-97 16,20-21-69-16,17-21-279 16,10-3-402-16</inkml:trace>
  <inkml:trace contextRef="#ctx0" brushRef="#br0" timeOffset="2099.48">12346 10764 1273 0,'0'0'537'16,"0"0"-312"-16,0 0 44 16,0 0-188-16,0 0-56 0,0 0 1 15,0 0 6-15,-35 117-15 16,33-95-10-16,2-7-1 16,0-1 3-16,0-6-3 15,2 1 3-15,6-1-3 16,4-1 3-16,1 1 3 15,2 2-4-15,1 1 0 16,-3 3-1-16,1 3 10 16,-3 0 11-16,1 7 9 15,-6 6 3-15,-2 0 2 0,-4 2 30 16,0 0-14 0,0-2-1-16,-20-4-8 0,-11-2 2 15,-11-4-5-15,-10-3-17 16,-6-9-17-16,-2-4-5 15,2-4-7-15,7 0-85 16,12-15-102-16,20-29-85 16,15 4-287-16,4-4-317 0</inkml:trace>
  <inkml:trace contextRef="#ctx0" brushRef="#br0" timeOffset="2226.89">12346 10718 1452 0,'0'0'524'15,"0"0"-169"-15,0 0-55 16,0 0-188-16,127-46-78 0,-75 46-34 16,41 12-36-16,-10 10-171 15,-7-4-445-15</inkml:trace>
  <inkml:trace contextRef="#ctx0" brushRef="#br0" timeOffset="2640.83">12984 10843 1408 0,'0'0'544'16,"0"0"-456"-16,0 0 127 15,0 0-55-15,0 0 48 16,98 101 2-16,-54-55-48 15,5 5-73-15,1 1-32 0,-4 0-19 16,-2-2-19-16,-3-4-11 16,-6-4-8-16,-4-6 0 15,-4-4-38-15,-4-5-119 16,-6-9-118-16,4-18-189 16,-6-2-159-16,-1-20-826 0</inkml:trace>
  <inkml:trace contextRef="#ctx0" brushRef="#br0" timeOffset="2842.71">13628 10949 1121 0,'0'0'484'16,"0"0"-301"-16,0 0 101 16,0 0-115-16,-143 12-110 15,87 26 6-15,-11 10 69 0,-4 6-19 16,-1 2-47-16,6 1-38 15,3-2-20-15,10-3-10 16,8-1-17-16,3 7-100 16,13-14-171-16,9-10-327 0</inkml:trace>
  <inkml:trace contextRef="#ctx0" brushRef="#br0" timeOffset="3500.99">14526 10744 362 0,'0'0'1390'0,"0"0"-1077"16,0 0 46-16,0 0-126 15,0 0-133-15,0 0 14 16,164-12 31-16,-106 33-54 16,-4 2-22-16,-10 5-3 15,-9 0-18-15,-10 2-11 16,-9 2-4-16,-11 2-5 15,-5 0 1-15,0 5-5 16,-21-3 0-16,-12 0 0 16,-13 0-2-16,-15-2-1 15,-11-2-1-15,-3-4-11 0,-6-2 0 16,4-4-3-16,9-5-6 16,16-4 1-16,16-5 0 15,16-1 8-15,11-6 5 16,9 2 25-16,0-3 0 15,29 0-5-15,33 0 19 16,43 0 37-16,36 0-29 16,-6 0-35-16,-19 0-25 15,-36 7-1-15,-18 9-117 16,37 12-153-16,-13-1-324 16,-5-8-395-16</inkml:trace>
  <inkml:trace contextRef="#ctx0" brushRef="#br0" timeOffset="7131.62">19452 10810 1639 0,'0'0'364'16,"0"0"112"-16,0 0-220 16,0 0-140-16,0 0-96 0,0 0-10 15,-67 89 56-15,42-35-11 16,2 0-6-16,1-4-13 16,3-8-7-16,5-6-13 15,3-9-7-15,5-13 3 16,4-3-4-16,2-7 1 15,0-4 27-15,0 0 28 16,0 0 21-16,2 0-22 16,15-4-31-16,10-1-26 15,6 4-6-15,5 1 0 16,1 0 0-16,-4 18 0 16,-6 5-2-16,-7 6-10 15,-11 5 2-15,-6 0 4 16,-5 0 5-16,-2 0-1 0,-21-3 2 15,-10-3-1-15,-11-6 1 16,-12-6 0-16,-9-4-11 16,-11-8-43-16,-4-4-67 15,-3-3-62-15,-9-38-109 16,22-1-233-16,21-4-210 0</inkml:trace>
  <inkml:trace contextRef="#ctx0" brushRef="#br0" timeOffset="7303.45">19465 10860 1099 0,'0'0'800'0,"0"0"-536"15,0 0 116-15,0 0-133 16,0 0-163-16,0 0-53 16,0 0-13-16,151 33-5 15,-95-16-13-15,4-1-55 16,18-2-169-16,-16-4-350 15,-14-6-594-15</inkml:trace>
  <inkml:trace contextRef="#ctx0" brushRef="#br0" timeOffset="10918.27">18781 10439 1460 0,'0'0'316'0,"0"0"-129"16,0 0 90-16,0 0-52 15,0 0-158-15,0 0-67 16,0 0 6-16,49 12 37 15,8 13 27-15,6 2 25 0,-7-6-10 16,-11-6-12-16,-12-1-38 16,-13-5-11-16,-9-2-11 15,-4 2 2-15,-5-1-14 16,-2 3 0-16,0 10 7 16,0 7-7-16,-11 14 9 15,-11 10 1-15,-5 12-4 16,-2 6 1-16,-2 6-7 15,4 0 0-15,-2 3-1 16,5-5 1-16,-3-4-1 16,2-5 0-16,1-10 0 15,1-5 1-15,4-7-1 16,0-9 2-16,4-6-1 16,4-8 0-16,2-6-1 15,2-4 0-15,5-6-64 0,-4-2-143 16,1 0-281-16,-1-2-453 0</inkml:trace>
  <inkml:trace contextRef="#ctx0" brushRef="#br0" timeOffset="12347.02">18260 10678 1565 0,'0'0'330'16,"0"0"-75"-16,0 0-12 15,0 0-96-15,116-19-43 0,-72 36-6 16,-3 13-35-1,-10 8-33-15,-16 7-8 0,-9 0 1 16,-6 2 0-16,-2-2-5 16,-17-3-6-16,-6-6-3 15,-2-6-1-15,0-5-2 16,-4-9 1-16,2-9 1 16,0-2-8-16,6-5-6 15,6 0-6-15,8 0 12 16,4-9 1-16,5 2-1 15,0 1 0-15,10 0-7 16,11 6-7-16,11 0 8 16,8 0-4-16,5 14 2 15,2 10 7-15,-5 5-8 0,-2 9 9 16,-9-1 0-16,-11-1 0 16,-9 0 0-16,-11-3 0 15,0-6 7-15,-16-3 9 16,-16-3 5-16,-16-7-4 15,-8-5-1-15,-10-7-4 16,-5-2-12-16,2 0-94 16,-16-21-114-16,18-5-266 15,16-7-416-15</inkml:trace>
  <inkml:trace contextRef="#ctx0" brushRef="#br0" timeOffset="12641.19">17709 10678 1540 0,'0'0'509'15,"0"0"-311"-15,0 0 87 16,0 0-120-16,0 0-140 15,0 0-14-15,-111 109 28 16,64-42 8-16,-5 5-12 16,-2 5-11-16,0-4-15 15,2-4 2-15,6-7-4 0,5-7-7 16,12-10-89-16,16-6-121 16,9-16-142-16,4-13-364 0</inkml:trace>
  <inkml:trace contextRef="#ctx0" brushRef="#br0" timeOffset="12820.9">17761 11181 1773 0,'0'0'741'16,"0"0"-395"-16,0 0-25 15,0 0-201-15,0 0-90 16,0 0-30-16,0 0-89 15,-25 0-100-15,25-9-113 0,0 1-268 16,-2-5-1151-16</inkml:trace>
  <inkml:trace contextRef="#ctx0" brushRef="#br0" timeOffset="22778.81">17092 11583 608 0,'0'0'666'16,"0"0"-539"-16,0 0 32 15,0 0-6-15,0 0-48 16,-25-32-44-16,25 31-5 15,0 1-9-15,0-3-2 16,0 3 34-16,0-3 20 16,0 2-25-16,0-3-25 15,0-1-25-15,8 4-8 0,-2 1-15 16,1 0 0-16,3 0 0 16,4 0 20-16,1 0 25 15,6 0 19-15,6-3 11 16,6-5-9-16,11 0 0 15,10-5-18-15,6 5-16 16,1-1-15-16,-2 5-9 16,-5 4-9-16,-10 0 0 15,-10 0-1-15,-7 2-5 16,-9 9-45-16,-7-3-89 16,-9 1-141-16,-2-5-190 15,0-4-262-15</inkml:trace>
  <inkml:trace contextRef="#ctx0" brushRef="#br0" timeOffset="22965.47">17132 11726 1517 0,'0'0'383'0,"0"0"-236"15,0 0 59-15,0 0-16 16,0 0-37-16,122 7-64 15,-64-7-34-15,7 0-38 16,7 0-17-16,17 0-125 16,-18 4-249-16,-19 2-586 0</inkml:trace>
  <inkml:trace contextRef="#ctx0" brushRef="#br0" timeOffset="38841.44">10029 12308 1505 0,'0'0'326'16,"0"0"-124"-16,0 0 37 16,0 0-60-16,-143 46-92 15,110-9 20-15,0 11-6 16,4 3-25-16,8-2-25 16,8-5-3-16,7-8-32 0,6-10-5 15,0-7-10 1,6-11 5-16,15-5-6 0,12-3 7 15,9-4 16-15,12-20 4 16,6-9-8-16,0-9-11 16,-9-2-1-16,-15-1 3 15,-14 1 1-15,-13 1 2 16,-9 5 2-16,0 6 0 16,-14 6 21-16,-10 6 0 15,-3 6-13-15,-1 1-11 16,-1 7-11-16,0 3-1 15,4 3-8-15,7 0-100 16,9 0-120-16,7 16-239 16,2-2-188-16,0 1-824 0</inkml:trace>
  <inkml:trace contextRef="#ctx0" brushRef="#br0" timeOffset="39010.67">10455 12614 1920 0,'0'0'503'0,"0"0"-224"16,0 0-38-16,0 0-162 15,0 0-79-15,0 0-19 16,0 0-214-16,6-7-243 16,17 7-47-16,-1 0-367 0</inkml:trace>
  <inkml:trace contextRef="#ctx0" brushRef="#br0" timeOffset="39490.87">11067 12115 1689 0,'0'0'536'0,"0"0"-381"16,0 0 41-16,0 0-117 15,0 0-15-15,118 57-10 16,-87-21-18-16,-8 3-18 16,-12 3-8-16,-11-3 10 0,0-3 14 15,-18-2 8 1,-13-8 22-16,-9-6 12 0,-3-7-17 16,1-9-10-16,2-4-13 15,6 0-12-15,11-8-7 16,9-6-2-16,5-1 1 15,9 3 2-15,0 6-13 16,0 6-5-16,25 0-17 16,8 6 10-16,9 18-1 15,3 6 7-15,-3 7 0 16,-9 3-7-16,-8 0 8 16,-10-2 1-16,-10-1 0 15,-5-6 5-15,-3-4 0 16,-22-4 3-16,-10-4 7 15,-9-6 2-15,-7-3-5 0,-8-4-13 16,2-2-1 0,-1-4-96-16,6 0-129 0,13-22-116 15,12-10-344-15,15-12-990 0</inkml:trace>
  <inkml:trace contextRef="#ctx0" brushRef="#br0" timeOffset="39856.89">11567 11887 1659 0,'0'0'631'0,"0"0"-407"16,0 0 59-16,0 0-177 0,0 0-91 16,0 0 7-16,0 0 20 15,131 84 6-15,-85-62 7 16,1 0 10-16,-9-4-8 15,-11-2-11-15,-7 0-10 16,-9 1-10-16,-7 3-4 16,-4 4-12-16,0 6 16 15,-8 10 13-15,-15 5-6 16,-8 8-6-16,-7 5 1 16,-6 4-13-16,-7 2 0 15,-5 6-6-15,-3 1 3 16,2-1-4-16,4 0-2 15,1-4-6-15,7-1 0 16,10-3 0-16,4-2-78 0,9-2-105 16,12 12-173-16,6-14-338 15,4-13-1122-15</inkml:trace>
  <inkml:trace contextRef="#ctx0" brushRef="#br0" timeOffset="40957.19">12282 12270 1196 0,'0'0'495'0,"0"0"-216"16,0 0 40-16,0 0-157 16,0 0-125-16,0 0 61 15,-79 114-4-15,50-58-7 16,-5-2-11-16,2 0-21 15,-2-5-15-15,5-9-11 16,10-8-16-16,3-12-11 16,9-10 4-16,5-6-5 15,2-4 12-15,0 0 35 16,6-6-6-16,17-10-14 16,8-1-17-16,7-2-10 15,2 5-1-15,1 10 0 0,-8 4-9 16,-2 6-3-1,-12 20 6-15,-2 10 5 0,-13 6 1 16,-4 4 11-16,0 0-1 16,-16 1-1-16,-6-4 0 15,-7-4-3-15,-2-6 6 16,-7-2 11-16,-5-9 16 16,-1-4 0-16,-7-8-8 15,-4-6-16-15,-4-4-9 16,-4-2-6-16,-3-25-50 15,3-8-107-15,13-13-103 16,13-34-209-16,20 11-185 16,17 7-110-16</inkml:trace>
  <inkml:trace contextRef="#ctx0" brushRef="#br0" timeOffset="41090.8">12161 12334 13 0,'0'0'1266'0,"0"0"-887"16,0 0 93-16,0 0-207 15,138-68-154-15,-95 66-81 16,11 2-30-16,46 4-99 16,-11 12-191-16,-4 0-393 0</inkml:trace>
  <inkml:trace contextRef="#ctx0" brushRef="#br0" timeOffset="41391.53">13309 12434 1627 0,'0'0'587'0,"0"0"-419"15,0 0 83-15,0 0-146 16,0 0 7-16,0 0 24 15,145 117-14-15,-85-69-63 16,-1 0-32-16,0 2-17 16,-6-4 1-16,-4-6-11 15,-7-4-40-15,-5-8-71 0,-8-6-83 16,-6-8-74-16,0-14-119 16,-5-1-231-16,-7-20-770 0</inkml:trace>
  <inkml:trace contextRef="#ctx0" brushRef="#br0" timeOffset="41570.69">13844 12533 1172 0,'0'0'504'0,"0"0"-285"16,0 0 95-16,-141 39-93 16,87 4-116-16,-8 8-8 15,-7 10-43-15,-4 1-34 16,-5 1-11-16,2-1-9 15,4-4-88-15,-3 10-135 16,17-18-270-16,16-12-368 0</inkml:trace>
  <inkml:trace contextRef="#ctx0" brushRef="#br0" timeOffset="42023.3">14565 12583 7 0,'0'0'1818'0,"0"0"-1350"15,0 0-216 1,0 0-55-16,119-58-120 0,-71 58-32 16,1 2 15-16,-3 15-15 15,-7 5-3-15,-3 5 13 16,-7 2 30-16,-4 7-23 15,-8-1-14-15,-8 5 15 16,-9 2-7-16,0 1-12 16,-7-2-4-16,-22 0-5 15,-9-4-2-15,-10-2 3 16,-10-5-6-16,-5-4-5 16,-3-4-5-16,-2-4-2 15,8 0-5-15,5-2-4 16,10-4-8-16,12 1-1 15,14-6 1-15,11-2-1 0,8-4 1 16,0-1-1 0,22 0 6-16,18 0 20 0,20 0 14 15,19 0-40-15,26 4 0 16,43 14-138-16,46 13-115 16,16 3-230-16,-44-7-301 15,-33-6-1007-15</inkml:trace>
  <inkml:trace contextRef="#ctx0" brushRef="#br0" timeOffset="52172.89">17437 12727 836 0,'0'0'402'16,"0"0"-80"-16,0 0 39 15,0 0-23-15,0 0-49 16,0 0-42-16,-15-90-49 15,13 90-76-15,-2 0-60 16,-4 10-46-16,-1 14-16 16,-4 14 0-16,0 6 1 15,0 9 5-15,1-1-6 16,5-4-1-16,5-4 0 16,2-8 0-16,0-12 0 0,2-10-5 15,14-12-7 1,6-2-1-16,7-20 7 0,2-18 6 15,0-8 1-15,-6-3 0 16,-11 5 0-16,-12 8 1 16,-2 8 0-16,-2 6 0 15,-16 6 5-15,-3 3-4 16,-2 0 5-16,-2 3 2 16,-2 2-8-16,5 2-1 15,6 1 0-15,7 5-81 16,9 0-158-16,14 13-325 15,10-1-80-15</inkml:trace>
  <inkml:trace contextRef="#ctx0" brushRef="#br0" timeOffset="52341.13">18062 12986 146 0,'0'0'1730'0,"0"0"-1349"16,0 0-53-16,0 0-106 15,0 0-139-15,0 0-83 16,0 0-44-16,-63-28-211 16,89 28-129-16,-1-2-211 0</inkml:trace>
  <inkml:trace contextRef="#ctx0" brushRef="#br0" timeOffset="52787.84">18549 12434 1671 0,'0'0'372'0,"0"0"-92"15,0 0-4-15,0 0-154 16,0 0-75-16,0 0 36 16,145 32 8-16,-74-15-26 0,1-2-29 15,-3-2-13 1,-9-2-11-16,-14 1-6 0,-9-2-5 16,-16 1-1-16,-9 0-1 15,-10 4 0-15,-2 7 0 16,-6 12 1-16,-23 10 18 15,-14 14 18-15,-10 9 1 16,-5 9-17-16,-4 4-11 16,4 2-9-16,4-4 1 15,12-2-1-15,5-9 0 16,9-11 0-16,10-12-43 16,9-16-99-16,9-16-121 15,34-26-120-15,10-22-156 16,12-17-304-16</inkml:trace>
  <inkml:trace contextRef="#ctx0" brushRef="#br0" timeOffset="53136.89">19463 12571 1388 0,'0'0'594'16,"0"0"-357"-16,0 0-16 15,0 0-123-15,-143 64-57 16,117-30-30-16,8 0-10 15,9-4 0-15,9-5 0 16,0-10 0-16,0-3 0 16,6-6 0-16,9-1 9 0,8-4 6 15,6 4-1-15,4 1 2 16,3 1-2-16,-1 6-6 16,-2 5-9-16,-8 4 0 15,-4 4 2-15,-8 3 11 16,-10 4 0-16,-3 0 10 15,-20-2 23-15,-20 1 21 16,-14-1-16-16,-8-6-23 16,-9-5-16-16,-1-8-12 15,3-6-12-15,9-6-141 16,12-38-130-16,20-10-294 16,17-10-991-16</inkml:trace>
  <inkml:trace contextRef="#ctx0" brushRef="#br0" timeOffset="53262.83">19502 12531 1285 0,'0'0'651'0,"0"0"-429"0,0 0 132 15,0 0-170-15,146-19-139 16,-113 22-45-16,14 26-42 16,-7-1-197-16,-9-3-390 0</inkml:trace>
  <inkml:trace contextRef="#ctx0" brushRef="#br0" timeOffset="54069.88">17221 13553 948 0,'0'0'355'16,"0"0"-146"-16,0 0 97 15,0 0-59-15,0 0 1 0,-113-34-22 16,113 31-64-16,0 3-59 16,0 0-46-16,6 0-20 15,21-1-10-15,11 0 3 16,14-4 4-16,5 5-23 16,10 0-11-16,2 0 0 15,-2 5-69-15,11 10-123 16,-21-1-167-16,-16-4-352 0</inkml:trace>
  <inkml:trace contextRef="#ctx0" brushRef="#br0" timeOffset="54201.88">17241 13669 1746 0,'0'0'493'0,"0"0"-196"0,0 0-63 16,0 0-158-16,0 0-63 15,0 0-13-15,141 36-97 16,-76-25-205-16,-5-7-461 0</inkml:trace>
  <inkml:trace contextRef="#ctx0" brushRef="#br0" timeOffset="70837.1">21873 8876 1622 0,'0'0'474'0,"0"0"-235"15,0 0 47-15,0 0-132 16,0 0-108-16,0 0 39 16,-89 134 14-16,56-73-29 15,-1 6-23-15,5-5-26 0,2-2-8 16,6-10-5-16,2-9-8 15,7-10-62-15,9-17-134 16,10-23-138-16,20-24-224 16,4-17-280-16</inkml:trace>
  <inkml:trace contextRef="#ctx0" brushRef="#br0" timeOffset="70978.31">22012 8328 1702 0,'0'0'496'0,"0"0"-439"16,0 0 25-16,0 0-82 16,0 0-42-16,0 0-98 15,-69 152-256-15,46-94-410 0</inkml:trace>
  <inkml:trace contextRef="#ctx0" brushRef="#br0" timeOffset="71350.94">21956 9029 1242 0,'0'0'306'0,"0"0"33"16,0 0-41-16,20 113-82 15,-18-65-80-15,-2 0-45 16,0 1-40-16,0-6-17 16,0-6-18-16,0-11-7 15,-4-11 2-15,2-9-10 16,2-6 26-16,0-8 25 0,2-22-40 15,22-12-12-15,9-12-15 16,12-4 5-16,7-2 8 16,-2 5 2-16,-4 8 0 15,-13 11 0-15,-11 13 9 16,-9 10 32-16,-6 10-9 16,-5 3-32-16,0 4-13 15,2 19 13-15,0 7 13 16,-1 7 14-16,2 3-7 15,0 3-13-15,1-5 5 16,4 0-12-16,-2-8-9 16,1-4-130-16,9-21-171 15,-3-5-287-15,1-3-1098 0</inkml:trace>
  <inkml:trace contextRef="#ctx0" brushRef="#br0" timeOffset="71540.64">22388 8782 1580 0,'0'0'625'0,"0"0"-448"15,0 0 98-15,0 0-150 16,0 0-66-16,156-7-14 16,-89 7-26-16,-3 6-19 15,-8 0-70-15,-11-6-170 16,-16 0-267-16,-14-6-384 0</inkml:trace>
  <inkml:trace contextRef="#ctx0" brushRef="#br0" timeOffset="71817.74">22667 8507 1407 0,'0'0'399'0,"0"0"-210"15,-42 110 75-15,21-39-18 16,4 15-86-16,5 1-56 15,6-3-58-15,6-8-29 16,0-11-10-16,0-13 2 16,0-14-9-16,6-13 0 15,1-13-1-15,4-9-5 16,7-3-3-16,9-6 7 16,10-18-23-16,10-6-102 0,9-4-105 15,0-2-24 1,-5 0-61-16,-6 2 48 0,-12 1 37 15,-18-1 62-15,-8 9 21 16,-7 6-222-16</inkml:trace>
  <inkml:trace contextRef="#ctx0" brushRef="#br0" timeOffset="72634.53">22796 8851 1134 0,'0'0'713'16,"0"0"-532"-16,0 0 98 16,0 0-145-16,0 0-118 15,0 0 33-15,0 0 30 16,154 31-5-16,-99-26-29 0,-8-5-21 16,-9 0-6-1,-11-8 1-15,-12-12 8 0,-13-7-6 16,-2-4-5-16,-4 1-16 15,-21 2 1-15,-8 6-1 16,-3 12 1-16,-6 10 8 16,-3 6-8-16,-1 26 10 15,5 16-2-15,10 6-2 16,16 2-6-16,15-1-1 16,15-10 0-16,32-9 0 15,16-11 0-15,15-15 6 16,8-10 2-16,0-7 3 15,-2-22 7-15,-13-10-3 16,-17-5 3-16,-19-3-6 16,-16 0-4-16,-17 7-2 0,-2 8-6 15,-25 10 0 1,-13 18 8-16,-9 4-8 0,-4 15 0 16,2 20 0-16,7 3 5 15,11-2-5-15,15-2-9 16,14-6-8-16,2-7 7 15,4-10-11-15,14-4 10 16,2-7 11-16,2 0 14 16,5 1-1-16,0 5-13 15,0 11 0-15,4 13-7 16,-4 12 7-16,-3 16 0 16,-11 9 6-16,-8 14 6 0,-5 3 5 15,-11-1-5 1,-20-3 1-16,-14-6 10 0,-9-13 11 15,-6-8 3-15,-7-13 1 16,3-17-5-16,1-15-14 16,7-8-1-16,10-25-18 15,15-21-49-15,15-12-96 16,28-44-105-16,23 12-316 16,11 4-327-16</inkml:trace>
  <inkml:trace contextRef="#ctx0" brushRef="#br0" timeOffset="73182">23540 8969 1272 0,'0'0'364'0,"0"0"-123"0,0 0 110 15,120 10-155-15,-64-6-122 16,0-4-40-16,-2 0-14 16,-13-12-3-16,-9-12 6 15,-14-8-1-15,-18-4-3 16,0 0-18-16,-31 4 53 15,-14 8-3-15,-8 16-5 16,-3 8-9-16,2 20-11 16,10 24 4-16,13 12-11 15,19 8-18-15,12 2 10 16,23-5-10-16,28-9 5 16,18-12 16-16,9-18-4 15,4-16-3-15,-6-6 0 16,-7-22 5-16,-10-16-1 0,-11-8-5 15,-10-2-7-15,-12 8 0 16,-9 7 4-16,-11 18 19 16,-6 13 12-16,0 2-42 15,0 27-36-15,-4 15 27 16,-8 9 9-16,3 7 6 16,1-1-4-16,1-1 8 15,3-3-8-15,-4-9-1 16,2-8 0-16,0-9-1 15,1-13 0-15,3-10 1 16,2-4 17-16,0-9 29 16,0-21-28-16,7-16-11 0,17-10 1 15,10-8-9 1,12-3 0-16,12 5 1 0,6 11-1 16,3 11 0-16,3 11-4 15,-6 14-4-15,12 15-171 16,-17 0-205-16,-11 0-470 0</inkml:trace>
  <inkml:trace contextRef="#ctx0" brushRef="#br0" timeOffset="74365.14">23477 10756 1517 0,'0'0'524'0,"0"0"-186"16,0 0 31-16,0 0-95 15,0 0-80-15,0 0-87 16,-37-53-37-16,34 68-46 16,-1 20-23-16,-7 38 64 15,-16 40 22-15,-13 32 9 16,-7 12-23-16,5-26-26 16,11-37-29-16,15-36-11 0,5-10-5 15,2-2-1-15,0-4 0 16,5-4-1-16,4-18 1 15,0-12 7-15,0-8 8 16,0 0 7-16,11-9-23 16,7-12-54-16,7-17-177 15,-6 4-281-15,-12-1-339 0</inkml:trace>
  <inkml:trace contextRef="#ctx0" brushRef="#br0" timeOffset="75464.64">23261 12693 1360 0,'0'0'477'16,"0"0"-277"-16,0 0 131 0,0 0-56 16,-140-12-117-1,107 46-77-15,0 16-4 0,1 13-5 16,8 11-11-16,6 2-10 16,13 0-19-16,5-6-13 15,9-10-18-15,27-14 14 16,11-14-4-16,11-22-1 15,13-10 17-15,5-19 5 16,4-27-5-16,-5-17-8 16,-12-11-1-16,-17-22 6 15,-22 5 1-15,-19-1-4 16,-5 6 5-16,-31 26-11 16,-15 4 1-16,-10 20 1 15,-6 16-8-15,-3 15-8 16,2 5-1-16,11 16-2 0,16 15-94 15,11 3-118-15,21 8-113 16,4-8-277-16,0-10-440 0</inkml:trace>
  <inkml:trace contextRef="#ctx0" brushRef="#br0" timeOffset="78438.42">9799 14309 1534 0,'0'0'347'15,"0"0"-178"-15,0 0-11 16,0 0-56-16,-118 24-68 16,96 22-7-16,0 11 1 15,9 4-12-15,4-2-8 0,9-5-2 16,4-18-5-1,18-10-1-15,8-21-12 0,9-5 12 16,4-27 32-16,-1-21 44 16,-4-11-1-16,-9-4 8 15,-11-3-10-15,-16-1 0 16,-2 11-16-16,-23 10 15 16,-16 15-20-16,-11 12-40 15,0 11-12-15,1 8-6 16,15 4-145-16,27 21-178 15,7 2-200-15,7-9-494 0</inkml:trace>
  <inkml:trace contextRef="#ctx0" brushRef="#br0" timeOffset="78568.92">10279 14502 1618 0,'0'0'715'0,"0"0"-536"15,0 0 27-15,0 0-106 16,0 0-100-16,0 0 0 15,0 0-240-15,24-49-396 16,21 19-627-16</inkml:trace>
  <inkml:trace contextRef="#ctx0" brushRef="#br0" timeOffset="78897.39">10834 13826 1874 0,'0'0'621'0,"0"0"-369"0,0 0 91 16,0 0-112-16,0 0-171 16,0 0-60-16,0 0 0 15,75 4 0-15,-26 18 1 16,-3 0 1-16,-3-5-1 16,-12 4 5-16,-11-3 1 15,-10 2-7-15,-10 8-1 16,0 10 1-16,-30 15 13 15,-14 13 2-15,-9 10-4 16,-10 10-2-16,-1 3-2 16,4 1-7-16,6-8-2 15,7-6 1-15,6-2-6 16,11-11 6-16,5-10-44 0,8-5-103 16,15-7-87-1,2-13-144-15,0-15-388 0</inkml:trace>
  <inkml:trace contextRef="#ctx0" brushRef="#br0" timeOffset="79248.92">11430 14102 1568 0,'0'0'698'0,"0"0"-513"15,0 0 21-15,0 0-124 16,0 0-82-16,0 0 8 15,0 0-8-15,-31 137 1 16,31-101 0-16,4-9-1 0,15-6 0 16,1-3-1-16,4-1 0 15,3-2 1-15,2-2 2 16,-5 3 4-16,-3 1-6 16,-8 4 11-16,-7 3 3 15,-4 5 3-15,-2 0 1 16,0 5 16-16,-17 1 4 15,-14 3-3-15,-12-3 9 16,-12-3-16-16,-13-1-10 16,-7-14 0-16,-8 0-18 15,-1-12-60-15,-3-5-94 16,-18-32-123-16,25-8-256 16,20-8-501-16</inkml:trace>
  <inkml:trace contextRef="#ctx0" brushRef="#br0" timeOffset="79386.35">11344 14065 1280 0,'0'0'641'16,"0"0"-394"-16,0 0 71 15,0 0-147-15,122-61-128 16,-69 61-43-16,70 26-100 16,-11 5-184-16,6-5-550 0</inkml:trace>
  <inkml:trace contextRef="#ctx0" brushRef="#br0" timeOffset="79665.47">12974 14178 973 0,'0'0'1160'15,"0"0"-895"-15,0 0-60 16,0 0-80-16,0 0-39 16,0 0 61-16,179 103-1 15,-94-57-59-15,-3 4-55 16,-4-1-20-16,-9-3-12 0,-11-2-9 16,-13-7-101-16,-10-4-90 15,-4-9-75-15,-10-12-266 16,-6-10-341-16</inkml:trace>
  <inkml:trace contextRef="#ctx0" brushRef="#br0" timeOffset="79859.78">13626 14131 497 0,'0'0'1394'0,"0"0"-1078"15,0 0-20-15,-133 16-22 16,78 24-128-16,-12 12-50 15,-6 11-26-15,-6 8-32 16,4-3-28-16,6 3-10 16,-1-4-9-16,6-5-90 0,-14 13-131 15,18-19-228-15,13-13-264 0</inkml:trace>
  <inkml:trace contextRef="#ctx0" brushRef="#br0" timeOffset="80280.55">14374 14299 1903 0,'0'0'582'0,"0"0"-420"15,0 0 44-15,167-24-60 0,-103 24-68 16,-1 14 4-16,-3 8-28 15,-7 4-15-15,-3 2 24 16,-15 3 13-16,-10-5-41 16,-12 1-11-16,-13 4-5 15,0 1 8-15,-25 3 20 16,-15 4-7-16,-13 4-11 16,-12 0-8-16,-6 1-12 15,-5 1 0-15,3-4-8 16,6-2 5-16,9-8-6 15,16-6 0-15,15-11 1 16,15-7-1-16,10-3 0 16,2-4 1-16,19 0 0 15,18 0 13-15,19 0 38 0,9 0-17 16,6 0-35-16,5 0-63 16,37 27-195-16,-20-5-342 15,-3 2 37-15</inkml:trace>
  <inkml:trace contextRef="#ctx0" brushRef="#br0" timeOffset="81150.84">16956 14516 1358 0,'0'0'397'15,"0"0"-186"-15,0 0 43 16,0 0 0-16,0 0-106 15,0 0-63-15,18 0 29 16,11 2 37-16,8 0-54 16,6 0-49-16,4-2-26 15,2 0-10-15,5 0-12 16,-4 0-42-16,-2 0-107 16,-9-2-117-16,-10-2-220 15,-12 0-113-15,-15-2-964 0</inkml:trace>
  <inkml:trace contextRef="#ctx0" brushRef="#br0" timeOffset="83879.48">17046 14302 1215 0,'0'0'340'0,"0"0"-108"16,0 0-35-16,0 0-18 16,0 0-86-16,0 0-62 15,-126 17-22-15,88 22-2 16,1 0-7-16,5 4 0 16,10-7 0-16,13-10-6 15,9-8-18-15,7-12-33 16,24-6 18-16,10-8 35 15,7-20 4-15,-1-9 9 0,-5-1 4 16,-8 2 3 0,-14 6 37-16,-13 10 24 0,-7 7 42 15,0 13-15-15,-15 0-56 16,-12 16-40-16,-2 13-8 16,2 6-2-16,8 5 0 15,17-8-5-15,2-4-7 16,25-8-29-16,13-10 16 15,3-10 27-15,-6 0 1 16,-8-8 18-16,-10-8 88 16,-10 4 11-16,-3 2-45 15,-4 6-41-15,0 4-32 16,14 0-118-16,-2 1-265 16,5 11-345-16</inkml:trace>
  <inkml:trace contextRef="#ctx0" brushRef="#br0" timeOffset="84363.89">18220 14379 1401 0,'0'0'396'16,"0"0"-87"-16,0 0-41 15,0 0-115-15,0 0-109 16,0 0-30-16,0 0 48 16,-67 93 50-16,31-35-6 15,-11 14-25-15,-6 12-38 0,-8 4-25 16,3 3-12 0,6-11-6-16,9-10 1 0,9-12-1 15,12-12 1 1,7-19-1-16,6-8-13 0,5-8-28 15,4-5-62-15,0-6-82 16,26-9-118-16,7-10-305 16,3-8-795-16</inkml:trace>
  <inkml:trace contextRef="#ctx0" brushRef="#br0" timeOffset="84528.31">18393 14801 1696 0,'0'0'728'0,"0"0"-482"16,0 0 37-1,0 0-148-15,0 0-120 0,0 0-15 16,0 0-36-16,-22 33-88 16,20-15-99-16,-1 2-80 15,-1-5-213-15,4-7-663 0</inkml:trace>
  <inkml:trace contextRef="#ctx0" brushRef="#br0" timeOffset="84979.31">19336 14440 1211 0,'0'0'939'15,"0"0"-644"-15,0 0 23 16,0 0-85-16,0 0-164 0,0 0-60 15,0 0-8-15,-141 122 8 16,93-64-9-16,-6 1 1 16,2-4 0-16,6-5 6 15,8-5-7-15,11-17-12 16,11-8-28-16,10-10 4 16,6-10 6-16,6 0 12 15,28-22 2-15,13-6 16 16,13-7 9-16,5 4 15 15,-1 4 7-15,-8 10 2 16,-12 8 4-16,-8 9-5 16,-12 0-7-16,-5 26-8 0,-9 10 10 15,-3 13-3-15,-7 1-3 16,0 6-5-16,0-2-5 16,-7 0-5-16,-12-14-6 15,-8-4 12-15,-8-8 3 16,-8-7 2-16,-11-7-4 15,-6-9-1-15,-3-2-12 16,-1-3-72-16,1-4-106 16,-3-50-164-16,14 1-334 15,17-10-402-15</inkml:trace>
  <inkml:trace contextRef="#ctx0" brushRef="#br0" timeOffset="85138.58">19385 14427 988 0,'0'0'910'0,"0"0"-609"16,134-48 188-16,-70 42-205 16,-2 6-148-16,-1 0-88 15,-4 6-36-15,-3 17-12 16,3 1-56-16,31 16-148 16,-12-9-112-16,-5-2-402 0</inkml:trace>
  <inkml:trace contextRef="#ctx0" brushRef="#br0" timeOffset="86083.52">17645 15402 1113 0,'0'0'521'0,"0"0"-285"0,0 0 18 16,0 0-40-16,0 0-86 16,0 0-78-16,0 0-24 15,84-28 20-15,-28 28-21 16,5 0-13-16,-4 0-5 15,-6 0-7-15,-9 5-86 16,-11 0-120-16,-12 2-177 16,-13-2-365-16</inkml:trace>
  <inkml:trace contextRef="#ctx0" brushRef="#br0" timeOffset="86257.06">17611 15500 540 0,'0'0'1238'0,"0"0"-933"0,0 0-72 16,0 0-68-16,0 0-101 16,0 0 9-16,0 0-27 15,131 79-22-15,-68-61-24 16,30 0-23-16,-14-6-218 16,-18-6-358-16</inkml:trace>
  <inkml:trace contextRef="#ctx0" brushRef="#br0" timeOffset="87518.35">23540 14308 1672 0,'0'0'514'0,"0"0"-305"15,0 0 82-15,0 0-40 16,0 0-164-16,0 0-58 16,-116 107 46-16,71-10-7 15,-5 20-13-15,3-6-17 16,7-13-17-16,11-18-15 15,7-21-5-15,6-5 0 16,-2-2 0-16,7-16 0 16,4-14 1-16,3-8-1 15,4-10-1-15,0 0 0 16,0-4-63-16,0 0-79 16,0 0-139-16,0 0-233 15,0 0-547-15</inkml:trace>
  <inkml:trace contextRef="#ctx0" brushRef="#br0" timeOffset="88628.74">10252 15701 42 0,'0'0'1655'0,"0"0"-1354"15,-114-2-147-15,65 2-9 16,1 6-19-16,7 26-55 15,1 16-28-15,9 9-16 16,9 6-9-16,10-5-18 16,12-8 0-16,0-11 6 15,16-15-6-15,11-13-6 16,6-11 6-16,3-7 55 16,6-25 27-16,3-12-26 0,-3-11-13 15,-7-2-12 1,-12-6-5-16,-11 9 27 0,-12 2 3 15,0 10 21-15,-19 12-11 16,-10 8-21-16,-2 11-24 16,0 4-21-16,4 7 0 15,5 0-79-15,6 18-135 16,10 21-142-16,6-2-236 16,0-5-451-16</inkml:trace>
  <inkml:trace contextRef="#ctx0" brushRef="#br0" timeOffset="88786.1">10632 16013 1892 0,'0'0'510'0,"0"0"-350"16,0 0-21-16,0 0-94 16,0 0-45-16,0 0-124 15,0 0-195-15,27 0-189 16,9-1-260-16</inkml:trace>
  <inkml:trace contextRef="#ctx0" brushRef="#br0" timeOffset="89195.18">11259 15580 1521 0,'0'0'685'15,"0"0"-424"-15,0 0-8 0,0 0-126 16,0 0-91-16,0 0-23 15,0 0-6-15,-134 124-1 16,107-79 0-16,5-9 2 16,6-2-7-16,6-5-1 15,7-12 1-15,3-3-2 16,0-6-10-16,9-3-3 16,16-5 14-16,6 0 9 15,4 0 6-15,3 0 11 16,-2 0-5-16,-5 10-6 15,-7 7-5-15,-5 10-2 16,-8 3 8-16,-11 7-4 16,0 6-1-16,-9 7 15 0,-25-4 18 15,-8 6 7-15,-9-4-11 16,-9-2-13-16,-7-10-10 16,-6-2-5-16,1-15-12 15,-3-9-20-15,5-10-64 16,8-4-89-16,9-51-123 15,14 1-257-15,22-7-474 0</inkml:trace>
  <inkml:trace contextRef="#ctx0" brushRef="#br0" timeOffset="89350.14">11455 15534 1431 0,'0'0'808'0,"0"0"-586"0,0 0-50 15,0 0-108-15,0 0-52 16,0 0-10-16,125 10-2 16,-59 7-75-16,-8-7-182 15,-6-7-371-15</inkml:trace>
  <inkml:trace contextRef="#ctx0" brushRef="#br0" timeOffset="91885.97">13244 15745 1408 0,'0'0'493'16,"0"0"-235"-16,0 0 6 16,0 0-29-16,0 0-126 15,0 0-86-15,-4 26-17 0,41 9 65 16,13 11 29-16,3 1-45 15,0 0-27-15,-1-3-17 16,-10-4-10-16,-9-4 6 16,-6-4-7-16,-7-1-29 15,-5-10-87-15,-3-3-84 16,-5-9-74-16,-5-9-85 16,-2-17-131-16,0-12-150 0</inkml:trace>
  <inkml:trace contextRef="#ctx0" brushRef="#br0" timeOffset="92075.06">13645 15712 1151 0,'0'0'538'15,"0"0"-302"-15,0 0 15 0,0 0-31 16,0 0-103-16,0 0-69 16,-129 81 7-16,56-22 5 15,-8 2-40-15,-2 2-12 16,7-3-8-16,15-4-34 15,9-6-125-15,12-6-117 16,14-18-284-16,13-12-735 0</inkml:trace>
  <inkml:trace contextRef="#ctx0" brushRef="#br0" timeOffset="92544.16">14670 15655 1759 0,'0'0'514'0,"0"0"-332"15,0 0-21-15,114-14-15 16,-50 14-46-16,10 2-7 16,-1 16-29-16,-8 6-25 15,-9 3-11-15,-14 0 1 16,-9 0 4-16,-12 0-12 15,-11-1 6-15,-4 3 13 16,-6-2 7-16,0 3 3 16,-23 7 0-16,-13 1-5 15,-11 4-5-15,-15 2-19 16,-9 2-9-16,-8 2-4 0,-2-4 2 16,0-4-4-16,10-4-5 15,11-10 5-15,19-3-5 16,15-9 1-16,14-9-2 15,10-2 0-15,2 2-1 16,0-5 1-16,21 9 5 16,14-6 58-16,19 8 15 15,15-7-23-15,14-4-28 16,3 0-18-16,1 0-9 16,-7 0-27-16,-4 4-148 15,6 2-201-15,-17 2-308 0,-16-8-1236 16</inkml:trace>
  <inkml:trace contextRef="#ctx0" brushRef="#br0" timeOffset="94005.44">18095 15892 1388 0,'0'0'390'16,"0"0"-265"-16,0 0-12 15,0 0 1-15,0 0-17 16,-103 142 20-16,65-78-22 0,-2 6-21 16,-3-4-14-16,4 2-20 15,3-9-15-15,7-9-7 16,7-6-7-16,4-14-10 15,7-9 8-15,4-6-8 16,5-11 10-16,2-2-1 16,0-2-1-16,0 0-9 15,0 0-12-15,0 0-71 16,0-10-121-16,4-3-162 16,4-6-282-16</inkml:trace>
  <inkml:trace contextRef="#ctx0" brushRef="#br0" timeOffset="94305.58">18413 16298 388 0,'0'0'1684'16,"0"0"-1203"-16,0 0-189 16,0 0-25-16,0 0-123 15,0 0-93-15,0 0-37 16,-44-4-14-16,44 4-1 16,0 0 1-16,0 0 0 15,0 0-53-15,0 0-95 0,2 0-102 16,32 0-217-1,-1 4-16-15,2 0-367 0</inkml:trace>
  <inkml:trace contextRef="#ctx0" brushRef="#br0" timeOffset="94843.51">19739 16136 1324 0,'0'0'485'15,"0"0"-203"-15,0 0-31 16,0 0-67-16,0 0-80 15,0 0-31-15,-133 32-2 16,94-6-16-16,1 6-22 16,5 4-18-16,4 4-9 15,6-4-6-15,13 0-1 16,7-5 0-16,3-5-8 16,5-8-2-16,22-8-2 15,8-7 13-15,15-3 0 16,10-7 21-16,2-15-6 0,0-2-1 15,-6-2 13 1,-9-1-4-16,-10 1 5 0,-8 7 14 16,-10-4 15-16,-11 6 24 15,-8-10 27-15,0 1-23 16,-4-6-28-16,-24-8-18 16,-2 0-9-16,-10 4-17 15,-5 9-4-15,1 6-9 16,0 12 1-16,3 9-1 15,8 0-12-15,8 3-58 16,14 11-95-16,6 4-50 16,5 14-69-16,7-2-189 15,2-9-227-15</inkml:trace>
  <inkml:trace contextRef="#ctx0" brushRef="#br0" timeOffset="97366.99">17516 16451 886 0,'0'0'322'0,"0"0"-80"16,0 0 45-16,0 0-22 15,0 0-43-15,0 0-21 16,-48-22-40-16,48 22-41 16,0 0-39-16,0 0-32 15,5 0-22-15,15 0-12 16,11 4 18-16,9 8 4 15,8 2-14-15,4-5-13 16,0 4-10-16,-7 1-63 16,-9-3-120-16,-6 8-142 15,-11-1-189-15,-15 0-134 0</inkml:trace>
  <inkml:trace contextRef="#ctx0" brushRef="#br0" timeOffset="97527.15">17586 16659 1521 0,'0'0'510'0,"0"0"-224"16,0 0-11-16,0 0-111 15,0 0-105-15,0 0-59 16,0 0-4-16,32 14 3 16,3-10-14-16,48 2-134 15,-8-3-216-15,2-3-369 0</inkml:trace>
  <inkml:trace contextRef="#ctx0" brushRef="#br0" timeOffset="98476.53">23288 15936 176 0,'0'0'1481'0,"0"0"-1007"15,0 0-125-15,0 0-67 16,0 0-117-16,0 0-87 16,-42-38-48-16,38 45-30 15,-3 15 1-15,-9 14 18 16,-2 13 33-16,-6 9 11 0,-5 8-12 15,0 8-25 1,-2 4-5-16,1-1-20 0,4-5 7 16,4-10-2-16,6-7-6 15,3-11 6-15,4-19-5 16,2-2 0-16,5-14 0 16,2-5 0-16,0-4 14 15,0 0 5-15,0 0 0 16,0 0 0-16,0 0-2 15,0 0-18-15,0 0-17 16,-4 0-164-16,-21 0-151 16,3 0-331-16,-1 0-1169 0</inkml:trace>
  <inkml:trace contextRef="#ctx0" brushRef="#br0" timeOffset="114622.47">24366 10753 1298 0,'0'0'317'16,"0"0"-67"-16,0 0-51 16,0 0-11-16,0 0-28 15,0 0-75-15,-62-53-43 16,62 53-33-16,0 1-8 0,0 16 10 16,0 8 13-16,0 6 34 15,0 11-3-15,-2 12 15 16,-5 10-7-16,-3 9-6 15,-2 7-7-15,3 4-5 16,3 1-7-16,4 1-1 16,2 0 6-16,0-2-4 15,0 0-6-15,10 1 2 16,1-4-1-16,1-2-8 16,-3-4-4-16,-2-2-1 15,6-4-6-15,-4-4 3 16,1 2-9-16,2-4 4 0,-1 2 1 15,3 0 5 1,-3-2 4-16,-3 2 2 0,1-1-1 16,0-2-3-16,-2 0-9 15,-3 0 2-15,3-2-2 16,2 1-11-16,0-2 5 16,0 2-4-16,-1-3-1 15,4 0 0-15,-6 1 0 16,1-3 1-16,-3-2-1 15,2 0 5-15,-4-2-4 16,-2 0 5-16,0-4-5 16,0 0-1-16,0-3 7 15,0-2-2-15,0 0-6 16,0-1 0-16,0 2 0 16,0-2 1-16,0 2 9 0,-2-2 2 15,-4 0-4-15,3 1-1 16,2-2-6-16,-1 4 5 15,0-1-6-15,2-2 0 16,-3 4 1-16,3-2 5 16,0 4-5-16,-2 0 1 15,0 0-1-15,0 5 1 16,0-1 10-16,0 2-5 16,0 1-1-16,2 4 2 15,0-1-7-15,0 0 8 16,0 6-1-16,0 1-7 15,0 2 7-15,0 0-7 16,-3 1-1-16,-4-2 2 0,-4-2 7 16,0 2-9-1,0 1 1-15,2 2 7 0,0 0-2 16,2 4-5-16,3 1 8 16,-1-1-1-16,1 7-7 15,0-5 6-15,-1 1 1 16,1 5-8-16,-6-5 8 15,1 4-7-15,-1 5 0 16,-4-8 0-16,-1 4 5 16,-1-4-6-16,1 0 6 15,1-14-6-15,3-4 1 16,0-6-1-16,4-9 0 16,2-4 1-16,1-3 1 15,0-10-1-15,2-2-1 0,0-6 1 16,2-1-1-16,0-10 1 15,0 2-1-15,0-10-7 16,0 0-16-16,0 0-23 16,0 0-49-16,2-13-92 15,2-6-135-15,-4-25-208 16,0 8-138-16,-6-1-814 0</inkml:trace>
  <inkml:trace contextRef="#ctx0" brushRef="#br0" timeOffset="115105.54">23807 16333 1220 0,'0'0'372'0,"0"0"-63"16,0 0-37-16,0 0-31 15,0 0-33-15,0 0-16 16,0 0-18-16,65-27-20 16,-51 33-18-16,-1 16-3 15,5 9-8-15,-1 5-35 0,4 8-27 16,1 6-27-16,2 3-9 15,5 0 1-15,4 1-2 16,6-5-2-16,3-7-9 16,-5-4 6-16,-1-10-5 15,-11-10-2-15,-7-11-14 16,-7-1 9-16,-7-1-9 16,-2-5 27-16,3 0 29 15,4 0-1-15,8-18-2 16,20-19-53-16,23-25 0 15,28-40 0-15,-1-2 0 16,-10 6 0-16,-21 9-131 16,-44-5-148-16,-7 10-376 0,-5-2-426 15</inkml:trace>
  <inkml:trace contextRef="#ctx0" brushRef="#br0" timeOffset="117323.9">2886 12747 1326 0,'0'0'185'0,"0"0"13"15,0 0 9-15,0 0-25 16,0 0-71-16,0 0 7 15,-29-33 69-15,29 30-10 16,4 0-50-16,17 0-44 16,14 3-39-16,17 0-19 0,14 0 2 15,12 0-15-15,7 0-1 16,-5 0-11-16,-10 4 0 16,-6 8-99-16,-21 8-113 15,-30 17-115-15,-13-4-226 16,-14-5-216-16</inkml:trace>
  <inkml:trace contextRef="#ctx0" brushRef="#br0" timeOffset="117466.38">2770 13006 1899 0,'0'0'396'15,"0"0"-153"-15,0 0 18 0,0 0-119 16,0 0-118-1,0 0-23-15,145-20 0 0,-74 20-1 16,10 10-63-16,41 10-117 16,-20-2-137-16,-12-6-312 0</inkml:trace>
  <inkml:trace contextRef="#ctx0" brushRef="#br0" timeOffset="119104.99">4414 12759 1437 0,'0'0'362'16,"0"0"-182"-16,0 0 17 15,0 0-43-15,0 0-65 16,0 0-36-16,-131-7-20 16,99 38-18-16,-3 11-8 15,2 6 10-15,-1 9-6 16,5-1-5-16,9-1-5 16,9 0-1-16,9-7-1 15,2-8 0-15,0-6-1 16,19-8 1-16,4-8 0 15,6-8-12-15,6-10 7 16,8 0 6-16,6-18 15 16,5-15-2-16,-1-11 0 0,-9-5 2 15,-12-3 5-15,-16-2 5 16,-16 0 48-16,0 4 16 16,-22 4-24-16,-6 6-15 15,-5 10-18-15,2 6-8 16,4 5-12-16,2 7-12 15,6 2 0-15,1 6 0 16,2 4-1-16,-2 0-35 16,5 0-109-16,-1 28-112 15,6-2-68-15,3-4-365 0</inkml:trace>
  <inkml:trace contextRef="#ctx0" brushRef="#br0" timeOffset="119343.56">4873 13116 332 0,'0'0'1945'16,"0"0"-1608"-16,0 0-11 16,0 0 1-16,0 0-202 15,0 0-90-15,0 0-30 16,-29 0-5-16,29 0 0 15,0 0 8-15,0 0-8 16,0 0 0-16,0 0-114 0,0-2-121 16,0-4-269-16,0 0-463 15</inkml:trace>
  <inkml:trace contextRef="#ctx0" brushRef="#br0" timeOffset="119810.12">5778 12498 1478 0,'0'0'506'0,"0"0"-300"16,0 0 87-16,0 0-122 15,0 0-139-15,0 0-9 16,-31 130 95-16,17-50-10 0,-1 8-29 16,-8 3-7-16,-1 6-24 15,-5-3-24-15,0-4-14 16,3-4-8-16,3-9-1 16,3-11-1-16,5-12-1 15,3-10-61-15,5-12-60 16,5-12-73-16,9-20-94 15,15 0-242-15,10-22-223 0</inkml:trace>
  <inkml:trace contextRef="#ctx0" brushRef="#br0" timeOffset="120205.7">6194 12781 196 0,'0'0'1431'16,"0"0"-1083"-16,0 0-30 15,0 0-66-15,0 0-160 16,0 0-57-16,-140 110 14 16,116-48-6-16,3 1-21 15,11-3-14-15,10-6-8 16,0-10 1-16,6-10-1 16,19-12-8-16,8-13-14 15,11-9 15-15,6-11 7 16,6-19 15-16,-3-10-1 15,-2-6 0-15,-8-2-2 16,-10 0 4-16,-11-2 54 16,-13 0-7-16,-9 3 17 0,-4 6-12 15,-25 6-15 1,-8 8 8-16,-2 14-28 0,-5 9-18 16,-2 4-14-16,2 0-1 15,9 4-1-15,6 9-63 16,11 2-108-16,9 3-103 15,9 2-90-15,0-3-293 16,11-6-822-16</inkml:trace>
  <inkml:trace contextRef="#ctx0" brushRef="#br0" timeOffset="120598.82">6917 12609 1472 0,'0'0'536'0,"0"0"-384"16,0 0 103-16,0 0-114 16,0 0-107-16,0 0 54 15,-37 138 51-15,29-86-54 0,-3 2-10 16,-3 2-15-16,-1 1-16 16,-1-3-15-16,1-4-17 15,-1-8-6-15,3-4 0 16,4-10-5-16,-1-6 1 15,3-8 4-15,4-3-6 16,3-6-53-16,0-5-80 16,0 0-103-16,8-8-126 15,6-10-374-15</inkml:trace>
  <inkml:trace contextRef="#ctx0" brushRef="#br0" timeOffset="120875.43">7496 12551 1669 0,'0'0'502'16,"0"0"-340"-16,0 0 15 15,0 0-83-15,-22 124 83 16,1-52-38-16,-3 6-33 15,-3 6-54-15,-1-3-28 16,3-5-16-16,5-12-7 16,7-11 1-16,1-11-1 15,8-10-1-15,-1-5-74 0,3-4-106 16,2-8-179 0,-2-9-368-16</inkml:trace>
  <inkml:trace contextRef="#ctx0" brushRef="#br0" timeOffset="125220.57">7654 13162 1215 0,'0'0'302'0,"0"0"-5"16,0 0-29-16,0 0-51 15,0 0-22-15,0 0-45 16,-24-44-29-16,24 40-11 16,0 0 2-16,0 2-3 15,0 2-14-15,0 0-35 16,0 0-32-16,0 0-17 15,8 0-11-15,10 0 0 0,9 6 0 16,4 2 1 0,3 3-1-16,-3 0 0 0,-4 3 0 15,-8 0 0-15,-5 3-6 16,-5-2-3-16,-7 3 3 16,-2 3 4-16,0 2 1 15,-18 4 0-15,-8 1 1 16,-11 2 1-16,-2-3 7 15,-1 0-8-15,0-5 1 16,3-4 0-16,6-5 0 16,8-5 5-16,4 1-5 15,6-7 0-15,6 0 1 16,5 0 8-16,2-2 13 16,0 0 18-16,0 0 0 15,0 0 2-15,2 0-4 0,14 0-13 16,9 0-20-1,12 0-5-15,12 0 1 0,11 0-2 16,12-2-91-16,26-2-210 16,-15 0-378-16,-10-3-1224 0</inkml:trace>
  <inkml:trace contextRef="#ctx0" brushRef="#br0" timeOffset="142298.81">10493 2063 1699 0,'0'0'330'16,"0"0"13"-16,0 0-132 16,0 0 51-16,0 0-79 0,0 0-41 15,-54-54-54-15,54 54-38 16,-2 0-27-16,0 0-12 15,-1 6-11-15,-3 23 0 16,-10 28 0-16,-11 36 1 16,0 5 34-16,-2-4-11 15,3-10-14-15,2-17-2 16,-1 3 1-16,-4 5-3 16,6-6-6-16,2-11-21 15,5-8-69-15,2-10-126 16,13-13-84-16,1-15-284 15,0-12-360-15</inkml:trace>
  <inkml:trace contextRef="#ctx0" brushRef="#br0" timeOffset="142666.66">10840 2185 552 0,'0'0'1444'16,"0"0"-796"-16,0 0-489 15,0 0-53-15,0 0-68 16,0 0-10-16,120 44 45 16,-66 1-25-16,-3 7-15 15,-8 4-18-15,-10 0 0 16,-10-2 14-16,-11-2-8 16,-12-5-3-16,0-7 3 0,-12-7 16 15,-20-1 7 1,-11-5 11-16,-5-5 3 0,-8-4-10 15,5-4-18-15,9-2-7 16,8-5 5-16,13-1 16 16,13-3-17-16,4-1-8 15,4 0-19-15,0 2-7 16,4 0-5-16,21 4 0 16,10 2 10-16,14 0-14 15,21 0-101-15,61-4-117 16,-15-2-137-16,-5-4-439 0</inkml:trace>
  <inkml:trace contextRef="#ctx0" brushRef="#br0" timeOffset="142831.85">11750 2811 1942 0,'0'0'522'0,"0"0"-144"16,0 0-254-16,0 0-34 15,0 0-90-15,0 0-90 16,0 0-198-16,62-30-247 16,-31 20-345-16</inkml:trace>
  <inkml:trace contextRef="#ctx0" brushRef="#br0" timeOffset="145098.31">12506 2069 1363 0,'0'0'256'0,"0"0"54"16,0 0-46-16,0 0-104 16,0 0 10-16,0 0-33 15,0 0-61-15,-55-70-30 16,52 70-10-16,3 0-1 16,-2 0 21-16,2 0-8 0,0 0-6 15,0 0-4 1,0 0-9-16,0 0-8 0,0 0-12 15,0 0-7-15,0 0 4 16,0 0-6-16,0 0 2 16,0 0 4-16,0-3-5 15,0 2 11-15,0 0-11 16,0 1 5-16,0 0-5 16,0 0-1-16,0 0 0 15,0 0 0-15,0 0-15 16,0 1-9-16,0 15-20 15,0 8 27-15,0 10 17 16,-4 4 0-16,-3 8 6 0,-3-1-5 16,-2-1 12-16,-1-4-13 15,-1-6 6-15,3-8 0 16,0-5 2-16,4-8-2 16,3-7 3-16,2-2 0 15,2-4 1-15,0 0 7 16,0 0-5-16,0 0 12 15,8-2-24-15,13-2-17 16,5 4 7-16,10 0 1 16,2 0 0-16,2 10-2 15,-2 13-5-15,-9 4-1 16,-6 4 7-16,-8 5 9 16,-7-5 0-16,-8 1 1 15,0-1 2-15,-13-5 7 16,-22-2 6-16,-12-4 1 0,-14-4-16 15,-3-7-24-15,-1-9-46 16,10 0-100-16,17-44-128 16,13-6-258-16,19-10-359 0</inkml:trace>
  <inkml:trace contextRef="#ctx0" brushRef="#br0" timeOffset="145257.92">12467 1988 1098 0,'0'0'496'0,"0"0"-162"16,0 0-56-16,0 0-190 16,0 0-60-16,0 0-16 0,0 0-4 15,118 11-8-15,-70 3-14 16,29 0-116-16,-15-2-166 16,-14-2-389-16</inkml:trace>
  <inkml:trace contextRef="#ctx0" brushRef="#br0" timeOffset="145498.89">13213 2065 1741 0,'0'0'348'0,"0"0"26"16,0 0-162-1,0 0-175-15,-40 168 27 0,15-35 58 16,1-3-60-16,4-19-47 16,6-37-12-16,6-17-3 15,-1 1-129-15,2 25-176 16,0-13-331-16,5-20-948 0</inkml:trace>
  <inkml:trace contextRef="#ctx0" brushRef="#br0" timeOffset="146715.59">13503 2727 1558 0,'0'0'362'0,"0"0"138"15,0 0-316-15,0 0-68 16,0 0-41-16,0 0-59 16,0 0-2-16,46 17 29 15,-19-2-12-15,-6 1-11 16,-6 3-7-16,-9-4 5 15,-4 1 0-15,-2 0 3 0,0 0 11 16,-13 3 11 0,-7-6-3-16,-4 3-7 0,-5-4-6 15,2-2-7-15,1-2-8 16,3-2-5-16,6-2 2 16,5 0-8-16,8-4 0 15,4 0 8-15,0 0-9 16,0 0-10-16,6 3-16 15,21 2-32-15,13 5-1 16,13 5-50-16,47 2-83 16,-10 0-142-16,-8-10-369 0</inkml:trace>
  <inkml:trace contextRef="#ctx0" brushRef="#br0" timeOffset="147097.95">14125 2699 1657 0,'0'0'362'0,"0"0"203"16,0 0-374-16,0 0-91 0,0 0-18 15,166 0-21-15,-12 0 39 16,31 0-17-16,6-4-38 16,-6 0-8-16,-22 4-22 15,-30 0-13-15,-34 0 10 16,-37 0-11-16,-21 0-1 15,-3 0-57-15,-9 0-52 16,-6 0-56-16,-23-6-69 16,0-8-104-16,-13-3-504 0</inkml:trace>
  <inkml:trace contextRef="#ctx0" brushRef="#br0" timeOffset="147417.95">14944 2470 1809 0,'0'0'359'0,"0"0"195"0,0 0-439 15,0 0-70-15,0 0 100 16,167 44 11-16,-91-20-36 16,2 2-44-16,-7 5-27 15,-4-2 13-15,-11 5-31 16,-9 2-16-16,-9-3-6 15,-9-1-7-15,-10-2 7 16,-5-2-3-16,-10-1-5 0,-4-4 5 16,0-1 2-16,-20 2 7 15,-13 2 7-15,-18 5-5 16,-11-2-17-16,-15 1-57 16,-2 1-104-16,-29-3-173 15,19-6-277-15,14-12-463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6T17:03:48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5481 11922 133 0,'0'0'1507'15,"0"0"-1108"-15,0 0-184 16,0 0-116-16,0 0-63 15,0 0 93-15,52 111 17 16,-14-48-40-16,-1 0-21 16,-5-2-41-16,-6-5-23 15,-5-8-12-15,-6-10-3 16,-3-9-6-16,-6-8-51 16,-2-12-78-16,-4-9-91 15,0-5 16-15,-8-51-127 0,-17 4-215 16,-2-4-73-16</inkml:trace>
  <inkml:trace contextRef="#ctx0" brushRef="#br0" timeOffset="262.73">5542 12043 415 0,'0'0'534'0,"0"0"-206"15,0 0-43-15,0 0 9 16,0 0-103-16,0 0-96 16,0 0 26-16,87-18 64 15,-32 16-37-15,8 2-65 16,-7 0-41-16,-8 0-20 15,-10 0-11-15,-11 0-10 16,-7 5 0-16,-9-2 0 16,-8-1 0-16,0 2 0 15,-3-2 5-15,0 6 7 16,0 4-4-16,-6 7 1 0,-13 6 4 16,-8 8-4-16,-9 3 1 15,-5 0-11-15,-3 0-36 16,-18 3-147-16,10-12-156 15,8-11-342-15</inkml:trace>
  <inkml:trace contextRef="#ctx0" brushRef="#br0" timeOffset="879.14">5371 11408 1468 0,'0'0'504'15,"0"0"-304"-15,0 0-45 16,0 0-42-16,0 0-84 16,0 0 31-16,0 0 38 15,-95 125-16-15,69-86-33 16,-1-3-12-16,5-4-19 15,4-8-12-15,7-5-5 16,6-12 0-16,5-7-1 16,0 0 0-16,0-16-1 15,3-19-5-15,17-11-16 16,11-10 10-16,5-1 0 16,-1 7 11-16,-4 12 0 0,-8 15 0 15,-8 16 0-15,-3 7-17 16,-4 3 5-16,1 24 7 15,-5 7 6-15,-4 4 18 16,0-1-2-16,0-1-8 16,0-9-2-16,0-8-6 15,0-9 1-15,0-9 1 16,0-1 20-16,3-7 45 16,15-22 8-16,6-7-53 15,10-4-16-15,-1 0 0 16,-2 7 2-16,-6 11 8 15,-7 13 0-15,-3 9-16 16,-2 1-17-16,-1 26 11 0,-1 7 6 16,-5 6 6-16,1 2 0 15,-5-4-5-15,-2-2 5 16,3-8-6-16,-3-6-39 16,0-8-88-16,2-7-101 15,7-7-137-15,0-11-207 16,2-8-782-16</inkml:trace>
  <inkml:trace contextRef="#ctx0" brushRef="#br0" timeOffset="1179.23">5943 11323 1209 0,'0'0'405'0,"0"0"-96"16,0 0-145-16,0 0-30 15,-116 34-54-15,89-5-31 16,7-3-10-16,9-2 4 15,7-1-17-15,4-2-2 16,0 0 10-16,13 0 20 16,4 0 5-16,5-2-11 15,2 2-5-15,-5-4-14 16,-3-1-16-16,-5 1 1 16,-9-4 2-16,-2-3 5 15,0 2 21-15,-13-4 16 16,-18-1-4-16,-9-1-26 15,-9-2-28-15,-3-3-3 16,6 1-103-16,8 0-97 16,18-2-133-16,11-5-317 15,9-14-778-15</inkml:trace>
  <inkml:trace contextRef="#ctx0" brushRef="#br0" timeOffset="1357.88">6113 11368 1098 0,'0'0'706'0,"0"0"-471"16,0 0-132-16,0 0-23 16,0 0 72-16,-29 144-73 15,8-84-48-15,1 1-17 16,0-1-14-16,0-9-9 16,7-4-106-16,-1-13-101 15,5-10-172-15,3-16-301 0</inkml:trace>
  <inkml:trace contextRef="#ctx0" brushRef="#br0" timeOffset="1779.82">6167 11408 690 0,'0'0'771'16,"0"0"-497"-16,0 0-115 16,0 0-1-16,0 0-53 15,0 0-43-15,0 0-30 16,112 54-6-16,-105-23 15 15,-3-4 20-15,-4-1-3 16,0-6-2-16,-2-8 17 0,-11-3 31 16,-8-6 29-16,-3-3-23 15,2 0-41-15,2 0-33 16,5 0-15-16,5-3-19 16,6 0 6-16,4 2-8 15,0 1-12-15,4 0-43 16,19 0 11-16,6 6 26 15,2 6 17-15,0 7-7 16,-4 4-1-16,-10-2-3 16,-9 4-4-16,-8 0 9 15,0 1 7-15,-23-1 10 16,-17-1 23-16,-11-1 18 16,-10-2 3-16,-7-5-13 0,-2-4-15 15,3-4-10 1,11-5-5-16,14-3-11 0,20 0-60 15,22 0-104-15,9 0-214 16,23 0-449-16</inkml:trace>
  <inkml:trace contextRef="#ctx0" brushRef="#br0" timeOffset="2283.3">7310 12097 1190 0,'0'0'643'15,"0"0"-471"-15,0 0-98 16,0 0 192-16,35 119-37 16,-18-77-103-16,3 0-70 15,-5-3-37-15,1-6-9 16,-3-5-10-16,-3-7-50 15,-4-11-120-15,-3-10-153 16,-3-19-220-16,0-10-311 0</inkml:trace>
  <inkml:trace contextRef="#ctx0" brushRef="#br0" timeOffset="2545.73">7433 12058 120 0,'0'0'1206'0,"0"0"-851"0,0 0-164 16,0 0-53-16,0 0 47 15,128-5-2-15,-78 20-57 16,2-1-36-16,-8 0-23 16,-5 2-32-16,-12-2-9 15,-12-3-13-15,-7 2-5 16,-8-1 7-16,0-1 35 16,-4 7 28-16,-23 3 15 15,-11 7-29-15,-8 2-31 16,-3 2-24-16,-3 0-9 15,6-2-6-15,5-4-120 0,1-4-117 16,9-10-269 0,9-8-379-16</inkml:trace>
  <inkml:trace contextRef="#ctx0" brushRef="#br0" timeOffset="2884.51">7424 11459 1662 0,'0'0'507'16,"0"0"-351"-16,0 0-62 0,0 0-17 16,0 0 73-16,-15 109-38 15,8-65-21-15,-2-2-18 16,-2-2-11-16,0-3-32 15,2-10-15-15,2-7-9 16,1-7-5-16,4-7 8 16,2-5-6-16,0-1 12 15,0 0 15-15,0 0 12 16,0 0-12-16,15 0-18 16,12 0-6-16,8-5-6 15,10 1-59-15,4 2-135 16,17-2-131-16,-12 2-375 0,-11-4-881 15</inkml:trace>
  <inkml:trace contextRef="#ctx0" brushRef="#br0" timeOffset="3329.24">7910 11470 694 0,'0'0'859'0,"0"0"-514"16,0 0-84-16,0 0-2 0,0 0-115 15,0 0-74-15,0 0-37 16,-122-51-23-16,109 66 1 15,3 1 5-15,6 2 2 16,4 3-9-16,0 0-8 16,8 3 11-16,19 0 4 15,4 2-5-15,3 2 2 16,2 0-12-16,-8 0 8 16,-5-2-8-16,-11 1 0 15,-10-4 5-15,-2 0 5 16,-16-6 16-16,-18 0 47 15,-14-7-11-15,-4-5-39 16,-6-5-12-16,2 0-12 0,5 0-72 16,13-9-122-1,19-14-161-15,11 4-308 0,8-6-843 0</inkml:trace>
  <inkml:trace contextRef="#ctx0" brushRef="#br0" timeOffset="3519.9">8124 11400 1415 0,'0'0'547'0,"0"0"-332"15,0 0-113-15,0 0 25 16,0 0-8-16,-51 151-34 0,33-86-35 16,2 0-33-16,5-3-10 15,3-4-7-15,0-10-42 16,4-8-95-16,0-13-115 15,2-10-269-15,-2-13-288 0</inkml:trace>
  <inkml:trace contextRef="#ctx0" brushRef="#br0" timeOffset="4029.62">8141 11408 1270 0,'0'0'559'15,"0"0"-324"-15,0 0-56 0,0 0-22 16,0 0-54 0,0 0-31-16,126 20-26 0,-106 3-6 15,-7 2-13-15,-8 2-6 16,-5 0 6-16,0-3 9 16,-10-4 5-16,-11-1 9 15,-8-8 2-15,-5-3 9 16,1-4-1-16,0-4-26 15,1 0-17-15,10 0-8 16,6 0-2-16,9-2 4 16,5 0-1-16,2 0-1 15,0 2-9-15,9 0-24 16,22 2 3-16,12 12 13 16,7 4 8-16,8 5 0 15,1 0 0-15,-10 4-1 0,-11-1 0 16,-12-2-6-16,-13 0-2 15,-13-3 1-15,0 0 8 16,-15-3 5-16,-20-3 7 16,-10-3 2-16,-7-3 29 15,-1-7 16-15,2-2 17 16,5 0-6-16,7 0-11 16,12-8-23-16,8-1-18 15,7 6-12-15,8-1-6 16,4 3-8-16,0 1-120 15,18 0-187-15,6 0-228 16,0 0-186-16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8001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customXml" Target="../ink/ink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001491" y="2514600"/>
            <a:ext cx="3124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Number Systems and Conversion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029200" y="1510145"/>
            <a:ext cx="3261918" cy="92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en-US" sz="2400" b="1" cap="all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1</a:t>
            </a:r>
          </a:p>
        </p:txBody>
      </p:sp>
      <p:pic>
        <p:nvPicPr>
          <p:cNvPr id="12" name="Picture 11" descr="C:\Documents and Settings\debarati\My Documents\Cengage logo (new)\Cengage (R)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6226175"/>
            <a:ext cx="1143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209D5-1CC3-4BFA-A53B-ACE8783E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4255946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Systems and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35" y="2057400"/>
            <a:ext cx="7848600" cy="364367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Bases greater than 10:</a:t>
            </a:r>
          </a:p>
          <a:p>
            <a:pPr algn="l"/>
            <a:r>
              <a:rPr lang="en-US" dirty="0"/>
              <a:t>For bases greater than 10, more than 10 symbols are needed to represent the digits.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5262" y="4038600"/>
            <a:ext cx="851393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358140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In this case, letters are usually used to represent digits greater than 9. For&#10;example, in hexadecimal (base 16), A represents 10_10, B represents 11_10, C represents 12_10, D represents 13_10, E represents 14_10, and F represents 15_10. Thus,&#10;A2F_16 = 10 × 16^2 + 2 × 16^1 + 15 × 16^0 = 2560 + 32 + 15 = 2607_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86851"/>
            <a:ext cx="8580288" cy="169906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0640" y="3605454"/>
            <a:ext cx="665338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5CDAF0-2DF6-803B-79D0-FDFE713F6046}"/>
                  </a:ext>
                </a:extLst>
              </p14:cNvPr>
              <p14:cNvContentPartPr/>
              <p14:nvPr/>
            </p14:nvContentPartPr>
            <p14:xfrm>
              <a:off x="1404720" y="4797000"/>
              <a:ext cx="1189080" cy="46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5CDAF0-2DF6-803B-79D0-FDFE713F6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5360" y="4787640"/>
                <a:ext cx="1207800" cy="4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63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EE9EC15-1324-46DD-91ED-DD3A8AE67821}"/>
              </a:ext>
            </a:extLst>
          </p:cNvPr>
          <p:cNvSpPr/>
          <p:nvPr/>
        </p:nvSpPr>
        <p:spPr>
          <a:xfrm>
            <a:off x="1298575" y="1450975"/>
            <a:ext cx="6357366" cy="2123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938BFAA-103F-4C2A-8D63-6EF94FB3860B}"/>
              </a:ext>
            </a:extLst>
          </p:cNvPr>
          <p:cNvSpPr/>
          <p:nvPr/>
        </p:nvSpPr>
        <p:spPr>
          <a:xfrm>
            <a:off x="1298575" y="1450975"/>
            <a:ext cx="6357366" cy="2123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EEEEC940-3997-43F9-A21B-7388264A0C71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1447800"/>
          <a:ext cx="6356349" cy="2123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9525">
                      <a:solidFill>
                        <a:srgbClr val="C8DAC0"/>
                      </a:solidFill>
                      <a:prstDash val="solid"/>
                    </a:lnL>
                    <a:lnT w="9525">
                      <a:solidFill>
                        <a:srgbClr val="C8DAC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Radix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T w="9525">
                      <a:solidFill>
                        <a:srgbClr val="C8DAC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Digits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R w="6350">
                      <a:solidFill>
                        <a:srgbClr val="C8DAC0"/>
                      </a:solidFill>
                      <a:prstDash val="solid"/>
                    </a:lnR>
                    <a:lnT w="9525">
                      <a:solidFill>
                        <a:srgbClr val="C8DAC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1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Binary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9525">
                      <a:solidFill>
                        <a:srgbClr val="C8DAC0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0,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8100" marB="0">
                    <a:lnR w="6350">
                      <a:solidFill>
                        <a:srgbClr val="C8DAC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Octal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0, 1, 2, 3, 4, 5, 6,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38735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Decimal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0, 1, 2, 3, 4, 5, 6, 7, 8,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9</a:t>
                      </a:r>
                    </a:p>
                  </a:txBody>
                  <a:tcPr marL="0" marR="0" marT="38735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25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Hexadecimal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213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0, 1, 2, 3, 4, 5, 6, 7, 8, 9,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A, B,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C,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DAC0"/>
                      </a:solidFill>
                      <a:prstDash val="solid"/>
                    </a:lnL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D, E,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</a:p>
                  </a:txBody>
                  <a:tcPr marL="0" marR="0" marT="0" marB="0">
                    <a:lnR w="6350">
                      <a:solidFill>
                        <a:srgbClr val="C8DAC0"/>
                      </a:solidFill>
                      <a:prstDash val="solid"/>
                    </a:lnR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3">
            <a:extLst>
              <a:ext uri="{FF2B5EF4-FFF2-40B4-BE49-F238E27FC236}">
                <a16:creationId xmlns:a16="http://schemas.microsoft.com/office/drawing/2014/main" id="{8FF2D130-5E5E-439F-BFEB-6F4C90DD71B9}"/>
              </a:ext>
            </a:extLst>
          </p:cNvPr>
          <p:cNvSpPr txBox="1"/>
          <p:nvPr/>
        </p:nvSpPr>
        <p:spPr>
          <a:xfrm>
            <a:off x="495300" y="3733800"/>
            <a:ext cx="8153400" cy="191712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17780" indent="-635">
              <a:lnSpc>
                <a:spcPts val="3020"/>
              </a:lnSpc>
              <a:spcBef>
                <a:spcPts val="484"/>
              </a:spcBef>
            </a:pP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</a:rPr>
              <a:t>The six letters A, B, C, D, E, and F in  hexadecimal represent the digits for values  10, 11, 12, 13, 14, 15 respectively</a:t>
            </a:r>
          </a:p>
          <a:p>
            <a:pPr marL="12700" marR="5080" indent="-635">
              <a:lnSpc>
                <a:spcPts val="3020"/>
              </a:lnSpc>
              <a:spcBef>
                <a:spcPts val="2815"/>
              </a:spcBef>
            </a:pP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</a:rPr>
              <a:t>Usually, the prefix 0x is added to indicate a  hexadecimal number – e.g. 0xA5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4FB909-867D-1BD0-7B21-D8F4B0C85AAC}"/>
                  </a:ext>
                </a:extLst>
              </p14:cNvPr>
              <p14:cNvContentPartPr/>
              <p14:nvPr/>
            </p14:nvContentPartPr>
            <p14:xfrm>
              <a:off x="3239640" y="1767240"/>
              <a:ext cx="5334480" cy="438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4FB909-867D-1BD0-7B21-D8F4B0C85A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0280" y="1757880"/>
                <a:ext cx="5353200" cy="44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55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F94781-9DC5-40FB-AEF4-13AD4DE6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BAA60-7E92-4AC4-A11C-01CD2FE4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8" name="Picture 4" descr="Possible permutations, how to work out the maths - Mathematics Stack  Exchange">
            <a:extLst>
              <a:ext uri="{FF2B5EF4-FFF2-40B4-BE49-F238E27FC236}">
                <a16:creationId xmlns:a16="http://schemas.microsoft.com/office/drawing/2014/main" id="{B12F21C4-4E22-4682-B7C9-6A3FEE86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43000"/>
            <a:ext cx="4311321" cy="47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369C60-3A45-33D1-FCA9-68BF56982136}"/>
                  </a:ext>
                </a:extLst>
              </p14:cNvPr>
              <p14:cNvContentPartPr/>
              <p14:nvPr/>
            </p14:nvContentPartPr>
            <p14:xfrm>
              <a:off x="2292480" y="1702800"/>
              <a:ext cx="2693160" cy="263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369C60-3A45-33D1-FCA9-68BF569821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120" y="1693440"/>
                <a:ext cx="2711880" cy="26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39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Systems and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85" y="1835763"/>
            <a:ext cx="7848600" cy="364367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Conversion from binary to hexadecimal and binary to octal:</a:t>
            </a:r>
          </a:p>
          <a:p>
            <a:pPr algn="l"/>
            <a:r>
              <a:rPr lang="en-US" b="1" dirty="0"/>
              <a:t> </a:t>
            </a:r>
          </a:p>
          <a:p>
            <a:pPr algn="l"/>
            <a:endParaRPr lang="en-US" b="1" dirty="0"/>
          </a:p>
          <a:p>
            <a:pPr algn="l"/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1135" y="2525062"/>
            <a:ext cx="78617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Conversion from binary to hexadecimal (and conversely) can be done by inspection because each hexadecimal digit corresponds to exactly four binary digits (bits).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A similar conversion can be done from binary to octal, base 8 (and conversely), except each octal digit corresponds to three binary digits, instead of four.</a:t>
            </a:r>
          </a:p>
          <a:p>
            <a:endParaRPr lang="en-US" altLang="en-US" sz="2000" dirty="0"/>
          </a:p>
          <a:p>
            <a:r>
              <a:rPr lang="en-US" altLang="en-US" sz="2000" dirty="0"/>
              <a:t>100101101011010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= 100    101    101    011    010 = 45532</a:t>
            </a:r>
            <a:r>
              <a:rPr lang="en-US" altLang="en-US" sz="2000" baseline="-25000" dirty="0"/>
              <a:t>8</a:t>
            </a:r>
          </a:p>
          <a:p>
            <a:endParaRPr lang="en-US" altLang="en-US" sz="2000" dirty="0"/>
          </a:p>
        </p:txBody>
      </p:sp>
      <p:pic>
        <p:nvPicPr>
          <p:cNvPr id="12" name="Picture 5" descr="An example shows the conversion of a binary number to its hexadecimal equivalent. 1 0 0 1 1 0 1.0 1 0 1 1 1 base 2. The bits are grouped into digits of 4. Group 1. 0 1 0 0 = 4. Group 2. 1 1 0 1 = D. Decimal Point. Group 3. 0 1 0 1 = 5. Group 4. 1 1 0 0 = C. Therefore, the hexadecimal equivalent is 4 D.5 C base 16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6705600" cy="6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C663C7-C57D-83FA-0D68-0EE6F6BC7225}"/>
                  </a:ext>
                </a:extLst>
              </p14:cNvPr>
              <p14:cNvContentPartPr/>
              <p14:nvPr/>
            </p14:nvContentPartPr>
            <p14:xfrm>
              <a:off x="809640" y="2250000"/>
              <a:ext cx="7689960" cy="398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C663C7-C57D-83FA-0D68-0EE6F6BC72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280" y="2240640"/>
                <a:ext cx="7708680" cy="40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22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Octal to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5298F-4F4A-4C77-B5D2-E99AA4009974}"/>
              </a:ext>
            </a:extLst>
          </p:cNvPr>
          <p:cNvSpPr txBox="1"/>
          <p:nvPr/>
        </p:nvSpPr>
        <p:spPr>
          <a:xfrm>
            <a:off x="914400" y="2286000"/>
            <a:ext cx="7162800" cy="43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marR="17780">
              <a:lnSpc>
                <a:spcPts val="3020"/>
              </a:lnSpc>
              <a:spcBef>
                <a:spcPts val="484"/>
              </a:spcBef>
            </a:pP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26153.7406</a:t>
            </a:r>
            <a:r>
              <a:rPr lang="en-US" sz="1800" spc="-15" baseline="-2102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A12FD-7C6D-454F-8125-DF1B96DBB06E}"/>
              </a:ext>
            </a:extLst>
          </p:cNvPr>
          <p:cNvSpPr txBox="1"/>
          <p:nvPr/>
        </p:nvSpPr>
        <p:spPr>
          <a:xfrm>
            <a:off x="914400" y="3209100"/>
            <a:ext cx="7162800" cy="43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marR="17780">
              <a:lnSpc>
                <a:spcPts val="3020"/>
              </a:lnSpc>
              <a:spcBef>
                <a:spcPts val="484"/>
              </a:spcBef>
            </a:pP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What is the process?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520EA1-5FD5-1351-0CD7-DEAFE611F096}"/>
                  </a:ext>
                </a:extLst>
              </p14:cNvPr>
              <p14:cNvContentPartPr/>
              <p14:nvPr/>
            </p14:nvContentPartPr>
            <p14:xfrm>
              <a:off x="573840" y="1773720"/>
              <a:ext cx="8326800" cy="424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520EA1-5FD5-1351-0CD7-DEAFE611F0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480" y="1764360"/>
                <a:ext cx="8345520" cy="42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09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3DB58-F2E6-4501-99C6-729A20790D1A}"/>
              </a:ext>
            </a:extLst>
          </p:cNvPr>
          <p:cNvSpPr txBox="1"/>
          <p:nvPr/>
        </p:nvSpPr>
        <p:spPr>
          <a:xfrm>
            <a:off x="304800" y="4076701"/>
            <a:ext cx="78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Why do we </a:t>
            </a:r>
            <a:r>
              <a:rPr lang="en-US" altLang="zh-CN" b="1" dirty="0"/>
              <a:t>prefer hexadecimal to decimal in computer system?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5D6DE-AA46-4C30-BBF9-94AE8B7E9319}"/>
              </a:ext>
            </a:extLst>
          </p:cNvPr>
          <p:cNvSpPr txBox="1"/>
          <p:nvPr/>
        </p:nvSpPr>
        <p:spPr>
          <a:xfrm>
            <a:off x="457198" y="2227302"/>
            <a:ext cx="4876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Why don’t we use decimal in computer?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F04709-9301-E86B-1BD9-1E9FE453D97A}"/>
                  </a:ext>
                </a:extLst>
              </p14:cNvPr>
              <p14:cNvContentPartPr/>
              <p14:nvPr/>
            </p14:nvContentPartPr>
            <p14:xfrm>
              <a:off x="1686240" y="2297160"/>
              <a:ext cx="6666480" cy="168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F04709-9301-E86B-1BD9-1E9FE453D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880" y="2287800"/>
                <a:ext cx="6685200" cy="17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DF8B18-769A-241F-3379-435E1F093D12}"/>
                  </a:ext>
                </a:extLst>
              </p14:cNvPr>
              <p14:cNvContentPartPr/>
              <p14:nvPr/>
            </p14:nvContentPartPr>
            <p14:xfrm>
              <a:off x="1095840" y="4617000"/>
              <a:ext cx="6530400" cy="182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DF8B18-769A-241F-3379-435E1F093D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480" y="4607640"/>
                <a:ext cx="6549120" cy="18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79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Binary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C7C0E04-5007-4A3D-AD01-AD264D25856F}"/>
              </a:ext>
            </a:extLst>
          </p:cNvPr>
          <p:cNvSpPr txBox="1"/>
          <p:nvPr/>
        </p:nvSpPr>
        <p:spPr>
          <a:xfrm>
            <a:off x="685800" y="2133600"/>
            <a:ext cx="7391400" cy="250870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Flexibility of</a:t>
            </a:r>
            <a:r>
              <a:rPr spc="-4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representation</a:t>
            </a:r>
          </a:p>
          <a:p>
            <a:pPr marL="469900" marR="5080">
              <a:lnSpc>
                <a:spcPts val="2590"/>
              </a:lnSpc>
              <a:spcBef>
                <a:spcPts val="1155"/>
              </a:spcBef>
            </a:pP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can </a:t>
            </a: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assign any  binary combination (called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</a:t>
            </a: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code word) to any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data </a:t>
            </a:r>
            <a:r>
              <a:rPr lang="en-US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as</a:t>
            </a:r>
            <a:r>
              <a:rPr lang="zh-CN" altLang="en-US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altLang="zh-CN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long as</a:t>
            </a: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data is </a:t>
            </a: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uniquely</a:t>
            </a:r>
            <a:r>
              <a:rPr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encoded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Information</a:t>
            </a:r>
            <a:r>
              <a:rPr spc="-8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pc="-7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Types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469900" marR="4748530">
              <a:lnSpc>
                <a:spcPct val="107300"/>
              </a:lnSpc>
              <a:spcBef>
                <a:spcPts val="615"/>
              </a:spcBef>
            </a:pP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Numeric  </a:t>
            </a:r>
            <a:endParaRPr lang="en-US" spc="-5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469900" marR="4748530">
              <a:lnSpc>
                <a:spcPct val="107300"/>
              </a:lnSpc>
              <a:spcBef>
                <a:spcPts val="615"/>
              </a:spcBef>
            </a:pP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Non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-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numeric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E6B1C1-ACAC-4CCA-1E00-7AED859BD5D3}"/>
                  </a:ext>
                </a:extLst>
              </p14:cNvPr>
              <p14:cNvContentPartPr/>
              <p14:nvPr/>
            </p14:nvContentPartPr>
            <p14:xfrm>
              <a:off x="600120" y="929520"/>
              <a:ext cx="8084520" cy="570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E6B1C1-ACAC-4CCA-1E00-7AED859BD5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760" y="920160"/>
                <a:ext cx="8103240" cy="57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38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/>
              <a:t>Non-numeric binary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E0EFA-CF6B-4F27-83B4-99D1D151F00A}"/>
              </a:ext>
            </a:extLst>
          </p:cNvPr>
          <p:cNvSpPr txBox="1"/>
          <p:nvPr/>
        </p:nvSpPr>
        <p:spPr>
          <a:xfrm>
            <a:off x="838200" y="2057400"/>
            <a:ext cx="4572000" cy="1203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marR="43180">
              <a:lnSpc>
                <a:spcPts val="3020"/>
              </a:lnSpc>
              <a:spcBef>
                <a:spcPts val="484"/>
              </a:spcBef>
            </a:pP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bits,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binary code is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mapping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a  set of represented 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elements to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subset of 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1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spc="15" baseline="25525" dirty="0">
                <a:latin typeface="Arial" panose="020B0604020202020204" pitchFamily="34" charset="0"/>
                <a:cs typeface="Arial" panose="020B0604020202020204" pitchFamily="34" charset="0"/>
              </a:rPr>
              <a:t>n  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BCBB62-4F77-0FC7-26A1-A233D73E4A57}"/>
                  </a:ext>
                </a:extLst>
              </p14:cNvPr>
              <p14:cNvContentPartPr/>
              <p14:nvPr/>
            </p14:nvContentPartPr>
            <p14:xfrm>
              <a:off x="1458360" y="3407400"/>
              <a:ext cx="3442320" cy="162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BCBB62-4F77-0FC7-26A1-A233D73E4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000" y="3398040"/>
                <a:ext cx="3461040" cy="16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64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0"/>
            <a:ext cx="7696200" cy="1143000"/>
          </a:xfrm>
        </p:spPr>
        <p:txBody>
          <a:bodyPr>
            <a:noAutofit/>
          </a:bodyPr>
          <a:lstStyle/>
          <a:p>
            <a:r>
              <a:rPr lang="en-US" sz="2400" spc="-5" dirty="0"/>
              <a:t>How many bits are </a:t>
            </a:r>
            <a:r>
              <a:rPr lang="en-US" sz="2400" dirty="0"/>
              <a:t>required </a:t>
            </a:r>
            <a:r>
              <a:rPr lang="en-US" sz="2400" spc="-5" dirty="0"/>
              <a:t>to  </a:t>
            </a:r>
            <a:r>
              <a:rPr lang="en-US" sz="2400" dirty="0"/>
              <a:t>represent </a:t>
            </a:r>
            <a:r>
              <a:rPr lang="en-US" sz="2400" spc="-5" dirty="0">
                <a:solidFill>
                  <a:srgbClr val="FF0000"/>
                </a:solidFill>
              </a:rPr>
              <a:t>decimal digits </a:t>
            </a:r>
            <a:r>
              <a:rPr lang="en-US" sz="2400" spc="-5" dirty="0"/>
              <a:t>with </a:t>
            </a:r>
            <a:r>
              <a:rPr lang="en-US" sz="2400" dirty="0"/>
              <a:t>a </a:t>
            </a:r>
            <a:r>
              <a:rPr lang="en-US" sz="2400" spc="-5" dirty="0"/>
              <a:t>binary</a:t>
            </a:r>
            <a:r>
              <a:rPr lang="en-US" sz="2400" spc="-105" dirty="0"/>
              <a:t> </a:t>
            </a:r>
            <a:r>
              <a:rPr lang="en-US" sz="2400" spc="-5" dirty="0"/>
              <a:t>code?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0645EF-FDDE-4C6A-83B3-CEF8B95A5D71}"/>
              </a:ext>
            </a:extLst>
          </p:cNvPr>
          <p:cNvSpPr txBox="1">
            <a:spLocks/>
          </p:cNvSpPr>
          <p:nvPr/>
        </p:nvSpPr>
        <p:spPr>
          <a:xfrm>
            <a:off x="457200" y="1298864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sz="2400" spc="-5" dirty="0"/>
              <a:t>Given </a:t>
            </a:r>
            <a:r>
              <a:rPr lang="en-US" sz="2400" b="1" spc="-5" dirty="0"/>
              <a:t>M</a:t>
            </a:r>
            <a:r>
              <a:rPr lang="en-US" sz="2400" spc="-5" dirty="0"/>
              <a:t> elements, </a:t>
            </a:r>
            <a:r>
              <a:rPr lang="en-US" sz="2400" b="1" spc="-5" dirty="0"/>
              <a:t>n</a:t>
            </a:r>
            <a:r>
              <a:rPr lang="en-US" sz="2400" spc="-5" dirty="0"/>
              <a:t> minimum number of bits are needed to generate the codewords for all the elements.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4E5521-D133-04FE-981E-0EF61D7D5D3F}"/>
                  </a:ext>
                </a:extLst>
              </p14:cNvPr>
              <p14:cNvContentPartPr/>
              <p14:nvPr/>
            </p14:nvContentPartPr>
            <p14:xfrm>
              <a:off x="501480" y="997560"/>
              <a:ext cx="5280840" cy="267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4E5521-D133-04FE-981E-0EF61D7D5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988200"/>
                <a:ext cx="5299560" cy="26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257353-8492-F364-FCCD-CDDDC5F28E53}"/>
                  </a:ext>
                </a:extLst>
              </p14:cNvPr>
              <p14:cNvContentPartPr/>
              <p14:nvPr/>
            </p14:nvContentPartPr>
            <p14:xfrm>
              <a:off x="3648240" y="1956240"/>
              <a:ext cx="4611600" cy="313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257353-8492-F364-FCCD-CDDDC5F28E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880" y="1946880"/>
                <a:ext cx="4630320" cy="31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58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Binary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35" y="2057400"/>
            <a:ext cx="7848600" cy="364367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en-US" dirty="0"/>
              <a:t>Although most large computers work internally with binary numbers, the input-output equipment generally uses decimal numbers.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en-US" dirty="0"/>
              <a:t>Because most logic circuits only accept two-valued signals, the decimal numbers must be coded in terms of binary signals.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en-US" dirty="0"/>
              <a:t>In the simplest form of binary code, each decimal digit is replaced by its binary equivalent. For example, 937.25 is represented by: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5" descr="The binary equivalent of 937.25 is represented as follows. 9 = 1 0 0 1. 3 = 0 0 1 1. 7 = 0 1 1 1. Decimal Point. 2 = 0 0 1 0. 5 = 0 1 0 1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953000"/>
            <a:ext cx="4807839" cy="127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ECEEDC-EA8A-FA39-97F7-08B0898EB84F}"/>
                  </a:ext>
                </a:extLst>
              </p14:cNvPr>
              <p14:cNvContentPartPr/>
              <p14:nvPr/>
            </p14:nvContentPartPr>
            <p14:xfrm>
              <a:off x="7237440" y="4700160"/>
              <a:ext cx="992520" cy="6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ECEEDC-EA8A-FA39-97F7-08B0898EB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8080" y="4690800"/>
                <a:ext cx="101124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Quick review for last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682" y="2057400"/>
            <a:ext cx="7848600" cy="326267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Digital system: physical quantities can only be discrete value.</a:t>
            </a:r>
          </a:p>
          <a:p>
            <a:pPr marL="457200" indent="-457200" algn="l">
              <a:buAutoNum type="arabicPeriod"/>
            </a:pPr>
            <a:r>
              <a:rPr lang="en-US" dirty="0"/>
              <a:t>Digital signal vs. Analog signal</a:t>
            </a:r>
          </a:p>
          <a:p>
            <a:pPr marL="457200" indent="-457200" algn="l">
              <a:buAutoNum type="arabicPeriod"/>
            </a:pPr>
            <a:r>
              <a:rPr lang="en-US" dirty="0"/>
              <a:t>Switching circuit: combinational circuit vs. sequential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/>
              <a:t>Gray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C4EB8A-C825-4E77-B47D-94BE05CF8639}"/>
              </a:ext>
            </a:extLst>
          </p:cNvPr>
          <p:cNvSpPr txBox="1"/>
          <p:nvPr/>
        </p:nvSpPr>
        <p:spPr>
          <a:xfrm>
            <a:off x="644400" y="1981200"/>
            <a:ext cx="7806055" cy="188064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5400" marR="17780">
              <a:lnSpc>
                <a:spcPts val="3020"/>
              </a:lnSpc>
              <a:spcBef>
                <a:spcPts val="484"/>
              </a:spcBef>
            </a:pP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Gray code is </a:t>
            </a:r>
            <a:r>
              <a:rPr sz="24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binary code where two</a:t>
            </a:r>
            <a:r>
              <a:rPr sz="2400" spc="-13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4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successive  values 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differ in </a:t>
            </a:r>
            <a:r>
              <a:rPr sz="24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only one 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bit</a:t>
            </a:r>
            <a:r>
              <a:rPr sz="2400" spc="-1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change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25400" marR="18415">
              <a:lnSpc>
                <a:spcPts val="3020"/>
              </a:lnSpc>
              <a:spcBef>
                <a:spcPts val="1610"/>
              </a:spcBef>
            </a:pPr>
            <a:r>
              <a:rPr sz="2400" spc="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3</a:t>
            </a:r>
            <a:r>
              <a:rPr sz="2400" spc="15" baseline="-21021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10 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to</a:t>
            </a:r>
            <a:r>
              <a:rPr sz="2400" spc="-4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4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4</a:t>
            </a:r>
            <a:r>
              <a:rPr sz="2400" spc="7" baseline="-21021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10</a:t>
            </a:r>
            <a:r>
              <a:rPr sz="24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: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939165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011</a:t>
            </a:r>
            <a:r>
              <a:rPr sz="2400" spc="-5" dirty="0">
                <a:solidFill>
                  <a:srgbClr val="8497B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1</a:t>
            </a:r>
            <a:r>
              <a:rPr sz="2400" spc="-7" baseline="-21021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GC </a:t>
            </a:r>
            <a:r>
              <a:rPr sz="2400" dirty="0"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→</a:t>
            </a:r>
            <a:r>
              <a:rPr sz="2400" spc="-235" dirty="0"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 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011</a:t>
            </a:r>
            <a:r>
              <a:rPr sz="2400" spc="-5" dirty="0">
                <a:solidFill>
                  <a:srgbClr val="8497B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0</a:t>
            </a:r>
            <a:r>
              <a:rPr sz="2400" spc="-7" baseline="-21021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GC</a:t>
            </a:r>
            <a:endParaRPr sz="2400" baseline="-21021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FF5A78-52EE-B5FF-F388-6AD51A0D3B3C}"/>
                  </a:ext>
                </a:extLst>
              </p14:cNvPr>
              <p14:cNvContentPartPr/>
              <p14:nvPr/>
            </p14:nvContentPartPr>
            <p14:xfrm>
              <a:off x="53280" y="2745360"/>
              <a:ext cx="8904240" cy="411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FF5A78-52EE-B5FF-F388-6AD51A0D3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736000"/>
                <a:ext cx="8922960" cy="41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90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693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Decimal codes – BCD and gray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77D6E-A07C-46B0-87C0-F5184D8FD4E8}"/>
              </a:ext>
            </a:extLst>
          </p:cNvPr>
          <p:cNvSpPr txBox="1"/>
          <p:nvPr/>
        </p:nvSpPr>
        <p:spPr>
          <a:xfrm>
            <a:off x="791846" y="1078430"/>
            <a:ext cx="7010400" cy="81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lang="en-US" sz="2000" spc="-13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Two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useful ways to code decimal digits into  binary are </a:t>
            </a:r>
            <a:r>
              <a:rPr lang="en-US" sz="20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Binary Coded Decimal (BCD)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 </a:t>
            </a:r>
            <a:r>
              <a:rPr lang="en-US" sz="20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Gray  Code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4FC50D-A9F2-427A-8B01-6C03D5BD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29275"/>
              </p:ext>
            </p:extLst>
          </p:nvPr>
        </p:nvGraphicFramePr>
        <p:xfrm>
          <a:off x="304800" y="2133601"/>
          <a:ext cx="4114800" cy="3733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2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73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Decimal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L w="9525">
                      <a:solidFill>
                        <a:srgbClr val="C8DAC0"/>
                      </a:solidFill>
                      <a:prstDash val="solid"/>
                    </a:lnL>
                    <a:lnT w="6350">
                      <a:solidFill>
                        <a:srgbClr val="C8DAC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T w="6350">
                      <a:solidFill>
                        <a:srgbClr val="C8DAC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Gray</a:t>
                      </a:r>
                      <a:r>
                        <a:rPr sz="16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Code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R w="6350">
                      <a:solidFill>
                        <a:srgbClr val="C8DAC0"/>
                      </a:solidFill>
                      <a:prstDash val="solid"/>
                    </a:lnR>
                    <a:lnT w="6350">
                      <a:solidFill>
                        <a:srgbClr val="C8DAC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8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C8DAC0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R w="6350">
                      <a:solidFill>
                        <a:srgbClr val="C8DAC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7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80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0010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0011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0111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0110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27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827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0011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80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0111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9667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  <a:endParaRPr lang="en-US"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1000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1001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A0CB11-7220-46D1-B69B-B242331A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70889"/>
              </p:ext>
            </p:extLst>
          </p:nvPr>
        </p:nvGraphicFramePr>
        <p:xfrm>
          <a:off x="304800" y="5486400"/>
          <a:ext cx="4114800" cy="689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2016">
                  <a:extLst>
                    <a:ext uri="{9D8B030D-6E8A-4147-A177-3AD203B41FA5}">
                      <a16:colId xmlns:a16="http://schemas.microsoft.com/office/drawing/2014/main" val="3161640220"/>
                    </a:ext>
                  </a:extLst>
                </a:gridCol>
                <a:gridCol w="1213495">
                  <a:extLst>
                    <a:ext uri="{9D8B030D-6E8A-4147-A177-3AD203B41FA5}">
                      <a16:colId xmlns:a16="http://schemas.microsoft.com/office/drawing/2014/main" val="733210185"/>
                    </a:ext>
                  </a:extLst>
                </a:gridCol>
                <a:gridCol w="1519289">
                  <a:extLst>
                    <a:ext uri="{9D8B030D-6E8A-4147-A177-3AD203B41FA5}">
                      <a16:colId xmlns:a16="http://schemas.microsoft.com/office/drawing/2014/main" val="1359902786"/>
                    </a:ext>
                  </a:extLst>
                </a:gridCol>
              </a:tblGrid>
              <a:tr h="689667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en-US" sz="1600" dirty="0">
                          <a:latin typeface="Trebuchet MS"/>
                          <a:cs typeface="Trebuchet MS"/>
                        </a:rPr>
                        <a:t>9</a:t>
                      </a: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100</a:t>
                      </a:r>
                      <a:r>
                        <a:rPr lang="en-US" sz="1600" spc="-5" dirty="0">
                          <a:latin typeface="Trebuchet MS"/>
                          <a:cs typeface="Trebuchet MS"/>
                        </a:rPr>
                        <a:t>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lang="en-US" sz="1600" spc="-5" dirty="0">
                          <a:latin typeface="Trebuchet MS"/>
                          <a:cs typeface="Trebuchet MS"/>
                        </a:rPr>
                        <a:t>101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2115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FAD185-9E40-B9A4-4961-FB1A7CEDFB96}"/>
                  </a:ext>
                </a:extLst>
              </p14:cNvPr>
              <p14:cNvContentPartPr/>
              <p14:nvPr/>
            </p14:nvContentPartPr>
            <p14:xfrm>
              <a:off x="3632040" y="2703960"/>
              <a:ext cx="323640" cy="77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FAD185-9E40-B9A4-4961-FB1A7CEDF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680" y="2694600"/>
                <a:ext cx="342360" cy="7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4AA9A4B-5FD2-4EFF-8A32-3F667C26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C8B141-8ED0-4ADE-B552-E3CFF186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竖排标题 3">
            <a:extLst>
              <a:ext uri="{FF2B5EF4-FFF2-40B4-BE49-F238E27FC236}">
                <a16:creationId xmlns:a16="http://schemas.microsoft.com/office/drawing/2014/main" id="{D33CB424-9C7D-40A9-A2D5-D87006FD374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A3FE73D6-9F36-4D6F-8951-14CB5669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Covert 29.375 from decimal to binary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DF4845-35F3-7CED-E1A7-67C4E42111D6}"/>
                  </a:ext>
                </a:extLst>
              </p14:cNvPr>
              <p14:cNvContentPartPr/>
              <p14:nvPr/>
            </p14:nvContentPartPr>
            <p14:xfrm>
              <a:off x="1634400" y="481680"/>
              <a:ext cx="7261200" cy="573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DF4845-35F3-7CED-E1A7-67C4E42111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040" y="472320"/>
                <a:ext cx="7279920" cy="57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71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Systems and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682" y="1676400"/>
            <a:ext cx="7848600" cy="364367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Explanation of decimal and binary numbers: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When we write decimal (base 10) numbers, we use a positional notation; each digit is multiplied by an appropriate power of 10 depending on its position in the number.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When we write binary (base 2) numbers, each digit is multiplied by an appropriate power of 2 on its position in the number.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 descr="953.78_10 = 9 × 10^2 + 5 × 10^1 + 3 × 10^0 + 7 × 10^−1 + 8 × 10^−2"/>
          <p:cNvPicPr>
            <a:picLocks noChangeAspect="1"/>
          </p:cNvPicPr>
          <p:nvPr/>
        </p:nvPicPr>
        <p:blipFill rotWithShape="1">
          <a:blip r:embed="rId2"/>
          <a:srcRect l="11170" t="31915" r="15715" b="56162"/>
          <a:stretch/>
        </p:blipFill>
        <p:spPr>
          <a:xfrm>
            <a:off x="689923" y="3453934"/>
            <a:ext cx="8153692" cy="584666"/>
          </a:xfrm>
          <a:prstGeom prst="rect">
            <a:avLst/>
          </a:prstGeom>
        </p:spPr>
      </p:pic>
      <p:pic>
        <p:nvPicPr>
          <p:cNvPr id="6" name="Picture 5" descr="1011.11_2 = 1 × 2^3 + 0 × 2^2 + 1 × 2^1 + 1 × 2^0 + 1 × 2^−1 + 1 × 2^−2 = 8 + 0 + 2 + 1 + 1/2 + 1/4 = 11 3/4 = 11.75_10"/>
          <p:cNvPicPr>
            <a:picLocks noChangeAspect="1"/>
          </p:cNvPicPr>
          <p:nvPr/>
        </p:nvPicPr>
        <p:blipFill rotWithShape="1">
          <a:blip r:embed="rId2"/>
          <a:srcRect l="11089" t="67699" r="14203" b="11062"/>
          <a:stretch/>
        </p:blipFill>
        <p:spPr>
          <a:xfrm>
            <a:off x="838201" y="5054133"/>
            <a:ext cx="7725319" cy="9656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B5D7CC-B829-F648-6F7A-1F3A556F82F5}"/>
                  </a:ext>
                </a:extLst>
              </p14:cNvPr>
              <p14:cNvContentPartPr/>
              <p14:nvPr/>
            </p14:nvContentPartPr>
            <p14:xfrm>
              <a:off x="833400" y="3457080"/>
              <a:ext cx="1120320" cy="1717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B5D7CC-B829-F648-6F7A-1F3A556F82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040" y="3447720"/>
                <a:ext cx="1139040" cy="173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28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Systems and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682" y="1676400"/>
            <a:ext cx="7848600" cy="364367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Power series expansion in any number system of base 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Any positive integer R (R &gt; 1) can be chosen as the radix or base of a number system. If the base is R, then R digits (0, 1, . . . , R − 1) are used. For example, if R = 8, then the required digits are 0, 1, 2, 3, 4, 5, 6, and 7. A number written in positional notation can be expanded in a power series in R. For example,&#10;N = (a_4 a_3 a_2 a_1a_0 dot a_−1a_−2 a_−3)_R = a_4 × R^4 + a_3 × R^3 + a_2 × R^2 + a_1 × R^1 + a_0 × R^0 + a_−1 × R^−1 + a_−2 × R^−2 + a_−3 × R^−3&#10;where a_i is the coefficient of R^i and 0 ≤ a_i ≤ R − 1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39008"/>
            <a:ext cx="8483290" cy="29997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7800" y="5320074"/>
            <a:ext cx="3048000" cy="394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B42994-2B1C-5BB2-30CE-31D2ECE312C8}"/>
                  </a:ext>
                </a:extLst>
              </p14:cNvPr>
              <p14:cNvContentPartPr/>
              <p14:nvPr/>
            </p14:nvContentPartPr>
            <p14:xfrm>
              <a:off x="3481200" y="4365360"/>
              <a:ext cx="223560" cy="10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B42994-2B1C-5BB2-30CE-31D2ECE312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1840" y="4356000"/>
                <a:ext cx="24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B73C41-19F6-6161-E040-AECE27B4A29B}"/>
                  </a:ext>
                </a:extLst>
              </p14:cNvPr>
              <p14:cNvContentPartPr/>
              <p14:nvPr/>
            </p14:nvContentPartPr>
            <p14:xfrm>
              <a:off x="6103440" y="3849120"/>
              <a:ext cx="2527920" cy="231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B73C41-19F6-6161-E040-AECE27B4A2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4080" y="3839760"/>
                <a:ext cx="2546640" cy="23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57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76CB3D-014E-49BB-B970-0F8A6FD33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2133600"/>
            <a:ext cx="7848600" cy="4038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Base-2 to Base-10 conversion: 101.11</a:t>
            </a:r>
            <a:r>
              <a:rPr lang="en-US" sz="1000" dirty="0"/>
              <a:t>2 </a:t>
            </a:r>
            <a:r>
              <a:rPr lang="en-US" dirty="0"/>
              <a:t>=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Base-5 to Base-10 conversion: 314.2</a:t>
            </a:r>
            <a:r>
              <a:rPr lang="en-US" sz="1000" dirty="0"/>
              <a:t>5 </a:t>
            </a:r>
            <a:r>
              <a:rPr lang="en-US" dirty="0"/>
              <a:t>=</a:t>
            </a:r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20DE94-2869-745F-1D24-BC3A58BF1447}"/>
                  </a:ext>
                </a:extLst>
              </p14:cNvPr>
              <p14:cNvContentPartPr/>
              <p14:nvPr/>
            </p14:nvContentPartPr>
            <p14:xfrm>
              <a:off x="1783440" y="2063160"/>
              <a:ext cx="7196040" cy="444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20DE94-2869-745F-1D24-BC3A58BF1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080" y="2053800"/>
                <a:ext cx="7214760" cy="44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24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/>
              <a:t>Base-10 integer to Base-2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76CB3D-014E-49BB-B970-0F8A6FD33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2133600"/>
            <a:ext cx="7848600" cy="19812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Divide integer by 2 iteratively and get the quotients and remainders.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Read reminders in reverse order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Example: 41</a:t>
            </a:r>
            <a:r>
              <a:rPr lang="en-US" sz="1000" dirty="0"/>
              <a:t>10</a:t>
            </a:r>
            <a:r>
              <a:rPr lang="en-US" dirty="0"/>
              <a:t>=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0AE1D4-C0A8-F72F-EC62-4EF8006C74E0}"/>
                  </a:ext>
                </a:extLst>
              </p14:cNvPr>
              <p14:cNvContentPartPr/>
              <p14:nvPr/>
            </p14:nvContentPartPr>
            <p14:xfrm>
              <a:off x="993240" y="3148920"/>
              <a:ext cx="8055720" cy="3445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0AE1D4-C0A8-F72F-EC62-4EF8006C74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880" y="3139560"/>
                <a:ext cx="8074440" cy="34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EF85D8-4072-E040-4C14-CFB147962FBD}"/>
                  </a:ext>
                </a:extLst>
              </p14:cNvPr>
              <p14:cNvContentPartPr/>
              <p14:nvPr/>
            </p14:nvContentPartPr>
            <p14:xfrm>
              <a:off x="816840" y="3852000"/>
              <a:ext cx="2073600" cy="48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EF85D8-4072-E040-4C14-CFB147962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480" y="3842640"/>
                <a:ext cx="2092320" cy="5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11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Base-10 integers to Base-7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CDBBB80-B7EF-44DE-9652-AAE992CF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2133600"/>
            <a:ext cx="7848600" cy="1981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388</a:t>
            </a:r>
            <a:r>
              <a:rPr lang="en-US" sz="1000" dirty="0"/>
              <a:t>10</a:t>
            </a:r>
            <a:r>
              <a:rPr lang="en-US" dirty="0"/>
              <a:t>=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7C18AB-0BF3-0AE1-FFFF-F2C181F703CB}"/>
                  </a:ext>
                </a:extLst>
              </p14:cNvPr>
              <p14:cNvContentPartPr/>
              <p14:nvPr/>
            </p14:nvContentPartPr>
            <p14:xfrm>
              <a:off x="453240" y="1662120"/>
              <a:ext cx="8275680" cy="434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7C18AB-0BF3-0AE1-FFFF-F2C181F703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880" y="1652760"/>
                <a:ext cx="8294400" cy="43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7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Base-10 fractions to Base-2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889D78-26A2-4373-A772-C8AC0551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2133600"/>
            <a:ext cx="7848600" cy="19812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Multiply fractions by 2 iteratively and get the integer product and fraction.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Read integer in order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Example: 0.6875</a:t>
            </a:r>
            <a:r>
              <a:rPr lang="en-US" sz="1000" dirty="0"/>
              <a:t>10</a:t>
            </a:r>
            <a:r>
              <a:rPr lang="en-US" dirty="0"/>
              <a:t>=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905840-E370-EE16-0A67-B6AEE84224F6}"/>
                  </a:ext>
                </a:extLst>
              </p14:cNvPr>
              <p14:cNvContentPartPr/>
              <p14:nvPr/>
            </p14:nvContentPartPr>
            <p14:xfrm>
              <a:off x="997200" y="715680"/>
              <a:ext cx="7923600" cy="5399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905840-E370-EE16-0A67-B6AEE84224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840" y="706320"/>
                <a:ext cx="7942320" cy="54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97F6ED-AFC0-7F05-1E31-8A66EFE85854}"/>
                  </a:ext>
                </a:extLst>
              </p14:cNvPr>
              <p14:cNvContentPartPr/>
              <p14:nvPr/>
            </p14:nvContentPartPr>
            <p14:xfrm>
              <a:off x="1860120" y="4076280"/>
              <a:ext cx="1179360" cy="39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97F6ED-AFC0-7F05-1E31-8A66EFE858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760" y="4066920"/>
                <a:ext cx="11980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55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Base-10 fractions to Base-2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F67119-A4C3-4C6B-9C9A-744D78AA7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00" y="1981200"/>
            <a:ext cx="7848600" cy="364331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rebuchet MS"/>
                <a:cs typeface="Trebuchet MS"/>
              </a:rPr>
              <a:t>The fractional </a:t>
            </a:r>
            <a:r>
              <a:rPr lang="en-US" sz="2000" spc="-5" dirty="0">
                <a:latin typeface="Trebuchet MS"/>
                <a:cs typeface="Trebuchet MS"/>
              </a:rPr>
              <a:t>part begins </a:t>
            </a:r>
            <a:r>
              <a:rPr lang="en-US" sz="2000" dirty="0">
                <a:latin typeface="Trebuchet MS"/>
                <a:cs typeface="Trebuchet MS"/>
              </a:rPr>
              <a:t>repeating </a:t>
            </a:r>
            <a:r>
              <a:rPr lang="en-US" sz="2000" spc="-5" dirty="0">
                <a:latin typeface="Trebuchet MS"/>
                <a:cs typeface="Trebuchet MS"/>
              </a:rPr>
              <a:t>every </a:t>
            </a:r>
            <a:r>
              <a:rPr lang="en-US" sz="2000" dirty="0">
                <a:latin typeface="Trebuchet MS"/>
                <a:cs typeface="Trebuchet MS"/>
              </a:rPr>
              <a:t>4 steps,  </a:t>
            </a:r>
            <a:r>
              <a:rPr lang="en-US" sz="2000" spc="-5" dirty="0">
                <a:latin typeface="Trebuchet MS"/>
                <a:cs typeface="Trebuchet MS"/>
              </a:rPr>
              <a:t>yielding </a:t>
            </a:r>
            <a:r>
              <a:rPr lang="en-US" sz="2000" dirty="0">
                <a:latin typeface="Trebuchet MS"/>
                <a:cs typeface="Trebuchet MS"/>
              </a:rPr>
              <a:t>repeating </a:t>
            </a:r>
            <a:r>
              <a:rPr lang="en-US" sz="2000" spc="-5" dirty="0">
                <a:latin typeface="Trebuchet MS"/>
                <a:cs typeface="Trebuchet MS"/>
              </a:rPr>
              <a:t>1001</a:t>
            </a:r>
            <a:r>
              <a:rPr lang="en-US" sz="2000" spc="2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forever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rebuchet MS"/>
                <a:cs typeface="Trebuchet MS"/>
              </a:rPr>
              <a:t>round/truncate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0.65</a:t>
            </a:r>
            <a:r>
              <a:rPr lang="en-US" sz="1000" dirty="0"/>
              <a:t>10</a:t>
            </a:r>
            <a:r>
              <a:rPr lang="en-US" dirty="0"/>
              <a:t>=</a:t>
            </a:r>
            <a:r>
              <a:rPr lang="en-US" altLang="zh-CN" dirty="0"/>
              <a:t>0.10100110011001…</a:t>
            </a: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DCAE8-8F29-C3A1-C2EA-E34C6F6F4EB9}"/>
                  </a:ext>
                </a:extLst>
              </p14:cNvPr>
              <p14:cNvContentPartPr/>
              <p14:nvPr/>
            </p14:nvContentPartPr>
            <p14:xfrm>
              <a:off x="2407320" y="3237120"/>
              <a:ext cx="1185840" cy="89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DCAE8-8F29-C3A1-C2EA-E34C6F6F4E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7960" y="3227760"/>
                <a:ext cx="1204560" cy="9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08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6504</TotalTime>
  <Words>787</Words>
  <Application>Microsoft Office PowerPoint</Application>
  <PresentationFormat>On-screen Show (4:3)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Candara</vt:lpstr>
      <vt:lpstr>Symbol</vt:lpstr>
      <vt:lpstr>Times New Roman</vt:lpstr>
      <vt:lpstr>Trebuchet MS</vt:lpstr>
      <vt:lpstr>Verdana</vt:lpstr>
      <vt:lpstr>Wingdings</vt:lpstr>
      <vt:lpstr>Waveform</vt:lpstr>
      <vt:lpstr>PowerPoint Presentation</vt:lpstr>
      <vt:lpstr>Quick review for last class</vt:lpstr>
      <vt:lpstr>Number Systems and Conversion</vt:lpstr>
      <vt:lpstr>Number Systems and Conversion</vt:lpstr>
      <vt:lpstr>Examples</vt:lpstr>
      <vt:lpstr>Base-10 integer to Base-2</vt:lpstr>
      <vt:lpstr>From Base-10 integers to Base-7</vt:lpstr>
      <vt:lpstr>From Base-10 fractions to Base-2</vt:lpstr>
      <vt:lpstr>From Base-10 fractions to Base-2</vt:lpstr>
      <vt:lpstr>Number Systems and Conversion</vt:lpstr>
      <vt:lpstr>PowerPoint Presentation</vt:lpstr>
      <vt:lpstr>PowerPoint Presentation</vt:lpstr>
      <vt:lpstr>Number Systems and Conversion</vt:lpstr>
      <vt:lpstr>Octal to Hexadecimal</vt:lpstr>
      <vt:lpstr>Questions</vt:lpstr>
      <vt:lpstr>Binary coding</vt:lpstr>
      <vt:lpstr>Non-numeric binary code</vt:lpstr>
      <vt:lpstr>How many bits are required to  represent decimal digits with a binary code? </vt:lpstr>
      <vt:lpstr>Binary Codes</vt:lpstr>
      <vt:lpstr>Gray code</vt:lpstr>
      <vt:lpstr>Decimal codes – BCD and gray code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367</cp:revision>
  <dcterms:created xsi:type="dcterms:W3CDTF">2010-06-02T16:10:54Z</dcterms:created>
  <dcterms:modified xsi:type="dcterms:W3CDTF">2023-01-26T17:23:53Z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