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2" r:id="rId1"/>
  </p:sldMasterIdLst>
  <p:notesMasterIdLst>
    <p:notesMasterId r:id="rId16"/>
  </p:notesMasterIdLst>
  <p:handoutMasterIdLst>
    <p:handoutMasterId r:id="rId17"/>
  </p:handoutMasterIdLst>
  <p:sldIdLst>
    <p:sldId id="515" r:id="rId2"/>
    <p:sldId id="552" r:id="rId3"/>
    <p:sldId id="518" r:id="rId4"/>
    <p:sldId id="574" r:id="rId5"/>
    <p:sldId id="553" r:id="rId6"/>
    <p:sldId id="560" r:id="rId7"/>
    <p:sldId id="561" r:id="rId8"/>
    <p:sldId id="565" r:id="rId9"/>
    <p:sldId id="575" r:id="rId10"/>
    <p:sldId id="576" r:id="rId11"/>
    <p:sldId id="577" r:id="rId12"/>
    <p:sldId id="578" r:id="rId13"/>
    <p:sldId id="579" r:id="rId14"/>
    <p:sldId id="58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na Zeftel" initials="MZ"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F25AC6-2336-4B42-B7AB-448B1D85F523}" type="slidenum">
              <a:rPr lang="en-US"/>
              <a:pPr>
                <a:defRPr/>
              </a:pPr>
              <a:t>‹#›</a:t>
            </a:fld>
            <a:endParaRPr lang="en-US"/>
          </a:p>
        </p:txBody>
      </p:sp>
    </p:spTree>
    <p:extLst>
      <p:ext uri="{BB962C8B-B14F-4D97-AF65-F5344CB8AC3E}">
        <p14:creationId xmlns:p14="http://schemas.microsoft.com/office/powerpoint/2010/main" val="26322081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07T16:13:33.910"/>
    </inkml:context>
    <inkml:brush xml:id="br0">
      <inkml:brushProperty name="width" value="0.05292" units="cm"/>
      <inkml:brushProperty name="height" value="0.05292" units="cm"/>
      <inkml:brushProperty name="color" value="#FF0000"/>
    </inkml:brush>
  </inkml:definitions>
  <inkml:trace contextRef="#ctx0" brushRef="#br0">22205 10624 1397 0,'0'0'390'15,"0"0"-68"-15,0 0 28 16,0 0-70-16,0 0-60 15,0 0-133-15,0 0-61 16,-44 52 27-16,51 65 116 16,11 57-19-16,2 35-36 15,13 33-2-15,7 14-29 16,0-9-41-16,-2 1-23 16,-9-13-8-16,-13-25-10 15,-16-22 5-15,0-22 0 16,-23-22-6-16,-3-31 0 15,5-31-12-15,3-23-29 0,7-17-62 16,3-13-88-16,12-44-137 16,18-22-230-1,16-41-237-15</inkml:trace>
  <inkml:trace contextRef="#ctx0" brushRef="#br0" timeOffset="778.6">21998 10324 1164 0,'0'0'381'0,"0"0"-229"15,0 0 83-15,130 0 28 16,5 0-32-16,86 0-39 16,55 0-61-16,34 2-40 15,6 15-14-15,-40 3-8 16,-35 2-10-16,-60-6-27 15,-59-8-3-15,-49-4-13 16,-25-4-5-16,-11 0 1 16,-8 0 0-16,-6 0 75 15,-19 0 61-15,-4 0-15 16,0 0-56-16,0 0-43 16,-2 0-22-16,-7 8-12 15,-5 6-8-15,4 6-1 16,3 12-5-16,7 9 5 15,0 13 2-15,2 27 5 0,13 43 2 16,1 46 0-16,-5 26 40 16,-6 16 2-16,-3 6 13 15,0-17-23-15,0 0-19 16,8-10-7-16,7-20-4 16,5-3-1-16,10-12 0 15,-3-6 5-15,0-3 6 16,-5-11 27-16,-4 0-27 15,0-5 8-15,-4-25-4 16,-1-25-7-16,-1-28-9 16,-3-12 1-16,0-2-1 15,-1 0-6-15,-2-3-31 0,-6-12-32 16,0-8-56-16,-2-8-91 16,0 2-119-16,0-6-304 15,-8 1-346-15</inkml:trace>
  <inkml:trace contextRef="#ctx0" brushRef="#br0" timeOffset="1361.2">22446 13826 1117 0,'0'0'497'0,"0"0"-269"16,0 0 53-16,0 0-16 0,0 0-29 15,0 0-50-15,0 0-6 16,21 0-4-16,45 0-14 15,74 0 45-15,86 8-27 16,45 12-42-16,19 10-35 16,-20 8-37-16,-54-3-31 15,-25-3-19-15,-51-9-7 16,-43-5-3-16,-33-9 2 16,-22-5-8-16,-4 0 0 15,-5-3 0-15,-6-1 0 0,-13 0 0 16,-12 0 0-1,-2 0 0-15,0 0 0 0,0-1 0 16,-12-12 0-16,-3 0 0 16,-3-11-116-16,-11-23-164 15,5 5-323-15,0-2-380 0</inkml:trace>
  <inkml:trace contextRef="#ctx0" brushRef="#br0" timeOffset="2081.53">22219 13257 725 0,'0'0'575'0,"0"0"-324"16,-27 102 17-16,13-46-31 15,4 8-66-15,1-2-55 16,4-3-48-16,5-1-24 0,0-7-23 15,0-2-10 1,20-1-11-16,18-7-137 0,-5-8-209 16,1-15-692-16</inkml:trace>
  <inkml:trace contextRef="#ctx0" brushRef="#br0" timeOffset="3110.41">22274 11650 1317 0,'0'0'527'0,"0"0"-297"0,0 0 92 15,0 0-142-15,0 0-68 16,0 0 4-16,114-38 11 16,-62 26 15-16,10-4 18 15,27-4-6-15,40 0-35 16,50 0-13-16,32 4-14 15,21 8-23-15,2 4-20 16,-25 1-26-16,-17-1-10 16,-49-1 1-16,-39-1 2 15,-37 2-2-15,-23-2-5 16,-3 2-2-16,-10-2 2 16,-9 1 3-16,-13 3 23 15,-9 1 10-15,0 1-17 0,0-3-16 16,0 3-12-1,5 0-48-15,10-1-60 16,12 1-59-16,20-2-41 0,13-2 19 16,7-2-60-16,-13-2-121 15,-21 1-307-15,-27 2-305 16</inkml:trace>
  <inkml:trace contextRef="#ctx0" brushRef="#br0" timeOffset="3810.59">22408 12559 1249 0,'0'0'323'15,"0"0"-107"-15,0 0 34 16,0 0-95-16,0 0-37 15,0 0-5-15,0 0 26 16,-76-4 25-16,101 4 60 16,22 0 49-16,39 0 14 15,55-8-66-15,50 0-106 0,21-3-38 16,-4 5-13 0,-22 5-20-16,-29-1-22 0,-10-1-10 15,-32-1-6 1,-24 0-5-16,-28 0 6 0,-9 1-5 15,-1-1 4-15,-3-3-5 16,-6 1 6-16,-17 3-7 16,-14-1 0-16,-9 2 0 15,1 2 0-15,4-3 0 16,10-1 0-16,24-2 0 16,17-2-23-16,14-3-4 15,4-5-12-15,-9 1-40 16,-20-1-43-16,-23 3-74 15,-26-10-150-15,-19 7-381 16,-19-2-1133-16</inkml:trace>
  <inkml:trace contextRef="#ctx0" brushRef="#br0" timeOffset="8463.15">23500 10707 867 0,'0'0'515'16,"0"0"-240"-16,0 0 36 15,0 0 7-15,0 0-41 16,0 0-84-16,0 0-63 16,0-25-47-16,0 25-33 15,0 18-40-15,-2 14-9 16,-7 12 40-16,-7 12 28 16,-6 8-1-16,-2 2-17 15,-5 0-15-15,2-5-23 16,4-9-2-16,8-11-5 0,5-8-6 15,8-13-51 1,2-12-91-16,23-8-87 0,6-12-59 16,0-12-400-16</inkml:trace>
  <inkml:trace contextRef="#ctx0" brushRef="#br0" timeOffset="9296.01">23404 13134 1733 0,'0'0'524'0,"0"0"-315"0,0 0 32 16,0 0-120-16,0 0-61 15,-112 132 0-15,73-57-11 16,-1 5-10-16,9-2-3 16,14-8-20-16,17-17-2 15,5-17-5-15,40-21 6 16,38-15 9-16,41-29 27 15,-1-24 49-15,-14-7-3 0,-22-6-17 16,-45 9-14 0,-16-8 6-16,-14 0 3 0,-17 15-18 15,-44 12-23-15,-19 16-20 16,-11 10-7-16,4 10-7 16,13 2-64-16,16 0-100 15,36-4-120-15,10-6-244 16,0-8-324-16</inkml:trace>
  <inkml:trace contextRef="#ctx0" brushRef="#br0" timeOffset="10359.02">22725 11979 1147 0,'0'0'324'15,"0"0"-86"-15,0 0-21 16,0 0-134-16,0 0-41 16,0 0 42-16,-94 107-16 15,76-75-4-15,5-4-18 16,2-8-20-16,4-8-6 15,4-6-3-15,3-6 11 16,0 0 65-16,0-4 33 16,10-17-68-16,12-6-43 15,9-5-15-15,7 0 0 0,2 1 0 16,-4 9-1-16,-7 6 0 16,-9 8 1-16,-9 8-10 15,-7 0-5-15,1 10 2 16,-5 14 12-16,0 4 2 15,0 6-1-15,0-2 6 16,-3 1-6-16,-2-9 6 16,4-6-5-16,1-9-1 15,0-9-16-15,9 0-5 16,15-6 13-16,8-15 8 16,3-8 0-16,-2 1 1 15,-6 5 5-15,-11 5-4 16,-7 8-1-16,-7 6 0 15,-2 4-1-15,0 0 0 0,0 14-23 16,0 8 17-16,0 4 6 16,0 0 1-16,0-2-1 15,0-9-2-15,7-6-8 16,15-9 1-16,7 0 9 16,2-16 8-16,-2-10-1 15,-6-6 33-15,-15-1 23 16,-8 4 10-16,0 6 2 15,-24 7-37-15,-10 7-32 16,-5 9-6-16,-2 0-41 16,3 0-115-16,3 7-153 15,10 1-268-15,8-6-511 0</inkml:trace>
  <inkml:trace contextRef="#ctx0" brushRef="#br0" timeOffset="10497.29">23030 12025 1169 0,'0'0'384'16,"0"0"-57"-16,0 0-60 16,122-10-150-16,-92 10-82 15,-8 0-29-15,-5 0-6 16,4 0-122-16,-6 0-201 16,-6 0-344-16</inkml:trace>
  <inkml:trace contextRef="#ctx0" brushRef="#br0" timeOffset="10676.24">23228 11834 1071 0,'0'0'410'0,"0"0"-301"16,0 0-4-16,0 0-16 16,-5 119-39-16,3-71-22 15,0-2-15-15,0 0-13 16,-4 5-31-16,1-11-147 15,3-10-418-15</inkml:trace>
  <inkml:trace contextRef="#ctx0" brushRef="#br0" timeOffset="11541.52">23894 11791 1258 0,'0'0'391'16,"0"0"-287"-16,0 0 59 15,-31 118-41-15,22-58-69 16,2 0-30-16,3-6-8 16,-3-5-6-16,1-9-9 15,2-12 9-15,-1-8-7 16,3-12-1-16,2-8 0 15,0 0 10-15,0-16-11 16,0-16-25-16,0-4 8 16,0 0 8-16,0 7 7 0,-12 14 2 15,-7 9 30-15,-6 6-2 16,0 0-5-16,3 15-11 16,7 8-6-16,3-4-6 15,10 2 0-15,2-5-8 16,0-6-26-16,6-4 2 15,10-6 2-15,7 0 20 16,4-9-5-16,8-9-30 16,5-5-27-16,0 1 8 15,-7-1 17-15,-6 8 28 16,-9 4 9-16,-9 7 10 16,-5 2-1-16,-4 2 1 0,2 0-17 15,-2 5 10 1,3 5 7-16,2-1 2 0,1-1-1 15,0-8 0-15,4 0 14 16,-1 0 7-16,-2-14 3 16,-1-6 27-16,-6 0 36 15,0 4 5-15,0 4-20 16,-11 6-12-16,-13 6-29 16,-5 0-24-16,-3 10-8 15,3 11 1-15,7 6-1 16,13-1-6-16,9-2 0 15,0-3 0-15,21-7-1 16,12-6 7-16,7-8 0 0,7 0 1 16,1-14 6-1,8-12-6-15,0-14 5 0,0-13-5 16,9-29-1-16,-10-2 2 16,-4-9 4-16,-6 5-5 15,-21 32 5-15,-6 10 96 16,-16 25 99-16,-2 21-51 15,-22 6-92-15,-18 38-52 16,-14 33-4-16,6 10 3 16,1 9-5-16,5 4-1 15,13-14 0-15,-5 3 1 16,5-11 0-16,2-12 0 16,5-10 0-16,7-12-75 0,-1-12-72 15,7-10-104 1,0-10-126-16,7-12-334 0</inkml:trace>
  <inkml:trace contextRef="#ctx0" brushRef="#br0" timeOffset="12142.52">24106 12096 1200 0,'0'0'545'0,"0"0"-376"15,0 0-63-15,0 0-62 16,129-38-30-16,-93 38-13 15,-12 0-1-15,-9 4-10 0,-9 9-22 16,-6 3 4 0,0 2 22-16,0-1 6 0,0-6 0 15,0-1 0-15,0-5-1 16,0-4 1-16,19-1 0 16,6 0 0-16,2-7-10 15,-3-10-24-15,-2-3 2 16,-4 0 6-16,-5 2 11 15,-3 0 14-15,-4 4 1 16,-4 4 16-16,-2 4 33 16,0 6-1-16,0 0-48 15,0 2-6-15,0 12 5 16,-2 3 0-16,-2-2-37 16,2 1-18-16,2-3 0 0,0-4-2 15,0 0 15 1,0-5 30-16,0 0 5 15,6-1 2-15,13-3 5 0,4 0 1 16,8 0 2-16,3 0-1 16,3-6-1-16,-2-3 2 15,-4-5 21-15,-8 0 25 16,-6-4 25-16,-6-4 28 16,-4-3-17-16,-7-1 11 15,0 2-3-15,-10 8-17 16,-13 12-8-16,-11 4-48 15,-4 11-11-15,-2 16 0 16,7 9 3-16,8 3-10 16,14 3-1-16,11-4 0 0,0-2 0 15,11-8 1 1,20-6 5-16,9-8-5 0,14-8-1 16,46-6-52-16,-11-9-287 15,-4-10-1336-15</inkml:trace>
  <inkml:trace contextRef="#ctx0" brushRef="#br0" timeOffset="13095.45">24935 11812 196 0,'0'0'983'0,"0"0"-622"16,0 0-4-16,0 0-48 15,0 0-78-15,0 0-78 16,0 0-64-16,15 4-17 15,-15 35 62-15,0 9-11 16,0 7-35-16,0 2-45 16,0 1-28-16,0-3-9 15,-4-7 3-15,-3-4-3 16,1-6-5-16,2-7 1 16,0-10-1-16,4-7 7 0,0-5-8 15,0-9-1-15,0 0 1 16,14-17 7-16,5-13-1 15,-2-9-6-15,-3-5 1 16,-8 3-1-16,-6 5 0 16,-2 7 0-16,-23 11-8 15,-6 10-4-15,-2 8 2 16,0 0 2-16,1 4 1 16,8 14 5-16,1 4 1 15,10 4-14-15,1 1 7 16,10-1 1-16,2-2 2 15,0-6 5-15,0-2 0 0,5-8 0 16,11-4-39-16,26-8-170 16,-6-17-369-16,10-12-1514 0</inkml:trace>
  <inkml:trace contextRef="#ctx0" brushRef="#br0" timeOffset="14208.4">22073 10535 166 0,'0'0'271'0,"0"0"-57"15,0 0-57-15,0 0-24 16,0 0-27-16,0 0-43 16,0-73 2-16,0 64 25 0,0 1-20 15,0 2 11 1,0-1 26-16,0 0 17 0,0 0-9 15,0-2 7-15,0-1-2 16,0 0-18-16,-1 0-37 16,-1 0-13-16,2 0 1 15,0 4-13-15,0 0-18 16,0 2-10-16,0 2 1 16,0-1 7-16,0 3 14 15,0 0-34-15,0 7-9 16,6 22-7-16,9 10 15 15,10 17 1-15,6 28 0 16,14 37-91-16,-9-17-171 16,-5-10-533-16</inkml:trace>
  <inkml:trace contextRef="#ctx0" brushRef="#br0" timeOffset="18073.61">22295 13160 618 0,'0'0'274'0,"0"0"-151"16,0 0-5-16,0 0 5 15,0 0-43-15,0 0-36 0,0 0 24 16,-45-2 68-16,45 2 4 16,0 0 50-16,0 0 11 15,0 2-37-15,0 12-62 16,-2 12-48-16,-3 17 75 15,-2 12-40-15,1 12-32 16,0 7-12-16,3 2-16 16,3-2-12-16,0-5-5 15,0-7-2-15,7-6-8 16,4-6 4-16,-2-8 0 16,-4-6-6-16,-1-10 1 15,-2-6 5-15,0-8-4 16,0-8-2-16,5-4-8 15,2 0-56-15,17-9-94 16,-1-7-222-16,-5 3-509 0</inkml:trace>
  <inkml:trace contextRef="#ctx0" brushRef="#br0" timeOffset="18589.93">21938 14261 1428 0,'0'0'382'0,"0"0"-286"16,0 0 31-16,0 0-19 16,-24 121-15-16,33-81-36 15,11 0-17-15,-1-5-7 16,4-6 7-16,-1-12 2 15,2-13-5-15,5-4 22 16,8-11 38-16,-2-22-32 16,3-12-30-16,-7-10-1 0,-8-5 8 15,-17 0 9 1,-6 8-19-16,-16 12 1 0,-24 15-4 16,-11 18-13-16,-9 7-14 15,0 13-2-15,9 18 1 16,13 5-1-16,15-4-83 15,23 8-106-15,9-8-174 16,14-14-312-16</inkml:trace>
  <inkml:trace contextRef="#ctx0" brushRef="#br0" timeOffset="20289.32">21484 12200 1222 0,'0'0'329'0,"0"0"-241"16,0 0 80-16,0 0 4 16,-96 150-46-16,74-96-43 15,1-1-24-15,4-6-12 16,-1-4-21-16,3-7-16 16,-1-5-9-16,3-10-1 15,3-3-32-15,10-10-116 16,0-4-166-16,0-4-347 0</inkml:trace>
  <inkml:trace contextRef="#ctx0" brushRef="#br0" timeOffset="20424.4">21651 12519 136 0,'0'0'1485'0,"0"0"-1137"0,0 0-181 15,0 0-71-15,0 0-96 16,0 0-55-16,0 0-250 15,-25-8-306-15</inkml:trace>
  <inkml:trace contextRef="#ctx0" brushRef="#br0" timeOffset="20773.99">21735 12337 1215 0,'0'0'315'0,"0"0"-156"16,0 0-29-16,0 0-105 0,0 0-24 16,0 0 8-16,0 0 34 15,9 59 13-15,-7-37 24 16,-2-1 13-16,0 1-17 16,0 1 4-16,-2 1-9 15,-9 1-12-15,0-1-17 16,-2 0-15-16,4-2-15 15,-1-4-2-15,4-4-10 16,2-6 1-16,1-4 0 16,3-2 1-16,0 0-1 15,0 0-1-15,7 0-22 16,18 2-27-16,8 1-50 16,34-5-58-16,-7 0-139 0,-4 0-302 15</inkml:trace>
  <inkml:trace contextRef="#ctx0" brushRef="#br0" timeOffset="21056.13">21923 12398 1144 0,'0'0'508'15,"0"0"-430"-15,0 0 37 16,0 0 71-16,0 0-43 15,0 135-27-15,0-93-13 0,0-1-44 16,2-4-22 0,0-5-13-16,-2-9-11 0,4-9-7 15,-2-5 0-15,6-9 51 16,5 0 102-16,9-20 58 16,16-19-104-16,8-11-72 15,10-10-25-15,2-5-16 16,-4 7-54-16,-6-3-176 15,-13 20-292-15,-16 10-320 0</inkml:trace>
  <inkml:trace contextRef="#ctx0" brushRef="#br0" timeOffset="24906.59">21316 11269 783 0,'0'0'343'0,"0"0"-52"16,0 0 1-16,0 0-42 15,0 0-74-15,0 0-63 16,36 0-20-16,4 0 30 16,7 0-9-16,0 0-32 15,-7 9-34-15,-13-2-23 16,-14 4-16-16,-11 2-8 16,-2 1 8-16,-15 6 11 15,-20 2-1-15,-7 0-6 16,-6 3-5-16,3-5-8 15,7-5 1-15,13 0-1 16,10-5 0-16,13-2 0 16,2-2-10-16,17-2-6 0,42-1 16 15,10-3 9-15,15 0 6 16,10-9-15-16,-18-7-36 16,-1-1-101-16,0-4-138 15,-25 3-115-15,-14 0-218 0</inkml:trace>
  <inkml:trace contextRef="#ctx0" brushRef="#br0" timeOffset="25174.73">21844 11199 948 0,'0'0'497'0,"0"0"-269"16,0 0 43-16,0 0-131 15,0 0-116-15,0 0 10 16,0 0 44-16,-6 133-9 15,10-82-20-15,-2 0-7 16,0-3-16-16,-2-6-11 16,3-8-7-16,-3-9-7 15,0-11 1-15,3-10 5 16,1-4 91-16,7-12 100 16,9-30-54-16,9-15-106 15,9-14-24-15,3-2-14 16,3 2-58-16,-2 1-144 0,-11 20-175 15,-14 10-409-15</inkml:trace>
  <inkml:trace contextRef="#ctx0" brushRef="#br0" timeOffset="27007.56">21490 10297 97 0,'0'0'1088'0,"0"0"-808"0,0 0-116 15,0 0-8-15,0 0-71 16,0 0-53-16,0 0-2 15,-143 96-6-15,99-60 6 16,-1 0-7-16,7-6-12 16,7-6-4-16,14-6-7 15,10-5 0-15,7-10-2 16,0 0-14-16,26-3 16 16,15 0 51-16,8 0 24 15,4 3-12-15,-3 1-27 16,-10 4-17-16,-19 3-18 0,-11 0 0 15,-10 3 11 1,-7 7 13-16,-27 1-5 0,-17 2-3 16,-9 1-3-16,-9-4-8 15,-3-3-6-15,4-6 0 16,5-5-68-16,-1-7-149 16,19-19-275-16,19-12-880 0</inkml:trace>
  <inkml:trace contextRef="#ctx0" brushRef="#br0" timeOffset="27150.52">21548 10261 1156 0,'0'0'308'0,"0"0"-92"16,0 0-70-16,0 0-76 16,0 0-70-16,0 0-41 0,0 0-121 15,65 63-165-15,-45-42-475 16</inkml:trace>
  <inkml:trace contextRef="#ctx0" brushRef="#br0" timeOffset="27438.26">21548 10261 1107 0,'152'-127'338'15,"-152"127"-139"-15,0 12-65 16,-2 23-88-16,-2 18 80 15,-4 14-9-15,4 6-44 0,-1-6-17 16,3-5-20 0,2-12-14-16,0-13-15 0,0-14-1 15,5-14-4-15,9-9 45 16,11-21 220-16,20-34-107 16,24-48-111-16,27-56-28 15,-2 3-21-15,-14 16-27 16,-15 32-143-16,-28 47-83 15,-10 13-122-15,-11 10-394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07T16:18:14.148"/>
    </inkml:context>
    <inkml:brush xml:id="br0">
      <inkml:brushProperty name="width" value="0.05292" units="cm"/>
      <inkml:brushProperty name="height" value="0.05292" units="cm"/>
      <inkml:brushProperty name="color" value="#FF0000"/>
    </inkml:brush>
  </inkml:definitions>
  <inkml:trace contextRef="#ctx0" brushRef="#br0">2550 3395 1664 0,'0'0'387'0,"0"0"-192"15,0 0 125-15,0 0-8 16,0 0-94-16,0 0-68 16,-50-4-62-16,73 20-56 15,14 16-10-15,17 14 53 16,11 18-31-16,17 28-19 16,-11-4 4-16,0 11-11 0,-3-1-9 15,-17-17-8-15,0 0 8 16,-7-12-3-16,-10-15-5 15,-5-12-1-15,-7-14-40 16,-6-8-64-16,-3-10-65 16,-4-10-99-16,3-20-68 15,-4-16-188-15,-1-12-777 0</inkml:trace>
  <inkml:trace contextRef="#ctx0" brushRef="#br0" timeOffset="174.16">3244 3457 1672 0,'0'0'540'0,"0"0"-404"16,0 0-24-16,-158 114 65 16,89-44-19-16,-6 16-26 15,-1 8-33-15,5 1-61 16,4-4-26-16,7-11-12 15,4-14-85-15,-17-4-95 16,15-18-158-16,10-17-296 0</inkml:trace>
  <inkml:trace contextRef="#ctx0" brushRef="#br0" timeOffset="2815.5">2529 2973 1493 0,'0'0'496'0,"0"0"-299"16,0 0 104-16,0 0-38 15,0 0-54-15,0 0-41 16,0 0-36-16,-38-17-43 16,38 17-20-16,0 0-12 15,5 0-27-15,28 0-21 16,41 0 12-16,49-7 74 15,4-3-16-15,-5 0-32 16,-20 2-23-16,-33 6-2 16,0 2-5-16,-1 0-7 15,-16 0-4-15,-11 0-5 16,-12 8-1-16,-9 0 1 16,-8-4-1-16,-6 1 0 15,-2-1-9-15,-4-4-18 0,2 1-23 16,-2-1-19-16,3 0-39 15,0 0-64-15,16 0-105 16,-2 0-245-16,2 0-248 0</inkml:trace>
  <inkml:trace contextRef="#ctx0" brushRef="#br0" timeOffset="8121.68">2737 1583 1255 0,'0'0'341'15,"0"0"-122"-15,0 0-136 16,0 0-83-16,0 157 92 15,10-24 87-15,15-4-55 16,0-22-63-16,-3-39-18 16,-2-25-25-16,0 1-9 15,1-1-8-15,2 2-1 16,-2-13-40-16,-3-12-81 16,11-24-144-16,-5-22-54 0,-6-22-287 15</inkml:trace>
  <inkml:trace contextRef="#ctx0" brushRef="#br0" timeOffset="8294.25">3175 1677 1315 0,'0'0'351'16,"0"0"-259"-16,-142 67-43 15,68-23 25-15,-1 9-27 16,-4 8-31-16,4 4-16 15,-23 17-65-15,18-16-179 16,15-18-444-16</inkml:trace>
  <inkml:trace contextRef="#ctx0" brushRef="#br0" timeOffset="8451.99">3115 1816 466 0,'0'0'937'16,"0"0"-690"-16,120-58-66 15,-70 44-34-15,-8 10-80 16,-4 4-48-16,-3 2-19 16,-3 30-7-16,-10 1-202 15,-16-6-418-15</inkml:trace>
  <inkml:trace contextRef="#ctx0" brushRef="#br0" timeOffset="8600.78">3254 2002 1654 0,'0'0'305'0,"0"0"-232"16,0 0-49-16,171-51-15 15,-89 44-9-15,50 4-2 16,-21 3-245-16,-8 0-482 0</inkml:trace>
  <inkml:trace contextRef="#ctx0" brushRef="#br0" timeOffset="8775.29">4181 1556 1506 0,'0'0'372'0,"0"0"-228"16,0 0-52-16,0 0-92 16,0 0-22-16,2 186 22 15,11-27 0-15,-6 25-69 16,-7-34-189-16,0-33-472 0</inkml:trace>
  <inkml:trace contextRef="#ctx0" brushRef="#br0" timeOffset="9767.2">3833 3752 1627 0,'0'0'312'16,"0"0"-234"-16,0 0 4 15,0 0 1-15,0 0 57 16,156 10-45-16,-91-6-63 16,-5 0-21-16,-7 2-11 15,-10 0-98-15,-17 0-234 16,-19-2-554-16</inkml:trace>
  <inkml:trace contextRef="#ctx0" brushRef="#br0" timeOffset="9925.62">3862 3957 1610 0,'0'0'567'0,"0"0"-419"15,0 0-21-15,0 0-46 0,0 0-49 16,131-4-14-16,-70 4-18 15,36 17-4-15,-14 7-207 16,-10 0-416-16</inkml:trace>
  <inkml:trace contextRef="#ctx0" brushRef="#br0" timeOffset="10300.23">5154 3682 1667 0,'0'0'364'0,"0"0"-171"16,0 0-20-16,0 0-56 16,0 0-45-16,-127 141-23 15,107-70-27-15,11 11-11 16,9 2-10-16,0-2 8 15,29-9-3-15,16-15 4 16,12-14-4-16,17-19 5 16,7-14 1-16,6-11 7 15,-3-24 23-15,-8-26-14 16,-12-31-2-16,-30-36 22 16,-23 2-14-16,-11 15-1 0,-27 20-18 15,-15 37 19 1,-10 7-8-16,-10 11-26 0,-1 16-56 15,-10 18-113-15,17 16-164 16,12 3-370-16</inkml:trace>
  <inkml:trace contextRef="#ctx0" brushRef="#br0" timeOffset="11004.61">2745 4811 1545 0,'0'0'593'15,"0"0"-418"-15,0 0-17 16,0 0-55-16,0 0-47 15,0 0 134-15,123 146-20 16,-65-82-68-16,4 4-50 16,3-2-28-16,-5-4-12 15,-4-6-4-15,-7-7-8 16,-9-11-39-16,-11-10-102 16,-4-18-83-16,-8-28-130 15,-5-22-175-15,-10-16-720 0</inkml:trace>
  <inkml:trace contextRef="#ctx0" brushRef="#br0" timeOffset="11238.84">3291 4660 1852 0,'0'0'356'0,"0"0"-84"15,0 0-63-15,0 0-114 16,0 0-53-16,-174 126 52 15,101-56 8-15,-8 5-11 16,6-3-24-16,9-6-46 16,5-6-12-16,11-8-8 15,11-7-1-15,8-10-39 16,8-7-85-16,19-10-118 0,4-5-221 16,0-13-267-16</inkml:trace>
  <inkml:trace contextRef="#ctx0" brushRef="#br0" timeOffset="11419.8">3545 4650 1568 0,'0'0'273'16,"0"0"-229"-16,0 0-35 0,0 0-9 15,-38 136-145-15,26-95-165 16</inkml:trace>
  <inkml:trace contextRef="#ctx0" brushRef="#br0" timeOffset="13613.17">4210 4963 1711 0,'0'0'396'0,"0"0"-270"0,0 0 48 16,0 0-40-16,0 0-43 15,0 0-26-15,0 0 38 16,180 0-13-16,-96-12-47 16,1-3-20-16,-14 4-23 15,-15 0 0-15,-21 10-115 16,-35 1-176-16,-4 19-358 16,-29 2-287-16</inkml:trace>
  <inkml:trace contextRef="#ctx0" brushRef="#br0" timeOffset="13775.83">4347 5086 1637 0,'0'0'665'0,"0"0"-462"15,0 0-21 1,0 0-28-16,0 0-80 0,0 0-53 16,0 0-7-16,118 17 4 15,-47-11-18-15,57 11-113 16,-19-4-224-16,-9-3-323 15</inkml:trace>
  <inkml:trace contextRef="#ctx0" brushRef="#br0" timeOffset="14343.08">5330 4973 1748 0,'0'0'376'0,"0"0"-190"16,0 0 8-16,0 0-112 0,-124 96-46 15,101-43-15-15,3 4-8 16,11 6-13-16,9-5 0 15,5-8-20-15,30-10-33 16,23-19 14-16,18-16 39 16,13-5 6-16,7-30 31 15,-3-16 2-15,-8-10 4 16,-14-6-4-16,-19-1-9 16,-21 1 14-16,-23 1 36 15,-8 4 5-15,-36 3-18 16,-21 10-13-16,-14 11-14 15,-12 17-10-15,6 12-18 16,5 4-12-16,17 13-1 0,14 13-69 16,22 5-93-1,21 18-54-15,25-7-127 0,15-12-323 16</inkml:trace>
  <inkml:trace contextRef="#ctx0" brushRef="#br0" timeOffset="28737.62">19222 14069 1662 0,'0'0'472'0,"0"0"-272"16,0 0-132-1,0 0-46-15,0 0 24 0,-7 102 99 16,7 14-10-16,0 43-62 16,5 13 18-16,-5-6-7 15,0-35-15-15,0-42-32 16,-7-28-17-16,-1-15-13 15,-2-2-1-15,-1 0-4 16,3-3-1-16,-2-19-1 16,8-22-47-16,2-4-37 15,0-58-56-15,0-85-239 16,5 9-326-16,4-7-335 0</inkml:trace>
  <inkml:trace contextRef="#ctx0" brushRef="#br0" timeOffset="29189.35">19159 14016 1622 0,'0'0'321'0,"0"0"-52"0,0 0-118 15,0 0 0-15,0 0 35 16,0 0-50-16,114-77-27 16,-70 106 17-16,15 14 4 15,13 8 0-15,30 15-25 16,33 11-16-16,39 3-28 15,7-4-19-15,-27-19 0 16,-44-20-25-16,-47-15-10 16,-18-3 2-16,-5 1-9 0,-5-6 1 15,-6 2-1-15,-15-6-1 16,-9-4 1-16,-5-2 0 16,0 0 0-16,0 0 1 15,-7 8 0-15,-22 8 6 16,-20 13 7-16,-18 8-5 15,-18 12-3-15,-11 3-6 16,-2 6 2-16,1-4-1 16,1-1 5-16,0-2-5 15,-18 1 6-15,-24-1-1 16,-23 0-6-16,16-10-1 16,39-14 0-16,41-14 1 15,38-11 0-15,7-2 0 16,9-4-14-16,7 0-25 15,4-3-61-15,23-16-122 0,65-23-154 16,-1 3-291-16,4-1-456 16</inkml:trace>
  <inkml:trace contextRef="#ctx0" brushRef="#br0" timeOffset="29739.15">20666 14683 1298 0,'0'0'402'16,"0"0"-195"-16,0 0-44 15,0 0 73-15,0 0-46 16,0 0-82-16,0 0-4 16,-44-6 34-16,41 6-2 15,1-3-23-15,-3 1-23 16,1-2-30-16,-1-4-30 0,-3 2-24 15,-4 2-5-15,-1 0-1 16,-2 2-2-16,1 2-7 16,3 0 3-16,5 0-3 15,6-3 3-15,0 2 6 16,17-6-14-16,25-2 14 16,39-1 20-16,45 0 28 15,46 6 8-15,16 4-23 16,-28 0-12-16,-42 0-12 15,-51 0-8-15,-16 0 6 16,0 0-7-16,-2 2 0 16,-9-2 0-16,-15 0 0 15,-14 0-24-15,-11-2-63 0,-38-24-133 16,-13-1-352 0,-16 0-528-16</inkml:trace>
  <inkml:trace contextRef="#ctx0" brushRef="#br0" timeOffset="30321.72">18181 14646 1084 0,'0'0'481'0,"0"0"-322"16,0 0 73-16,0 0-63 15,0 0-85-15,0 0-35 16,0 0 126-16,68-6 45 16,-2 10-58-16,14-4-50 15,14 2-58-15,7 2-27 16,-4-4-18-16,-3 6 0 15,-5 0-9-15,-6 4-46 0,13-10-113 16,-19 0-316 0,-19-8-460-16</inkml:trace>
  <inkml:trace contextRef="#ctx0" brushRef="#br0" timeOffset="32525.81">17420 14766 1243 0,'0'0'590'16,"0"0"-344"-16,0 0-165 15,0 0-60-15,0 0 1 16,13 127 98-16,27-54-10 0,9 8-46 16,9-9-18-16,2-5-21 15,3-13-13-15,-8-10-3 16,-6-12-4-16,-10-11-5 16,-10-6-36-16,-12-11-94 15,-6-23-61-15,-4-16-49 16,-7-9-363-16</inkml:trace>
  <inkml:trace contextRef="#ctx0" brushRef="#br0" timeOffset="32693.37">17985 14841 601 0,'0'0'1275'0,"0"0"-945"0,-137 56-238 15,50 2-18-15,-7 16 24 16,3 5-45-16,10-1-50 15,17-6-3-15,19 3-108 16,23-18-132-16,11-18-349 0</inkml:trace>
  <inkml:trace contextRef="#ctx0" brushRef="#br0" timeOffset="34229.79">22036 14668 1577 0,'0'0'394'0,"0"0"-319"16,0 0-31-16,0 0 116 16,111 111 24-16,-52-66-71 15,11 2-46-15,4 0-33 0,-7-3-17 16,-7 2-10-1,-12-15-6-15,-13-1 0 0,-11-3 5 16,-10-10-6-16,-6-3-19 16,-3-5-75-16,-5-8-101 15,0-1-34-15,-2-14-67 16,-9-12-573-16</inkml:trace>
  <inkml:trace contextRef="#ctx0" brushRef="#br0" timeOffset="34387.51">22538 14668 1587 0,'0'0'355'15,"0"0"-185"-15,-150 54-85 16,63-5 45-16,-9 10-36 0,-2 12-93 16,-22 25-1-16,24-16-167 15,20-11-331-15</inkml:trace>
  <inkml:trace contextRef="#ctx0" brushRef="#br0" timeOffset="63295.75">14214 2352 1172 0,'0'0'383'16,"0"0"-135"-16,0 0 23 0,0 0-31 15,0 0-7-15,0 0-50 16,-23-64-62-16,21 38-30 16,2-10-2-16,0-10-30 15,0-8-21-15,11-9-17 16,11-5-3-16,14 0-18 15,6 1-1-15,9 5 0 16,3 8 1-16,-2 6 0 16,-4 9-8-16,-1 2 8 15,-5 9-1-15,-4 7 0 16,-5 14-8-16,-4 7-8 16,-4 12-11-16,-1 32 7 15,2 20 13-15,0 16 8 0,2 29 1 16,7 20 5-1,-2-8-6-15,-2-15 0 0,3-16 1 16,-1-23-1-16,7 4 0 16,3 0 0-16,-1-12 1 15,-7-11-1-15,-4-10 1 16,-4-10-1-16,-6-6 1 16,-6-7 0-16,-1-9-1 15,1-6 2-15,3 0 5 16,4-25 19-16,9-19-5 15,4-32-9-15,0-35-2 16,-10 0-10-16,-6 11 0 16,-13 18-6-16,-6 28 5 15,0-2-1-15,0-2 1 16,0 2 0-16,-4-4 1 0,4-24 0 16,0-1 0-1,20-5-7-15,9 4-16 0,0 28 11 16,-5 6 8-16,-6 22 4 15,-11 16 24-15,-3 7-12 16,-2 7-12-16,3 0-15 16,4 0-6-16,10 8 4 15,10 15 11-15,8 8 6 16,3 14 0-16,0 26 0 16,-6 38 0-16,-6 32 8 15,-8 15-2-15,-9-4-6 16,1-17-1-16,1-37 1 0,3-20 0 15,-1-22 1-15,8-10-1 16,3 7 0-16,6-2 0 16,1 4 0-16,-4-16 1 15,-2-8 1-15,-8-12-1 16,0-6 0-16,0-13-1 16,8 0 14-16,14-16 13 15,13-24-9-15,16-17-9 16,3-14-8-16,8-26 6 15,-10-27 4-15,-17-20-2 16,-23-7-8-16,-27 27 9 16,-4 32-4-16,0 27-6 15,-12 11-1-15,4-7 1 0,-1-6-6 16,5-2 5 0,4 12 0-16,0 11-5 0,0 11 5 15,0 13-5-15,4 12 5 16,-2 9-8-16,3 1-16 15,1 4-17-15,8 21 15 16,5 14 16-16,6 14 11 16,6 30 1-16,5 37 1 15,5 43 5-15,-6 17-7 16,-5 1 0-16,-2-21 0 16,-1-29 0-16,-3-28-1 15,1-26 1-15,-3-19 0 16,-2-14 0-16,4 0 1 15,1-2 0-15,-3-4 5 16,-4-18 2-16,-4-14 14 0,3-6 17 16,9-27 151-1,33-40-56-15,3-5-97 0,17-14-26 16,2-4-7-16,-17 19-4 16,-5-3-27-16,-14 14-31 15,-22 12-81-15,-23-7-97 16,0 16-137-16,-10 5-500 0</inkml:trace>
  <inkml:trace contextRef="#ctx0" brushRef="#br0" timeOffset="65407.58">13385 2035 1577 0,'0'0'391'0,"0"0"-297"15,0 0-94-15,-5 154 0 16,-8-16 63 0,-3 13 6-16,3-21-45 0,4-36-11 15,7-37-5-15,2-7-7 16,0 0-1-16,0 0-29 16,6-6-84-16,15-31-69 15,-4-13-67-15,-1-10-91 0</inkml:trace>
  <inkml:trace contextRef="#ctx0" brushRef="#br0" timeOffset="65759.75">13456 1957 1585 0,'0'0'380'0,"0"0"-265"15,0 0-88-15,117-70 7 16,-56 70 9-16,10 7 38 15,6 22 9-15,-2 9-35 16,-9 2-39-16,-7-2-5 16,-10-2-10-16,-9-8 4 15,-13-4-5-15,-7-2-8 16,-9 0 7-16,-5 5 1 16,-4 2 28-16,-2 10 2 15,0 9 16-15,0 7-13 16,0 3-8-16,0 7-13 15,0 0-10-15,0-1 8 16,0-3-9-16,0 1 0 0,-2-5 0 16,2-5 0-16,-3-2-1 15,3-8-45-15,-1-5-96 16,-3-7-72-16,-1-10-164 16,-4-14-254-16</inkml:trace>
  <inkml:trace contextRef="#ctx0" brushRef="#br0" timeOffset="65969.23">13171 2962 1528 0,'0'0'619'16,"0"0"-515"-16,0 0-3 0,0 0 4 15,0 0-45-15,133 0 44 16,-57 0 8-16,2 0-72 15,-7 0-24-15,-11 0-16 16,-4 0-28-16,29-23-115 16,-16-3-157-16,-5-8-329 0</inkml:trace>
  <inkml:trace contextRef="#ctx0" brushRef="#br0" timeOffset="66294.14">13431 1580 1048 0,'0'0'556'16,"0"0"-339"-16,0 0-113 16,0 0-35-16,0 0-8 15,0 0 14-15,0 0-7 16,20 102-6-16,-9-48-35 0,-1 4-20 16,-4 5-7-1,1-3-13-15,3-2-115 0,0-16-153 16,-1-18-319-16</inkml:trace>
  <inkml:trace contextRef="#ctx0" brushRef="#br0" timeOffset="66473.34">13814 1267 1674 0,'0'0'509'15,"0"0"-453"-15,0 0-56 16,20 116 0-16,-6-47 12 15,-1 5-3-15,3 0-9 16,-1-3-10-16,-3-6-118 16,-8-9-111-16,-4-17-138 0,0-24-432 0</inkml:trace>
  <inkml:trace contextRef="#ctx0" brushRef="#br0" timeOffset="66623.52">14367 1277 1627 0,'0'0'391'16,"0"0"-318"-16,0 0-53 16,-42 131-8-16,12-68-12 15,7 4-15-15,-6 16-152 16,8-16-129-16,11-19-440 0</inkml:trace>
  <inkml:trace contextRef="#ctx0" brushRef="#br0" timeOffset="66759.84">14521 1470 1239 0,'0'0'380'16,"0"0"-296"-16,0 0-60 15,-99 146-20-15,64-70-4 16,-11 40-1-16,10-16-153 16,5-13-447-16</inkml:trace>
  <inkml:trace contextRef="#ctx0" brushRef="#br0" timeOffset="67632.42">23730 6022 1335 0,'0'0'372'16,"0"0"-114"-16,0 0-32 15,0 0-83-15,0 0-80 16,0 0 18-16,-105 182 25 15,98-92-56-15,5 7 28 16,2-4-26-16,0-22-30 16,-4 5-20-16,-1-14 4 15,-2-10-6-15,2-13-60 16,5-27-109-16,0-12-178 16,0-4-281-16</inkml:trace>
  <inkml:trace contextRef="#ctx0" brushRef="#br0" timeOffset="68744">23728 5809 1117 0,'0'0'348'0,"0"0"-81"16,0 0 24-16,0 0-76 15,0 0-81-15,0 0-64 16,0 0-70-16,-54-17-7 16,36 46-1-16,-2 5 8 15,2 2 0-15,9-5-6 16,9-8-13-16,0-9-5 15,5-10 23-15,17-4 1 16,4-18 40-16,1-22-8 16,-2-8-12-16,-11-8-7 0,-12 2-4 15,-2 7-9 1,-16 15 2-16,-15 14 3 0,-9 16-5 16,-5 2-6-1,3 25 5-15,4 6-8 0,9 6 1 16,15-3-1-16,10-4 8 15,4-4-5-15,2-6 6 16,16-6 8-16,3-7-1 16,0-7-7-16,18 0-41 15,-6 0-180-15,-9 0-320 0</inkml:trace>
  <inkml:trace contextRef="#ctx0" brushRef="#br0" timeOffset="69019.42">23551 6122 1035 0,'0'0'501'0,"0"0"-333"15,0 0 97-15,0 0-63 16,0 0-66-16,0 0-5 15,0 0-4-15,-16-36-25 16,3 19-29-16,-3 0-23 16,-3-1-20-16,-4-2-18 15,-4-1-10-15,1 3-2 16,-1 0-8-16,1 4-73 16,-11 5-120-16,6 4-276 15,5 5-303-15</inkml:trace>
  <inkml:trace contextRef="#ctx0" brushRef="#br0" timeOffset="69292.95">23583 6291 939 0,'0'0'345'0,"0"0"-107"0,0 0 85 16,0 0-64-16,118-63-60 15,-68 23-30-15,4-4-38 16,-5 0-74-16,-9 8-41 16,-13 10-16-16,-16 11-65 15,-11 15-161-15,-9 0-350 16,-15 16-247-16</inkml:trace>
  <inkml:trace contextRef="#ctx0" brushRef="#br0" timeOffset="69545.11">23427 6595 1117 0,'0'0'258'0,"0"0"-143"15,0 0 65-15,0 0-25 16,0 0-41-16,-45 107-23 16,21-78 19-16,-7 9 10 15,-8 4-48-15,-6 6-24 16,-4 3-26-16,3 0-15 16,3-1-7-16,10-5-26 15,16-9-121-15,7-14-144 16,10-16-281-16</inkml:trace>
  <inkml:trace contextRef="#ctx0" brushRef="#br0" timeOffset="69721.39">23816 6635 1520 0,'0'0'630'0,"0"0"-506"15,0 0-56-15,0 0 54 16,0 0-34-16,112 128-50 15,-79-74-20-15,0 1-18 16,-1-7-43-16,5-8-140 16,-6-16-188-16,-5-16-377 0</inkml:trace>
  <inkml:trace contextRef="#ctx0" brushRef="#br0" timeOffset="70036.27">23103 5759 1290 0,'0'0'613'16,"0"0"-437"-16,0 0-66 16,0 0-95-16,0 0 40 0,-15 125 28 15,9-68-45-15,-2 5-23 16,6-5-15-16,0-7-56 16,0-12-89-16,2-13-122 15,0-8-126-15,0-17-964 0</inkml:trace>
  <inkml:trace contextRef="#ctx0" brushRef="#br0" timeOffset="70411.02">23163 5725 1187 0,'0'0'603'0,"0"0"-399"15,0 0-36-15,0 0-26 0,0 0-44 16,0 0-73-16,0 0-25 15,114-57 0-15,-101 80 0 16,1 1 12-16,-3 2-2 16,-3 0-8-16,0 2-1 15,-4 5 0-15,-4 2-1 16,0 3 6-16,0 2 5 16,0 3 7-16,-2-4-5 15,-2-2-7-15,4-4-6 16,-2-7 1-16,2-5 1 15,0-7-2-15,-4-4 9 16,2-7 31-16,-4-3 27 16,-7 0 23-16,-10 0 8 15,-6 0-50-15,-8 0-33 16,-6 0-6-16,3 0-9 0,0 0-5 16,2-1-67-16,-11-31-140 15,11 0-278-15,5-6-443 0</inkml:trace>
  <inkml:trace contextRef="#ctx0" brushRef="#br0" timeOffset="70726.39">23144 5506 1005 0,'0'0'344'15,"0"0"-186"-15,0 0 106 16,0 0-106-16,0 0-146 16,0 0 7-16,0 0-9 15,17 91 17-15,-8-56-11 16,3-3-7-16,-3-5 2 15,6-9-2-15,-4-6 2 16,-2-4-11-16,-3-6-14 16,10-2-67-16,-3 0-69 15,-1 0-229-15</inkml:trace>
  <inkml:trace contextRef="#ctx0" brushRef="#br0" timeOffset="70961.91">23313 5682 1192 0,'0'0'389'0,"0"0"-186"16,66-123-1-16,-37 67-95 15,-4 3-71-15,-7 14-36 16,-15 16-45-16,-3 11-175 0,0 8-611 0</inkml:trace>
  <inkml:trace contextRef="#ctx0" brushRef="#br0" timeOffset="80396.83">19745 2253 1707 0,'0'0'400'16,"0"0"-257"-16,0 0 63 0,0 0-7 16,0 0-108-1,-21 133-61-15,21 5 76 0,0 29-24 16,0 7-19-16,-23-6 7 15,-4-21-31-15,1-11-25 16,5-27-2-16,8-29-6 16,7-24-6-16,1-16-6 15,5-3-55-15,0-6-107 16,0-31-130-16,11-24-230 16,5-30-264-16</inkml:trace>
  <inkml:trace contextRef="#ctx0" brushRef="#br0" timeOffset="80823.03">19835 2009 816 0,'0'0'1002'16,"0"0"-754"-16,0 0-173 15,158-51 18-15,3 37-5 16,21 5 62-16,-15 9-7 16,-46 0-24-16,-55 6-29 15,-16 4-7-15,-6 2-35 16,-6 2-19-16,-3 0-20 16,-14 2-3-16,-11 2 0 0,-2 6 3 15,-4 9 7-15,-2 11 12 16,0 12-5-16,3 15 5 15,3 28 14-15,6 27-4 16,11 33-14-16,3 9-12 16,4-7-6-16,-1-17-6 15,-12-40 6-15,-2-24 2 16,-11-20-8-16,-1-12 0 16,-3 2-15-16,0 0-30 15,-2-3-25-15,2-17-45 16,-2-14-72-16,0-16-92 15,0-7-85-15,0-20-480 0</inkml:trace>
  <inkml:trace contextRef="#ctx0" brushRef="#br0" timeOffset="81179.47">19594 3561 1355 0,'0'0'497'0,"0"0"-379"16,0 0 49-16,0 0 10 16,0 0-8-16,0 0 50 15,183 18 14-15,-47-2-58 16,47 8-51-16,17 2-13 0,-7 2-33 15,-21 1-44-15,-47-5-17 16,-31-2-16-16,-28-6 5 16,-14-3 0-16,-8 2-6 15,-5-1-2-15,-8-4 2 16,-20-9-15-16,-9-1-9 16,-2 0-18-16,0-1-69 15,-27-23-175-15,0 3-290 16,-2-1-452-16</inkml:trace>
  <inkml:trace contextRef="#ctx0" brushRef="#br0" timeOffset="90678.94">19924 2458 1124 0,'0'0'374'0,"0"0"-257"15,0 0 39-15,0 0 66 16,0 0-41-16,-2 0-38 15,0-4-7-15,-3 0-21 16,3 2-15-16,-5 2-33 0,-3 0-40 16,-4 6-26-1,-7 16-1-15,-1 6 1 0,-2 2-1 16,6 0 0-16,9-6-6 16,7-5 5-16,2-7-11 15,5-10-21-15,21-2-7 16,12-7 10-16,6-16-31 15,1-5-26-15,-7-1 17 16,-9 5 3-16,-11 8 15 16,-5 6 3-16,-6 8-8 15,-3 2-1-15,0 0 4 16,2 10 26-16,0 5 13 16,-2 1 9-16,1-2 6 15,1-3-2-15,2-2 2 0,0-6 0 16,7-3 1-16,8 0 15 15,8 0-1-15,2-3-5 16,1-8-9-16,-7 6-1 16,-11 1-1-16,-8 1-7 15,-6 3 2-15,1 0-5 16,-1 0 0-16,0 0 10 16,4 0 1-16,4 4 1 15,-1 2 0-15,1-2 0 16,-2 0 1-16,-2-2 8 15,-4-2-10-15,1 3 0 16,-3-3 1-16,0 0-1 16,0 0 0-16,2 0 9 15,0-5 13-15,7-13-1 0,0-6-20 16,2-4 1-16,-2 4 5 16,-3 8 14-16,-4 6 60 15,-2 10 3-15,0 0-73 16,0 20-11-16,-13 14 0 15,-2 14 4-15,-3 9 6 16,3 6-1-16,3 6 5 16,3-1-13-16,5-4 1 15,2-6-1-15,0-5 6 16,-4-13-5-16,2-8-2 16,-2-13-42-16,1-7-72 15,1-24-100-15,4-18-62 16,0-14-1279-16</inkml:trace>
  <inkml:trace contextRef="#ctx0" brushRef="#br0" timeOffset="90877.93">20427 2552 1227 0,'0'0'496'0,"0"0"-444"15,0 0 16-15,0 0-13 16,0 0-22-16,0 0-13 15,0 0-5-15,85 80-2 16,-85-55-1-16,0-3-1 0,-15-6-5 16,-6-7-6-1,-5-6-50-15,-8-3-45 0,5-18-139 16,9-4-390-16</inkml:trace>
  <inkml:trace contextRef="#ctx0" brushRef="#br0" timeOffset="91361.22">20706 2283 1270 0,'0'0'357'15,"0"0"-265"-15,0 0-42 16,0 0 64-16,-78 143-9 16,51-83-38-16,5-2-42 15,9-7-16-15,8-9-3 16,5-10-5-16,0-12 0 0,0-10-1 15,0-10-12 1,3 0 10-16,14-8-5 0,10-14-60 16,8-5 7-16,2 6-21 15,-4 2-13-15,-11 12 45 16,-9 7 27-16,-6 0-4 16,-7 7 26-16,0 14 30 15,0 2 54-15,-2 4 28 16,-7-1-33-16,5-2-42 15,-1-6-21-15,5-4-10 16,0-6-5-16,0-8 7 16,0 0 12-16,0 0 15 15,11-19-22-15,4-8-13 16,1-3-44-16,-3-5-69 16,-1 4-111-16,-3-2-139 0,-7 5-267 15,-2 5 328-15,0 5 302 16,0 6 180-16,0 7 98 15,-11 5-73-15,-1 0-85 16,2 12-43-16,1 15-51 16,4-4-26-16,3-5-183 0</inkml:trace>
  <inkml:trace contextRef="#ctx0" brushRef="#br0" timeOffset="93535.81">18799 2715 795 0,'0'0'725'15,"0"0"-472"-15,0 0 6 16,0 0 14-16,0 0-50 15,0 0-85-15,55 0-35 16,7 0 33-16,21-2 15 16,11 0-42-16,-1-2-35 15,-10-1-34-15,-21 2-19 16,-22-1-15-16,-19 3-6 16,-17-4-82-16,-15-9-179 15,-20 0-288-15,-8-6-530 0</inkml:trace>
  <inkml:trace contextRef="#ctx0" brushRef="#br0" timeOffset="93812.08">19164 2502 1706 0,'0'0'495'16,"0"0"-308"-16,0 0 12 15,0 0-119-15,0 0-56 16,0 0 18-16,159 40 25 16,-104-13-4-16,-6 0-14 15,-13 4-21-15,-12 0-14 0,-11 2-8 16,-8-1-5 0,-5 2 7-16,0 0-1 0,-20 0-5 15,-9-2 4-15,-8-1-6 16,-35-10-131-16,7-7-243 15,5-14-607-15</inkml:trace>
  <inkml:trace contextRef="#ctx0" brushRef="#br0" timeOffset="96994.45">20973 2916 1189 0,'0'0'301'15,"0"0"-122"-15,0 0 33 16,0 0-11-16,0 0-61 16,0 0-81-16,114-21-15 15,9 15 69-15,37-6 28 16,-6 0-50-16,-36 2-48 15,-54 1-26-15,-41 8-10 16,-10-3-6-16,-4 4 1 16,-5-2-2-16,-4 2-31 15,-24-4-123-15,-11 1-121 16,-2-8-311-16</inkml:trace>
  <inkml:trace contextRef="#ctx0" brushRef="#br0" timeOffset="97228.61">21484 2689 633 0,'0'0'937'15,"0"0"-686"-15,0 0-178 16,0 0 38-16,122 22 5 16,-77 5-33-16,-8 2-26 15,-3 5-36-15,-10 3-6 16,-8-2 0-16,-9-1-5 0,-7 0-10 15,0-4 1-15,-18 1 5 16,-18-4-6-16,-62-2-91 16,9-8-276-16,-5-11-585 15</inkml:trace>
  <inkml:trace contextRef="#ctx0" brushRef="#br0" timeOffset="101726.1">18567 4265 1418 0,'0'0'328'0,"0"0"-185"16,0 0-106-16,-67 198 93 15,45-19 64-15,7 24 8 16,5 3-67-16,8-18-60 16,-2-31-26-16,-1-15-31 0,-1-32-8 15,-1-29-9-15,0-32-1 16,3-18-36-16,-3-5-99 15,3-19-94-15,2-7-146 16,-1-6-111-16</inkml:trace>
  <inkml:trace contextRef="#ctx0" brushRef="#br0" timeOffset="101868.46">18378 4445 1273 0,'0'0'275'0,"0"0"-153"16,0 0-97-16,-129 7-24 16,84 20-1-16,-16 10-70 15,15-7-156-15,3-9-331 0</inkml:trace>
  <inkml:trace contextRef="#ctx0" brushRef="#br0" timeOffset="102028.12">18373 4403 1277 0,'0'0'533'16,"0"0"-463"-16,0 0 12 15,0 0-45-15,113 14-24 16,-70 12-13-16,21 24-27 16,-8-8-182-16,-9-4-345 0</inkml:trace>
  <inkml:trace contextRef="#ctx0" brushRef="#br0" timeOffset="102308.15">16975 5342 1597 0,'0'0'532'0,"0"0"-483"15,198 6 40-15,26-4 138 16,55 0-65-16,35 6-33 16,0 5-28-16,-35 12-46 15,-17 3 2-15,-31 5-33 16,-50-4-18-16,-49-6-6 0,-44-6-21 16,-38-4-57-16,-14-10-56 15,-3-3-55-15,-6-6-43 16,-2-18-72-16,-19-8-510 0</inkml:trace>
  <inkml:trace contextRef="#ctx0" brushRef="#br0" timeOffset="102499.28">19489 5128 1273 0,'0'0'485'0,"0"0"-383"16,0 0 90-16,117 61-105 15,-98-12-41-15,-12 9-2 16,-7 6-13-16,0 2-19 16,-20-4-12-16,-9-6-2 15,-33-3-170-15,6-18-210 16,-7-14-758-16</inkml:trace>
  <inkml:trace contextRef="#ctx0" brushRef="#br0" timeOffset="103692.17">18324 5314 884 0,'0'0'250'16,"0"0"-179"-16,0 0 79 0,0 0 7 15,0 0 53-15,0 0 18 16,0 0-67-16,14-35-72 16,-1 13-15-16,2-1 7 15,1-5 4-15,-3 0 11 16,3-1-14-16,-3-1-27 16,3 0-25-16,-1 2-8 15,1 1-8-15,-1 0-2 16,2 6 3-16,-7 6 13 15,-3 5-1-15,-2 3 9 16,-3 6-12-16,-2 1-17 16,2 0-7-16,5 0-6 15,-2 0-3-15,8 6 8 0,0 6-7 16,0 6 7-16,0 2-1 16,3 5 1-16,-4 2 0 15,-1 3-1 1,-1 5 1-16,-3 0 0 0,2 2 1 15,0 0 0-15,1 4 0 16,0-1 1-16,-1 3-1 16,1-2 0-16,-2 3 0 15,-1 0 0-15,-2 2 2 16,6 1-1-16,-3-1-1 16,3-5 0-16,1 0 2 15,2-8-1-15,5-2 0 16,1-7-1-16,-2-8 0 15,-1-4 6-15,4-8 0 0,-1-4 3 16,-1 0 13-16,4-12-8 16,0-10-7-16,-6-8-1 15,1-6 0-15,-9-8-4 16,-3-6 4-16,-6-7-6 16,0 1 1-16,0 1 0 15,-4 4 0-15,-5 2-1 16,3 4 0-16,-1-5 0 15,5 0 0-15,-1 0-1 16,3 0-5-16,0 6 0 16,0 8 6-16,0 9 0 15,5 9 5-15,-3 5-5 16,1 2 0-16,-1 3 0 16,0 0 1-16,2 2 0 0,3 0 0 15,-1 3-1-15,6 3-2 16,-1 0-4-16,1 0 0 15,3 15-4-15,1 7 10 16,1 6 0-16,1 7 0 16,2 4 1-16,-1 6 0 15,2 2 0-15,-3 3 0 16,0 5 0-16,-5-1-1 16,1 2 1-16,-6 0 0 15,-1 0 0-15,-1-3-1 16,0-3 1-16,-4-5-1 15,4-4 1-15,1-3-1 0,0-6 2 16,4-6-2 0,0-4 1-16,-1-4 4 0,0-8-4 15,0-3-1-15,0-2 6 16,3-5 1-16,0 0 1 16,7 0 4-16,8 0-6 15,5-12 1-15,5-6-7 16,1-10-18-16,-3-32-79 15,-9 4-143-15,-15-4-499 0</inkml:trace>
  <inkml:trace contextRef="#ctx0" brushRef="#br0" timeOffset="104931.82">18418 4834 1182 0,'0'0'482'0,"0"0"-304"16,0 0 12-16,0 0-90 16,0 0-52-16,0 0-31 15,0 0-17-15,-16 0-8 16,14 0-22-16,-3 7-37 15,1-1-36-15,2 0-62 16,2 0-15-16,0-2-2 16,0 0-19-16,9-3 110 15,1-1 91-15,4 0 37 16,-2 0 98-16,-2 0 9 16,1 0-22-16,-1 0-3 15,1 0-50-15,-1-1-69 0,19-2-6 16,-4 2-153-1,0-2-353-15</inkml:trace>
  <inkml:trace contextRef="#ctx0" brushRef="#br0" timeOffset="105331.13">19084 4321 1382 0,'0'0'573'16,"0"0"-485"-16,0 0 41 16,0 0-6-16,0 0-48 15,-76 128-48-15,59-92-18 16,-2 1-3-16,6-3-5 0,-3-4-1 15,1 4-94-15,1-10-132 16,4-7-305-16</inkml:trace>
  <inkml:trace contextRef="#ctx0" brushRef="#br0" timeOffset="105507.39">19220 4517 1609 0,'0'0'570'16,"0"0"-475"-16,0 0 50 16,0 0-102-16,0 0-43 15,0 0-151-15,0 0-62 0,6 5-162 16,-6-5-562-16</inkml:trace>
  <inkml:trace contextRef="#ctx0" brushRef="#br0" timeOffset="105765.62">19550 4251 1587 0,'0'0'606'0,"0"0"-409"16,0 0 51-16,0 0-160 16,0 0-76-16,0 0-6 15,0 0-5-15,-21 140 5 0,31-90-5 16,5-2 5-16,-4-3-5 15,-2-6 0-15,-6-6 0 16,-3-5 9-16,-3-3 6 16,-19-8 2-16,-9-3 2 15,-5-8-7-15,-7-6-13 16,-23-18-76-16,10-14-224 16,9-8-389-16</inkml:trace>
  <inkml:trace contextRef="#ctx0" brushRef="#br0" timeOffset="105892.62">19556 4245 1330 0,'0'0'685'0,"0"0"-469"15,0 0-27-15,125-36-134 16,-98 36-55-16,2 4-118 0,-9 10-254 16,-7-2-1247-16</inkml:trace>
  <inkml:trace contextRef="#ctx0" brushRef="#br0" timeOffset="110228.08">18868 6863 1470 0,'0'0'258'0,"0"0"-119"16,0 0-18-16,0 0-58 15,0 0-28-15,-29 109 61 16,29 13 80-16,0 49 14 0,-2 25-62 16,-1 4-35-16,2-8-40 15,1-13-20 1,0-8-16-16,0-12-8 0,4-33-9 16,2-36 0-1,3-30-32-15,1-16-43 0,-2-1-65 16,-1-13-104-16,-5-30-51 15,-2-8-79-15,0-36-385 0</inkml:trace>
  <inkml:trace contextRef="#ctx0" brushRef="#br0" timeOffset="110397.37">18834 6903 400 0,'0'0'1319'16,"0"0"-1058"-16,0 0-218 0,0 0-22 16,-105 135 1-16,68-70-3 15,1-4-19-15,3-8-25 16,2-17-113-16,-3-26-112 16,8-10-125-16,7-2-702 0</inkml:trace>
  <inkml:trace contextRef="#ctx0" brushRef="#br0" timeOffset="110539.45">19057 6860 1132 0,'0'0'552'0,"0"0"-265"15,0 0-26-15,0 0-62 0,0 0-149 16,0 0-48 0,0 0-2-16,92 66 0 0,-72 5-136 15,-3-9-158-15,-10-11-447 0</inkml:trace>
  <inkml:trace contextRef="#ctx0" brushRef="#br0" timeOffset="110889.53">17486 8285 1918 0,'0'0'610'0,"0"0"-539"0,0 0 23 15,0 0-2-15,171 0 53 16,-3-6 17-16,44-4-21 16,44 1-22-16,34-4-27 15,26 1-37-15,32 6-17 16,-1 6 1-16,-28 0-21 15,-47 20-5-15,-59 9-13 16,-61-6-8-16,-57-5-14 16,-39-8-47-16,-22-3-57 15,-8-7-67-15,-10-7-105 16,-7-15-66-16,-9-7-401 0</inkml:trace>
  <inkml:trace contextRef="#ctx0" brushRef="#br0" timeOffset="111089.77">20612 7941 1800 0,'0'0'526'0,"0"0"-430"16,0 0 51-16,120 35 5 16,-78-3-95-16,-1 9-29 15,-10 1-17-15,-8-1-10 16,-12 1-1-16,-11-7 0 15,0 1-22-15,-36 2-47 0,-51 15-86 16,4-9-135 0,-3-8-380-16</inkml:trace>
  <inkml:trace contextRef="#ctx0" brushRef="#br0" timeOffset="113022.33">18732 8342 823 0,'0'0'413'0,"0"0"-195"16,0 0 7-16,0 0-31 16,0 0-92-16,0 0-38 15,0 0 15-15,20-41 10 16,-18 32-20-16,0-4 13 16,0 0-14-16,1 0-12 15,1-1 17-15,-1-1-10 16,1 0-25-16,1-3-8 15,-1 2-3-15,0-2 3 16,-2 2-15-16,5-1 0 0,-2-2-2 16,4-4-4-1,-1 2 12-15,1-4 4 0,5 2-4 16,-1 1-10 0,3-1 9-16,-1 5-5 0,-1 4 0 15,1 0-4-15,-1 2 7 16,-1 1 4-16,1 0 2 15,-5 1 5-15,-4 4 3 16,3 2-3-16,-6 3-14 16,0 1-8-16,0 0-7 15,3 0-1-15,4 0-5 16,4 5 6-16,3 8 0 16,-1 5 0-16,3 4 1 15,-3 6 0-15,-1 4 5 16,-1 2-5-16,-3 2 0 0,-2 0 0 15,1 2-1 1,-2 2 1-16,2 2-1 0,0 3-1 16,-1-1 0-16,2-1 0 15,-1 2 0-15,-3-3 0 16,3 0 0-16,-2-2 1 16,0-2 0-16,-1-1 0 15,1-7-1-15,-3-3 1 16,3-3 0-16,0-4 0 15,-1-4 1-15,3 1 0 16,1-3-1-16,-2-2 0 16,-1-1 2-16,0-2-2 0,2-2 1 15,-3-6-1-15,1-1 6 16,1 0 0-16,4 0 0 16,-2-6 1-16,0 0-6 15,-3 0-1-15,-3 2 1 16,-2 0 0-16,3-2 1 15,1-5 4-15,1-3-5 16,2-1 0-16,0-6 0 16,0-1 0-16,-1 3 0 15,-2 0 7-15,-2 1-7 16,-2 1 5-16,2-4-5 16,1-1-1-16,-1-4 1 15,2 1 0-15,2-6 0 0,-2 3 0 16,1 4 1-1,-3 0-1-15,0 4 5 0,0 0-4 16,-2-1-2-16,0 3 1 16,2-4 0-16,-2 3 0 15,3-2-1-15,-1 2 0 16,-2 2 1-16,2 3-1 16,2 0 0-16,-4 5 1 15,2-2-1-15,-2 1 0 16,3 0 0-16,-3 0 0 15,2 1 0-15,0-2 0 16,1-1 1-16,2-1-1 16,-2 2 1-16,1-5-1 15,0 0 0-15,4-3 0 16,-3 0 0-16,1-1 0 0,-1 2-1 16,-1 1 1-1,2 2 0-15,0 1 0 0,-1 0 0 16,2-2 0-16,-2-3 1 15,1 1-1-15,1 0 0 16,1 2 0-16,-2 2 0 16,1 5 0-16,0 0 0 15,-4 3 0-15,-1 4 0 16,0 0 0-16,1 2-1 16,1 0 1-16,6 0-1 15,1 0-1-15,5 0 1 16,2 4 0-16,2 14 1 0,1 6-1 15,-1 6 1 1,4 9 1-16,-3-1-1 0,-1 3 1 16,1 2 6-16,-6-5-6 15,1 0-1-15,0-4-1 16,-5-4 0-16,0-2 0 16,-2-2 0-16,-1-6 0 15,-4-2 0-15,1-3 0 16,-1-3 1-16,0-3 0 15,0 0 0-15,-2-4 0 16,1-1 0-16,1 1 0 16,-2-5 0-16,4 1 1 15,-2-1 0-15,5 0-1 16,3 0-69-16,8 0-167 16,-2-11-304-16,-2-3-620 0</inkml:trace>
  <inkml:trace contextRef="#ctx0" brushRef="#br0" timeOffset="116741.31">18819 7828 530 0,'0'0'183'0,"0"0"-82"0,0 0 24 15,0 0-43-15,0 0-24 16,0 0-13-16,0-8 47 15,0 8 55-15,0-2-18 16,0 0-59-16,0 2-43 16,0 0-27-16,0 0-20 15,0 0-183-15,0 0-462 0</inkml:trace>
  <inkml:trace contextRef="#ctx0" brushRef="#br0" timeOffset="116870.24">18819 7828 927 0,'91'44'247'0,"-79"-44"-247"15,-4-2-36-15,1-5-698 0</inkml:trace>
  <inkml:trace contextRef="#ctx0" brushRef="#br0" timeOffset="116981.59">18957 7891 1273 0,'0'0'232'16,"0"0"-178"-16,0 0-54 15,0 0-322-15</inkml:trace>
  <inkml:trace contextRef="#ctx0" brushRef="#br0" timeOffset="119324.89">19311 7186 654 0,'0'0'936'0,"0"0"-616"15,0 0-56-15,0 0-36 16,0 0-105-16,0 0-72 16,0 0 38-16,82 45-19 0,-54-21-35 15,-7 0-18-15,-9-2-8 16,-10-2 0-1,-2 1-9-15,-14 0 1 0,-21 1 7 16,-12 0-1-16,-4 2-5 16,-3 0-1-16,12-5 0 15,11-5 0-15,15-7 0 16,9-3-1-16,7-4 6 16,7 0 2-16,29-4 7 15,19-10-3-15,15-4-12 16,8 0-76-16,9 1-205 15,-19 4-284-15,-20 5-321 0</inkml:trace>
  <inkml:trace contextRef="#ctx0" brushRef="#br0" timeOffset="119438.09">19641 7409 1594 0,'0'0'499'0,"0"0"-380"15,0 0-8-15,0 0-111 16,0 0-18-16,0 0-266 15,0 0-481-15</inkml:trace>
  <inkml:trace contextRef="#ctx0" brushRef="#br0" timeOffset="119704.71">20024 6994 64 0,'0'0'1707'16,"0"0"-1310"-16,0 0-131 0,0 0-83 15,0 0-140-15,0 0-43 16,0 0 2-16,22 106-2 16,-9-49 1-16,3-3 0 15,1-4 0-15,-7-8 0 16,1-7-1-16,-4-1 1 16,-2-9 0-16,-5 0 5 15,0-4-6-15,-5-3 0 16,-15-4 0-16,-11-4 0 15,-10-6-81-15,-28-4-125 16,11-11-131-16,10-12-389 0</inkml:trace>
  <inkml:trace contextRef="#ctx0" brushRef="#br0" timeOffset="119813.69">20231 6972 1209 0,'0'0'163'0,"0"0"-163"15,0 0-262-15</inkml:trace>
  <inkml:trace contextRef="#ctx0" brushRef="#br0" timeOffset="146446.53">3169 8638 196 0,'0'0'1008'15,"0"0"-691"-15,0 0-86 16,0 0-15-16,0 0-34 16,0 0-24-16,-7-76-2 15,7 63-16-15,0-4-24 16,0-1-28-16,0-2-36 15,0 0-25-15,0 3-11 16,0 4-8-16,-8 5 1 16,2 2-9-16,2 2 0 0,0 2-1 15,4 0 1-15,0 2 0 16,-3-2 2-16,1 0 8 16,-2 0 4-16,-2-2-7 15,-6 2-7-15,-3 2-5 16,-3 0-6-16,-5 0 10 15,1 0-1-15,0 0 2 16,2 0 0-16,2 0 0 16,2 0 1-16,1 0 0 15,-7 0 0-15,-7 0-1 16,-7 0-8-16,1 0 8 16,-1 3-1-16,7 2 1 0,6-3 1 15,13 0 0-15,4-2-1 16,6 0 0-16,0 0-9 15,21 0-1-15,39 2-1 16,56-2 11-16,63 0 1 16,39 0 25-16,25-17 10 15,-8 2 0-15,-23 1-9 16,-23 2-11-16,-46 8 0 16,-41 4-15-16,-37 0 1 15,-16 0 8-15,-7 0 1 16,-1 6-10-16,-8 4 0 15,-13-2 0-15,-6-2-1 16,-8-2 1-16,-1-4 0 16,-5 3 1-16,0-3 5 15,0 0 1-15,0 0-1 0,0 0 1 16,0 0-7-16,0 0 10 16,0 0-11-16,0 0-22 15,0 0-32-15,-9 0-54 16,-11-5-77-16,-27 3-156 15,4 0-311-15,-1 0-884 0</inkml:trace>
  <inkml:trace contextRef="#ctx0" brushRef="#br0" timeOffset="148063.07">6890 8470 191 0,'0'0'762'16,"0"0"-553"-16,0 0-41 16,0 0-11-16,0 0 6 15,0 0-48-15,-76-26-42 16,73 26-20-16,3-2 11 15,0 2 33-15,0-2-1 0,12 0 0 16,22-2-27-16,39-2-27 16,56-4-4-16,56 2 4 15,33-1 14-15,5 8-14 16,-11 1-14-16,-23 0-10 16,-11 0-11-16,-15 0 1 15,-37 0 2-15,-33 0 1 16,-29 0-3-16,-18 0 1 15,2 4-8-15,-9-2 7 16,-7 2-7-16,-14-2-1 16,-12-1 1-16,-6-1 7 15,0 3 16-15,0-3 28 16,0 0 10-16,0 0-3 0,0 0-22 16,-8 0-13-1,-12 0-14-15,0-9-10 0,-12 2-93 16,-21-11-136-16,6-1-132 15,3-2-616-15</inkml:trace>
  <inkml:trace contextRef="#ctx0" brushRef="#br0" timeOffset="177189.14">22003 9276 1685 0,'0'0'484'0,"0"0"-243"16,0 0 65-16,0 0-67 15,0 0-122-15,0 0-63 16,-27 192 63-16,20-15-11 15,-4 40 0-15,-6 22-8 16,-14-2-32-16,-4-19-23 16,-2-14-11-16,5-27-22 15,6-27-2-15,10-40-8 16,5-36-15-16,9-27-66 16,2-19-80-16,0-12-93 15,29-32-71-15,9-21-196 16,4-33-94-16</inkml:trace>
  <inkml:trace contextRef="#ctx0" brushRef="#br0" timeOffset="177690.86">21956 9142 1413 0,'0'0'512'0,"0"0"-360"16,0 0 72-16,0 0 39 16,125-41-38-16,-7 9-28 15,60-8-37-15,38 0-26 0,20 8-10 16,0 7-27 0,-15 8-16-16,-7 3-16 0,-9-2-13 15,-13 2-28-15,-16 0-9 16,-45 4-1-16,-40 0-13 15,-35 5 5-15,-29 2 0 16,-10 0 0-16,-3 2 0 16,-5 1 27-16,-7 0-3 15,-2 0-16-15,0 0-13 16,0 10-1-16,7 10 0 16,7 14 0-16,5 16 0 15,17 29 1-15,17 39 0 16,19 50 12-16,1 27 10 15,-13 13 5-15,-20 3 8 16,-25-7-12-16,-5-5-24 0,-4-8-1 16,6-13 0-16,10-22 0 15,7-9 1-15,4-15 1 16,-4-32-1-16,-6-25 0 16,-12-28-41-16,-4-12-55 15,-3-8-66-15,-2-4-100 16,-2-23-101-16,0 0-178 15,-11-16-180-15</inkml:trace>
  <inkml:trace contextRef="#ctx0" brushRef="#br0" timeOffset="178171.81">22154 11301 1380 0,'0'0'618'0,"0"0"-332"0,0 0 59 16,0 0-91-16,0 0-73 16,0 0 27-16,157 2 33 15,-11-2-32-15,72 0-68 16,37-10-38-16,6 0-17 16,-15 5-42-16,-40 0-44 15,-17 5 0-15,-15 0 0 16,-16 0 0-16,-14 0 0 15,-28-2 0-15,-22-4 0 16,-27-2 0-16,-14 0 0 16,1-2 0-16,-8 2 0 15,-5-1 0-15,-19 6 0 16,-8 2 0-16,-1 1-35 0,9-3-85 16,14 0-81-1,46-22-118-15,-6 2-258 16,-10-10-406-16</inkml:trace>
  <inkml:trace contextRef="#ctx0" brushRef="#br0" timeOffset="178991">21894 10128 1101 0,'0'0'319'0,"0"0"-143"15,0 0 67-15,0 0-8 16,0 0-67-16,0 0-72 0,0 0-12 16,-42 0-1-1,63 0-7-15,18-2 70 0,18-4 18 16,37-4-23-16,46-1-11 16,54-1-23-16,31-3-19 15,11 5-13-15,3-1-11 16,-15 3 5-16,6-3-16 15,-5-3-2-15,-15 2-14 16,-17-4 1-16,-23 2-17 16,-39 0-9-16,-35 6 9 15,-36 3-6-15,-20 0-14 16,-3 3 5-16,-9 0-4 16,1 2-2-16,-5 0-1 15,3 0 1-15,9 0 0 16,7 0 0-16,3 0 1 0,-3 0-1 15,-12 0 0-15,-12 0-19 16,-12 0-38-16,-7-2-51 16,-15-4-85-16,-62-25-158 15,4 4-286-15,-7-10-491 0</inkml:trace>
  <inkml:trace contextRef="#ctx0" brushRef="#br0" timeOffset="179839.95">23126 9092 970 0,'0'0'523'0,"0"0"-287"16,0 0 68-16,0 0-60 15,0 0-38-15,0 0-61 16,0 0-30-16,-16 30-3 0,16-3 21 16,0 12-22-16,0 13 9 15,0 14-5-15,0 24-19 16,3 29-18-16,7 25-5 15,1 15 8-15,-1-1-15 16,-2 0-3-16,3-16-6 16,1-3-21-16,3-11-1 15,3-9-14-15,-3-24-3 16,-3-15-3-16,-5-21-5 16,-6-6 5-16,2 6-3 15,-3 6 2-15,0 1-8 16,0-8 3-16,0-10-3 0,0-14-6 15,0-10 1-15,0-8 0 16,-3-7 0-16,3-8 8 16,0 2 30-16,0-3-39 15,-1 0 0-15,1 0 0 16,0 0 0-16,0 0 0 16,0 0 0-16,0 0 0 15,0 0 0-15,0 0 0 16,0-13 0-16,6-6 0 15,3-8-11-15,5-7-176 16,1-33-181-16,-1 9-375 16,-6-5-909-16</inkml:trace>
  <inkml:trace contextRef="#ctx0" brushRef="#br0" timeOffset="182550.53">22311 9488 1575 0,'0'0'380'0,"0"0"-141"16,0 0 77-16,0 0-57 15,0 0-30-15,0 0-113 16,0 0-92-16,-19-44-16 15,38 79 10-15,10 7 60 16,8 8 4-16,12 0 5 16,4-2-41-16,1-4-23 15,-5-6-11-15,-13-4-12 16,-10-9 1-16,-10-6-1 16,-7-6-24-16,-5-8-90 15,-4-5-92-15,0-19-71 16,0-17-75-16,-9-11-608 0</inkml:trace>
  <inkml:trace contextRef="#ctx0" brushRef="#br0" timeOffset="182745.84">22620 9399 1633 0,'0'0'510'15,"0"0"-328"-15,0 0 51 16,0 0-98-16,0 0-24 15,-147 116-57-15,100-64-32 16,5 0-14-16,4-3-8 16,3-4-20-16,0-2-76 15,-20 13-126-15,6-12-140 16,3-8-317-16</inkml:trace>
  <inkml:trace contextRef="#ctx0" brushRef="#br0" timeOffset="184000.28">23569 9276 25 0,'0'0'1515'16,"0"0"-1140"-16,0 0-173 15,0 0 61-15,0 0-93 16,0 0-39-16,0 0-29 0,109 54-43 15,-82-33-31-15,-2 4-13 16,-4-2-6-16,-2-4-9 16,-1-2-33-16,-1-3-83 15,12-14-146-15,-4 0-249 16,-6-6-222-16</inkml:trace>
  <inkml:trace contextRef="#ctx0" brushRef="#br0" timeOffset="184222.25">24189 9060 962 0,'0'0'771'0,"0"0"-437"15,0 0-46-15,0 0-131 16,0 0-56-16,-161 190 54 16,83-52-49-16,8-2-33 0,24-31-28 15,24-35-25 1,12-26-11-16,5 5-9 0,-2-4-12 15,0 1-43-15,-6-7-63 16,-31 5-66-16,-2-9-199 16,2-6-738-16</inkml:trace>
  <inkml:trace contextRef="#ctx0" brushRef="#br0" timeOffset="185736.28">21989 10706 700 0,'0'0'314'0,"0"0"-97"16,0 0-58-16,0 0-47 16,0 0 10-16,0 0-4 15,0 0 31-15,-77-14-7 16,77 12 4-16,0 2-14 16,0 0-17-16,0 0-24 15,0 0-18-15,0 0-29 16,0 0-20-16,0 0-7 15,0 0-8-15,0 0-8 16,6 0 15-16,19 0 28 0,10 0 42 16,16 0-8-16,11 0-11 15,13 0-10-15,0 0-8 16,3 0-10-16,-6 0-3 16,-2-2-6-16,-2-2 5 15,1-2-4-15,2 2 10 16,9-4 6-16,10-1-6 15,7 2-8-15,3-1-11 16,-1 2-10-16,-4 2-3 16,-14 1-8-16,-16 2 5 15,-13 1-5-15,-11 0 6 16,-8 0 1-16,0 0-2 16,6 0-5-16,9 0 16 0,13 0-2 15,10 0 6-15,9 0-2 16,-1 0-4-16,-11-4-4 15,-12-1-10-15,-16 4 1 16,-17 1-1-16,-10 0 10 16,-6 0-2-16,4-3 3 15,4 3 0-15,5-2-3 16,9 1 0-16,5-2-2 16,3 0-6-16,-1 0 0 15,-5 3-1-15,-7 0 1 16,-3 0-1-16,-8 0 0 15,-4 0 1-15,0 0-1 16,0 0 0-16,0 0 1 16,0 0 0-16,2 0-1 15,0 0 1-15,3 0 0 0,1 0 0 16,1 0-1-16,-1 0 0 16,1 0 1-16,-3 0-1 15,-1 0 1-15,-4 0 1 16,-1 0 4-16,-1 0-5 15,-1 0 0-15,6 0 0 16,4 0-1-16,10 0 0 16,9 0 0-16,3 0 0 15,2 0 1-15,-10 0-1 16,-10-2 1-16,-9 2-1 16,-8 0 2-16,-2 0 10 15,0 0 3-15,0 0-3 0,0 0-6 16,0 0-6-16,0 0 0 15,0 0 0-15,0 0-18 16,0 0-58-16,-2 0-115 16,-43 0-153-16,-1 0-345 15,-8-11-1314-15</inkml:trace>
  <inkml:trace contextRef="#ctx0" brushRef="#br0" timeOffset="190304.25">22391 10188 1054 0,'0'0'375'0,"0"0"-57"16,0 0 2-16,0 0-50 15,0 0-41-15,0 0-68 16,-5-50-58-16,1 50-39 15,-1 0-24-15,-7 18-29 16,-3 13-4-16,-3 11 11 0,-1 5-9 16,3 3-7-16,5-2-2 15,7-9 0-15,4-9-8 16,0-11-5-16,19-10-4 16,20-9 17-16,9 0 5 15,11-16 14-15,7-14-7 16,-8-4 0-16,-14-4 2 15,-15 0-4-15,-17-1 20 16,-12 6 25-16,-5 2-17 16,-24 6-22-16,-9 2-5 15,-4 8-5-15,-1 3-6 16,8 1 0-16,6 7-19 16,7 0-38-16,4 3-52 0,2 1-46 15,2 0-106 1,8 21-126-16,2 1-160 0,4 0-874 0</inkml:trace>
  <inkml:trace contextRef="#ctx0" brushRef="#br0" timeOffset="190585.24">22587 10806 1551 0,'0'0'517'16,"0"0"-364"-16,0 0-52 15,0 0 74-15,0 0-46 16,-101 151-81-16,79-93-24 15,0 0-24-15,-9 8-94 16,6-18-284-16,2-13-653 0</inkml:trace>
  <inkml:trace contextRef="#ctx0" brushRef="#br0" timeOffset="192717.7">22078 11321 895 0,'0'0'323'0,"0"0"-151"16,0 0 39-16,0 0 0 15,0 0-54-15,0 0-94 16,69-32-50-16,-48 32-12 15,8-2 0-15,13 0-1 16,53-14-28-16,-5 0-158 16,-1-6-533-16</inkml:trace>
  <inkml:trace contextRef="#ctx0" brushRef="#br0" timeOffset="196973.06">24146 10146 93 0,'0'0'887'0,"0"0"-608"15,0 0-7-15,0 0-26 16,0 0-40-16,0 0-59 15,0-26-44-15,0 26-20 16,0 0-15-16,0 0-16 0,0 0 0 16,0 0 0-16,-7 23-25 15,-5 12-9-15,-9 19 64 16,-6 8-21-16,-2 7-25 16,2-8-17-16,5-11-10 15,7-11-9-15,4-10 1 16,6-12 0-16,2-7-1 15,3-5 0-15,0-4-9 16,0-1-67-16,8 0-156 16,9 0-260-16,-1-4-425 0</inkml:trace>
  <inkml:trace contextRef="#ctx0" brushRef="#br0" timeOffset="198100.4">24052 10953 1311 0,'0'0'330'16,"0"0"-165"-16,0 0 23 15,0 0-30-15,0 0-74 16,0 0-57-16,0 0-17 16,-131 64 9-16,113-24 2 15,7 0-8-15,5-5-5 16,6 1 1-16,0-13-4 15,21-5-5-15,16-9 0 16,9-9 60-16,8-3 40 0,2-17-3 16,-4-10-23-1,-2-4-13-15,-8-6 8 0,-11-3-3 16,-8 2-14-16,-11 1-10 16,-6 5 6-16,-6 7 4 15,0 11-21-15,-25 6-17 16,-6 5-14-16,-7 6 0 15,-7 0-60-15,5 0-109 16,-5 0-155-16,12 0-257 16,11 0-1139-16</inkml:trace>
  <inkml:trace contextRef="#ctx0" brushRef="#br0" timeOffset="212142.03">3084 14589 1528 0,'0'0'393'15,"0"0"-299"-15,0 0-7 16,0 0 37-16,0 0 58 15,174-5-48-15,-91 0-46 16,-1 2-20-16,-4 3-29 16,-16 0-25-16,-11 0-7 15,-12 0-6-15,-13 0-1 16,-6 0-121-16,2-16-145 0,-3-14-130 16,-9-10-573-16</inkml:trace>
  <inkml:trace contextRef="#ctx0" brushRef="#br0" timeOffset="212353.43">3828 14124 905 0,'0'0'958'16,"0"0"-706"-16,0 0-198 16,-36 134 94-16,34-59 17 15,2 14-72-15,0 5-64 16,7 0-17-16,5-8-11 15,-2-5-1-15,-1-11 0 0,-6-8-5 16,-3-13-95-16,0-12-90 16,-7-16-171-16,-6-16-533 0</inkml:trace>
  <inkml:trace contextRef="#ctx0" brushRef="#br0" timeOffset="212546.47">3844 14477 1605 0,'0'0'509'16,"0"0"-445"-16,75-100 94 15,-23 52 18-15,4 8-77 0,2 9-58 16,-8 4-33 0,-7 10-7-16,-11 6-1 0,-13 7-18 15,-19 4-153 1,0 0-184-16,-2 2-422 0</inkml:trace>
  <inkml:trace contextRef="#ctx0" brushRef="#br0" timeOffset="212780.05">3893 14656 519 0,'0'0'1283'15,"0"0"-1033"-15,0 0-193 16,0 0 180-16,0 0-46 15,117 77-55-15,-63-56-56 16,4 4-23-16,3-3-23 0,-1 1-17 16,-6 0-10-1,-6-5-6-15,-5 4-1 0,-10-4-43 16,-6-1-71-16,-1-8-116 16,-6-3-92-16,-7-6-339 0</inkml:trace>
  <inkml:trace contextRef="#ctx0" brushRef="#br0" timeOffset="213087.85">4147 14604 1247 0,'0'0'512'0,"0"0"-346"0,0 0 24 16,0 0 18-16,0 0-129 16,0 0-45-16,-8 117-4 15,36-72-8-15,4 1-3 16,-4 3-7-16,-10 1-3 16,-7-2 0-16,-11-3-7 15,0-6 10-15,-22-11 29 16,-13-6 17-16,-10-7-6 15,-7-10-23-15,-6-3-29 16,-19-2-109-16,14-2-364 16,14-14-1414-16</inkml:trace>
  <inkml:trace contextRef="#ctx0" brushRef="#br0" timeOffset="213759.29">4116 14259 1031 0,'0'0'387'0,"0"0"-278"0,0 0-76 15,0 0 37 1,0 0 13-16,0 0-20 0,127-26 17 15,-105 14 8-15,-10 5 12 16,-2 1-21-16,-6 3-30 16,-1 1-29-16,2 2-14 15,-1-4-6-15,11-6-44 16,1 2-138-16,-5-2-204 0</inkml:trace>
  <inkml:trace contextRef="#ctx0" brushRef="#br0" timeOffset="214031.83">4328 14002 652 0,'0'0'965'15,"0"0"-685"-15,0 0-170 16,0 0-7-16,0 0-68 16,0 0-11-16,0 120-17 15,0-78-1-15,0-7 0 16,4-3-6-16,5-4-103 16,-3-8-139-16,-4-14-351 0</inkml:trace>
  <inkml:trace contextRef="#ctx0" brushRef="#br0" timeOffset="214267.9">4357 13516 1530 0,'0'0'478'0,"0"0"-320"15,0 0 26-15,0 0-119 16,0 0-24-16,-45 142-26 16,43-80-9-16,-3 2-5 15,3-2-1-15,-4-4-43 16,-6-5-87-16,-1-8-128 0,-1-13-131 16,3-15-915-16</inkml:trace>
  <inkml:trace contextRef="#ctx0" brushRef="#br0" timeOffset="214533.95">4299 13586 1386 0,'0'0'566'0,"0"0"-483"16,0 0 50-16,0 0-37 15,0 0-71-15,0 0-24 16,0 0 8-16,113-28 17 15,-99 47 11-15,-4 4-4 0,-1 0-6 16,3 4-11-16,-4 3 5 16,1 2 15-16,3 3-5 15,1 2-18-15,1-1-5 16,-6 2-8-16,-6-2-5 16,-4 9-116-16,-20-12-132 15,-5-11-571-15</inkml:trace>
  <inkml:trace contextRef="#ctx0" brushRef="#br0" timeOffset="214679.66">4318 13936 1151 0,'0'0'752'0,"0"0"-550"16,0 0-112-16,0 0 120 0,0 0-94 16,135-12-73-1,-98 10-43-15,-9 2-46 0,-6 0-192 16,-12-4-315-16,-5-4-927 0</inkml:trace>
  <inkml:trace contextRef="#ctx0" brushRef="#br0" timeOffset="-213999.55">4405 13614 1004 0,'0'0'300'16,"0"0"-109"-16,0 0 42 15,0 0-47-15,0 0-44 16,0 0-8-16,48-106-14 16,-40 70-6-16,-1 5-16 15,-5 5-48-15,0 8-18 16,-2 6 5-16,0 4-16 15,2 3-14-15,0 2-6 16,1-1-1-16,0 0 0 16,-1 2 1-16,-2 0 17 15,2 2 5-15,0 0-8 16,2 0-13-16,7 0 8 16,7 0 26-16,5 0 7 0,8 0-8 15,9 0 6 1,6-5 28-16,12 0-3 0,10-1-11 15,3-2-7-15,6 3-21 16,2 2-12-16,-4 3-9 16,-1 0-4-16,-5 3-1 15,-4 14 1-15,-5-1-1 16,-2 1 1-16,-9-2 7 16,-5-3-3-16,-6-2 1 15,-5-4 2-15,-2 0 12 16,-1-2 3-16,-4 2-3 15,3 0-6-15,-2 2-13 16,0 0-1-16,-2 2 0 16,-4 0 1-16,-2-2-1 15,-4-2 0-15,-3 0 0 0,-6-2 5 16,0-2-5-16,-1 1 0 16,-5-3 6-16,0 0 8 15,0 0 28-15,0 0-2 16,0 0-23-16,0 1-11 15,0-1-6-15,0 2 0 16,0 2 0-16,-2 2 7 16,-7 2-7-16,0 4 9 15,-2 6-4-15,1 6-5 16,0 7 0-16,1 8-1 0,2 10 0 16,5 5 0-1,2 8 0-15,0 6 0 0,14 3 0 16,7-1-1-16,6 0 0 15,0-2 1-15,-4-4 0 16,-6-6-36-16,-5-4-94 16,1 1-118-16,-3-15-262 15,0-14-329-15</inkml:trace>
  <inkml:trace contextRef="#ctx0" brushRef="#br0" timeOffset="-213651.19">5486 14459 1487 0,'0'0'580'16,"0"0"-295"-16,0 0-49 15,0 0-71-15,170 3 8 16,-10 1 25-16,27 2-36 16,11-2-52-16,-10-3-54 15,-28 2-35-15,-33 1-15 16,-36-2-5-16,-33 2-1 15,-20-1-39-15,-9 3-150 0,-29 7-158 16,-9-5-327-16,-36-2-178 16</inkml:trace>
  <inkml:trace contextRef="#ctx0" brushRef="#br0" timeOffset="-213467.34">6047 14743 1835 0,'0'0'598'0,"0"0"-437"16,0 0 68-16,0 0-120 0,0 0-79 16,152-43-19-16,-92 33-11 15,2-1 0-15,-2 0-24 16,-8 7-106-16,-8 4-126 16,-13 0-245-16,-13 0-107 0</inkml:trace>
  <inkml:trace contextRef="#ctx0" brushRef="#br0" timeOffset="-213110.68">6119 14780 980 0,'0'0'588'16,"0"0"-359"-16,0 0-7 0,0 0-30 15,0 0-127-15,0 0 2 16,0 0 89-16,-9 147-18 16,9-70-25-16,11 27-34 15,10 31-37-15,4 30-27 16,4 7 9-16,3-15-5 16,-12-38-10-16,-7-35 2 15,-6-20-4-15,-2-6 8 16,-3 4 14-16,-2 8 8 15,0 3-10-15,0-16-15 16,0-7-3-16,0-19-8 16,0-13 1-16,0-8 3 15,0-10-5-15,0 0-13 16,-16-6-92-16,-1-6-171 16,-6-6-447-16</inkml:trace>
  <inkml:trace contextRef="#ctx0" brushRef="#br0" timeOffset="-212250.52">4484 15087 1024 0,'0'0'355'16,"0"0"-202"-16,0 0 5 16,0 0-16-16,0 0-44 15,0 0-41-15,0 0-15 16,-74 9-5-16,67 22 47 16,3 11 8-16,4 11 13 15,0 9 0-15,0 14-8 16,15 22-14-16,5 24-21 15,1 25-6-15,-4-1-22 0,-3-26-15 16,-8-29-7 0,-1-33-10-16,-1-8 7 0,-2 6-8 15,2-2 6-15,-4 0 10 16,0-5 13-16,0-17 7 16,0-7 8-16,0-10-6 15,0-7-14-15,0-8 18 16,4 0 23-16,0 0 8 15,7 0-25-15,9 0-25 16,18 0-7-16,39 0-2 16,55 0 2-16,60 10 33 15,37 4 5-15,21 6-29 16,-6 5-10-16,-16-8-8 16,-14 5-2-16,-25-4-6 15,-48-6 0-15,-47-6 0 0,-46-2 0 16,-30-4 0-16,-9 0 0 15,-9 0 12-15,0 0 46 16,-13 0 17-16,-16 0-61 16,-2-8-14-16,-8-16-170 15,11 6-318-15,10-11-273 0</inkml:trace>
  <inkml:trace contextRef="#ctx0" brushRef="#br0" timeOffset="-211332.74">2442 14396 1382 0,'0'0'631'16,"0"0"-564"-16,0 0-41 0,0 0 128 15,70 130-48-15,-51-80-55 16,-3 3-35-16,-1-8-13 16,-3-3-3-16,-5-10-114 15,-5-9-162-15,-2-17-290 0</inkml:trace>
  <inkml:trace contextRef="#ctx0" brushRef="#br0" timeOffset="-211085.07">2562 14329 1729 0,'0'0'329'15,"0"0"-249"-15,0 0 47 0,164-13-50 16,-101 20-40-1,1 19-25-15,-8 8-11 0,-10 6 12 16,-8 3 3-16,-9-3-4 16,-5-5-3-16,-6-2-8 15,-7-10 1-15,-5 0 5 16,-6-3-1-16,0 2-6 16,-10 0-15-16,-55 6-123 15,3-6-260-15,-5-8-1160 0</inkml:trace>
  <inkml:trace contextRef="#ctx0" brushRef="#br0" timeOffset="-210932.48">2504 14766 1525 0,'0'0'354'0,"0"0"-165"0,121-27 92 16,-59 15-137-16,3 6-94 15,-7 6-50-15,-11 1-36 16,-11 25-156-16,-14-3-301 15,-13-5-572-15</inkml:trace>
  <inkml:trace contextRef="#ctx0" brushRef="#br0" timeOffset="-210664.29">2570 14634 654 0,'0'0'1069'0,"0"0"-762"15,0 0-58-15,0 0 24 16,-145-34-112-16,51 25-94 16,-35 9-45-16,5 0-21 15,10 0 5-15,20 15-6 16,30 1 0-16,-1 2 0 15,5-2-85-15,10 0-104 16,21-11-145-16,12-3-451 0</inkml:trace>
  <inkml:trace contextRef="#ctx0" brushRef="#br0" timeOffset="-210232.55">1513 14618 1543 0,'0'0'327'0,"0"0"-241"16,0 0-49-16,0 0-35 15,0 0-2-15,0 0 0 16,-21 121 0-16,33-108-11 0,1-13-18 15,-1 0 29 1,-10-25 6-16,-2-12 20 0,-8-3-8 16,-27-6 2-16,-13 6-8 15,-12 10-6-15,-9 12-5 16,4 18 0-16,7 0 13 16,11 25-3-16,18 17-1 15,16 4-9-15,13-3-1 16,20-3 0-16,27-16 1 15,15-8 46-15,3-16 49 16,-3 0 10-16,-10-25-3 16,-19-6-20-16,-18 3-34 15,-13-1-25-15,-2 6-24 16,-66 11-125-16,1 4-186 0,-10 3-752 16</inkml:trace>
  <inkml:trace contextRef="#ctx0" brushRef="#br0" timeOffset="-209569.3">929 15400 1617 0,'0'0'362'0,"0"0"-286"16,0 0 53-16,0 0-11 16,0 0-62-16,0 0-29 15,48 98-27-15,-40-80-2 16,-1 0-172-16,-7-12-329 0</inkml:trace>
  <inkml:trace contextRef="#ctx0" brushRef="#br0" timeOffset="-209418.72">1070 15065 1517 0,'0'0'176'0,"0"0"-176"0,0 0-98 15,0 0-92-15,-20 121-483 0</inkml:trace>
  <inkml:trace contextRef="#ctx0" brushRef="#br0" timeOffset="-208968.33">1145 15383 1139 0,'0'0'265'16,"0"0"-163"-16,0 0 67 15,0 0-77-15,0 0-60 16,0 0-23-16,0 0-9 16,78-93-8-16,-71 93 5 0,0 8 3 15,2 10 22-15,2-1-4 16,2 6-9-16,1-5-1 16,1 4-2-16,1-4-5 15,1-2 1-15,0-6-2 16,-2-9-12-16,3-1 3 15,0-8 9-15,2-23 15 16,0-11 14-16,0-6 53 16,-7 4 46-16,-4 8 12 15,-7 12 48-15,-2 12 1 16,0 9-52-16,0 3-78 16,0 25-50-16,-13 19-8 15,-1 18 5-15,1 28-5 16,7 30-1-16,6 23 0 0,0-14 0 15,8-22 0-15,3-34 0 16,-1-25-1-16,1 10 0 16,-3-4 1-16,0 0-1 15,-4-20-13-15,-2-14-74 16,-2-20-57-16,0-40 31 16,-6-18-228-16,-8-14-577 0</inkml:trace>
  <inkml:trace contextRef="#ctx0" brushRef="#br0" timeOffset="-208726.08">1509 15324 1005 0,'0'0'850'0,"0"0"-661"16,0 0-150-16,0 0-38 15,0 0 21-15,0 0 2 16,54 112-14-16,-46-75 2 15,-4-8 6-15,-4-4 4 16,0-9 25-16,0-7 21 16,-10-4 34-16,-6-5-45 15,-2 0-38-15,0 0-19 16,7 0-76-16,11-9-100 16,2-5-163-16,17-4-426 0</inkml:trace>
  <inkml:trace contextRef="#ctx0" brushRef="#br0" timeOffset="-208402.1">1698 15374 1077 0,'0'0'405'0,"0"0"-99"0,0 0-40 16,0 0-147-16,0 0-97 15,0 0 6-15,0 0-5 16,0 128-9-16,0-86-6 16,-2-6-7-16,2-5 0 15,0-15-1-15,0-10-6 16,6-6-5-16,10-15 11 15,3-23 12-15,-2-2-4 16,1 0-2-16,-8 6 29 16,-3 9 24-16,-4 14 4 0,-3 10 15 15,0 1-55 1,0 0-23-16,0 11-17 0,4 7 17 16,6 4 0-16,2-2 0 15,4 4 0-15,0-4 1 16,0-2-1-16,-1-6-80 15,1-7-57-15,9-10-69 16,-4-17-65-16,-3-7-393 0</inkml:trace>
  <inkml:trace contextRef="#ctx0" brushRef="#br0" timeOffset="-208260.43">1897 15473 408 0,'0'0'866'0,"0"0"-592"16,0 0-114-16,0 0-43 0,0 0 81 15,0 0-97-15,0 0-63 16,140-5-38-16,-109 3-23 16,0-6-165-16,-8-2-176 15,-7-2-834-15</inkml:trace>
  <inkml:trace contextRef="#ctx0" brushRef="#br0" timeOffset="-208065.79">1986 15263 1363 0,'0'0'601'16,"0"0"-456"-16,0 0-79 15,0 0-29-15,0 0 41 0,20 128-38 16,-11-73-23 0,2 1-7-16,-5-1-10 0,-1-11-41 15,-1-7-137-15,0-10-211 16,-1-15-1140-16</inkml:trace>
  <inkml:trace contextRef="#ctx0" brushRef="#br0" timeOffset="-203068.96">4260 14024 499 0,'0'0'265'0,"0"0"-93"16,0 0-36-16,0 0-6 15,0 0-11-15,0 0-30 16,0 0-34-16,0 0-33 15,0 4-9-15,0 1-6 16,0-1 38-16,0 3 7 16,0 1-15-16,0 1-17 15,0-4-7-15,0 1-12 16,5 0 1-16,0 0-1 16,-1-1 6-16,-2 1-6 15,3 0 0-15,-5-6 1 16,2 1-1-16,-2 2 0 15,0-3 5-15,0 0 2 0,0 0 4 16,0 0 8-16,0 0 56 16,0 0-4-16,0 0-12 15,0 0-22-15,-7 0-21 16,-4 0-1-16,-3 0 17 16,-3 0 7-16,-1 0-3 15,-5 0 5-15,0 0 10 16,-4-4-6-16,-2-4-9 15,-2 2 1-15,-5-1-1 16,-7-1 0-16,-3 2-13 16,-8 2-12-16,-6 3-2 15,-5-3 1-15,-1 4-1 0,1-2-4 16,9-1-5-16,11-2 0 16,10-5-1-16,14-5-20 15,15-18-146-15,6 1-351 16,0 2-654-16</inkml:trace>
  <inkml:trace contextRef="#ctx0" brushRef="#br0" timeOffset="-202248.66">3396 14015 849 0,'0'0'279'0,"0"0"-141"0,0 0 7 16,0 0-73-1,0 0-50-15,0 0-21 0,0 0 15 16,-2 6 22-16,2-6 39 16,6 0-1-16,-3 0-19 15,1 0-9-15,1 0-16 16,-1 0-14-16,0-13-4 15,1-1-4-15,-5 0 4 16,0 0 0-16,0-2 1 16,-15 2-6-16,-6 2 10 15,2 2 10-15,-4 6-4 16,5 0 8-16,5 4-6 16,3 0-14-16,4 0-7 15,2 0-6-15,2 12 0 0,2 4-6 16,0 2 6-16,0 4-2 15,12 1 1-15,4-4 1 16,5-2 0-16,-2-6 0 16,8-4 0-16,2-7 0 15,13-14-72-15,-7-15-221 16,-12-2-1225-16</inkml:trace>
  <inkml:trace contextRef="#ctx0" brushRef="#br0" timeOffset="-193153.66">1244 16204 1234 0,'0'0'757'0,"0"0"-467"0,0 0-78 16,0 0 52-16,0 0-79 16,0 0-88-16,-114 22-39 15,87 10-31-15,7 21-25 16,9 15-2-16,11 12-6 16,0 4 4-16,25 0-5 15,15-7-2-15,2-13-2 16,5-16 2-16,-3-8-47 15,-3-9-55-15,19-8-106 16,-11-4-153-16,-5-8-280 0</inkml:trace>
  <inkml:trace contextRef="#ctx0" brushRef="#br0" timeOffset="-192818.67">2022 16252 1267 0,'0'0'391'0,"0"0"-285"16,0 0 87-16,0 0-20 15,0 0-78-15,0 0 54 16,0 0 32-16,-32 163-51 15,8-97-42-15,1 7-34 0,-2-4-30 16,6-9-12 0,1-7 0-16,5-9-2 0,3-8 3 15,4-10-4-15,1-8 0 16,1-8-3-16,2-1-4 16,2-7-1-16,0-2-1 15,0 0-27-15,0 0-127 16,0-2-189-16,2-15-320 0</inkml:trace>
  <inkml:trace contextRef="#ctx0" brushRef="#br0" timeOffset="-192433.27">2416 16098 1909 0,'0'0'523'16,"0"0"-458"-16,0 0 20 16,0 0-30-16,0 0 46 15,0 0-8-15,102 116-2 16,-70-72-10-16,-6 4-14 15,-6 7 8-15,-12-1-8 16,-8 8 2-16,0 0 0 16,-13-3 0-16,-16-6-9 0,-7-5 3 15,-3-4-17-15,-4-11-13 16,-3-5-7-16,-1-2-7 16,5-8-8-16,2 0-11 15,9-3-38-15,8-4-104 16,21-3-125-16,2-6-242 15,0-2-306-15</inkml:trace>
  <inkml:trace contextRef="#ctx0" brushRef="#br0" timeOffset="-166828.43">2440 16284 879 0,'0'0'250'0,"0"0"-169"15,0 0 68-15,0 0 5 16,0 0-42-16,0 0-4 16,54-72 35-16,-40 52 34 15,-4 5 39-15,-8 6 11 16,-2 9-43-16,0 0-83 16,-8 22-62-16,-31 32-37 15,-23 45 10-15,-20 26 3 16,-9 18-9-16,8-23 0 15,21-31-6-15,17-28 0 0,3-11 1 16,-7 9 0-16,-2 3 0 16,-3-3 0-16,10-14 8 15,8-10-9-15,9-14 0 16,11-6-18-16,10-7-54 16,6-8-57-16,0 0-133 15,16-12-123-15,3-6-344 0</inkml:trace>
  <inkml:trace contextRef="#ctx0" brushRef="#br0" timeOffset="-166477.91">2226 16936 1502 0,'0'0'311'16,"0"0"-214"-16,0 0 60 15,0 0-88-15,0 0-56 16,0 0-4-16,0 0 23 16,-2 120 7-16,4-79-14 15,14-1-13-15,4-9-11 16,6-2 1-16,5-14-1 16,4-9 0-16,0-6 17 15,1-6 6-15,-7-23 93 0,-10-7 24 16,-9 0-3-16,-10-5-21 15,-14 9 13-15,-22 6-38 16,-10 8-44-16,-8 10-31 16,-1 8-16-16,5 0-1 15,12 14-21-15,14 3-100 16,24-4-124-16,0-9-236 16,9-4-207-16</inkml:trace>
  <inkml:trace contextRef="#ctx0" brushRef="#br0" timeOffset="-149783.45">2926 13839 849 0,'0'0'246'16,"0"0"-78"-16,0 0 35 15,0 0-20-15,0 0-28 16,-25-33-13-16,12 27-15 16,2 3-2-16,-3 2 2 15,2 1 14-15,-2 0-49 16,3 1-41-16,-3 18-33 15,5 9-17-15,5 5-1 16,4 2 0-16,0 1 0 16,0-6 0-16,18-6-1 0,2-10 0 15,2-8-1-15,3-6-2 16,2 0 4-16,2-20 9 16,0-8-2-16,-3-2-5 15,-4 0 4-15,-6 0-5 16,-3 4 1-16,-6 2 4 15,-3 0-5-15,-2 0 1 16,-2 0 7-16,0-2-9 16,-4-1 1-16,-16 2 8 15,-6 5-7-15,-10 3-1 16,-3 10 1-16,-2 3-1 16,-1 4 0-16,6 0 1 15,7 0-2-15,9 5 0 16,9 1 0-16,6 0-1 0,5 3-134 15,5 5-97 1,14 0-121-16,6-5-442 0</inkml:trace>
  <inkml:trace contextRef="#ctx0" brushRef="#br0" timeOffset="-147695.7">4383 14311 738 0,'0'0'207'16,"0"0"-151"-16,0 0-30 15,0 0 26-15,0 0-10 16,0 0-16-16,0-12 13 16,0 12 63-16,0 0 36 15,0 0-11-15,0 0-4 16,0 0-28-16,0 0-25 15,0 0-28-15,0 0-15 0,0 0-1 16,0 0-4 0,0 0-9-16,0 0-4 0,0 0-8 15,0 0 8-15,0 0 1 16,0 0-7-16,0 0 4 16,0 0 1-16,0 0-1 15,0 0-5-15,0 0 7 16,0 0-3-16,0 0-5 15,0 0 0-15,0 0 0 16,0 0-1-16,0 0-1 16,0 0 1-16,0 0 1 15,0 0 0-15,0 0 9 16,0-2-10-16,-7-2 0 16,-1 0-23-16,-3 2-27 15,1 0-51-15,-7 2-84 0,3-2-109 16,-1 0-495-16</inkml:trace>
  <inkml:trace contextRef="#ctx0" brushRef="#br0" timeOffset="-146887.53">6125 15079 1371 0,'0'0'537'0,"0"0"-392"16,0 0 147-16,0 0-16 15,0 0-97-15,0 0-86 16,0 0-57-16,-10-24-26 0,10 24-9 15,0-1-1 1,0 1-6-16,0 0-66 0,0 0-77 16,2 0-116-16,11 0-231 15,3 0-238-15</inkml:trace>
  <inkml:trace contextRef="#ctx0" brushRef="#br0" timeOffset="-146059.99">5907 14874 728 0,'0'0'270'0,"0"0"-141"15,0 0 80-15,0 0-67 16,0 0-58-16,0 0 30 16,0 0 11-16,-18-50 3 15,16 44-14-15,0 4-17 16,2 2-16-16,0 0-23 0,0-1-20 15,0-2-14-15,0-2-11 16,18-4 3-16,9-5 4 16,8 1 12-16,5-1-1 15,0 0-8-15,-1 1-14 16,-6 5-8-16,-6 2 0 16,-8 2 0-16,-3 0-1 15,-4-2 0-15,12-6-78 16,-4 1-111-16,-5-4-354 0</inkml:trace>
  <inkml:trace contextRef="#ctx0" brushRef="#br0" timeOffset="37445.65">17160 9968 7 0,'0'0'1469'0,"0"0"-1150"15,0 0-110-15,0 0 0 0,0 0-55 16,0 0-26-16,113-86-42 16,-64 87-21-16,2 20-7 15,0 1-10-15,1 2-2 16,-8-2-22-16,-7 2-15 15,-8 2-1-15,-8 1-8 16,-12 0 1-16,-9 1 13 16,0 2 29-16,-16 0-6 15,-20 0-5-15,-12 1-4 16,-19-2-4-16,-16 5-9 16,-10 2-7-16,-5-1-1 15,0-1-1-15,9-2 9 16,10-4 10-16,19-6 11 0,20-4 6 15,15-8-9 1,21-1-13-16,4-3 4 0,25-5 4 16,46 1 71-16,51-2 42 15,53 0-36-15,16-15-60 16,-10 0-29-16,-50 5-5 16,-51 4-11-16,-29 6-6 15,-18 0-89-15,2 0-100 16,0 0-110-16,16-1-182 15,-13-10-214-15,-7-3-1116 0</inkml:trace>
  <inkml:trace contextRef="#ctx0" brushRef="#br0" timeOffset="37723.57">18012 9488 1390 0,'0'0'396'0,"0"0"-140"15,0 0 5-15,0 0-57 16,0 0-122-16,0 0-81 15,0 0 0-15,0 87 0 0,2-33-1 16,-2 22-134-16,0-10-259 16,-6-12-1447-16</inkml:trace>
  <inkml:trace contextRef="#ctx0" brushRef="#br0" timeOffset="39000.08">18309 10000 1355 0,'0'0'330'15,"0"0"-73"-15,0 0-23 16,0 0 2-16,0 0-87 15,0 0-81-15,133-22-41 16,-81 22-19-16,-6 0-7 16,-8 0-1-16,-18 4-94 15,-22 21-203-15,-27 0-247 16,-11-3-452-16</inkml:trace>
  <inkml:trace contextRef="#ctx0" brushRef="#br0" timeOffset="39155.44">18251 10184 1485 0,'0'0'619'0,"0"0"-451"0,0 0 28 16,0 0-80-16,162-53-67 15,-104 44-37-15,-2 5-12 16,17 3-140-16,-15-2-158 16,-8-3-350-16</inkml:trace>
  <inkml:trace contextRef="#ctx0" brushRef="#br0" timeOffset="39520.81">18945 9632 1431 0,'0'0'353'0,"0"0"-181"15,0 0 56-15,0 0-2 16,0 0-61-16,139-25-74 15,-95 49-21-15,-1 8 3 16,-7 4-8-16,-12 7-34 16,-13 0-15-16,-11 4 4 15,0 1 13-15,-31 2 15 16,-14 0-5-16,-12 0-3 16,-9-2-11-16,0-4-13 15,3-4-2-15,11-9-8 16,11-7 1-16,14-10 7 0,14-8 20 15,11-5 29-15,2-1 9 16,20 0-29-16,43 0-20 16,39 0 2-16,45 0-10 15,40 13-15-15,17 15-135 16,-45 0-186-16,-29-11-427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07T16:23:54.130"/>
    </inkml:context>
    <inkml:brush xml:id="br0">
      <inkml:brushProperty name="width" value="0.05292" units="cm"/>
      <inkml:brushProperty name="height" value="0.05292" units="cm"/>
      <inkml:brushProperty name="color" value="#FF0000"/>
    </inkml:brush>
  </inkml:definitions>
  <inkml:trace contextRef="#ctx0" brushRef="#br0">11076 16131 992 0,'0'0'366'0,"0"0"-170"16,0 0-64-16,0 0 19 15,0 0-44-15,0 0-72 16,-11 0-4-16,16 0 129 16,3 0 53-16,3 0 4 15,3 0 2-15,4 0-41 0,2 0-38 16,7-2-39-16,0-3-47 16,4 5-26-16,4 0-16 15,5 0-5-15,3 0-6 16,8 7 0-16,2-4 0 15,8-1 9-15,1-2 4 16,7 0 23-16,0-12 5 16,3-2-1-16,-8-3-11 15,-9 8-18-15,-8 5-3 16,-11 3-3-16,-5 1-6 16,-2 0 0-16,2 0 1 15,5 0 0-15,9 0 0 16,5 0 5-16,11 0 0 15,1-9 3-15,-4 5-3 0,-9-4 1 16,-11 6-7-16,-11 2 1 16,-9 0-1-16,-3 0 1 15,1 0 6-15,1 2-7 16,8 2 1-16,9-4 0 16,6 0 16-16,5 0-10 15,-1 0 7-15,-3-8-5 16,-12 6-2-16,-14-2-1 15,-7 4 0-15,-6 0 5 16,1 0 4-16,-3 0 3 16,0 0 1-16,0 0-5 0,0 0 2 15,0 0 5 1,0 0 6-16,0 0-1 0,0 0-1 16,0 0-5-16,0 0-5 15,0 0-5-15,0 0-8 16,0 0 10-16,0 0-11 15,0 0 1-15,0 0-2 16,0-5-31-16,-5-1-102 16,-12 3-199-16,1-5-368 15,1 4-766-15</inkml:trace>
  <inkml:trace contextRef="#ctx0" brushRef="#br0" timeOffset="66519.05">20904 3148 1013 0,'0'0'530'16,"0"0"-245"-16,0 0-19 15,0 0-7-15,0 0-10 16,0 0-70-16,-33-56-97 0,33 80-61 16,0 18 10-16,0 38 79 15,2 45-7-15,-2 51-7 16,-4 27-33-16,-21-1-26 16,-2-23-15-16,9-37-8 15,3-38-13-15,8-28 8 16,4-22-9-16,3-10-4 15,0-3-68-15,0-5-54 16,0-8-70-16,0-22-59 16,0-43-35-16,6-20 23 15,-6-24-727-15</inkml:trace>
  <inkml:trace contextRef="#ctx0" brushRef="#br0" timeOffset="67249.88">20973 3050 901 0,'0'0'326'16,"0"0"-120"-16,0 0 2 0,0 0 32 15,0 0 3-15,0 0-48 16,0 0-21-16,-44-80-39 16,44 77-10-16,0-1-28 15,15-2-33-15,21 1-5 16,38-8 17-16,51 1 26 15,62 1-6-15,35 4-20 16,13 7-15-16,-4 0-25 16,-30 20-1-16,-16 8-23 15,-21 7 0-15,-39 0-11 16,-32 0 5-16,-26-1-5 16,-17 2 6-16,-1 9-7 15,-7 16-1-15,-4 14-13 0,-20 3 8 16,-18 22 6-1,-8 20-1-15,-40 25 1 0,-17 3 0 16,-1-26 0-16,8-31 1 16,17-37-1-16,1-14 1 15,-6 2-1-15,-10 3-9 16,-11-1 3-16,-7-4 6 16,-5-13 9-16,-11-4-2 15,-19-10 1-15,-25-9-2 16,-24-4 1-16,-7 0 1 15,11-4-7-15,10 0-1 16,7 4-6-16,0 0 6 16,16 0 0-16,23 0-7 15,26 4 6-15,12 4 0 16,0 0 0-16,5-2 1 0,6 3-1 16,20-6 1-16,16-3 0 15,11 0 0-15,2 0-1 16,0 0 1-16,0 0 8 15,0 0-1-15,0 0-7 16,0 0-30-16,0 0-116 16,19 0-163-16,3 0-339 15,4 0-408-15</inkml:trace>
  <inkml:trace contextRef="#ctx0" brushRef="#br0" timeOffset="68158.14">20178 3459 1363 0,'0'0'525'0,"0"0"-458"15,0 0 65-15,0 0 40 0,122-14-4 16,-75 6-64-16,0 3-63 16,-2 4-29-16,-1 1-6 15,1 0-6-15,-1 0-48 16,12 0-168-16,-12 0-273 16,-15 0-523-16</inkml:trace>
  <inkml:trace contextRef="#ctx0" brushRef="#br0" timeOffset="68578.99">20227 4142 1187 0,'0'0'561'0,"0"0"-278"16,0 0 9-16,0 0-47 0,0 0-63 16,0 0-74-16,0 0-38 15,62-82-25-15,-24 76-11 16,9 3-7-16,11-4-18 16,5 4 0-16,3-4-3 15,-1 1-6-15,-3 1-33 16,1-4-125-16,-17 4-317 15,-18-3-423-15</inkml:trace>
  <inkml:trace contextRef="#ctx0" brushRef="#br0" timeOffset="70319.41">19654 2469 1461 0,'0'0'398'15,"0"0"-137"-15,0 0 10 0,0 0-54 16,0 0-121-16,0 0-85 16,-129 77 16-16,74-6 43 15,-2 8-39-15,2 4-16 16,6-5-13-16,7-6 5 15,9-9-6-15,6-13 0 16,8-15 5-16,9-14-6 16,10-19 0-16,0-2 9 15,8-56 27-15,42-50-11 16,25-43-24-16,12-12 0 16,-6 25-1-16,-24 44 0 15,-26 40 11-15,-9 11-4 16,-1 5 8-16,-4 7 29 15,-1 11 20-15,-7 18-43 16,0 11-21-16,4 56-30 0,6 44 30 16,4 39 15-16,2 12-5 15,-5-10-2-15,-4-33-1 16,-5-42-1-16,0-20-6 16,-2-11-41-16,3 2-75 15,-2-3-58-15,1-12-132 16,-1-15-166-16,-8-18-213 0</inkml:trace>
  <inkml:trace contextRef="#ctx0" brushRef="#br0" timeOffset="70478.6">19267 2871 816 0,'0'0'737'0,"0"0"-635"0,0 0-77 16,0 0 0-16,138 36 64 15,-54-20-31-15,37 9-58 16,-21-2-144-16,-22-2-663 0</inkml:trace>
  <inkml:trace contextRef="#ctx0" brushRef="#br0" timeOffset="70808.28">19211 4148 1463 0,'0'0'584'0,"0"0"-405"16,0 0 18-16,0 0-131 16,0 0-65-16,-45 136 45 15,23-29-20-15,0 0-8 16,4-11-12-16,7-14-6 0,6-24-43 16,5 2-117-16,0-1-117 15,0-21-86-15,12-22-353 0</inkml:trace>
  <inkml:trace contextRef="#ctx0" brushRef="#br0" timeOffset="71270.53">19367 4189 1264 0,'0'0'518'16,"0"0"-303"-16,0 0 19 15,0 0-107-15,0 0-91 16,0 0-36-16,129-14-8 15,-94 48-4-15,-1 8 3 16,-12 2-7-16,-8 0 2 16,-12-4 4-16,-2-6 10 0,-16-8 13 15,-13-9 100-15,-10-7 46 16,-7-6-25-16,2-4-40 16,4 0-39-16,9-3-29 15,13-7-13-15,9 2-1 16,9 0-10-16,0 2-2 15,29 5-14-15,16 1 3 16,15 0 11-16,6 5 0 16,1 19-1-16,-10 6 0 15,-13 6-11-15,-17 5-5 0,-21 3-2 16,-6-2 4 0,-22 0 15-16,-22-4 21 0,-19-6 53 15,-13-8 34-15,-9-10 16 16,-1-6-10-16,6-8-29 15,11 0-35-15,14-3-28 16,20-10-7-16,13-1-15 16,18-2-24-16,4 1-104 15,64-16-152-15,9 7-281 16,12-4-166-16</inkml:trace>
  <inkml:trace contextRef="#ctx0" brushRef="#br0" timeOffset="72032.97">23253 3738 1162 0,'0'0'499'0,"0"0"-264"16,0 0 72-16,0 0-53 15,0 0-133-15,0 0-82 16,0 0-4-16,60-15 82 16,-7 15 44-16,5 0-37 15,1 0-63-15,-7 3-40 0,-7 9-15 16,-5-2-4-16,-6-1 7 15,-1 1-9-15,-2-6 2 16,2-2 5-16,-1-2-7 16,-3 0-40-16,-7 0-75 15,-18-7-121-15,-4 1-335 16,0 2-425-16</inkml:trace>
  <inkml:trace contextRef="#ctx0" brushRef="#br0" timeOffset="72750.13">24030 2661 1443 0,'0'0'392'15,"0"0"-192"-15,0 0 82 16,-125-97-53-16,83 90-97 16,-7 7-60-16,-2 13-44 15,-3 30-3-15,1 13 4 16,9 14-8-16,15 6-5 16,20 3-10-16,9-7-4 15,24-9-2-15,29-9 6 16,16-11 10-16,12-13-1 15,4-12-10-15,-6-15-5 16,2-11-160-16,-23-21-363 0,-20-9-965 16</inkml:trace>
  <inkml:trace contextRef="#ctx0" brushRef="#br0" timeOffset="90467.69">9412 5945 59 0,'0'0'57'16,"0"0"16"-16,0 0-28 16,0 0-8-16,0 0-15 15,0 0-16-15,17-16-6 16,-14 22-8-16,-3 11 0 15,0 12-35-15,0-4 0 16,0-3 4-16</inkml:trace>
  <inkml:trace contextRef="#ctx0" brushRef="#br0" timeOffset="103526.24">12028 6966 1267 0,'0'0'321'0,"0"0"-73"16,0 0 18-16,0 0-22 15,0 0-24-15,0 0-53 16,-31-16-30-16,31 14-19 16,0 0 0-16,0-8 14 15,10-3-2-15,15-6-70 16,9-1-30-16,5 2-7 15,11 6-13-15,4 5-8 16,-2 7-1-16,2 0 1 16,-2 20-2-16,-8 9 0 15,-7 5-1-15,-8 3-5 0,-6 6 4 16,-7 0 1-16,-9-4 0 16,-7 1 0-16,0-1 0 15,-27-3-1-15,-18-1 1 16,-12 0 1-16,-18-5 1 15,0-2 0-15,-1-6 1 16,9-5 5-16,11-6-5 16,12-7 4-16,13-2-5 15,6-2 10-15,12 0-5 16,4 0 3-16,6 0 22 16,3 0 32-16,0 0-13 15,3 0-19-15,21 0-13 16,20 4-10-16,39 0 17 15,38 4 23-15,35 4-21 0,11 0-16 16,-27 0-4-16,-32-3-6 16,-40-4-1-16,-7 4-112 15,23-3-211-15,-10-3-305 16,-10-3-614-16</inkml:trace>
  <inkml:trace contextRef="#ctx0" brushRef="#br0" timeOffset="104258.22">12805 6541 1272 0,'0'0'383'0,"0"0"-115"0,0 0-31 16,0 0 24-16,0 0-72 16,0 0-93-16,0 0-67 15,25-34-20-15,-8 55 10 16,4 4 8-16,-6 3-6 15,-1 2-2-15,-6-2-7 16,-6-4-3-16,-2-2-1 16,0-5-1-16,-10-8-5 15,-11-1 16-15,-3-5 10 16,-2-3-4-16,3 0 0 16,5 0 18-16,5 0 7 15,7 0 11-15,3 0 13 16,3 0-16-16,0 0-21 0,11 0-12 15,20-3-18 1,13 1-5-16,17 1-1 0,5 1 0 16,37 6-58-16,-15 11-226 15,-15 1-419-15</inkml:trace>
  <inkml:trace contextRef="#ctx0" brushRef="#br0" timeOffset="195702.34">3563 14829 1280 0,'0'0'318'15,"0"0"-209"-15,0 0-69 16,0 0 15-16,150-17 36 0,-50 16 15 15,31-12 3 1,35-13 33-16,18-12 21 0,12-12-1 16,9 0-47-1,14 7-33-15,30 8-39 0,25 13 9 16,16 12 26-16,11 10-35 16,2 0-10-16,-8 10-18 15,11-1-14-15,-3-5 0 16,2-4 5-16,3-4 1 15,-23-11 7-15,-31 3-14 16,-45 4 0-16,-68 8 1 16,-54 0-1-16,-47 0-1 15,-25 4-7-15,-8 2 2 16,-7 0-5-16,0-2 11 16,-18 2 8-16,-13-6-8 0,-9 0-13 15,-22 0-122 1,8-8-251-16,7-10-449 0</inkml:trace>
  <inkml:trace contextRef="#ctx0" brushRef="#br0" timeOffset="196021.45">7798 14062 1787 0,'0'0'623'0,"0"0"-584"16,0 0 16-1,228 87 149-15,-57-41-70 0,22 4-68 16,-6-4-18-16,-45-8 82 16,-51-9-30-16,-31-5-41 15,-22-1-34-15,-7 9-13 16,-8 3-10-16,-15 5 28 15,-8 0 1-15,-26-3-7 16,-27 3-9-16,-21 3-15 16,-33 12-100-16,-55 7-180 15,21-13-382-15,5-4-1392 0</inkml:trace>
  <inkml:trace contextRef="#ctx0" brushRef="#br0" timeOffset="-207312.77">20862 3116 546 0,'0'0'302'16,"0"0"-104"-16,0 0-56 15,0 0 32-15,0 0 1 16,0 0 12-16,-3 0 18 16,3 0-5-16,0 0-24 15,0 0-19-15,0-2-26 0,-2 1-35 16,2 1-32-16,0-3-21 15,0 3-9-15,0-2 4 16,0 0 5-16,0-2 9 16,0 0 8-16,0-4-21 15,0-5-18-15,0 0 4 16,0-3-7-16,0 1-6 16,0 3 6-16,0 7 17 15,0 1-1-15,0 2-11 16,0 2-13-16,0 0-8 15,0 0-2-15,0 0-1 16,0 10-11-16,0 14 1 16,-4 9 11-16,-1 16 0 15,-1 9 10-15,0 6 14 0,-2 8 6 16,4 0-12-16,-1 1-5 16,1-3-11-16,4 0 5 15,0-4-5-15,0-2-1 16,0 1 0-16,0-5 0 15,0-4-1-15,0-2 1 16,2-4 0-16,3-4 0 16,-3-3-1-16,-1-4 1 15,4-2 0-15,-2-3 0 16,0-5 0-16,-1-2 6 16,0-4-7-16,-2-2 0 0,2-5 0 15,-2-2 1 1,0-4 0-16,0-2 0 0,0-4 0 15,0 1 0-15,0-2 1 16,0 0-1-16,0-1 0 16,0 0 0-16,0 3 0 15,0-1 0-15,0 0 0 16,0-2 0-16,0 0 0 16,0 0 7-16,0-2-8 15,0 2 0-15,0-2 0 16,0 2 0-16,0-2 1 15,0 0-1-15,0 0 6 16,0 0 6-16,0 0 14 0,0 0 22 16,0 0-3-1,0 0-15-15,0 0-15 0,0 0-6 16,0 0 0 0,0 0-3-16,0-2-5 0,0 2 1 15,0-2-1-15,0 0 0 16,0-2 8-16,0-4-8 15,-4-7 1-15,2-10-1 16,-4-11 1-16,1-12-1 16,2-15-1-16,0-9 0 15,3-3 0-15,0 4-1 16,0 11 1-16,0 12 1 16,0 8-1-16,0 0 1 15,0-5-1-15,0-5 1 16,0-8 0-16,0-3-1 0,3 0 1 15,0 9 1 1,2 12-1-16,1 16-1 0,-4 8 0 16,0 6 0-16,-2 2 0 15,2-1 0-15,0-3 0 16,0-6 0-16,3-2 1 16,-3-2 0-16,2 0 5 15,-2 3-6-15,-2 4 6 16,0 5 9-16,0 3 2 15,0 1-4-15,0-5 1 16,0-1-5-16,0-4-8 16,0-4 0-16,0-2-1 15,0 0 1-15,0 4 0 16,0 2 1-16,0 6-1 16,0 0 0-16,0 4 0 0,0 0 7 15,0 4-8 1,0-1 1-16,0 3 0 0,0 0-1 15,0 0 0-15,0 0 0 16,0 0-1-16,0 0 0 16,0 0-7-16,0 0-4 15,0 0 0-15,0 0-24 16,-2 0-64-16,0 11-65 16,-2 1-72-16,4 3-114 15,0 0-394-15,0-7-846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07T16:27:27.546"/>
    </inkml:context>
    <inkml:brush xml:id="br0">
      <inkml:brushProperty name="width" value="0.05292" units="cm"/>
      <inkml:brushProperty name="height" value="0.05292" units="cm"/>
      <inkml:brushProperty name="color" value="#FF0000"/>
    </inkml:brush>
  </inkml:definitions>
  <inkml:trace contextRef="#ctx0" brushRef="#br0">19938 2557 1674 0,'0'0'359'16,"0"0"-260"-16,0 0 80 15,0 0-53-15,0 0 68 16,64 110 2-16,-22-58-80 16,6 8-21-16,0 5-10 15,1 3-6-15,-7 3-28 16,-6 3-22-16,-16 7-14 16,-15 0-3-16,-5 2 1 15,-19 0 5-15,-20-1-6 16,-8-7-5-16,-7-2-1 15,1-6-4-15,1-10 4 0,6-7 0 16,8-11-5 0,9-8 0-16,10-14-1 0,9-11-30 15,6-6-54-15,4-9-52 16,29-58-189-16,13-1-430 16,5-7-928-16</inkml:trace>
  <inkml:trace contextRef="#ctx0" brushRef="#br0" timeOffset="965.87">19997 2516 64 0,'0'0'1014'15,"0"0"-785"-15,0 0-33 16,0 0 50-16,0 0-31 15,0 0-25-15,0 0-3 16,-17-103 18-16,17 92-37 16,0-1-38-16,13-2-30 15,7-2-23-15,11 0-18 16,13 1-20-16,22 2 0 16,34 4 6-16,40 6 12 0,40 3-4 15,19 3-1-15,-1 22-12 16,-4 9 1-16,-14 4-2 15,3 10-3-15,-5 7-12 16,-17 7-6-16,-34 0-5 16,-38-4-2-16,-33-2-11 15,-21 4 0-15,-4 17 1 16,-8 11 0-16,-12 12 0 16,-11-4 8-16,-11-2-8 15,-27-6 5-15,-13-5-6 16,-18-5 0-16,-29 5-1 15,-32 10 1-15,-26 1 0 16,-6-2 0-16,28-23 1 16,35-25 6-16,37-21-7 15,9-12 0-15,-7-3 0 0,-7-6 1 16,-9-2 8-16,1-2-2 16,-6-14-1-16,-1-2-4 15,-8 0-1-15,-3 1-1 16,-1 0 1-16,1 1 5 15,9 2-5-15,7 4 0 16,13 0-1-16,10 4 2 16,10 0-2-16,11 1 1 15,6 2 0-15,9 0 1 16,5 0 4-16,4 2-5 16,2-2 6-16,4-1 4 15,-1 0 10-15,2 0 3 0,-2-2-9 16,2-2-9-1,-3 0-6-15,-1-1 0 0,0 2-8 16,-1-3-59-16,2-1-98 16,-2-22-112-16,3 3-272 15,-4-8-599-15</inkml:trace>
  <inkml:trace contextRef="#ctx0" brushRef="#br0" timeOffset="2704.68">20053 2537 508 0,'0'0'178'16,"0"0"-81"-16,0 0 46 16,0 0-18-16,0 0 0 15,0 0-1-15,0 0 16 16,0-27-13-16,0 25 16 16,0-2-11-16,0 2-15 15,0 1-12-15,0 1-15 16,0 0-22-16,-2 0-25 0,2-3-6 15,0 3 3-15,0 0-12 16,0 0-13-16,0 0-9 16,0 0-6-16,0 0 0 15,0 0 0-15,0 0 0 16,0 0 2-16,0 0 4 16,0 0-5-16,0 0 0 15,0 0-1-15,0 0-1 16,0 0 1-16,0 0-12 15,0 0 3-15,0 0 3 16,0 0 5-16,0 4 1 16,0 2-1-16,6 2 1 15,4 4 0-15,-2 2 10 0,1 4 4 16,3 4 6 0,1 3 10-16,-2-1 18 0,0 3-10 15,0 2-11-15,3 1-6 16,-1-1-6-16,-2 4-3 15,3 3 4-15,-1 0-9 16,1 1 5-16,1 1-10 16,1-1 7-16,-3 2-3 15,-3-2-5-15,0 0 8 16,-3-3-8-16,-3 0 0 16,-2-1 7-16,-2 3-7 15,0-5 9-15,0 3 3 16,-2-2-1-16,-7-1 3 15,-5-1-3-15,-3-3-10 16,-5 2 8-16,-3-2-1 16,-4 0-3-16,0-1 0 0,-2-2 1 15,3-4 5-15,1-2-10 16,2-2 16-16,2-2 4 16,3-2 17-16,3-4 4 15,1 0-2-15,3-1-16 16,0-2-8-16,-1 1-10 15,1-2-5-15,-2-4 5 16,5 0 2-16,-2 0 2 16,4 0-1-16,-1 0-1 15,1-4-8-15,2 2 0 16,2 0-1-16,0 2 0 16,4 0 0-16,-3 0 0 15,1 0-1-15,2-2 1 0,0 2 0 16,0 0-1-16,0-1 0 15,0 1-7-15,0 0-3 16,0-3 4-16,7 0-4 16,11-3 2-16,11-3 8 15,9-3 0-15,9-2 1 16,4 0-1-16,0-4 1 16,-2 0-1-16,-2 0 1 15,-7-4 1-15,-7 0 0 16,-2-5 5-16,-4 0-5 15,-3-6 1-15,-3-2 4 0,-8-2 1 16,-2 1-1 0,-4 0-5-16,-2 2 0 0,-5 0 0 15,0 0 0-15,0 1-1 16,0-4 1-16,-9 0-1 16,-7 1 9-16,-2 0-2 15,-6 2-1-15,-1 0-5 16,-2 0 0-16,1 2 0 15,-1 1 0-15,0 6-1 16,3 0 1-16,4 6 0 16,-1 3 0-16,8 3 5 15,-3 3-5-15,5 1-1 16,-1 1 0-16,-2 0 1 16,1 0-1-16,-1-2 0 15,-1 0 1-15,1-3-1 0,1 4-1 16,2 0-18-1,1 6-41-15,-1 0-64 0,-7 3-82 16,1 0-252-16,0 0-272 0</inkml:trace>
  <inkml:trace contextRef="#ctx0" brushRef="#br0" timeOffset="55119.78">19416 2757 1592 0,'0'0'374'0,"0"0"-192"16,0 0 115-16,0 0-59 16,0 0-77-16,0 0-97 15,-43-36-47-15,75 36-16 16,15 0 28-16,13 0 52 15,9 4-6-15,2-4-23 16,-2 0-10-16,-4 0-19 16,-7 0-17-16,-6 0-2 0,-8 0-4 15,-11 0-106-15,-6 0-111 16,-12 0-246-16,-13 0-246 0</inkml:trace>
  <inkml:trace contextRef="#ctx0" brushRef="#br0" timeOffset="55319.18">19436 3198 1716 0,'0'0'480'0,"0"0"-409"0,0 0 85 15,0 0 39 1,138 4-33-16,-64-4-77 0,4 0-46 15,-1 0-29-15,-6 5-10 16,3 7-44-16,-18-1-189 16,-20-1-464-16</inkml:trace>
  <inkml:trace contextRef="#ctx0" brushRef="#br0" timeOffset="55920.62">18710 2260 1647 0,'0'0'547'15,"0"0"-427"-15,0 0-22 16,0 0-67-16,-78 122 58 0,44-54-28 15,1 6-18-15,2-3-25 16,4-9-10-16,4-11-7 16,6-13 7-16,5-13-7 15,6-13 10-15,6-12 12 16,0-10 65-16,4-48 48 16,39-56-92-16,28-60-32 15,11-15-6-15,-6 22-6 16,-20 51 12-16,-31 62-11 15,-12 22 69-15,-2 5 16 16,-2 12-11-16,0 11-60 16,-1 9-15-16,6 54-27 15,3 48 16-15,4 43 11 0,1 16 2 16,-4-24-2 0,-7-37 1-16,-3-45 0 0,2-10 4 15,-3 2-5 1,2 0-87-16,-1-2-88 0,-3-14-65 15,-1-11-150-15,-4-19-295 0</inkml:trace>
  <inkml:trace contextRef="#ctx0" brushRef="#br0" timeOffset="56087.58">18480 2632 1721 0,'0'0'583'0,"0"0"-543"0,0 0-15 16,143 0-8-16,-63 0-17 16,21 7-17-16,-22 8-256 15,-21 2-516-15</inkml:trace>
  <inkml:trace contextRef="#ctx0" brushRef="#br0" timeOffset="56328.05">18525 3387 1699 0,'0'0'336'0,"0"0"-281"15,0 0-49-15,0 0 7 0,9 124 10 16,1-72-8-16,0 4-3 15,-8 7-11-15,-2 3 11 16,0 0-12-16,-22 16-9 16,3-14-173-16,7-18-337 0</inkml:trace>
  <inkml:trace contextRef="#ctx0" brushRef="#br0" timeOffset="56802.03">18648 3270 1617 0,'0'0'497'0,"0"0"-266"16,0 0 72-16,0 0-162 0,0 0-105 15,0 0-27-15,146-32-8 16,-106 63 0-16,-6 2 0 16,-15 6-1-16,-5-2 0 15,-14-1 0-15,0-4 2 16,-14-3 16-16,-19-6 9 15,-9-2 43-15,-7-5 24 16,2-5-30-16,8-5-17 16,11-1 11-16,11-3 7 15,12-2-12-15,5 0-14 16,0 0-12-16,15 0-27 16,22 0-16-16,16 0 5 0,11 0 11 15,8 8 6-15,-7 10-6 16,-10 8 0-16,-15 11-16 15,-15 6-8-15,-16 5 6 16,-9 5 3-16,-11-1 8 16,-30 0 7-16,-14-4 7 15,-19-6-1-15,-11-5 50 16,-11-12 49-16,-1-5 9 16,3-11-36-16,14-8-27 15,17-1-27-15,19-5-7 16,19-15-17-16,23-9 0 15,49-31-155-15,22 6-313 16,16-2-369-16</inkml:trace>
  <inkml:trace contextRef="#ctx0" brushRef="#br0" timeOffset="57379.47">22163 3207 1446 0,'0'0'376'0,"0"0"-196"0,0 0 136 15,0 0-110-15,0 0-124 16,0 0-59-16,0 0 52 16,80-36 62-16,-24 28-7 15,4-3-64-15,2 3-38 16,3 4-28-16,5 4-22 16,32 8-165-16,-15 14-308 15,-10-2-304-15</inkml:trace>
  <inkml:trace contextRef="#ctx0" brushRef="#br0" timeOffset="57701.18">23843 2815 660 0,'0'0'1068'15,"0"0"-793"-15,0 0 6 16,-134-60-26-16,83 57-116 16,-7 3-48-16,-5 17-21 0,-3 19-27 15,1 12-4-15,7 12-15 16,12 12-5-16,10 7-5 16,20 3 1-16,16-2 1 15,0-8 2-15,38-10 0 16,20-13 3-16,18-15-2 15,14-16-2-15,7-14-17 16,43-4-73-16,-24-13-219 16,-20-8-432-16</inkml:trace>
  <inkml:trace contextRef="#ctx0" brushRef="#br0" timeOffset="166990.95">17413 8606 763 0,'0'0'261'0,"0"0"-75"15,0 0 35-15,0 0-56 16,0 0-20-16,-14-10-20 0,12 10 29 15,2 0-6-15,0 0-21 16,0 0-16-16,0 0-31 16,0 0-22-16,0 0-21 15,0 0 9-15,7 0 5 16,11 0 9-16,9 5-4 16,6 0 13-16,7-1-3 15,7-1-12-15,10-3 0 16,11 0 4-16,7 0-13 15,8 0-12-15,4 0-5 16,1 0-7-16,2-5-9 16,-6-2-6-16,-5 5-4 15,-10-3-2-15,-13 5 7 16,-10 0-7-16,-13 0-1 16,-6 0 0-16,-4 0 0 15,-5 6-1-15,-1 0 1 0,-1-2 1 16,-1 0 1-16,-1-4 5 15,-5 0-4-15,-5 0 5 16,-2 0 5-16,-2 0 3 16,0 0-15-16,-8 0-48 15,-23-1-152-15,-39-8-153 16,3 4-384-16,0 0-774 0</inkml:trace>
  <inkml:trace contextRef="#ctx0" brushRef="#br0" timeOffset="167358.13">17574 8667 1156 0,'0'0'536'16,"0"0"-321"-16,0 0-1 15,0 0 27-15,0 0-73 16,0 0-101-16,0 0-30 15,-23-10 39-15,36 10 18 16,23 0 12-16,21 0 52 16,22 0-9-16,17 0-38 15,6 0-43-15,5 0-32 16,-5 0-22-16,-6 7-7 16,-13 1-7-16,-14-2 0 15,-16 3 1-15,-15-5 1 0,-11-1-1 16,-9-3 0-16,-9 2 7 15,-4-2-1-15,-2 0-1 16,-3 0 3-16,0 0 0 16,0 0-9-16,0 0-69 15,-10-2-191-15,-13-5-394 16,-4-4-1270-16</inkml:trace>
  <inkml:trace contextRef="#ctx0" brushRef="#br0" timeOffset="170791.65">20310 8660 886 0,'0'0'366'0,"0"0"-115"16,0 0-2-16,0 0-49 16,0 0-55-16,0 0-49 15,-10-17 6-15,10 17 2 16,0 0-5-16,0 0-25 15,0 0-16-15,0 0-7 16,12 0-11-16,19 0 27 16,11 0 8-16,12 3-17 0,6 1-16 15,0 0-18-15,-5-4-13 16,-3 0-5-16,-7 0-5 16,-12 0 0-16,-6 0-1 15,-8 0-7-15,-7 0-76 16,-12-4-102-16,-18-2-164 15,-15 0-596-15</inkml:trace>
  <inkml:trace contextRef="#ctx0" brushRef="#br0" timeOffset="170970.38">20154 8824 795 0,'0'0'1069'0,"0"0"-747"15,0 0-20-15,185-43 10 0,-106 27-144 16,2 4-86-16,-6 3-57 16,-6 6-25-16,10 3-21 15,-19 0-197-15,-17 0-420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07T16:30:39.157"/>
    </inkml:context>
    <inkml:brush xml:id="br0">
      <inkml:brushProperty name="width" value="0.05292" units="cm"/>
      <inkml:brushProperty name="height" value="0.05292" units="cm"/>
      <inkml:brushProperty name="color" value="#FF0000"/>
    </inkml:brush>
  </inkml:definitions>
  <inkml:trace contextRef="#ctx0" brushRef="#br0">8405 12850 1487 0,'0'0'529'0,"0"0"-373"16,0 0 180-16,0 0-84 15,0 0-115-15,0 0-86 16,20-7-18-16,22 7 28 15,8 0 3-15,0 0-16 16,-3 3-21-16,-5 4-19 16,-6 1 2-16,-5-1-10 0,-6-2-31 15,-5-5-143-15,-9 0-160 16,-7-8-313-16,-4-7-1250 0</inkml:trace>
  <inkml:trace contextRef="#ctx0" brushRef="#br0" timeOffset="174.67">8416 12944 973 0,'0'0'1136'0,"0"0"-754"16,0 0-166-16,0 0 20 16,0 0-102-16,116 0-75 15,-56 0-46-15,23 0-13 0,-17 0-197 16,-10 0-450-16</inkml:trace>
  <inkml:trace contextRef="#ctx0" brushRef="#br0" timeOffset="1140.77">7536 10471 1154 0,'0'0'749'0,"0"0"-470"15,0 0-103-15,-114 42 10 16,66 13-6-16,-8 14-16 16,-2 16-58-16,-2 5-40 15,1 4-24-15,1-1-12 16,5-8-17-16,6-10 1 16,10-19-5-16,12-15-9 15,9-19 0-15,12-19 7 16,4-6 22-16,14-53 2 0,36-45-20 15,26-49-11 1,12-20-1-16,-11 22 1 0,-21 38 0 16,-21 43 0-16,-8 15 0 15,-2-1 6-15,0 3-5 16,-8 8 23-16,-3 21 23 16,-6 21-16-16,-1 21-31 15,4 49-10-15,3 38 10 16,-1 36 14-16,-2 11-5 15,-2-24-2-15,-3-36-1 16,-1-34 0-16,-1-15 6 16,4 2-4-16,-2-4-8 15,0-3-46-15,-1-16-105 16,-1-15-85-16,-4-26-97 16,2-20-35-16,-2-14-677 0</inkml:trace>
  <inkml:trace contextRef="#ctx0" brushRef="#br0" timeOffset="1284.19">6986 10921 1480 0,'0'0'506'0,"0"0"-330"16,0 0-124-16,0 0-4 16,0 0 28-16,176 13-67 15,-47-13-9-15,-18-8-215 16,-12-10-401-16</inkml:trace>
  <inkml:trace contextRef="#ctx0" brushRef="#br0" timeOffset="1494.83">8075 10543 1639 0,'0'0'477'15,"0"0"-329"-15,0 0 13 16,-140 79 27-16,99-33-77 15,1 10-64-15,0 4-31 16,-5 2-6-16,1-2 2 16,2-4-12-16,2-6-41 15,6-9-137-15,17-16-156 16,7-10-301-16,10-15-852 0</inkml:trace>
  <inkml:trace contextRef="#ctx0" brushRef="#br0" timeOffset="1756.9">8026 10637 757 0,'0'0'813'16,"0"0"-477"-16,0 0-27 16,0 0-22-16,0 0-172 15,0 0-86-15,0 0-3 16,11 137 20-16,-17-53-4 16,-3 2-2-16,4-4-24 15,5-9-5-15,0-17-10 16,0-16 6-16,20-20 5 15,7-20 24-15,13-8 94 16,11-35 38-16,22-39-96 16,10-28-39-16,9-30-20 0,-12 9-13 15,-25 27-132-15,-3 14-182 16,-23 42-265-16,-7 4-466 0</inkml:trace>
  <inkml:trace contextRef="#ctx0" brushRef="#br0" timeOffset="1939.06">8704 10403 1280 0,'0'0'410'0,"0"0"-178"15,-16 104 93-15,7-40-19 0,0 15-108 16,-2 7-119-16,0 4-43 16,0 2-20-16,1-3-6 15,4-7-2-15,2-7-8 16,-1-18-104-16,5-9-135 15,0-17-253-15,0-19-377 0</inkml:trace>
  <inkml:trace contextRef="#ctx0" brushRef="#br0" timeOffset="2257.52">8877 10347 1761 0,'0'0'588'16,"0"0"-430"-16,0 0 84 0,0 0-66 16,163 29 6-16,-85 19-59 15,0 4-57-15,-1 9-29 16,-5 3-13-16,-9 1 5 16,-13 1-7-16,-14-4-11 15,-18-2-11-15,-18-4 6 16,-6-5 9-16,-37-5 2 15,-16-6 5-15,-11-5 4 16,-10-2-2-16,-5-7-11 16,5-3-12-16,4-6-1 15,12-7-64-15,4-8-131 16,16-2-151-16,21 0-412 0</inkml:trace>
  <inkml:trace contextRef="#ctx0" brushRef="#br0" timeOffset="2957.19">15592 10908 1275 0,'0'0'523'15,"0"0"-343"-15,0 0 42 16,-146 81 8-16,90-31-56 16,2 12-49-16,6 6-31 15,11 4-27-15,16-1-19 16,15-7-21-16,6-10-15 15,27-14-11-15,23-16 8 16,12-18 3-16,13-6 3 16,4-26 17-16,-4-16 17 15,-9-12-4-15,-20-10 0 0,-21-7-5 16,-23-4 20-16,-7-2-11 16,-37 5-13-16,-22 11 9 15,-4 15-1-15,-7 12-26 16,3 14-17-16,12 6-1 15,14 9-18-15,21 3-155 16,27 2-167-16,24 0-369 16,17 0-347-16</inkml:trace>
  <inkml:trace contextRef="#ctx0" brushRef="#br0" timeOffset="3169.54">16223 10734 1612 0,'0'0'660'0,"0"0"-514"0,0 0-49 16,0 0 99-16,-4 172 1 16,-8-89-83-16,-3 10-75 15,4 6-18-15,2-15-12 16,0 8-9-16,0-5-42 16,-5-11-65-16,-2-13-95 15,-3-22-150-15,1-17-322 16,5-19-852-16</inkml:trace>
  <inkml:trace contextRef="#ctx0" brushRef="#br0" timeOffset="3523.51">16228 10694 1729 0,'0'0'636'15,"0"0"-515"-15,0 0 81 16,0 0-66-16,135 15-23 15,-77 29-33-15,-4 10-42 16,-14 11-21-16,-16 0 7 16,-15-3-11-16,-9-6-2 15,-4-10-4-15,-20-12 8 16,-7-10 12-16,-6-12 14 16,-3-8 37-16,3-4 1 15,1 0-25-15,6 0-24 0,11 0-11 16,10 0 1-16,9 0-20 15,0 4-14-15,20 6 14 16,20 2 12-16,16 6 44 16,15 2-2-16,9 5-30 15,7 0-15-15,7 7-9 16,-1 3-25-16,25 6-206 16,-22-6-410-16,-18-14-878 0</inkml:trace>
  <inkml:trace contextRef="#ctx0" brushRef="#br0" timeOffset="4373.38">21858 10732 1547 0,'0'0'379'0,"0"0"-163"16,0 0 91-16,0 0-127 0,0 0-118 16,0 0 51-16,-103 162 23 15,61-84-51-15,-2 3-22 16,1-6-24-16,3-4-14 15,5-11-17-15,6-13-7 16,8-11 7-16,8-16-8 16,11-17-13-16,2-3 1 15,4-29 11-15,30-43 0 16,19-43-11-16,10-33 10 16,-7 7-7-16,-17 30 9 15,-16 42-6-15,-10 31 6 16,-2 2 11-16,1 5 34 15,-4 6 26-15,-1 18 7 16,2 7-41-16,0 22-37 16,2 31 0-16,0 32 1 0,-8 34 17 15,-3-4-1-15,0-11-4 16,0-17-7-16,2-26 3 16,4-3-4-16,5-4-5 15,1-19 0-15,1-24 1 16,5-11 9-16,9-15 73 15,13-34-17-15,20-37-42 16,17-40-6-16,-5 4-18 16,-9 10-86-16,-15 25-161 15,-5 33-132-15,-8 9-199 16,-3 7-240-16</inkml:trace>
  <inkml:trace contextRef="#ctx0" brushRef="#br0" timeOffset="4672.74">22525 10672 1536 0,'0'0'507'0,"0"0"-268"16,0 0 74-16,-123 152-105 15,94-83-82-15,9 5-77 16,13 0-28-16,7-4-12 16,15-10-3-16,23-12-4 15,18-18-2-15,8-17 6 16,10-13 5-16,4-15 1 15,-6-23 4-15,-8-14 12 16,-17-10 46-16,-23-9-8 0,-21-7-20 16,-10 4-17-1,-40 8-17-15,-18 16-5 0,-13 18-6 16,-2 15 0-16,3 17-1 16,9 0-13-16,15 25-121 15,20 13-138-15,13-8-289 16,13-6-460-16</inkml:trace>
  <inkml:trace contextRef="#ctx0" brushRef="#br0" timeOffset="4828.18">22854 10740 1139 0,'0'0'919'0,"0"0"-665"0,145-37 34 15,-62 30-28-15,10 3-159 16,7 4-75-16,1 0-13 15,3 0-13-15,19 0-135 16,-27 0-169-16,-30-6-435 0</inkml:trace>
  <inkml:trace contextRef="#ctx0" brushRef="#br0" timeOffset="5000.18">23353 10690 1445 0,'0'0'389'0,"0"0"-102"16,-18 117 43-16,16-50-114 16,2 9-139-16,0 5-48 15,0 3-29-15,0 38-94 0,9-22-189 16,7-9-694-16</inkml:trace>
  <inkml:trace contextRef="#ctx0" brushRef="#br0" timeOffset="13871.52">13153 9363 990 0,'0'0'372'0,"0"0"-153"16,0 0-9-16,0 0 8 16,0 0-27-16,0 0-55 15,-3-33-23-15,3 33 12 16,3 0-3-16,13 0-4 15,5 0-18-15,8 0-30 16,12 0 0-16,12 7-10 16,14 0-22-16,15 0-2 15,29-2 18-15,35-5 9 16,43 0-8-16,28-12-13 16,5-12-11-16,-2 0-10 0,-18 6 9 15,-2 8-6-15,-2 6-18 16,-4 4-5-16,-5 0-1 15,-13 6 1-15,-9 4 1 16,-11-2-1-16,-13-3 5 16,-31-4-5-16,-28-1 5 15,-26 2-5-15,-21 1-1 16,-3-1 0-16,-7 3-1 16,-5 1 0-16,-13-2-8 15,-5 0 7-15,-4 0 1 16,0-4 1-16,0 0 1 15,0 0-1-15,0 0-2 16,0 0-25-16,0 0-31 0,-17 0-32 16,-12 0-79-16,-54 0-111 15,8-4-209-15,-6-6-304 0</inkml:trace>
  <inkml:trace contextRef="#ctx0" brushRef="#br0" timeOffset="14424.38">13279 9524 1307 0,'0'0'361'16,"0"0"-143"-16,0 0-8 15,0 0 30-15,0 0-44 16,0 0-62-16,0 0 0 16,146-23 26-16,-61 12-15 15,27 2-32-15,40 0-23 0,60 8-23 16,41 1-30-1,27 0 11-15,20 4-13 0,-8 8 7 16,4 4-24-16,-3-2-5 16,-26 6-1-16,-36-2-3 15,-43 1-3-15,-62-5-5 16,-47-5 1-16,-39-3-1 16,-20-2-1-16,-7 0 0 15,-1-2 0-15,-6 0 0 16,-5 1 1-16,-1-3-1 15,0 0 1-15,0 0 6 16,0 0-7-16,0 0 0 16,0 0 0-16,0 0-1 15,0 0 1-15,0 0 0 16,0 0 1-16,0 0 2 16,0 0-3-16,0 0-24 15,-7 0-33-15,-9 0-82 0,-18 1-129 16,3 5-230-16,2-2-218 15</inkml:trace>
  <inkml:trace contextRef="#ctx0" brushRef="#br0" timeOffset="21455.37">21337 9324 1162 0,'0'0'367'16,"0"0"-211"-16,0 0 109 16,0 0-2-16,0 0-59 15,0 0-90-15,-40 13-41 16,44 0 14-16,15 5 63 16,6 4-11-16,9-2-24 0,9 1-38 15,9-6-17-15,33-8-14 16,44-7-8-1,43-25-15-15,13-15-9 0,-25-5-8 16,-46 6 0-16,-47 7-5 16,-15-2 10-16,-2-10-11 15,2-17 1-15,-8-29-1 16,-24-40 0-16,-20-39-5 16,-33-7-4-16,-21 28-3 15,-6 44 0-15,5 50 11 16,-30 5-14-16,-40 1 8 15,-36 7 6-15,-16 12 0 16,13 29-11-16,27 23 11 16,37 28-5-16,-3 40-4 15,16 21-4-15,27 17 2 0,13 23-3 16,41-20 14 0,6-26-8-16,17-28 3 0,10-22 0 15,4-10 5-15,7 5 1 16,4 1-1-16,5-2-29 15,-4-8-79-15,13-12-109 16,-15-10-125-16,-3-14-312 0</inkml:trace>
  <inkml:trace contextRef="#ctx0" brushRef="#br0" timeOffset="45908.97">13335 13577 3 0,'0'0'8'16,"0"0"-6"-16,0 0-1 16,0 0 0-16,-6 16 0 15,6-7-1-15,0-2 0 16,0 2-16-16</inkml:trace>
  <inkml:trace contextRef="#ctx0" brushRef="#br0" timeOffset="51198.99">7282 13833 2 0,'0'0'10'16,"0"0"-10"-16,163 0-3 0</inkml:trace>
  <inkml:trace contextRef="#ctx0" brushRef="#br0" timeOffset="51827.98">7783 13477 117 0,'0'0'242'16,"0"0"-28"-16,0 0 44 0,0 0 14 15,0 0 9-15,0 0-15 16,0 0-18-16,-16-84-15 15,5 76-23-15,-1-2-17 16,-2 1-45-16,3 2-16 16,-1 0-32-16,3 6-26 15,-1 1-38-15,-2 0-21 16,-3 1-14-16,-3 25-1 16,-6 10-1-16,-1 8 0 15,3 3-1-15,5 1-4 16,8-1 5-16,9-6-8 15,0-2 8-15,9-5 0 0,20-4-7 16,10-6-1 0,12-8 8-16,13-9-1 0,7-7 2 15,8 0 1-15,-1-15 0 16,-9-9 7-16,-7-2-7 16,-10-6 7-16,-12-3-2 15,-13-1 1-15,-12-4 5 16,-15-6 6-16,0-6-9 15,-29-4 4-15,-11 2 1 16,-12 6-13-16,-3 12 0 16,-7 14 5-16,-3 11-5 15,0 11-1-15,8 0 1 16,7 0-1-16,11 7-1 16,10-1 1-16,6 1 0 15,8 2 0-15,1-3-6 0,5-1 5 16,3-1 1-16,4-1-6 15,2-1-108-15,0 0-113 16,0 1-229-16,5-3-296 16</inkml:trace>
  <inkml:trace contextRef="#ctx0" brushRef="#br0" timeOffset="54261.77">7941 14668 986 0,'0'0'377'0,"0"0"-184"15,0 0 8-15,0 0 7 16,-116-92-34-16,81 80-56 16,-5 8-39-16,-1 4-18 15,1 0-17-15,-2 16-10 16,2 10-10-16,4 6-11 16,5 6 7-16,4 2-4 15,12 2-6-15,6 2-2 16,9 1-8-16,0-1 1 15,13-4-1-15,16-9 2 16,9-4 8-16,9-8 2 16,11-15 2-16,7-4-5 15,1-4 2-15,1-21-2 0,-4-5-7 16,-10-4 7-16,-13-2 0 16,-11 0 16-16,-11 0 54 15,-11 1-3-15,-7 2-13 16,0-2 1-16,-21 5-22 15,-10 0-18-15,-4 4-12 16,-7 5-10-16,-1 3 8 16,1 1-9-16,2 1-1 15,7 4-24-15,4 2-60 16,6 4-67-16,-4 6-111 16,5 6-131-16,2 9-624 0</inkml:trace>
  <inkml:trace contextRef="#ctx0" brushRef="#br0" timeOffset="56413.91">7767 15512 864 0,'0'0'360'16,"0"0"-180"-16,0 0 60 15,0 0 12-15,0 0-24 16,0 0-54-16,0 0-36 0,-82-54-9 16,56 54-41-1,-3 4-35-15,0 17-24 0,0 4-11 16,6 10-2-16,4 6-1 15,5 8-10-15,7 3-4 16,3 0 4-16,4 0-5 16,0-4 1-16,13-8-2 15,14-4-6-15,8-12 6 16,12-6 0-16,9-10-1 16,5-8 2-16,3 0 1 15,-2-17 0-15,-4-11 8 16,-9-3-7-16,-6-4 5 15,-8-2-1-15,-11-7-4 16,-8 0-1-16,-12-4 17 0,-4 2 5 16,-6-4 4-1,-23 5-2-15,-7 1-9 0,-3 4-8 16,-9 9-7-16,-1-1 7 16,-2 9-7-16,2 5 5 15,3 5-6-15,3 6 1 16,5 3 0-16,3 4-1 15,3 0 1-15,3 0-1 16,5 11-1-16,1 8-8 16,6-1 8-16,2-1-5 15,5 6 0-15,4-8 5 16,4-3-7-16,2 1-35 16,0-5-26-16,0-6-26 0,0 0-79 15,15-2-71 1,3 0-127-16,-3-8-598 0</inkml:trace>
  <inkml:trace contextRef="#ctx0" brushRef="#br0" timeOffset="57878.16">7944 16543 1279 0,'0'0'385'0,"0"0"-162"16,0 0 16-16,0 0 32 15,0 0-74-15,0 0-101 16,0 0-53-16,0-8-34 16,0 34 10-16,0 14 72 15,0 10 18-15,-7 8-18 0,-2 13-16 16,-3 1-21-16,-2 5-21 16,-3-6-15-16,5 3-4 15,-2-10-5-15,3-1 3 16,4-10-3-16,1-14-2 15,1-7-5-15,0-6 5 16,3-12-6-16,2-10 0 16,0 2-1-16,0-6-55 15,0 0-105-15,9-27-114 16,7-10-311-16,0-7-1070 0</inkml:trace>
  <inkml:trace contextRef="#ctx0" brushRef="#br0" timeOffset="66708.25">16452 13305 747 0,'0'0'367'0,"0"0"-134"0,0 0 21 16,0 0-21-16,0 0-4 16,-36-33-39-16,32 32-33 15,0-1-9-15,0 2-40 16,-6 0-31-16,-3 2-34 15,-9 18-26-15,-9 16-16 16,-7 12 1-16,-6 12-1 16,3 7 0-16,5 2-1 15,12-3 0-15,15-4-1 16,9-8 0-16,11-11-7 16,30-11-2-16,17-14 10 0,15-17 6 15,12-1 3-15,6-19 3 16,-2-18-6-16,-9-5 2 15,-13-4-2-15,-16-4 0 16,-20-1 4 0,-14-8 4-16,-17-1-5 0,-6-2 4 15,-25 5 0-15,-9 8-4 16,-6 11-8-16,-6 14 0 16,5 7 0-16,3 9-1 15,9 2 1-15,3 2-1 16,8 2 0-16,1 0 0 15,6-1 1-15,-1 3-1 16,0 0 1-16,-2 0-1 16,-5 0 0-16,1 3-2 15,-6 10-4-15,5 0 5 0,2 1 0 16,4-3 0-16,9-4 0 16,6-2 0-16,2-5-7 15,2 1 0-15,0-1 7 16,0 2-13-16,0 5-59 15,0 4-79-15,-3 16-62 16,-2-1-165-16,-1-5-508 0</inkml:trace>
  <inkml:trace contextRef="#ctx0" brushRef="#br0" timeOffset="67490.66">16493 14459 375 0,'0'0'1123'16,"0"0"-862"-16,0 0-137 0,0 0 62 16,0 0 10-1,0 0-86-15,-2-6-89 0,2 42-20 16,0 15 24-16,-5 15 21 15,-2 8-15-15,1 4-22 16,-1-2-8-16,5-5 5 16,2-10-6-16,0-6-96 15,0-5-90-15,2-13-140 16,7-13-336-16</inkml:trace>
  <inkml:trace contextRef="#ctx0" brushRef="#br0" timeOffset="67767.12">16489 15423 1322 0,'0'0'383'16,"0"0"-190"-16,0 0-147 15,0 0 72-15,0 0 12 16,-48 134-43-16,48-90-19 16,0 6-17-16,0 3-22 15,0-3-12-15,0-6-17 0,0 0 0 16,5-7-12 0,13 7-100-16,-3-13-150 0,1-8-357 0</inkml:trace>
  <inkml:trace contextRef="#ctx0" brushRef="#br0" timeOffset="68127.08">16533 16401 1341 0,'0'0'553'15,"0"0"-459"-15,0 0-5 16,-18 130 80-16,13-72-24 15,5 4-67-15,0 0-35 16,0-7-26-16,0-3-8 16,0-12-8-16,2-4 10 15,3-12-11-15,-5-4-37 16,0 8-122-16,0-10-151 16,-13-6-511-16</inkml:trace>
  <inkml:trace contextRef="#ctx0" brushRef="#br0" timeOffset="72227.88">23021 13275 1375 0,'0'0'318'16,"0"0"-94"-16,0 0-22 16,0 0-81-16,0 0-85 15,-9 103 67-15,7-23 41 16,2 5-41-16,0 4-32 0,0-5-38 15,0-6-16 1,0-6-8-16,6-10-9 0,4-4-93 16,-4 4-188-16,-4-15-228 15,-2-9-458-15</inkml:trace>
  <inkml:trace contextRef="#ctx0" brushRef="#br0" timeOffset="72797.94">22954 14718 1553 0,'0'0'389'15,"0"0"-190"-15,0 0 62 16,0 0-62-16,0 0-103 15,0 0-64-15,0 0-10 16,-138 93 4-16,109-45 0 16,2 8-12-16,6 0-4 0,11-2-8 15,10-8 3-15,4-9-5 16,37-13 0-16,16-15 1 16,17-9 11-16,13-4-6 15,5-25 6-15,-6-10-4 16,-13-5-7-16,-12-9 0 15,-19-1 8-15,-17 1 3 16,-23-5 19-16,-2-5 23 16,-44 10 13-16,-35 8-8 15,-8 17-17-15,-8 12-8 16,-1 14-13-16,27 2-13 16,2 6-8-16,20 17 0 15,22 2-29-15,17 4-101 0,10 0-151 16,20-11-326-1,1-12-1181-15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07T16:32:42.108"/>
    </inkml:context>
    <inkml:brush xml:id="br0">
      <inkml:brushProperty name="width" value="0.05292" units="cm"/>
      <inkml:brushProperty name="height" value="0.05292" units="cm"/>
      <inkml:brushProperty name="color" value="#FF0000"/>
    </inkml:brush>
  </inkml:definitions>
  <inkml:trace contextRef="#ctx0" brushRef="#br0">5041 5048 188 0,'0'0'1452'0,"0"0"-1078"16,0 0-84-16,0 0-3 16,0 0-80-16,0 0-109 15,13-6-54-15,27 6 17 16,9 0 20-16,0 0-30 16,-5 0-24-16,-4 5-15 15,-11-4-6-15,-6 4-6 16,-7-3-8-16,-10-2-109 15,-6 0-102-15,-18-8-69 16,-17-8-285-16,-7-2-593 0</inkml:trace>
  <inkml:trace contextRef="#ctx0" brushRef="#br0" timeOffset="160.62">5041 5048 1107 0,'-14'-41'355'0,"7"59"-179"15,-1 16-12-15,-4 16 76 16,-3 19-43-16,-1 13-73 15,-2 8-72-15,4 4-29 16,4-6-10-16,1-10-13 16,7-11-56-16,2-17-131 15,0-20-151-15,0-16-338 0</inkml:trace>
  <inkml:trace contextRef="#ctx0" brushRef="#br0" timeOffset="321.06">5027 5273 1341 0,'0'0'498'16,"0"0"-400"-16,0 0-64 15,0 0-33-15,0 0 0 16,0 0 0-16,116 11 6 16,-60 3-7-16,-10-2-139 15,-3-6-374-15</inkml:trace>
  <inkml:trace contextRef="#ctx0" brushRef="#br0" timeOffset="592.6">5702 4997 153 0,'0'0'1487'0,"0"0"-1214"16,0 0-84-16,0 0-47 15,-142 32-33-15,111 4 13 16,4 6-3-16,4 8-18 16,10 2-19-16,4 5-25 15,9-1-21-15,0 0-14 16,4-4-12-16,21-4-1 16,6-10-9-16,12-7-59 15,29-24-128-15,-9-7-180 16,-5 0-338-16</inkml:trace>
  <inkml:trace contextRef="#ctx0" brushRef="#br0" timeOffset="763.41">5891 5202 1430 0,'0'0'573'0,"0"0"-493"15,0 0-43-15,0 0 46 16,0 0 10-16,59 127-52 15,-31-74-17-15,1-1-15 16,0 0-9-16,11 0-145 16,-9-13-208-16,-6-16-431 0</inkml:trace>
  <inkml:trace contextRef="#ctx0" brushRef="#br0" timeOffset="973.52">6161 5270 664 0,'0'0'829'16,"0"0"-648"-16,0 0-2 15,0 0-26-15,-131 40-24 16,91-10-27-16,-3 3-22 16,-1 4-17-16,-3 1-32 15,0-2-19-15,2 2-12 16,-1 6-65-16,12-7-193 15,14-9-403-15</inkml:trace>
  <inkml:trace contextRef="#ctx0" brushRef="#br0" timeOffset="1168.59">6408 5482 1159 0,'0'0'405'0,"0"0"-283"16,0 0-81-16,0 0-2 16,0 0-4-16,0 0-13 15,-122 122-13-15,78-81-9 16,3-9-32-16,10-6-247 0</inkml:trace>
  <inkml:trace contextRef="#ctx0" brushRef="#br0" timeOffset="1409.58">6539 5097 1460 0,'0'0'519'0,"0"0"-475"15,0 0-31-15,0 0 49 16,0 0 13-16,101 116-37 16,-76-73-17-16,-3-1-21 15,-2 8-58-15,-9-12-209 0,-1-10-482 0</inkml:trace>
  <inkml:trace contextRef="#ctx0" brushRef="#br0" timeOffset="1657.55">6925 5075 1073 0,'0'0'723'0,"0"0"-537"16,0 0-4-16,0 0-38 16,-133 86 35-16,87-24-18 15,-2 13-26-15,1 9-21 0,5 4-45 16,1 2-26-16,6-5-22 15,10-9-12-15,8-16-3 16,8-10-6-16,9-14-9 16,0-12-90-16,26-20-119 15,11-4-249-15,0-2-292 0</inkml:trace>
  <inkml:trace contextRef="#ctx0" brushRef="#br0" timeOffset="1890.21">7123 5518 1652 0,'0'0'357'0,"0"0"-252"16,0 0 55-16,0 0-27 15,-73 130-74-15,48-89-38 16,6-1-21-16,0 4-33 16,7-10-165-16,4-12-330 0</inkml:trace>
  <inkml:trace contextRef="#ctx0" brushRef="#br0" timeOffset="2308.63">7518 5167 147 0,'0'0'1631'0,"0"0"-1335"16,0 0-224-16,0 0-44 15,0 0 24-15,0 0 56 16,141 19 39-16,-88-10 3 15,-4-1-28-15,-4 5-44 16,-14 0-35-16,-12 6-21 0,-12 5-13 16,-7 6 3-1,0 4 2-15,-26 2 8 0,-13 3 10 16,-5 4-13-16,-5 1-1 16,-4-1-6-16,4-3 3 15,7-4 0-15,8-5 9 16,14-8-2-16,14-5-2 15,6-9-7-15,6 0 5 16,29-7 35-16,17-2 25 16,15 0-13-16,10 0-35 15,6-9-30-15,-2 4-18 16,14-4-202-16,-22 4-317 16,-17-5-448-16</inkml:trace>
  <inkml:trace contextRef="#ctx0" brushRef="#br0" timeOffset="2609.29">7950 5084 1659 0,'0'0'566'0,"0"0"-479"15,0 0 36-15,0 0 15 16,0 0 29-16,141 59-26 15,-93-16-71-15,0 14-30 16,-11 6 10-16,-8 9-19 16,-13 3-3-16,-14 2-7 15,-2-3 0-15,-11-5-1 0,-16-13-7 16,-7-12 10 0,-3-12 1-16,-1-9-5 0,3-12-2 15,-1-8-17-15,0-3-63 16,-6-6-171-16,8-11-358 15,9-5-1222-15</inkml:trace>
  <inkml:trace contextRef="#ctx0" brushRef="#br0" timeOffset="10836.05">7059 6007 443 0,'0'0'176'16,"0"0"-29"-16,0 0-1 15,0 0 8-15,0 0-5 16,0 0-20-16,-18-8-21 16,16 4 20-16,2 1 6 15,-4-1-35-15,1-3-7 16,-1 1-7-16,-1 1-16 16,1 1-19-16,2-1-6 0,0 1 0 15,2 2-14-15,0 0 2 16,-3 2-8-16,3-1 9 15,0-2 1-15,0 3 0 16,0 0-5-16,0 0 13 16,0 0-5-16,0 0-7 15,0-2-14-15,0 2-15 16,0-2-1-16,0-2 1 16,0 2 0-16,0-2 1 15,0 0 5-15,0 1-6 16,0 0 7-16,0 1-7 15,0 2-1-15,0 0 0 16,0 0 0-16,0 0-1 16,0 0-8-16,0 0-6 0,0 8 3 15,0 13 5-15,0 8 7 16,3 10 0-16,-1 5 8 16,0 8 2-16,4 2 2 15</inkml:trace>
  <inkml:trace contextRef="#ctx0" brushRef="#br0" timeOffset="12422.6">7086 7225 2913 0,'0'36'7'0,"0"-6"1"15,0 0 1-15,0-2 6 16,0 1 4-16,0 0-10 16,0 3-1-16,0 3 5 15,-3 1 5-15,1 1-9 16,0 4-1-16,2-5-7 15,0 0 0-15,0-4 0 16,0 0 11-16,0-2-11 16,0 2-1-16,0-2 1 0,0 1 5 15,0-1-5-15,0 0 7 16,0-1-7-16,0 2 5 16,0-4-6-16,0 3 1 15,0-5 0-15,0-3 1 16,0-2-2-16,0-2 1 15,0-2-1-15,-2-2 0 16,-2 4 0-16,-1 1 0 16,0 4 6-16,-1 2-5 15,-1-4 1-15,1 3 4 16,1-1-5-16,1-3-1 16,-1 0 2-16,0-2-2 0,1 1 1 15,2 0-1-15,0 0 1 16,-3 4-1-16,3 1 2 15,-2 2-2-15,-1 1 1 16,0-2 1-16,3-1 4 16,0-2-6-16,0-4 0 15,2-1 0-15,0-4 0 16,0 4 0-16,-3 0 1 16,2 4-1-16,-2 2 1 15,-1 5 8-15,-2 3-2 16,0-1 5-16,4-2-6 15,0-4-5-15,2-4 0 16,0-4 0-16,0 0 5 0,0 0-6 16,0 3 0-16,0 6 0 15,0 3 1-15,-2 5 0 16,-5 0 10-16,1 2-6 16,2-3-4-16,0-4-1 15,2-5 1-15,2 0-1 16,0-2 1-16,0 2 0 15,0 1-1-15,0 4 1 16,-3 2-1-16,2 2 2 16,-3 5-1-16,-1-2 0 15,1 4 5-15,2-1 0 16,0 1-5-16,0 2 7 16,-1 1-2-16,3 2-6 15,-3 3 0-15,1 3 1 16,0 1 0-16,0 5-1 0,-3 3 0 15,3 3 0-15,-2 4 0 16,0 2-1-16,2 2 1 16,2 3 1-16,0-3-1 15,0-4 0-15,0-1 0 16,0-8 0-16,0 0 1 16,0-2-1-16,0 2 9 15,0 0-8-15,0 4-1 16,0-1 1-16,0 5 0 15,-6-1 0-15,2 4 0 16,0-2 0-16,1-2 1 16,3 2-1-16,0-2-1 15,0 4 0-15,0-1 0 0,0 3 0 16,0 0 0 0,5 4 0-16,-3 2 0 0,0 1 0 15,-2-3 1-15,2 0-1 16,4-4 2-16,-4-1-1 15,-2-3 0-15,0 2 0 16,0 2 0-16,0-1 0 16,0 4 0-16,0 0 0 15,0-3 0-15,0 2 1 16,0-4-1-16,0 0 1 16,0-1-1-16,2-2-1 15,-2 2 1-15,0-3-1 0,0-1 1 16,0 0-1-16,0 2 1 15,0-1 0-15,-7-2-1 16,2 1 1-16,3-6 0 16,0-3 0-16,2-5 4 15,0-5-5-15,0-3 0 16,0 0 1-16,0-2 0 16,0 2 0-16,0-1 0 15,0 2 0-15,0 2 0 16,0 3 0-16,0 0 0 15,0 2 1-15,2-1 4 16,0-2-6-16,6-2 1 16,-2 0 0-16,3-4-1 15,2 0 0-15,0 1 0 16,1-7 0-16,1 0 0 0,-2-1 0 16,-3 0-1-16,-2 1 2 15,-2 2-1-15,-2 3 0 16,-2-1 0-16,4-1 0 15,0 1 0-15,1-1-1 16,4-8 1-16,0 4 0 16,0-7 0-16,0 2-2 15,0-4-5-15,-5 9-1 16,-4 9 7-16,0 1 1 16,0 12-1-16,0-3 0 15,-4 3 1-15,-3 2-1 16,7-7 1-16,0-4 0 15,0-8 0-15,0-11 0 0,9-6-1 16,2-3 1-16,-2 0-2 16,2 0-20-16,-2 4-49 15,-5 1-80-15,-4-4-140 16,0-2-455-16,-10-16-964 0</inkml:trace>
  <inkml:trace contextRef="#ctx0" brushRef="#br0" timeOffset="13991.16">7102 5939 599 0,'0'0'353'15,"0"0"-126"-15,0 0-39 16,0 0-1-16,0 0-35 16,0 0-15-16,-5 0-8 15,2 0-22-15,1 2-23 16,0 4-18-16,2 2-20 16,0 4-19-16,0 9 38 15,0 2 6-15,0 8-26 16,0 0-13-16,0 6-6 15,4-1 5-15,4 2 14 16,0-2-5-16,1 0-13 16,1 0-5-16,-2-1 11 0,-4-2-3 15,1-1-10-15,-1 3-2 16,-2-5-9-16,0 2 6 16,4-4 11-16,-4 0-13 15,2-4-4-15,0-1 0 16,3 2 1-16,-3-3-2 15,-2 0-7-15,4 1 8 16,-4-4-8-16,0 1 0 16,0-1 5-16,-2-1-5 15,0-3 0-15,0 3 7 0,0-1-7 16,0-2 1 0,0 2 5-16,0 0-6 15,0-3 0-15,0 1-1 0,0 0 2 16,0-5 4-1,-2 3-5-15,-2-1-1 0,-2 0 1 16,4-1 1-16,-2 4-1 16,-1-1 0-16,1 0 0 15,0 0 0-15,-2 2 0 16,0 0 0-16,2 2 0 16,0 2 0-16,-3 2 0 15,3 0-1-15,-4 0 0 16,0 5 0-16,-1-1 0 15,1 0 0-15,0-2 0 16,-1-2 7-16,5-4-7 16,0-2-1-16,2-4 0 15,-3-2 1-15,3-4 1 0,-1 2 6 16,-1-2-6 0,-3 4 1-16,-1 4 4 0,-1 2-6 15,-1 2 1-15,0 0-1 16,1-2-35-16,2 0-87 15,-6-4-126-15,4-2-133 16,-1-3-439-16</inkml:trace>
  <inkml:trace contextRef="#ctx0" brushRef="#br0" timeOffset="15627.88">7012 15477 548 0,'0'0'282'0,"0"0"-142"15,0 0 18-15,0 0 4 16,0 0-38-16,0 0-23 15,0-11-1-15,0 11-7 16,0 0-18-16,0 0 1 16,0 0-18-16,0 0-17 15,0 0-8-15,0 0-19 16,0 11-8-16,3 10 16 16,-1 4 12-16,2 9-3 0,0 6 7 15,-1 0-20-15,4 2 11 16,-3 2 8-16,3-1-6 15,1-3-6-15,-1-3-3 16,-2-3-4-16,-1-2 4 16,1-5-14-16,-3-9 1 15,0-4-8-15,0-6 11 16,-2-3-11-16,2 0 0 16,-2-5 8-16,0 4-8 15,0-4 7-15,0 0-7 16,0 0 0-16,0 0 5 15,0 0-6-15,0 0-7 16,0 0-70-16,-2 0-130 16,-11 0-278-16</inkml:trace>
  <inkml:trace contextRef="#ctx0" brushRef="#br0" timeOffset="35004.36">6591 7513 995 0,'0'0'542'0,"0"0"-351"15,0 0-26-15,0 0 24 16,-135-24-21-16,107 20-8 15,6 2-22-15,5 2-59 16,1 0-27-16,1 5-1 16,-1 14-14-16,-3 9 0 15,2 9 1-15,1 4-10 16,5 7-13-16,7 4-5 16,4 1-4-16,0-8-5 15,13-2 0-15,14-9 5 0,6-9 6 16,8-11-6-16,3-10 0 15,3-4 4-15,-1-4 5 16,0-19 0-16,-11-4-3 16,-4-9 2-16,-11-6-4 15,-6-4 2-15,-10-7-6 16,-4 2 5-16,-7-2-4 16,-19 7 0-16,-8 6-6 15,-3 11 0-15,0 11 0 16,2 10-1-16,1 8 0 15,7 0-12-15,3 8-63 16,13 14-107-16,9-1-168 16,2-5-325-16</inkml:trace>
  <inkml:trace contextRef="#ctx0" brushRef="#br0" timeOffset="36513.16">6500 8450 1035 0,'0'0'582'0,"0"0"-366"0,0 0 17 16,0 0-39-16,0 0-100 15,0 0-66-15,-51 82 59 16,33-15 32-16,-5 10-16 16,-4 5-27-16,-2-3-16 15,6-9-23-15,2-9-22 16,5-17-7-16,10-14-8 15,6-10 6-15,0-11-6 16,0-9-76-16,4 0-92 16,10-9-138-16,-5-6-500 0</inkml:trace>
  <inkml:trace contextRef="#ctx0" brushRef="#br0" timeOffset="37150.42">6386 9697 20 0,'0'0'1380'15,"0"0"-1086"-15,0 0-97 16,-143-6-11-16,101 30-32 16,4 8-34-16,3 13-25 15,3 9-11-15,8 4-14 0,6 6-24 16,9 2-23-16,9-4-7 15,0-5-6-15,9-7-4 16,18-15-5-16,7-11 5 16,8-12-5-16,7-12 14 15,4-17 0-15,1-23 5 16,-1-10-7-16,-6-11 0 16,-11-1-1-16,-14 0-4 15,-18 4 2-15,-4 6 7 16,-17 8 2-16,-17 13-5 15,-6 12-5-15,-2 10-9 16,4 5 0-16,5 4 0 16,10 0-89-16,21 0-147 15,2 6-279-15,0 2-347 0</inkml:trace>
  <inkml:trace contextRef="#ctx0" brushRef="#br0" timeOffset="37528.41">6410 10812 1475 0,'0'0'529'0,"0"0"-414"15,0 0 22-15,0 0-39 16,0 0 11-16,0 0-17 15,-15 142-38-15,4-89-17 16,-7 1-16-16,-2 4-6 16,-5-1-15-16,-17 16-83 0,6-15-304 15,3-9-1391-15</inkml:trace>
  <inkml:trace contextRef="#ctx0" brushRef="#br0" timeOffset="38301.58">6310 11935 443 0,'0'0'1025'0,"0"0"-788"16,0 0-13-16,0 0-33 0,-129 48-73 15,102-8-27-15,5 12-19 16,5 6 6-16,7 6-17 16,10 1-28-16,0-9-18 15,14-8-5-15,17-14-9 16,10-16 7-16,10-15-2 16,4-6 1-16,0-31 12 15,-5-13 1-15,-10-12-5 16,-18-5-3-16,-18-3-1 15,-4 3 3-15,-29 9-8 16,-8 6-5-16,-5 15 5 16,-1 14-5-16,7 14-1 15,7 6-1-15,7 7-47 16,11 33-172-16,9-3-141 16,2-1-275-16</inkml:trace>
  <inkml:trace contextRef="#ctx0" brushRef="#br0" timeOffset="38646.62">6381 12968 85 0,'0'0'1683'16,"0"0"-1302"-16,0 0-268 15,0 0-19-15,0 0 9 16,0 0 22-16,-29 156-34 15,12-87-28-15,-10 9-33 16,-4 6-8-16,-3 2-22 16,-8 20-137-16,11-21-371 15,7-21-745-15</inkml:trace>
  <inkml:trace contextRef="#ctx0" brushRef="#br0" timeOffset="39299.29">6199 14346 1382 0,'0'0'523'15,"0"0"-339"-15,0 0 41 0,0 0-77 16,0 0-104 0,0 0-8-16,-9 103-2 15,18-55-8-15,-2 7 6 0,2-3-17 16,-1-4-6-16,4-9-1 15,3-8-7-15,6-13 5 16,5-10-6-16,6-8 8 16,5-21 11-16,5-20-6 15,1-12-1-15,-5-6-3 16,-11-3 2-16,-12-1-4 16,-15 10 10-16,-5-2 33 15,-26 16-8-15,-11 6 1 16,-7 17-7-16,-1 16-16 15,4 0-11-15,4 16-9 16,8 12 0-16,12-6-2 0,6 2 1 16,10-2-35-16,6-4-88 15,0-2-119-15,0-6-246 16,6-4-346-16</inkml:trace>
  <inkml:trace contextRef="#ctx0" brushRef="#br0" timeOffset="39600.97">6444 15087 1468 0,'0'0'694'0,"0"0"-489"15,0 0-58-15,-86 112 44 16,63-53-103-16,3 12-28 16,2 2-39-16,2 5-8 15,6-6-13-15,0-6-25 16,-3 7-171-16,0-15-366 15,1-18-1359-15</inkml:trace>
  <inkml:trace contextRef="#ctx0" brushRef="#br0" timeOffset="53347.62">5245 7644 1020 0,'0'0'385'16,"0"0"-113"-16,0 0-60 15,0 0-19-15,0 0-4 16,-119-56-41-16,94 51-29 15,0 4-18-15,3 1-19 0,0 0-27 16,2 6-16 0,1 16-23-16,2 10-10 0,1 10 0 15,5 8 2-15,7 4-1 16,4 2-7-16,2-3 0 16,25-7-10-16,13-13 9 15,9-8 1-15,6-13 0 16,3-12 6-16,-2 0 5 15,-7-8-11-15,-7-18 15 16,-6-9 8-16,-11-6 0 16,-12-8-4-16,-11-6 1 15,-2-1-7-15,-18 1-12 16,-11 7 4-16,-4 12-5 16,0 11-8-16,4 12 7 15,4 8 0-15,5 5-71 16,5 17-153-16,1 11-235 15,5 2-163-15</inkml:trace>
  <inkml:trace contextRef="#ctx0" brushRef="#br0" timeOffset="53769.34">5138 8454 1101 0,'0'0'599'0,"0"0"-414"16,0 0-62-16,-133 64-1 16,97-16 2-16,4 12-38 15,11 8-30-15,5 1-20 16,9-3-7-16,7-6-17 15,9-10-6-15,22-10-6 16,19-12 0-16,10-17 1 16,9-11 17-16,5-8 20 15,-3-27 29-15,-9-9 12 16,-16-8 5-16,-17-6-5 16,-17-8-2-16,-12-7-11 15,-16 4-15-15,-26 3-18 16,-9 13-17-16,-1 19-5 0,1 18-11 15,6 16 0-15,8 0-9 16,8 22-112-16,19 18-169 16,10-3-254-16,0-8-358 0</inkml:trace>
  <inkml:trace contextRef="#ctx0" brushRef="#br0" timeOffset="54316.49">5265 9525 1395 0,'0'0'503'0,"0"0"-279"15,0 0 21-15,0 0-107 16,0 0-83-16,0 0 8 16,-71 151-2-16,47-82-18 0,-1 1-23 15,6 1-10 1,2-1-10-16,7-2-31 0,0 18-161 16,6-14-312-16,2-11-744 15</inkml:trace>
  <inkml:trace contextRef="#ctx0" brushRef="#br0" timeOffset="54586.59">5299 10703 1452 0,'0'0'610'0,"0"0"-424"15,0 0-102-15,0 0-10 16,-76 148 17-16,54-74-42 16,-1 4-24-16,6 3-25 15,-6 24-12-15,5-19-160 16,1-18-484-16</inkml:trace>
  <inkml:trace contextRef="#ctx0" brushRef="#br0" timeOffset="55514.16">5103 12133 1294 0,'0'0'526'0,"0"0"-306"16,0 0-52-16,0 0 11 0,0 0-44 15,0 0-65-15,-23 25-49 16,19-5-20-16,-5 10 18 16,2 9-1-16,3 5-9 15,2 6-3-15,2-2-5 16,0-6-1-16,13-11 0 15,11-10-1-15,7-14-11 16,10-7 4-16,-1-18 8 16,2-20 17-16,-6-9 1 15,-12-10-5-15,-10-3 3 16,-14 2-4-16,-5 8 0 0,-23 7-6 16,-10 15-4-1,-5 15-2-15,-1 10 2 0,3 3-2 16,8 0 0-16,6 12-5 15,10 3-59-15,12 6-103 16,5 0-137-16,0-3-439 0</inkml:trace>
  <inkml:trace contextRef="#ctx0" brushRef="#br0" timeOffset="55946.43">5165 13184 114 0,'0'0'1573'16,"0"0"-1243"-16,0 0-128 15,-129-13-57-15,98 26-60 16,4 19-46-16,7 13-19 16,7 9-11-16,9 3-1 15,4 6-1-15,0-3 4 16,19-9-5-16,14-8-5 16,17-13-1-16,8-16-12 15,8-14 12-15,3 0 0 16,-4-30 14-16,-9-9 2 0,-19-14 12 15,-18-7 18-15,-19-2 12 16,-9-2 16-16,-36 5-25 16,-9 14-19-16,-3 13-14 15,6 11-7-15,5 15-9 16,13 6 0-16,12 4-69 16,11 37-156-16,10-5-158 15,0-1-509-15</inkml:trace>
  <inkml:trace contextRef="#ctx0" brushRef="#br0" timeOffset="56380.58">5172 14087 1480 0,'0'0'535'0,"0"0"-411"16,0 0-22-16,0 0 65 15,-34 156-43-15,25-90-57 16,-2 4-32-16,-2 6-15 15,-1-1-13-15,-1-5-7 16,2 10-76-16,4-21-213 16,4-15-475-16</inkml:trace>
  <inkml:trace contextRef="#ctx0" brushRef="#br0" timeOffset="56634.5">5134 15073 1674 0,'0'0'718'0,"0"0"-479"16,0 0-93-16,0 0-28 15,0 0-87-15,0 0 23 16,-29 131 16-16,18-69-32 15,-7 9-38-15,0-2-5 0,-4 5-93 16,-7 17-129-16,2-15-323 16,5-18-1016-16</inkml:trace>
  <inkml:trace contextRef="#ctx0" brushRef="#br0" timeOffset="67006.6">6449 15909 1370 0,'0'0'352'0,"0"0"-92"0,0 0 55 15,0 0-92-15,0 0-91 16,-25 18-62-16,25 27 47 16,0 17-4-16,0 14-30 15,4 4-33-15,-1 6-29 16,-1 3-12-16,0-5-9 15,0-4-16-15,3-11-102 0,-1-12-103 16,1-20-148 0,-3-20-302-16</inkml:trace>
  <inkml:trace contextRef="#ctx0" brushRef="#br0" timeOffset="67137.6">6277 16218 1187 0,'0'0'380'0,"0"0"-258"16,0 0-87-16,0 0-35 16,0 0-115-16,-123 49-419 0</inkml:trace>
  <inkml:trace contextRef="#ctx0" brushRef="#br0" timeOffset="67283.75">6342 16052 671 0,'0'0'871'0,"0"0"-616"0,0 0-82 16,0 0-53-16,120-4-61 16,-78 22-33-16,26 22-26 15,-16-4-210-15,-4-1-379 0</inkml:trace>
  <inkml:trace contextRef="#ctx0" brushRef="#br0" timeOffset="67744">6362 17092 1260 0,'0'0'492'0,"0"0"-333"16,0 0-75-16,0 0 11 15,0 0-50-15,0 0 34 16,9 117 60-16,-9-27-53 16,0 30-27-16,0 27-20 15,-11-17-24-15,-1-24-15 16,3-38-20-16,3-27-112 15,-6-5-121-15,1-10-324 16,-2-14-861-16</inkml:trace>
  <inkml:trace contextRef="#ctx0" brushRef="#br0" timeOffset="67950.22">6395 17151 1160 0,'0'0'338'0,"0"0"-271"15,0 0-48-15,0 0 3 16,0 0 16-16,0 0-8 16,105 134 10-16,-101-94 34 15,-4-4 23-15,-2 1-1 16,-23-8-43-16,-1-1-27 16,-3-6-26-16,-2-13-39 0,6-9-156 15,9 0-317-15</inkml:trace>
  <inkml:trace contextRef="#ctx0" brushRef="#br0" timeOffset="68459.38">6537 17293 1038 0,'0'0'484'16,"0"0"-378"-16,0 0 81 16,0 0-89-16,0 0-58 15,121-34-24-15,-105 24-2 16,-8-4 1-16,-5 2 3 15,-3 1 0-15,0 8-7 16,-23 3-11-16,-3 0 18 16,-5 9-9-16,2 18-9 15,4 5 12-15,9 6-5 16,10-2-5-16,6 0 2 16,0-8-4-16,18-6-1 0,9-10-16 15,4-7 7-15,2-5 10 16,-4 0 7-16,-2-17 4 15,1-1-11-15,-4 0 1 16,-1 4 0-16,-2 0 0 16,-6 6 1-16,-1 4-2 15,-5 4 0-15,-1 0-8 16,-4 0 8-16,3 0-1 16,-2 0 1-16,0 0 0 15,-1 0 0-15,4 0 1 16,1 0 1-16,5 0-1 15,1-5 0-15,1 5-1 0,-5 0-1 16,1 0-8-16,-6 13 2 16,1-3 7-16,-1 3 1 15,2 0 0-15,-4-5 0 16,0-2 6-16,1-2-6 16,-4 0-1-16,-1 6-60 15,0-5-167-15,0-2-530 0</inkml:trace>
  <inkml:trace contextRef="#ctx0" brushRef="#br0" timeOffset="68975.45">7235 17315 671 0,'0'0'876'0,"0"0"-667"16,0 0-119-16,0 0 36 15,0 0-56-15,0 0-47 16,0 0-17-16,-52-53 4 16,44 53 48-16,-3 0-23 15,-5 0 1-15,1 0-8 16,-1 9-11-16,1 9-9 15,5 4-7-15,1 6-1 16,5 2 0-16,4 2 0 16,0 0 0-16,0-2-1 15,4-7 1-15,10-10 7 16,-1-8 16-16,2-5 31 16,-1 0 8-16,-1-18-16 0,3-9-27 15,-1-1-19-15,10-5-107 16,-7 8-165-16,0 3-409 0</inkml:trace>
  <inkml:trace contextRef="#ctx0" brushRef="#br0" timeOffset="69358.61">7509 17023 1232 0,'0'0'842'0,"0"0"-606"0,0 0-179 15,0 0-3 1,0 0 33-16,-8 154-36 0,8-90-35 16,0 1-5-16,0-2-1 15,0-5-9-15,-8-12 5 16,2-15-6-16,-3-18 6 16,0-8 10-16,-2-5 5 15,-2-27-12-15,-3-13-9 16,-4-6-6-16,-2-7 0 15,-3 14 5-15,0 7 0 16,1 18 1-16,0 14 0 16,3 4 17-16,7 25-2 15,6 6 5-15,8 9 1 16,0 0 14-16,5-8-17 16,12-4-2-16,2-10-1 15,-1-8-8-15,3-6-7 16,0-8-52-16,8-8-88 0,-3-10-191 15,-2-6-407-15</inkml:trace>
  <inkml:trace contextRef="#ctx0" brushRef="#br0" timeOffset="69479.39">7584 17325 58 0,'0'0'1583'0,"0"0"-1203"15,0 0-208-15,0 0-26 16,0 0-103-16,114-14-43 15,-87 14-188-15,-6 0-375 0</inkml:trace>
  <inkml:trace contextRef="#ctx0" brushRef="#br0" timeOffset="69643.39">7621 17431 889 0,'0'0'1171'16,"0"0"-931"-16,0 0-189 15,0 0-51-15,0 0-12 16,191-30-298-16,-120 16 16 16,-4 2-333-16</inkml:trace>
  <inkml:trace contextRef="#ctx0" brushRef="#br0" timeOffset="69960.46">8104 17218 1525 0,'0'0'531'0,"0"0"-442"16,0 0 44-16,0 0-25 15,0 0-40-15,0 0-31 16,0 0-9-16,87 41 4 16,-81-23 14-16,-6-6 4 15,0 5 16-15,0-2 19 16,-8-3-9-16,-13-2-15 15,0 3-23-15,-2 0-14 16,-2-3-3-16,8 3-12 16,3-4 6-16,8-5 2 0,6 4 1 15,0-6-7-15,2 2 2 16,23 0 34-16,10-4 10 16,11 0-57-16,12 0-15 15,23 0-98-15,-14 0-401 16,-16 0-1459-16</inkml:trace>
  <inkml:trace contextRef="#ctx0" brushRef="#br0" timeOffset="70532.91">4958 16131 955 0,'0'0'640'16,"0"0"-431"-16,0 0-14 0,0 0-31 15,0 0-102 1,0 0-22-16,-7 81 60 0,14-22-25 15,-5 8-31-15,-2 4-22 16,0 1-14-16,0-5-8 16,0-9-52-16,-2-1-77 15,-2-21-128-15,-3-13-325 0</inkml:trace>
  <inkml:trace contextRef="#ctx0" brushRef="#br0" timeOffset="70690.32">4927 16280 1446 0,'0'0'389'16,"0"0"-196"-16,0 0-90 15,0 0-72-15,0 0-25 0,-109 138-6 16,80-88-123-16,-5 7-109 16,8-17-248-16,5-18-417 0</inkml:trace>
  <inkml:trace contextRef="#ctx0" brushRef="#br0" timeOffset="70844.42">4887 16330 91 0,'0'0'1115'0,"0"0"-782"15,0 0-56-15,0 0-34 16,0 0-128-16,0 0-69 16,129-54-25-16,-104 80-14 15,6 1-7-15,15 18-131 16,-5-10-193-16,-8 1-631 0</inkml:trace>
  <inkml:trace contextRef="#ctx0" brushRef="#br0" timeOffset="71141.88">4630 17079 1532 0,'0'0'404'0,"0"0"-237"16,0 0-45-16,0 0-73 0,0 0 0 16,-11 175 4-16,16-64 10 15,-3 36 14-15,-2 5-30 16,0-22-26-16,0-32-12 15,-2-39-9-15,-3-15-68 16,1 0-91-16,-3-8-108 16,1-10-117-16,3-23-407 0</inkml:trace>
  <inkml:trace contextRef="#ctx0" brushRef="#br0" timeOffset="71380.42">4628 17195 477 0,'0'0'1033'0,"0"0"-832"16,0 0-162-16,0 0-37 15,0 0 34-15,0 0-1 16,0 0 2-16,103 122 30 16,-97-83 12-16,-6 3-9 15,0-7 14-15,-18-5 1 16,-9-7-20-16,-4-10-31 15,3-13-34-15,1 0-14 16,11-10-141-16,10-7-203 16,6-6-643-16</inkml:trace>
  <inkml:trace contextRef="#ctx0" brushRef="#br0" timeOffset="71808.6">4835 17237 36 0,'0'0'1444'0,"0"0"-1115"0,0 0-202 15,0 0 21-15,0 0-86 16,0 0-44-16,0 0-18 16,60 52-35-16,-41-52-20 15,-6-4 27-15,-5-10 7 16,-6 2 21-16,-2 9 16 16,0 3 19-16,-10 3-5 15,-8 19-18-15,4 3-12 16,6 4-5-16,6-3-26 15,2-12-51-15,2-6-5 16,13-8-3-16,5 0 47 0,3-8 43 16,-2-11 15-16,-2 2 14 15,-4 7 27-15,-6 2-5 16,0 8-1-16,0 0-18 16,-2 0-3-16,4 0-7 15,0 4-7-15,0 4-6 16,0 2-8-16,0-5 8 15,-3-2-7-15,-4 2 9 16,-2 0 4-16,0-5 1 16,0 4-10-16,-2-4 3 15,0 0-2-15,0 0-7 16,0 0-1-16,0 0-147 16,0 0-167-16,2 0-826 0</inkml:trace>
  <inkml:trace contextRef="#ctx0" brushRef="#br0" timeOffset="72333.64">5145 17137 371 0,'0'0'1409'15,"0"0"-1100"-15,0 0-147 16,0 0-48-16,0 0-80 16,0 0-34-16,0 0-103 15,35 1-111-15,-9 34-130 16,-2-3-387-16</inkml:trace>
  <inkml:trace contextRef="#ctx0" brushRef="#br0" timeOffset="72594.67">5294 17321 1543 0,'0'0'381'0,"0"0"-134"16,0 0-73-16,0 0-119 15,0 0-45-15,0 0-9 16,0 0 0-16,-44 133-1 15,44-110 0-15,0-1-23 16,9-13-23-16,2-9-9 16,0 0 11-16,0-19 44 15,-2-11 31-15,-3-2 29 16,-6-2 20-16,0 6 2 16,0 2-24-16,-6 8-31 15,-5 8-16-15,5 5-11 16,1 3-106-16,2 2-144 15,3-5-456-15</inkml:trace>
  <inkml:trace contextRef="#ctx0" brushRef="#br0" timeOffset="72958.52">5537 17102 1500 0,'0'0'403'0,"0"0"-295"16,0 0 80-16,0 0-59 15,0 154-49-15,3-89-49 16,1 1-15-16,0-4-14 0,6-3-1 16,-4-9-1-16,-1-16-10 15,-1-16-23-15,-4-16 5 16,0-2 23-16,0-25 4 16,-11-19-12-16,-14-4 3 15,-4-2 4-15,-4 10 6 16,-3 14 0-16,1 12 19 15,6 14 26-15,4 10-10 16,7 20-3-16,9 7-7 16,7-2-13-16,2 5-6 15,0-9-6-15,15-3-1 16,6-11 0-16,1-8-24 16,5-9-61-16,2-9-16 15,22-41-34-15,-6 2-155 16,-5-2-361-16</inkml:trace>
  <inkml:trace contextRef="#ctx0" brushRef="#br0" timeOffset="73048.31">5706 17343 476 0,'0'0'379'16,"0"0"-111"-16,0 0-67 15,0 0-110-15,0 0-91 16,130-18-127-16,-117 18-924 0</inkml:trace>
  <inkml:trace contextRef="#ctx0" brushRef="#br0" timeOffset="73191.84">5575 17584 1579 0,'0'0'563'0,"0"0"-484"0,0 0-56 16,0 0-23 0,120-22 0-16,-64 3-211 0,-4 2-383 0</inkml:trace>
  <inkml:trace contextRef="#ctx0" brushRef="#br0" timeOffset="73405.59">5943 17271 681 0,'0'0'896'0,"0"0"-698"16,0 0-15-16,0 0-21 15,0 0-84-15,-54 121-47 0,61-90-21 16,11 1-1-16,0-1 1 15,-1-4-8-15,-1-9-2 16,1-1-22-16,2-7-93 16,3-10-99-16,-4 0-118 15,-1-15-513-15</inkml:trace>
  <inkml:trace contextRef="#ctx0" brushRef="#br0" timeOffset="73562.02">6009 17383 1215 0,'0'0'550'16,"0"0"-398"-16,0 0 2 0,-64 147-62 15,55-90-69 1,5 8-23-16,0 14-118 0,-2-8-200 16,0-17-933-16</inkml:trace>
  <inkml:trace contextRef="#ctx0" brushRef="#br0" timeOffset="74176.47">3189 15977 530 0,'0'0'976'0,"0"0"-788"16,0 0-1-16,0 107 23 0,13-55-45 15,0 12-36 1,3 3-52-16,0 4-44 0,-5 2-19 16,-4-3-6-16,-3-3-8 15,-4-10-64-15,0 3-83 16,0-16-147-16,0-13-341 0</inkml:trace>
  <inkml:trace contextRef="#ctx0" brushRef="#br0" timeOffset="74346.53">3254 16056 1270 0,'0'0'348'16,"0"0"-199"-16,0 0 8 16,0 0-91-16,-119 90-46 0,86-36-20 15,0-4-25-15,-8 6-114 16,8-15-183-16,4-14-868 0</inkml:trace>
  <inkml:trace contextRef="#ctx0" brushRef="#br0" timeOffset="74510.14">3165 16043 1415 0,'0'0'536'15,"0"0"-437"-15,0 0 99 16,0 0-64-16,133 5-82 15,-88 13-33-15,1 3-19 16,14 12-145-16,-10-3-245 16,-16-7-1140-16</inkml:trace>
  <inkml:trace contextRef="#ctx0" brushRef="#br0" timeOffset="74910.42">2779 17044 1498 0,'0'0'381'16,"0"0"-231"-16,0 0-42 16,0 0 20-16,-11 151 40 15,11-35-36-15,-2 36-25 16,2 9-22-16,0-27-49 15,0-36-21-15,0-40-14 16,0-10-1-16,0 2-40 16,0-1-70-16,0-17-131 0,0-14-124 15,0-18-220-15</inkml:trace>
  <inkml:trace contextRef="#ctx0" brushRef="#br0" timeOffset="75143.53">2848 17092 428 0,'0'0'1121'15,"0"0"-913"-15,0 0-167 16,0 0-31-16,0 0 9 16,0 0 19-16,0 0 13 15,65 64 27-15,-59-41 28 16,-3-1-12-16,-3 0 3 15,0 0-5-15,-17-5-31 0,2 6-61 16,-3-9-4-16,1-7-125 16,1-2-188-16,5-5-419 0</inkml:trace>
  <inkml:trace contextRef="#ctx0" brushRef="#br0" timeOffset="75647.42">2971 17133 1111 0,'0'0'323'16,"0"0"-204"-16,0 0 48 16,0 0-75-16,0 0-51 15,123-13-20-15,-102 4-6 16,-9-4 1-16,-8 3 1 0,-4 1 8 16,-2 0 6-16,-18 6 45 15,-5 3 17-15,-4 0-34 16,2 12-37-16,3 7-6 15,4 7 5-15,7 1-9 16,11-1-11-16,2-2-1 16,0-8-11-16,15-6-5 15,10-6-15-15,6-4 8 16,2 0 23-16,3 0 7 16,-1-13-1-16,-2 4-4 15,-4 1-2-15,-4 2-1 16,-4 6-12-16,-6 0-3 0,-1 0-4 15,-6 14 0 1,-1 4 12-16,-3 4 8 0,-4-4-1 16,0-4 1-16,0-2 1 15,0 1 5-15,0-4 0 16,-4-3-5-16,2-6 4 16,-1 4-5-16,3-4-27 15,0 0-22-15,0-10-18 16,5-6 25-16,5-2 2 15,2 4 11-15,-1 1 4 16,1 0 6-16,-5 3-56 16,7-4-75-16,-4 2-114 15,-4-2-423-15</inkml:trace>
  <inkml:trace contextRef="#ctx0" brushRef="#br0" timeOffset="76028.2">3549 17351 690 0,'0'0'636'0,"0"0"-390"16,0 0-14-16,0 0-7 0,0 0-103 16,0 0-70-16,0 0-24 15,-6-89-6-15,-9 72 3 16,-6-1 24-16,1 3 10 16,1 8 9-16,0 3-23 15,9 4-5-15,0 0-18 16,4 8-22-16,3 10 0 15,3 0-1-15,0 4 0 16,5-4-12-16,13 1-83 16,9-6-101-16,19-13-127 0,-3-2-265 15,-3-20-297-15</inkml:trace>
  <inkml:trace contextRef="#ctx0" brushRef="#br0" timeOffset="76391.11">3786 16994 679 0,'0'0'511'16,"0"0"-177"-16,0 0 42 15,0 0-48-15,0 0-137 16,0 0-135-16,0 0-41 16,-20 50 21-16,9 4 2 15,-4 9 3-15,1 7-12 16,3-6-14-16,4-3-9 16,2-8-6-16,3-17-5 15,2-8-30-15,0-15-16 16,-2-13 17-16,-2 0 33 15,-3-27-18-15,-2-9-18 0,-2-4 9 16,-2 0 8 0,-2 8 13-16,3 10 7 0,-2 10 8 15,1 6 50-15,4 6 13 16,-2 4-32-16,4 14-25 16,3 10-13-16,2 2 0 15,2 2 0-15,0 0 0 16,0-5-1-16,10-10-1 15,7-9-38-15,2-8-36 16,1-4-31-16,14-40-95 16,-5 4-305-16,-2 0-755 0</inkml:trace>
  <inkml:trace contextRef="#ctx0" brushRef="#br0" timeOffset="76486.62">3828 17227 819 0,'0'0'340'0,"0"0"-239"0,0 0-96 15,0 0-5-15,0 0-681 0</inkml:trace>
  <inkml:trace contextRef="#ctx0" brushRef="#br0" timeOffset="76642.48">3719 17431 1602 0,'0'0'356'0,"0"0"-300"16,0 0-48-16,0 0-8 0,125-12-215 16,-83 6-547-16</inkml:trace>
  <inkml:trace contextRef="#ctx0" brushRef="#br0" timeOffset="77456.64">4193 17088 970 0,'0'0'577'16,"0"0"-399"-16,0 0 60 16,0 0-16-16,0 0-68 15,0 0-56-15,-79-102-30 16,63 102-15-16,3 0-26 16,-1 0-16-16,1 14-1 15,-1 9-2-15,5-2 2 16,5 2-1-16,4 7-9 0,0-3 1 15,18 0-1-15,16 5 10 16,10-6 7-16,10 2 15 16,1-3-6-16,-2 6-13 15,-8 1-4-15,-11-1-7 16,-12 14-2-16,-15-1 1 16,-7 4 0-16,0-5 7 15,-23-7-1-15,-6-10 4 16,-6-12-4-16,-5-10 9 15,-1-4-14-15,1-4 8 16,5-24-2-16,6-8-2 16,8-13-5-16,13-5 0 15,8-4-1-15,0 4-2 16,6 2-8-16,14 8-35 0,1 12-76 16,3 4-158-16,-6 7-282 15,-7 7-839-15</inkml:trace>
  <inkml:trace contextRef="#ctx0" brushRef="#br0" timeOffset="77726.12">3795 17218 580 0,'0'0'842'0,"0"0"-578"16,0 0-3-16,0 0-1 15,0 0-80-15,0 0-45 16,0 0-25-16,-29-1 1 16,34-4-28-16,6 2-32 15,6-5-26-15,8 8-25 16,8 0-88-16,-4 0-396 15,-4 11-1426-15</inkml:trace>
  <inkml:trace contextRef="#ctx0" brushRef="#br0" timeOffset="81308.31">3742 7670 1144 0,'0'0'341'0,"0"0"-97"16,0 0-23-16,0 0-24 16,-116-21-56-16,93 21-12 15,-2 0-43-15,6 19-47 16,-1 13-24-16,1 11-6 15,9 7 4-15,7 4-2 16,3-2-10-16,9-7-1 16,24-4-1-16,13-13-8 15,9-10 9-15,10-13 5 16,2-5 8-16,-5-4-2 16,-6-20 3-16,-14-5 3 0,-15-6 7 15,-17-5 1 1,-10-1 5-16,-10-8 1 0,-30 3 3 15,-16 0-11-15,-4 6-13 16,0 10-4-16,4 6-5 16,14 9-1-16,8 9 0 15,12 6-19-15,11 0-126 16,9 43-139-16,2-3-194 16,0 0-306-16</inkml:trace>
  <inkml:trace contextRef="#ctx0" brushRef="#br0" timeOffset="81872.66">3592 8622 1167 0,'0'0'400'16,"0"0"-122"-16,0 0-19 15,0 0-38-15,0 0-5 16,0 0-105-16,-134-50-69 16,99 84-29-16,-1 14-11 15,1 13 4-15,8 5-6 16,12 2 0-16,11-2 0 16,4-6 0-16,21-11-1 15,22-11-9-15,14-17-9 16,15-14 4-16,10-7 15 15,-2-16 7-15,-9-16 7 0,-13-9 12 16,-15-1-15 0,-21-2 4-16,-18-6 12 0,-4-4 19 15,-19-6 0-15,-19 2-15 16,-7 2-10-16,-1 12 2 16,-2 11-7-16,4 16-8 15,1 11-8-15,6 6-1 16,3 6-48-16,7 23-90 15,4 36-163-15,11-6-231 16,8-2-470-16</inkml:trace>
  <inkml:trace contextRef="#ctx0" brushRef="#br0" timeOffset="82422.72">3746 9695 1202 0,'0'0'489'0,"0"0"-276"16,0 0 35-16,0 0-41 16,-139-19-42-16,104 25-77 15,0 19-47-15,-3 7-1 16,7 10-10-16,6 9-12 15,9 0-12-15,16 6 1 16,0-3-6-16,18-5-1 16,22-10 0-16,14-13 0 15,10-14 0-15,5-12 10 16,1-6 3-16,-8-21 6 16,-13-10-4-16,-14-3 6 15,-14-2-1-15,-17-7 1 16,-4-2 61-16,-17-4-31 0,-22 2-23 15,-5 5-19-15,-3 11 6 16,2 13-15-16,3 16-14 16,6 8-61-16,5 8-97 15,7 36-133-15,10-2-240 16,6-1-446-16</inkml:trace>
  <inkml:trace contextRef="#ctx0" brushRef="#br0" timeOffset="82906.36">3526 10718 1493 0,'0'0'518'16,"0"0"-333"-16,-119 0 46 15,79 22-82-15,6 12-63 16,11 10-34-16,9 6-13 16,12 4-16-16,2 2 0 15,16-2-2-15,21-4 5 0,12-10-5 16,13-7 2-16,10-17 10 15,10-12-13-15,1-4 4 16,-5-7-14-16,-11-18 1 16,-17-4-1-16,-13-7 1 15,-18 1 13-15,-15-7 1 16,-4-6 20-16,-15-5-2 16,-22-3-17-16,-19 2-13 15,-7 10-1-15,-5 11-4 16,-3 19-7-16,9 9 0 15,10 5-1-15,11 5-1 16,11 12-69-16,16 3-71 16,14 8-104-16,6-5-300 15,13-9-326-15</inkml:trace>
  <inkml:trace contextRef="#ctx0" brushRef="#br0" timeOffset="87083.91">3864 11765 1302 0,'0'0'386'0,"0"0"-143"0,0 0-54 16,0 0-80-16,0 0-55 16,0 0 42-16,-36 150 69 15,12-68-45-15,-7 10-47 16,-8 6-41-16,2-1-21 16,6-9-11-16,8-10-41 15,20-3-169-15,3-23-159 16,0-20-566-16</inkml:trace>
  <inkml:trace contextRef="#ctx0" brushRef="#br0" timeOffset="87552.27">3746 12968 765 0,'0'0'887'16,"0"0"-559"-16,0 0-81 15,0 0-38-15,0 0-126 16,0 0-59-16,0 0 23 0,-56 168-10 16,36-83-19-16,-2 1-18 15,4 2-37-15,0 22-155 16,5-24-278-16,3-15-504 0</inkml:trace>
  <inkml:trace contextRef="#ctx0" brushRef="#br0" timeOffset="87933.1">3713 14189 1513 0,'0'0'509'0,"0"0"-413"16,0 0 24-16,-50 119-11 0,44-75-60 15,2 1-49-15,1 4 0 16,-10 27-117-16,0-12-252 16,-8-4-829-16</inkml:trace>
  <inkml:trace contextRef="#ctx0" brushRef="#br0" timeOffset="88537.65">3711 15108 1774 0,'0'0'582'0,"0"0"-437"0,0 0 7 15,-90 122-31-15,45-18-35 16,8 2-49-16,3-8-17 16,10-12-20-16,9-1-87 15,1-13-193-15,1-14-415 0</inkml:trace>
  <inkml:trace contextRef="#ctx0" brushRef="#br0" timeOffset="89303.82">3705 14080 732 0,'0'0'500'0,"0"0"-344"16,0 0 24-16,0 0-44 15,0 0-69-15,0 0-33 16,0 0 42-16,14 25 29 16,-14 15 12-16,0 10 4 15,-11 14-8-15,-7 9-29 16,-6 3-18-16,-2 5-16 16,5-6-10-16,1-5-19 15,7-13-9-15,3-9-10 0,6-21 9 16,4-14-5-16,0-13-4 15,0-7 17-15,4-31 1 16,15-16-10-16,3-12-4 16,4-18-4-16,-1-3-1 15,2 3 9-15,-5 8-9 16,-5 14-1-16,-1 13 0 16,-7 18 1-16,-5 12 0 15,-1 12 5-15,-3 7-6 16,0 0 0-16,0 6-14 15,0 24-6-15,-11 14 20 0,-7 19 15 16,-6 0 1 0,-3 12-7-16,4-12-8 0,5-4-1 15,7-11-43-15,3-12-171 16,3-11-318-16,3-18-1064 0</inkml:trace>
  <inkml:trace contextRef="#ctx0" brushRef="#br0" timeOffset="109731.74">805 7475 1015 0,'0'0'540'0,"0"0"-328"16,0 0 16-16,0 0-50 16,0 0-48-16,0 0-31 15,-94-9-37-15,88 9-48 0,-1 13-13 16,-5 7 33-16,4 6-5 15,-1 6-12-15,4 7-5 16,5 3-4-16,0 6 1 16,0-2-2-16,22-2 1 15,15-9-8-15,9-10 7 16,14-12 11-16,7-13 1 16,2-5 2-16,-7-21-7 15,-8-8 2-15,-13-6 8 16,-18-4 0-16,-11-6-2 15,-12-3-4-15,-2-1 13 16,-25 3 1-16,-6 4-4 16,-8 11 6-16,1 9-10 15,-4 14-9-15,1 7 3 0,1 6-17 16,2 0 0-16,6 6-1 16,10 6-1-16,4 0-6 15,7 2-61-15,6-2-102 16,-2 2-141-16,5-2-397 15,-1-4-806-15</inkml:trace>
  <inkml:trace contextRef="#ctx0" brushRef="#br0" timeOffset="110539.04">979 8791 1452 0,'0'0'477'0,"0"0"-284"0,0 0 29 15,0 0-74-15,0 0-100 16,0 0-36-16,-56 108-5 16,23-39 0-16,-15 31-7 15,-11 45-120-15,7-15-160 16,5-12-392-16</inkml:trace>
  <inkml:trace contextRef="#ctx0" brushRef="#br0" timeOffset="111098.97">684 10303 1661 0,'0'0'374'16,"0"0"-215"-16,0 0-26 15,0 0-9-15,116 48 39 16,-66-14-76-16,-2 2-28 16,-7 5-6-16,-10-2-20 15,-16-1-13-15,-13-6-5 16,-2-2 13-16,-22-3 20 15,-24-4 44-15,-17 0 0 16,-8-3-22-16,-3-2-28 16,5-4-9-16,15 0-15 15,17-4 12-15,14-4 3 0,17-5-3 16,6-1-11-16,0 0-11 16,18 3-8-16,24 1-6 15,33 6-7-15,60 12-99 16,-13 0-198-16,-6-1-415 0</inkml:trace>
  <inkml:trace contextRef="#ctx0" brushRef="#br0" timeOffset="111866.02">1006 10964 1122 0,'0'0'722'16,"0"0"-498"-16,0 0-145 15,0 0-15-15,0 0 73 0,0 0-11 16,0 0-53-16,113 125-22 15,-104-89-11-15,-9-2-13 16,-2 0 11-16,-25-6 13 16,-8-6 1-16,-6-8-2 15,0-9 9-15,4-5-15 16,6 0-5-16,9-9 3 16,9-3-7-16,7 4-3 15,6 4-17-15,0 4-15 16,27 0-19-16,7 4 7 15,4 16 4-15,0 6 1 16,-5 9 1-16,-6-2 5 16,-10 3 0-16,-7-3-8 15,-10-5 8-15,0-6 1 16,-27-4 10-16,-11-6 44 0,-7-5 8 16,-3-4-26-16,-1-3-21 15,7 0-11-15,3 0-4 16,10 6-127-16,1 12-157 15,5 2-319-15,7-4-541 0</inkml:trace>
  <inkml:trace contextRef="#ctx0" brushRef="#br0" timeOffset="112265.03">1210 12122 1674 0,'0'0'532'0,"0"0"-354"16,0 0 55-16,0 0-106 15,-120 62-45-15,73-26-11 16,-2 4 6-16,-2-3 12 15,4-1-6-15,3-9-29 16,6-6-17-16,9-11 1 16,11-1-7-16,7-6-6 15,7-3-4-15,4 0-6 0,0 0-4 16,0 0-2 0,8 0-8-16,19-3 5 0,15-6-6 15,14 1 1-15,13 2 0 16,4-1-1-16,3 7-42 15,-2 0-67-15,-7 0-124 16,0-2-147-16,-19-2-269 16,-14-6-867-16</inkml:trace>
  <inkml:trace contextRef="#ctx0" brushRef="#br0" timeOffset="112416.53">1070 12203 1378 0,'0'0'348'0,"0"0"-253"0,-51 109 3 16,33-47-45-16,4 10-53 15,4 35-2-15,1-19-169 16,1-13-337-16</inkml:trace>
  <inkml:trace contextRef="#ctx0" brushRef="#br0" timeOffset="112833.84">1058 12926 1440 0,'0'0'693'0,"0"0"-532"15,0 0-72-15,0 0-17 16,0 0-5-16,-77 115-25 15,52-62-6-15,-4-1 25 16,-2-2-17-16,2-7-21 16,7-11-10-16,8-12-5 15,6-10-7-15,8-9 10 16,0-1-2-16,2 0 10 16,21-5-7-16,10-9-12 15,7 3 0-15,4 4 0 16,3 4 0-16,-5 3-2 15,-6 9-4-15,-11 13 5 0,-10 7-8 16,-13 6 8 0,-2 1 1-16,-17 0 27 0,-15-1 45 15,-14-4-11-15,-10-7-28 16,-6-4-18-16,-5-10-15 16,0-10-80-16,-9-20-130 15,16-16-128-15,20-14-501 0</inkml:trace>
  <inkml:trace contextRef="#ctx0" brushRef="#br0" timeOffset="112949.61">945 12994 1320 0,'0'0'600'0,"0"0"-355"16,0 0 61-16,163-26-191 0,-103 26-115 16,29 28 0-16,-16 2-322 15,-10 2-759-15</inkml:trace>
  <inkml:trace contextRef="#ctx0" brushRef="#br0" timeOffset="113682.27">1340 14155 1652 0,'0'0'319'16,"0"0"-16"-16,0 0 39 15,0 0-128-15,0 0-123 16,0 0-55-16,0 0 0 0,-187 184 49 16,100-46-14-16,13 9-35 15,25-23-21-15,31-35-8 16,18-38-7-16,0-12 0 16,20-8-27-16,12-12-43 15,5-11 10-15,1-12 37 16,-5-32 23-16,-10-18 12 15,-16-4 43-15,-7-3 33 16,-5 7-14-16,-24 10-25 16,-7 11-13-16,-1 14-26 15,-1 15-10-15,2 4-79 16,-4 42-169-16,11 6-268 16,2-4-191-16</inkml:trace>
  <inkml:trace contextRef="#ctx0" brushRef="#br0" timeOffset="113982.1">902 15268 1380 0,'0'0'799'16,"0"0"-629"-16,0 0-140 16,0 0 1-16,0 0 34 15,152 30-2-15,-96-26-23 16,-4 4-24-16,-13 2-1 15,-10-4 12-15,-8 5-2 0,-10 8 27 16,-5-1 20 0,-6 10 10-16,0 14-4 0,-4 12-12 15,-19 10-4 1,-3 12-9-16,-8 7-29 16,1 0-15-16,-1 0-8 0,1-7 0 15,0-5-1-15,1-3-34 16,-7 7-108-16,7-18-225 15,6-11-493-15</inkml:trace>
  <inkml:trace contextRef="#ctx0" brushRef="#br0" timeOffset="114382.94">1914 15709 1855 0,'0'0'335'0,"0"0"-82"16,0 0-34-16,0 0-118 16,121 0 74-16,-41 0 6 15,7-4-64-15,-4 0-68 16,-10 2-29-16,-15 2-20 15,-14 0-26-15,-13 0-143 16,-14-8-142-16,-11-2-308 16,-6-3-544-16</inkml:trace>
  <inkml:trace contextRef="#ctx0" brushRef="#br0" timeOffset="114632.61">2115 15516 1785 0,'0'0'365'0,"0"0"-182"16,0 0 90-16,0 0-169 0,-116 13-80 15,84 15-16-15,0-1 8 16,0 4 38-16,5-1 15 16,7-2 4-16,7 0-16 15,9 2-26-15,4-2-13 16,6 2-18-16,28 0 9 15,11 3-9-15,15-8-11 16,36 3-102-16,-15-10-227 16,-11-10-442-16</inkml:trace>
  <inkml:trace contextRef="#ctx0" brushRef="#br0" timeOffset="114995.73">1534 14499 1825 0,'0'0'348'0,"0"0"-58"0,0 0 85 16,0 0-207-16,0 0-116 15,0 0 24-15,213-59 55 16,-100 42-27-16,-6 3-48 16,-10 4-37-16,-23 2-8 15,1 3-11-15,-3-4-12 16,-13 5-93-16,-16-1-91 15,-14-8-97-15,-14-1-200 16,-15 0-305-16</inkml:trace>
  <inkml:trace contextRef="#ctx0" brushRef="#br0" timeOffset="115265.61">1803 14171 1551 0,'0'0'272'16,"0"0"-43"-16,0 0-27 16,0 0-95-16,-136 43 10 15,100-18 23-15,1 2-1 16,2 6-4-16,-1 1-34 16,5 2-40-16,7 0-33 15,11 2-20-15,7 1-8 0,4-5 0 16,8-4 0-1,23-2 0-15,8-11-63 0,47-6-94 16,-11-9-183 0,-3-2-428-16</inkml:trace>
  <inkml:trace contextRef="#ctx0" brushRef="#br0" timeOffset="115644.65">1674 13198 1249 0,'0'0'489'15,"0"0"-185"-15,0 0 19 16,0 0-85-16,0 0-111 16,0 0-66-16,0 0 67 15,163-4 49-15,-39 4-50 16,-1-5-53-16,-12-1-49 15,-18 3-10-15,-25 3-15 16,-1 0-44-16,-5 0-125 16,-11 0-115-16,-17 4-213 0,-19-4-333 15</inkml:trace>
  <inkml:trace contextRef="#ctx0" brushRef="#br0" timeOffset="115914.3">1872 12984 314 0,'0'0'1239'16,"0"0"-1017"-16,0 0-48 16,-141 5-1-16,99 9-18 0,0 9-44 15,4 3-23-15,4 6 32 16,8 6-19-16,6 2-39 15,11 5-16-15,9-1-27 16,0-2-13-16,24-4-6 16,17-5-10-16,41-10-101 15,-8-7-220-15,-5-16-505 0</inkml:trace>
  <inkml:trace contextRef="#ctx0" brushRef="#br0" timeOffset="116266.64">1712 12153 1219 0,'0'0'531'0,"0"0"-205"15,0 0 21-15,0 0-61 16,0 0-73-16,0 0-138 16,0 0-49-16,100-12 84 15,25 8 21-15,31 0-54 16,-7-1-36-16,-31 3-28 0,-38-1-13 15,-26 3-3-15,-1 0-94 16,-6 0-117-16,-11 0-152 16,-21-1-294-16,-15-7-547 0</inkml:trace>
  <inkml:trace contextRef="#ctx0" brushRef="#br0" timeOffset="116530.27">1897 11962 1445 0,'0'0'529'15,"0"0"-303"-15,0 0 5 0,0 0-66 16,-125-19-78 0,94 23-56-16,-4 15-9 0,0 10 33 15,2 5 10-15,2 5-16 16,7 2-19-16,8 0-18 15,7-1-6-15,9-4-6 16,0-4 0-16,25-6 0 16,17-4-62-16,58-8-100 15,-7-6-160-15,-3-8-474 0</inkml:trace>
  <inkml:trace contextRef="#ctx0" brushRef="#br0" timeOffset="117048.6">1589 11073 1228 0,'0'0'500'16,"0"0"-326"-16,0 0 88 16,0 0 8-16,0 0-89 15,0 0-68-15,0 0-26 16,53 16 122-16,11-16 5 15,11 0-60-15,12 0-77 0,6 0-52 16,5 0-11-16,0 4-14 16,-2 4-1-16,-9 0-94 15,-16 2-125-15,-17-7-250 16,-23-3-242-16,-19 0-1086 0</inkml:trace>
  <inkml:trace contextRef="#ctx0" brushRef="#br0" timeOffset="117315.91">1758 10814 1523 0,'0'0'320'0,"0"0"-101"0,0 0-6 15,-154 68-21-15,110-32-50 16,7 3-34-16,6 1-14 15,8 0-22-15,9-1-9 16,10 3-27-16,4-7-11 16,6-1-13-16,23-3 0 15,14-6-12-15,15-4-33 16,47-21-145-16,-15 0-371 16,-4-11-1438-16</inkml:trace>
  <inkml:trace contextRef="#ctx0" brushRef="#br0" timeOffset="117686.58">1415 10187 512 0,'0'0'1121'0,"0"0"-770"16,0 0-64-16,0 0-33 0,0 0-86 15,0 0-47-15,125-109 13 16,-49 93-1-16,24 3-8 15,34 4-53-15,31 6-30 16,8 0-23-16,-28 3-9 16,-38 0-2-16,-47 0-8 15,-19-2-64-15,-8 0-54 16,-6 0-74-16,-27-10-77 16,-3-3-47-16,-28 0-370 0</inkml:trace>
  <inkml:trace contextRef="#ctx0" brushRef="#br0" timeOffset="117982.38">1649 9843 1217 0,'0'0'494'0,"0"0"-338"16,0 0 37-16,-126 33-29 15,81-15-15-15,1 4 3 16,-4 0-17-16,0 3-14 16,1 6-12-16,7-1-36 15,6 0-35-15,10 3-13 16,10-6-11-16,12-1-4 0,2-2-10 16,18-1 6-16,24-3 0 15,18-5 10-15,18-3-16 16,60-3-12-1,-15-5-216-15,-12-4-496 0</inkml:trace>
  <inkml:trace contextRef="#ctx0" brushRef="#br0" timeOffset="118498.66">1469 8887 1534 0,'0'0'385'0,"0"0"-206"16,0 0 12-16,142-16 60 15,-19 0-74-15,38-2-53 16,12 0-30-16,-28 6-32 16,-35 4-37-16,-42 6-13 15,-12 2-12-15,1 0-12 16,-1 0-67-16,-4 0-71 15,-23 0-124-15,-16 0-94 16,-13-2-374-16</inkml:trace>
  <inkml:trace contextRef="#ctx0" brushRef="#br0" timeOffset="118796.32">1830 8554 1207 0,'0'0'656'0,"0"0"-385"16,0 0-38-16,-130-17-35 15,88 17-66-15,-2 0-41 16,-5 10-32-16,-3 13 6 16,-4 7-6-16,-3 8-22 15,1 9-2-15,2-1-15 16,13-1-8-16,14-2-6 0,18-9-5 15,11-6-1-15,19-8 0 16,31-6 0-16,20-3 10 16,34-6 7-16,32-4-17 15,18-1-153-15,-24-1-386 16,-37-15-1098-16</inkml:trace>
  <inkml:trace contextRef="#ctx0" brushRef="#br0" timeOffset="119216.51">1706 7703 1467 0,'0'0'379'0,"0"0"-73"16,0 0-9-16,0 0-82 0,0 0-83 15,0 0-55-15,0 0-24 16,59 0 80-16,8 0 31 16,36 0-45-16,34 0-48 15,29 0-41-15,-13 0-21 16,-32 0 1-16,-44-3-10 16,-27 3-41-16,-4-1-68 15,-3-4-89-15,-19-5-110 16,-15 0-205-16,-9-3-269 0</inkml:trace>
  <inkml:trace contextRef="#ctx0" brushRef="#br0" timeOffset="119580.51">2028 7533 1255 0,'0'0'577'0,"0"0"-349"15,0 0 7-15,0 0-14 16,0 0-84-16,0 0-60 16,-149 0-36-16,93 0-3 15,-13 13-15-15,-6 2-11 16,-6 7-6-16,-4 2 1 15,3 2-6-15,6 2 7 0,14-1 10 16,15-2-4 0,21-2-5-16,18-3-8 0,8 0-1 15,23 3 0-15,24-2 0 16,17 3 13-16,16-1-13 16,9 1-6-16,38-2-153 15,-19-7-405-15,-21-7-1226 0</inkml:trace>
  <inkml:trace contextRef="#ctx0" brushRef="#br0" timeOffset="134610.79">5856 10199 32 0,'0'0'17'0,"0"0"-8"15,0 0-8-15,0 0 5 16,0 0-5-16,0-12-1 15,0 12-6-15,0 0-25 16</inkml:trace>
  <inkml:trace contextRef="#ctx0" brushRef="#br0" timeOffset="162256.19">20780 2195 751 0,'0'0'307'16,"0"0"-51"-16,0 0-11 16,0 0-3-16,0 0 0 15,-62-38-35-15,55 32-36 16,2 3-2-16,5-1-18 15,0 4-47-15,0 0-56 16,16 0-32-16,19 0 2 16,12 0 29-16,11 1-5 0,5 5-23 15,-1 2-6-15,-7 0-7 16,-12 2-6-16,-10 2-66 16,-10-2-64-16,-17 0-143 15,-17-7-87-15,-23-3-22 16,-8 0-361-16</inkml:trace>
  <inkml:trace contextRef="#ctx0" brushRef="#br0" timeOffset="162420.39">20744 2069 7 0,'0'0'1105'0,"0"0"-785"16,0 0-173-16,0 0-47 16,-130 113-2-16,99-7 31 15,3 26-31-15,1 11-7 0,11-24-4 16,5-30-30-16,9-28-30 15,0-5-14-15,2 5-6 16,0 6-7-16,0 0-56 16,0-12-82-16,0-19-86 15,6-16-124-15,3-20-278 0</inkml:trace>
  <inkml:trace contextRef="#ctx0" brushRef="#br0" timeOffset="162580.75">20499 2667 905 0,'0'0'663'16,"0"0"-450"-16,0 0-103 15,0 0-13-15,0 0-39 0,0 0-21 16,156-22-9-16,-96 23-20 16,2 11-8-16,28 3-108 15,-17-3-173-15,-9-10-553 0</inkml:trace>
  <inkml:trace contextRef="#ctx0" brushRef="#br0" timeOffset="162868.95">21459 2067 1179 0,'0'0'370'0,"0"0"-226"0,-125 32 18 16,65 8 15-16,0 15-17 15,4 11-43-15,10 6-46 16,7 6 2-16,15 2-17 16,11 0-26-16,13-1-14 15,0-7-10-15,16-2-5 16,17-6-1-16,11-6-65 15,41 11-74-15,-12-15-169 16,1-17-298-16</inkml:trace>
  <inkml:trace contextRef="#ctx0" brushRef="#br0" timeOffset="163493.4">21390 2402 87 0,'0'0'1294'0,"0"0"-965"0,0 0-98 16,0 0-7-16,0 0-123 15,0 0-101-15,0 0 0 16,2 64 9-16,7 4 34 16,2 2-14-16,1 1-7 15,0-5-20-15,0-11 7 16,-1-7-8-16,-2-15 1 15,-1-9-1-15,0-16 8 16,-2-8 10-16,3-14 45 16,3-28 16-16,3-20-47 15,3-14-15-15,-1-4-2 16,-3 5-1-16,-5 16 25 16,-7 15 8-16,0 14 35 0,-2 22-6 15,0 8-67-15,0 1-10 16,2 25-25-16,5 10 17 15,2 8 7-15,0 3-1 16,0-6 2-16,0-3 1 16,0-9-1-16,-3-11 1 15,-1-6-1-15,-1-10 1 16,3-2 30-16,4-9 72 16,10-18-22-16,2-13-57 15,11-6-24-15,4-3-79 16,-2 8-110-16,8 18-149 15,-13 11-195-15,-6 12-68 0</inkml:trace>
  <inkml:trace contextRef="#ctx0" brushRef="#br0" timeOffset="163655.57">21972 2775 1053 0,'0'0'551'0,"0"0"-427"16,0 0 13-16,0 0-9 15,0 0-57-15,0 0-44 16,-91 114-20-16,72-80-7 16,1-4-57-16,-1-1-107 15,0-9-182-15,7-12-712 0</inkml:trace>
  <inkml:trace contextRef="#ctx0" brushRef="#br0" timeOffset="163886.43">22219 2382 1413 0,'0'0'549'15,"0"0"-333"-15,0 0-72 16,0 0-95-16,0 0-38 16,0 0 48-16,113 162-4 15,-80-93-30-15,-1-5-13 16,-3-3-1-16,-5-11-11 15,-3-6-69-15,-4-13-67 16,6-15-84-16,-5-7-120 16,-5-9-286-16</inkml:trace>
  <inkml:trace contextRef="#ctx0" brushRef="#br0" timeOffset="164066.6">22660 2400 1099 0,'0'0'519'15,"0"0"-342"-15,0 0-38 16,0 0-43-16,-131 52-19 16,88-8-33-16,-3 6-11 15,-3 5-14-15,6-2-10 0,0 0-9 16,6-3 0 0,1 8-75-16,9-12-151 0,12-13-294 0</inkml:trace>
  <inkml:trace contextRef="#ctx0" brushRef="#br0" timeOffset="164255.04">22972 2679 947 0,'0'0'747'16,"0"0"-498"-16,0 0-73 15,0 0-103-15,0 0-53 16,0 0-19-16,-145 144 0 15,111-90-1-15,5 1-44 16,-8 5-105-16,8-14-117 0,4-13-354 16</inkml:trace>
  <inkml:trace contextRef="#ctx0" brushRef="#br0" timeOffset="164486.23">23047 2252 1217 0,'0'0'637'15,"0"0"-468"-15,0 0-169 16,0 0 17-16,0 0 2 16,79 119 16-16,-50-63-22 15,-2 1 2-15,-8-4-15 16,-1-6-68-16,-5-3-115 0,-2-14-196 15,-1-11-585-15</inkml:trace>
  <inkml:trace contextRef="#ctx0" brushRef="#br0" timeOffset="164707.48">23475 2224 1124 0,'0'0'555'0,"0"0"-267"16,0 0-11-16,0 0-98 15,0 0-133-15,0 0-45 16,-99 126 71-16,67-44-16 16,-4 10-10-16,1 5-7 15,-6-1-17-15,0 0-13 0,0-4-7 16,-2-5-2-16,4-9-21 16,3-10-125-16,3-2-106 15,12-19-259-15,11-20-418 16</inkml:trace>
  <inkml:trace contextRef="#ctx0" brushRef="#br0" timeOffset="164891.76">23535 2783 1298 0,'0'0'308'0,"0"0"-233"0,0 0-19 15,0 0-22-15,-73 133-19 16,60-86-15-16,-3 16-12 16,5-13-143-16,0-10-439 0</inkml:trace>
  <inkml:trace contextRef="#ctx0" brushRef="#br0" timeOffset="165336.2">23801 2446 1160 0,'0'0'547'0,"0"0"-351"15,0 0 21-15,0 0-25 16,0 0-66-16,0 0-19 16,137-33 20-16,-88 28-38 15,-6 3-13-15,-10 2-31 16,-12 0-34-16,-7 7-11 16,-10 10-9-16,-4 5 5 15,0 4 4-15,-10 6 17 16,-13 4-3-16,-14 2-2 15,-3 1 0-15,3-4-6 0,1 1-5 16,11-9 5 0,11-3-6-16,14-8-1 0,0-4-11 15,25-6 3-15,20-6 9 16,20 0 11-16,12-2-11 16,12-12-40-16,30-10-159 15,-21 4-165-15,-22 0-382 0</inkml:trace>
  <inkml:trace contextRef="#ctx0" brushRef="#br0" timeOffset="165607.82">24081 1852 1445 0,'0'0'611'0,"0"0"-429"16,0 0 52-16,0 0-60 15,0 0-30-15,163 67-35 16,-102 10-46-16,8 34 30 16,-2 26-36-16,-15-7-12 15,-21-26-26-15,-14-30-4 16,-15-19-3-16,-2 5-1 16,0 6 1-16,-19 3-2 15,-12-4-10-15,-13-6-97 16,-49 7-111-16,10-19-162 15,1-10-567-15</inkml:trace>
  <inkml:trace contextRef="#ctx0" brushRef="#br0" timeOffset="167870.18">17776 1542 228 0,'0'0'547'16,"0"0"-411"-16,0 0-13 15,0 0 73-15,0 0-10 16,0 0-35-16,0 0-37 16,0 0 8-16,0 0 3 15,0 0-34-15,0 0-20 0,0 0-15 16,0 0-9-16,0 0-14 15,0 0-8-15,0 0-12 16,0 0 1-16,0 0-6 16,0 0 6-16,0 0-2 15,0-3 16-15,0-6-3 16,0-2-16-16,0-5-9 16,0 1 0-16,0-2 0 15,0 4 1-15,0 3-1 16,0 0 0-16,-5-1 0 15,1 4-1-15,0 0 0 16,2 2-1-16,-3 0 1 16,3 1 0-16,2 3 1 15,-2 1-2-15,2 0-8 0,0 0 4 16,-3 0-4-16,3 0-5 16,-2 0 3-16,-3 3 5 15,1 9-2-15,-2 8 8 16,-3 6 0-16,2 3 1 15,-2 3 0-15,2 0 0 16,3-1 0-16,-2 2 8 16,-2-1-8-16,4-3 2 15,0 2-1-15,-1-1 0 16,3 2 0-16,2-1 1 16,0 1-2-16,0-2 7 15,0-2 5-15,0 2-5 16,0-2 7-16,0 0-1 0,0-3-3 15,0 4 1-15,0-3-10 16,7 0 9-16,-3 0 2 16,2 3 0-16,0-1 4 15,0-3 5-15,-4 1-2 16,3 1-8-16,-1-1-2 16,-2 2-2-16,2 0-6 15,-1 2 7-15,0 0-7 16,1 3 6-16,0-4-7 15,1 3 0-15,-3 1 1 16,2-2 9-16,-2 2 4 16,-2-2-13-16,0 2 6 15,0-1 9-15,0 2 5 16,0 0-13-16,0 0-7 16,0 2 1-16,0 4-1 0,0 0 13 15,0 7-4-15,0 0 41 16,0 1-23-16,0 1-13 15,0-1 3-15,0-1-6 16,0 0 3-16,-2-2-3 16,2 0 5-16,-2 0-5 15,0 0-1-15,0 2 1 16,2-2 1-16,0 5-7 16,0-1 3-16,0 1-1 15,0 3-1-15,0 1-1 16,0 1 0-16,0 4-5 0,0 1 6 15,0-2-6-15,0 0 5 16,-3-4-5-16,-3-2 7 16,-4-2 4-16,2-2-3 15,-1-2 4-15,3 3 1 16,0-4-7-16,0 4-5 16,2 0-1-16,-1-1 0 15,-1 4 7-15,-2 2-1 16,2 0 11-16,-3 2 2 15,3 2-7-15,-2 3-2 16,2 1 15-16,2-2-8 16,4 4-12-16,0-2 8 15,0-1-8-15,0 1 3 16,0-2 3-16,0 2-3 0,0 0-2 16,0 6 11-16,0 1 2 15,0 0-7-15,0 0-4 16,0-3-1-16,2-4-7 15,0-2 0-15,2-2 0 16,4-4 7-16,-2 3-7 16,1-1 5-16,-1 0-6 15,0 2 1-15,1 2 5 16,-2 0-5-16,-3-1 0 16,3-1 0-16,-1-2 0 15,0 0-1-15,2-1-1 16,-2-4 0-16,2 1 0 15,1 2 0-15,2-1 0 0,-2 1 1 16,-1 4-1 0,-3 6 0-16,-3 6 1 0,0 6 1 15,0 0-1-15,0 5 0 16,-9-3 0-16,-1 5 1 16,0 0 0-16,-3 6 0 15,-6 5-1-15,-3 3-24 16,-3 5-36-16,-6 14-104 15,-9 28-132-15,7-23-255 16,4-13-1184-16</inkml:trace>
  <inkml:trace contextRef="#ctx0" brushRef="#br0" timeOffset="170718.01">17509 8243 772 0,'0'0'323'16,"0"0"-190"-16,0 0-4 15,0 0-39-15,0 0-42 16,0 0 42-16,13 31 20 16,-9-17 1-16,0 4 9 15,2 1-15-15,-2 10-21 16,-2 3-2-16,1 10-9 15,-1 8-29-15,0 6-5 16,2 10-5-16,0 5 0 16,3 1-16-16,0 0-2 0,0-2-9 15,-3-4 4-15,3-1-2 16,-3-6 1-16,1 2 0 16,-3-3-2-16,3 2-2 15,-1 2-5-15,-2 3 83 16,3-2-37-16,1 1-14 15,-2-1-11-15,6-3-10 16,-4-2-4-16,5 0-7 16,0 2 1-16,-1 1 10 15,-2 1 0-15,0 2-5 16,-6 2 1-16,0 2 5 16,-2-2 2-16,0 2-6 15,0-4 4-15,2-3 1 0,2-5-4 16,1-4-1-16,-1-4-7 15,-2-1 7-15,-2-1 1 16,0 0 8-16,0 0 12 16,0 0-3-16,-2 2-12 15,-4 0 3-15,-1 0-3 16,3 2 0-16,2-1-2 16,2-1-2-16,0 1-10 15,0-4 8-15,0 1-8 16,0 2 6-16,0 5 1 15,-6-2 4-15,2 4-2 16,0-1 1-16,-1-2-11 16,5 0 6-16,0-4-6 15,0-4 2-15,0 1-1 0,0-1 5 16,0 2-6-16,0 2 1 16,0 0 1-16,0 0-1 15,0 0 7-15,0 0-7 16,-2-2 5-16,-6 0-4 15,-2 3-1-15,1 1 0 16,3 2 1-16,-4 5-1 16,4-3 5-16,-2 3-4 15,3 2-1-15,-2-4 11 16,-2 2-3-16,2-5 5 16,1 2-4-16,2-1-2 15,-1-2-2-15,0 2 4 16,3-1-1-16,0 0 2 0,-1 2-4 15,3 0-1 1,0 2-4-16,0 2 5 0,0 5-6 16,0 3 7-16,0 0-7 15,3 3 0-15,-1 2 5 16,3 0-4-16,-3 1-1 16,0 0 0-16,1 3 0 15,-1 0 0-15,4 3 0 16,1-2 7-16,2-1-7 15,0-3 0-15,2-2 6 16,-3-6-6-16,2-2-1 16,-1-1 0-16,-5-5-1 15,-2 1 0-15,-2-3 1 0,0-7 1 16,0 0-1 0,0-3 0-16,0-3 0 0,0-2 1 15,0-3-1-15,0-1 1 16,0 1-1-16,0-1 0 15,0 1 0-15,0 0 0 16,0 1 1-16,0-7-1 16,0 3 1-16,2 1-1 15,2 3 0-15,2-1 5 16,-2 0-5-16,0-1 1 16,1 5-1-16,-3-9 1 15,-2 1-1-15,0-1 1 0,0-1 1 16,0-3-1-16,0 4 0 15,0 1 0-15,-9 0 0 16,1 1 1-16,0 0-2 16,2-1 0-16,-1-3 0 15,3-4 1-15,0 0-1 16,-4 2 2-16,4-4-2 16,-5 8 1-16,-2-5-1 15,0 7 0-15,-4-6 0 16,-2 8-1-16,2-3 1 15,-1 2 0-15,3 2 0 16,-1-4-1-16,4-1 1 16,-3 0 0-16,-1 1 1 15,1 3-1-15,-1-4 0 16,-1 1 1-16,-1 2 5 0,1 3-6 16,-1-1 0-16,0 0-1 15,0-4 2-15,3-2-1 16,0-2 0-16,2-2 0 15,1 0 0-15,1-3 0 16,3-2 0-16,0-3 0 16,1 0 0-16,3 1 0 15,0-1 1-15,0-5-1 16,2 1-1-16,0 3 1 16,0 1-1-16,0-4 0 15,0 4 1-15,0 4-1 16,0-4 1-16,0-1 0 15,0 6-1-15,0-4-1 0,0 2 1 16,0-3 1-16,4 0-2 16,0 4 1-16,5-4 0 15,0 4 0-15,2 0 0 16,2 0 1-16,-1 6 0 16,1-1 0-16,1-1 0 15,-3-2 0-15,2 6 0 16,5-3 0-16,2 4-1 15,4 5 1-15,7-2 2 16,0-2 4-16,3 0 1 16,0-2-1-16,-6 2 1 15,-1-5 7-15,-4-5 4 16,-4 2 10-16,-5-2 5 16,0 0-6-16,-6-4-6 15,-1 3-4-15,-3 2-5 0,1 3-5 16,-3-2-5-16,-1 2 4 15,3 0-5-15,0 2 5 16,-2 2-5-16,1 2-1 16,-3 4 1-16,0 5 1 15,0 7-1-15,0 2 1 16,0 8-1-16,0 5 5 16,0 2-4-16,-3 3-1 15,1 3-1-15,2 1 1 16,0 4 6-16,0 4-7 0,11 1 1 15,3 9 1 1,1-2 13-16,3-1 24 0,-3-26 27 16,-1-21-20-16,-1-23-13 15,-2-11-13-15,-1-6-10 16,-6 0-2-16,-4 0-8 16,0 0-56-16,-16 0-97 15,-40 0-132-15,5 0-264 16,2 0-419-16</inkml:trace>
  <inkml:trace contextRef="#ctx0" brushRef="#br0" timeOffset="187497.09">718 3342 1362 0,'0'0'372'0,"0"0"-235"16,0 0-82-16,0 0 6 16,0 0-1-16,0 0 24 15,98 0 16-15,-62 0-30 0,-3 0-8 16,-2 9-3-1,-6 4-20-15,-3 4-3 0,-3-2-1 16,-2 6 4-16,-4-1-12 16,-4 0 2-16,-5 4-6 15,-2 0-8-15,-2 0 1 16,0 4 6-16,-4-1 2 16,-16 0 30-16,-2 1 10 15,-5-1-12-15,0-2-19 16,4-4-9-16,4-4 2 15,3-4-2-15,5-6 15 16,3-3 22-16,3 0 5 16,0-1-14-16,5-3-10 15,0 0-15-15,0 0 6 0,0 0 3 16,0 0-8-16,12 0-28 16,7 0-9-16,14 0 9 15,15 0 5-15,10 0-4 16,4 0-1-16,3 0-145 15,8-3-165-15,-15 3-368 16,-13-1-958-16</inkml:trace>
  <inkml:trace contextRef="#ctx0" brushRef="#br0" timeOffset="188348.74">1157 2682 1355 0,'0'0'486'0,"0"0"-310"0,0 0 19 16,0 0-100-16,0 0-95 15,0 0 0-15,0 0 0 16,44 49 11-16,-22-17 6 16,-4-1 3-16,-4-4-10 15,-7-3-3-15,-5-6 1 16,-2-5 1-16,0-6 8 15,-15-5 46-15,-8-2 2 16,-4 0-29-16,2 0-15 16,6 0-5-16,5-8 24 0,8 2 32 15,3 2 16 1,3 0-5-16,0 2-35 0,0 2-48 16,3 0-12-16,15 0-16 15,3 0 21-15,8 10 7 16,0 4 0-16,1 0 0 15,-8 3 0-15,-7-6-1 16,-7 0-6-16,-6-4-5 16,-2-3 12-16,-2-1 17 15,-21-2 14-15,-10 3 38 16,-8-2-47-16,2 2-11 16,7-1-11-16,7-3-1 15,12 0-50-15,11 0-90 16,2 0-146-16,23-3-426 15,0-3-976-15</inkml:trace>
  <inkml:trace contextRef="#ctx0" brushRef="#br0" timeOffset="188529.19">1492 3192 1279 0,'0'0'764'16,"0"0"-574"-16,0 0 6 15,0 0-51-15,0 0-84 16,0 0-52-16,0 0-9 16,83 0 0-16,-49 6-85 15,-7 9-185-15,-9-2-343 0</inkml:trace>
  <inkml:trace contextRef="#ctx0" brushRef="#br0" timeOffset="188685.58">1366 3392 1627 0,'0'0'603'16,"0"0"-489"-16,0 0-49 15,0 0-63-15,0 0 4 16,165-3-6-16,-56-8-144 16,-15 4-353-16,-12-1-932 0</inkml:trace>
  <inkml:trace contextRef="#ctx0" brushRef="#br0" timeOffset="189164.61">2298 3071 1064 0,'0'0'666'15,"0"0"-500"-15,-83-126 115 16,41 72-61-16,-5 4-48 15,3 8-42-15,1 12-11 16,10 10-23-16,6 10-12 16,9 6-39-16,7 4-28 15,4 0-17-15,3 17-17 16,4 12-1-16,0 7 6 16,11 8-3-16,18 7 15 0,11 7 0 15,7 5 15-15,2 6 1 16,0 3-8-16,-2 2-1 15,-9 1 2-15,-9-3-8 16,-9-4-1-16,-14-8-16 16,-6-10 7-16,0-10-8 15,-6-14 7-15,-19-12 2 16,-4-12 8-16,-6-2 15 16,-3-12 2-16,2-20 26 15,4-8-7-15,13-14 6 16,13-6 4-16,6-10-23 15,6-7-23-15,23 3 0 16,4 2-1-16,1 12-8 16,-1 13-62-16,9 10-117 15,-12 13-322-15,-4 5-480 0</inkml:trace>
  <inkml:trace contextRef="#ctx0" brushRef="#br0" timeOffset="194379.7">20622 4847 1367 0,'0'0'333'16,"0"0"-78"-16,0 0 14 0,0 0-14 16,0 0-81-16,0 0-102 15,52 7-36-15,-2 13 25 16,3 4 10-16,-2 5-17 16,-6-2-30-16,-9 4-9 15,-14-1-7-15,-9 0-8 16,-9 6 6-16,-4 0 7 15,-6 6 4-15,-21 2-4 16,-10 1 5-16,-11 0-8 16,-2 0 8-16,0-3-16 15,8-8 7-15,9-8-8 16,13-7 1-16,11-8-1 16,9-7-1-16,0-2 0 15,2-2 0-15,25 2 0 16,17 0 5-16,18 0 7 0,23 0-12 15,11-2-145-15,35 0-188 16,-23-4-352-16,-21-15-996 0</inkml:trace>
  <inkml:trace contextRef="#ctx0" brushRef="#br0" timeOffset="194712.81">21432 4520 1555 0,'0'0'576'0,"0"0"-442"0,0 0 72 16,0 0-109-16,0 0-67 16,0 0-29-16,0 0-1 15,-66 66 24-15,34-36 6 16,-1 2 16-16,4-4-18 15,4-1-13-15,10-6-9 16,10-5-5-16,5-3-1 16,0-5 1-16,24 1 40 15,20-3 8-15,16-2 2 16,13-4-6-16,4 0-27 16,0 0-18-16,-13 0-124 15,-16-10-183-15,-20-3-212 16,-19-4-272-16</inkml:trace>
  <inkml:trace contextRef="#ctx0" brushRef="#br0" timeOffset="194857.89">21480 4542 1313 0,'0'0'537'16,"0"0"-304"-16,0 0-26 16,0 0-74-16,0 0-106 15,0 0-15-15,-6 130-2 16,6-64-7-16,0 37-3 15,-2-19-172-15,-9-12-432 0</inkml:trace>
  <inkml:trace contextRef="#ctx0" brushRef="#br0" timeOffset="195104.66">22083 5028 1400 0,'0'0'560'0,"0"0"-397"16,0 0-8-16,0 0 20 16,143-17-53-16,-99 17-67 15,-3 0-39-15,-10 0-16 16,-10 0-12-16,-19 17-172 0,-2-4-180 15,-4-1-419-15</inkml:trace>
  <inkml:trace contextRef="#ctx0" brushRef="#br0" timeOffset="195260.61">21954 5189 1438 0,'0'0'671'0,"0"0"-413"15,0 0 2-15,0 0-152 16,0 0-59-16,169 0-33 15,-95-4-16-15,-1 3-70 16,18-11-208-16,-22-1-256 16,-13-5-427-16</inkml:trace>
  <inkml:trace contextRef="#ctx0" brushRef="#br0" timeOffset="195451.2">22677 4885 1470 0,'0'0'617'15,"0"0"-370"-15,0 0 48 16,0 0-157-16,0 0-118 16,0 0 3-16,-33 140 37 15,7-68-22-15,-8 9-17 16,-2 1-9-16,3 0-12 16,4-4-83-16,20 2-142 15,9-20-267-15,0-20-462 0</inkml:trace>
  <inkml:trace contextRef="#ctx0" brushRef="#br0" timeOffset="195811.44">23545 4728 1113 0,'0'0'581'16,"0"0"-257"-16,0 0 4 15,0 0-20-15,0 0-93 16,-123-69-120-16,72 98-45 15,-12 19 24-15,-3 14-3 16,-1 14-17-16,5 11-9 16,7 3-32-16,13 2-7 15,14-1-6-15,16-9-1 0,12-12-8 16,9-16-18 0,32-18-5-16,9-15-8 0,9-21 40 15,3 0 10-15,-6-30 7 16,-14-9 5-16,-14-9-1 15,-16 0 8-15,-12 1-4 16,-8 5 23-16,-29 8-8 16,-13 6-25-16,-11 8-15 15,-3 8 0-15,1 8-38 16,8 4-135-16,1 0-155 16,14 12-249-16,13-6-453 0</inkml:trace>
  <inkml:trace contextRef="#ctx0" brushRef="#br0" timeOffset="209374.07">16859 3083 1258 0,'0'0'368'0,"0"0"-199"15,0 0-59-15,0 0-2 16,0 0 17-16,0 0-63 16,-110 40-34-16,106-7 24 15,4 5 13-15,0 2 12 0,6-1-33 16,15-3-14-16,8-4-14 16,4-4-1-16,5-6 5 15,6-6-7-15,5-9 2 16,0-7-2-16,0 0 23 15,-3-12-3-15,-3-17-14 16,-5-12 12-16,-9-7-8 16,-11-8-7-16,-14-2 11 15,-4 1 12-15,-4 1-26 16,-21 9 8-16,-8 8-7 16,-5 12-4-16,-5 9-9 15,4 8-1-15,1 7 0 16,7 3-6-16,8 0-59 0,8 19-114 15,8 16-91-15,4-3-117 16,3-2-471-16</inkml:trace>
  <inkml:trace contextRef="#ctx0" brushRef="#br0" timeOffset="209723.92">17250 3777 1446 0,'0'0'475'15,"0"0"-362"-15,0 0-15 16,-138 83-8-16,91-23-26 16,5 10-33-16,2 4-19 15,6-1-11-15,8-6-1 16,6 10-61-16,9-19-205 0,9-13-520 15</inkml:trace>
  <inkml:trace contextRef="#ctx0" brushRef="#br0" timeOffset="210408.16">16996 5069 198 0,'0'0'1233'0,"0"0"-927"16,0 0-104-16,-135 2 0 15,92 28-54-15,3 12-59 16,4 13 7-16,10 4-27 15,7 4-28-15,15-3-23 16,4-4-9-16,16-10 1 16,20-10-2-16,8-16-8 15,7-14 14-15,7-6 7 16,3-16 20-16,-6-20-5 16,-8-6-4-16,-16-4 2 15,-11-4 2-15,-18 0-5 0,-2 3-3 16,-8 3 4-16,-21 10-11 15,-8 10-20-15,0 8 7 16,-5 11-8-16,4 2-42 16,2 3-108-16,10 0-168 15,7 8-289-15,9 0-957 0</inkml:trace>
  <inkml:trace contextRef="#ctx0" brushRef="#br0" timeOffset="210698.57">17069 5922 1588 0,'0'0'553'16,"0"0"-441"-16,0 0 16 16,0 0-50-16,0 0 61 15,-71 157-29-15,42-86-47 16,-2 3-31-16,2 0-17 16,2-4-15-16,-8 12-58 0,8-17-177 15,2-17-397-15</inkml:trace>
  <inkml:trace contextRef="#ctx0" brushRef="#br0" timeOffset="211640.77">17030 7233 137 0,'0'0'1215'0,"0"0"-875"16,0 0-106-16,0 0-1 15,0 0-77-15,0 0-73 16,-129-24-57-16,102 51-20 16,4 11 6-16,4 1 3 15,5 3-9-15,9-2-6 0,5-4 1 16,11-4-1-1,20-10-6-15,15-5-6 0,7-13 12 16,0-4 19-16,1-7-7 16,-7-18 22-16,-11-8-4 15,-12-5 3-15,-13-4-8 16,-11-2 9-16,0-2 7 16,-14 4-7-16,-12 1-3 15,-7 12-17-15,-1 6-13 16,-2 11 1-16,5 8-2 15,0 4-27-15,2 2-108 16,-5 30-124-16,5 0-267 16,8-1-440-16</inkml:trace>
  <inkml:trace contextRef="#ctx0" brushRef="#br0" timeOffset="211945.49">17127 8017 1311 0,'0'0'524'15,"0"0"-316"-15,0 0-100 0,0 0-43 16,0 0 14-16,-42 114 55 16,29-54-48-16,-7 5-21 15,2 1-30-15,-5 2-19 16,4-4-13-16,1-4-3 16,-9 4-156-16,5-18-238 15,4-12-1379-15</inkml:trace>
  <inkml:trace contextRef="#ctx0" brushRef="#br0" timeOffset="212860.96">16927 9238 1202 0,'0'0'487'15,"0"0"-266"-15,0 0 34 0,0 0-51 16,0 0-50-16,0 0-82 16,-126 19-44-16,109 14-10 15,5 7 9-15,7 2-6 16,5 0-8-16,0-3-7 16,17-10-5-16,17-4 6 15,11-13-1-15,5-10 2 16,9-2 25-16,-1-13-8 15,-7-14-7-15,-11-5-8 16,-13-4 10-16,-15-5-4 16,-12-1 8-16,0 0 7 15,-23 3-13-15,-16 2 3 16,-7 9-12-16,-5 10-7 0,-1 8-1 16,6 8-1-1,4 2 0-15,5 0-7 0,14 14-86 16,4 14-116-16,9-4-168 15,2-6-361-15</inkml:trace>
  <inkml:trace contextRef="#ctx0" brushRef="#br0" timeOffset="213236.6">17117 10001 1435 0,'0'0'510'15,"0"0"-291"-15,0 0 47 16,0 0-123-16,0 0-90 16,0 0-39-16,0 0 4 15,-45 65 76-15,23-17 33 16,-5 13-54-16,-4 7-48 16,-2 2-5-16,4-2-10 0,2-6-8 15,6-8 2-15,11-8-4 16,6-10-91-16,4-8-112 15,4-7-278-15,6-13-375 0</inkml:trace>
  <inkml:trace contextRef="#ctx0" brushRef="#br0" timeOffset="-211689.29">17056 11172 1468 0,'0'0'300'0,"0"0"-155"16,0 0 9-16,0 0-10 16,0 0-86-16,0 0-32 15,-120 99 13-15,107-56-14 16,3 0-3-16,8-3 2 15,2-1-5-15,0-7-5 16,16-4-3-16,9-8 3 0,11-8 7 16,6-7-8-1,3-5 2-15,1-7 15 0,-4-16-14 16,-3-6 2-16,-13-5-5 16,-10-5 11-16,-12-5-6 15,-4-1-12-15,-15-3 9 16,-19 3-8-16,-13 8 1 15,-7 10 13-15,-4 11 10 16,1 12-18-16,4 4-7 16,7 0 5-16,15 4-11 15,12 8-1-15,9 2-11 16,10 2-59-16,0 6-129 16,8-4-119-16,2-4-320 0</inkml:trace>
  <inkml:trace contextRef="#ctx0" brushRef="#br0" timeOffset="-211274.33">16972 11995 1517 0,'0'0'481'0,"0"0"-420"15,0 0 80-15,0 0 38 16,-47 157-50-16,31-91-45 16,-1 5-20-16,1 0-36 15,3 0-7-15,5-8-21 16,0 12-100-16,3-17-215 15,-1-16-703-15</inkml:trace>
  <inkml:trace contextRef="#ctx0" brushRef="#br0" timeOffset="-210622.41">17038 13052 1341 0,'0'0'378'0,"0"0"-94"15,0 0-14-15,-115-16-45 16,74 40-112-16,-1 20-58 16,0 12-6-16,2 12 1 15,6 9-7-15,10-1-24 16,11-6-5-16,13-7-13 15,0-16 0-15,20-15-1 16,18-14 0-16,12-14 0 16,14-4 12-16,2-24 9 15,1-18 5-15,-9-10-2 0,-12-10-4 16,-17-4 1-16,-17-1 4 16,-12 5 10-16,-16 6-10 15,-22 11-13-15,-11 12-3 16,-5 16-9-16,-1 8-6 15,6 9-105-15,5 6-122 16,10 12-320-16,12 0-513 0</inkml:trace>
  <inkml:trace contextRef="#ctx0" brushRef="#br0" timeOffset="-210252.6">16990 14039 1502 0,'0'0'514'0,"0"0"-323"16,0 0 64-16,0 0-139 0,0 0-40 16,0 0 53-16,-58 154 1 15,27-83-50-15,-2 2-44 16,1-5-19-16,5 3-17 15,-2 5-131-15,9-18-207 16,2-16-548-16</inkml:trace>
  <inkml:trace contextRef="#ctx0" brushRef="#br0" timeOffset="-209338.62">17021 15258 1431 0,'0'0'379'0,"0"0"-191"16,0 0 26-16,-141 26-7 0,110-6-88 15,4 9-82-15,10 4-23 16,7 5-13-16,8 2 5 15,2 2-5-15,5-1-1 16,19-3 0-16,7-6 0 16,10-11-6-16,1-6 0 15,5-10 6-15,0-5 0 16,-8-1 12-16,-7-21 6 16,-10-13 8-16,-11-5 50 15,-11-6-19-15,0-8-9 16,-15 0-17-16,-12 5-8 15,-6 10-11-15,-3 11-2 16,3 16-4-16,4 12-6 16,6 0-19-16,12 10-84 15,11 20-134-15,18-2-290 0,11-4-186 16</inkml:trace>
  <inkml:trace contextRef="#ctx0" brushRef="#br0" timeOffset="-209050.99">17088 15927 1382 0,'0'0'558'0,"0"0"-328"0,0 0-78 16,0 0-23-16,0 0-32 16,-65 135-30-16,49-77-34 15,-1 8-24-15,2 6-2 16,3-1-7-16,-2 1-12 16,3 12-163-16,0-15-200 15,2-18-612-15</inkml:trace>
  <inkml:trace contextRef="#ctx0" brushRef="#br0" timeOffset="-208408.31">16818 17079 1307 0,'0'0'526'16,"0"0"-364"-16,0 0 85 0,0 0-82 16,0 0-78-1,-113 45-38-15,84 8 10 16,0 11 2-16,2 16-15 0,8 4-20 16,13 0-19-16,6-7-5 15,11-19-2-15,24-14-5 16,17-26 5-16,8-18 8 15,3-7 5-15,-5-35 1 16,-9-11-1-16,-18-14 2 16,-16-1 4-16,-15-2 41 15,-6 8-6-15,-25 12-9 16,-7 10-15-16,-3 18-12 16,6 8-12-16,4 6-6 15,4 8-66-15,9 4-118 16,5 10-170-16,8-3-336 0</inkml:trace>
  <inkml:trace contextRef="#ctx0" brushRef="#br0" timeOffset="-208138.19">16949 18339 1215 0,'0'0'796'0,"0"103"-521"0,-11 11 46 16,-7 35-52-16,3-6-127 16,6-36-53-16,5-45-57 15,2-43-17-15,-4-11-15 16,2-2-45-16,-9-6-147 15,-3 0-310-15,1 0-652 0</inkml:trace>
  <inkml:trace contextRef="#ctx0" brushRef="#br0" timeOffset="-201826.52">15405 3023 1392 0,'0'0'372'15,"0"0"-245"-15,0 0 40 16,-123 3-33-16,100 9-45 0,7 4-56 16,3 9-23-1,7 6-3-15,6 5 8 0,0 4 27 16,25 0 13-1,16-2 5-15,10-6-6 0,9-5-9 16,4-12-13-16,3-5-14 16,-5-10 9-16,-8 0-11 15,-9-3 2-15,-12-19 9 16,-8-7 2-16,-10-8 0 16,-10-11 3-16,-5-7 2 15,-3-3-10-15,-21 1-11 16,-10 6 13-16,-1 8-8 15,-1 11-9-15,3 13-2 16,8 4-6-16,7 12-1 16,9 3-8-16,7 0-74 15,2 19-166-15,7 7-104 0,7-2-249 0</inkml:trace>
  <inkml:trace contextRef="#ctx0" brushRef="#br0" timeOffset="-201207.81">15619 3932 1448 0,'0'0'481'0,"0"0"-323"15,0 0 44-15,-118-19-21 0,90 19-25 16,1 1-79-16,-2 23-47 16,2 12-18-16,-2 13 9 15,4 2 3-15,5 3-11 16,11-1-4-16,9-3 0 15,0-2-9-15,23-6 2 16,14-6-2-16,11-8 0 16,7-8 1-16,7-9 0 15,3-11 12-15,0 0-1 16,-3-18 11-16,-9-15-8 16,-6-4 4-16,-9-10 2 15,-9-5 4-15,-13-6 16 16,-14-4-2-16,-2 1-1 15,-12 3-12-15,-19 12-13 0,-9 15-4 16,-4 10-9-16,-3 17-7 16,1 4-52-16,1 4-132 15,11 10-192-15,14-6-443 0</inkml:trace>
  <inkml:trace contextRef="#ctx0" brushRef="#br0" timeOffset="-200525.51">15546 2901 98 0,'0'0'891'16,"0"0"-594"-16,0 0-58 15,0 0-29-15,0 0-64 16,0 0-64-16,0 0-39 0,-47-2-11 16,47 2 19-16,0 0 32 15,0 0 10-15,-3 0-15 16,3 0-20-16,-4 0-15 15,-1-1-15-15,-3-2-17 16,-1-1-11-16,-4 2 1 16,-2 2-1-16,-4 0 0 15,-1 0 0-15,-3 0-2 16,0 2-4-16,-2 8 5 16,0 1 0-16,6 0 0 15,3 1 0-15,-10 2-79 16,10-1-82-16,-5-5-214 0</inkml:trace>
  <inkml:trace contextRef="#ctx0" brushRef="#br0" timeOffset="-195525.05">15816 4945 1154 0,'0'0'386'0,"0"0"-200"15,0 0 40-15,0 0-2 0,0 0-32 16,0 0-65-16,0 0-59 15,-19-14-40-15,13 18-10 16,-6 15-6-16,-3 12 4 16,-3 7 20-16,-4 8-3 15,0 2-9-15,-1 1-9 16,6-6-9-16,-1 0 2 16,5-10-8-16,1-1 0 15,6-5 0-15,1-1-32 16,5 4-140-16,11-8-171 15,12-6-374-15</inkml:trace>
  <inkml:trace contextRef="#ctx0" brushRef="#br0" timeOffset="-195079.12">15731 5907 1408 0,'0'0'527'16,"0"0"-409"-16,0 0 39 15,0 0-70-15,0 0 11 16,-71 125 4-16,42-67-1 15,0 6-29-15,2-1-38 16,2-2-18-16,5-7-7 0,7-9-7 16,6-12-2-1,5-7-41-15,2-12-114 0,2-5-150 16,9-9-332-16</inkml:trace>
  <inkml:trace contextRef="#ctx0" brushRef="#br0" timeOffset="-190996.02">15795 7064 1280 0,'0'0'401'16,"0"0"-202"-16,0 0-7 0,0 0-8 15,0 0-21 1,-131-28-40-16,106 28-38 0,3 4-24 16,-3 17 0-16,1 12-9 15,0 11-16-15,1 6-10 16,6 9-5-16,5-3-11 16,10 0-4-16,2-4-6 15,0-6-1-15,23-8-1 16,10-5-8-16,9-14-5 15,9-10 6-15,7-9 9 16,5-9 1-16,-3-21 27 16,-6-9-5-16,-12-8-7 15,-13-3 4-15,-18-3-1 16,-11-4-7-16,-5 3-1 16,-26 1-1-16,-9 11-1 0,-5 11-3 15,3 6-5-15,3 9-1 16,9 8-2-16,6 8-77 15,-4 2-130-15,10 18-145 16,6 0-313-16</inkml:trace>
  <inkml:trace contextRef="#ctx0" brushRef="#br0" timeOffset="-190412.08">15722 8063 970 0,'0'0'684'0,"0"0"-406"16,0 0-35-16,0 0-33 15,-116-20-91-15,81 32-61 16,-1 18-12-16,0 10 11 15,2 9-8-15,11 2-16 16,9 6-20-16,14-1-5 16,0-6-8-16,22-4 0 15,18-12-8-15,12-9 2 16,8-17 6-16,2-8 9 16,0-2 16-16,-1-25-3 15,-11-11-1-15,-2-6-3 16,-11-8 0-16,-12-4-6 15,-14-2 4-15,-11-3 17 16,0 5-1-16,-27 6 5 16,-13 12-5-16,-4 12-3 0,-6 9-28 15,-1 16-1-15,5 1 1 16,8 0-1-16,7 10-52 16,8 8-113-16,9 4-145 15,8-4-249-15,6-6-1129 0</inkml:trace>
  <inkml:trace contextRef="#ctx0" brushRef="#br0" timeOffset="-189893.24">15857 9043 1322 0,'0'0'487'15,"0"0"-264"-15,0 0 24 16,0 0 15-16,0 0-106 16,0 0-68-16,0 0-55 15,-10 25-21-15,-6 19 42 16,-7 13 51-16,-6 17-40 16,-2 7-26-16,-2 3-22 0,4-2-17 15,7-1-11 1,4 10-117-16,9-20-171 0,3-17-374 15</inkml:trace>
  <inkml:trace contextRef="#ctx0" brushRef="#br0" timeOffset="-189547.32">15729 10028 1610 0,'0'0'647'0,"0"0"-531"16,0 0 52-16,-69 106-11 16,40-40-18-16,2 9-73 15,2 1-39-15,5-3-15 16,3-10-5-16,3-8-7 16,1-10-79-16,-6-3-87 15,4-14-195-15,1-9-554 0</inkml:trace>
  <inkml:trace contextRef="#ctx0" brushRef="#br0" timeOffset="-188676.79">15787 11135 1288 0,'0'0'358'16,"0"0"-63"-16,0 0-40 15,0 0-77-15,-123-4-71 16,90 32-46-16,2 8-14 16,2 8 1-16,6 4-3 15,10 2-19-15,10-1-6 16,3-5-20-16,10-6 1 16,21-9 11-16,9-6 0 15,9-13 0-15,2-10 4 16,4 0-6-16,-3-20 14 15,-6-14-1-15,-10-12-7 16,-14-6 1-16,-17-7-5 0,-5-3 5 16,-24 2-5-16,-19 8-12 15,-3 14-1-15,-2 15-12 16,4 17 7-16,4 6-67 16,4 25-96-16,8 9-150 15,14 0-365-15</inkml:trace>
  <inkml:trace contextRef="#ctx0" brushRef="#br0" timeOffset="-188213.21">15672 12132 1528 0,'0'0'579'0,"0"0"-431"16,-124 46 42-16,80 4-40 15,7 13-61-15,18 10-40 16,17 6-31-16,2-7-12 15,35-12-5-15,19-14 0 0,11-20-1 16,6-18 7 0,2-8 24-16,-3-24 22 0,-8-18 14 15,-12-10 2-15,-7-8 5 16,-11-7-9-16,-15-4-16 16,-15-2-8-16,-2 1-11 15,-31 10-14-15,-19 12-1 16,-9 17-3-16,-7 17 18 15,-6 14-14-15,5 2-10 16,5 10-6-16,10 13-24 16,10 4-55-16,4 18-100 15,9-8-142-15,11-2-474 0</inkml:trace>
  <inkml:trace contextRef="#ctx0" brushRef="#br0" timeOffset="-187582.23">15856 13008 1190 0,'0'0'357'16,"0"0"-134"-16,0 0 80 15,0 0-67-15,0 0-126 16,0 0-79-16,0 0 80 15,-36 146 10-15,18-67-57 16,1 0-32-16,3 2-21 0,7-9-11 16,5-12-49-1,2-2-151-15,0-15-176 16,4-17-569-16</inkml:trace>
  <inkml:trace contextRef="#ctx0" brushRef="#br0" timeOffset="-187272.06">15773 14030 1532 0,'0'0'674'16,"0"0"-516"-16,0 0 18 15,0 0 1-15,-76 171-46 16,54-91-59-16,1 4-39 16,6 0-23-16,5-7-10 15,4-12-18-15,3-12-94 16,3-13-122-16,0-16-296 15,5-11-501-15</inkml:trace>
  <inkml:trace contextRef="#ctx0" brushRef="#br0" timeOffset="-186463.81">15704 15163 1147 0,'0'0'338'16,"0"0"-111"-16,0 0 51 16,0 0-29-16,-141-40-38 15,110 44-87-15,5 24-72 0,1 16-22 16,9 5 3-1,12 5-11-15,4 0-16 0,16-8-5 16,20-8 10-16,8-14-5 16,5-11 24-16,3-13 5 15,-6 0 4-15,-4-19 12 16,-6-10-6-16,-10-10-5 16,-12-3-4-16,-14-2-3 15,0 2 9-15,-17 2-24 16,-9 8-6-16,-5 10-5 15,5 9-6-15,-1 12-1 16,3 1-43-16,3 1-108 16,0 30-140-16,5-9-325 15,3 0-499-15</inkml:trace>
  <inkml:trace contextRef="#ctx0" brushRef="#br0" timeOffset="-186029.99">15700 15915 1483 0,'0'0'577'16,"0"0"-440"-16,0 0 3 0,-154 40-15 16,118 4-63-16,12 9-39 15,11 5-13-15,13 0-10 16,0 0-1-16,17-8 1 16,14-5 0-16,9-15-3 15,7-10 3-15,7-17 26 16,4-3 17-16,-1-22 8 15,1-13 15-15,-8-15-8 16,-11-7-15-16,-16 1 1 16,-17 0 20-16,-6 1-4 15,-24 5-19-15,-20 6-15 16,-10 10-10-16,-4 15-8 16,2 15-8-16,10 4-30 15,10 10-93-15,9 24-144 0,13-7-341 16,10 0-443-16</inkml:trace>
  <inkml:trace contextRef="#ctx0" brushRef="#br0" timeOffset="-185509.51">15737 17017 1392 0,'0'0'637'0,"0"0"-526"16,0 0 76-16,-13 130 3 16,15-72-71-16,18 8-46 15,2-4-43-15,-3-2-13 16,-4-4-17-16,-9 8-54 15,-6-15-205-15,0-5-302 0</inkml:trace>
  <inkml:trace contextRef="#ctx0" brushRef="#br0" timeOffset="-185072.22">15816 18242 1355 0,'0'0'715'15,"0"0"-474"-15,0 0-53 16,0 0-60-16,0 0-27 0,0 124-4 16,0-30-34-1,-14 30-36-15,-11-7-27 0,-8 3-117 16,6-36-404-16,10-44-442 0</inkml:trace>
  <inkml:trace contextRef="#ctx0" brushRef="#br0" timeOffset="-176546.72">14293 3050 1382 0,'0'0'357'0,"0"0"-156"16,0 0-12-16,0 0-7 16,0 0-16-16,0 0-68 15,-77-17-55-15,59 22-12 16,0 11-13-16,-4 6-6 15,1 10-4-15,4 8-7 16,5 6-1-16,8 4 0 0,4 2-2 16,9-3-5-16,20-7-4 15,12-8 5-15,7-10 0 16,4-8 6-16,-1-12 2 16,0-4 10-16,-4-8 13 15,-5-20 5-15,-4-10-2 16,-7-11-7-16,-7-6 0 15,-10-6-6-15,-9 1-9 16,-5 4 3-16,0 8-8 16,-14 12 24-16,-8 12 15 15,-5 5-19-15,1 9-10 16,-6 4-11-16,3 5-9 16,-2 1-67-16,-7 0-97 15,7 0-143-15,7 1-339 0</inkml:trace>
  <inkml:trace contextRef="#ctx0" brushRef="#br0" timeOffset="-175949.03">14305 3980 1397 0,'0'0'376'16,"0"0"-171"-16,0 0 35 16,0 0-36-16,-121-56-43 0,99 56-70 15,-5 18-56-15,-2 24-15 16,-4 15-8-16,4 9 6 15,8 4-17-15,13-5 10 16,8-2-10-16,12-11 0 16,27-8 0-16,17-13 6 15,13-14-6-15,5-14 9 16,6-3 0-16,-9-26 8 16,-13-11 2-16,-16-6-1 15,-15 0 5-15,-20-7 31 16,-7 0-4-16,-7-5-18 15,-24 3-12-15,-3 4-11 16,-1 10-2-16,-1 10-8 16,3 10 0-16,2 11-43 0,2 7-54 15,-5 9-97-15,10 15-270 16,5 2-297-16</inkml:trace>
  <inkml:trace contextRef="#ctx0" brushRef="#br0" timeOffset="-175316.4">14317 4963 1458 0,'0'0'383'16,"0"0"-216"-16,0 0 29 16,-115 29-20-16,86-2-57 15,0 5-56-15,3 9-7 16,-1 10 12-16,2 5-32 15,3 6-21-15,7 3-5 16,7-3-8-16,8-4-2 16,0-7 0-16,29-14-1 15,14-12 1-15,10-23 0 16,13-2 15-16,2-27 9 16,1-19-6-16,-11-8 0 0,-11-7 6 15,-13 2 15 1,-19-3 14-16,-13 1 3 0,-2 4 2 15,-13 7-37-15,-18 11-2 16,-8 11-7-16,-3 12-11 16,-4 6-1-16,1 5-15 15,3 5-73-15,7 6-107 16,7 13-143-16,15-2-364 0</inkml:trace>
  <inkml:trace contextRef="#ctx0" brushRef="#br0" timeOffset="-174783.11">14262 6073 1597 0,'0'0'521'0,"0"0"-412"15,0 0 98-15,-125 13-61 0,92 15-72 16,0 11-25-1,4 6 4-15,2 7-6 16,7 2-20-16,4 1-12 0,10-1-4 16,6-4-11-16,2-2 0 15,27-8 1-15,11-7 7 16,11-14 5-16,12-13 0 16,4-6-4-16,3-17 5 15,0-18-4-15,-11-13 8 16,-5-4-12-16,-16-7-5 15,-16-3 72-15,-15-2 9 16,-7 1 1-16,-15-2-14 16,-21 9-12-16,-8 14-22 0,1 12-5 15,-2 17-4 1,8 12-14-16,1 1-12 0,7 0-27 16,6 12-61-16,4 9-95 15,3-2-123-15,5-6-445 0</inkml:trace>
  <inkml:trace contextRef="#ctx0" brushRef="#br0" timeOffset="-173430.03">14536 6923 1340 0,'0'0'336'16,"0"0"-133"-16,0 0 40 15,0 0-9-15,0 0-38 16,0 0-101-16,-22-13-79 16,13 49-14-16,-6 18 2 15,-3 14 51-15,-7 11 15 16,0-1-32-16,4-4-11 15,-2-12-18-15,5-8-2 16,7-12-1-16,5-7-4 16,4-11-2-16,2-8-5 0,0-2-95 15,24-8-129 1,0-2-252-16,-6-4-408 0</inkml:trace>
  <inkml:trace contextRef="#ctx0" brushRef="#br0" timeOffset="-172867.33">14470 8003 1154 0,'0'0'515'16,"0"0"-311"-16,0 0 59 16,0 0-98-16,0 0-94 15,0 0-50-15,0 0 79 16,-61 142 19-16,41-80-12 16,1 3-33-16,0-1-26 15,2-4-22-15,3-6-14 16,6-7-6-16,1-7-5 0,7-11-1 15,0-7-47 1,0-6-120-16,7-6-209 0,1-6-371 0</inkml:trace>
  <inkml:trace contextRef="#ctx0" brushRef="#br0" timeOffset="-172294.75">14461 8929 1303 0,'0'0'403'0,"0"0"-141"15,0 0-20-15,0 0-69 16,0 0-88-16,0 0-17 15,0 0 80-15,-39 157-17 16,18-86-37-16,-2 6-40 16,1-4-27-16,2 2-11 15,1-11-7-15,7-5-3 16,5-13-6-16,4-10-11 0,3-12-98 16,0-10-104-16,14-8-266 15,-1-6-385-15</inkml:trace>
  <inkml:trace contextRef="#ctx0" brushRef="#br0" timeOffset="-171840.56">14516 9913 1445 0,'0'0'522'0,"0"0"-391"16,0 0 60-1,0 0-78-15,0 0-2 0,-36 117 8 16,13-51-16-16,-10 13-19 15,-2 4-27-15,0 4-32 16,-2-6-13-16,5-4-12 16,3-11-9-16,0 2-111 15,6-17-212-15,8-15-475 0</inkml:trace>
  <inkml:trace contextRef="#ctx0" brushRef="#br0" timeOffset="-170949.01">14470 11259 1275 0,'0'0'372'0,"0"0"-97"16,0 0 10-16,0 0-35 16,-125-56-54-16,92 56-78 15,1 2-66-15,1 19-20 16,2 12-1-16,7 11-9 0,4 9-10 15,7 3-4 1,11 4-8-16,0-6 6 0,18-6-5 16,20-10-1-16,9-13 0 15,10-16 6-15,3-9 3 16,-2-7 3-16,-4-26 4 16,-10-9-4-16,-11-8 0 15,-14-6-1-15,-17-2-1 16,-2 0 2-16,-21 5-3 15,-14 9 0-15,-3 13-8 16,0 10 1-16,3 10-2 16,4 11-39-16,8 0-109 0,5 30-189 15,7 3-271 1,7 0-355-16</inkml:trace>
  <inkml:trace contextRef="#ctx0" brushRef="#br0" timeOffset="-170450.08">14407 12123 1423 0,'0'0'493'16,"0"0"-312"-16,0 0 76 16,0 0-69-16,0 0-67 15,0 0-71-15,-138 5-27 16,106 26 26-16,1 10 8 15,2 5-30-15,8 2-8 16,9-1-17-16,12-1 9 16,0-6-10-16,18-9-1 0,20-8-1 15,9-10 1 1,11-13 1-16,2 0 15 0,-3-16-8 16,-3-14 1-16,-9-6-8 15,-11-4 10-15,-13 1 1 16,-9-4 1-16,-12 0 20 15,0 4 5-15,-12 4-10 16,-6 8-13-16,1 7-8 16,2 6-7-16,1 10-68 15,5 4-131-15,3 0-166 16,3 7-392-16</inkml:trace>
  <inkml:trace contextRef="#ctx0" brushRef="#br0" timeOffset="-169880.17">14374 13141 789 0,'0'0'918'16,"0"0"-637"-16,0 0-81 15,0 0 35-15,-137 67-101 16,118-18-48-16,5 6-34 16,14 5-26-16,0-5-7 15,10-5-5-15,21-13-13 16,7-14 10-16,8-13 3 15,8-10-2-15,-3-10-3 16,0-22 2-16,-6-8-1 0,-10-4 4 16,-8 0 17-16,-12 1 24 15,-9 2 17-15,-6-1-11 16,0-1-17-16,-19 3-22 16,-8 2-11-16,-2 4-10 15,-2 8 5-15,2 8-6 16,1 10-44-16,8 8-120 15,-5 8-135-15,7 16-300 16,5 0-458-16</inkml:trace>
  <inkml:trace contextRef="#ctx0" brushRef="#br0" timeOffset="-169418.01">14380 13922 1003 0,'0'0'902'0,"0"0"-647"15,0 0-50-15,0 0 15 16,0 0-130-16,0 0-38 15,-111 126-13-15,100-59 13 0,2 5-13 16,7 0-14-16,2-2-13 16,0-9-5-16,25-11-6 15,10-14 0-15,7-23-1 16,12-13 0-16,4-13 9 16,2-33 0-16,3-15 0 15,-5-9 1-15,-14-7 31 16,-11 4-2-16,-20 1-7 15,-13 3-5-15,-6 11 17 16,-30 14-13-16,-12 15-7 16,-10 12-9-16,0 17 0 15,-1 0-13-15,8 6 4 16,9 12-6-16,9 4-13 0,6 0-70 16,6 14-110-1,11-6-187-15,1-3-409 0</inkml:trace>
  <inkml:trace contextRef="#ctx0" brushRef="#br0" timeOffset="-168717.45">14570 15043 1294 0,'0'0'303'16,"0"0"-110"-16,0 0 48 15,0 0-72-15,0 0-12 16,0 0 46-16,-13 153-67 15,1-91-70-15,3 0-32 16,1-3-22-16,-1-5-12 16,4 1-63-16,-6 31-190 15,0-19-280-15,-3-3-688 0</inkml:trace>
  <inkml:trace contextRef="#ctx0" brushRef="#br0" timeOffset="-168266.58">14467 16062 1468 0,'0'0'359'0,"0"0"-235"16,0 0 18-16,0 0-28 0,0 0 32 16,16 138-58-1,-7-76-54-15,-2 5-22 0,-1 1-12 16,8 24-49-16,-1-16-128 15,-4-16-345-15</inkml:trace>
  <inkml:trace contextRef="#ctx0" brushRef="#br0" timeOffset="-167778.91">14441 17067 1235 0,'0'0'615'0,"0"0"-432"16,0 0 24-16,0 0-6 15,0 0-113-15,0 0-53 16,0 0 34-16,0 116 4 16,0-50-37-16,0 10-17 15,-3 8-19-15,-1 33-189 16,2-19-75-16,-2-18-336 0</inkml:trace>
  <inkml:trace contextRef="#ctx0" brushRef="#br0" timeOffset="-167411.88">14374 18236 1635 0,'0'0'674'16,"0"0"-588"-16,0 0 64 15,0 0-53-15,0 0-55 16,-25 162-2-16,21-81-15 16,-3 2-14-16,0 10-11 15,-2 21-73-15,3-27-197 16,-1-16-403-16</inkml:trace>
  <inkml:trace contextRef="#ctx0" brushRef="#br0" timeOffset="-161778.74">17032 961 1423 0,'0'0'398'0,"0"0"-117"0,0 0 1 15,0 0-99-15,0 0-130 16,0 0-5-16,-15 103 71 16,15-46-23-16,0 1-24 15,0-2-29-15,0-2-16 16,0-7-12-16,0-7-15 16,0-8-6-16,0-8-88 15,0-11-111-15,0-10-129 16,-3-3-211-16,-4-4-374 0</inkml:trace>
  <inkml:trace contextRef="#ctx0" brushRef="#br0" timeOffset="-161629.24">17014 1063 59 0,'0'0'1605'0,"0"0"-1248"0,0 0-187 15,0 0-57-15,0 0-82 16,0 0-31-16,-127 11-110 15,89 10-150-15,9-5-251 16,2-6-909-16</inkml:trace>
  <inkml:trace contextRef="#ctx0" brushRef="#br0" timeOffset="-161470">17119 994 1273 0,'0'0'544'0,"0"0"-436"16,0 0 89-1,0 0-51-15,0 0-72 0,0 0-46 16,129 30-14-16,-84-9-14 16,-7-3-139-16,-12-7-363 0</inkml:trace>
  <inkml:trace contextRef="#ctx0" brushRef="#br0" timeOffset="-160893.85">16909 515 1292 0,'0'0'526'0,"0"0"-300"16,0 0 23-16,0 0-34 16,0 0-120-16,0 0-65 15,0 0 16-15,66 8 15 16,-40 4-10-16,-4 2-12 16,-9-2-14-16,-1-2-7 15,-10-4-4-15,-2-2-3 16,0-2 6-16,0 1 5 15,-4-3 8-15,-12 3 5 16,-7 2-17-16,-1-3-11 16,6 5-6-16,2-2 1 15,12-4-2-15,1-1 0 16,3 2-12-16,0 0-3 16,12 4-10-16,12 2 20 15,9 7 5-15,8 2 10 0,3 4-10 16,19 9-168-16,-12-4-290 15,-11-4-281-15</inkml:trace>
  <inkml:trace contextRef="#ctx0" brushRef="#br0" timeOffset="-160446.14">15909 840 1190 0,'0'0'612'0,"0"0"-356"0,0 0-63 15,0 0-36-15,0 0-102 16,0 0 44-16,-9 112 18 15,9-57-43-15,0 4-32 16,0 2-23-16,0-5-8 16,0-4-11-16,0-8-20 15,0-6-111-15,2-10-122 16,1-10-104-16,-3-12-232 0</inkml:trace>
  <inkml:trace contextRef="#ctx0" brushRef="#br0" timeOffset="-160276.95">15893 932 1243 0,'0'0'518'0,"0"0"-305"0,0 0-79 16,0 0-75-16,0 0-45 16,0 0-13-16,-149 73-1 15,111-45-6-15,-14 0-145 16,11-6-171-16,7-10-758 0</inkml:trace>
  <inkml:trace contextRef="#ctx0" brushRef="#br0" timeOffset="-160120.87">15967 810 1523 0,'0'0'402'0,"0"0"-213"15,0 0-56-15,0 0-101 16,0 0-32-16,0 0 0 15,0 0-71-15,129 110-189 16,-102-80-385-16</inkml:trace>
  <inkml:trace contextRef="#ctx0" brushRef="#br0" timeOffset="-158935.83">15962 256 975 0,'0'0'555'16,"0"0"-364"-16,0 0 44 16,0 0-32-16,0 0-73 15,0 0-86-15,0 0-27 16,-152 45-4-16,102-26 8 16,3-1-1-16,5 0-3 15,8-3-4-15,10-5-5 16,8 0-7-16,7-2-1 0,7 1-6 15,2 2-6 1,2-3-1-16,29-2 13 0,16-4 4 16,16-2 25-16,12 0-7 15,1-2-22-15,-5-4-27 16,-13 4-124-16,-18 2-177 16,-24 0-334-16</inkml:trace>
  <inkml:trace contextRef="#ctx0" brushRef="#br0" timeOffset="-158800.12">15760 311 1262 0,'0'0'390'0,"0"0"-304"16,0 0-80-16,0 0 6 0,2 116-11 16,-2-38-1-16,0-12-151 15,0-10-463-15</inkml:trace>
  <inkml:trace contextRef="#ctx0" brushRef="#br0" timeOffset="-158325.29">14665 780 909 0,'0'0'770'0,"0"0"-483"16,0 0-20-1,0 0 9-15,0 0-167 0,0 0-104 16,0 0-3-16,-4 83 20 15,4-26 1-15,0 6-11 16,0-5-3-16,0-4-4 16,0-8-5-16,0-8-80 15,2-6-113-15,-2-12-65 16,0-7-104-16,0-12-321 0</inkml:trace>
  <inkml:trace contextRef="#ctx0" brushRef="#br0" timeOffset="-158183.7">14626 806 1603 0,'0'0'391'0,"0"0"-270"15,0 0-82-15,0 0-31 16,0 0-8-16,0 0-157 16,-138 108-204-16,107-88-633 0</inkml:trace>
  <inkml:trace contextRef="#ctx0" brushRef="#br0" timeOffset="-158020.06">14657 749 1564 0,'0'0'395'0,"0"0"-270"16,0 0-72 0,0 0-44-16,0 0 5 0,0 0-14 15,0 0-13-15,71 105-154 16,-60-89-161-16,-7-9-655 0</inkml:trace>
  <inkml:trace contextRef="#ctx0" brushRef="#br0" timeOffset="-157587.65">14710 341 1175 0,'0'0'324'15,"0"0"-189"-15,0 0-21 16,-49-104 17-16,18 90 0 0,-2 8-52 16,-3 6-42-16,-2 3-2 15,5 21 2-15,4 5-12 16,6 3-18-16,9 0-7 16,10 0 0-16,4-2-11 15,0 0 11-15,14-4 1 16,11 0 10-16,1-1 1 15,5 2 2-15,0-1 3 16,-2-2-1-16,-4-2-4 16,-9 0-3-16,-14-4 2 15,-2 3-3-15,-12-5 13 16,-21-3-1-16,-9-5-15 16,-7-8-5-16,0 0-21 15,6-9 3-15,12-15 11 0,16-4 5 16,15-5 1-16,2-1 1 15,34-2 0-15,13-1 0 16,11 2 0-16,5 1 0 16,1 7-27-16,-16 12-224 15,-24 7-401-15</inkml:trace>
  <inkml:trace contextRef="#ctx0" brushRef="#br0" timeOffset="-157118.49">13102 776 1132 0,'0'0'584'16,"0"0"-419"-16,0 0-106 15,0 0-33-15,0 0 12 16,0 0 119-16,15 138-24 16,-4-74-66-16,1 3-21 15,-2 1-25-15,1-6-11 16,-3-2 3-16,-2-7-13 0,-2-12-28 15,-1-7-63 1,-3-21-105-16,0-9-97 16,0-4-104-16</inkml:trace>
  <inkml:trace contextRef="#ctx0" brushRef="#br0" timeOffset="-156972.97">13099 900 1174 0,'0'0'526'15,"0"0"-410"-15,0 0-91 16,0 0-15-16,0 0-10 16,-149 119-31-16,116-87-140 15,0-9-322-15</inkml:trace>
  <inkml:trace contextRef="#ctx0" brushRef="#br0" timeOffset="-156801.86">13104 742 1393 0,'0'0'345'16,"0"0"-266"-16,0 0-79 15,0 0-1-15,0 0 1 16,134 56-20-16,-105-28-126 16,-9-8-168-16,-11-8-990 0</inkml:trace>
  <inkml:trace contextRef="#ctx0" brushRef="#br0" timeOffset="-156599.98">12968 324 1480 0,'0'0'399'0,"0"0"-334"16,0 0-65-16,0 0-22 15,0 0 22-15,0 120 0 16,-2-70 9-16,-5 2-9 16,-7 13-116-16,3-14-142 15,1-15-375-15</inkml:trace>
  <inkml:trace contextRef="#ctx0" brushRef="#br0" timeOffset="-156283.35">13302 283 1538 0,'0'0'392'16,"0"0"-215"-16,0 0-69 15,0 0-60-15,0 0-48 16,0 0 1-16,0 0-2 16,-116 108 0-16,107-68 0 15,5-4-7-15,4-2 0 16,2-4-4-16,21-9-46 15,10-8 5-15,5-9 22 16,-1-4 31-16,-3-10 1 16,-10-16 15-16,-17-5 8 0,-7 4 54 15,-25 1 18 1,-21 10-10-16,-10 12-40 0,-2 4-36 16,7 10-10-16,11 16-36 15,18 14-141-15,12-6-183 16,8-6-379-16</inkml:trace>
  <inkml:trace contextRef="#ctx0" brushRef="#br0" timeOffset="-155413.27">11216 154 1565 0,'0'0'525'0,"0"0"-345"16,0 0 1-16,0 0-84 16,0 0-62-16,0 0 56 15,-10 160 12-15,10-89-55 16,0-1-26-16,0-2-22 16,0-3-9-16,0-9-127 15,4-5-182-15,2-10-270 16,-4-17-477-16</inkml:trace>
  <inkml:trace contextRef="#ctx0" brushRef="#br0" timeOffset="-155165.7">11201 96 1562 0,'0'0'346'0,"0"0"-146"16,0 0-57-16,0 0-106 15,0 0-23-15,0 0-4 16,0 0 6-16,105 117-1 16,-89-78 22-16,-8 0 8 15,-8-6-11-15,0-2-4 16,-6-8 2-16,-17-5-5 16,-4-3-27-16,3-3-107 15,6-6-118-15,7 0-254 16,6-6-411-16</inkml:trace>
  <inkml:trace contextRef="#ctx0" brushRef="#br0" timeOffset="-154625.59">11455 255 557 0,'0'0'851'0,"0"0"-596"16,0 0-109-16,0 0-50 16,0 0-59-16,0 0-20 15,0 0-2-15,71-17 0 16,-61 13-1-16,-10 0 8 15,0 0 12-15,0 1 48 16,-19 0-33-16,-3 3-14 16,0 0 4-16,-3 0-20 0,5 8-6 15,3 12-11 1,2 2-2-16,9 6 0 0,6 1 0 16,0-1-2-16,6-6-17 15,20-5-22-15,5-15 4 16,2-2 15-16,0 0 14 15,-1-11 8-15,-10-7 6 16,-5 2 3-16,-7 3-1 16,-3 6 16-16,-5 3 3 15,0 1-11-15,-2 3-16 16,0 0-9-16,0 0-7 16,0 0 4-16,0 11 2 15,0 5 10-15,0 2 0 0,0 2 12 16,0-1-5-16,-7-2 2 15,5-5-9-15,0-4-5 16,2-7-36-16,0-1-12 16,9 0 29-16,15-5 24 15,3-9 6-15,4-2-4 16,-2 0-1-16,-9 4 0 16,-4 3 2-16,-10 6 6 15,-6 3 4-15,0 0 5 16,0 0 4-16,0 0-7 15,0 0-15-15,0 0-62 16,0 0-164-16,5 0-417 0</inkml:trace>
  <inkml:trace contextRef="#ctx0" brushRef="#br0" timeOffset="-154473.29">11900 363 1235 0,'0'0'521'15,"0"0"-444"-15,0 0-77 16,0 0-14-16,0 0-39 16,0 0-88-16,0 0-112 15,34 60-328-15</inkml:trace>
  <inkml:trace contextRef="#ctx0" brushRef="#br0" timeOffset="-153612.08">11903 247 1393 0,'0'0'402'0,"0"0"-218"16,0 0-15-16,0 0-61 15,0 0 12-15,0 0 9 16,0 0-49-16,22 86-35 15,-22-63-17-15,0-1-28 0,0 1-55 16,0-7-160-16,-5-4-152 16,-1-10-363-16</inkml:trace>
  <inkml:trace contextRef="#ctx0" brushRef="#br0" timeOffset="-153470.14">11896 69 1452 0,'0'0'507'0,"0"0"-378"16,0 0-51-16,0 0-78 16,0 0-163-16,0 0-140 15,0 0-511-15</inkml:trace>
  <inkml:trace contextRef="#ctx0" brushRef="#br0" timeOffset="-153189.12">12070 247 1250 0,'0'0'641'16,"0"0"-374"-16,0 0-50 16,0 0-102-16,0 0-77 15,0 0-29-15,0 0-8 16,-89 91-1-16,89-56 0 16,0-6-9-16,8-4-22 15,13-11-23-15,1-9-4 16,3-5 36-16,-3-2 22 15,-4-23 15-15,-7-3 21 0,-9-2 71 16,-2 0 30-16,0 4-15 16,-15 5-64-16,-6 11-40 15,-1 10-18-15,0 0-88 16,6 18-192-16,5 4-285 16,9-1-860-16</inkml:trace>
  <inkml:trace contextRef="#ctx0" brushRef="#br0" timeOffset="-152805.02">12371 140 1633 0,'0'0'703'0,"0"0"-435"16,0 0-78-16,0 0-137 0,0 0-52 15,0 0 24-15,-25 152-1 16,17-92-11-16,1-1-5 15,1-9-8-15,5-9-9 16,1-8-57-16,0-13-31 16,0-10 2-16,0-10 25 15,0 0 70-15,0-26 3 16,0-12-3-16,0-11 0 16,-5-2 1-16,-15 1 0 15,-5 5 0-15,-1 15 11 16,0 15 28-16,3 15-10 15,6 0-16-15,3 22-14 16,5 9 2-16,7 4 12 16,2 1-3-16,0-7 1 15,0-2-3-15,13-10-8 0,3-8-1 16,11-9-22-16,-6 0-136 16,-2-16-414-16</inkml:trace>
  <inkml:trace contextRef="#ctx0" brushRef="#br0" timeOffset="-151554.09">12899 2996 1443 0,'0'0'386'0,"0"0"-222"16,0 0 34-16,0 0 21 15,0 0-46-15,-116 36-93 16,101-2-65-16,3 14 4 16,5 7 5-16,7 2-9 0,0-3-3 15,17-10-6-15,18-8-4 16,11-14 10-16,12-12-2 16,9-10 11-16,1-7-6 15,-4-24 4-15,-9-9-5 16,-12-5-2-16,-16-8 3 15,-16-5 35-15,-11-4-11 16,-7 2-3-16,-23 3-12 16,-4 11 6-16,-2 12-9 15,0 12-15-15,2 12-6 16,3 10-29-16,2 0-134 16,0 27-140-16,8 2-372 0,7 1-771 15</inkml:trace>
  <inkml:trace contextRef="#ctx0" brushRef="#br0" timeOffset="-150520.55">13097 4154 1151 0,'0'0'490'0,"0"0"-279"16,0 0 53-1,0 0-14-15,0 0-26 0,0 0-52 16,0 0-68-16,-118-76-56 16,98 94-27-16,-3 14-15 15,-3 8-5-15,4 11 1 16,2 3 5-16,13 1-5 16,7-4-1-16,2-4-1 15,30-7 0-15,12-14-18 16,12-11 18-16,10-12 0 15,3-3 0-15,-3-18 1 16,-9-13 0-16,-12-2 8 16,-14-6-3-16,-14-1 4 0,-14-2 11 15,-3-2-6 1,-14 0-6-16,-15 4-3 0,-2 6-5 16,-2 6 0-16,2 9-1 15,2 9-16-15,4 10-132 16,-6 7-171-16,7 16-230 15,4 1-394-15</inkml:trace>
  <inkml:trace contextRef="#ctx0" brushRef="#br0" timeOffset="-150022.4">13003 5059 1506 0,'0'0'496'16,"0"0"-377"-16,0 0 72 16,0 0-89-16,0 0-58 15,0 0-20-15,-104 154 4 0,93-95-13 16,6 1-1-16,5-6-2 16,0-8-12-16,22-11-1 15,12-14 0-15,9-15 1 16,5-6 2-16,4-20 15 15,-4-14-2-15,-5-8 2 16,-7-2 24-16,-14-3 64 16,-13 0-8-16,-9-2-11 15,0 4-26-15,-21 1-19 16,-8 8-9-16,0 13-20 16,-2 8-11-16,3 12-1 15,3 3-92-15,3 10-153 16,4 13-255-16,7-6-361 0</inkml:trace>
  <inkml:trace contextRef="#ctx0" brushRef="#br0" timeOffset="-149537.35">13102 5984 1220 0,'0'0'698'0,"0"0"-491"0,0 0 48 15,0 0-29-15,0 0-110 16,-132 0-68-16,112 27-26 16,2 14-8-16,3 4-8 15,3 6 4-15,8 4-8 16,4-5-2-16,0-3 0 16,16-6-6-16,15-12-3 15,7-8-6-15,8-15 8 16,4-6 7-16,-2-6 6 15,-3-21 4-15,-5-5-8 0,-11-6 13 16,-6-2 4-16,-15 0 36 16,-8-4 44-16,0 2-11 15,-25 2-31-15,-8 6-34 16,-5 8-10-16,1 9-13 16,-1 12-22-16,2 5-112 15,2 22-140-15,11 7-287 16,4 2-328-16</inkml:trace>
  <inkml:trace contextRef="#ctx0" brushRef="#br0" timeOffset="-148836.79">13082 7118 1597 0,'0'0'383'0,"0"0"-238"15,0 0 123-15,0 0-84 0,-125-12-98 16,104 42-38-16,4 11-17 15,3 9-13-15,8 0 7 16,6 2-19-16,0-7 6 16,22-10-12-16,12-13 0 15,10-14 1-15,10-8 7 16,1-14 4-16,-4-20-3 16,-7-6 5-16,-9-4-4 15,-18-2 8-15,-17-4 52 16,0-1 19-16,-20 1-22 15,-15 6-22-15,-6 10-18 16,-1 12-17-16,2 15-10 16,7 7-10-16,4 0-97 15,2 27-159-15,9 2-250 0,7-2-278 0</inkml:trace>
  <inkml:trace contextRef="#ctx0" brushRef="#br0" timeOffset="-148404.27">12847 7894 1433 0,'0'0'519'0,"0"0"-389"16,-115 41 30-16,68 0 48 16,6 12-77-16,11 6-31 15,12 6-34-15,11-2-39 16,7-5-5-16,13-8-10 16,24-12-5-16,9-17 5 15,10-16 3-15,2-5 36 16,2-26 10-16,-2-17 4 15,-7-7-9-15,-8-6-21 16,-12-2 4-16,-16 4 19 16,-13 0 7-16,-2 4-14 15,-17 6-10-15,-14 9-17 16,-8 16-15-16,1 11-8 16,-1 8-1-16,3 3-17 0,7 16-137 15,11 3-123-15,9-4-276 16,5-8-529-16</inkml:trace>
  <inkml:trace contextRef="#ctx0" brushRef="#br0" timeOffset="-147473.91">13169 9166 1505 0,'0'0'515'15,"0"0"-390"-15,-145-50 56 0,93 46 158 16,8 4-146-16,8 12-101 16,3 20-27-16,6 12-24 15,5 12-6-15,3 8-19 16,13 9-5-16,6-3-5 15,0-7-5-15,25-7 1 16,8-14-2-16,12-19-5 16,3-15-10-16,6-8 4 15,2-20 6-15,-7-18 5 16,-4-10 1-16,-12-7 0 16,-10-1 1-16,-13-4 8 15,-10 2 23-15,-4 2 2 16,-23 8 14-16,-10 12-14 15,-9 13-17-15,2 17-17 16,1 6-1-16,6 5-49 0,10 38-147 16,10-6-145-16,7-3-403 15</inkml:trace>
  <inkml:trace contextRef="#ctx0" brushRef="#br0" timeOffset="-147022.14">13021 10014 1461 0,'0'0'613'0,"0"0"-481"16,0 0 32-16,-133 162 19 15,108-80-65-15,11 7-32 16,14-5-53-16,0-9-20 16,19-13-2-16,12-18-10 15,11-19 0-15,5-20 7 16,9-7 7-16,6-37-3 15,1-12 9-15,-5-14 20 16,-8-5 24-16,-12-2 12 16,-15 0 0-16,-17 1 14 0,-6 11 5 15,-13 10-15-15,-18 11-27 16,-9 16-30-16,-5 7-14 16,-1 8-10-16,-4 4-7 15,-1 0-133-15,11 2-177 16,11-2-405-16</inkml:trace>
  <inkml:trace contextRef="#ctx0" brushRef="#br0" timeOffset="-145339.99">13351 11037 1024 0,'0'0'381'0,"0"0"-94"16,0 0 35-16,0 0-35 15,0 0-68-15,0 0-115 16,-18-3-66-16,7 45 50 16,-9 10 73-16,-3 11-44 15,-3 2-44-15,-2 0-18 16,-1 0-23-16,2-5-5 15,0-5-20-15,2-5-6 0,3-5 5 16,4-4-6 0,0-4-39-16,5-3-128 0,-1 1-165 15,8-7-344-15,-2-12-1021 0</inkml:trace>
  <inkml:trace contextRef="#ctx0" brushRef="#br0" timeOffset="-144797.41">13153 12166 1280 0,'0'0'481'16,"0"0"-276"-16,0 0 91 15,0 0-60-15,0 0-129 16,0 0-63-16,0 0 26 16,-25 84 78-16,5-32-22 15,-2 6-53-15,-1 0-40 16,2 1-18-16,5-3-15 16,5-5-30-16,3 16-150 0,8-15-180 15,-2-12-349-15</inkml:trace>
  <inkml:trace contextRef="#ctx0" brushRef="#br0" timeOffset="-144295.92">13190 13172 1475 0,'0'0'545'0,"0"0"-370"15,0 0 111-15,0 0-84 16,0 0-123-16,0 0-61 16,0 0-6-16,-8 97 63 15,-13-29 8-15,-5 11-36 16,-5 2-22-16,0-1-25 16,4-5-64-16,2 9-178 15,9-20-337-15,6-14-830 0</inkml:trace>
  <inkml:trace contextRef="#ctx0" brushRef="#br0" timeOffset="-143633.7">13157 14015 1280 0,'0'0'567'16,"0"0"-383"-16,0 0-45 15,0 0 68-15,0 0-8 16,-49 151-52-16,20-92-45 16,-4 5-19-16,-6 2-36 0,2 1-25 15,1-3-16 1,3-4-6-16,10-6-40 0,11 6-135 15,5-12-167-15,7-17-424 16</inkml:trace>
  <inkml:trace contextRef="#ctx0" brushRef="#br0" timeOffset="-143051.28">13150 14945 1330 0,'0'0'343'15,"0"0"-124"-15,0 0 41 16,0 0-98-16,0 0-58 15,-75 120 30-15,57-53-41 16,-2 5-24-16,0 0-14 16,2-7-25-16,1-2-14 15,3-9-10-15,3-8-6 16,4-7-25-16,7-8-105 0,0 6-137 16,0-15-251-16,0-4-517 15</inkml:trace>
  <inkml:trace contextRef="#ctx0" brushRef="#br0" timeOffset="-142515.23">13030 15931 1273 0,'0'0'486'0,"0"0"-294"16,0 0 3-16,0 0-62 15,0 0 37-15,-9 112 10 16,9-53-50-16,-3-5-46 16,2 0-37-16,-1-2-26 15,0-8-10-15,0-3-11 16,-4 0-80-16,0 26-125 0,2-13-286 15,-5-2-482-15</inkml:trace>
  <inkml:trace contextRef="#ctx0" brushRef="#br0" timeOffset="-142054.93">13130 16870 1551 0,'0'0'371'0,"0"0"-217"16,0 0-15-16,0 0-9 0,-46 128-6 16,31-68-42-1,3 2-39-15,-1-3-22 0,1-3-21 16,8-10-7-16,4 8-130 16,0-14-198-16,0-10-304 0</inkml:trace>
  <inkml:trace contextRef="#ctx0" brushRef="#br0" timeOffset="-141570.15">13126 17879 1446 0,'0'0'694'0,"0"0"-498"15,0 0-19-15,0 0-18 16,0 0-102-16,-18 126-2 16,-2-8 8-16,-11 31-30 15,2-4-33-15,2-32-2 16,2-8-228-16,11-53-265 16,0-8-476-16</inkml:trace>
  <inkml:trace contextRef="#ctx0" brushRef="#br0" timeOffset="-118030.39">22901 5713 1086 0,'0'0'290'16,"0"0"-93"-16,0 0 72 16,0 0-57-16,0 0-6 15,0 0-40-15,0-53-11 16,0 50-11-16,0 0-12 0,0 2-31 15,0 1-26 1,0 0-18-16,0 0-39 0,-2 0-6 16,0 0-12-16,-4 4 0 15,-2 10-1-15,-7 7-1 16,-12 8 2-16,-16 9 6 16,-17 4 0-16,-16 8-4 15,-13 4 4-15,-13 4 0 16,-19 8-5-16,10-9 5 15,1-3-5-15,10-6 0 16,23-14 0-16,2-2 9 16,18-8-10-16,19-10 1 15,14-6 0-15,10-4 10 16,12-4 2-16,2 0 7 0,0 0-20 16,0 0-20-16,18 0-118 15,40-13-154-15,-5 2-262 16,1-3-594-16</inkml:trace>
  <inkml:trace contextRef="#ctx0" brushRef="#br0" timeOffset="-117496.43">21760 6228 1202 0,'0'0'261'15,"0"0"-90"-15,0 0 63 16,0 0-95-16,0 0-33 16,-114 75-30-16,81-37 40 15,0 3 10-15,-1 4-7 16,10-5-35-16,5-9-40 16,8-4-18-16,11-10-16 15,0-2-10-15,34-7 0 16,17-2 10-16,68-4-10 15,-11 0-132-15,2-2-422 0</inkml:trace>
  <inkml:trace contextRef="#ctx0" brushRef="#br0" timeOffset="-116924.2">23437 5863 1551 0,'0'0'396'0,"0"0"-201"15,0 0 74-15,0 0-111 16,0 0-113-16,0 0-31 16,0 0 74-16,110 112 29 15,-54-62-20-15,6 4-28 16,3 1-27-16,2-1-16 15,-3-4-11-15,-4-4-9 16,-8-3 5-16,-8-10-10 16,-6-2 0-16,-12-9 7 15,-5-8-7-15,-8-6-1 16,-8-4-15-16,2-4-121 16,-5-3-119-16,-2-12-216 15,0-8-665-15</inkml:trace>
  <inkml:trace contextRef="#ctx0" brushRef="#br0" timeOffset="-116663.53">23992 6086 1605 0,'0'0'373'0,"0"0"-184"16,0 0 11-16,0 0-139 15,0 0 29-15,67 104 9 16,-38-54-34-16,-2 2-20 15,-3-2-14-15,-5-1-3 16,-6-8-7-16,-5-5-7 16,-6-3 1-16,-2-9 3 0,0-8 12 15,-4-4 14-15,-23-6 1 16,-15-4-4-16,-18 0-41 16,-67 0-41-16,11 0-228 15,2-2-427-15</inkml:trace>
  <inkml:trace contextRef="#ctx0" brushRef="#br0" timeOffset="-115980.56">21410 6909 208 0,'0'0'1210'0,"0"0"-993"16,-125-3-14-16,77 3 19 16,0 11-70-16,3 20-25 0,8 11-20 15,5 8-7 1,9 9 11-16,9-1-38 0,12 0-41 15,2-10-17 1,16-8-8-16,19-11-6 16,14-12 8-16,13-13 0 0,8-4 1 15,1-21 1-15,-7-16 1 16,-8-14 1-16,-20-7-4 16,-18-6 5-16,-18-2 14 15,-10 4 8-15,-27 10 4 16,-10 10 2-16,-4 9-24 15,1 13-18-15,8 9 0 16,11 11-24-16,15 4-150 16,14 19-306-16,2 2-303 0</inkml:trace>
  <inkml:trace contextRef="#ctx0" brushRef="#br0" timeOffset="-115430.54">22063 7124 1528 0,'0'0'349'16,"0"0"-48"-16,0 0 74 0,0 0-188 15,0 0-102-15,0 0-47 16,0 0 39-16,180-10 40 15,-95 10-18-15,11 0-33 16,1 0-30-16,2 0-21 16,-7 0-6-16,-13-1-9 15,-16 1 0-15,-16 0-110 16,-3 0-170-16,-13 7-325 16,-8 0-1044-16</inkml:trace>
  <inkml:trace contextRef="#ctx0" brushRef="#br0" timeOffset="-115145.28">23683 6992 1661 0,'0'0'380'0,"0"0"-171"15,0 0 15 1,0 0-138-16,0 0-37 0,-49 146-12 16,33-96-11-16,1 0-17 15,-3-3-9-15,-3-1-3 16,-3 9-163-16,2-10-158 15,6-9-520-15</inkml:trace>
  <inkml:trace contextRef="#ctx0" brushRef="#br0" timeOffset="-114664.78">24217 7028 1397 0,'0'0'530'0,"0"0"-327"0,0 0 34 16,0 0-135-16,0 0-72 16,0 0-14-16,0 0-2 15,-102 107-8-15,73-79-5 16,2-5 7-16,5-5-8 15,4-5-7-15,9-8-26 16,7-2 7-16,2-3 13 16,0 0 13-16,7-4 1 15,10-6-1-15,6 2 1 16,3 2 0-16,1 3-1 16,2 3 9-16,-2 0 8 0,-5 19-3 15,-4 3-6-15,-9 4-2 16,-7 1 4-16,-2 4 29 15,0-3 1-15,-15 3 24 16,-10-6 14-16,-4 1 14 16,-7-3 8-16,-5-6-25 15,-9-5-30-15,-2-1-26 16,2-8-5-16,3-3-14 16,5 0-27-16,13-26-138 15,13-4-143-15,11-6-368 0</inkml:trace>
  <inkml:trace contextRef="#ctx0" brushRef="#br0" timeOffset="-114500.03">24366 6819 1925 0,'0'0'554'0,"0"0"-371"15,0 0 22-15,0 0-147 16,0 0-28-16,114 61-30 15,-60-28 0-15,-8-2-211 16,-8-9-479-16</inkml:trace>
  <inkml:trace contextRef="#ctx0" brushRef="#br0" timeOffset="-70092.86">5038 1149 1272 0,'0'0'759'0,"0"0"-388"16,0 0-64-16,0 0-93 16,0 0-109-16,0 0-70 15,-22 84 61-15,22-8 21 16,0 16-54-16,9 26-18 16,2 5-15-16,-2 1-18 15,-3-16-11-15,-3-24 0 16,-3-23 6-16,0-5-6 15,0-1 0-15,0-22-2 16,0-14 1-16,0-18 0 16,0-1 0-16,-11-24 40 15,-12-24-40-15,-10-14-16 16,-5-8-2-16,-7 2 6 16,1 12 11-16,2 20-8 15,1 15 8-15,6 19-6 0,4 2-4 16,6 27-8-16,5 10-5 15,7 10 4-15,8 3 7 16,5-2-5-16,7-7-1 16,17-8-46-16,10-11 17 15,6-16 18-15,5-6-9 16,1-8-28-16,-2-24-36 16,-1-4-87-16,-5-6-70 15,-4-2 24-15,-10 4-7 16,-4 6 78-16,-9 8 119 15,-4 9 46-15,-5 12 84 16,1 5 15-16,3 0-45 16,5 1-54-16,9 16 9 0,14 2 44 15,11-2 13-15,7-5-28 16,9-6-13-16,-5-6-5 16,-9 0 0-16,-12-6 8 15,-11-14 54-15,-8-7 56 16,-12-2 5-16,-4-6-24 15,0 1-19-15,-4 4-24 16,-14 6-8-16,-2 8-4 16,-2 8-10-16,-3 8 6 15,-2 0-29-15,0 10-25 16,2 16-6-16,0 10-1 16,2 9-5-16,3 5 0 15,7 4-6-15,7 3 11 0,3-6 0 16,3-2-8-1,0-8 2-15,13-5-32 0,10-9-12 16,8-12-58-16,11-11-44 16,32-9-136-16,-9-22-301 15,-5-3-973-15</inkml:trace>
  <inkml:trace contextRef="#ctx0" brushRef="#br0" timeOffset="-69782.59">5733 1586 1001 0,'0'0'1173'0,"0"0"-894"16,0 0-146-16,0 0-38 15,0 0-64-15,0 0 8 16,0 0 49-16,139 27-46 16,-91-24-24-16,-5 1-18 0,-5 0-34 15,-5-4-141 1,-9 0-183-16,-8 0-357 0</inkml:trace>
  <inkml:trace contextRef="#ctx0" brushRef="#br0" timeOffset="-69009.74">5972 1391 1855 0,'0'0'562'15,"0"0"-351"-15,0 0-73 16,0 0-95-16,-76 148 26 15,38-24 2-15,2-4-29 16,5-7-24-16,12-18-16 16,7-29-1-16,5-4-1 15,3-4-30-15,4-19-39 0,0-22-28 16,13-17 21 0,16-7 45-16,11-36 31 0,11-17 2 15,5-12-1-15,-2-4 5 16,-12 9-5-16,-11 14 8 15,-12 18 43-15,-11 16 20 16,-6 14 0-16,-2 5-45 16,0 12-27-16,0 18-20 15,2 10 20-15,7 5-1 16,11-3 1-16,9-6-15 16,8-14-15-16,9-14 21 15,-4-8 0-15,0-4 9 0,-9-22 0 16,-8-4 12-1,-9 0-3-15,-7 2 17 0,-9 6 16 16,0 5 11-16,0 3 2 16,-13 5-7-16,-5 4 3 15,-5 5-6-15,-4 0-14 16,-6 17-22-16,-3 16-9 16,-3 15-1-16,3 4 0 15,5 9 0-15,8-1 0 16,15-4-9-16,8-8-88 15,6-7-26-15,28-14 27 16,17-12 46-16,20-15 21 16,14 0 11-16,9-27 12 15,-1-11 7-15,-8-3 0 0,-14-4 0 16,-15 3 0-16,-18 2 0 16,-11 8 1-16,-15 6 54 15,-7 8 51-15,-5 8 12 16,0 6-5-16,-2 4-31 15,-16 0-16-15,-5 26-57 16,-7 13-9-16,-6 14-1 16,3 5 1-16,6 2-8 15,13-6 7-15,14-9-36 16,0-11-36-16,16-13 19 16,15-8 39-16,9-13 14 15,9 0-5-15,12-13-30 0,8-16-96 16,44-31-87-1,-17 5-127-15,-11 1-396 0</inkml:trace>
  <inkml:trace contextRef="#ctx0" brushRef="#br0" timeOffset="-68836.53">7320 1896 1373 0,'0'0'600'0,"0"0"-458"16,0 0-29-16,0 0 0 15,0 0 114-15,142-11-102 16,-97 11-89-16,-1 0-24 16,-3 0-12-16,-6 0-119 15,-1 0-171-15,-12 0-285 0,-11 0-601 16</inkml:trace>
  <inkml:trace contextRef="#ctx0" brushRef="#br0" timeOffset="-68625.47">7576 1626 1194 0,'0'0'905'16,"0"0"-681"-16,0 0 21 15,0 0-94-15,0 0-112 16,-60 108 5-16,37-32 36 16,-3 9-45-16,-2 3-15 15,5-6-7-15,-2-8-12 16,5-11-1-16,2-12-1 0,0-10-56 15,-1-8-137 1,0-10-375-16,4-15-1019 0</inkml:trace>
  <inkml:trace contextRef="#ctx0" brushRef="#br0" timeOffset="-66425.24">8920 1421 1746 0,'0'0'402'0,"0"0"-198"16,0 0-25-16,0 0-52 0,0 0-29 16,162 32-17-1,-104 3-38-15,-4 9-27 0,-12 4-1 16,-11 2-15-16,-13 2 2 15,-11-1-1-15,-7-4 8 16,-12-3 2-16,-32-8 2 16,-19-5 19-16,-12-14-8 15,-3-6 3-15,9-11 2 16,11 0 21-16,20-5 31 16,14-4-12-16,10 0 37 15,11 7-30-15,3-1-56 16,17 3-20-16,45 0-26 15,46 23 20-15,9 8 6 0,-6 3 1 16,-15 8 2 0,-36 6-3-16,-2 9-6 0,-7 8-1 15,-26 1-2-15,-21-2 4 16,-8-1 5-16,-40-9 7 16,-23-10 5-16,-36-12 6 15,-33-18 38-15,7-14 16 16,13 0 1-16,25-9-7 15,35-8 14-15,7-1-34 16,6 3 4-16,21 0-16 16,13 7-14-16,7 2-20 15,2 4-27-15,0 2-111 0,0 0-170 16,7 0-268 0,2 6-206-16,-5-2-994 0</inkml:trace>
  <inkml:trace contextRef="#ctx0" brushRef="#br0" timeOffset="-64377.37">4381 2661 1134 0,'0'0'324'0,"0"0"-172"15,0 0-4-15,0 0 37 16,0 0-14-16,0 0-50 16,0 0-39-16,9 0-20 15,35 0 70-15,40 0 44 16,51-7-23-16,48-2-50 15,32 1-40-15,10 3 1 0,-2 5-23 16,-16 0-1 0,-1 0-7-16,-3 10-15 15,-1 0-7-15,-5 1-2 0,-4 1 6 16,-6 0 1-16,-6 2-10 16,-2 0 35-16,-4 0-7 15,-8 2-15-15,-7-2-2 16,-1 0-2-16,1 2-14 15,3 0 15-15,-3 0-16 16,-2-2 0-16,-2-3 8 16,0 2-7-16,-6-3 13 15,-28-3-13-15,-24-1 10 16,-29 0-11-16,-15-5 2 16,-1 5-1-16,1-2-1 15,-3 2 0-15,-12 1 0 0,-7-3 0 16,-3-1 0-16,-5-1 0 15,-1 0 0-15,-5 1 1 16,-3-3 1-16,-2 1-2 16,-5 1 1-16,-5-2 0 15,-3 0 0-15,0 0 19 16,0 0 26-16,0 0 17 16,0 0-4-16,0 0-19 15,0 0-11-15,3-2-11 16,1-8-11-16,3-4-7 15,5-7-1-15,1-6 0 16,3-7-5-16,1-10 4 16,1-10 1-16,-1-12-1 15,0-25-4-15,-11-25 6 16,-3-24 0-16,3-15-1 0,1 7 0 16,0 10 0-16,-1 15-45 15,-6 11 11-15,0 20 20 16,0 21 3-16,-9 16 2 15,-2 10 4-15,-2-7 0 16,-8-2-8-16,-3-3 7 16,0 12-2-16,-3 6 3 15,2 7-2-15,3 10 7 16,7 4-10-16,3 8 11 16,4 6-14-16,5 3 1 15,1 1-11-15,-2 0-6 16,-1 0-14-16,-2 9 29 15,0 6 14-15,-3-2-5 0,1 0 6 16,0-1 0-16,2-4 1 16,-2-2 5-16,-3-5 3 15,-7-1 5-15,-11 0 5 16,-14 0-8-16,-16-1-4 16,-36-10-6-16,-42-3 0 15,-44-4 0-15,-17-4-1 16,7-2 1-16,19 1 0 15,19 2-1-15,1 4 13 16,3-2-2-16,7 5 2 16,6 1 10-16,7 4 1 15,21 1-6-15,20 0-3 0,20 0-6 16,3 0 22-16,-7 1-11 16,-11-2-13-16,-9-1-6 15,-2 2 0-15,0-1-1 16,-21 3 1-16,-22 6 5 15,6 0-5-15,14 0-1 16,16 0 2-16,26 3-1 16,-4 0 1-16,-2 4-1 15,13-5 1-15,9-2 4 16,4 0 0-16,4 0-5 16,-4 0 11-16,-3 0-12 15,-11 0-1-15,-3 0 0 16,-3 0 1-16,0 0-1 0,3 0-6 15,3 0 7 1,6 0 6-16,2 0-5 0,1-2-1 16,9 2-5-16,-1 0 5 15,7 0 2-15,2 0-2 16,1 0 0-16,7 4-1 16,5 2-5-16,12-2 5 15,3-2 0-15,9-2-5 16,5 2 4-16,2-2-5 15,0 0 5-15,0 0 1 16,0 0-7-16,0 0 1 16,0 0 5-16,0 2-5 15,0-2-2-15,0 0-2 16,0 0-5-16,0 0-4 16,0 0 7-16,0 0 7 0,-2 0 5 15,0 4 0 1,-5 6-8-16,-2 8 9 0,-7 9-1 15,-2 8 1-15,-7 12 0 16,2 10 0-16,-6 13 0 16,2 23 1-16,2 24-1 15,9 28 0-15,12 12 0 16,4-6 1-16,0-15 4 16,7-36-5-16,2-22-1 15,-4-21 1-15,3-7 0 16,-4 4 1-16,1 1 5 15,0 8-6-15,-1-11 0 0,0-8 6 16,-2-8 2-16,1-6-2 16,-3-7-6-16,2-10 1 15,0-4 10-15,-2-8-11 16,2-1 7-16,-2 0 10 16,0 0 5-16,2 0-22 15,-2 0-7-15,0 0-65 16,0 0-151-16,0 0-152 15,0 0-339-15,-6 0-264 0</inkml:trace>
  <inkml:trace contextRef="#ctx0" brushRef="#br0" timeOffset="-39482.93">8799 10866 1455 0,'0'0'364'0,"0"0"-115"16,0 0 29-16,0 0 5 16,0 0-92-16,0 0-92 15,-49-20-56-15,45 23-20 16,-1 10 14-16,-3 9 47 15,-6 6-6-15,-1 10-3 16,-8 11-15-16,-6 9 5 16,-6 7-14-16,-3 8-15 15,-3 0-13-15,3-4-17 16,5-5-5-16,6-7-1 16,5-12 1-16,9-11 0 15,4-13-1-15,5-9 1 0,4-6 0 16,0-6 5-16,0 0-6 15,0 0-3-15,0 0-87 16,0 0-158-16,-2 0-401 16,-6 0-1529-16</inkml:trace>
  <inkml:trace contextRef="#ctx0" brushRef="#br0" timeOffset="-33948.14">8529 7619 666 0,'0'0'883'0,"0"0"-539"16,0 0-111-16,-64-120-26 16,39 90 4-16,-2 8-40 15,-2 10-68-15,-4 10-69 0,-5 2-22 16,-4 26-6-16,2 18-6 15,4 16 1-15,11 9 5 16,19 2-6-16,6-4 0 16,25-10-5-16,24-14 4 15,16-13-5-15,6-16 5 16,7-14 0-16,-1-1 1 16,-3-27 13-16,-12-13-1 15,-17-4 0-15,-18-5 7 16,-21 0 2-16,-6 1-4 15,-22 3-8-15,-16 8-3 16,-6 7 0-16,-1 12-6 16,4 2-1-16,9 10-5 0,11 3-12 15,9 4-100 1,9 5-185-16,3 18-425 0,0-1-269 16</inkml:trace>
  <inkml:trace contextRef="#ctx0" brushRef="#br0" timeOffset="-33451.79">8490 8774 1498 0,'0'0'398'0,"0"0"-235"0,0 0-11 16,0 0 12-16,0 0-56 16,-127-19-81-16,109 55-21 15,2 8 1-15,3 8 14 16,4 4-8-16,5 2-5 15,4-2-7-15,2-1 5 16,22-10-6-16,12-8-7 16,6-13-7-16,10-14-3 15,3-10 17-15,2-10 9 16,-1-24 16-16,-6-10-2 16,-13-6 36-16,-16-8 28 0,-17-3 7 15,-4-3-14-15,-29 4-36 16,-11 6 5-16,-7 14-20 15,1 12-13-15,1 16-4 16,5 12-12-16,11 0-5 16,6 12-26-16,15 12-149 15,8 12-146-15,8-6-209 16,15-2-503-16</inkml:trace>
  <inkml:trace contextRef="#ctx0" brushRef="#br0" timeOffset="-32818.08">8384 9883 1595 0,'0'0'353'0,"0"0"-131"16,0 0-42-16,0 0-6 15,0 0-97-15,-127 9-53 16,112 23-18-16,1 10 21 15,6 8-2-15,4 4-6 0,4 2-10 16,8-6-8 0,23-5-1-16,12-13-5 0,8-11-9 15,9-20 14-15,2-1 0 16,3-26 15-16,-7-15 1 16,-9-9 7-16,-17-7 1 15,-17-1 29-15,-15-5 46 16,-2 5-9-16,-30 10-35 15,-5 11-12-15,-5 13-14 16,1 14-14-16,5 8-15 16,5 2-1-16,7 2-14 15,6 19-122-15,11 18-137 16,5-2-253-16,2-3-756 0</inkml:trace>
  <inkml:trace contextRef="#ctx0" brushRef="#br0" timeOffset="-32101.24">8193 11925 1493 0,'0'0'396'0,"0"0"-203"16,0 0-86-16,0 0-30 16,-120 90-12-16,107-30-8 15,10 5-19-15,3 1-11 16,16-6 19-16,19-8 3 15,14-10-16-15,10-15-18 16,3-16-3-16,0-11 13 0,-4-4 17 16,-7-26 32-16,-10-12 10 15,-14-12-10-15,-15-11 6 16,-12-6-12 0,-8-5-9-16,-33 5-26 0,-12 12-12 15,-9 18-6-15,0 17-6 16,4 14-8-16,10 10-1 15,17 2 0-15,14 26-107 16,17 34-148-16,8-8-109 16,17-2-288-16</inkml:trace>
  <inkml:trace contextRef="#ctx0" brushRef="#br0" timeOffset="-31595.31">8543 13221 1617 0,'0'0'379'0,"0"0"-166"16,-118-43 9-16,73 43-22 16,7 0-91-16,5 26-73 15,0 18-24-15,6 13-12 16,4 13 13-16,10 6 11 15,9 0-4-15,4-1-13 16,17-9-5-16,24-8-1 16,8-18 0-16,6-16-1 15,3-14-1-15,-2-10 1 16,-3-14 18-16,-6-25 39 16,-7-12 7-16,-13-16 6 15,-14-9-2-15,-13-5 7 0,-2 2-12 16,-29 11-11-16,-7 15-12 15,-3 21-22-15,-1 19-18 16,6 13-28-16,6 1-111 16,8 48-159-16,10-5-239 15,8 0-267-15</inkml:trace>
  <inkml:trace contextRef="#ctx0" brushRef="#br0" timeOffset="-31184.27">8485 14266 1543 0,'0'0'542'0,"0"0"-384"15,0 0 96-15,-140-67-67 16,95 67-89-16,2 9-66 16,4 26-20-16,1 13 6 15,9 10-8-15,11 7-4 16,11-2-6-16,7 0 0 16,21-12 0-16,21-8 0 15,14-17 1-15,6-18-1 16,2-8 9-16,-1-18 13 15,-9-26 35-15,-13-6 20 0,-14-9 9 16,-16 2-8 0,-11 0-10-16,-2 11-28 0,-25 6-17 15,-6 9-23-15,-5 23-6 16,-2 8-101-16,-3 21-134 16,10 15-236-16,8-2-297 0</inkml:trace>
  <inkml:trace contextRef="#ctx0" brushRef="#br0" timeOffset="-30769.12">8480 15284 1538 0,'0'0'600'0,"0"0"-408"16,0 0 38-16,0 0-81 15,-117 46-101-15,90-2-23 16,0 6-8-16,7 10 7 16,7 3-6-16,8 1 0 15,5-13-12-15,13-4 1 16,23-15-5-16,15-14 8 16,12-18 54-16,12-5-4 15,6-37 0-15,-1-15-9 16,-9-5-23-16,-13-4-13 0,-20 5 5 15,-20 9 13-15,-18 0 19 16,-18 6-4-16,-28 6-21 16,-22 4-2-16,-9 14-11 15,-8 12-5-15,-1 10 0 16,9 5-2-16,13 22-6 16,14-1-1-16,19-1-43 15,16 0-78-15,15-4-132 16,13-10-223-16,10-9-344 0</inkml:trace>
  <inkml:trace contextRef="#ctx0" brushRef="#br0" timeOffset="20419.25">21518 9851 1741 0,'0'0'350'0,"0"0"-206"0,0 0 101 16,-82-130-28-16,65 110-48 16,1 8-77-16,3 10-44 15,2 2-37-15,-2 8-11 16,-8 26 2-16,0 16 4 16,-14 34 28-16,-4 46 18 15,-10 39-1-15,0 10-3 16,7-13-6-16,13-44-12 15,10-44-16-15,9-19-4 16,0-11-10-16,1 2-4 16,1-2-70-16,-1-2-86 0,2-20-109 15,5-11-211-15,-3-15-179 16</inkml:trace>
  <inkml:trace contextRef="#ctx0" brushRef="#br0" timeOffset="20691.03">20929 10506 1537 0,'0'0'372'0,"0"0"-137"16,0 0-62-16,0 0-104 15,137-32-26-15,-72 26-29 16,2 3-1-16,-2 1-13 0,-10 2 0 16,-5 0 0-1,-13 0-8-15,-8 0 1 0,-10 0 7 16,-6 0-6-16,-5 2-17 15,-2 9-8-15,0 10 31 16,-2 6 49-16,1 5 0 16,-1-1-6-16,-2 4-25 15,0-7-6-15,-2-4-12 16,8-8-111-16,-4-10-141 16,3-6-340-16</inkml:trace>
  <inkml:trace contextRef="#ctx0" brushRef="#br0" timeOffset="20793.68">21744 9988 869 0,'0'0'0'0</inkml:trace>
  <inkml:trace contextRef="#ctx0" brushRef="#br0" timeOffset="21151.98">21753 10593 1279 0,'0'0'364'16,"0"0"-124"-16,0 0-15 16,0 0-133-16,0 0-67 0,0 0-18 15,58-106 1 1,-42 76 72-16,-5 2 51 15,0 4-15-15,-4 4-23 0,1 6-41 16,1 12-34 0,5 2-18-16,1 0-2 0,3 16-3 15,0 4 5-15,0 4 21 16,-2 0 3-16,-1-1-1 16,-2 0 6-16,1 2-5 15,-1-6-5-15,-1 0-5 16,-4-3-13-16,1-2 1 15,-2-5-2-15,2-3-26 16,2-1-111-16,22-5-171 16,-2-3-269-16,5-10-717 0</inkml:trace>
  <inkml:trace contextRef="#ctx0" brushRef="#br0" timeOffset="21568.94">22696 9815 477 0,'0'0'1495'16,"0"0"-1150"-16,0 0-230 15,0 0 41-15,-42 213 22 16,37-63-71-16,5-7-31 0,0-27-22 15,0-41-34-15,0-28-13 16,0 0-1-16,0-2-5 16,0-4 0-16,0-17 0 15,0-18 0-15,0-6 0 16,0-22 28-16,-3-25-24 16,-11-14-5-16,-5-12-11 15,-7-3 4-15,-11 9 7 16,-2 16 0-16,-5 20 27 15,-4 24 10-15,6 7 2 16,5 24-4-16,4 14-17 16,16 8-3-16,15 2-14 15,2-4 5-15,13-3-5 0,23-7-1 16,13-6-11 0,47-11-79-16,-11-5-162 0,-1-9-438 0</inkml:trace>
  <inkml:trace contextRef="#ctx0" brushRef="#br0" timeOffset="22618.36">21410 11989 1725 0,'0'0'331'16,"0"0"-42"-16,0 0-65 16,-105-117-72-16,72 104-37 15,-2 13-15-15,-1 7-41 16,-3 30-38-16,4 7-2 16,6 8 0-16,10-2-5 15,6-6-13-15,13-5 1 16,0-12-1-16,15-10-1 15,8-15-12-15,6-2 12 16,8-20 13-16,1-16-1 16,-3-8-6-16,-2 1 0 15,-8 7-5-15,-10 12-1 16,-5 14 0-16,-8 10 0 0,-2 6-14 16,0 24 14-16,0 12 13 15,0 8 11-15,0 3-13 16,0-5-10-16,4-10 5 15,11-12-6-15,10-16-1 16,4-10-4-16,4-28 5 16,7-28 18-16,10-35-9 15,-1-38-1-15,-7 6 5 0,-11 15-4 16,-13 25-8 0,-13 45 5-16,-1 9 24 0,-4 12 46 15,0 17-22-15,0 24-53 16,0 46 5-16,-12 4 3 15,2 17-7-15,1 0-1 16,2-18 0-16,7 0 0 16,0-17-1-16,0-21 0 15,3-20 0-15,14-15-21 16,5-16 21-16,18-50 10 16,18-45-4-16,-4-3-4 15,-8 7 4-15,-11 17-5 16,-20 38 5-16,-5 4 3 15,0 8 48-15,-8 24 21 16,-2 16-15-16,0 8-44 16,-4 34-18-16,-19 34-1 0,-3 37 1 15,-1-3 1-15,4-8-1 16,8-14 1-16,9-27-2 16,3 0 1-16,3-2-1 15,0-17-1-15,20-21-60 16,13-16-67-16,17-5-38 15,47-62-48-15,-5 0-385 16,-9-2-1043-16</inkml:trace>
  <inkml:trace contextRef="#ctx0" brushRef="#br0" timeOffset="22815.9">22667 11819 1847 0,'0'0'646'16,"0"0"-511"-16,143-8 85 16,-64-2-107-16,2 3-78 15,-8 2-35-15,-11-1-56 16,-15-2-121-16,-20-19-176 16,-12 4-367-16,-15-4-809 0</inkml:trace>
  <inkml:trace contextRef="#ctx0" brushRef="#br0" timeOffset="23518.16">23001 11594 1530 0,'0'0'510'15,"0"0"-294"-15,0 0 54 0,0 0-84 16,-13 124-42-16,13-70-70 16,6 2-48-16,12-1-17 15,0-7-9-15,4-13-21 16,2-12-30-16,3-19-45 15,4-4 22-15,5-28 44 16,5-26 17-16,5-31 13 16,1-33 0-16,-7 4 2 15,-9 13-2-15,-11 16 2 16,-11 33 27-16,-5 8 41 16,-4 11 34-16,0 23 27 15,0 10-49-15,-2 31-65 0,-18 37-5 16,-8 36 3-1,-13 34-2-15,-7 13 17 0,2-25 8 16,9-34-11-16,10-38-12 16,2-14-5-16,1-1-4 15,4-5-5-15,2-8-1 16,11-14 1-16,7-12 0 16,0-4 20-16,25-32 29 15,15-17-44-15,12-17-6 16,8-12-2-16,2-4-25 15,-6 8 4-15,-14 15 15 16,-16 19 8-16,-8 19 0 16,-8 15-1-16,-4 10-11 0,1 7-21 15,-1 24 18 1,6 6-4-16,1 9 10 0,5 5 0 16,1-7 7-16,4-4-5 15,6-14 1-15,0-12 6 16,2-14-2-16,3-7 2 15,-1-26 9-15,0-11-8 16,-4-7 5-16,-10 1-5 16,-11 9 5-16,-8 6 0 15,0 13 2-15,-20 16 25 16,-11 6-20-16,-9 22-13 16,-7 24 0-16,0 15 0 15,3 9 0-15,8 5 0 16,14-10-1-16,16-9 1 15,6-13-9-15,15-18 7 0,27-9-41 16,58-16-68-16,-8 0-184 16,1 0-553-16</inkml:trace>
  <inkml:trace contextRef="#ctx0" brushRef="#br0" timeOffset="24018.02">21303 13459 1647 0,'0'0'491'0,"0"0"-400"16,0 0 10-16,0 106 22 15,7-42-29-15,7 4-24 16,-1-3-5-16,0-11-2 16,0-12-14-16,0-17-12 15,6-18 13-15,3-7 47 16,12-32 61-16,10-20-90 15,12-18-68-15,4-7-59 16,11-17-170-16,-15 20-345 16,-17 20-491-16</inkml:trace>
  <inkml:trace contextRef="#ctx0" brushRef="#br0" timeOffset="25084.86">21904 13611 1309 0,'0'0'525'15,"0"0"-257"-15,0 0 44 16,0 0-125-16,0 0-72 16,0 0-35-16,0 0-36 15,-129-36-38-15,96 72-5 16,0 11 8-16,1 4-8 16,10 6-1-16,11-5 0 15,7-4 0-15,4-8-28 0,2-12-38 16,20-16-8-1,8-12 24-15,5-5 25 0,5-24 25 16,2-11 1-16,1-4-1 16,-6 2 1-16,-8 8 1 15,-8 9 5-15,-8 12 6 16,-7 8-2-16,-4 5-11 16,3 0-9-16,0 17 9 15,4 1 17-15,1 4-6 16,2-4-10-16,-1-2 7 15,0-2-8-15,0-10 1 16,2-4-1-16,4-2 1 16,8-25 5-16,10-18-5 15,11-31 6-15,6-51-6 16,-10-48 7-16,-16-8 20 0,-19 28 10 16,-7 55-12-1,0 62 51-15,-11 17 59 0,-1 11 55 16,2 10-19-16,-1 6-86 15,-3 52-70-15,-1 47-16 16,-5 51 0-16,0 21 0 16,0-5 0-16,-1-23-1 15,4-51 1-15,3-24 0 16,5-24 0-16,7-18-31 16,2-4-14-16,0-8-8 15,0-14-6-15,26-7 3 16,17-42 56-16,24-33 0 15,-1-5 1-15,2-11-2 0,-11 6 1 16,-18 24-1 0,-10 4 1-16,-10 25 1 0,-9 18 5 15,-8 15-6-15,-2 15-16 16,0 26 16-16,0 12-2 16,-4 6 2-16,-8 2-1 15,1-3-6-15,-1-8-1 16,8-12 7-16,2-15-8 15,2-12 1-15,0-11 8 16,12-6 1-16,13-24 5 16,12-10-6-16,7-6-13 15,8-4-70-15,-2-1-23 16,0 5 28-16,-13 6-17 16,-11 11 31-16,-12 10 44 15,-11 13 20-15,-3 6 5 0,0 0-4 16,0 16-1-1,0 4-8-15,0 4 8 0,13-2 0 16,5 0-1-16,8-4 1 16,7-6 0-16,8-9 0 15,1-3 18-15,-2 0 3 16,-1-21-5-16,-12-5-4 16,-10-4-4-16,-13-3 2 15,-4 6-4-15,-17 4 45 16,-16 10 21-16,-10 13-29 15,1 0-16-15,0 26-13 16,3 10 1-16,8 8 5 0,9 5 6 16,11 1-11-1,11 0-6-15,0-6-2 0,18-6 1 16,15-10-8-16,12-10-5 16,33-10-49-16,67-8-87 15,-16-20-368-15,6-8-1494 0</inkml:trace>
  <inkml:trace contextRef="#ctx0" brushRef="#br0" timeOffset="25818.69">21609 14780 1470 0,'0'0'489'0,"0"0"-368"15,0 0 176-15,-17-140-138 16,-14 110-78-16,-12 6-16 16,-13 18 28-16,-5 6-32 15,-6 11-22-15,5 25 1 16,10 5-1-16,17 3-3 16,17-2-20-16,18-6-8 15,0-10-8-15,24-13 21 0,10-13 9 16,7 0 9-16,-4-31-5 15,-3 4-4-15,-5-8-15 16,-7 11-1-16,-7 8-14 16,-4 11 0-16,1 5-9 15,-4 21-5-15,3 21 14 16,1 33 2-16,-7 35 25 16,1 24 9-16,-2-3-5 15,-2-31-7-15,0-30-3 16,-2-20-12-16,0 6-8 15,0-2 11-15,-14-1 24 16,-5-13 24-16,-7-12-8 16,-8-18-5-16,-6-10-8 0,-8-10-33 15,-6-30-6 1,-2-23-101-16,9-9-102 0,23-42-89 16,14 20-256-16,10 8-208 0</inkml:trace>
  <inkml:trace contextRef="#ctx0" brushRef="#br0" timeOffset="26566.72">21702 14748 1603 0,'0'0'335'0,"0"0"-81"16,-2 131 24-16,-2-65-169 15,2-3-53-15,2-6-27 16,0-13-10-16,0-7-6 15,0-18-2-15,-4-8 2 0,4-11 13 16,0 0 39 0,0-17 14-16,10-17-79 0,12-12 0 15,11-8-11-15,6-9 0 16,-2 6 10-16,1 4-5 16,-5 17 6-16,-4 14 8 15,-4 17 11-15,0 5-9 16,1 0-2-16,6 18 5 15,7-1-5-15,6 6-7 16,2-9 10-16,-3-3-10 16,-3-9 12-16,-8-2-12 15,-7-2 17-15,-6-18 63 0,-6-8-21 16,-7-2-17-16,-7 2-16 16,0-2-1-16,-9 8 1 15,-16 10 19-15,-4 6 14 16,-4 6-27-16,-5 6-24 15,-3 25-9-15,6 10-1 16,6 14 0-16,12 7-1 16,17 5 1-16,0-4-8 15,29-13-19-15,19-10-23 16,12-14 3-16,7-16 23 16,5-10 16-16,-3-11 9 15,-7-23 1-15,-6-13 9 16,-16 0-8-16,-13-7-1 0,-12 5 6 15,-13 9 8 1,-2 5 14-16,0 12 5 0,-17 9 21 16,-1 11-16-16,-4 3-22 15,-3 17-17-15,-1 14-2 16,-6 14 1-16,3 5 1 16,5 2-1-16,4-8 0 15,8-8-12-15,8-8-11 16,4-10 22-16,0-6-8 15,0-8 1-15,11-2-19 16,18-2 27-16,12 0 0 16,11 0 1-16,18-10-1 15,10-7-20-15,7-8-24 16,2-3-92-16,13-13-121 16,-23 1-218-16,-19 3-306 0</inkml:trace>
  <inkml:trace contextRef="#ctx0" brushRef="#br0" timeOffset="26741.54">22899 14600 1313 0,'0'0'622'16,"0"0"-420"-16,0 0-16 16,0 0 76-16,169 4-104 15,-107 2-103-15,-8 2-39 16,-8 1-16-16,-10-3-139 15,-14-6-192-15,-8 0-270 16,-12 0-300-16</inkml:trace>
  <inkml:trace contextRef="#ctx0" brushRef="#br0" timeOffset="27551.71">23211 14415 1309 0,'0'0'389'0,"0"0"-104"16,0 0-42-16,0 0-101 15,-61 131 63-15,45-57-62 16,1 10-67-16,3 5-37 16,4-5-23-16,3-6-10 15,5-12-6-15,0-22-8 16,0-12-41-16,9-20-63 0,11-12-34 16,9-4 54-16,9-32 58 15,4-12-27-15,5-11-48 16,3-2-12-16,-8 7 37 15,-7 9 56-15,-10 17 28 16,-12 15 16-16,-3 10 43 16,-6 3-44-16,4 14 23 15,9 8 15-15,6 2-31 16,11-4-9-16,9-3-5 16,3-13 69-16,-1-4-28 15,-5 0-12-15,-11-18 0 16,-15-8-5-16,-14-5 23 15,0 5 21-15,-27 2 22 0,-16 11-4 16,-3 10-46 0,-6 3-24-16,0 18-10 0,6 17-13 15,9 9 5-15,10 6-6 16,13 1-1-16,14-1 1 16,0-4-1-16,24-6 0 15,19-13-12-15,12-10 4 16,13-11 9-16,7-6 0 15,6-15 0-15,-2-17 0 16,-2-11-10-16,-8-10-9 16,-14-11 5-16,-8-7 14 15,-14-5 0-15,-10 7 1 16,-13 12 0-16,-4 15 23 16,-6 20 37-16,0 17 24 15,0 5-44-15,0 21-41 0,-3 19 1 16,-4 8-1-16,1 11 1 15,1 9 5-15,-1 0-6 16,2 4 0-16,-3-2 0 16,4-4 0-16,1-8 0 15,2-9 0-15,-2-12 0 16,-3-6 0-16,3-17-11 16,-2-6-5-16,0-8 16 15,-4 0 3-15,4-16 3 16,2-12 4-16,-1-13 8 15,3-3 16-15,0-2-5 16,23-4-2-16,8 4-5 0,11 4-14 16,14 4-4-16,9 6-4 15,3 5 0-15,30 4-71 16,-17 1-171-16,-12-1-504 0</inkml:trace>
  <inkml:trace contextRef="#ctx0" brushRef="#br0" timeOffset="28513.3">22183 16102 1913 0,'0'0'596'0,"0"0"-356"16,0 0 63-16,0 0-117 16,-94 110-101-16,75-1-6 15,1 1-35-15,5-6-29 0,-1-16-14 16,3-28-1-16,-3 3-13 15,1 3-71-15,4-16-76 16,5-6-93-16,4-14-276 16,0-16-162-16</inkml:trace>
  <inkml:trace contextRef="#ctx0" brushRef="#br0" timeOffset="28900">22631 16302 814 0,'0'0'1528'0,"0"0"-1056"16,0 0-209-16,-145-35-22 15,106 56-139-15,5 29-69 16,0 21-21-16,10 15-11 0,9-2 1 16,12-4-1-1,3-12-1-15,13-11-15 0,19-15 8 16,7-20-4-16,13-14 11 15,10-8 0-15,9-34 14 16,3-16-4-16,-3-13-1 16,-8-9 3-16,-17-9 8 15,-17-2 37-15,-19 3 13 16,-10 11 35-16,-31 16-7 16,-25 22-17-16,-17 17-24 15,-4 14-38-15,2 4-17 16,7 16-2-16,18 6-26 0,14 0-63 15,20 2-91 1,14 3-115-16,17-5-242 0,19-4-212 16,6-13-969-16</inkml:trace>
  <inkml:trace contextRef="#ctx0" brushRef="#br0" timeOffset="52351.58">19043 13100 1318 0,'0'0'500'0,"0"0"-300"0,0 0 100 16,0 0-74-16,0 0-57 16,-26-64-70-16,26 64-50 15,0 0-23-15,0 0-6 16,0 0 7-16,-2 0 9 15,2 0 5-15,0 0-4 16,0 0-19-16,0 0-13 16,0 0-5-16,0 0 0 15,0 0-7-15,0 0-11 16,0 0-4-16,0 3-16 16,0-1-23-16,0 1-24 15,0-1-44-15,2-2-17 16,11 0-87-16,0 0-82 0,-1 0-238 15</inkml:trace>
  <inkml:trace contextRef="#ctx0" brushRef="#br0" timeOffset="54061.58">21426 17173 1298 0,'0'0'615'0,"0"0"-354"16,0 0 0-16,218-36 29 16,-51-3-24-16,27 8-78 15,4 8-50-15,-4 19-44 16,-16 4-44-16,3 30-25 16,4 11-13-16,-7 3 12 0,-7-4 0 15,-12 0-12-15,-32-16-4 16,-27-6-7-16,-33-10 0 15,-16-8 12-15,-2 0-13 16,-6 0-6-16,-10 0-12 16,-18-8-3-16,-15-7-4 15,-2 2-65-15,-31-5-78 16,-57-4-89-16,9 4-278 16,-6 0-325-16</inkml:trace>
  <inkml:trace contextRef="#ctx0" brushRef="#br0" timeOffset="54432.91">21405 17289 1864 0,'0'0'580'15,"0"0"-411"-15,0 0-2 16,0 0 8-16,241-12 79 15,-18 6-38-15,37 2-39 16,19 4-33-16,0 0-29 16,-17 0-32-16,6 18-31 15,-2 3-16-15,-23 2 8 16,-23 9-32-16,-31 5-4 16,-45-4-8-16,-45-5 0 15,-39-10 0-15,-26-2 0 0,-10-5 0 16,-6-2 0-16,-10-5 0 15,-8 1 0-15,0-5 0 16,0 0 0-16,0 0 0 16,-13 0 0-16,-3-9 0 15,-7 4 0-15,-6-4-53 16,-30 3-253-16,8 2-307 16,-1-4-397-16</inkml:trace>
  <inkml:trace contextRef="#ctx0" brushRef="#br0" timeOffset="55664.18">18850 14034 1590 0,'0'0'557'0,"0"0"-349"16,0 0 0-16,0 0 36 15,-94 149-46-15,72-91-74 16,2 3-43-16,2-4-41 15,7-2-13-15,3-5-10 16,0-6-16-16,6-6 1 16,2-1-2-16,0-2-93 15,0 11-124-15,0-6-283 16,4-8-561-16</inkml:trace>
  <inkml:trace contextRef="#ctx0" brushRef="#br0" timeOffset="56325.82">18868 15163 1390 0,'0'0'509'0,"0"0"-237"16,0 0 76-16,0 0-134 0,0 0-135 15,0 0-25-15,-62 130 33 16,43-55-5-16,4 1-33 16,4 1-17-16,2-14-25 15,7-6-5-15,0-7-1 16,2-10-1-16,0-10-92 16,0 7-140-16,4-14-252 15,0-5-431-15</inkml:trace>
  <inkml:trace contextRef="#ctx0" brushRef="#br0" timeOffset="58342.26">18881 16146 1298 0,'0'0'578'0,"0"0"-366"15,0 0 24-15,0 0-84 16,0 0-91-16,0 0-42 15,0 0 36-15,-9 54 30 16,9-28 6-16,-2 6-6 16,-4 8-6-16,-6 9-29 15,-3 1-16-15,-3 4-18 16,0 1-15-16,2 0-1 16,8-10-37-16,1 12-132 15,2-15-208-15,3-7-371 0</inkml:trace>
  <inkml:trace contextRef="#ctx0" brushRef="#br0" timeOffset="58778.85">18975 16866 1515 0,'0'0'625'16,"0"0"-421"-16,0 0-5 16,0 0-97-16,0 0 10 15,-61 164-39-15,48-96-23 16,-1 7-19-16,2-3-13 0,3-11-9 15,1-2 4-15,4-5-13 16,2-14-19-16,2-4-89 16,0 5-78-16,0-15-153 15,0-4-354-15</inkml:trace>
  <inkml:trace contextRef="#ctx0" brushRef="#br0" timeOffset="59454.22">19039 17951 1445 0,'0'0'572'0,"0"0"-341"15,0 0 61-15,0 0-67 16,0 0-67-16,0 0-13 16,-22 168 18-16,-2-56-48 15,-7 27-26-15,-1-11-31 16,8-28-41-16,9-29-17 16,5-26-36-16,8 16-130 15,2-11-168-15,0-14-420 0</inkml:trace>
  <inkml:trace contextRef="#ctx0" brushRef="#br0" timeOffset="63725.92">19086 13186 750 0,'0'0'409'0,"0"0"-134"16,0 0-22-16,0 0-104 16,0 0-51-16,0 0-12 15,-6-52-12-15,6 40 10 16,0 2 14-16,0-2-23 15,0 2 26-15,0-2 16 0,0 2-9 16,-8 0-8-16,0-1-23 16,-3 3-22-16,-3-5-17 15,1 3-16-15,-5 2-5 16,1 0-4-16,-4 2-4 16,-1 1 0-16,-2 0 8 15,-3 3-1-15,0 2-1 16,-4 0 1-16,-2 7-10 15,-3 10-4-15,0 10 13 16,5 4-14-16,1 7 1 16,9 4 4-16,3 7-6 15,3-2 0-15,5 6 0 16,6-1 1-16,4 0-1 0,0-6 1 16,0-4-1-1,11-11 2-15,7-4-1 0,6-9-1 16,8-8 0-16,4-6 6 15,8-4 0-15,5-4 3 16,0-20 6-16,2-12-4 16,-3-9-2-16,-3-2-3 15,-6-3 0-15,-8 3 3 16,-9 5-2-16,-9 6-5 16,-6 6 8-16,-7 6-9 15,0 2-1-15,-4 0-20 16,-38-10-106-16,1 4-147 0,-3 0-479 15</inkml:trace>
  <inkml:trace contextRef="#ctx0" brushRef="#br0" timeOffset="64508.3">18993 12019 1352 0,'0'0'575'15,"0"0"-355"-15,0 0 116 16,0 0-86-16,-129-98-41 16,102 92-67-16,0 6-52 15,-4 6-38-15,-5 20-22 16,-1 12-9-16,-4 8 0 0,3 6-4 16,9 6-1-16,9 1-4 15,15-6-12-15,5-4 1 16,12-10 0-16,22-8-1 15,10-13 2-15,12-10 7 16,4-8 4-16,0 0 1 16,0-21-4-16,-6-10 2 15,-12-3-6-15,-11-4 8 16,-14-2-4-16,-13 2 7 16,-4-2-4-16,-25 3-4 15,-16 7-9-15,-10 6 0 16,-4 11-1-16,1 8-33 15,5 5-46-15,11 0-98 16,20 0-124-16,14 0-233 16,4 0-409-16</inkml:trace>
  <inkml:trace contextRef="#ctx0" brushRef="#br0" timeOffset="65323.67">18743 11075 1330 0,'0'0'378'0,"0"0"-118"15,-129-20 2 1,73 20-56-16,5 0-55 0,5 10-39 15,5 16-27-15,7 9-28 16,8 8-21-16,8 7-2 16,11 0-19-16,7-1-14 15,3-5 0-15,28-10-1 16,11-8 0-16,10-12 11 16,5-13 1-16,3-1 2 15,0-14-1-15,-6-15 2 16,-9-12-3-16,-12-5 0 15,-15-4 2-15,-14-4 20 16,-4 0 17-16,-19 4-6 16,-19 8-5-16,-12 11-11 15,-1 9-22-15,0 12-7 16,4 6-31-16,14 4-110 16,20-3-88-16,10 0-314 0,3-6-254 0</inkml:trace>
  <inkml:trace contextRef="#ctx0" brushRef="#br0" timeOffset="65790.71">18775 10018 1071 0,'0'0'543'16,"0"0"-369"-16,0 0 71 15,0 0-31-15,-135-34-70 16,104 46-76-16,-2 16-4 15,1 10 0-15,6 8-20 16,8 2-21-16,10 4-13 16,8-2-9-16,2-3-1 0,29-11 0 15,13-8 1 1,10-10 15-16,8-14 9 0,3-4-4 16,-7-12 2-16,-8-18 1 15,-13-10 10-15,-18-8 11 16,-17-9 2-16,-2-3 0 15,-33 0-4-15,-16 4-26 16,-6 8-10-16,-3 10-7 16,6 15-9-16,12 10-61 15,14 7-100-15,13 5-168 16,8-6-423-16</inkml:trace>
  <inkml:trace contextRef="#ctx0" brushRef="#br0" timeOffset="66223.49">18645 9096 1300 0,'0'0'495'16,"0"0"-308"-16,0 0-36 16,-153 16-40-16,112 22-21 15,5 11-20-15,10 8-15 16,8 7-2-16,13-2-17 0,5-1-15 16,14-11-8-16,24-11 5 15,11-10 13-15,11-16 8 16,6-13 4-16,2-7-11 15,-8-28-8-15,-13-12-7 16,-16-13 1-16,-20-11 0 16,-11-3-6-16,-28 1-12 15,-25 8 1-15,-15 15 0 16,-6 15 8-16,2 16-3 16,10 13-6-16,16 6 0 15,5 24-134-15,15 6-195 16,6-4-413-16</inkml:trace>
  <inkml:trace contextRef="#ctx0" brushRef="#br0" timeOffset="66858.41">18215 7824 1435 0,'0'0'500'0,"0"0"-396"15,0 0-37-15,0 0 34 16,-16 117 60-16,37-64-53 16,19 0-39-16,18-5-23 15,13-12 4-15,7-12 10 16,-1-11-18-16,-7-13 8 15,-15 0-8-15,-10-17 16 16,-18-16 19-16,-18-11-2 16,-9-11-13-16,-27-6-18 15,-31-3-22-15,-17 6-20 16,-10 10 4-16,0 14-6 16,7 14 0-16,14 12 1 0,12 8-1 15,17 0-75 1,10 8-102-16,14 14-172 0,6-4-287 15,5-6-932-15</inkml:trace>
  <inkml:trace contextRef="#ctx0" brushRef="#br0" timeOffset="67323.85">18480 7018 1470 0,'0'0'538'0,"0"0"-450"15,0 0 25-15,0 0-52 16,0 0-36-16,0 0-15 16,-87 135 1-16,87-85-3 15,2-6-2-15,18-6 2 16,9-10 2-16,3-10 5 16,3-13 16-16,3-5 42 15,3-5 37-15,-2-27-1 0,-1-12-24 16,-5-12-15-16,-10-8-11 15,-14-1-6-15,-9 4-2 16,-16 6-9-16,-19 10-19 16,-10 9-12-16,-4 15-6 15,0 11-5-15,7 10-2 16,1 0-39-16,8 10-81 16,-9 20-119-16,9-2-242 15,6-8-411-15</inkml:trace>
  <inkml:trace contextRef="#ctx0" brushRef="#br0" timeOffset="68041.67">18552 5889 1422 0,'0'0'380'15,"0"0"-124"-15,0 0-53 16,0 0-7-16,-120 4-101 15,101 34-50-15,11 10-11 16,8 11 0-16,0-1 0 16,21-1-16-16,16-7-6 15,11-15 3-15,6-12 3 16,2-14 6-16,0-9 9 16,-7-14 30-16,-5-22 5 0,-15-11 4 15,-14-9 7 1,-15-1-19-16,0 0-15 0,-29 6-22 15,-13 8-13-15,-9 13-4 16,-7 12-6-16,0 10-15 16,-3 8-78-16,-12 0-160 15,15 0-251-15,14 0-382 0</inkml:trace>
  <inkml:trace contextRef="#ctx0" brushRef="#br0" timeOffset="68495.18">18523 4824 1485 0,'0'0'475'0,"0"0"-305"15,0 0 9-15,-141-23-20 16,94 28-61-16,-2 25-59 16,4 15-19-16,10 5-14 15,8 8-5-15,14 0 0 0,13-4 0 16,2-8-1-16,29-9-1 15,17-14-8-15,12-14 9 16,6-9 28-16,1-14 30 16,-4-21 4-16,-12-9 5 15,-15-6 16-15,-19-6-14 16,-17-7-3-16,-11 0-33 16,-33 0-18-16,-19 7-14 15,-8 14-1-15,-3 15-3 16,8 14-18-16,6 13-65 15,4 6-113-15,18 15-163 16,11-4-393-16</inkml:trace>
  <inkml:trace contextRef="#ctx0" brushRef="#br0" timeOffset="68942.82">18541 3641 1048 0,'0'0'663'15,"0"0"-407"-15,0 0-90 16,-150-34-70-16,106 34-9 16,1 31-45-16,1 15-32 0,6 16-1 15,7 12-8-15,11 4 7 16,10 0-7-16,8-8-1 16,6-12 1-16,23-14 0 15,6-15 5-15,10-15 14 16,-1-14 43-16,4 0 27 15,-6-24 4-15,-7-15-19 16,-8-7 11-16,-13-8-2 16,-14-3-38-16,0 0-10 15,-16-1-13-15,-13 6-23 16,-7 4-6-16,1 8-65 16,-7-5-87-16,8 15-180 0,8 0-396 15</inkml:trace>
  <inkml:trace contextRef="#ctx0" brushRef="#br0" timeOffset="69542.69">18193 2827 1452 0,'0'0'403'0,"0"0"-285"16,-118 36-62-16,76 4-6 15,10 16-16-15,13 11-23 16,19 5-4-16,8 1-6 16,29-4 30-16,15-11 13 15,12-14 26-15,8-15-5 16,-1-19 4-16,-2-10 10 16,-9-24 33-16,-8-23 7 15,-16-15-31-15,-21-16-24 16,-15-6-22-16,-22-6-14 15,-30 6-10-15,-10 7-6 16,-5 17 0-16,7 20-1 16,11 16-11-16,11 17 0 0,9 7-70 15,9 41-178-15,5 5-217 16,4-4-151-16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07T16:41:59.740"/>
    </inkml:context>
    <inkml:brush xml:id="br0">
      <inkml:brushProperty name="width" value="0.05292" units="cm"/>
      <inkml:brushProperty name="height" value="0.05292" units="cm"/>
      <inkml:brushProperty name="color" value="#FF0000"/>
    </inkml:brush>
  </inkml:definitions>
  <inkml:trace contextRef="#ctx0" brushRef="#br0">7436 6498 95 0,'0'0'169'0,"0"0"-29"16,0 0-6-16,0 0-18 15,0 0-12-15,0 0-26 16,0 0-32-16,-16-13-3 16,14 13 21-16,0 0 11 15,-1 0-1-15,-1 0-3 16,0 0-35-16,-1 0-23 15,-2 0-12-15,1 1-1 0,-7 11-28 16,-1-1-132-16,1-1-403 16</inkml:trace>
  <inkml:trace contextRef="#ctx0" brushRef="#br0" timeOffset="617.32">7339 6567 804 0,'0'0'125'0,"0"0"-92"15,0 0-32-15,0 0 0 16,0 0 0-16,0 0 6 15,0 0-7-15,12 67-60 16,-14-48-96-16,-8 0-416 0</inkml:trace>
  <inkml:trace contextRef="#ctx0" brushRef="#br0" timeOffset="822.65">7368 6817 801 0,'0'0'273'0,"0"0"-199"15,0 0-71-15,0 0-3 16,0 0-47-16,0 0-74 16,0 0-41-16,8 52-31 15,-8-37-148-15</inkml:trace>
  <inkml:trace contextRef="#ctx0" brushRef="#br0" timeOffset="978.19">7395 7060 678 0,'0'0'144'0,"0"0"-82"15,0 0 2-15,0 0-40 16,0 0-24-16,0 0-39 15,-21 107-111-15,15-88-195 0</inkml:trace>
  <inkml:trace contextRef="#ctx0" brushRef="#br0" timeOffset="1112.35">7364 7335 629 0,'0'0'199'0,"0"0"-139"0,0 0-60 16,0 0-166-16</inkml:trace>
  <inkml:trace contextRef="#ctx0" brushRef="#br0" timeOffset="2014.29">7393 8392 459 0,'0'0'320'0,"0"0"-216"15,0 0-69-15,0 0-13 16,0 0-5-16,0 0-11 15,0 0-5-15,0 71 1 16,-4-44-2-16,-3 1-15 16,-1 20-61-16,-2-8-72 15,1-2-163-15</inkml:trace>
  <inkml:trace contextRef="#ctx0" brushRef="#br0" timeOffset="2205.36">7366 8985 481 0,'0'0'743'0,"0"0"-514"0,0 0-43 15,0 0-65-15,0 0-79 16,0 0-32-16,0 0-10 16,-35 90-57-16,30-49-128 15,3-6-213-15,-4 0-549 0</inkml:trace>
  <inkml:trace contextRef="#ctx0" brushRef="#br0" timeOffset="2314.11">7316 9585 825 0,'0'0'128'16,"0"0"-121"-16,0 0-7 15,0 0-307-15</inkml:trace>
  <inkml:trace contextRef="#ctx0" brushRef="#br0" timeOffset="2480.73">7320 10196 492 0,'0'0'660'15,"0"0"-548"-15,0 0-82 0,0 0-27 16,0 0-3-1,37 136-93-15,-20-86-147 0,-4-1-560 0</inkml:trace>
  <inkml:trace contextRef="#ctx0" brushRef="#br0" timeOffset="2608.84">7460 11176 606 0,'0'0'169'15,"0"0"-126"-15,-5 131-43 16,5-82-63-16</inkml:trace>
  <inkml:trace contextRef="#ctx0" brushRef="#br0" timeOffset="2796.33">7467 11969 791 0,'0'0'151'0,"0"0"-117"16,0 0-31-16,0 0-3 16,-5 127-40-16,5-91 6 15,0 1-33-15,0 8 32 16,0 25-23-16,-2-8-171 16,-5-4-63-16</inkml:trace>
  <inkml:trace contextRef="#ctx0" brushRef="#br0" timeOffset="2900.48">7409 13089 192 0,'0'0'669'16,"0"0"-568"-16,-33 133-101 15,21-83-3-15,3-13-376 0</inkml:trace>
  <inkml:trace contextRef="#ctx0" brushRef="#br0" timeOffset="3702.84">9028 6641 398 0,'0'0'121'0,"0"0"-121"0,0 0-79 16,0 0-198-16</inkml:trace>
  <inkml:trace contextRef="#ctx0" brushRef="#br0" timeOffset="3792.26">9028 6641 352 0,'-66'151'121'0,"64"-133"-121"16,2 0-6-16,-3 0-222 0</inkml:trace>
  <inkml:trace contextRef="#ctx0" brushRef="#br0" timeOffset="4005.26">8962 7110 279 0,'0'0'127'16,"0"0"-57"-16,0 0-44 15,0 0-26-15,0 0-37 16,-13 111-1-16,13-96 12 15,0-2 2-15,0-1 6 16,0-2 17-16,0 5 0 16,0 2-1-16,2-1-168 0</inkml:trace>
  <inkml:trace contextRef="#ctx0" brushRef="#br0" timeOffset="4171.8">9024 7642 485 0,'0'0'158'0,"0"0"-99"15,0 0-17-15,0 0-21 16,0 0-21-16,0 0-13 16,31 107-138-16</inkml:trace>
  <inkml:trace contextRef="#ctx0" brushRef="#br0" timeOffset="4748.13">8924 8319 712 0,'0'0'351'15,"0"0"-238"-15,0 0-70 16,0 0 11-16,0 0-27 15,0 0-12-15,0 0-14 16,20 94-1-16,-17-69-87 16,-1-1-178-16</inkml:trace>
  <inkml:trace contextRef="#ctx0" brushRef="#br0" timeOffset="4928.79">8944 8989 504 0,'0'0'769'0,"0"0"-608"15,0 0-116-15,0 0-26 16,0 0-19-16,0 0-38 16,0 129-220-16,0-90-443 0</inkml:trace>
  <inkml:trace contextRef="#ctx0" brushRef="#br0" timeOffset="5078.45">9022 9869 963 0,'0'0'290'0,"0"0"-209"16,0 0-33-16,0 0-29 15,0 0-19-15,0 115-198 16,0-85-500-16</inkml:trace>
  <inkml:trace contextRef="#ctx0" brushRef="#br0" timeOffset="5227.5">8995 10553 935 0,'0'0'513'0,"0"0"-423"15,0 0-50-15,0 0-26 16,0 0-14-16,2 104-3 15,12-71-135-15,-5-1-189 0</inkml:trace>
  <inkml:trace contextRef="#ctx0" brushRef="#br0" timeOffset="5369.51">9011 11262 1213 0,'0'0'276'0,"0"0"-206"15,0 0-44-15,-18 107-26 0,18-57-83 16,12-11-240-16,-2-3-498 16</inkml:trace>
  <inkml:trace contextRef="#ctx0" brushRef="#br0" timeOffset="5528.53">9040 12064 1051 0,'0'0'350'0,"0"0"-254"16,0 0-67-16,0 0-17 15,-12 102-12-15,12-77-134 0,8-2-374 16</inkml:trace>
  <inkml:trace contextRef="#ctx0" brushRef="#br0" timeOffset="5671.99">9026 12627 345 0,'0'0'953'16,"0"0"-816"-16,0 0-104 15,-35 104-33-15,35-66-59 16,0-8-225-16,0-4-624 0</inkml:trace>
  <inkml:trace contextRef="#ctx0" brushRef="#br0" timeOffset="5852.81">8964 13319 1532 0,'0'0'484'16,"0"0"-415"-16,0 0-44 16,-73 147 23-16,71-97-28 15,2 3-20-15,0-7-27 16,6-6-65-16,-4-1-75 15,-2-13-129-15,0-16-531 0</inkml:trace>
  <inkml:trace contextRef="#ctx0" brushRef="#br0" timeOffset="6857">10486 6542 1026 0,'0'0'285'0,"0"0"-126"0,0 0-56 16,0 0-62-16,0 0-36 15,0 0-5-15,0 0-1 16,0 5 0-16,0 7-1 15,0 8-61-15,0-4-90 16,0-2-164-16</inkml:trace>
  <inkml:trace contextRef="#ctx0" brushRef="#br0" timeOffset="7055.48">10508 6789 1232 0,'0'0'312'0,"0"0"-85"15,0 0-25-15,0 0-101 16,0 0-67-16,0 0-34 16,0 0-12-16,-2 33-25 15,-1-12-55-15,-1 8-50 16,-2 5-43-16,-1 19-71 16,0-9-55-16,5-7-85 0</inkml:trace>
  <inkml:trace contextRef="#ctx0" brushRef="#br0" timeOffset="7231.63">10474 7186 347 0,'0'0'323'0,"0"0"-82"15,0 0-24-15,0 0-14 16,0 0-54-16,0 0-62 16,0 0-37-16,-19 69-31 15,19-61-12-15,0 0-7 16,0 0-8-16,0-1-63 15,0 12-88-15,0-3-112 16,-2-2-354-16</inkml:trace>
  <inkml:trace contextRef="#ctx0" brushRef="#br0" timeOffset="8268.32">10564 8499 963 0,'0'0'285'16,"0"0"-162"-16,0 0-20 15,0 0-44-15,0 0-38 16,0 0-20-16,-27-5-1 15,25 5 0-15,-1 0 0 16,-1 7 1-16,0 6-1 0,-1 7-48 16,1 24-69-1,-1-5-105-15,5 1-131 0</inkml:trace>
  <inkml:trace contextRef="#ctx0" brushRef="#br0" timeOffset="8442.08">10562 9110 854 0,'0'0'322'0,"0"0"-232"16,0 0-57-16,0 0-20 16,0 0-13-16,0 103-75 0,0-65-151 15,0 4-338-15</inkml:trace>
  <inkml:trace contextRef="#ctx0" brushRef="#br0" timeOffset="8562.29">10535 9797 12 0,'0'0'535'16,"0"0"-415"-16,0 0-120 15,-27 107-39-15</inkml:trace>
  <inkml:trace contextRef="#ctx0" brushRef="#br0" timeOffset="8705.36">10481 10369 927 0,'0'0'330'0,"0"0"-232"16,0 0-69-16,0 0-29 15,0 0-2-15,0 0-193 16,10 112-315-16</inkml:trace>
  <inkml:trace contextRef="#ctx0" brushRef="#br0" timeOffset="8840.65">10486 10961 195 0,'0'0'634'0,"0"0"-544"15,0 0-71-15,-27 121-19 0,27-52-23 16,0-11-155-16,0-10-351 15</inkml:trace>
  <inkml:trace contextRef="#ctx0" brushRef="#br0" timeOffset="9021.65">10472 11390 68 0,'0'0'348'0,"0"0"-191"15,0 0-66-15,0 0-23 16,-2 110-31-16,-1-67-37 16,3 3-11-16,0 5-163 15,0 2-65-15,0-6 154 16,0 0 85-16,3-8 73 15,-3-1 199-15,0-7 44 16,0-1-82-16,0 0-108 16,0 0-72-16,0 14-54 15,7-5-76-15,2-5-243 0</inkml:trace>
  <inkml:trace contextRef="#ctx0" brushRef="#br0" timeOffset="9122.29">10486 12681 155 0,'0'0'0'0</inkml:trace>
  <inkml:trace contextRef="#ctx0" brushRef="#br0" timeOffset="9254.39">10499 12962 1058 0,'0'0'506'0,"0"0"-406"15,0 0 1-15,0 0-52 0,0 0-49 16,0 0-74-16,0 0-190 16,18 102-548-16</inkml:trace>
  <inkml:trace contextRef="#ctx0" brushRef="#br0" timeOffset="9358.52">10499 13377 869 0,'0'0'36'15,"0"0"-36"-15,-22 126-55 16,17-80-348-16</inkml:trace>
  <inkml:trace contextRef="#ctx0" brushRef="#br0" timeOffset="9478.16">10499 14048 527 0,'0'0'504'15,"0"0"-384"-15,0 124-84 16,0-67-20-16,0 19-16 15,0-16-150-15,2-7-381 0</inkml:trace>
  <inkml:trace contextRef="#ctx0" brushRef="#br0" timeOffset="10727.41">12070 5532 844 0,'0'0'321'0,"0"0"-109"0,0 0-41 16,0 0-33-16,0 0-40 15,0 0-25-15,0-38-21 16,0 38-25-16,0 0-14 16,-2 0-13-16,2 0-1 15,-5 9-7-15,1 12 7 16,0 9-66-16,-1 26-111 15,0-7-119-15,3-4-303 0</inkml:trace>
  <inkml:trace contextRef="#ctx0" brushRef="#br0" timeOffset="10905.72">12074 5979 980 0,'0'0'362'0,"0"0"-182"15,0 0-27-15,0 0-73 16,0 0-68-16,0 0-12 16,0 0-16-16,0 53-31 15,0-12-73-15,-4-3-163 16,2-3-257-16</inkml:trace>
  <inkml:trace contextRef="#ctx0" brushRef="#br0" timeOffset="11057.16">12097 6322 567 0,'0'0'392'0,"0"0"-108"16,0 0-43-16,0 0-49 16,0 0-111-16,0 0-57 15,0 0-24-15,0 64-2 16,0-43-100-16,4 8-67 16,5 0-132-16,-5-3-195 0</inkml:trace>
  <inkml:trace contextRef="#ctx0" brushRef="#br0" timeOffset="11203.27">12137 6615 527 0,'0'0'332'0,"0"0"-149"15,0 0-22-15,0 0-71 16,0 0-53-16,0 0-37 0,0 0-7 16,-3 71-100-1,3-50-55-15,0-5-56 0,0-1-411 0</inkml:trace>
  <inkml:trace contextRef="#ctx0" brushRef="#br0" timeOffset="11311.25">12128 6850 117 0,'0'0'237'0,"0"0"-30"15,0 0-15-15,0 0-43 16,0 0-26-16,0 0-74 16,0 0-49-16,-45 88-58 15,32-65-199-15</inkml:trace>
  <inkml:trace contextRef="#ctx0" brushRef="#br0" timeOffset="12189.57">12007 7241 929 0,'0'0'360'0,"0"0"-211"16,0 0-14-16,0 0-53 0,0 0-57 15,0 0-25-15,0 0-7 16,3 14-22 0,-3-2-1-16,0 16-36 0,0-4-94 15,0-2-249-15</inkml:trace>
  <inkml:trace contextRef="#ctx0" brushRef="#br0" timeOffset="13055.35">12159 8440 819 0,'0'0'229'0,"0"0"-144"0,0 0 18 16,0 0-48-16,0 0-35 16,0 0-13-16,0 0-6 15,-14-40-1-15,14 40-1 16,-2 0-8-16,2 0 9 15,-3 7 2-15,2 10 9 16,-1 5 10-16,2 6 3 16,0 5-11-16,0 7-5 15,0 0-7-15,0 1-1 16,0 24-71-16,-3-11-78 16,-1-4-132-16</inkml:trace>
  <inkml:trace contextRef="#ctx0" brushRef="#br0" timeOffset="13231.9">12126 9301 745 0,'0'0'683'16,"0"0"-537"-16,0 0-105 15,0 0-27-15,0 0-5 16,0 0-9-16,0 0-19 15,13 109-87-15,-12-73-116 16,-1-1-172-16</inkml:trace>
  <inkml:trace contextRef="#ctx0" brushRef="#br0" timeOffset="13382.33">12188 10050 879 0,'0'0'337'0,"0"0"-226"0,0 0-77 16,-29 108-34-16,29-48-25 16,0-4-198-16,0-6-543 0</inkml:trace>
  <inkml:trace contextRef="#ctx0" brushRef="#br0" timeOffset="13534.32">12163 10894 755 0,'0'0'276'0,"0"0"-179"16,-26 127-70-16,19-67 3 0,5 2-25 16,2 2-5-16,0-2-42 15,0 25-68-15,0-17-44 16,0-10-74-16</inkml:trace>
  <inkml:trace contextRef="#ctx0" brushRef="#br0" timeOffset="13707.09">12143 12200 1378 0,'0'0'499'0,"0"0"-403"15,0 0 69-15,0 0-66 16,-40 114-65-16,38-94-34 0,2 0-6 16,0 0-88-16,2-3-134 15,7 13-86-15,-4-8-192 16,-3-3-326-16</inkml:trace>
  <inkml:trace contextRef="#ctx0" brushRef="#br0" timeOffset="13786.35">12119 12659 371 0,'0'0'193'15,"0"0"-193"-15,-22 138-39 16,15-83-120-16</inkml:trace>
  <inkml:trace contextRef="#ctx0" brushRef="#br0" timeOffset="13984.32">12083 13993 1313 0,'0'0'224'0,"0"0"-189"16,-20 152-15-16,20-94-18 15,0-3-1-15,0-5-1 16,3-3 0-16,-3 6-1 15,0 45-79-15,-19-11-160 16,-2 4-391-16</inkml:trace>
  <inkml:trace contextRef="#ctx0" brushRef="#br0" timeOffset="15073.41">13645 6597 198 0,'0'0'906'0,"0"0"-712"0,0 0-85 15,0 0-31-15,0 0-53 16,0 0-25-16,-25 14-58 16,19 6-42-16,-1 10-67 15,3-5-76-15,0-4-138 0</inkml:trace>
  <inkml:trace contextRef="#ctx0" brushRef="#br0" timeOffset="15319.63">13605 7009 742 0,'0'0'279'15,"0"0"-177"-15,0 0-45 0,0 0-34 16,0 0-23-16,0 0-48 15,0 0-91-15,24 105-56 16,-24-81-1-16,0 1 79 16,-1 0 85-16,-5 0 32 15,4-3 101-15,0-2 10 16,2-4 2-16,0-4-8 16,0-3-25-16,-6 10-38 15,-1-5-42-15,-4-1-61 0</inkml:trace>
  <inkml:trace contextRef="#ctx0" brushRef="#br0" timeOffset="16333.89">13676 8490 1026 0,'0'0'306'15,"0"0"-215"-15,0 0-24 16,0 0-23-16,0 0-10 16,0 0-18-16,-2 109-10 15,2-65-6-15,0 34-65 16,-6-11-207-16,-3-2-513 0</inkml:trace>
  <inkml:trace contextRef="#ctx0" brushRef="#br0" timeOffset="16476.08">13721 9475 973 0,'0'0'207'0,"0"0"-207"15,0 0-10-15,0 0-166 0</inkml:trace>
  <inkml:trace contextRef="#ctx0" brushRef="#br0" timeOffset="16776.12">13649 10984 776 0,'0'0'226'16,"0"0"-160"-16,0 0-49 16,0 0-17-16,0 0-97 0,-6 123-98 15,4-87-46-15,-3 2-271 16</inkml:trace>
  <inkml:trace contextRef="#ctx0" brushRef="#br0" timeOffset="16942.25">13610 11594 639 0,'0'0'259'16,"0"0"-129"-16,0 0-62 16,0 0-45-16,0 0-23 0,4 117-72 15,8-97-207-15</inkml:trace>
  <inkml:trace contextRef="#ctx0" brushRef="#br0" timeOffset="17144.28">13643 12446 532 0,'0'0'381'0,"0"0"-238"0,0 0-104 16,-9 107-39-16,9-73-153 15,7-5-544-15</inkml:trace>
  <inkml:trace contextRef="#ctx0" brushRef="#br0" timeOffset="17280.91">13636 13495 593 0,'0'0'72'15,"0"0"-72"-15,0 134-23 16,0-86-136-16</inkml:trace>
  <inkml:trace contextRef="#ctx0" brushRef="#br0" timeOffset="17468.54">13643 13880 74 0,'0'0'519'0,"0"0"-248"15,0 0-87-15,0 0-80 16,0 0-54-16,0 0-22 0,0 122-9 16,0-97-12-16,0 3 3 15,0 1-9-15,0 8 8 16,-9 6 7-16,-3 4-6 16,0 6 16-16,3 4 7 15,2 4-24-15,7 19-9 16,0-16-38-16,0-7-184 0</inkml:trace>
  <inkml:trace contextRef="#ctx0" brushRef="#br0" timeOffset="18298.7">13697 9301 789 0,'0'0'253'16,"0"0"-141"-16,0 0 43 15,0 0 3-15,0 0-41 16,0 0-31-16,0 0-4 15,-12-1-3-15,12 1-13 16,-2 0-32-16,-3 0-24 16,3 12-10-16,-2 6 0 15,2 8-22-15,-3 6-47 0,3 8-49 16,-2 20-6 0,2-10-115-16,-1-3-303 0</inkml:trace>
  <inkml:trace contextRef="#ctx0" brushRef="#br0" timeOffset="18474.29">13654 9854 909 0,'0'0'209'0,"0"0"-209"15,0 0-41-15,0 0-219 0</inkml:trace>
  <inkml:trace contextRef="#ctx0" brushRef="#br0" timeOffset="18616.59">13634 10168 874 0,'0'0'625'16,"0"0"-462"-16,0 0-114 15,0 0-27-15,-27 107-22 16,27-77-95-16,0-3-284 0</inkml:trace>
  <inkml:trace contextRef="#ctx0" brushRef="#br0" timeOffset="18750.53">13599 10607 1084 0,'0'0'300'15,"0"0"-207"-15,0 0-63 16,0 0-30-16,0 0-143 16,0 0-537-16</inkml:trace>
  <inkml:trace contextRef="#ctx0" brushRef="#br0" timeOffset="21768.14">5782 10217 348 0,'0'0'1276'15,"0"0"-971"-15,0 0-61 0,0 0 56 16,0 0-42-1,0 0-79-15,-10 0-97 0,29-5-55 16,26 0 0-16,15-6 63 16,20-1-6-16,9-1-33 15,25-4-5-15,26 0-13 16,-10-2-17-16,-13 2-7 16,-18 6-8-16,-28-1 1 15,-5 4-1-15,-1 0-1 16,-20 3-8-16,-17 4-38 15,-9 1-44-15,-11 0-46 16,-6-2-38-16,-2 2-14 16,-17-3-106-16,-14 3-326 0,-10 0-439 15</inkml:trace>
  <inkml:trace contextRef="#ctx0" brushRef="#br0" timeOffset="21986.06">5776 10341 1438 0,'0'0'533'15,"0"0"-285"-15,0 0-4 16,0 0 3-16,0 0-84 16,0 0-30-16,125 4 24 15,-1-15-38-15,39-10-45 0,15-4-44 16,-13 6-25-1,-18 8-5-15,-29 10-126 0,-34-2-194 16,-20 3-495-16</inkml:trace>
  <inkml:trace contextRef="#ctx0" brushRef="#br0" timeOffset="29358.32">19844 2865 1585 0,'0'0'478'16,"0"0"-319"-16,0 0 116 15,0 0-79-15,0 0-92 16,0 0-74-16,-45 206 49 16,52-7 56-16,15 42-30 0,3 24-3 15,-6-17-51 1,-5-36-30-16,-4-22-8 0,3-38-12 16,-7-36-1-16,-1-28-12 15,-1-32-78-15,-2-12-109 16,4-3-88-16,2-11-173 15,-4-16-151-15</inkml:trace>
  <inkml:trace contextRef="#ctx0" brushRef="#br0" timeOffset="29801.06">19895 2470 1731 0,'0'0'537'15,"0"0"-356"-15,0 0 39 16,129-76-89-16,34 38-28 16,95-8-19-16,71-2-3 15,40 7-36-15,-7 11-5 16,-34 19 50-16,-35 8-27 15,-42 3-48-15,-46 11-7 16,-58 4-8-16,-47 2 2 16,-40-2 0-16,-25-1-2 15,-2 4 0-15,-7 7 0 16,-4 2 1-16,-11 6 0 16,-4 7 10-16,-4 14 11 0,-3 32 14 15,0 39 3-15,0 50 2 16,-3 22-22-16,-6 14-10 15,7-3-8-15,2-13 1 16,2 0-2-16,25-13 0 16,6-11-17-16,6-17-35 15,-2-17-61-15,-1-9-71 16,-9-27-79-16,-10-14-101 16,-5-29-215-16,-11-29-601 0</inkml:trace>
  <inkml:trace contextRef="#ctx0" brushRef="#br0" timeOffset="30236.14">19866 5089 1523 0,'0'0'400'15,"0"0"-161"-15,0 0 86 0,0 0-47 16,0 0-45 0,0 0-89-16,149-105-26 0,45 86 44 15,52 7-17-15,43 6-23 16,25 1-11-16,11 2-33 15,21-5-17-15,-7 0-20 16,-28-1-31-16,-36 4-9 16,-53 3 0-16,-59 2 6 15,-54 0 1-15,-51 0-8 16,-27 0 8-16,-11 0-8 16,-6 0-1-16,-6 0-4 15,-8 0 4-15,0 0-6 16,0-10-44-16,-6-5-106 15,-27-14-188-15,1 0-278 16,-6-4-294-16</inkml:trace>
  <inkml:trace contextRef="#ctx0" brushRef="#br0" timeOffset="30958.59">19774 3407 1060 0,'0'0'354'0,"0"0"-117"15,0 0 34-15,0 0-10 16,0 0 0-16,0 0-70 15,0 0-46-15,-17-6-14 16,44-3 7-16,19-2 33 16,19-7-11-16,40-7-46 15,53-4-35-15,63-6-16 16,43-1 5-16,33 7-19 16,8 2-14-16,-13 11-2 15,-2 13-5-15,-22 3-4 0,-29 6-24 16,-33 17 0-1,-53 4 0-15,-48-8 0 0,-38-3 2 16,-22-4-1-16,-10 0 5 16,-4-3-5-16,-4-2 6 15,-16-5-6-15,-9-2-1 16,-2 0 0-16,0 0 0 16,0 0-50-16,0 0-79 15,-35 0-153-15,-3-4-297 16,-4-8-373-16</inkml:trace>
  <inkml:trace contextRef="#ctx0" brushRef="#br0" timeOffset="32132.8">21503 2304 1222 0,'0'0'553'0,"0"0"-376"15,0 0 90-15,0 0-21 16,0 0-85-16,0 0-72 16,0 0 11-16,23 62 21 15,-5-14-16-15,-1 14 1 16,4 31 26-16,-1 32-41 16,2 40-1-16,0 22 3 15,-1 5-39-15,-4-5-3 0,-5-16-22 16,-2 3 5-1,-1-4-14-15,1-7-13 0,-6-13 4 16,-2-14-1-16,-2-8 7 16,0-7-2-16,0-17-6 15,0-22-3-15,0-21-5 16,0-11 7-16,0 4-7 16,0-1 0-16,0 4-1 15,2-15 0-15,0-10-1 16,-2-12 1-16,0-6-13 15,0-10-25-15,0-4-41 16,0 0-47-16,0-58-123 16,-2 0-356-16,-2-12-383 0</inkml:trace>
  <inkml:trace contextRef="#ctx0" brushRef="#br0" timeOffset="32665.36">20115 2631 1107 0,'0'0'387'16,"0"0"-72"-16,0 0-28 16,0 0-73-16,0 0-119 15,0 0-55-15,0 0 113 16,79 63 5-16,-29-24-56 15,6 5-37-15,-4 2-35 16,-4-2-24-16,-3-4 3 16,-7-2-9-16,-3-6-70 15,-6-7-92-15,0-20-152 16,-6-5-292-16,-10 0-398 0</inkml:trace>
  <inkml:trace contextRef="#ctx0" brushRef="#br0" timeOffset="32870.11">20460 2532 1405 0,'0'0'371'0,"0"0"-166"16,0 0-67-16,0 0-43 16,0 0 5-16,-104 109-7 15,79-63-45-15,2 2-35 16,0-2-2-16,3-2-11 15,2-2-61-15,0 4-109 16,3-11-155-16,8-12-432 0</inkml:trace>
  <inkml:trace contextRef="#ctx0" brushRef="#br0" timeOffset="33076.26">20902 2558 1605 0,'0'0'533'0,"0"0"-468"15,0 0-43-15,0 0-21 16,0 0 11-16,0 0-3 16,0 0-9-16,121 123-5 15,-86-93-100-15,-8-8-175 16,-8-9-292-16</inkml:trace>
  <inkml:trace contextRef="#ctx0" brushRef="#br0" timeOffset="33316.36">21172 2458 1066 0,'0'0'712'15,"0"0"-412"-15,0 0-39 16,0 0-48-16,0 0-69 15,-141 93 1-15,108-42-41 16,2 4-30-16,2 1-21 16,2 0-30-16,2-4-11 15,4-2-5-15,-2-2-7 16,3-4-14-16,2-4-109 0,7-5-138 16,2-11-329-1,7-10-583-15</inkml:trace>
  <inkml:trace contextRef="#ctx0" brushRef="#br0" timeOffset="37504.33">22248 2510 1279 0,'0'0'580'0,"0"0"-426"16,0 0 114-16,0 0-11 15,0 0-83-15,0 0-44 16,120-14-44-16,-93 14-29 16,4 0-3-16,-2 0-29 15,-2 2-5-15,-3-2-5 16,-9 0-14-16,-3 0-1 16,-5 0-60-16,-7 0-42 15,0-4-31-15,-9-10-224 16,-26-3-202-16,-6 2-17 15,1 5-113-15,7 4 116 0,19 6 573 16,3 0 530 0,0 0-175-16,-1 2-32 0,-1 10-52 15,5 8-74-15,0 10-14 16,4 8-3-16,2 12-6 16,2 7-10-16,0 1-49 15,0 2-65-15,0-2-27 16,0-4-12-16,0-6-3 15,4-8-8-15,0-7-88 16,0-11-86-16,-2-22-99 16,-1 0-275-16,2-7-822 0</inkml:trace>
  <inkml:trace contextRef="#ctx0" brushRef="#br0" timeOffset="37709.81">22340 2704 880 0,'0'0'855'0,"0"0"-560"16,0 0-61-16,0 0 8 15,0 0-125-15,0 0-60 16,0 0-12-16,90-13-26 16,-45 7-19-16,1 2-13 15,10-2-160-15,-11 0-208 16,-11 0-533-16</inkml:trace>
  <inkml:trace contextRef="#ctx0" brushRef="#br0" timeOffset="38433.01">22371 2523 876 0,'0'0'517'15,"0"0"-337"-15,0 0 36 0,0 0-9 16,0 0-67-16,0 0-57 16,0 0-39-16,-37 0-11 15,35 0-9-15,2 0-2 16,-2 0-3-16,2 0 0 15,0 0 6-15,0 0-5 16,0 0-11-16,0 0-3 16,0 0 0-16,0 0 5 15,10-7 7-15,15-1 27 16,12-4 7-16,5-2-30 16,0-2-13-16,-7 4-8 15,-12 4 0-15,-9 4-1 0,-8 4-7 16,-3 0-5-16,-3 0 4 15,0 0-2-15,0 0 1 16,0 0 0-16,0 0 8 16,0 0 1-16,0 0-1 15,0 0 1-15,-3 0 1 16,-3 2-1-16,-6 6-112 16,1 0-190-16,3-4-451 0</inkml:trace>
  <inkml:trace contextRef="#ctx0" brushRef="#br0" timeOffset="48548.24">19841 4234 1129 0,'0'0'338'0,"0"0"-161"0,0 0 32 15,0 0-19-15,0 0-54 16,-17 0-63-16,17 0-33 16,0 0 2-16,0 0 13 15,0 0 19-15,0-3-10 16,0 1-11-16,2-2-4 16,2 2 2-16,3-2 0 15,-1 0-18-15,2 0-10 16,0-3-14-16,5-1-7 15,-1 3 5-15,0-4-6 16,1 2-1-16,-5 0-1 16,1 2-6-16,-3-1-23 0,2 2-43 15,-2-1-66-15,5-4-83 16,1 1-110-16,-3 0-262 0</inkml:trace>
  <inkml:trace contextRef="#ctx0" brushRef="#br0" timeOffset="49415.12">20169 3577 1250 0,'0'0'350'0,"0"0"-140"16,0 0 42-16,0 0-43 15,0 0-38-15,0 0-66 16,0 0-59-16,-60-39-46 16,51 64-6-16,3 7 5 15,6 7 0-15,0-2 0 0,10-2 0 16,22-9-8-16,10-12 8 16,7-11 1-16,-1-3 0 15,-2-10 1-15,-13-16 9 16,-8-5-1-16,-12-3 0 15,-13-1-1-15,0 1 3 16,-3 1 1-16,-14 8-11 16,-1 5-1-16,3 7-16 15,5 4-71-15,8 9-113 16,2 0-345-16,0 0-587 0</inkml:trace>
  <inkml:trace contextRef="#ctx0" brushRef="#br0" timeOffset="49764.16">21138 3546 18 0,'0'0'1411'16,"0"0"-1126"-16,0 0-77 15,0 0 10-15,-118-61-54 16,108 61-84-16,4 0-70 15,4 17-10-15,0 12-1 16,2 5 0-16,0 4 1 16,2 0 0-16,21-2 0 15,10-6-6-15,9-8-13 16,10-9 3-16,-1-13 16 16,-3 0 1-16,-4-13 12 0,-9-14-3 15,-10-6 7 1,-14-2 8-16,-11-3 9 0,0 5 22 15,-19 1-27-15,-12 6-22 16,-6 5-7-16,-5 6-59 16,-23 15-66-16,9 0-200 15,5 0-485-15</inkml:trace>
  <inkml:trace contextRef="#ctx0" brushRef="#br0" timeOffset="50142.31">20466 4109 1187 0,'0'0'492'16,"0"0"-381"-16,0 0 106 15,0 0-63-15,0 0-71 16,0 0-41-16,0 0-12 15,46-81-8-15,-46 60 2 16,0-6 12-16,-15 4 1 16,-16 2-17-16,-6 6-18 15,-3 10-2-15,1 5-1 16,3 0 0-16,5 14 0 0,4 10 1 16,9 2-1-1,7 1-1-15,7-4-9 0,4-2 5 16,0-8 0-16,6 0 6 15,9-8 0-15,6-3 0 16,6-2 0-16,3 0-14 16,31-6-103-16,-7-9-351 15,-4-4-1008-15</inkml:trace>
  <inkml:trace contextRef="#ctx0" brushRef="#br0" timeOffset="50382.61">21239 3770 1388 0,'0'0'505'0,"0"0"-399"15,0 0 31-15,0 0-97 16,0 0-25-16,0 0-5 15,0 0-4-15,-5 151 7 16,14-94-13-16,8 19-29 16,-1-16-212-16,-3-10-519 0</inkml:trace>
  <inkml:trace contextRef="#ctx0" brushRef="#br0" timeOffset="50712.5">20601 4261 1209 0,'0'0'520'0,"0"0"-262"16,0 0-4-1,0 0-36-15,0 0-136 0,0 0-75 16,0 0-6-16,-31 50 0 16,31-16 6-16,0 5-7 15,0-4-100-15,2 7-124 16,14-7-269-16,-3-14-458 0</inkml:trace>
  <inkml:trace contextRef="#ctx0" brushRef="#br0" timeOffset="51088.55">21210 4231 1300 0,'0'0'373'0,"0"0"-230"15,0 0 84-15,0 0-108 16,0 0-88-16,0 0-30 16,0 0 0-16,-58 64 1 15,58-34 6-15,0 0-7 16,6-1-1-16,17-6 0 15,6-4-1-15,4-9 0 16,0-5-8-16,1-5 8 16,-5 0 1-16,-9-13 14 15,-5-8 2-15,-10-4 27 16,-5-2 20-16,0 0 22 16,-9 2-12-16,-11 3-42 0,-2 6-31 15,-5 8-18-15,-16 8-107 16,5 4-124-16,5 13-314 0</inkml:trace>
  <inkml:trace contextRef="#ctx0" brushRef="#br0" timeOffset="51368.13">20632 4661 1068 0,'0'0'667'15,"0"0"-407"-15,0 0-85 16,0 0-76-16,0 0-82 16,0 0-15-16,0 0 8 15,-15 119 5-15,8-75-3 16,3 0-12-16,1-3-12 15,3 1-130-15,7-12-208 16,9-10-565-16</inkml:trace>
  <inkml:trace contextRef="#ctx0" brushRef="#br0" timeOffset="51576.13">21170 4638 1612 0,'0'0'382'15,"0"0"-289"-15,0 0 46 16,0 102-53-16,0-58-55 16,0 0-9-16,0 1-22 15,9 0-102-15,1-10-283 16,2-13-1272-16</inkml:trace>
  <inkml:trace contextRef="#ctx0" brushRef="#br0" timeOffset="55677.57">22406 4730 886 0,'0'0'748'0,"0"0"-491"16,0 0 51-16,0 0-11 16,0 0-67-16,0 0-68 15,-31-48-70-15,31 54-56 16,0 20-35-16,0 13 12 15,0 9 35-15,0 4-9 16,2-2-3-16,3-5-18 0,-1-4-17 16,1-9 0-16,3-8-1 15,-1-8-69-15,2-8-109 16,0-8-113-16,-5-10-342 16,-4-14-996-16</inkml:trace>
  <inkml:trace contextRef="#ctx0" brushRef="#br0" timeOffset="56311.31">22613 3477 1005 0,'0'0'408'16,"0"0"-140"-16,0 0-81 15,0 0-44-15,-138-18-36 16,110 18-49-16,7 10-32 16,3 9-15-16,5 4-10 15,4 5 0-15,5 0 0 16,4-3 1-16,0 0-2 16,4-7-3-16,18-8-13 0,8-6 11 15,5-4 5-15,3 0 13 16,-1-10-1-16,-3-6 0 15,-5-2 1-15,-9-2 20 16,-9 0 12-16,-7-3 18 16,-4 2 15-16,0 1-30 15,-4 4-29-15,-11 2-19 16,-3 4-12-16,-12 10-92 16,4 0-141-16,4 4-330 0</inkml:trace>
  <inkml:trace contextRef="#ctx0" brushRef="#br0" timeOffset="56710.07">22591 3913 1018 0,'0'0'313'0,"0"0"-93"16,0 0 27-16,0 0-13 15,0 0-84-15,0 0-15 16,0 0-72-16,-93-90-45 16,72 103-17-16,3 11 0 15,3 2-1-15,1 4-5 0,8 0-3 16,3-2-2-16,3-1-4 15,0-10 3-15,17-7 0 16,6-10 11-16,8 0 15 16,4-14 28-16,-2-14-3 15,-4-4-3-15,-7-2-2 16,-4 4-18-16,-9 6-10 16,-7 6-7-16,-2 8-37 15,-13 10-126-15,-14 2-326 16,-2 14-424-16</inkml:trace>
  <inkml:trace contextRef="#ctx0" brushRef="#br0" timeOffset="57081.82">22613 4217 1260 0,'0'0'375'16,"0"0"-172"-16,0 0 2 15,0 0-48-15,0 0-84 16,-134-32-47-16,99 48-14 16,-1 12 15-16,3 6 11 0,6 4-2 15,9-3-24-15,12 0-6 16,6-7-6-16,2-6 0 15,27-11-1-15,7-11 1 16,13 0 72-16,1-23 0 16,0-8-17-16,-8-5 40 15,-11 1-31-15,-12 1-13 16,-9 3-10-16,-10 6-6 16,0 3-35-16,-15 8-45 15,-35 14-105-15,4 0-322 16,1 0-924-16</inkml:trace>
  <inkml:trace contextRef="#ctx0" brushRef="#br0" timeOffset="64507.03">7337 10054 971 0,'0'0'296'15,"0"0"-88"-15,0 0-23 16,0 0-21-16,0 0-2 16,0 0-15-16,-13 0-16 15,11 0 14-15,2 0 26 16,0 0-26-16,0 2-45 16,0-2-26-16,0 1-21 15,0 2-5-15,0-3-3 16,7 2 28-16,15-2 15 15,7 0-1-15,7 0-5 0,3 0-19 16,7 0-10 0,-1-6-5-16,3-4-9 0,-4 1 6 15,1-2-3-15,-3 3-3 16,-2 0-3-16,3 2-9 16,-5 2-2-16,1 4-10 15,1 0-4-15,1 0-2 16,-3 0-3-16,2 0-5 15,-2 0-1-15,-2 1 9 16,1-1-1-16,-1 0 5 16,-1 0 11-16,-4 0 3 15,1 0-7-15,-5 0-1 16,-1 0-4-16,-1 0-3 0,-2 0-11 16,3 0 8-16,0 0-8 15,1 0 5-15,0 0-5 16,0 0 0-16,-2-1 5 15,-4 0-5-15,2-4 1 16,-3 1 4-16,-3 0-5 16,0 4 0-16,-4 0 0 15,0 0 0-15,0 0-1 16,1 0 1-16,-1 0 0 16,3 0 1-16,-3 0-2 15,0 0 2-15,-1 0-1 16,1 0 0-16,-1 0 0 15,-4 0 0-15,3 0-1 0,-4 0 1 16,2 0-1-16,-2 0 1 16,-1 0-1-16,0 0 1 15,0 0-1-15,0 0 0 16,-1 2 1-16,-1-2-1 16,-2 0 0-16,0 2-1 15,-1-2 1-15,-1 0-1 16,0 0 0-16,0 0-16 15,0 0-19-15,0 0-34 16,0 3-73-16,0 14-134 16,-9-1-263-16,-10 1-237 0</inkml:trace>
  <inkml:trace contextRef="#ctx0" brushRef="#br0" timeOffset="69642.28">8831 10032 497 0,'0'0'246'0,"0"0"-34"16,0 0-25-1,0 0-28-15,0 0-39 0,0 0-33 16,-14-6-24-16,14 6 4 16,0 0 6-16,0 0 10 15,0 0 3-15,0 0-11 16,0 0-40-16,0 0-7 16,5 0 36-16,12 0 11 15,6 4-14-15,6 4-2 16,2 0 15-16,7 0-25 15,-1 0-12-15,6 0 6 16,3 2-3-16,4-2-1 16,0 0 0-16,2 2-2 15,2-4-4-15,-1 2-4 16,0-2 0-16,-3 0-2 16,-2-1 2-16,-3-4-8 15,-1-1 2-15,1 2-4 0,-4-2-4 16,-2 0 3-16,0 3-5 15,-2-3 2-15,-1 0 2 16,-2 0-4-16,3 0 1 16,1 0 1-16,0 0-5 15,-2-5 1-15,-3-1-2 16,-4 2-8-16,-2 0 10 16,-2 0-4-16,-6 1-1 15,-1 0-5-15,-1 1 0 16,2 0-1-16,-1 0 1 15,1 0-1-15,2-3 6 16,1 4 0-16,-2-3-5 16,0 1-1-16,-2 0 1 0,-3 3-1 15,-2-2 0-15,-1 1 0 16,-1 1 1-16,1-3 0 16,-2 1-1-16,3 2 1 15,1-2 1-15,-1 0-2 16,3 2 1-16,-1-2-1 15,-1 2 0-15,-1 0 0 16,1 0 0-16,-3 0 0 16,0 0 0-16,-3 0 0 15,2 0 0-15,-3 0 1 16,-1 0-1-16,-2 0 1 0,4 0-1 16,-2 0-1-16,-1 0 0 15,-1 0 0-15,0 0 1 16,-4 0 0-1,1 0 1-15,-1 0-1 0,0 0 0 16,0 0-19-16,-20 0-80 16,-36 6-210-16,2 0-377 15,0-1-1011-15</inkml:trace>
  <inkml:trace contextRef="#ctx0" brushRef="#br0" timeOffset="71159.64">10593 10108 439 0,'0'0'273'0,"0"0"-88"16,0 0-68-16,0 0-28 15,0 0-2-15,0 0 9 16,0 0 11-16,-21-48 8 15,17 45-5-15,2 2-2 16,-2-4-3-16,1 4 7 16,1 0-10-16,0 1-18 15,0 0-18-15,2 0-24 16,0 0-11-16,0 0-16 0,0 0-8 16,0 0-7-1,0 0 0-15,2 0 9 0,17 0 37 16,6 0 28-16,8 0 11 15,6 0-9-15,5 0-6 16,6 0-21-16,2 0 0 16,4 0 3-16,2 0-11 15,3-3-1-15,-3 0-4 16,-2-3 0-16,-6 1-6 16,-3 1-2-16,-3 0-8 15,2 0 8-15,-4 2 2 16,1-2-8-16,-2 2 1 15,1 0-4-15,1-1 1 16,-1 2-1-16,0 1-5 16,-1-2-5-16,-3 2-2 0,-5 0 2 15,-2 0-8-15,-2-3 8 16,-4 3-2-16,-2-1 1 16,-2-3 1-16,-3 2 3 15,0-2-2-15,-4 2-4 16,-2 2-5-16,0-2 0 15,-1 2-1-15,0-2 2 16,1 2-1-16,-2 0 1 16,-2-2 4-16,5 2-5 15,-7-2 0-15,3 0-1 0,-3 2 1 16,0 0 1 0,0 0-2-16,-4 0 0 0,2 0 0 15,1 0 0-15,-1 0-1 16,4 0 1-16,-2 0 0 15,5 0 1-15,3 0 0 16,1 0-1-16,1 0 0 16,-1 0 0-16,-2 0 0 15,3 0 1-15,-3 4-1 16,1 0-1-16,-1 3 1 16,3-1-1-16,-1 1 1 15,1-1 0-15,-1 0 0 16,-1-2 1-16,-3 0-1 15,-2-2 1-15,-2 0-1 16,-6-2 0-16,-1 2 0 0,0-2-14 16,0 0-25-16,-6 0-54 15,-30 5-172-15,3 1-259 16,0-5-479-16</inkml:trace>
  <inkml:trace contextRef="#ctx0" brushRef="#br0" timeOffset="73788.49">12157 9276 616 0,'0'0'251'0,"0"0"-87"16,0 0 27-16,0 0-10 15,0 0 6-15,0 0 20 16,6-75 18-16,-6 73-9 16,0-1-5-16,0 3-28 15,0 0-53-15,0 0-55 16,0 11-56-16,0 20-17 15,0 13 20-15,0 12 42 16,0 9-10-16,0 7 6 16,0-3-3-16,0 2-12 0,5-5-14 15,1-8-19-15,-3-1-3 16,2-7 5-16,-3-4-2 16,0-6-3-16,-2-6-3 15,2-7-6-15,-2-10 1 16,0-7 0-16,0-4 0 15,0-6 10-15,0 0 5 16,0 0 5-16,0-6-21 16,-2-13-52-16,-7-2-122 15,-5-23-138-15,6 7-354 16,-2-5-455-16</inkml:trace>
  <inkml:trace contextRef="#ctx0" brushRef="#br0" timeOffset="74592.05">12163 9150 1275 0,'0'0'532'0,"0"0"-368"16,0 0 37-16,0 0-7 16,0 0-29-16,0 0-52 15,0 0-9-15,-18 6 11 16,18-5-12-16,0 4-7 15,8-1-5-15,13-1-2 16,14 4-2-16,11-3-4 16,12-2-6-16,11-2-23 15,7 0-8-15,6 0-2 16,3-4-2-16,-3-6-3 16,-2-1 0-16,-6 0-8 15,-7-2-4-15,-7 4-4 0,-4-2-2 16,-5 4-6-16,-4 1-2 15,-3 2-2-15,-1 0-4 16,-1 0-5-16,-3-1 4 16,5 4-5-16,-2-3 1 15,0-3 5-15,1 4-6 16,-3-2 1-16,-3 4-1 16,-4-1 0-16,-6 2-1 15,-4 0 1-15,-3 0-1 16,-3 0 1-16,-1 0 0 15,0 0 0-15,0 0 0 16,-1 0 0-16,-3 0 5 16,-4 0-5-16,-1 0-1 0,-3 0 1 15,-4 0 0-15,0 0 0 16,0 0-1-16,0 0 0 16,0 0 0-16,0 2-1 15,2-2-5-15,0 4 6 16,4-2 0-16,-2 4 0 15,0-2 1-15,3 1-1 16,-1 0 0-16,2-1 1 16,-2 0-1-16,-2-3 0 15,1 2 0-15,-1-2 0 16,-4-1 0-16,0 0-12 16,0 3-8-16,0-3-22 15,0 2-48-15,0-1-67 16,-16 11-110-16,-8-1-239 15,-5-3-301-15</inkml:trace>
  <inkml:trace contextRef="#ctx0" brushRef="#br0" timeOffset="104172.41">5669 11861 113 0,'0'0'1242'0,"0"0"-945"16,0 0-179-16,0 0 1 16,0 0-18-16,145-63 6 0,-27 41-1 15,38 0 15 1,13 2 8-16,-6 7 9 0,-38 3-19 16,-46 3-49-16,-21 7-23 15,-18 0-8-15,3 0-23 16,-1 0-14-16,1 0-1 15,-10 3 12-15,-9-2-7 16,-3 2-6-16,-9-3-13 16,-8 0-87-16,-18 0-95 15,-20-15-168-15,-10 2-528 0</inkml:trace>
  <inkml:trace contextRef="#ctx0" brushRef="#br0" timeOffset="104380.69">5677 11837 1205 0,'0'0'493'0,"0"0"-261"15,0 0-21-15,0 0-39 16,0 0-29-16,0 0 17 16,147 0 18-16,-41 0-42 15,27-3-3-15,27-9-59 16,8 1-47-16,-28 5-18 15,-33 4-9-15,-36 2-12 16,29 0-124-16,-13 0-175 16,-6 0-416-16</inkml:trace>
  <inkml:trace contextRef="#ctx0" brushRef="#br0" timeOffset="105397.12">18578 9859 1587 0,'0'0'324'16,"0"0"-161"-16,0 0-65 16,0 0-67-16,-15 225 157 15,39-34-2-15,12 35-79 16,6 9-4-16,1-9-16 16,-6-13-26-16,-3 9-18 15,-5 5-10-15,-3-17-24 16,-2-16-9-16,1-38 0 15,-4-40 0-15,-1-32-7 16,-7-25-28-16,3-16-59 16,1-2-90-16,4-29-126 0,-4-8-292 15,-6-13-441-15</inkml:trace>
  <inkml:trace contextRef="#ctx0" brushRef="#br0" timeOffset="105946.74">18706 9775 1572 0,'0'0'290'0,"0"0"-152"16,0 0-75-1,173-50 78-15,-37 37 112 0,62-2-55 16,39 5-37-16,23 4-19 16,30-1-22-16,14-2-27 15,43 3-24-15,35 2-2 16,13 4-6-16,-3 0-22 16,-17 10-6-16,-35 10-24 15,-32 4-9-15,-44 2 0 16,-38 1 11-16,-45-2-10 15,-54-2-1-15,-42-8-1 16,-37-3 1-16,-21-2 0 0,-7 2 6 16,-5 1 3-1,-6 1 6-15,-4 4 30 0,-5 4-14 16,0 9-1-16,0 12-10 16,0 14-8-16,-3 32-6 15,3 39-5-15,3 43-1 16,25 30 1-16,11 13-1 15,3 2 1-15,-4 0 0 16,-5 8 1-16,0 4-1 16,-2-3-1-16,-5-7-9 15,-2-16-31-15,-4-16-28 16,-7-18-31-16,-6-21-46 16,-7-34-50-16,0-14-92 15,-5-37-241-15,-10-28-222 0</inkml:trace>
  <inkml:trace contextRef="#ctx0" brushRef="#br0" timeOffset="106952.35">18887 12196 758 0,'0'0'517'0,"0"0"-337"0,0 0-90 16,0 0-29-16,0 0 129 16,0 0 12-16,46 108-33 15,-31-46-35-15,3 30 6 16,0 31-10-16,-1 27-36 15,1 13-24-15,-2-11-24 16,-8-15-14-16,0-18-16 16,-6-20-10-16,-2-19-5 15,2-24 0-15,-2-7 1 16,0 1-2-16,2 4-15 0,3 0-90 16,1-8-121-1,2 0-94-15,0-10-232 0,-6-12-402 16</inkml:trace>
  <inkml:trace contextRef="#ctx0" brushRef="#br0" timeOffset="107582.45">19012 13834 1523 0,'0'0'485'16,"0"0"-368"-16,0 0 87 0,0 0-102 15,0 0-60 1,0 0 53-16,0 0 73 0,123-50-4 16,-74 40-8-16,11 2-12 15,9-6-18-15,16 3-31 16,29 2-32-16,38 3-15 16,52 6-19-16,35 0-10 15,10 0 38-15,-4 0 11 16,-22 0-29-16,-11 6-21 15,-5 1-11-15,-9 0 2 16,-15-1-8-16,-13-2 11 16,-19 0-12-16,-11-2-1 15,-11-2 0-15,-9 0 1 16,-1 0 0-16,3 0 13 16,7 0 11-16,10 0-10 0,8 4-1 15,-2 0 13 1,-5 2-16-16,-26 1 5 0,-28-1-15 15,-21-4 0-15,-12 3 0 16,1-4 0-16,-2 4 0 16,-10-1 0-16,-18-4 0 15,-13 2 1-15,-9 0 0 16,0 0 7-16,-2-2-8 16,3 4-1-16,4 0 0 15,0 0 1-15,1 0 0 16,-1 1-10-16,0-4-4 15,-3 1-1-15,-4-2-1 16,0 0 4-16,0 0-3 16,5 0-8-16,3 0-16 15,10 0 0-15,6 0 11 0,5 0-11 16,6-3-5-16,-7-4-7 16,-6-1-43-16,-1 0-74 15,-4-16-61-15,-1 4-112 16,-7-7-380-16</inkml:trace>
  <inkml:trace contextRef="#ctx0" brushRef="#br0" timeOffset="108542.37">18565 10746 649 0,'0'0'329'0,"0"0"-138"15,0 0 25-15,0 0 5 0,0 0-32 16,0 0-8-1,0 0-7-15,-7 66 17 0,39-50 33 16,18-1-26-16,22-4-40 16,32-5-13-16,47-6-17 15,55 0-44-15,28-10-8 16,9-3-12-16,6-4-16 16,-6 4-9-16,7 5-21 15,1 2 2-15,-4 6 4 16,-12 0-9-16,-10 1-3 15,-16 9 0-15,-13 2 9 16,-18-2-9-16,-12-2 3 16,-20 1-8-16,-12-3-1 0,-27-1-4 15,-24 1-1 1,-20-2 6-16,-6-2-1 0,8 2-5 16,6 0 11-16,7 0-4 15,0 0-1-15,2-2-1 16,5 1 0-16,-1-3 2 15,1 2 1-15,-2-2 0 16,-8 1-8-16,-11 3 0 16,-8 1-1-16,-13-1 1 15,-14-1-1-15,-9 1 0 16,-6 0 0-16,-4-1 0 16,-1 1 0-16,1-3 1 15,-2 2 0-15,1-2 1 16,3-1-1-16,-6 2-1 0,-2 1 0 15,1-2-11-15,-5 1-54 16,2 1-64-16,2 0-57 16,12 6-49-16,13-4-11 15,40 5-81-15,-4-3-212 16,1-3-249-16</inkml:trace>
  <inkml:trace contextRef="#ctx0" brushRef="#br0" timeOffset="109215.83">21800 9832 1094 0,'0'0'543'0,"0"0"-283"15,0 0 52-15,0 0-49 16,0 0-69-16,0 0-72 15,0 0-50-15,0-4-23 16,0 23-28-16,0 21 39 16,0 35 85-16,0 43 12 15,6 46-34-15,8 23-38 16,12 11-41-16,11-1-10 16,5-6 7-16,2 13 4 0,1 9 10 15,4 13-25-15,0 1-28 16,0-5-2-16,-5-5 0 15,-6-15 1-15,-11-8 6 16,-11-8 0-16,-16-10-7 16,0-9-23-16,0-13-2 15,-12-32 2-15,6-31 2 16,1-29-1-16,5-15-4 16,0 2-1-16,0-7-25 15,3-10-56-15,10-24-91 16,13-40-54-16,-1-20-43 15,-5-19-573-15</inkml:trace>
  <inkml:trace contextRef="#ctx0" brushRef="#br0" timeOffset="109958.98">19458 9912 1181 0,'0'0'547'0,"0"0"-240"16,0 0-51-16,0 0-90 15,0 0-15-15,131 58 51 16,-65-21-48-16,5 10-40 16,-4 0-44-16,-7 2-34 15,-4-3-15-15,-10-5-13 16,-8-7-8-16,-7-4-13 16,-9-6-58-16,-5-8-83 15,-7-6-67-15,-10-12-126 16,0-18-123-16,0-10-132 0</inkml:trace>
  <inkml:trace contextRef="#ctx0" brushRef="#br0" timeOffset="110164.45">19955 9868 1149 0,'0'0'410'0,"0"0"-95"16,0 0-37-16,0 0-39 15,0 0-71-15,0 0-92 16,0 0-45-16,-112 76 45 15,75-26-9-15,-3 5-20 16,2-3-31-16,5 0-14 16,2-6-2-16,4-2-35 15,0-5-100-15,0 10-147 16,4-11-260-16,11-12-321 0</inkml:trace>
  <inkml:trace contextRef="#ctx0" brushRef="#br0" timeOffset="110469.68">20900 9942 1122 0,'0'0'357'0,"0"0"-53"0,0 0 15 16,0 0-44 0,0 0-107-16,0 0-105 0,0 0 33 15,38 14 16-15,-5 18-16 16,5 6-38-16,0 8-35 16,2 0-23-16,-4 4-3 15,-1-1-84-15,-2-5-104 16,10-4-133-16,-9-15-263 15,-7-13-445-15</inkml:trace>
  <inkml:trace contextRef="#ctx0" brushRef="#br0" timeOffset="110687.24">21408 9850 1341 0,'0'0'520'16,"0"0"-299"-16,0 0 21 0,0 0-85 15,-129 32-50-15,89 8-1 16,-3 10-31-16,1 6-13 16,2 3-26-16,5 3-11 15,3 1-24-15,3 0-1 16,7-4-14-16,6 0-119 16,11 7-178-16,5-18-300 15,0-12-766-15</inkml:trace>
  <inkml:trace contextRef="#ctx0" brushRef="#br0" timeOffset="110986.86">22589 9919 1500 0,'0'0'596'15,"0"0"-416"-15,0 0 96 16,0 0-138-16,0 0-31 16,0 0-13-16,144-29-35 15,-110 25-35-15,-8 1-11 16,-3 2-13-16,-5-1-33 0,-3 0-107 15,-10-7-170-15,-5 2-287 16,0-4-398-16</inkml:trace>
  <inkml:trace contextRef="#ctx0" brushRef="#br0" timeOffset="111167.07">22584 9856 1008 0,'0'0'500'0,"0"0"-329"16,0 0 118-16,-44 138-73 15,37-72-53-15,7 8-60 16,0 4-48-16,0-2-32 16,2-3-23-16,5-9-18 15,-3-14-128-15,0-6-118 0,2-13-217 16,-4-16-528-16</inkml:trace>
  <inkml:trace contextRef="#ctx0" brushRef="#br0" timeOffset="111319.15">22649 10279 1345 0,'0'0'591'15,"0"0"-416"-15,0 0-47 16,0 0-79-16,144-39-37 16,-94 39-12-16,17 3-130 15,-14 11-203-15,-9-4-991 0</inkml:trace>
  <inkml:trace contextRef="#ctx0" brushRef="#br0" timeOffset="111998.95">19935 11356 935 0,'0'0'330'0,"0"0"-117"16,0 0-16-16,-123 13-21 16,88 10-20-16,3 4-40 15,3 7-15-15,10 6-18 16,3 0-25-16,12-3-18 15,4-1-21-15,0-8-18 16,24-9 20-16,14-12 13 16,11-7 3-16,4-10 3 15,1-18-19-15,-5-10 1 16,-13-2-16-16,-16-3 10 16,-16 4-8-16,-4-4 17 15,-16 6-1-15,-13 5-12 0,-2 3-10 16,4 11-2-16,8 7-16 15,7 6-51-15,12 5-88 16,2 0-208-16,21 6-246 16,6 4-411-16</inkml:trace>
  <inkml:trace contextRef="#ctx0" brushRef="#br0" timeOffset="112383.94">21133 11576 681 0,'0'0'734'0,"0"0"-539"16,0 0-1-16,0 0 9 15,32-110-21-15,-32 81-53 16,-5 0-18-16,-17-1 1 15,-9-5-17-15,-7 6-27 16,-2 2-21-16,0 9-9 16,2 11 22-16,0 7-24 15,3 0-21-15,1 21-15 16,3 11 0-16,4 9-1 16,9 0 1-16,11 6-1 0,7-5 0 15,0-4 0-15,16-6-7 16,16-8 7-16,7-10-17 15,9-11 17-15,2-3 1 16,0 0-22-16,3-21-101 16,-15 1-191-16,-18 3-397 0</inkml:trace>
  <inkml:trace contextRef="#ctx0" brushRef="#br0" timeOffset="112881.14">20144 12158 867 0,'0'0'313'16,"0"0"-135"-16,0 0 53 16,0 0-26-16,0 0-49 15,0 0-20-15,0 0-4 16,31-109-1-16,-48 85-11 0,-10 2-47 15,-2 0-36 1,-2 3-13-16,0 4-9 0,2 5-2 16,6 8 3-16,1 2 8 15,4 0-15-15,-2 16-7 16,3 5 4-16,-1 6-5 16,5-3 0-16,1 2 0 15,5-2 1-15,5-4-2 16,2-4 0-16,0-6-3 15,13-3-16-15,16-5-7 16,8-2 2-16,36 0-105 16,-9-14-217-16,-3 0-528 0</inkml:trace>
  <inkml:trace contextRef="#ctx0" brushRef="#br0" timeOffset="113301.69">21010 11831 1277 0,'0'0'541'0,"0"0"-314"15,0 0 30-15,0 0-154 16,0 0-49-16,0 0 60 16,3 135-42-16,7-78-41 0,-2 2-16 15,5-5-15 1,-1-3-16-16,3 9-151 0,-1-13-202 16,-8-13-492-16</inkml:trace>
  <inkml:trace contextRef="#ctx0" brushRef="#br0" timeOffset="113811.05">20080 12553 1149 0,'0'0'371'0,"0"0"-40"15,0 0-23-15,0 0-150 16,0 0-103-16,0 0 71 16,0 0-16-16,-17 134-49 15,17-90-37-15,0 0-15 16,0-4-9-16,0 1-19 16,8 0-157-16,5-8-172 15,1-10-426-15</inkml:trace>
  <inkml:trace contextRef="#ctx0" brushRef="#br0" timeOffset="114214.64">21096 12559 901 0,'0'0'760'0,"0"0"-502"16,0 0 1-16,0 0-64 16,0 0-78-16,0 0-72 15,0 0-30-15,-114 42-2 0,94-6-4 16,2 4 0 0,5 2-8-16,7 0-1 0,6-1 0 15,0-6-1-15,15-8-19 16,16-9-17-16,11-10 16 15,5-8 21-15,5 0 0 16,-6-22 1-16,-3-5 8 16,-12-3 0-16,-12 0 43 15,-10 1 28-15,-9-2 11 16,0 1-22-16,-23 3-42 16,-9 0-17-16,-6 9-10 15,-2 8-67-15,-2 6-87 16,-14 4-128-16,9 6-327 15,7 4-921-15</inkml:trace>
  <inkml:trace contextRef="#ctx0" brushRef="#br0" timeOffset="114555.07">20267 13102 1053 0,'0'0'641'0,"0"0"-373"0,0 0-29 16,0 0-109-16,0 0-81 15,0 0 22-15,-85 141 10 16,72-82-10-16,4 0-17 16,5-1-33-16,4-6-14 15,0-7-7-15,0-8-27 16,17-8-92-16,17-14-116 16,-5-9-267-16,-2-6-134 0</inkml:trace>
  <inkml:trace contextRef="#ctx0" brushRef="#br0" timeOffset="114848.16">21320 13030 10 0,'0'0'1757'16,"0"0"-1242"-16,0 0-288 15,0 0-16-15,0 0-136 16,0 0 22-16,-25 111-10 16,13-48-47-16,1 5-25 0,-1 7-15 15,3-3-6-15,5-6-91 16,4 4-127-16,0-20-261 15,0-14-371-15</inkml:trace>
  <inkml:trace contextRef="#ctx0" brushRef="#br0" timeOffset="117628.12">22780 11218 1137 0,'0'0'339'16,"0"0"-157"-16,0 0 33 0,0 0-28 16,0 0-82-16,-131 21-65 15,109 18-15-15,1 8-9 16,8 14 8-16,9 0-14 16,4 2 5-16,9-11-9 15,22-10-5-15,11-12 0 16,9-11 15-16,7-18 5 15,1-1 11-15,-5-11 10 16,-2-18-5-16,-12-2 15 16,-9-6-9-16,-13-1 6 15,-9 2 9-15,-9-2-9 16,-2 1-22-16,-23 2-15 0,-8 2-6 16,-5 7-4-16,-4 6-1 15,-1 6 1-15,8 4-1 16,3 2-1-16,8 6-45 15,6 2-100-15,2 0-99 16,6 10-335-16,-1 4-311 0</inkml:trace>
  <inkml:trace contextRef="#ctx0" brushRef="#br0" timeOffset="117872.69">22767 11999 1060 0,'0'0'499'0,"0"0"-281"0,0 0-86 16,0 0-54-16,0 0 17 15,0 0-8-15,0 0-36 16,31 123-14-16,-19-81-17 15,-5 2-9-15,3 4-11 16,-3 22-89-16,-5-12-186 16,-2-8-413-16</inkml:trace>
  <inkml:trace contextRef="#ctx0" brushRef="#br0" timeOffset="118767.39">22974 12639 362 0,'0'0'1085'0,"0"0"-787"16,0 0-115-1,0 0-59-15,0 0-53 16,0 0 10-16,0 0-47 0,-13 140-18 15,13-96-10-15,0-2-6 16,0-1-23-16,0-7-101 16,13 0-112-16,1-11-135 15,-3-4-798-15</inkml:trace>
  <inkml:trace contextRef="#ctx0" brushRef="#br0" timeOffset="119006.22">23057 13258 42 0,'0'0'1703'16,"0"0"-1353"-16,0 0-267 15,0 0-18-15,-7 143-33 16,2-69-32-16,-10 38-83 16,1-17-297-16,5-9-1098 0</inkml:trace>
  <inkml:trace contextRef="#ctx0" brushRef="#br0" timeOffset="138401.85">7511 11650 935 0,'0'0'493'0,"0"0"-306"0,0 0-46 16,0 0 5-16,0 0-39 15,0 0-45-15,0 0-15 16,0 0 21-16,0 0 32 16,-2 0 2-16,2-2 4 15,-2 0-20-15,0 0-31 16,0 1-13-16,0-2-10 15,-1 3-14-15,3-1-3 16,-2 1-3-16,2 0 3 16,0 0-2-16,0 0 5 15,0 0 8-15,0 0 5 16,0 0 6-16,0 0 11 16,0 0 0-16,0 0-15 0,0 0-21 15,0 0-10 1,0 0 4-16,0 0-6 0,2 0 0 15,16 0 8-15,4 0 2 16,5 0 25-16,4 0 2 16,3 0 8-16,1 0-7 15,3 1-11-15,-1 2-2 16,2-2 2-16,1 1 2 16,2 2-6-16,-1 0-5 15,-2 0 3-15,-1 0 2 16,-2 2 4-16,-2-2-14 15,3-2 2-15,-1 0 9 16,-1-2 5-16,1 0 4 0,-1 0-14 16,-1 0 7-1,-1 0 8-15,-2 0-16 0,-4 0-3 16,0-2 5-16,-2 0-10 16,2 2 4-16,0 0-4 15,2 0-1-15,4 0-3 16,-1 0 8-16,5 0-4 15,-2 0 2-15,-4 0-1 16,-2 0-2-16,-4 0-3 16,-7 0 1-16,-3 0 1 15,-2 0-7-15,-3 0 1 16,-4 0 5-16,1 0-5 0,-1 0-1 16,0 0-1-1,0 0 1-15,-2 0-1 16,3 0 0-16,-1 0 0 0,2 0 1 15,-2 2 0 1,1 0 0-16,1-2 1 0,2 2-2 16,-1-2 1-16,4 3 0 15,-2-1 0-15,2-1 0 16,-2 2-1-16,-1-1 0 16,1-2 1-16,-5 1 0 15,1-1-1-15,0 0 1 16,-3 0-1-16,1 0 0 15,-3 0-1-15,2 0-10 16,-2 0-2-16,2 0-34 16,2 0-50-16,-2 0-67 0,-4-6-114 15,0 3-361-15,-6-6-770 16</inkml:trace>
  <inkml:trace contextRef="#ctx0" brushRef="#br0" timeOffset="140005.88">9129 11135 591 0,'0'0'578'0,"0"0"-323"0,0 0-16 16,0 0-20-16,0 0-22 16,0 0-33-16,-47-70-20 15,41 62 3-15,1-1-15 16,-2 5-11-16,5 1-21 16,0 3-19-16,2 0-53 15,0 18-28-15,0 16 0 16,2 10 9-16,9 10 21 15,0 4 4-15,-2 0-14 16,1 3 13-16,-2-3-3 16,-4 0-9-16,1-2-2 15,-3-2-7-15,-2-5-6 16,0-5-4-16,0-10 10 0,0-8-12 16,0-6 0-16,0-11 2 15,0-2 7-15,0-7-8 16,0 0-1-16,0 0-50 15,0 0-96-15,0-21-140 16,4-4-244-16,2-5-403 0</inkml:trace>
  <inkml:trace contextRef="#ctx0" brushRef="#br0" timeOffset="140805.15">9042 11037 990 0,'0'0'360'0,"0"0"-162"0,0 0 29 15,0 0-41-15,0 0-50 16,0 0-47-16,0 0-2 15,-24 0 28-15,24 0 31 16,0 0-26-16,0 0-18 16,0 0-2-16,0 0-26 15,0 0-15-15,8 0-4 16,13 0 0-16,5-6-4 16,6 0-6-16,1 2-3 15,0 0 5-15,1 4-17 16,-1-2 4-16,2 2-6 15,3 0 4-15,3 0 7 16,3 0-5-16,5 0 5 16,2 0-6-16,1 0 9 15,-1 0-16-15,-2 0-7 0,-2 0 1 16,-3 0-2-16,-3 0-6 16,-1 0 0-16,-4 0 0 15,3 0 4-15,-3 0 1 16,2 0-2-16,0 0 4 15,-1 0-13-15,-1 0 6 16,-5 0-4-16,-2 0-8 16,-2-3 8-16,0-1 4 15,-2 3-5-15,-3-2-7 16,0 3 0-16,-3 0 1 16,2 0-1-16,-1 0 7 15,2 0-6-15,-3 0 0 16,-2 0 1-16,-3 0-1 0,-6 0 0 15,-3 0 0-15,-3 0 0 16,-2 0-1-16,0 0 10 16,0 0-9-16,0 0 7 15,0 0-8-15,-9 0-71 16,-18 0-202-16,1-3-299 16,-3-11-436-16</inkml:trace>
  <inkml:trace contextRef="#ctx0" brushRef="#br0" timeOffset="142420.98">10419 11059 108 0,'0'0'593'16,"0"0"-405"-16,0 0 3 15,0 0 48-15,0 0-65 16,0 0-42-16,0 0 18 15,0 0 22-15,0 0-8 16,0 0-31-16,0 0-22 0,0 0-25 16,0 0-20-16,0 0-30 15,0 0-14-15,0 0-4 16,0 0 11-16,0 0 18 16,0 0 8-16,0 0 2 15,0 0-3-15,0 0-5 16,0 0 17-16,11 0 21 15,4-2-20-15,6 0-16 16,4 0-2-16,3 0 1 16,4-1-7-16,1-1-5 0,5 1 6 15,2-4-9 1,5 1 13-16,1-1-6 16,5 1-14-16,-1-2 1 0,-4 0-10 15,1-1-2-15,-5 3-2 16,-2 3-5-16,-4-2-10 15,2 1 9-15,-2 0-7 16,1 0 5-16,1 1-6 16,-2-4 0-16,2 3 7 15,0 0-2-15,4-2 3 16,1 0 0-16,3-2 6 16,1 3-5-16,0 1 1 15,-2-1-11-15,-5 1 0 16,-3 2 8-16,-3 2-8 15,-5 0 0-15,-5 0-1 0,-1 0 2 16,-6 0-2-16,1 0 2 16,0 0-2-16,0 0 1 15,0 4 0-15,-1 0 6 16,2-1-6-16,-4 1 1 16,-1-3-1-16,-4 3 0 15,-2-2 1-15,3 1-1 16,-5-2 0-16,-2-1 0 15,-1 2 1-15,-1-2 0 16,0 0 0-16,-2 0 0 16,2 0-1-16,-2 3 0 15,0-3-26-15,0 3-89 16,0 3-128-16,0-2-282 16,0-1-247-16</inkml:trace>
  <inkml:trace contextRef="#ctx0" brushRef="#br0" timeOffset="143688.04">11955 10946 783 0,'0'0'624'0,"0"0"-338"16,0 0-23-16,0 0 18 15,0 0-30-15,0 0-95 16,0 0-62-16,-16 0-11 0,16 0-8 15,0 0-14-15,6 0 11 16,17 4 31-16,6-1-8 16,7 1-5-16,10-3-17 15,9 2-13-15,8-2-9 16,11 1-14-16,8 2-4 16,7 0 5-16,4 0-16 15,3 2-7-15,2 1-7 16,-1-2 1-16,1 0-2 15,-1-3 1-15,3-2 4 16,-4 0 1-16,-7 0-1 16,-8 0-10-16,-10 0 17 0,-11 0 1 15,-10-2-8-15,-13 0 3 16,-8-1 9-16,-4 2 0 16,-6-2-3-16,2 2 4 15,-1-1-10-15,0-1-14 16,-4 3 6-16,-1-2-5 15,-3 2-1-15,-4 0 0 16,-1 0 0-16,-5 0-1 16,0 0 1-16,-2 0 0 15,0 0 0-15,0 0 0 16,0 0 0-16,0 0 0 16,0 0 0-16,0 0 0 15,0 0-1-15,0 0 0 0,2 0 0 16,0 0 0-1,4 0 0-15,0 0 0 0,0 2 0 16,1 1 2-16,-1-1-2 16,0-2 0-16,-4 1 0 15,-2-1-33-15,0 3-52 16,0-2-109-16,-27-1-137 16,-8 0-346-16,-6 0-752 0</inkml:trace>
  <inkml:trace contextRef="#ctx0" brushRef="#br0" timeOffset="144183.22">11810 11039 1075 0,'0'0'389'0,"0"0"-182"16,0 0 11-16,0 0 18 16,0 0-65-16,119 0-57 15,-61 0-52-15,12 0-35 0,7 0-27 16,13 9 0 0,41 8-88-16,-19-1-139 0,-19-4-433 0</inkml:trace>
  <inkml:trace contextRef="#ctx0" brushRef="#br0" timeOffset="145670.91">12130 10962 603 0,'0'0'294'15,"0"0"-138"-15,0 0 37 16,0 0 10-16,0 0-33 16,0 0-23-16,-18 2-12 0,16-2 5 15,-3 0-16 1,1 0-36-16,0 0-21 15,-1 0-3-15,-1 0-11 0,-6 0-16 16,1 0-22-16,-2 0-7 16,0 3 3-16,-3-3-5 15,0 0-4-15,2 0 4 16,4 0-5-16,1 0 22 16,0 0 11-16,0 0-3 15,0 0-4-15,-2 0-12 16,2 0-5-16,0 0 1 15,3 0-10-15,1 0 10 16,3 0-4-16,-1 0 0 0,3 0 2 16,0 0-8-1,0 0-1-15,0 5 1 0,20 5 8 16,10 2 36-16,15 1 53 16,12-3-11-16,15-1-21 15,9-1-26-15,9 1-18 16,3-5-13-16,-1 2 0 15,-6-4-8-15,-8 0 0 16,-6-2 0-16,-11 0-1 16,-6 0 0-16,-9 0-23 15,-5 0-17-15,-10-2-45 16,-7 2-90-16,-10 0-123 16,-10 0-354-16</inkml:trace>
  <inkml:trace contextRef="#ctx0" brushRef="#br0" timeOffset="147136.84">15675 14634 1326 0,'0'0'276'0,"0"0"-66"16,0 0 42-16,0 0-19 15,0 0-62-15,0 0-95 16,-42 38-12-16,73 74 85 16,13 39-11-16,2 19-31 15,-5-3-13-15,-12-15-33 16,-14-14-20-16,-5 1-5 16,-8-7-12-16,0-6-11 15,-2-23-4-15,3-23-9 0,1-18 0 16,0-8-15-16,0 5-49 15,6-2-73-15,-3 2-81 16,-3-19-68-16,-4-22-101 16,0-14-377-16</inkml:trace>
  <inkml:trace contextRef="#ctx0" brushRef="#br0" timeOffset="147769.95">15839 14562 155 0,'0'0'1006'0,"0"0"-736"16,0 0-107-16,0 0 39 15,0 0 27-15,0 0-54 16,0 0-51-16,-104-15-34 0,104 15 5 16,0 0-2-16,18 0 0 15,20-1 27-15,22-5 2 16,42-4-11-16,54-4-29 15,65 0-19-15,36-2-24 16,11 6-10-16,-2 6-16 16,-21 4-2-16,-13 0 1 15,-21 4 10-15,-30 9 2 16,-45-5-6-16,-39 1-8 16,-34-3-4-16,-16-2 0 15,-4-4-4-15,-11 2 5 16,-4 0-1-16,-17-2 2 15,-9 2 55-15,-2 0 19 16,0 2-28-16,0 4-25 16,-5 8-28-16,-7 11 1 0,-2 10-2 15,3 19 1-15,4 26 0 16,7 45-1-16,0 39 0 16,13 14-1-16,8 7 0 15,-4-22-6-15,-3-26 7 16,-3-2 0-16,-1-19-2 15,2-17-56-15,-1-25-97 16,-5-18-39-16,-1-8-97 16,-5 9-209-16,-2-11-130 15,-13-12-972-15</inkml:trace>
  <inkml:trace contextRef="#ctx0" brushRef="#br0" timeOffset="148104.28">15853 16415 1545 0,'0'0'584'0,"0"0"-437"16,0 0-44-16,0 0 22 15,161 26 113-15,28-22 9 16,45-4-29-16,26 0 2 16,4 0-52-16,-15 0-58 15,7 0-26-15,-9 6-15 0,-10 2-38 16,-25-5-14-16,-36 2-4 16,-47-5-13-16,-42 0-8 15,-38 0-41-15,-23 0-74 16,-6-12-119-16,-20-28-232 15,-22 4-207-15,-20-13-1053 0</inkml:trace>
  <inkml:trace contextRef="#ctx0" brushRef="#br0" timeOffset="148769.39">15922 15341 548 0,'0'0'387'0,"0"0"-102"0,0 0-22 16,0 0-33-16,0 0-77 15,0 0-27-15,0 0-16 16,-11-105-8-16,11 95 6 16,-4 2 13-16,-1-2-55 15,0 6-43-15,1-1-5 16,0 2 0-16,0 3-6 16,1-3 1-16,3 3 5 15,0 0 6-15,0 0 7 0,0 0-5 16,13-2-9-1,28 1 1-15,43-3 94 0,57 4 11 16,71-9-1-16,41 8-9 16,15 1-40-16,3-3-19 15,-18 3-21-15,-8 0-15 16,-10 0 13-16,-21 9 14 16,-25 0-16-16,-23-1-23 15,-40-2-6-15,-34-6 1 16,-34 0-1-16,-24 0 0 15,-10 0-1-15,-11 0-17 16,-13 0-6-16,-13-6-41 16,-98 3-138-16,1 0-288 0,-9 0-332 15</inkml:trace>
  <inkml:trace contextRef="#ctx0" brushRef="#br0" timeOffset="149221.16">16787 14566 1277 0,'0'0'569'0,"0"0"-331"15,0 0 64-15,0 0-39 16,0 0-113-16,0 0-94 15,0 0 59-15,14 213 42 16,17-43-36-16,5 22-19 16,12 8-14-16,3-18-44 15,1-18-23-15,-4-9-12 16,-1-11 0-16,-11-34-8 16,-11-29-1-16,-12-22-6 15,-4-11-16-15,-4-3-50 0,-1-9-88 16,-4-27-99-16,0-9-238 15,-2-18-168-15</inkml:trace>
  <inkml:trace contextRef="#ctx0" brushRef="#br0" timeOffset="149695.9">16188 14646 1257 0,'0'0'496'0,"0"0"-256"15,0 0-28-15,0 0-75 16,0 0-23-16,0 0 28 16,0 0-50-16,102 106-43 15,-64-69-23-15,-3-2-16 16,2-7-10-16,-6-1-64 16,-2-7-113-16,4-14-83 15,-9-6-223-15,-8 0-254 0</inkml:trace>
  <inkml:trace contextRef="#ctx0" brushRef="#br0" timeOffset="149869.65">16388 14596 1279 0,'0'0'530'0,"0"0"-409"16,0 0 74-16,-123 76-67 15,88-34-61-15,1 10-46 16,5 3-21-16,2 5-11 15,-2 17-96-15,10-19-216 16,3-9-571-16</inkml:trace>
  <inkml:trace contextRef="#ctx0" brushRef="#br0" timeOffset="150091.2">17302 14652 1711 0,'0'0'718'0,"0"0"-571"15,0 0 17-15,0 0-113 16,0 0-30-16,120 44-9 16,-76-13-11-16,1 0-1 15,-9 1-56-15,-7-1-144 16,-7-1-122-16,-9-13-196 15,-4-8-303-15</inkml:trace>
  <inkml:trace contextRef="#ctx0" brushRef="#br0" timeOffset="150254.15">17742 14640 1194 0,'0'0'630'0,"0"0"-317"15,0 0-58-15,0 0-82 16,-118 37-103-16,78 2-47 15,-2 11-14-15,2 13-9 16,-15 24-118-16,7-10-165 16,6-9-415-16</inkml:trace>
  <inkml:trace contextRef="#ctx0" brushRef="#br0" timeOffset="150770.62">16375 15390 1092 0,'0'0'488'16,"0"0"-373"-16,0 0 77 16,-114 6-2-16,87 16-71 15,5 6-39-15,8 6-18 16,8 2-7-16,6 0-28 15,0-1-18-15,23-4 1 16,6-8-9-16,4-9 0 16,5-8 11-16,-1-6 0 15,-1-2 22-15,-5-20 28 16,-6-10-8-16,-9 1-2 16,-12-5 6-16,-4-2 11 15,-6 2-30-15,-17 8-24 16,0 6-15-16,5 8-20 0,3 14-74 15,13 0-180 1,2 18-349-16,0 0-501 0</inkml:trace>
  <inkml:trace contextRef="#ctx0" brushRef="#br0" timeOffset="151005.9">17476 15293 1365 0,'0'0'380'16,"0"0"-111"0,0 0-50-16,0 0-75 0,0 0-109 15,0 0-12-15,0 0 27 16,13 117 1-16,5-61-17 15,-3 5-24-15,-1 5-10 16,-3 14-145-16,-3-14-166 16,-6-12-382-16</inkml:trace>
  <inkml:trace contextRef="#ctx0" brushRef="#br0" timeOffset="151279.26">16290 16048 1292 0,'0'0'744'16,"0"0"-486"-16,0 0-111 15,0 0-11-15,0 0-104 16,0 0-32-16,0 0 1 16,16 88-1-16,-7-32-6 15,-3 40-99-15,-2-16-119 16,-4-7-322-16</inkml:trace>
  <inkml:trace contextRef="#ctx0" brushRef="#br0" timeOffset="151669.88">17484 16177 1681 0,'0'0'607'0,"0"0"-503"0,0 0 73 16,0 0-118-16,0 0-45 16,0 0-13-16,5 103-1 15,26-62-9-15,6-6-20 16,4-8-37-16,1-17 8 16,-2-10 42-16,-2-6 16 15,-4-25 50-15,-8-4 41 16,-8-10 46-16,-11-1 12 15,-7-3 31-15,-7 5-21 16,-22 5-40-16,-11 11-56 16,-11 14-31-16,-5 14-32 15,-4 2-18-15,5 27-82 16,3 15-137-16,17-2-292 16,14-11-288-16</inkml:trace>
  <inkml:trace contextRef="#ctx0" brushRef="#br0" timeOffset="157871.09">7469 12344 576 0,'0'0'525'0,"0"0"-306"15,0 0-50-15,0 0 5 16,0 0-20-16,-20-70-29 16,16 60-17-16,-2 2-20 15,5 4 2-15,1-1 14 0,-2 4 9 16,2-1-6-16,0 2-18 15,0 0-7-15,0 0-24 16,0 0-27-16,0 0-14 16,0 0-2-16,0 0-8 15,15 0 13-15,10 3 36 16,6 3 7-16,7 1 16 16,7-3-5-16,3 0-5 15,4-4-20-15,4 0 4 16,-1 0-9-16,0 0 0 15,4 2-2-15,1-2-8 16,2 2-4-16,2 0 15 0,5-2 3 16,1 2-15-16,-3-2 6 15,-3 0-21-15,-3 0 2 16,-5 0-5-16,-4 0-2 16,0 0 5-16,-3 0-1 15,-2 2 4-15,-2 3-8 16,-8-2-2-16,-1 2-5 15,-5 1-5-15,-2-1 8 16,-4-1-8-16,-3 0 1 16,-2-2 5-16,-2 0-6 15,-5 0 1-15,1-2-1 16,-6 2 0-16,-1-2 6 16,-1 0-6-16,-4 2 0 0,2-2 0 15,-2 0 0 1,-2 0 5-16,0 0-5 0,0 0 0 15,2 0 0-15,2 0-1 16,1 0 0-16,1 0-5 16,3 2 5-16,2-2 0 15,0 2 0-15,1-2 6 16,-1 2-5-16,2-2-1 16,1 2 1-16,-1 0-2 15,1-2 2-15,-2 3 0 16,5-2-1-16,-5 2 1 15,1-1-2-15,-1-1 1 16,-3-1-1-16,-5 1 1 0,-2-1 1 16,0 0 0-1,-2 0 1-15,0 0-2 0,0 0 9 16,0 0 2 0,0 0 7-16,0 0-8 0,-2 0-3 15,-6-4-6-15,-3-3-2 16,-1 3 2-16,1 0-2 15,1 2 1-15,0 2-9 16,3 0 8-16,1 0-8 16,2 0 2-16,-4 0-2 15,4 0 3-15,0 0 5 16,-2 0 1-16,3 0 1 16,1 0-1-16,0 2-1 15,0 2-5-15,2-2-5 16,-3 3 10-16,3-1-1 0,0-2 2 15,0-2 0 1,0 1-6-16,0-1 5 0,0 0-4 16,0 0 5-16,0 0-17 15,0 0 4-15,0 0-2 16,0 0-2-16,0 0 1 16,0 0-17-16,0 0-11 15,0 0-20-15,0 1-28 16,0 2-61-16,0 0-56 15,0 2-26-15,0 1-108 16,0-4-156-16,5-2-33 16,-3 0-757-16</inkml:trace>
  <inkml:trace contextRef="#ctx0" brushRef="#br0" timeOffset="158933.22">8935 12406 728 0,'0'0'376'0,"0"0"-131"16,0 0 10-16,0 0-21 16,0 0-54-16,0 0-66 15,0 0-9-15,-25 2 28 16,25-2 23-16,0 0-22 16,0 0-10-16,0 0-28 15,0 0-28-15,0 0-20 16,8 0-4-16,11 0-4 15,6 0 2-15,6 0-3 16,6-5-12-16,2-2-6 16,1 0 4-16,2 1 2 15,3-3 5-15,1 3 4 0,4-2-4 16,0 0 4 0,6 2-6-16,4-1-6 0,5 1-1 15,7-3-4-15,4-1 5 16,10 0 0-16,4-3-3 15,1 2-3-15,-2-3-17 16,-5 0 10-16,-10 2-5 16,-7-2 0-16,-13 4-5 15,-12 0 5-15,-11 4-5 16,-11 2 1-16,-9 2-1 16,-7 2 5-16,1 0 2 15,-5 0-1-15,0 0 2 16,3 0-8-16,-3 0 1 0,0 0-1 15,0 0 0 1,0 0 5-16,0 0-6 0,0 0 0 16,0 0-7-16,0 0-31 15,0 0-29-15,-10 0-53 16,1 2-97-16,-11 8-145 16,5-2-294-16,-1-2-318 0</inkml:trace>
  <inkml:trace contextRef="#ctx0" brushRef="#br0" timeOffset="159383.22">10301 12228 1249 0,'0'0'548'0,"0"0"-346"16,0 0 61-16,0 0-61 15,0 0-122-15,0 0-47 16,0 0 70-16,-14 56 2 16,14-22-13-16,-2 4-12 15,-1 9-18-15,3 3-12 16,0 4-11-16,0 1-13 16,0 4-14-16,0-1-6 15,0 0 1-15,0-4-1 16,10 1-5-16,-1-4 0 15,2 2 11-15,0-3 3 0,0-3-6 16,0 0 4 0,0-2-4-16,1-6-8 0,-3-3 1 15,-3-3 11-15,2-3-5 16,-2-2-7-16,0-5 0 16,1 0 0-16,-1-5-1 15,2-4 1-15,-2-2 0 16,-1-6-1-16,-1-2 0 15,0-1-8-15,1-3-33 16,0 0-53-16,8 0-78 16,0-13-159-16,-1-1-462 0</inkml:trace>
  <inkml:trace contextRef="#ctx0" brushRef="#br0" timeOffset="160034.23">10662 13293 1551 0,'0'0'580'0,"0"0"-358"0,0 0 115 16,0 0-119-16,0 0-100 15,0 0-51-15,0 0-13 16,-13 0 12-16,30 0 18 15,14 0 24-15,10 0-14 16,9 0-25-16,18 0-10 16,10-2-25-16,29-2-4 15,33-6 9-15,34-5-3 16,17 0-7-16,-10-5-13 16,-14 4 1-16,-22-1 11 15,-7 6-5-15,-9 2-13 0,-20 6 4 16,-22-2-2-16,-20 3 0 15,-5 0 1-15,14 0 7 16,14 0 1-16,30-3-3 16,20-4-2-16,22-1-10 15,4 0 8-15,-33 4-2 16,-39 2-6-16,-41 4 3 16,-15 0-9-16,-7 0 7 15,-4 0-6-15,-4 0 1 16,-15 0-2-16,-6 0 15 15,-2 0-6-15,0 0-9 16,0 0 0-16,0-4 0 16,-6 2 0-16,-12 0-15 15,-11 0-188-15,-44-5-252 0,4 4-299 16,-12-5-1185-16</inkml:trace>
  <inkml:trace contextRef="#ctx0" brushRef="#br0" timeOffset="160884.24">7391 12224 789 0,'0'0'496'0,"0"0"-283"16,0 0 22-16,0 0 8 16,0 0-44-16,0 0-48 15,0 0-6-15,-56-33 16 16,52 33-27-16,-3 0-55 16,1 25-53-16,-4 12-16 15,-1 20 32-15,3 10 6 16,1 9-8-16,2 4 12 15,1 2 1-15,2 2 2 16,-1 0-8-16,-1 2-7 16,2 1-11-16,2-3-13 15,0-6-5-15,0-3-10 16,0-11-2-16,0-9 2 16,2-10 6-16,5-11-7 15,-1-11 1-15,1-10 0 0,-4-9-1 16,-1-4 1-16,2 0-1 15,-2-2-9-15,5-13-63 16,-7-27-142-16,0 4-329 16,0 1-677-16</inkml:trace>
  <inkml:trace contextRef="#ctx0" brushRef="#br0" timeOffset="162134.72">8086 12737 1380 0,'0'0'528'0,"0"0"-480"16,0 0 96-16,0 0 58 15,7 110-3-15,-7-67-77 16,0 3-45-16,-14 2-51 15,-3 4-22-15,-1 2-4 16,2-3-110-16,8 8-175 16,3-12-365-16,5-16-976 0</inkml:trace>
  <inkml:trace contextRef="#ctx0" brushRef="#br0" timeOffset="162415.04">10067 12472 1543 0,'0'0'496'15,"0"0"-416"-15,-120 87 91 16,66-35 7-16,1 8-56 16,4 4-76-16,2 3-36 15,7-1-10-15,2 16-52 16,13-18-185-16,8-16-356 0</inkml:trace>
  <inkml:trace contextRef="#ctx0" brushRef="#br0" timeOffset="162885.06">11713 12548 1348 0,'0'0'634'16,"0"0"-372"-16,0 0-63 15,-151-4-21-15,122 26-87 16,11 11-54-16,12 5-25 15,6 6-12-15,4 0 1 16,23-3-1-16,8-4-24 0,9-8-17 16,6-14-2-16,4-10 21 15,-4-5 7-15,-1-13 15 16,-6-17 0-16,-10-8 15 16,-8-6 7-16,-16 0 23 15,-9 2 0-15,-3 4 1 16,-26 4-3-16,-11 9-10 15,-2 9-33-15,-1 13-1 16,8 3-82-16,13 0-155 16,11 14-269-16,11-5-452 0</inkml:trace>
  <inkml:trace contextRef="#ctx0" brushRef="#br0" timeOffset="163185.92">12914 12475 1343 0,'0'0'330'0,"0"0"-207"16,0 0-6-16,-123 80-7 16,108-34-21-16,13 2-61 15,2 2-23-15,23-8-5 16,12-8-15-16,5-10 0 15,0-9 11-15,1-14 4 0,-8-1 15 16,-2-12 70-16,-6-18 63 16,-6-4-11-16,-5-6-21 15,-7-4-45-15,-7 3-29 16,-7-1-42-16,-26 4-34 16,-43 2-144-16,5 9-198 15,-4 2-619-15</inkml:trace>
  <inkml:trace contextRef="#ctx0" brushRef="#br0" timeOffset="163867.69">8394 11373 1068 0,'0'0'246'0,"0"0"-79"0,0 0-23 16,-132-1 10-16,101 19-26 15,5 8-55-15,3 8-44 16,9 2 12-16,8 4-20 15,6-2-4-15,0-6-9 16,27-6 3-16,10-9 14 16,8-12 37-16,6-5-1 15,-2-5-11-15,-7-20-8 16,-6-2-10-16,-14-9-4 16,-10 3-2-16,-12-3 6 15,0 0-5-15,-20 4-18 16,-14 4-9-16,-1 7-30 15,-2 12-45-15,14 9-38 16,7 0-110-16,9 0-336 0</inkml:trace>
  <inkml:trace contextRef="#ctx0" brushRef="#br0" timeOffset="164227.81">10073 11222 1255 0,'0'0'515'16,"0"0"-341"-16,0 0-7 15,0 0-27-15,0 0-26 16,0 0-46-16,-75 124-2 16,53-87-19-16,-3 6-14 15,-4 3-21-15,0 0-12 16,2 0-35-16,1 16-129 15,6-12-161-15,7-9-375 0</inkml:trace>
  <inkml:trace contextRef="#ctx0" brushRef="#br0" timeOffset="164546.65">11548 11091 1562 0,'0'0'557'16,"0"0"-396"-16,0 0 39 15,0 0-94-15,0 0-47 16,-135 140-11-16,106-93-35 16,0 4-2-16,6 2-11 15,3 1-7-15,5-1-87 16,2 9-148-16,1-9-285 16,3-13-1007-16</inkml:trace>
  <inkml:trace contextRef="#ctx0" brushRef="#br0" timeOffset="164778.29">12945 11253 1795 0,'0'0'642'0,"0"0"-522"15,0 0-2-15,0 0-53 16,-86 115-16-16,57-51-31 16,-2 10-18-16,0 4-7 15,-12 25-154-15,7-23-382 16,3-19-786-16</inkml:trace>
  <inkml:trace contextRef="#ctx0" brushRef="#br0" timeOffset="165534.07">8298 9797 1189 0,'0'0'338'0,"0"0"-143"16,0 0 39-16,-130-12-52 15,103 12-20-15,8 22-89 16,5 8-55-16,5 11 2 16,9 5-5-16,0 2-9 15,23-4-6-15,19-9 6 0,16-12 13 16,11-13 20 0,1-10-5-16,-6-8-8 0,-11-22-5 15,-20-6-4-15,-15-4 9 16,-18-6 13-16,0 0 13 15,-26 0-16-15,-14 6-27 16,-3 5-8-16,1 9-1 16,6 13-26-16,14 7-47 15,22 6-117-15,0 12-278 16,16 3-315-16</inkml:trace>
  <inkml:trace contextRef="#ctx0" brushRef="#br0" timeOffset="165900.15">9876 9725 1393 0,'0'0'355'0,"0"0"-176"15,0 0-37-15,0 0-36 16,0 0-43-16,-117 88-30 16,117-47-27-16,11 1-5 15,20-6 0-15,10-6 13 16,3-10-14-16,4-12 8 0,-4-8 14 16,-2-6 12-16,-8-22 19 15,-10-6 10-15,-13-6 21 16,-11-2 24-16,0 2-22 15,-29 2-49-15,-11 5-22 16,-7 11-15-16,0 12-35 16,7 10-83-16,7 2-142 15,15 17-345-15,11-4-980 0</inkml:trace>
  <inkml:trace contextRef="#ctx0" brushRef="#br0" timeOffset="166298.46">11193 9639 1373 0,'0'0'537'15,"0"0"-333"-15,0 0 10 16,0 0-61-16,0 0-48 15,-130-26-73-15,110 52-24 16,2 10-6-16,7 8-2 16,9 5 0-16,2-2-5 15,15 0 4-15,21-9-5 0,13-10-19 16,9-14-7-16,2-14 24 16,-2 0 8-16,-7-20 1 15,-10-12 9-15,-15-2 11 16,-15-7 23-16,-11 0 16 15,-8-2 24-15,-31-1-34 16,-9 6-34-16,-8 7-16 16,1 10-22-16,8 15-56 15,6 6-68-15,7 8-114 16,12 11-328-16,11-6-945 0</inkml:trace>
  <inkml:trace contextRef="#ctx0" brushRef="#br0" timeOffset="166597.1">12988 9310 942 0,'0'0'1078'0,"0"0"-684"16,0 0-131-16,0 0-44 16,0 0-132-16,0 0-52 0,-114 155-13 15,85-83-12 1,2 4-10-16,-4 18-172 0,4-18-356 15,1-16-1168-15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07T16:55:55.660"/>
    </inkml:context>
    <inkml:brush xml:id="br0">
      <inkml:brushProperty name="width" value="0.05292" units="cm"/>
      <inkml:brushProperty name="height" value="0.05292" units="cm"/>
      <inkml:brushProperty name="color" value="#FF0000"/>
    </inkml:brush>
  </inkml:definitions>
  <inkml:trace contextRef="#ctx0" brushRef="#br0">5769 7379 340 0,'0'0'1703'15,"0"0"-1482"-15,0 0-189 16,0 0-32-16,256 40 154 0,42-44 54 16,101-36 19-1,81-24-54-15,43-6-47 0,5 4-52 16,13 9-28-16,-10 13-25 15,-45 20-8-15,-71 12 1 16,-73 12-13-16,-90 0-2 16,-87 2-35-16,-80 8-129 15,-85 4-203-15,-36-4-535 16,-35-4-822-16</inkml:trace>
  <inkml:trace contextRef="#ctx0" brushRef="#br0" timeOffset="248.5">6909 8782 1652 0,'0'0'537'16,"216"-21"-410"-16,25-22 56 15,67-11 108-15,33 0-83 16,-7 6-94-16,-31 8-23 16,-6 8-43-16,-19 5-31 15,-15 10-17-15,-23 9-56 16,-34 8-155-16,-62 0-308 16,-45 0-310-16</inkml:trace>
  <inkml:trace contextRef="#ctx0" brushRef="#br0" timeOffset="715.7">10310 4391 1614 0,'0'0'210'0,"-23"176"-162"16,23 11 44-16,23 44 27 0,31 18 61 15,12-17-8-15,3-34-52 16,-2-11-43-16,-7-21-47 15,-11-11-12-15,-15-11-18 16,-23-7-25-16,-11-17-185 16,-7-34-273-16,-11-29-383 0</inkml:trace>
  <inkml:trace contextRef="#ctx0" brushRef="#br0" timeOffset="1096.13">13211 3546 1750 0,'0'0'360'0,"0"0"-199"15,0 0-126-15,8 131-29 16,37 80 110-16,9 64 128 16,1 58-79-16,-1 34-26 15,-12 23-33-15,-4 49-20 16,4 39-34-16,12 30-26 16,13 13 4-16,16 8-20 15,0 6 1-15,11-23 2 16,5-25-5-16,-6-14-8 0,-7-33 0 15,-14-28-9 1,-18-21-143-16,-12-30-107 0,-13-29-91 16,-12-92-248-16,-11-58-397 0</inkml:trace>
  <inkml:trace contextRef="#ctx0" brushRef="#br0" timeOffset="1713.34">10071 8272 1298 0,'0'0'231'0,"-56"225"-164"15,37 16 178-15,9 67 10 16,10 36-19-16,37 22-32 0,7-4-30 16,5 17-62-1,4-2-66-15,4-16-29 0,4-20-6 16,-3-39-2-16,-6-33-9 15,-14-42-21-15,-12-44-86 16,-17-39-126-16,-9-52-137 16,0-35-351-16</inkml:trace>
  <inkml:trace contextRef="#ctx0" brushRef="#br0" timeOffset="2395.92">4044 7445 1807 0,'0'0'393'15,"-44"201"-316"-15,0 3 34 16,-3 34 82-16,5 6-19 15,17-27-42-15,18-49-65 16,7-34-34-16,0-38-15 16,0-31-11-16,0-17-1 15,0 2-6-15,7-9-59 16,-1-8-87-16,-1-29-116 0,-5-73-5 16,-5-21-95-1,-15-32-606-15</inkml:trace>
  <inkml:trace contextRef="#ctx0" brushRef="#br0" timeOffset="2829.73">3597 7567 1521 0,'0'0'479'15,"0"0"-342"-15,127-101-22 16,-49 70 31-16,6 20 17 16,3 11-48-16,-9 17-23 15,-17 31-47-15,-17 15-9 16,-22 13 0-16,-22 6 4 15,0 2-13-15,-39 3 3 0,-17-7 0 16,-17-12-5 0,-6-12-3-16,1-16-5 0,11-16-10 15,18-14 8 1,23-10-1-16,18 0 7 0,10-18-21 16,61-8 0-16,53-3-14 15,56 12 13-15,21 13-7 16,-25 4 2-16,-49 20 5 15,-51 10 1-15,-26 6-2 16,-11 14 1-16,-16 12 0 16,-15 18 1-16,-55 19 26 15,-59 15 31-15,-44 1 16 16,-14-15 6-16,30-34 5 16,37-32-10-16,45-23-28 15,18-4-5-15,7-5-23 0,5-2 3 16,8 0-5-16,13 0 2 15,9-16-18-15,5-8-64 16,57-32-180-16,-2 2-255 16,3-6-276-16</inkml:trace>
  <inkml:trace contextRef="#ctx0" brushRef="#br0" timeOffset="3796.5">14973 3435 958 0,'0'0'229'0,"0"0"-105"16,0 0 16-16,0 0-17 15,0 0-28-15,0 0-54 16,-2 0-18-16,2 0 38 0,0 0 37 15,-2 0-10-15,2 0-25 16,0-3-19-16,-3 3-8 16,3 0 8-16,0 0-18 15,-2-1 4-15,2-1 5 16,-2-4 19-16,-2-3 3 16,-5-3-2-16,-5-1 22 15,-3-2 11-15,-8 0-6 16,-8 1-24-16,-10 3 3 15,-13 11-29-15,-14 0-10 16,-6 33-13-16,-7 23 8 16,5 16 14-16,15 12-16 0,30 6-7 15,29-2-7 1,15-7-1-16,65-9 0 0,44-15 11 16,38-14-1-16,-6-12-1 15,-30-12-9-15,-28 5-131 16,-47-1-403-16,-12-9-1416 0</inkml:trace>
  <inkml:trace contextRef="#ctx0" brushRef="#br0" timeOffset="4488.53">15824 11416 2013 0,'0'0'593'0,"0"0"-549"16,0 0 28-16,174 50 165 15,-40-38-86-15,-3-6-88 16,-13-4-37-16,-29-2-16 16,-42 0-10-16,-15 0-111 15,-32-10-200-15,-29-2-297 0,-27-1-685 16</inkml:trace>
  <inkml:trace contextRef="#ctx0" brushRef="#br0" timeOffset="4702.39">15713 11653 1413 0,'0'0'400'16,"0"0"-179"-16,-88 178 73 16,65-56-42-16,13 28-65 15,10 7-47-15,27-11-32 16,16-36-16-16,5-37-33 16,2-25-26-16,25-8-15 15,41-8-3-15,40-16-6 16,0-12 3-16,-33-8-12 15,-41-24-9-15,-33-4-108 16,13-46-152-16,-10 7-305 0,-15-6-542 16</inkml:trace>
  <inkml:trace contextRef="#ctx0" brushRef="#br0" timeOffset="4841.37">15862 11955 1852 0,'0'0'653'0,"0"0"-568"15,0 0-12-15,0 0 85 16,241 51-34-16,-52-34-75 16,27-5-49-16,-42-6-196 15,-40-6-424-15</inkml:trace>
  <inkml:trace contextRef="#ctx0" brushRef="#br0" timeOffset="6779.27">6874 7947 1707 0,'0'0'385'0,"0"0"-206"15,0 0-18-15,0 0 6 16,0 0-23-16,154-120-47 15,4 81-9-15,78-6 4 16,51-6-24-16,21 5-21 16,-16 4-32-16,-45 10-9 15,-33 3 0-15,-43 8-5 16,-48 5-1-16,-38-1-30 16,-31 6-100-16,-21-1-126 15,-17-13-92-15,-10 3-223 16,-6-2-394-16</inkml:trace>
  <inkml:trace contextRef="#ctx0" brushRef="#br0" timeOffset="6996.32">8793 7267 1407 0,'0'0'394'16,"0"0"-300"-16,0 0 29 15,171 30 104-15,-93-6 20 16,4 8-45-16,-3 4-84 15,-13 6-19-15,-10 1-36 16,-10-4-30-16,-13-2-21 16,-10-8-5-16,-13-2-1 15,-10-3-6-15,-43 2-72 16,-107 12-103-16,9-4-306 0,-23-5-448 16</inkml:trace>
  <inkml:trace contextRef="#ctx0" brushRef="#br0" timeOffset="7229.08">7094 8260 1778 0,'0'0'536'0,"0"0"-385"16,0 0 22-16,0 0-8 16,241-27 28-16,-46-7-7 15,27-6-66-15,3 0-47 16,-15 7-16-16,-23 10-32 15,-9 3-10-15,-16 6-14 0,-12 4-1 16,-30 2-7-16,-28 4-106 16,-26-2-105-16,1-13-77 15,-11 4-219-15,-16-5-205 0</inkml:trace>
  <inkml:trace contextRef="#ctx0" brushRef="#br0" timeOffset="7494.28">8897 7611 1094 0,'0'0'865'15,"0"0"-605"-15,0 0-109 16,0 0 18-16,0 0-8 0,194-4 30 16,-99 33-62-16,6 7-55 15,-5 5-8-15,-9 3-13 16,-14 2-32-16,-17-6-9 15,-16-2-11-15,-17-9 7 16,-19-4-7-16,-4-6 0 16,-33-1-1-16,-46 4-54 15,-77 15-169-15,12-3-246 16,-5-2-187-16</inkml:trace>
  <inkml:trace contextRef="#ctx0" brushRef="#br0" timeOffset="7745.43">6915 8480 1765 0,'0'0'503'0,"0"0"-395"16,0 0 54-16,115-76 3 16,15 46 29-16,52-1-14 15,29 7-44-15,13 8-41 16,1 6-28-16,-9 5-27 15,8 0-14-15,2 1-17 16,-10 0-8-16,-11 1 8 16,-23-6-9-16,-26-5-59 15,-40 3-119-15,-11-11-144 16,-33 3-192-16,-28-2-204 0</inkml:trace>
  <inkml:trace contextRef="#ctx0" brushRef="#br0" timeOffset="8027.92">9408 7907 995 0,'0'0'1060'0,"0"0"-826"16,0 0-171-16,0 0-13 15,0 0 106-15,0 0 72 16,182 140-97-16,-108-92-44 15,-8 0-11-15,-14 0-38 16,-17-4-17-16,-19-1-2 0,-16-5-5 16,-7-3 10-16,-33 0 10 15,-20-3-10-15,-13-6-1 16,-10-4-23-16,-2-6-83 16,-17-14-188-16,19-2-279 15,17 0-132-15</inkml:trace>
  <inkml:trace contextRef="#ctx0" brushRef="#br0" timeOffset="8878.2">10954 6988 1300 0,'0'0'263'16,"0"0"-58"-16,0 0 12 16,-152 9-79-16,86 60-29 15,-8 51 14-15,-6 53-12 16,6 24-7-16,16 4 0 15,18-9-26-15,17-30-32 16,13-16-22-16,5-31-12 16,5-31-11-16,0-26-1 0,7-18 2 15,13-7-2 1,9-20 0-16,24-17 1 0,28-85 45 16,23-68 0-16,8-42-19 15,-15-14 12-15,-30 15 16 16,-40 32-20-16,-27 20-10 15,-6 29-5-15,-26 35-11 16,-1 25 4-16,-7 16-5 16,-5 7-3-16,-5 5-5 15,-4 10-37-15,14 12-63 16,15 7-125-16,13 12-313 16,12-2-254-16</inkml:trace>
  <inkml:trace contextRef="#ctx0" brushRef="#br0" timeOffset="9395.7">10887 6775 1452 0,'0'0'222'15,"0"0"-171"-15,0 0-50 16,0 0-1-16,0 0 49 15,0 0 124-15,107 117 13 16,-65-100 3-16,9-9 21 0,12 1-36 16,32-5-17-16,50-4-27 15,55 0-36-15,41-4-33 16,25-16-4-16,12-10-12 16,-12-4-4-16,-4-6-16 15,-30-2-4-15,-42 1-20 16,-57 6 7-16,-44 2-7 15,-37 7 6-15,-19-7 1 16,-4-8 5-16,-10-13 7 16,-5-18 2-16,-14-6-4 15,-6-3-9-15,-37 9-7 16,-39 8-1-16,-61 20 6 16,-74 30-7-16,-47 14-1 15,-28 32 1-15,0 24 1 16,20 6-1-16,9 13-7 0,21 5 7 15,28 4 0-15,33 0 1 16,50-14 0-16,39-10 4 16,32-13-5-16,20-6-9 15,5 7 8-15,6 2-55 16,8 2-60-16,21-6-69 16,36-21-97-16,20-10-245 15,8-15-131-15</inkml:trace>
  <inkml:trace contextRef="#ctx0" brushRef="#br0" timeOffset="9865.84">11143 6894 1122 0,'0'0'550'0,"0"0"-395"16,0 0-123-16,0 0 74 16,-51 115 43-16,19-58-31 15,-1 9-28-15,-5 2-33 16,3 1 2-16,-3-7-4 15,4-4-25-15,6-8-14 16,5-10-14-16,9-8-1 16,6-10-1-16,8-9-66 0,0-13-95 15,20-21-135-15,11-19-76 16,1-10-1043-16</inkml:trace>
  <inkml:trace contextRef="#ctx0" brushRef="#br0" timeOffset="11118.77">10711 7361 1028 0,'0'0'386'0,"0"0"-128"0,0 0-191 16,0 0-1-16,-116 156 65 15,76-76-22-15,-3 11-42 16,1 3-36-16,0-4-15 16,1-5-10-16,6-16-6 15,2-10-34-15,4-20-117 16,9-18-131-16,8-21-291 0</inkml:trace>
  <inkml:trace contextRef="#ctx0" brushRef="#br0" timeOffset="11298.09">10715 7600 1209 0,'0'0'616'0,"0"0"-478"15,0 0-103-15,-98 124 25 16,53-54 24-16,1 4-46 16,9 1-20-16,12-11-18 15,12-14-58-15,11-16-84 16,11-34-109-16,18 0-146 15,0-22-246-15</inkml:trace>
  <inkml:trace contextRef="#ctx0" brushRef="#br0" timeOffset="11443.41">10780 7757 1169 0,'0'0'351'16,"0"0"-268"-16,0 0 23 15,-85 157 20-15,47-85-41 0,3 1-53 16,6-6-16-16,8-7-16 15,13-1-50-15,6-19-137 16,-1-18-173-16</inkml:trace>
  <inkml:trace contextRef="#ctx0" brushRef="#br0" timeOffset="12154.4">11623 6441 692 0,'0'0'402'15,"0"0"-139"-15,0 0 16 16,0 0-8-16,0 0-44 16,0 0-105-16,-114 50-83 15,43 1-27-15,-10 18-3 16,-2 5-2-16,6 7-7 16,10-1 0-16,13-6-57 15,25 5-116-15,13-24-150 16,16-23-343-16</inkml:trace>
  <inkml:trace contextRef="#ctx0" brushRef="#br0" timeOffset="12359.31">12306 6311 1279 0,'0'0'776'15,"0"0"-595"-15,-147 16-113 16,67 24-10-16,-10 18 35 15,1 15-26-15,3 14-33 16,10 3-22-16,18-2-12 16,22-5-22-16,28-16-138 15,41-27-100-15,23-21-278 16,10-19-231-16</inkml:trace>
  <inkml:trace contextRef="#ctx0" brushRef="#br0" timeOffset="12492.34">12540 6436 1205 0,'0'0'590'0,"0"0"-438"16,0 0-108-16,-181 56-29 16,110-13-5-16,15 6-4 15,27-5-6-15,41-13-118 16,30-12-169-16,16-18-385 0</inkml:trace>
  <inkml:trace contextRef="#ctx0" brushRef="#br0" timeOffset="12627.22">12962 6497 1538 0,'0'0'383'0,"0"0"-288"16,0 0-6-16,-157 122-16 15,120-74-47-15,12 1-26 16,16 2-53-16,7-11-256 16,-3-15-469-16</inkml:trace>
  <inkml:trace contextRef="#ctx0" brushRef="#br0" timeOffset="13077.45">11872 6611 1068 0,'0'0'499'15,"0"0"-326"-15,0 0 47 16,0 0 6-16,-33-126-46 0,-6 76-21 15,-14-8-66 1,-34-19-29-16,-44-13-9 0,-32-10-9 16,-29 10-7-16,-12 25 9 15,1 29-4-15,2 28-30 16,3 8-1-16,11 2-13 16,21 16 0-16,42 0 0 15,30-1 0-15,38-4 0 16,16 1-33-16,1 3-61 15,3 2-53-15,-3 8-197 16,14-8-182-16,6-8-309 0</inkml:trace>
  <inkml:trace contextRef="#ctx0" brushRef="#br0" timeOffset="13350.02">9421 6056 916 0,'0'0'733'0,"0"0"-565"15,0 0-132-15,0 0-17 16,0 0-5-16,0 0-4 15,154 36 2-15,-88-19-2 16,8 4 0-16,-3 2-9 0,-4 0-1 16,-9 4-85-1,-18-6-207-15,-22-9-505 0</inkml:trace>
  <inkml:trace contextRef="#ctx0" brushRef="#br0" timeOffset="13521.41">9545 5929 1557 0,'0'0'477'0,"0"0"-366"15,23-140-9-15,4 78 23 16,11 3-62-16,4 9-46 16,11 10-17-16,36 0-109 15,-13 12-277-15,-9 2-970 0</inkml:trace>
  <inkml:trace contextRef="#ctx0" brushRef="#br0" timeOffset="15293.42">15929 4798 474 0,'0'0'1126'0,"0"0"-844"16,0 0-234-16,-20 120-47 15,11 29 168-15,0 88 77 16,5 56-17-16,4 32-59 16,6 7-46-16,27-13-14 15,10 12-25-15,10-6-23 16,7-12-40-16,3-25-14 16,-1-32 2-16,-6-20 2 15,-18-26-12-15,-18-25-109 0,-20-31-169 16,0-50-245-16,-13-44-160 15</inkml:trace>
  <inkml:trace contextRef="#ctx0" brushRef="#br0" timeOffset="15592.35">15742 7988 2112 0,'0'0'321'16,"0"0"-206"-16,0 0-104 16,-16 125 6-16,94 11 89 0,47 53 14 15,24 11-15-15,3-17-48 16,-32-47-23-16,-37-60-17 16,-23-23-16-16,-14-17 6 15,2-7-6-15,-4-8-1 16,-5-19-10-16,-4-27-3 15,-6-82-2-15,1-88-53 16,-3-61-81-16,-7-50-89 16,-9 57-247-16,-7 66-567 0</inkml:trace>
  <inkml:trace contextRef="#ctx0" brushRef="#br0" timeOffset="15993.5">16755 4828 36 0,'0'0'1643'0,"0"0"-1295"0,0 0-255 15,-46 149-79-15,46 76 125 16,29 61 18-16,28 47-4 16,24 12-4-16,6-32-7 15,3 5-57-15,-6-15-34 16,-15-21-28-16,-23-20-17 15,-19-34 4-15,-21-21 0 16,-6-23-10-16,-6-27-22 16,-13-37-107-16,0-36-66 15,-5-32-101-15,6-29-338 16,4-23-902-16</inkml:trace>
  <inkml:trace contextRef="#ctx0" brushRef="#br0" timeOffset="16207.4">17030 8139 1879 0,'0'0'399'0,"-3"217"-299"16,20-99-15-16,18-26 64 16,-2-30-2-16,3-9-81 15,6-2-35-15,5-2-16 16,1-13-13-16,0-27-2 15,-4-14-27-15,5-65-20 16,9-67-84-16,5-89-86 16,-10 17-82-16,-13-2-246 0</inkml:trace>
  <inkml:trace contextRef="#ctx0" brushRef="#br0" timeOffset="16459.34">17892 5135 1453 0,'0'0'490'16,"0"0"-295"-16,0 0-164 15,-23 194 15-15,23 24 121 16,0 56 19-16,21 39-30 16,26 6-35-16,8-9-28 15,5-3-41-15,-2-12-31 0,-18-22-19 16,-20-39 7-1,-20-21-9-15,0-29-106 0,-20-27-145 16,-13-39-126 0,4-44 12-16,1-39-604 0</inkml:trace>
  <inkml:trace contextRef="#ctx0" brushRef="#br0" timeOffset="16694.28">17829 7961 1824 0,'0'0'518'0,"0"0"-469"16,-60 115-9-16,47-5 95 0,13 32 11 15,11-10-40 1,19-30-60-16,11-42-26 0,2-32-12 16,10-10 1-16,12-18 0 15,13-5 24-15,13-64-9 16,11-49-24-16,10-57-10 15,-2-17-120-15,-26 8-131 16,-28 52-203-16,-27 46-860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0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633749-6353-4824-94F5-2306CA13CC75}" type="slidenum">
              <a:rPr lang="en-US"/>
              <a:pPr>
                <a:defRPr/>
              </a:pPr>
              <a:t>‹#›</a:t>
            </a:fld>
            <a:endParaRPr lang="en-US"/>
          </a:p>
        </p:txBody>
      </p:sp>
    </p:spTree>
    <p:extLst>
      <p:ext uri="{BB962C8B-B14F-4D97-AF65-F5344CB8AC3E}">
        <p14:creationId xmlns:p14="http://schemas.microsoft.com/office/powerpoint/2010/main" val="207589206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Engineering Fundamentals - An Introduction to Engineering</a:t>
            </a:r>
          </a:p>
        </p:txBody>
      </p:sp>
      <p:sp>
        <p:nvSpPr>
          <p:cNvPr id="5" name="Footer Placeholder 4"/>
          <p:cNvSpPr>
            <a:spLocks noGrp="1"/>
          </p:cNvSpPr>
          <p:nvPr>
            <p:ph type="ftr" sz="quarter" idx="11"/>
          </p:nvPr>
        </p:nvSpPr>
        <p:spPr/>
        <p:txBody>
          <a:bodyPr/>
          <a:lstStyle/>
          <a:p>
            <a:pPr>
              <a:defRPr/>
            </a:pPr>
            <a:r>
              <a:rPr lang="en-US"/>
              <a:t>©2011 Cengage Learning Engineering. All Rights Reserved. </a:t>
            </a:r>
            <a:endParaRPr lang="en-US" dirty="0"/>
          </a:p>
        </p:txBody>
      </p:sp>
      <p:sp>
        <p:nvSpPr>
          <p:cNvPr id="6" name="Slide Number Placeholder 5"/>
          <p:cNvSpPr>
            <a:spLocks noGrp="1"/>
          </p:cNvSpPr>
          <p:nvPr>
            <p:ph type="sldNum" sz="quarter" idx="12"/>
          </p:nvPr>
        </p:nvSpPr>
        <p:spPr/>
        <p:txBody>
          <a:bodyPr/>
          <a:lstStyle/>
          <a:p>
            <a:pPr>
              <a:defRPr/>
            </a:pPr>
            <a:fld id="{5A633749-6353-4824-94F5-2306CA13CC75}"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16764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9998" y="583811"/>
            <a:ext cx="867454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914400"/>
            <a:ext cx="7776972" cy="1295400"/>
          </a:xfrm>
        </p:spPr>
        <p:txBody>
          <a:bodyPr anchor="t">
            <a:normAutofit/>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2514600"/>
            <a:ext cx="7848600" cy="3643674"/>
          </a:xfrm>
        </p:spPr>
        <p:txBody>
          <a:bodyPr>
            <a:normAutofit/>
          </a:bodyPr>
          <a:lstStyle>
            <a:lvl1pPr marL="0" indent="0" algn="ctr">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381009" y="6321136"/>
            <a:ext cx="1161826" cy="365125"/>
          </a:xfrm>
        </p:spPr>
        <p:txBody>
          <a:bodyPr/>
          <a:lstStyle/>
          <a:p>
            <a:pPr>
              <a:defRPr/>
            </a:pPr>
            <a:fld id="{9A317C8B-6CCA-49DE-8503-CB6169078CD9}" type="slidenum">
              <a:rPr lang="en-US" smtClean="0"/>
              <a:pPr>
                <a:defRPr/>
              </a:pPr>
              <a:t>‹#›</a:t>
            </a:fld>
            <a:endParaRPr lang="en-US"/>
          </a:p>
        </p:txBody>
      </p:sp>
      <p:sp>
        <p:nvSpPr>
          <p:cNvPr id="17" name="TextBox 16"/>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Enhanced Seventh Edition			           Roth/Kinney/John</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8" name="Rectangle 5"/>
          <p:cNvSpPr txBox="1">
            <a:spLocks noChangeArrowheads="1"/>
          </p:cNvSpPr>
          <p:nvPr userDrawn="1"/>
        </p:nvSpPr>
        <p:spPr bwMode="auto">
          <a:xfrm>
            <a:off x="685800" y="6341918"/>
            <a:ext cx="7924800" cy="365125"/>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10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000" dirty="0">
                <a:solidFill>
                  <a:schemeClr val="tx1"/>
                </a:solidFill>
              </a:rPr>
              <a:t>© 2021 Cengage®. May not be scanned, copied or duplicated, or posted to a publicly accessible website, in whole or in part.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r>
              <a:rPr lang="en-US" dirty="0"/>
              <a:t>© 2014 Cengage Learning Engineering. All Rights Reserved. </a:t>
            </a:r>
          </a:p>
        </p:txBody>
      </p:sp>
      <p:sp>
        <p:nvSpPr>
          <p:cNvPr id="6" name="Slide Number Placeholder 5"/>
          <p:cNvSpPr>
            <a:spLocks noGrp="1"/>
          </p:cNvSpPr>
          <p:nvPr>
            <p:ph type="sldNum" sz="quarter" idx="12"/>
          </p:nvPr>
        </p:nvSpPr>
        <p:spPr>
          <a:xfrm>
            <a:off x="7593121" y="6248400"/>
            <a:ext cx="1161826" cy="365125"/>
          </a:xfrm>
        </p:spPr>
        <p:txBody>
          <a:bodyPr/>
          <a:lstStyle/>
          <a:p>
            <a:pPr>
              <a:defRPr/>
            </a:pPr>
            <a:fld id="{E00E4866-B08E-48F7-AB9A-999B9985195A}"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453385" y="1373253"/>
            <a:ext cx="8229599" cy="1453297"/>
          </a:xfrm>
        </p:spPr>
        <p:txBody>
          <a:bodyPr vert="horz" anchor="ctr">
            <a:normAutofit/>
          </a:bodyPr>
          <a:lstStyle>
            <a:lvl1pPr algn="l">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3048000"/>
            <a:ext cx="8267700" cy="3048000"/>
          </a:xfrm>
        </p:spPr>
        <p:txBody>
          <a:bodyPr vert="horz"/>
          <a:lstStyle>
            <a:lvl1pPr>
              <a:buClr>
                <a:schemeClr val="accent1"/>
              </a:buClr>
              <a:defRPr>
                <a:latin typeface="Verdana" panose="020B0604030504040204" pitchFamily="34" charset="0"/>
                <a:ea typeface="Verdana" panose="020B0604030504040204" pitchFamily="34" charset="0"/>
                <a:cs typeface="Verdana" panose="020B0604030504040204" pitchFamily="34" charset="0"/>
              </a:defRPr>
            </a:lvl1pPr>
            <a:lvl2pPr>
              <a:buClr>
                <a:schemeClr val="accent1"/>
              </a:buClr>
              <a:defRPr>
                <a:latin typeface="Verdana" panose="020B0604030504040204" pitchFamily="34" charset="0"/>
                <a:ea typeface="Verdana" panose="020B0604030504040204" pitchFamily="34" charset="0"/>
                <a:cs typeface="Verdana" panose="020B0604030504040204" pitchFamily="34" charset="0"/>
              </a:defRPr>
            </a:lvl2pPr>
            <a:lvl3pPr>
              <a:buClr>
                <a:schemeClr val="accent1"/>
              </a:buClr>
              <a:defRPr>
                <a:latin typeface="Verdana" panose="020B0604030504040204" pitchFamily="34" charset="0"/>
                <a:ea typeface="Verdana" panose="020B0604030504040204" pitchFamily="34" charset="0"/>
                <a:cs typeface="Verdana" panose="020B0604030504040204" pitchFamily="34" charset="0"/>
              </a:defRPr>
            </a:lvl3pPr>
            <a:lvl4pPr>
              <a:buClr>
                <a:schemeClr val="accent1"/>
              </a:buClr>
              <a:defRPr>
                <a:latin typeface="Verdana" panose="020B0604030504040204" pitchFamily="34" charset="0"/>
                <a:ea typeface="Verdana" panose="020B0604030504040204" pitchFamily="34" charset="0"/>
                <a:cs typeface="Verdana" panose="020B0604030504040204" pitchFamily="34" charset="0"/>
              </a:defRPr>
            </a:lvl4pPr>
            <a:lvl5pPr>
              <a:buClr>
                <a:schemeClr val="accent1"/>
              </a:buCl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aseline="30000" dirty="0">
                <a:latin typeface="Verdana" panose="020B0604030504040204" pitchFamily="34" charset="0"/>
                <a:ea typeface="Verdana" panose="020B0604030504040204" pitchFamily="34" charset="0"/>
                <a:cs typeface="Verdana" panose="020B0604030504040204" pitchFamily="34" charset="0"/>
              </a:rPr>
              <a:t>th</a:t>
            </a:r>
            <a:r>
              <a:rPr lang="en-US" sz="120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772400" y="6248400"/>
            <a:ext cx="1161826" cy="365125"/>
          </a:xfrm>
        </p:spPr>
        <p:txBody>
          <a:bodyPr/>
          <a:lstStyle/>
          <a:p>
            <a:pPr>
              <a:defRPr/>
            </a:pPr>
            <a:fld id="{6CF2B64B-D533-4D11-BEAF-64879B32716C}" type="slidenum">
              <a:rPr lang="en-US" smtClean="0"/>
              <a:pPr>
                <a:defRPr/>
              </a:pPr>
              <a:t>‹#›</a:t>
            </a:fld>
            <a:endParaRPr lang="en-US"/>
          </a:p>
        </p:txBody>
      </p:sp>
      <p:sp>
        <p:nvSpPr>
          <p:cNvPr id="7" name="Title 6"/>
          <p:cNvSpPr>
            <a:spLocks noGrp="1"/>
          </p:cNvSpPr>
          <p:nvPr>
            <p:ph type="title"/>
          </p:nvPr>
        </p:nvSpPr>
        <p:spPr/>
        <p:txBody>
          <a:bodyPr>
            <a:normAutofit/>
          </a:bodyPr>
          <a:lstStyle>
            <a:lvl1pPr>
              <a:defRPr sz="36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7" name="Slide Number Placeholder 6"/>
          <p:cNvSpPr>
            <a:spLocks noGrp="1"/>
          </p:cNvSpPr>
          <p:nvPr>
            <p:ph type="sldNum" sz="quarter" idx="12"/>
          </p:nvPr>
        </p:nvSpPr>
        <p:spPr/>
        <p:txBody>
          <a:bodyPr/>
          <a:lstStyle/>
          <a:p>
            <a:pPr>
              <a:defRPr/>
            </a:pPr>
            <a:fld id="{E9A81A81-69CC-4B61-9DAD-22D007F12F7A}"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horz" anchor="t"/>
          <a:lstStyle>
            <a:lvl1pPr algn="l">
              <a:spcBef>
                <a:spcPts val="0"/>
              </a:spcBef>
              <a:defRPr>
                <a:latin typeface="Verdana" panose="020B0604030504040204" pitchFamily="34" charset="0"/>
                <a:ea typeface="Verdana" panose="020B0604030504040204" pitchFamily="34" charset="0"/>
                <a:cs typeface="Verdana" panose="020B0604030504040204" pitchFamily="34" charset="0"/>
              </a:defRPr>
            </a:lvl1pPr>
            <a:lvl2pPr algn="l">
              <a:defRPr>
                <a:latin typeface="Verdana" panose="020B0604030504040204" pitchFamily="34" charset="0"/>
                <a:ea typeface="Verdana" panose="020B0604030504040204" pitchFamily="34" charset="0"/>
                <a:cs typeface="Verdana" panose="020B0604030504040204" pitchFamily="34" charset="0"/>
              </a:defRPr>
            </a:lvl2pPr>
            <a:lvl3pPr algn="l">
              <a:defRPr>
                <a:latin typeface="Verdana" panose="020B0604030504040204" pitchFamily="34" charset="0"/>
                <a:ea typeface="Verdana" panose="020B0604030504040204" pitchFamily="34" charset="0"/>
                <a:cs typeface="Verdana" panose="020B0604030504040204" pitchFamily="34" charset="0"/>
              </a:defRPr>
            </a:lvl3pPr>
            <a:lvl4pPr algn="l">
              <a:defRPr>
                <a:latin typeface="Verdana" panose="020B0604030504040204" pitchFamily="34" charset="0"/>
                <a:ea typeface="Verdana" panose="020B0604030504040204" pitchFamily="34" charset="0"/>
                <a:cs typeface="Verdana" panose="020B0604030504040204" pitchFamily="34" charset="0"/>
              </a:defRPr>
            </a:lvl4pPr>
            <a:lvl5pPr algn="l">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162800" y="6248400"/>
            <a:ext cx="1161826" cy="365125"/>
          </a:xfrm>
        </p:spPr>
        <p:txBody>
          <a:bodyPr/>
          <a:lstStyle/>
          <a:p>
            <a:pPr>
              <a:defRPr/>
            </a:pPr>
            <a:fld id="{3AB3C744-5926-4D44-9840-116E84E524F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userDrawn="1"/>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r>
              <a:rPr lang="en-US"/>
              <a:t>© 2015 Cengage Learning Engineering. All Rights Reserved. </a:t>
            </a: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70611092-5CFF-4C1B-A322-4AF5B78C5C7C}"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Verdana" panose="020B0604030504040204" pitchFamily="34" charset="0"/>
                <a:ea typeface="Verdana" panose="020B0604030504040204" pitchFamily="34" charset="0"/>
                <a:cs typeface="Verdana" panose="020B0604030504040204" pitchFamily="34" charset="0"/>
              </a:rPr>
              <a:t>Fundamentals</a:t>
            </a:r>
            <a:r>
              <a:rPr lang="en-US" sz="1200" b="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0" baseline="30000" dirty="0">
                <a:latin typeface="Verdana" panose="020B0604030504040204" pitchFamily="34" charset="0"/>
                <a:ea typeface="Verdana" panose="020B0604030504040204" pitchFamily="34" charset="0"/>
                <a:cs typeface="Verdana" panose="020B0604030504040204" pitchFamily="34" charset="0"/>
              </a:rPr>
              <a:t>th</a:t>
            </a:r>
            <a:r>
              <a:rPr lang="en-US" sz="1200" b="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483" r:id="rId1"/>
    <p:sldLayoutId id="2147484493" r:id="rId2"/>
    <p:sldLayoutId id="2147484484" r:id="rId3"/>
    <p:sldLayoutId id="2147484486" r:id="rId4"/>
    <p:sldLayoutId id="2147484492" r:id="rId5"/>
  </p:sldLayoutIdLst>
  <p:hf hdr="0" dt="0"/>
  <p:txStyles>
    <p:titleStyle>
      <a:lvl1pPr algn="ctr" defTabSz="914400" rtl="0" eaLnBrk="1" latinLnBrk="0" hangingPunct="1">
        <a:spcBef>
          <a:spcPct val="0"/>
        </a:spcBef>
        <a:buNone/>
        <a:defRPr sz="3600" kern="1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6263"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4300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6304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customXml" Target="../ink/ink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ustomXml" Target="../ink/ink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317C8B-6CCA-49DE-8503-CB6169078CD9}" type="slidenum">
              <a:rPr lang="en-US" smtClean="0"/>
              <a:pPr>
                <a:defRPr/>
              </a:pPr>
              <a:t>1</a:t>
            </a:fld>
            <a:endParaRPr lang="en-US"/>
          </a:p>
        </p:txBody>
      </p:sp>
      <p:sp>
        <p:nvSpPr>
          <p:cNvPr id="10" name="TextBox 7"/>
          <p:cNvSpPr txBox="1">
            <a:spLocks noChangeArrowheads="1"/>
          </p:cNvSpPr>
          <p:nvPr/>
        </p:nvSpPr>
        <p:spPr bwMode="auto">
          <a:xfrm>
            <a:off x="5001491" y="2514600"/>
            <a:ext cx="3124200" cy="461665"/>
          </a:xfrm>
          <a:prstGeom prst="rect">
            <a:avLst/>
          </a:prstGeom>
          <a:noFill/>
          <a:ln w="9525">
            <a:noFill/>
            <a:miter lim="800000"/>
            <a:headEnd/>
            <a:tailEnd/>
          </a:ln>
        </p:spPr>
        <p:txBody>
          <a:bodyPr wrap="square">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Boolean Algebra</a:t>
            </a:r>
          </a:p>
        </p:txBody>
      </p:sp>
      <p:sp>
        <p:nvSpPr>
          <p:cNvPr id="11" name="Title 1"/>
          <p:cNvSpPr txBox="1">
            <a:spLocks/>
          </p:cNvSpPr>
          <p:nvPr/>
        </p:nvSpPr>
        <p:spPr bwMode="auto">
          <a:xfrm>
            <a:off x="5029200" y="1510145"/>
            <a:ext cx="3261918" cy="928255"/>
          </a:xfrm>
          <a:prstGeom prst="rect">
            <a:avLst/>
          </a:prstGeom>
          <a:noFill/>
          <a:ln w="9525">
            <a:noFill/>
            <a:miter lim="800000"/>
            <a:headEnd/>
            <a:tailEnd/>
          </a:ln>
        </p:spPr>
        <p:txBody>
          <a:bodyPr anchor="b"/>
          <a:lstStyle/>
          <a:p>
            <a:pPr eaLnBrk="0" hangingPunct="0">
              <a:defRPr/>
            </a:pPr>
            <a:r>
              <a:rPr lang="en-US" sz="2400" b="1" cap="all"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Unit 2</a:t>
            </a:r>
          </a:p>
        </p:txBody>
      </p:sp>
      <p:pic>
        <p:nvPicPr>
          <p:cNvPr id="12" name="Picture 11" descr="C:\Documents and Settings\debarati\My Documents\Cengage logo (new)\Cengage (R) logo.JPG"/>
          <p:cNvPicPr>
            <a:picLocks noChangeAspect="1" noChangeArrowheads="1"/>
          </p:cNvPicPr>
          <p:nvPr/>
        </p:nvPicPr>
        <p:blipFill>
          <a:blip r:embed="rId2" cstate="print"/>
          <a:srcRect/>
          <a:stretch>
            <a:fillRect/>
          </a:stretch>
        </p:blipFill>
        <p:spPr bwMode="auto">
          <a:xfrm>
            <a:off x="8001000" y="6226175"/>
            <a:ext cx="1143000" cy="479425"/>
          </a:xfrm>
          <a:prstGeom prst="rect">
            <a:avLst/>
          </a:prstGeom>
          <a:noFill/>
          <a:ln w="9525">
            <a:noFill/>
            <a:miter lim="800000"/>
            <a:headEnd/>
            <a:tailEnd/>
          </a:ln>
        </p:spPr>
      </p:pic>
      <p:pic>
        <p:nvPicPr>
          <p:cNvPr id="8" name="Picture 7">
            <a:extLst>
              <a:ext uri="{FF2B5EF4-FFF2-40B4-BE49-F238E27FC236}">
                <a16:creationId xmlns:a16="http://schemas.microsoft.com/office/drawing/2014/main" id="{CD0AF75F-B5D5-4FB6-91FB-FE3DF6E1F24E}"/>
              </a:ext>
            </a:extLst>
          </p:cNvPr>
          <p:cNvPicPr>
            <a:picLocks noChangeAspect="1"/>
          </p:cNvPicPr>
          <p:nvPr/>
        </p:nvPicPr>
        <p:blipFill>
          <a:blip r:embed="rId3"/>
          <a:stretch>
            <a:fillRect/>
          </a:stretch>
        </p:blipFill>
        <p:spPr>
          <a:xfrm>
            <a:off x="381000" y="1295400"/>
            <a:ext cx="4255946" cy="4643437"/>
          </a:xfrm>
          <a:prstGeom prst="rect">
            <a:avLst/>
          </a:prstGeom>
        </p:spPr>
      </p:pic>
    </p:spTree>
    <p:extLst>
      <p:ext uri="{BB962C8B-B14F-4D97-AF65-F5344CB8AC3E}">
        <p14:creationId xmlns:p14="http://schemas.microsoft.com/office/powerpoint/2010/main" val="376062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699" y="812355"/>
            <a:ext cx="3413704" cy="990600"/>
          </a:xfrm>
        </p:spPr>
        <p:txBody>
          <a:bodyPr>
            <a:normAutofit fontScale="90000"/>
          </a:bodyPr>
          <a:lstStyle/>
          <a:p>
            <a:r>
              <a:rPr lang="en-US" dirty="0"/>
              <a:t>How to create a Truth tables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10</a:t>
            </a:fld>
            <a:endParaRPr lang="en-US"/>
          </a:p>
        </p:txBody>
      </p:sp>
      <p:sp>
        <p:nvSpPr>
          <p:cNvPr id="111" name="object 3">
            <a:extLst>
              <a:ext uri="{FF2B5EF4-FFF2-40B4-BE49-F238E27FC236}">
                <a16:creationId xmlns:a16="http://schemas.microsoft.com/office/drawing/2014/main" id="{532B1933-052B-45D3-A6F2-838AC25E9AB3}"/>
              </a:ext>
            </a:extLst>
          </p:cNvPr>
          <p:cNvSpPr/>
          <p:nvPr/>
        </p:nvSpPr>
        <p:spPr>
          <a:xfrm>
            <a:off x="1066800" y="2100135"/>
            <a:ext cx="2534412" cy="3627120"/>
          </a:xfrm>
          <a:prstGeom prst="rect">
            <a:avLst/>
          </a:prstGeom>
          <a:blipFill>
            <a:blip r:embed="rId2" cstate="print"/>
            <a:stretch>
              <a:fillRect/>
            </a:stretch>
          </a:blipFill>
        </p:spPr>
        <p:txBody>
          <a:bodyPr wrap="square" lIns="0" tIns="0" rIns="0" bIns="0" rtlCol="0"/>
          <a:lstStyle/>
          <a:p>
            <a:r>
              <a:rPr lang="en-US" dirty="0"/>
              <a:t>  X      Y      </a:t>
            </a:r>
            <a:r>
              <a:rPr lang="en-US" altLang="zh-CN" dirty="0"/>
              <a:t>Z          F</a:t>
            </a:r>
            <a:r>
              <a:rPr lang="en-US" dirty="0"/>
              <a:t>   </a:t>
            </a:r>
            <a:endParaRPr dirty="0"/>
          </a:p>
        </p:txBody>
      </p:sp>
      <p:sp>
        <p:nvSpPr>
          <p:cNvPr id="112" name="object 4">
            <a:extLst>
              <a:ext uri="{FF2B5EF4-FFF2-40B4-BE49-F238E27FC236}">
                <a16:creationId xmlns:a16="http://schemas.microsoft.com/office/drawing/2014/main" id="{E77B199A-C2B4-4541-B424-00BB2D799499}"/>
              </a:ext>
            </a:extLst>
          </p:cNvPr>
          <p:cNvSpPr/>
          <p:nvPr/>
        </p:nvSpPr>
        <p:spPr>
          <a:xfrm>
            <a:off x="1598677" y="2093277"/>
            <a:ext cx="0" cy="3640454"/>
          </a:xfrm>
          <a:custGeom>
            <a:avLst/>
            <a:gdLst/>
            <a:ahLst/>
            <a:cxnLst/>
            <a:rect l="l" t="t" r="r" b="b"/>
            <a:pathLst>
              <a:path h="3640454">
                <a:moveTo>
                  <a:pt x="0" y="0"/>
                </a:moveTo>
                <a:lnTo>
                  <a:pt x="0" y="3640074"/>
                </a:lnTo>
              </a:path>
            </a:pathLst>
          </a:custGeom>
          <a:ln w="12700">
            <a:solidFill>
              <a:srgbClr val="FFFFFF"/>
            </a:solidFill>
          </a:ln>
        </p:spPr>
        <p:txBody>
          <a:bodyPr wrap="square" lIns="0" tIns="0" rIns="0" bIns="0" rtlCol="0"/>
          <a:lstStyle/>
          <a:p>
            <a:endParaRPr/>
          </a:p>
        </p:txBody>
      </p:sp>
      <p:sp>
        <p:nvSpPr>
          <p:cNvPr id="113" name="object 5">
            <a:extLst>
              <a:ext uri="{FF2B5EF4-FFF2-40B4-BE49-F238E27FC236}">
                <a16:creationId xmlns:a16="http://schemas.microsoft.com/office/drawing/2014/main" id="{94D7770F-06E9-4D03-B8D7-FAE57D56D6DA}"/>
              </a:ext>
            </a:extLst>
          </p:cNvPr>
          <p:cNvSpPr/>
          <p:nvPr/>
        </p:nvSpPr>
        <p:spPr>
          <a:xfrm>
            <a:off x="2074927" y="2093277"/>
            <a:ext cx="0" cy="3640454"/>
          </a:xfrm>
          <a:custGeom>
            <a:avLst/>
            <a:gdLst/>
            <a:ahLst/>
            <a:cxnLst/>
            <a:rect l="l" t="t" r="r" b="b"/>
            <a:pathLst>
              <a:path h="3640454">
                <a:moveTo>
                  <a:pt x="0" y="0"/>
                </a:moveTo>
                <a:lnTo>
                  <a:pt x="0" y="3640074"/>
                </a:lnTo>
              </a:path>
            </a:pathLst>
          </a:custGeom>
          <a:ln w="12700">
            <a:solidFill>
              <a:srgbClr val="FFFFFF"/>
            </a:solidFill>
          </a:ln>
        </p:spPr>
        <p:txBody>
          <a:bodyPr wrap="square" lIns="0" tIns="0" rIns="0" bIns="0" rtlCol="0"/>
          <a:lstStyle/>
          <a:p>
            <a:endParaRPr/>
          </a:p>
        </p:txBody>
      </p:sp>
      <p:sp>
        <p:nvSpPr>
          <p:cNvPr id="114" name="object 6">
            <a:extLst>
              <a:ext uri="{FF2B5EF4-FFF2-40B4-BE49-F238E27FC236}">
                <a16:creationId xmlns:a16="http://schemas.microsoft.com/office/drawing/2014/main" id="{05110C75-E4A8-49FD-8C32-3E969FBD3D5C}"/>
              </a:ext>
            </a:extLst>
          </p:cNvPr>
          <p:cNvSpPr/>
          <p:nvPr/>
        </p:nvSpPr>
        <p:spPr>
          <a:xfrm>
            <a:off x="2551177" y="2093277"/>
            <a:ext cx="0" cy="3640454"/>
          </a:xfrm>
          <a:custGeom>
            <a:avLst/>
            <a:gdLst/>
            <a:ahLst/>
            <a:cxnLst/>
            <a:rect l="l" t="t" r="r" b="b"/>
            <a:pathLst>
              <a:path h="3640454">
                <a:moveTo>
                  <a:pt x="0" y="0"/>
                </a:moveTo>
                <a:lnTo>
                  <a:pt x="0" y="3640074"/>
                </a:lnTo>
              </a:path>
            </a:pathLst>
          </a:custGeom>
          <a:ln w="12700">
            <a:solidFill>
              <a:srgbClr val="FFFFFF"/>
            </a:solidFill>
          </a:ln>
        </p:spPr>
        <p:txBody>
          <a:bodyPr wrap="square" lIns="0" tIns="0" rIns="0" bIns="0" rtlCol="0"/>
          <a:lstStyle/>
          <a:p>
            <a:endParaRPr/>
          </a:p>
        </p:txBody>
      </p:sp>
      <p:sp>
        <p:nvSpPr>
          <p:cNvPr id="115" name="object 7">
            <a:extLst>
              <a:ext uri="{FF2B5EF4-FFF2-40B4-BE49-F238E27FC236}">
                <a16:creationId xmlns:a16="http://schemas.microsoft.com/office/drawing/2014/main" id="{60A41CF2-1BC9-4C59-9B98-8496C23FC6F8}"/>
              </a:ext>
            </a:extLst>
          </p:cNvPr>
          <p:cNvSpPr/>
          <p:nvPr/>
        </p:nvSpPr>
        <p:spPr>
          <a:xfrm>
            <a:off x="1060705" y="2557334"/>
            <a:ext cx="2547620" cy="0"/>
          </a:xfrm>
          <a:custGeom>
            <a:avLst/>
            <a:gdLst/>
            <a:ahLst/>
            <a:cxnLst/>
            <a:rect l="l" t="t" r="r" b="b"/>
            <a:pathLst>
              <a:path w="2547620">
                <a:moveTo>
                  <a:pt x="0" y="0"/>
                </a:moveTo>
                <a:lnTo>
                  <a:pt x="2547366" y="0"/>
                </a:lnTo>
              </a:path>
            </a:pathLst>
          </a:custGeom>
          <a:ln w="38100">
            <a:solidFill>
              <a:srgbClr val="FFFFFF"/>
            </a:solidFill>
          </a:ln>
        </p:spPr>
        <p:txBody>
          <a:bodyPr wrap="square" lIns="0" tIns="0" rIns="0" bIns="0" rtlCol="0"/>
          <a:lstStyle/>
          <a:p>
            <a:endParaRPr/>
          </a:p>
        </p:txBody>
      </p:sp>
      <p:sp>
        <p:nvSpPr>
          <p:cNvPr id="116" name="object 8">
            <a:extLst>
              <a:ext uri="{FF2B5EF4-FFF2-40B4-BE49-F238E27FC236}">
                <a16:creationId xmlns:a16="http://schemas.microsoft.com/office/drawing/2014/main" id="{C8E55678-FEBC-48C4-9B13-E1052FD200E7}"/>
              </a:ext>
            </a:extLst>
          </p:cNvPr>
          <p:cNvSpPr/>
          <p:nvPr/>
        </p:nvSpPr>
        <p:spPr>
          <a:xfrm>
            <a:off x="1060705" y="2953574"/>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17" name="object 9">
            <a:extLst>
              <a:ext uri="{FF2B5EF4-FFF2-40B4-BE49-F238E27FC236}">
                <a16:creationId xmlns:a16="http://schemas.microsoft.com/office/drawing/2014/main" id="{9892A303-C532-44C9-ACFB-24993D4E1A8B}"/>
              </a:ext>
            </a:extLst>
          </p:cNvPr>
          <p:cNvSpPr/>
          <p:nvPr/>
        </p:nvSpPr>
        <p:spPr>
          <a:xfrm>
            <a:off x="1060705" y="3349815"/>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18" name="object 10">
            <a:extLst>
              <a:ext uri="{FF2B5EF4-FFF2-40B4-BE49-F238E27FC236}">
                <a16:creationId xmlns:a16="http://schemas.microsoft.com/office/drawing/2014/main" id="{CFE5926B-11C4-42BB-99CF-31143640BD10}"/>
              </a:ext>
            </a:extLst>
          </p:cNvPr>
          <p:cNvSpPr/>
          <p:nvPr/>
        </p:nvSpPr>
        <p:spPr>
          <a:xfrm>
            <a:off x="1060705" y="3746054"/>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19" name="object 11">
            <a:extLst>
              <a:ext uri="{FF2B5EF4-FFF2-40B4-BE49-F238E27FC236}">
                <a16:creationId xmlns:a16="http://schemas.microsoft.com/office/drawing/2014/main" id="{BCC223EF-33E3-433C-94CE-BB682AC92852}"/>
              </a:ext>
            </a:extLst>
          </p:cNvPr>
          <p:cNvSpPr/>
          <p:nvPr/>
        </p:nvSpPr>
        <p:spPr>
          <a:xfrm>
            <a:off x="1060705" y="4142295"/>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20" name="object 12">
            <a:extLst>
              <a:ext uri="{FF2B5EF4-FFF2-40B4-BE49-F238E27FC236}">
                <a16:creationId xmlns:a16="http://schemas.microsoft.com/office/drawing/2014/main" id="{F59E8370-7FFA-4261-B920-00DF4C634F94}"/>
              </a:ext>
            </a:extLst>
          </p:cNvPr>
          <p:cNvSpPr/>
          <p:nvPr/>
        </p:nvSpPr>
        <p:spPr>
          <a:xfrm>
            <a:off x="1060705" y="4538534"/>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21" name="object 13">
            <a:extLst>
              <a:ext uri="{FF2B5EF4-FFF2-40B4-BE49-F238E27FC236}">
                <a16:creationId xmlns:a16="http://schemas.microsoft.com/office/drawing/2014/main" id="{B793AFD1-97E3-4ED6-8050-B02052AB8A21}"/>
              </a:ext>
            </a:extLst>
          </p:cNvPr>
          <p:cNvSpPr/>
          <p:nvPr/>
        </p:nvSpPr>
        <p:spPr>
          <a:xfrm>
            <a:off x="1060705" y="4934774"/>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22" name="object 14">
            <a:extLst>
              <a:ext uri="{FF2B5EF4-FFF2-40B4-BE49-F238E27FC236}">
                <a16:creationId xmlns:a16="http://schemas.microsoft.com/office/drawing/2014/main" id="{94BD6142-34A8-40D7-A152-477D9DF28B6B}"/>
              </a:ext>
            </a:extLst>
          </p:cNvPr>
          <p:cNvSpPr/>
          <p:nvPr/>
        </p:nvSpPr>
        <p:spPr>
          <a:xfrm>
            <a:off x="1060705" y="5331015"/>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23" name="object 15">
            <a:extLst>
              <a:ext uri="{FF2B5EF4-FFF2-40B4-BE49-F238E27FC236}">
                <a16:creationId xmlns:a16="http://schemas.microsoft.com/office/drawing/2014/main" id="{D9BACF29-C898-4AEB-A483-0AA48215F546}"/>
              </a:ext>
            </a:extLst>
          </p:cNvPr>
          <p:cNvSpPr/>
          <p:nvPr/>
        </p:nvSpPr>
        <p:spPr>
          <a:xfrm>
            <a:off x="1066800" y="2093277"/>
            <a:ext cx="0" cy="3640454"/>
          </a:xfrm>
          <a:custGeom>
            <a:avLst/>
            <a:gdLst/>
            <a:ahLst/>
            <a:cxnLst/>
            <a:rect l="l" t="t" r="r" b="b"/>
            <a:pathLst>
              <a:path h="3640454">
                <a:moveTo>
                  <a:pt x="0" y="0"/>
                </a:moveTo>
                <a:lnTo>
                  <a:pt x="0" y="3640074"/>
                </a:lnTo>
              </a:path>
            </a:pathLst>
          </a:custGeom>
          <a:ln w="12700">
            <a:solidFill>
              <a:srgbClr val="FFFFFF"/>
            </a:solidFill>
          </a:ln>
        </p:spPr>
        <p:txBody>
          <a:bodyPr wrap="square" lIns="0" tIns="0" rIns="0" bIns="0" rtlCol="0"/>
          <a:lstStyle/>
          <a:p>
            <a:endParaRPr/>
          </a:p>
        </p:txBody>
      </p:sp>
      <p:sp>
        <p:nvSpPr>
          <p:cNvPr id="124" name="object 16">
            <a:extLst>
              <a:ext uri="{FF2B5EF4-FFF2-40B4-BE49-F238E27FC236}">
                <a16:creationId xmlns:a16="http://schemas.microsoft.com/office/drawing/2014/main" id="{5E6AD5A0-FE5D-4FDE-8ADE-3EFA518130A4}"/>
              </a:ext>
            </a:extLst>
          </p:cNvPr>
          <p:cNvSpPr/>
          <p:nvPr/>
        </p:nvSpPr>
        <p:spPr>
          <a:xfrm>
            <a:off x="3601213" y="2093277"/>
            <a:ext cx="0" cy="3640454"/>
          </a:xfrm>
          <a:custGeom>
            <a:avLst/>
            <a:gdLst/>
            <a:ahLst/>
            <a:cxnLst/>
            <a:rect l="l" t="t" r="r" b="b"/>
            <a:pathLst>
              <a:path h="3640454">
                <a:moveTo>
                  <a:pt x="0" y="0"/>
                </a:moveTo>
                <a:lnTo>
                  <a:pt x="0" y="3640074"/>
                </a:lnTo>
              </a:path>
            </a:pathLst>
          </a:custGeom>
          <a:ln w="12700">
            <a:solidFill>
              <a:srgbClr val="FFFFFF"/>
            </a:solidFill>
          </a:ln>
        </p:spPr>
        <p:txBody>
          <a:bodyPr wrap="square" lIns="0" tIns="0" rIns="0" bIns="0" rtlCol="0"/>
          <a:lstStyle/>
          <a:p>
            <a:endParaRPr/>
          </a:p>
        </p:txBody>
      </p:sp>
      <p:sp>
        <p:nvSpPr>
          <p:cNvPr id="125" name="object 17">
            <a:extLst>
              <a:ext uri="{FF2B5EF4-FFF2-40B4-BE49-F238E27FC236}">
                <a16:creationId xmlns:a16="http://schemas.microsoft.com/office/drawing/2014/main" id="{F984646E-88A7-4AAD-9BC6-345F1A97D202}"/>
              </a:ext>
            </a:extLst>
          </p:cNvPr>
          <p:cNvSpPr/>
          <p:nvPr/>
        </p:nvSpPr>
        <p:spPr>
          <a:xfrm>
            <a:off x="1060705" y="2100135"/>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26" name="object 18">
            <a:extLst>
              <a:ext uri="{FF2B5EF4-FFF2-40B4-BE49-F238E27FC236}">
                <a16:creationId xmlns:a16="http://schemas.microsoft.com/office/drawing/2014/main" id="{18C2DA69-B68C-4863-B1E2-CD50A8A5154C}"/>
              </a:ext>
            </a:extLst>
          </p:cNvPr>
          <p:cNvSpPr/>
          <p:nvPr/>
        </p:nvSpPr>
        <p:spPr>
          <a:xfrm>
            <a:off x="1060705" y="5727254"/>
            <a:ext cx="2547620" cy="0"/>
          </a:xfrm>
          <a:custGeom>
            <a:avLst/>
            <a:gdLst/>
            <a:ahLst/>
            <a:cxnLst/>
            <a:rect l="l" t="t" r="r" b="b"/>
            <a:pathLst>
              <a:path w="2547620">
                <a:moveTo>
                  <a:pt x="0" y="0"/>
                </a:moveTo>
                <a:lnTo>
                  <a:pt x="2547366" y="0"/>
                </a:lnTo>
              </a:path>
            </a:pathLst>
          </a:custGeom>
          <a:ln w="12700">
            <a:solidFill>
              <a:srgbClr val="FFFFFF"/>
            </a:solidFill>
          </a:ln>
        </p:spPr>
        <p:txBody>
          <a:bodyPr wrap="square" lIns="0" tIns="0" rIns="0" bIns="0" rtlCol="0"/>
          <a:lstStyle/>
          <a:p>
            <a:endParaRPr/>
          </a:p>
        </p:txBody>
      </p:sp>
      <p:sp>
        <p:nvSpPr>
          <p:cNvPr id="154" name="object 20">
            <a:extLst>
              <a:ext uri="{FF2B5EF4-FFF2-40B4-BE49-F238E27FC236}">
                <a16:creationId xmlns:a16="http://schemas.microsoft.com/office/drawing/2014/main" id="{1DF16489-CD28-4C87-9BB5-043D75F98285}"/>
              </a:ext>
            </a:extLst>
          </p:cNvPr>
          <p:cNvSpPr/>
          <p:nvPr/>
        </p:nvSpPr>
        <p:spPr>
          <a:xfrm>
            <a:off x="4419600" y="533400"/>
            <a:ext cx="2750058" cy="6248400"/>
          </a:xfrm>
          <a:prstGeom prst="rect">
            <a:avLst/>
          </a:prstGeom>
          <a:blipFill>
            <a:blip r:embed="rId3" cstate="print"/>
            <a:stretch>
              <a:fillRect/>
            </a:stretch>
          </a:blipFill>
        </p:spPr>
        <p:txBody>
          <a:bodyPr wrap="square" lIns="0" tIns="0" rIns="0" bIns="0" rtlCol="0"/>
          <a:lstStyle/>
          <a:p>
            <a:endParaRPr/>
          </a:p>
        </p:txBody>
      </p:sp>
      <p:sp>
        <p:nvSpPr>
          <p:cNvPr id="156" name="object 21">
            <a:extLst>
              <a:ext uri="{FF2B5EF4-FFF2-40B4-BE49-F238E27FC236}">
                <a16:creationId xmlns:a16="http://schemas.microsoft.com/office/drawing/2014/main" id="{05345C76-C198-4EDC-8228-C6FC6E4424B0}"/>
              </a:ext>
            </a:extLst>
          </p:cNvPr>
          <p:cNvSpPr/>
          <p:nvPr/>
        </p:nvSpPr>
        <p:spPr>
          <a:xfrm>
            <a:off x="4924806" y="527304"/>
            <a:ext cx="0" cy="6261735"/>
          </a:xfrm>
          <a:custGeom>
            <a:avLst/>
            <a:gdLst/>
            <a:ahLst/>
            <a:cxnLst/>
            <a:rect l="l" t="t" r="r" b="b"/>
            <a:pathLst>
              <a:path h="6261734">
                <a:moveTo>
                  <a:pt x="0" y="0"/>
                </a:moveTo>
                <a:lnTo>
                  <a:pt x="0" y="6261354"/>
                </a:lnTo>
              </a:path>
            </a:pathLst>
          </a:custGeom>
          <a:ln w="12700">
            <a:solidFill>
              <a:srgbClr val="FFFFFF"/>
            </a:solidFill>
          </a:ln>
        </p:spPr>
        <p:txBody>
          <a:bodyPr wrap="square" lIns="0" tIns="0" rIns="0" bIns="0" rtlCol="0"/>
          <a:lstStyle/>
          <a:p>
            <a:endParaRPr/>
          </a:p>
        </p:txBody>
      </p:sp>
      <p:sp>
        <p:nvSpPr>
          <p:cNvPr id="158" name="object 22">
            <a:extLst>
              <a:ext uri="{FF2B5EF4-FFF2-40B4-BE49-F238E27FC236}">
                <a16:creationId xmlns:a16="http://schemas.microsoft.com/office/drawing/2014/main" id="{6A22AFAB-732D-40A8-9397-0912276EA6D7}"/>
              </a:ext>
            </a:extLst>
          </p:cNvPr>
          <p:cNvSpPr/>
          <p:nvPr/>
        </p:nvSpPr>
        <p:spPr>
          <a:xfrm>
            <a:off x="5430012" y="527304"/>
            <a:ext cx="0" cy="6261735"/>
          </a:xfrm>
          <a:custGeom>
            <a:avLst/>
            <a:gdLst/>
            <a:ahLst/>
            <a:cxnLst/>
            <a:rect l="l" t="t" r="r" b="b"/>
            <a:pathLst>
              <a:path h="6261734">
                <a:moveTo>
                  <a:pt x="0" y="0"/>
                </a:moveTo>
                <a:lnTo>
                  <a:pt x="0" y="6261354"/>
                </a:lnTo>
              </a:path>
            </a:pathLst>
          </a:custGeom>
          <a:ln w="12700">
            <a:solidFill>
              <a:srgbClr val="FFFFFF"/>
            </a:solidFill>
          </a:ln>
        </p:spPr>
        <p:txBody>
          <a:bodyPr wrap="square" lIns="0" tIns="0" rIns="0" bIns="0" rtlCol="0"/>
          <a:lstStyle/>
          <a:p>
            <a:endParaRPr/>
          </a:p>
        </p:txBody>
      </p:sp>
      <p:sp>
        <p:nvSpPr>
          <p:cNvPr id="160" name="object 23">
            <a:extLst>
              <a:ext uri="{FF2B5EF4-FFF2-40B4-BE49-F238E27FC236}">
                <a16:creationId xmlns:a16="http://schemas.microsoft.com/office/drawing/2014/main" id="{DD3AFA69-F180-4A8F-BAD0-85861E512B69}"/>
              </a:ext>
            </a:extLst>
          </p:cNvPr>
          <p:cNvSpPr/>
          <p:nvPr/>
        </p:nvSpPr>
        <p:spPr>
          <a:xfrm>
            <a:off x="5882639" y="527304"/>
            <a:ext cx="0" cy="6261735"/>
          </a:xfrm>
          <a:custGeom>
            <a:avLst/>
            <a:gdLst/>
            <a:ahLst/>
            <a:cxnLst/>
            <a:rect l="l" t="t" r="r" b="b"/>
            <a:pathLst>
              <a:path h="6261734">
                <a:moveTo>
                  <a:pt x="0" y="0"/>
                </a:moveTo>
                <a:lnTo>
                  <a:pt x="0" y="6261354"/>
                </a:lnTo>
              </a:path>
            </a:pathLst>
          </a:custGeom>
          <a:ln w="12700">
            <a:solidFill>
              <a:srgbClr val="FFFFFF"/>
            </a:solidFill>
          </a:ln>
        </p:spPr>
        <p:txBody>
          <a:bodyPr wrap="square" lIns="0" tIns="0" rIns="0" bIns="0" rtlCol="0"/>
          <a:lstStyle/>
          <a:p>
            <a:endParaRPr/>
          </a:p>
        </p:txBody>
      </p:sp>
      <p:sp>
        <p:nvSpPr>
          <p:cNvPr id="162" name="object 24">
            <a:extLst>
              <a:ext uri="{FF2B5EF4-FFF2-40B4-BE49-F238E27FC236}">
                <a16:creationId xmlns:a16="http://schemas.microsoft.com/office/drawing/2014/main" id="{A4A1AD14-EEC7-4D78-872E-808FAAC569D6}"/>
              </a:ext>
            </a:extLst>
          </p:cNvPr>
          <p:cNvSpPr/>
          <p:nvPr/>
        </p:nvSpPr>
        <p:spPr>
          <a:xfrm>
            <a:off x="6335267" y="527304"/>
            <a:ext cx="0" cy="6261735"/>
          </a:xfrm>
          <a:custGeom>
            <a:avLst/>
            <a:gdLst/>
            <a:ahLst/>
            <a:cxnLst/>
            <a:rect l="l" t="t" r="r" b="b"/>
            <a:pathLst>
              <a:path h="6261734">
                <a:moveTo>
                  <a:pt x="0" y="0"/>
                </a:moveTo>
                <a:lnTo>
                  <a:pt x="0" y="6261354"/>
                </a:lnTo>
              </a:path>
            </a:pathLst>
          </a:custGeom>
          <a:ln w="12700">
            <a:solidFill>
              <a:srgbClr val="FFFFFF"/>
            </a:solidFill>
          </a:ln>
        </p:spPr>
        <p:txBody>
          <a:bodyPr wrap="square" lIns="0" tIns="0" rIns="0" bIns="0" rtlCol="0"/>
          <a:lstStyle/>
          <a:p>
            <a:endParaRPr/>
          </a:p>
        </p:txBody>
      </p:sp>
      <p:sp>
        <p:nvSpPr>
          <p:cNvPr id="164" name="object 25">
            <a:extLst>
              <a:ext uri="{FF2B5EF4-FFF2-40B4-BE49-F238E27FC236}">
                <a16:creationId xmlns:a16="http://schemas.microsoft.com/office/drawing/2014/main" id="{E8525688-CDDD-4959-9FEC-CEC25016DB7C}"/>
              </a:ext>
            </a:extLst>
          </p:cNvPr>
          <p:cNvSpPr/>
          <p:nvPr/>
        </p:nvSpPr>
        <p:spPr>
          <a:xfrm>
            <a:off x="4413504" y="929639"/>
            <a:ext cx="2763520" cy="0"/>
          </a:xfrm>
          <a:custGeom>
            <a:avLst/>
            <a:gdLst/>
            <a:ahLst/>
            <a:cxnLst/>
            <a:rect l="l" t="t" r="r" b="b"/>
            <a:pathLst>
              <a:path w="2763520">
                <a:moveTo>
                  <a:pt x="0" y="0"/>
                </a:moveTo>
                <a:lnTo>
                  <a:pt x="2763012" y="0"/>
                </a:lnTo>
              </a:path>
            </a:pathLst>
          </a:custGeom>
          <a:ln w="38100">
            <a:solidFill>
              <a:srgbClr val="FFFFFF"/>
            </a:solidFill>
          </a:ln>
        </p:spPr>
        <p:txBody>
          <a:bodyPr wrap="square" lIns="0" tIns="0" rIns="0" bIns="0" rtlCol="0"/>
          <a:lstStyle/>
          <a:p>
            <a:endParaRPr/>
          </a:p>
        </p:txBody>
      </p:sp>
      <p:sp>
        <p:nvSpPr>
          <p:cNvPr id="166" name="object 26">
            <a:extLst>
              <a:ext uri="{FF2B5EF4-FFF2-40B4-BE49-F238E27FC236}">
                <a16:creationId xmlns:a16="http://schemas.microsoft.com/office/drawing/2014/main" id="{47EE9D42-1B65-413D-A37F-B2D9B3782152}"/>
              </a:ext>
            </a:extLst>
          </p:cNvPr>
          <p:cNvSpPr/>
          <p:nvPr/>
        </p:nvSpPr>
        <p:spPr>
          <a:xfrm>
            <a:off x="4413504" y="1295400"/>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68" name="object 27">
            <a:extLst>
              <a:ext uri="{FF2B5EF4-FFF2-40B4-BE49-F238E27FC236}">
                <a16:creationId xmlns:a16="http://schemas.microsoft.com/office/drawing/2014/main" id="{FBE510E4-BD21-4A63-AEEF-715A132F046A}"/>
              </a:ext>
            </a:extLst>
          </p:cNvPr>
          <p:cNvSpPr/>
          <p:nvPr/>
        </p:nvSpPr>
        <p:spPr>
          <a:xfrm>
            <a:off x="4413504" y="166115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70" name="object 28">
            <a:extLst>
              <a:ext uri="{FF2B5EF4-FFF2-40B4-BE49-F238E27FC236}">
                <a16:creationId xmlns:a16="http://schemas.microsoft.com/office/drawing/2014/main" id="{A590AEDF-8255-4EC6-A57A-398DF24E8DD2}"/>
              </a:ext>
            </a:extLst>
          </p:cNvPr>
          <p:cNvSpPr/>
          <p:nvPr/>
        </p:nvSpPr>
        <p:spPr>
          <a:xfrm>
            <a:off x="4413504" y="202691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72" name="object 29">
            <a:extLst>
              <a:ext uri="{FF2B5EF4-FFF2-40B4-BE49-F238E27FC236}">
                <a16:creationId xmlns:a16="http://schemas.microsoft.com/office/drawing/2014/main" id="{DA39202B-0CA7-4325-B817-7E5D48039FF1}"/>
              </a:ext>
            </a:extLst>
          </p:cNvPr>
          <p:cNvSpPr/>
          <p:nvPr/>
        </p:nvSpPr>
        <p:spPr>
          <a:xfrm>
            <a:off x="4413504" y="2392680"/>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74" name="object 30">
            <a:extLst>
              <a:ext uri="{FF2B5EF4-FFF2-40B4-BE49-F238E27FC236}">
                <a16:creationId xmlns:a16="http://schemas.microsoft.com/office/drawing/2014/main" id="{AA2D6AF0-EA25-4B82-8633-1234AE141688}"/>
              </a:ext>
            </a:extLst>
          </p:cNvPr>
          <p:cNvSpPr/>
          <p:nvPr/>
        </p:nvSpPr>
        <p:spPr>
          <a:xfrm>
            <a:off x="4413504" y="2758440"/>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76" name="object 31">
            <a:extLst>
              <a:ext uri="{FF2B5EF4-FFF2-40B4-BE49-F238E27FC236}">
                <a16:creationId xmlns:a16="http://schemas.microsoft.com/office/drawing/2014/main" id="{E789E111-5039-49A9-8F0B-D8FA1CB02C53}"/>
              </a:ext>
            </a:extLst>
          </p:cNvPr>
          <p:cNvSpPr/>
          <p:nvPr/>
        </p:nvSpPr>
        <p:spPr>
          <a:xfrm>
            <a:off x="4413504" y="312419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78" name="object 32">
            <a:extLst>
              <a:ext uri="{FF2B5EF4-FFF2-40B4-BE49-F238E27FC236}">
                <a16:creationId xmlns:a16="http://schemas.microsoft.com/office/drawing/2014/main" id="{122C0083-2B5B-4FB8-952B-9318A384C36D}"/>
              </a:ext>
            </a:extLst>
          </p:cNvPr>
          <p:cNvSpPr/>
          <p:nvPr/>
        </p:nvSpPr>
        <p:spPr>
          <a:xfrm>
            <a:off x="4413504" y="3489960"/>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80" name="object 33">
            <a:extLst>
              <a:ext uri="{FF2B5EF4-FFF2-40B4-BE49-F238E27FC236}">
                <a16:creationId xmlns:a16="http://schemas.microsoft.com/office/drawing/2014/main" id="{64272F84-FF47-41D2-AFE4-6BD405FBB618}"/>
              </a:ext>
            </a:extLst>
          </p:cNvPr>
          <p:cNvSpPr/>
          <p:nvPr/>
        </p:nvSpPr>
        <p:spPr>
          <a:xfrm>
            <a:off x="4413504" y="385571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82" name="object 34">
            <a:extLst>
              <a:ext uri="{FF2B5EF4-FFF2-40B4-BE49-F238E27FC236}">
                <a16:creationId xmlns:a16="http://schemas.microsoft.com/office/drawing/2014/main" id="{088F1E5F-586B-4632-9FB7-963A290658F5}"/>
              </a:ext>
            </a:extLst>
          </p:cNvPr>
          <p:cNvSpPr/>
          <p:nvPr/>
        </p:nvSpPr>
        <p:spPr>
          <a:xfrm>
            <a:off x="4413504" y="422147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84" name="object 35">
            <a:extLst>
              <a:ext uri="{FF2B5EF4-FFF2-40B4-BE49-F238E27FC236}">
                <a16:creationId xmlns:a16="http://schemas.microsoft.com/office/drawing/2014/main" id="{86CD7FC6-C030-4D25-9989-B6AA0191174A}"/>
              </a:ext>
            </a:extLst>
          </p:cNvPr>
          <p:cNvSpPr/>
          <p:nvPr/>
        </p:nvSpPr>
        <p:spPr>
          <a:xfrm>
            <a:off x="4413504" y="4587240"/>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86" name="object 36">
            <a:extLst>
              <a:ext uri="{FF2B5EF4-FFF2-40B4-BE49-F238E27FC236}">
                <a16:creationId xmlns:a16="http://schemas.microsoft.com/office/drawing/2014/main" id="{A1D74FD1-F39D-404E-9850-DB9E58248667}"/>
              </a:ext>
            </a:extLst>
          </p:cNvPr>
          <p:cNvSpPr/>
          <p:nvPr/>
        </p:nvSpPr>
        <p:spPr>
          <a:xfrm>
            <a:off x="4413504" y="495299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88" name="object 37">
            <a:extLst>
              <a:ext uri="{FF2B5EF4-FFF2-40B4-BE49-F238E27FC236}">
                <a16:creationId xmlns:a16="http://schemas.microsoft.com/office/drawing/2014/main" id="{996B875A-629C-4EEA-ABE0-48661A87C56A}"/>
              </a:ext>
            </a:extLst>
          </p:cNvPr>
          <p:cNvSpPr/>
          <p:nvPr/>
        </p:nvSpPr>
        <p:spPr>
          <a:xfrm>
            <a:off x="4413504" y="5318760"/>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90" name="object 38">
            <a:extLst>
              <a:ext uri="{FF2B5EF4-FFF2-40B4-BE49-F238E27FC236}">
                <a16:creationId xmlns:a16="http://schemas.microsoft.com/office/drawing/2014/main" id="{9CBAC2C1-70FB-4549-9733-870CA37DD237}"/>
              </a:ext>
            </a:extLst>
          </p:cNvPr>
          <p:cNvSpPr/>
          <p:nvPr/>
        </p:nvSpPr>
        <p:spPr>
          <a:xfrm>
            <a:off x="4413504" y="568451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92" name="object 39">
            <a:extLst>
              <a:ext uri="{FF2B5EF4-FFF2-40B4-BE49-F238E27FC236}">
                <a16:creationId xmlns:a16="http://schemas.microsoft.com/office/drawing/2014/main" id="{4864194A-731D-48BE-AE64-43F3F35C195A}"/>
              </a:ext>
            </a:extLst>
          </p:cNvPr>
          <p:cNvSpPr/>
          <p:nvPr/>
        </p:nvSpPr>
        <p:spPr>
          <a:xfrm>
            <a:off x="4413504" y="605027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94" name="object 40">
            <a:extLst>
              <a:ext uri="{FF2B5EF4-FFF2-40B4-BE49-F238E27FC236}">
                <a16:creationId xmlns:a16="http://schemas.microsoft.com/office/drawing/2014/main" id="{2FF3D1FA-4348-4627-922E-5A17E6FB7FE1}"/>
              </a:ext>
            </a:extLst>
          </p:cNvPr>
          <p:cNvSpPr/>
          <p:nvPr/>
        </p:nvSpPr>
        <p:spPr>
          <a:xfrm>
            <a:off x="4413504" y="6416040"/>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196" name="object 41">
            <a:extLst>
              <a:ext uri="{FF2B5EF4-FFF2-40B4-BE49-F238E27FC236}">
                <a16:creationId xmlns:a16="http://schemas.microsoft.com/office/drawing/2014/main" id="{45A2A945-31C2-471E-B494-47C9651C8A63}"/>
              </a:ext>
            </a:extLst>
          </p:cNvPr>
          <p:cNvSpPr/>
          <p:nvPr/>
        </p:nvSpPr>
        <p:spPr>
          <a:xfrm>
            <a:off x="4419600" y="527304"/>
            <a:ext cx="0" cy="6261735"/>
          </a:xfrm>
          <a:custGeom>
            <a:avLst/>
            <a:gdLst/>
            <a:ahLst/>
            <a:cxnLst/>
            <a:rect l="l" t="t" r="r" b="b"/>
            <a:pathLst>
              <a:path h="6261734">
                <a:moveTo>
                  <a:pt x="0" y="0"/>
                </a:moveTo>
                <a:lnTo>
                  <a:pt x="0" y="6261354"/>
                </a:lnTo>
              </a:path>
            </a:pathLst>
          </a:custGeom>
          <a:ln w="12700">
            <a:solidFill>
              <a:srgbClr val="FFFFFF"/>
            </a:solidFill>
          </a:ln>
        </p:spPr>
        <p:txBody>
          <a:bodyPr wrap="square" lIns="0" tIns="0" rIns="0" bIns="0" rtlCol="0"/>
          <a:lstStyle/>
          <a:p>
            <a:endParaRPr/>
          </a:p>
        </p:txBody>
      </p:sp>
      <p:sp>
        <p:nvSpPr>
          <p:cNvPr id="198" name="object 42">
            <a:extLst>
              <a:ext uri="{FF2B5EF4-FFF2-40B4-BE49-F238E27FC236}">
                <a16:creationId xmlns:a16="http://schemas.microsoft.com/office/drawing/2014/main" id="{778A4640-457A-4009-8D5A-09CE872172B4}"/>
              </a:ext>
            </a:extLst>
          </p:cNvPr>
          <p:cNvSpPr/>
          <p:nvPr/>
        </p:nvSpPr>
        <p:spPr>
          <a:xfrm>
            <a:off x="7169657" y="527304"/>
            <a:ext cx="0" cy="6261735"/>
          </a:xfrm>
          <a:custGeom>
            <a:avLst/>
            <a:gdLst/>
            <a:ahLst/>
            <a:cxnLst/>
            <a:rect l="l" t="t" r="r" b="b"/>
            <a:pathLst>
              <a:path h="6261734">
                <a:moveTo>
                  <a:pt x="0" y="0"/>
                </a:moveTo>
                <a:lnTo>
                  <a:pt x="0" y="6261354"/>
                </a:lnTo>
              </a:path>
            </a:pathLst>
          </a:custGeom>
          <a:ln w="12700">
            <a:solidFill>
              <a:srgbClr val="FFFFFF"/>
            </a:solidFill>
          </a:ln>
        </p:spPr>
        <p:txBody>
          <a:bodyPr wrap="square" lIns="0" tIns="0" rIns="0" bIns="0" rtlCol="0"/>
          <a:lstStyle/>
          <a:p>
            <a:endParaRPr/>
          </a:p>
        </p:txBody>
      </p:sp>
      <p:sp>
        <p:nvSpPr>
          <p:cNvPr id="200" name="object 43">
            <a:extLst>
              <a:ext uri="{FF2B5EF4-FFF2-40B4-BE49-F238E27FC236}">
                <a16:creationId xmlns:a16="http://schemas.microsoft.com/office/drawing/2014/main" id="{B0B22972-9E5D-4DFF-91D7-1F823FD90441}"/>
              </a:ext>
            </a:extLst>
          </p:cNvPr>
          <p:cNvSpPr/>
          <p:nvPr/>
        </p:nvSpPr>
        <p:spPr>
          <a:xfrm>
            <a:off x="4413504" y="533400"/>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202" name="object 44">
            <a:extLst>
              <a:ext uri="{FF2B5EF4-FFF2-40B4-BE49-F238E27FC236}">
                <a16:creationId xmlns:a16="http://schemas.microsoft.com/office/drawing/2014/main" id="{24A94E6E-83EF-413F-A4CB-658EC9CF6B04}"/>
              </a:ext>
            </a:extLst>
          </p:cNvPr>
          <p:cNvSpPr/>
          <p:nvPr/>
        </p:nvSpPr>
        <p:spPr>
          <a:xfrm>
            <a:off x="4413504" y="6781799"/>
            <a:ext cx="2763520" cy="0"/>
          </a:xfrm>
          <a:custGeom>
            <a:avLst/>
            <a:gdLst/>
            <a:ahLst/>
            <a:cxnLst/>
            <a:rect l="l" t="t" r="r" b="b"/>
            <a:pathLst>
              <a:path w="2763520">
                <a:moveTo>
                  <a:pt x="0" y="0"/>
                </a:moveTo>
                <a:lnTo>
                  <a:pt x="2763012" y="0"/>
                </a:lnTo>
              </a:path>
            </a:pathLst>
          </a:custGeom>
          <a:ln w="12700">
            <a:solidFill>
              <a:srgbClr val="FFFFFF"/>
            </a:solidFill>
          </a:ln>
        </p:spPr>
        <p:txBody>
          <a:bodyPr wrap="square" lIns="0" tIns="0" rIns="0" bIns="0" rtlCol="0"/>
          <a:lstStyle/>
          <a:p>
            <a:endParaRPr/>
          </a:p>
        </p:txBody>
      </p:sp>
      <p:sp>
        <p:nvSpPr>
          <p:cNvPr id="204" name="object 45">
            <a:extLst>
              <a:ext uri="{FF2B5EF4-FFF2-40B4-BE49-F238E27FC236}">
                <a16:creationId xmlns:a16="http://schemas.microsoft.com/office/drawing/2014/main" id="{028E2D39-C5C9-4A0E-BA7C-C8EF6F69A57F}"/>
              </a:ext>
            </a:extLst>
          </p:cNvPr>
          <p:cNvSpPr txBox="1"/>
          <p:nvPr/>
        </p:nvSpPr>
        <p:spPr>
          <a:xfrm>
            <a:off x="4543298" y="545130"/>
            <a:ext cx="2267585" cy="347345"/>
          </a:xfrm>
          <a:prstGeom prst="rect">
            <a:avLst/>
          </a:prstGeom>
        </p:spPr>
        <p:txBody>
          <a:bodyPr vert="horz" wrap="square" lIns="0" tIns="13970" rIns="0" bIns="0" rtlCol="0">
            <a:spAutoFit/>
          </a:bodyPr>
          <a:lstStyle/>
          <a:p>
            <a:pPr marL="12700">
              <a:lnSpc>
                <a:spcPct val="100000"/>
              </a:lnSpc>
              <a:spcBef>
                <a:spcPts val="110"/>
              </a:spcBef>
              <a:tabLst>
                <a:tab pos="561975" algn="l"/>
                <a:tab pos="1040130" algn="l"/>
                <a:tab pos="1497330" algn="l"/>
                <a:tab pos="2099310" algn="l"/>
              </a:tabLst>
            </a:pPr>
            <a:r>
              <a:rPr sz="2100" i="1" spc="-45" dirty="0">
                <a:latin typeface="Cambria"/>
                <a:cs typeface="Cambria"/>
              </a:rPr>
              <a:t>W	</a:t>
            </a:r>
            <a:r>
              <a:rPr sz="2100" i="1" spc="-5" dirty="0">
                <a:latin typeface="Cambria"/>
                <a:cs typeface="Cambria"/>
              </a:rPr>
              <a:t>X	</a:t>
            </a:r>
            <a:r>
              <a:rPr sz="2100" i="1" spc="-15" dirty="0">
                <a:latin typeface="Cambria"/>
                <a:cs typeface="Cambria"/>
              </a:rPr>
              <a:t>Y	</a:t>
            </a:r>
            <a:r>
              <a:rPr sz="2100" i="1" spc="-5" dirty="0">
                <a:latin typeface="Cambria"/>
                <a:cs typeface="Cambria"/>
              </a:rPr>
              <a:t>Z	</a:t>
            </a:r>
            <a:r>
              <a:rPr sz="2000" spc="-150" dirty="0">
                <a:latin typeface="Cambria"/>
                <a:cs typeface="Cambria"/>
              </a:rPr>
              <a:t>𝐹</a:t>
            </a:r>
            <a:endParaRPr sz="2000">
              <a:latin typeface="Cambria"/>
              <a:cs typeface="Cambria"/>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C773B2A-A5EA-1C47-9858-A014CE2E29FD}"/>
                  </a:ext>
                </a:extLst>
              </p14:cNvPr>
              <p14:cNvContentPartPr/>
              <p14:nvPr/>
            </p14:nvContentPartPr>
            <p14:xfrm>
              <a:off x="187920" y="24840"/>
              <a:ext cx="8674920" cy="6833520"/>
            </p14:xfrm>
          </p:contentPart>
        </mc:Choice>
        <mc:Fallback>
          <p:pic>
            <p:nvPicPr>
              <p:cNvPr id="3" name="Ink 2">
                <a:extLst>
                  <a:ext uri="{FF2B5EF4-FFF2-40B4-BE49-F238E27FC236}">
                    <a16:creationId xmlns:a16="http://schemas.microsoft.com/office/drawing/2014/main" id="{DC773B2A-A5EA-1C47-9858-A014CE2E29FD}"/>
                  </a:ext>
                </a:extLst>
              </p:cNvPr>
              <p:cNvPicPr/>
              <p:nvPr/>
            </p:nvPicPr>
            <p:blipFill>
              <a:blip r:embed="rId5"/>
              <a:stretch>
                <a:fillRect/>
              </a:stretch>
            </p:blipFill>
            <p:spPr>
              <a:xfrm>
                <a:off x="178560" y="15480"/>
                <a:ext cx="8693640" cy="6852240"/>
              </a:xfrm>
              <a:prstGeom prst="rect">
                <a:avLst/>
              </a:prstGeom>
            </p:spPr>
          </p:pic>
        </mc:Fallback>
      </mc:AlternateContent>
    </p:spTree>
    <p:extLst>
      <p:ext uri="{BB962C8B-B14F-4D97-AF65-F5344CB8AC3E}">
        <p14:creationId xmlns:p14="http://schemas.microsoft.com/office/powerpoint/2010/main" val="306954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Logic gates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11</a:t>
            </a:fld>
            <a:endParaRPr lang="en-US"/>
          </a:p>
        </p:txBody>
      </p:sp>
      <p:sp>
        <p:nvSpPr>
          <p:cNvPr id="8" name="TextBox 7">
            <a:extLst>
              <a:ext uri="{FF2B5EF4-FFF2-40B4-BE49-F238E27FC236}">
                <a16:creationId xmlns:a16="http://schemas.microsoft.com/office/drawing/2014/main" id="{F3537A21-2D6C-44DF-B2B6-9459C713B7D1}"/>
              </a:ext>
            </a:extLst>
          </p:cNvPr>
          <p:cNvSpPr txBox="1"/>
          <p:nvPr/>
        </p:nvSpPr>
        <p:spPr>
          <a:xfrm>
            <a:off x="609600" y="2133600"/>
            <a:ext cx="8157972" cy="3537443"/>
          </a:xfrm>
          <a:prstGeom prst="rect">
            <a:avLst/>
          </a:prstGeom>
          <a:noFill/>
        </p:spPr>
        <p:txBody>
          <a:bodyPr wrap="square">
            <a:spAutoFit/>
          </a:bodyPr>
          <a:lstStyle/>
          <a:p>
            <a:pPr marL="355600" marR="1171575" indent="-342900">
              <a:lnSpc>
                <a:spcPts val="3020"/>
              </a:lnSpc>
              <a:spcBef>
                <a:spcPts val="484"/>
              </a:spcBef>
              <a:buFont typeface="Arial" panose="020B0604020202020204" pitchFamily="34" charset="0"/>
              <a:buChar char="•"/>
            </a:pPr>
            <a:r>
              <a:rPr lang="en-US" sz="2000" spc="-5" dirty="0">
                <a:solidFill>
                  <a:srgbClr val="CC0000"/>
                </a:solidFill>
                <a:latin typeface="Verdana" panose="020B0604030504040204" pitchFamily="34" charset="0"/>
                <a:ea typeface="Verdana" panose="020B0604030504040204" pitchFamily="34" charset="0"/>
                <a:cs typeface="Trebuchet MS"/>
              </a:rPr>
              <a:t>Logical gates </a:t>
            </a:r>
            <a:r>
              <a:rPr lang="en-US" sz="2000" spc="-5" dirty="0">
                <a:latin typeface="Verdana" panose="020B0604030504040204" pitchFamily="34" charset="0"/>
                <a:ea typeface="Verdana" panose="020B0604030504040204" pitchFamily="34" charset="0"/>
                <a:cs typeface="Trebuchet MS"/>
              </a:rPr>
              <a:t>are electrical circuits that  implement </a:t>
            </a:r>
            <a:r>
              <a:rPr lang="en-US" sz="2000" dirty="0">
                <a:latin typeface="Verdana" panose="020B0604030504040204" pitchFamily="34" charset="0"/>
                <a:ea typeface="Verdana" panose="020B0604030504040204" pitchFamily="34" charset="0"/>
                <a:cs typeface="Trebuchet MS"/>
              </a:rPr>
              <a:t>logical</a:t>
            </a:r>
            <a:r>
              <a:rPr lang="en-US" sz="2000" spc="-45" dirty="0">
                <a:latin typeface="Verdana" panose="020B0604030504040204" pitchFamily="34" charset="0"/>
                <a:ea typeface="Verdana" panose="020B0604030504040204" pitchFamily="34" charset="0"/>
                <a:cs typeface="Trebuchet MS"/>
              </a:rPr>
              <a:t> </a:t>
            </a:r>
            <a:r>
              <a:rPr lang="en-US" sz="2000" dirty="0">
                <a:latin typeface="Verdana" panose="020B0604030504040204" pitchFamily="34" charset="0"/>
                <a:ea typeface="Verdana" panose="020B0604030504040204" pitchFamily="34" charset="0"/>
                <a:cs typeface="Trebuchet MS"/>
              </a:rPr>
              <a:t>operations</a:t>
            </a:r>
          </a:p>
          <a:p>
            <a:pPr marL="355600" marR="5080" indent="-342900">
              <a:lnSpc>
                <a:spcPts val="3020"/>
              </a:lnSpc>
              <a:spcBef>
                <a:spcPts val="1610"/>
              </a:spcBef>
              <a:buFont typeface="Arial" panose="020B0604020202020204" pitchFamily="34" charset="0"/>
              <a:buChar char="•"/>
            </a:pPr>
            <a:r>
              <a:rPr lang="en-US" sz="2000" dirty="0">
                <a:latin typeface="Verdana" panose="020B0604030504040204" pitchFamily="34" charset="0"/>
                <a:ea typeface="Verdana" panose="020B0604030504040204" pitchFamily="34" charset="0"/>
                <a:cs typeface="Trebuchet MS"/>
              </a:rPr>
              <a:t>The </a:t>
            </a:r>
            <a:r>
              <a:rPr lang="en-US" sz="2000" spc="-5" dirty="0">
                <a:latin typeface="Verdana" panose="020B0604030504040204" pitchFamily="34" charset="0"/>
                <a:ea typeface="Verdana" panose="020B0604030504040204" pitchFamily="34" charset="0"/>
                <a:cs typeface="Trebuchet MS"/>
              </a:rPr>
              <a:t>input terminals accept </a:t>
            </a:r>
            <a:r>
              <a:rPr lang="en-US" sz="2000" dirty="0">
                <a:latin typeface="Verdana" panose="020B0604030504040204" pitchFamily="34" charset="0"/>
                <a:ea typeface="Verdana" panose="020B0604030504040204" pitchFamily="34" charset="0"/>
                <a:cs typeface="Trebuchet MS"/>
              </a:rPr>
              <a:t>voltage signals  </a:t>
            </a:r>
            <a:r>
              <a:rPr lang="en-US" sz="2000" spc="-5" dirty="0">
                <a:latin typeface="Verdana" panose="020B0604030504040204" pitchFamily="34" charset="0"/>
                <a:ea typeface="Verdana" panose="020B0604030504040204" pitchFamily="34" charset="0"/>
                <a:cs typeface="Trebuchet MS"/>
              </a:rPr>
              <a:t>within allowable </a:t>
            </a:r>
            <a:r>
              <a:rPr lang="en-US" sz="2000" dirty="0">
                <a:latin typeface="Verdana" panose="020B0604030504040204" pitchFamily="34" charset="0"/>
                <a:ea typeface="Verdana" panose="020B0604030504040204" pitchFamily="34" charset="0"/>
                <a:cs typeface="Trebuchet MS"/>
              </a:rPr>
              <a:t>range </a:t>
            </a:r>
            <a:r>
              <a:rPr lang="en-US" sz="2000" spc="-5" dirty="0">
                <a:latin typeface="Verdana" panose="020B0604030504040204" pitchFamily="34" charset="0"/>
                <a:ea typeface="Verdana" panose="020B0604030504040204" pitchFamily="34" charset="0"/>
                <a:cs typeface="Trebuchet MS"/>
              </a:rPr>
              <a:t>(as </a:t>
            </a:r>
            <a:r>
              <a:rPr lang="en-US" sz="2000" dirty="0">
                <a:latin typeface="Verdana" panose="020B0604030504040204" pitchFamily="34" charset="0"/>
                <a:ea typeface="Verdana" panose="020B0604030504040204" pitchFamily="34" charset="0"/>
                <a:cs typeface="Trebuchet MS"/>
              </a:rPr>
              <a:t>a </a:t>
            </a:r>
            <a:r>
              <a:rPr lang="en-US" sz="2000" spc="-5" dirty="0">
                <a:latin typeface="Verdana" panose="020B0604030504040204" pitchFamily="34" charset="0"/>
                <a:ea typeface="Verdana" panose="020B0604030504040204" pitchFamily="34" charset="0"/>
                <a:cs typeface="Trebuchet MS"/>
              </a:rPr>
              <a:t>binary </a:t>
            </a:r>
            <a:r>
              <a:rPr lang="en-US" sz="2000" dirty="0">
                <a:latin typeface="Verdana" panose="020B0604030504040204" pitchFamily="34" charset="0"/>
                <a:ea typeface="Verdana" panose="020B0604030504040204" pitchFamily="34" charset="0"/>
                <a:cs typeface="Trebuchet MS"/>
              </a:rPr>
              <a:t>signal) </a:t>
            </a:r>
            <a:r>
              <a:rPr lang="en-US" sz="2000" spc="-5" dirty="0">
                <a:latin typeface="Verdana" panose="020B0604030504040204" pitchFamily="34" charset="0"/>
                <a:ea typeface="Verdana" panose="020B0604030504040204" pitchFamily="34" charset="0"/>
                <a:cs typeface="Trebuchet MS"/>
              </a:rPr>
              <a:t>and  gives </a:t>
            </a:r>
            <a:r>
              <a:rPr lang="en-US" sz="2000" dirty="0">
                <a:latin typeface="Verdana" panose="020B0604030504040204" pitchFamily="34" charset="0"/>
                <a:ea typeface="Verdana" panose="020B0604030504040204" pitchFamily="34" charset="0"/>
                <a:cs typeface="Trebuchet MS"/>
              </a:rPr>
              <a:t>out </a:t>
            </a:r>
            <a:r>
              <a:rPr lang="en-US" sz="2000" spc="-5" dirty="0">
                <a:latin typeface="Verdana" panose="020B0604030504040204" pitchFamily="34" charset="0"/>
                <a:ea typeface="Verdana" panose="020B0604030504040204" pitchFamily="34" charset="0"/>
                <a:cs typeface="Trebuchet MS"/>
              </a:rPr>
              <a:t>at the </a:t>
            </a:r>
            <a:r>
              <a:rPr lang="en-US" sz="2000" dirty="0">
                <a:latin typeface="Verdana" panose="020B0604030504040204" pitchFamily="34" charset="0"/>
                <a:ea typeface="Verdana" panose="020B0604030504040204" pitchFamily="34" charset="0"/>
                <a:cs typeface="Trebuchet MS"/>
              </a:rPr>
              <a:t>output </a:t>
            </a:r>
            <a:r>
              <a:rPr lang="en-US" sz="2000" spc="-5" dirty="0">
                <a:latin typeface="Verdana" panose="020B0604030504040204" pitchFamily="34" charset="0"/>
                <a:ea typeface="Verdana" panose="020B0604030504040204" pitchFamily="34" charset="0"/>
                <a:cs typeface="Trebuchet MS"/>
              </a:rPr>
              <a:t>terminal </a:t>
            </a:r>
            <a:r>
              <a:rPr lang="en-US" sz="2000" dirty="0">
                <a:latin typeface="Verdana" panose="020B0604030504040204" pitchFamily="34" charset="0"/>
                <a:ea typeface="Verdana" panose="020B0604030504040204" pitchFamily="34" charset="0"/>
                <a:cs typeface="Trebuchet MS"/>
              </a:rPr>
              <a:t>a </a:t>
            </a:r>
            <a:r>
              <a:rPr lang="en-US" sz="2000" spc="-5" dirty="0">
                <a:latin typeface="Verdana" panose="020B0604030504040204" pitchFamily="34" charset="0"/>
                <a:ea typeface="Verdana" panose="020B0604030504040204" pitchFamily="34" charset="0"/>
                <a:cs typeface="Trebuchet MS"/>
              </a:rPr>
              <a:t>binary</a:t>
            </a:r>
            <a:r>
              <a:rPr lang="en-US" sz="2000" spc="-130" dirty="0">
                <a:latin typeface="Verdana" panose="020B0604030504040204" pitchFamily="34" charset="0"/>
                <a:ea typeface="Verdana" panose="020B0604030504040204" pitchFamily="34" charset="0"/>
                <a:cs typeface="Trebuchet MS"/>
              </a:rPr>
              <a:t> </a:t>
            </a:r>
            <a:r>
              <a:rPr lang="en-US" sz="2000" dirty="0">
                <a:latin typeface="Verdana" panose="020B0604030504040204" pitchFamily="34" charset="0"/>
                <a:ea typeface="Verdana" panose="020B0604030504040204" pitchFamily="34" charset="0"/>
                <a:cs typeface="Trebuchet MS"/>
              </a:rPr>
              <a:t>signal  </a:t>
            </a:r>
            <a:r>
              <a:rPr lang="en-US" sz="2000" spc="-5" dirty="0">
                <a:latin typeface="Verdana" panose="020B0604030504040204" pitchFamily="34" charset="0"/>
                <a:ea typeface="Verdana" panose="020B0604030504040204" pitchFamily="34" charset="0"/>
                <a:cs typeface="Trebuchet MS"/>
              </a:rPr>
              <a:t>that also </a:t>
            </a:r>
            <a:r>
              <a:rPr lang="en-US" sz="2000" dirty="0">
                <a:latin typeface="Verdana" panose="020B0604030504040204" pitchFamily="34" charset="0"/>
                <a:ea typeface="Verdana" panose="020B0604030504040204" pitchFamily="34" charset="0"/>
                <a:cs typeface="Trebuchet MS"/>
              </a:rPr>
              <a:t>falls </a:t>
            </a:r>
            <a:r>
              <a:rPr lang="en-US" sz="2000" spc="-5" dirty="0">
                <a:latin typeface="Verdana" panose="020B0604030504040204" pitchFamily="34" charset="0"/>
                <a:ea typeface="Verdana" panose="020B0604030504040204" pitchFamily="34" charset="0"/>
                <a:cs typeface="Trebuchet MS"/>
              </a:rPr>
              <a:t>with in the allowable</a:t>
            </a:r>
            <a:r>
              <a:rPr lang="en-US" sz="2000" spc="-85" dirty="0">
                <a:latin typeface="Verdana" panose="020B0604030504040204" pitchFamily="34" charset="0"/>
                <a:ea typeface="Verdana" panose="020B0604030504040204" pitchFamily="34" charset="0"/>
                <a:cs typeface="Trebuchet MS"/>
              </a:rPr>
              <a:t> </a:t>
            </a:r>
            <a:r>
              <a:rPr lang="en-US" sz="2000" dirty="0">
                <a:latin typeface="Verdana" panose="020B0604030504040204" pitchFamily="34" charset="0"/>
                <a:ea typeface="Verdana" panose="020B0604030504040204" pitchFamily="34" charset="0"/>
                <a:cs typeface="Trebuchet MS"/>
              </a:rPr>
              <a:t>range</a:t>
            </a:r>
          </a:p>
          <a:p>
            <a:pPr marL="355600" marR="555625" indent="-342900">
              <a:lnSpc>
                <a:spcPts val="3020"/>
              </a:lnSpc>
              <a:spcBef>
                <a:spcPts val="1610"/>
              </a:spcBef>
              <a:buFont typeface="Arial" panose="020B0604020202020204" pitchFamily="34" charset="0"/>
              <a:buChar char="•"/>
            </a:pPr>
            <a:r>
              <a:rPr lang="en-US" sz="2000" spc="-5" dirty="0">
                <a:latin typeface="Verdana" panose="020B0604030504040204" pitchFamily="34" charset="0"/>
                <a:ea typeface="Verdana" panose="020B0604030504040204" pitchFamily="34" charset="0"/>
                <a:cs typeface="Trebuchet MS"/>
              </a:rPr>
              <a:t>Intermediate </a:t>
            </a:r>
            <a:r>
              <a:rPr lang="en-US" sz="2000" dirty="0">
                <a:latin typeface="Verdana" panose="020B0604030504040204" pitchFamily="34" charset="0"/>
                <a:ea typeface="Verdana" panose="020B0604030504040204" pitchFamily="34" charset="0"/>
                <a:cs typeface="Trebuchet MS"/>
              </a:rPr>
              <a:t>values </a:t>
            </a:r>
            <a:r>
              <a:rPr lang="en-US" sz="2000" spc="-5" dirty="0">
                <a:latin typeface="Verdana" panose="020B0604030504040204" pitchFamily="34" charset="0"/>
                <a:ea typeface="Verdana" panose="020B0604030504040204" pitchFamily="34" charset="0"/>
                <a:cs typeface="Trebuchet MS"/>
              </a:rPr>
              <a:t>are crossed </a:t>
            </a:r>
            <a:r>
              <a:rPr lang="en-US" sz="2000" dirty="0">
                <a:latin typeface="Verdana" panose="020B0604030504040204" pitchFamily="34" charset="0"/>
                <a:ea typeface="Verdana" panose="020B0604030504040204" pitchFamily="34" charset="0"/>
                <a:cs typeface="Trebuchet MS"/>
              </a:rPr>
              <a:t>only</a:t>
            </a:r>
            <a:r>
              <a:rPr lang="en-US" sz="2000" spc="-125" dirty="0">
                <a:latin typeface="Verdana" panose="020B0604030504040204" pitchFamily="34" charset="0"/>
                <a:ea typeface="Verdana" panose="020B0604030504040204" pitchFamily="34" charset="0"/>
                <a:cs typeface="Trebuchet MS"/>
              </a:rPr>
              <a:t> </a:t>
            </a:r>
            <a:r>
              <a:rPr lang="en-US" sz="2000" spc="-5" dirty="0">
                <a:latin typeface="Verdana" panose="020B0604030504040204" pitchFamily="34" charset="0"/>
                <a:ea typeface="Verdana" panose="020B0604030504040204" pitchFamily="34" charset="0"/>
                <a:cs typeface="Trebuchet MS"/>
              </a:rPr>
              <a:t>during  transitions </a:t>
            </a:r>
            <a:r>
              <a:rPr lang="en-US" sz="2000" dirty="0">
                <a:latin typeface="Verdana" panose="020B0604030504040204" pitchFamily="34" charset="0"/>
                <a:ea typeface="Verdana" panose="020B0604030504040204" pitchFamily="34" charset="0"/>
                <a:cs typeface="Trebuchet MS"/>
              </a:rPr>
              <a:t>from 0 </a:t>
            </a:r>
            <a:r>
              <a:rPr lang="en-US" sz="2000" spc="-5" dirty="0">
                <a:latin typeface="Verdana" panose="020B0604030504040204" pitchFamily="34" charset="0"/>
                <a:ea typeface="Verdana" panose="020B0604030504040204" pitchFamily="34" charset="0"/>
                <a:cs typeface="Trebuchet MS"/>
              </a:rPr>
              <a:t>to </a:t>
            </a:r>
            <a:r>
              <a:rPr lang="en-US" sz="2000" dirty="0">
                <a:latin typeface="Verdana" panose="020B0604030504040204" pitchFamily="34" charset="0"/>
                <a:ea typeface="Verdana" panose="020B0604030504040204" pitchFamily="34" charset="0"/>
                <a:cs typeface="Trebuchet MS"/>
              </a:rPr>
              <a:t>1 or</a:t>
            </a:r>
            <a:r>
              <a:rPr lang="en-US" sz="2000" spc="-120" dirty="0">
                <a:latin typeface="Verdana" panose="020B0604030504040204" pitchFamily="34" charset="0"/>
                <a:ea typeface="Verdana" panose="020B0604030504040204" pitchFamily="34" charset="0"/>
                <a:cs typeface="Trebuchet MS"/>
              </a:rPr>
              <a:t> </a:t>
            </a:r>
            <a:r>
              <a:rPr lang="en-US" sz="2000" dirty="0">
                <a:latin typeface="Verdana" panose="020B0604030504040204" pitchFamily="34" charset="0"/>
                <a:ea typeface="Verdana" panose="020B0604030504040204" pitchFamily="34" charset="0"/>
                <a:cs typeface="Trebuchet MS"/>
              </a:rPr>
              <a:t>otherwise</a:t>
            </a:r>
          </a:p>
        </p:txBody>
      </p:sp>
    </p:spTree>
    <p:extLst>
      <p:ext uri="{BB962C8B-B14F-4D97-AF65-F5344CB8AC3E}">
        <p14:creationId xmlns:p14="http://schemas.microsoft.com/office/powerpoint/2010/main" val="318219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002479-FB46-43CA-8BEC-F7DBAFADE686}"/>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Slide Number Placeholder 2">
            <a:extLst>
              <a:ext uri="{FF2B5EF4-FFF2-40B4-BE49-F238E27FC236}">
                <a16:creationId xmlns:a16="http://schemas.microsoft.com/office/drawing/2014/main" id="{76854880-C65A-45B1-A211-5F77092BE913}"/>
              </a:ext>
            </a:extLst>
          </p:cNvPr>
          <p:cNvSpPr>
            <a:spLocks noGrp="1"/>
          </p:cNvSpPr>
          <p:nvPr>
            <p:ph type="sldNum" sz="quarter" idx="12"/>
          </p:nvPr>
        </p:nvSpPr>
        <p:spPr/>
        <p:txBody>
          <a:bodyPr/>
          <a:lstStyle/>
          <a:p>
            <a:pPr>
              <a:defRPr/>
            </a:pPr>
            <a:fld id="{E00E4866-B08E-48F7-AB9A-999B9985195A}" type="slidenum">
              <a:rPr lang="en-US" smtClean="0"/>
              <a:pPr>
                <a:defRPr/>
              </a:pPr>
              <a:t>12</a:t>
            </a:fld>
            <a:endParaRPr lang="en-US" dirty="0"/>
          </a:p>
        </p:txBody>
      </p:sp>
      <p:sp>
        <p:nvSpPr>
          <p:cNvPr id="6" name="object 35">
            <a:extLst>
              <a:ext uri="{FF2B5EF4-FFF2-40B4-BE49-F238E27FC236}">
                <a16:creationId xmlns:a16="http://schemas.microsoft.com/office/drawing/2014/main" id="{CD0C2021-9E5F-4D6F-9FB7-5C7708281F82}"/>
              </a:ext>
            </a:extLst>
          </p:cNvPr>
          <p:cNvSpPr/>
          <p:nvPr/>
        </p:nvSpPr>
        <p:spPr>
          <a:xfrm>
            <a:off x="2540250" y="1952007"/>
            <a:ext cx="2472055" cy="407670"/>
          </a:xfrm>
          <a:custGeom>
            <a:avLst/>
            <a:gdLst/>
            <a:ahLst/>
            <a:cxnLst/>
            <a:rect l="l" t="t" r="r" b="b"/>
            <a:pathLst>
              <a:path w="2472054" h="407670">
                <a:moveTo>
                  <a:pt x="108204" y="388619"/>
                </a:moveTo>
                <a:lnTo>
                  <a:pt x="108204" y="16001"/>
                </a:lnTo>
                <a:lnTo>
                  <a:pt x="0" y="16001"/>
                </a:lnTo>
                <a:lnTo>
                  <a:pt x="0" y="35051"/>
                </a:lnTo>
                <a:lnTo>
                  <a:pt x="89154" y="35051"/>
                </a:lnTo>
                <a:lnTo>
                  <a:pt x="89154" y="25145"/>
                </a:lnTo>
                <a:lnTo>
                  <a:pt x="99060" y="35051"/>
                </a:lnTo>
                <a:lnTo>
                  <a:pt x="99060" y="388619"/>
                </a:lnTo>
                <a:lnTo>
                  <a:pt x="108204" y="388619"/>
                </a:lnTo>
                <a:close/>
              </a:path>
              <a:path w="2472054" h="407670">
                <a:moveTo>
                  <a:pt x="99060" y="35051"/>
                </a:moveTo>
                <a:lnTo>
                  <a:pt x="89154" y="25145"/>
                </a:lnTo>
                <a:lnTo>
                  <a:pt x="89154" y="35051"/>
                </a:lnTo>
                <a:lnTo>
                  <a:pt x="99060" y="35051"/>
                </a:lnTo>
                <a:close/>
              </a:path>
              <a:path w="2472054" h="407670">
                <a:moveTo>
                  <a:pt x="108203" y="407669"/>
                </a:moveTo>
                <a:lnTo>
                  <a:pt x="108204" y="398525"/>
                </a:lnTo>
                <a:lnTo>
                  <a:pt x="99060" y="388619"/>
                </a:lnTo>
                <a:lnTo>
                  <a:pt x="99060" y="35051"/>
                </a:lnTo>
                <a:lnTo>
                  <a:pt x="89154" y="35051"/>
                </a:lnTo>
                <a:lnTo>
                  <a:pt x="89153" y="407669"/>
                </a:lnTo>
                <a:lnTo>
                  <a:pt x="108203" y="407669"/>
                </a:lnTo>
                <a:close/>
              </a:path>
              <a:path w="2472054" h="407670">
                <a:moveTo>
                  <a:pt x="1245108" y="388619"/>
                </a:moveTo>
                <a:lnTo>
                  <a:pt x="99060" y="388619"/>
                </a:lnTo>
                <a:lnTo>
                  <a:pt x="108204" y="398525"/>
                </a:lnTo>
                <a:lnTo>
                  <a:pt x="108203" y="407669"/>
                </a:lnTo>
                <a:lnTo>
                  <a:pt x="1235202" y="407669"/>
                </a:lnTo>
                <a:lnTo>
                  <a:pt x="1235202" y="398525"/>
                </a:lnTo>
                <a:lnTo>
                  <a:pt x="1245108" y="388619"/>
                </a:lnTo>
                <a:close/>
              </a:path>
              <a:path w="2472054" h="407670">
                <a:moveTo>
                  <a:pt x="2389632" y="388619"/>
                </a:moveTo>
                <a:lnTo>
                  <a:pt x="2389632" y="0"/>
                </a:lnTo>
                <a:lnTo>
                  <a:pt x="1235202" y="0"/>
                </a:lnTo>
                <a:lnTo>
                  <a:pt x="1235202" y="388619"/>
                </a:lnTo>
                <a:lnTo>
                  <a:pt x="1245108" y="388619"/>
                </a:lnTo>
                <a:lnTo>
                  <a:pt x="1245108" y="19049"/>
                </a:lnTo>
                <a:lnTo>
                  <a:pt x="1254252" y="9144"/>
                </a:lnTo>
                <a:lnTo>
                  <a:pt x="1254252" y="19049"/>
                </a:lnTo>
                <a:lnTo>
                  <a:pt x="2370582" y="19049"/>
                </a:lnTo>
                <a:lnTo>
                  <a:pt x="2370582" y="9143"/>
                </a:lnTo>
                <a:lnTo>
                  <a:pt x="2379726" y="19049"/>
                </a:lnTo>
                <a:lnTo>
                  <a:pt x="2379726" y="388619"/>
                </a:lnTo>
                <a:lnTo>
                  <a:pt x="2389632" y="388619"/>
                </a:lnTo>
                <a:close/>
              </a:path>
              <a:path w="2472054" h="407670">
                <a:moveTo>
                  <a:pt x="1254252" y="407669"/>
                </a:moveTo>
                <a:lnTo>
                  <a:pt x="1254252" y="19049"/>
                </a:lnTo>
                <a:lnTo>
                  <a:pt x="1245108" y="19049"/>
                </a:lnTo>
                <a:lnTo>
                  <a:pt x="1245108" y="388619"/>
                </a:lnTo>
                <a:lnTo>
                  <a:pt x="1235202" y="398525"/>
                </a:lnTo>
                <a:lnTo>
                  <a:pt x="1235202" y="407669"/>
                </a:lnTo>
                <a:lnTo>
                  <a:pt x="1254252" y="407669"/>
                </a:lnTo>
                <a:close/>
              </a:path>
              <a:path w="2472054" h="407670">
                <a:moveTo>
                  <a:pt x="1254252" y="19049"/>
                </a:moveTo>
                <a:lnTo>
                  <a:pt x="1254252" y="9144"/>
                </a:lnTo>
                <a:lnTo>
                  <a:pt x="1245108" y="19049"/>
                </a:lnTo>
                <a:lnTo>
                  <a:pt x="1254252" y="19049"/>
                </a:lnTo>
                <a:close/>
              </a:path>
              <a:path w="2472054" h="407670">
                <a:moveTo>
                  <a:pt x="2379726" y="19049"/>
                </a:moveTo>
                <a:lnTo>
                  <a:pt x="2370582" y="9143"/>
                </a:lnTo>
                <a:lnTo>
                  <a:pt x="2370582" y="19049"/>
                </a:lnTo>
                <a:lnTo>
                  <a:pt x="2379726" y="19049"/>
                </a:lnTo>
                <a:close/>
              </a:path>
              <a:path w="2472054" h="407670">
                <a:moveTo>
                  <a:pt x="2389632" y="407669"/>
                </a:moveTo>
                <a:lnTo>
                  <a:pt x="2389632" y="398525"/>
                </a:lnTo>
                <a:lnTo>
                  <a:pt x="2379726" y="388619"/>
                </a:lnTo>
                <a:lnTo>
                  <a:pt x="2379726" y="19049"/>
                </a:lnTo>
                <a:lnTo>
                  <a:pt x="2370582" y="19049"/>
                </a:lnTo>
                <a:lnTo>
                  <a:pt x="2370582" y="407669"/>
                </a:lnTo>
                <a:lnTo>
                  <a:pt x="2389632" y="407669"/>
                </a:lnTo>
                <a:close/>
              </a:path>
              <a:path w="2472054" h="407670">
                <a:moveTo>
                  <a:pt x="2471928" y="407669"/>
                </a:moveTo>
                <a:lnTo>
                  <a:pt x="2471928" y="388619"/>
                </a:lnTo>
                <a:lnTo>
                  <a:pt x="2379726" y="388619"/>
                </a:lnTo>
                <a:lnTo>
                  <a:pt x="2389632" y="398525"/>
                </a:lnTo>
                <a:lnTo>
                  <a:pt x="2389632" y="407669"/>
                </a:lnTo>
                <a:lnTo>
                  <a:pt x="2471928" y="407669"/>
                </a:lnTo>
                <a:close/>
              </a:path>
            </a:pathLst>
          </a:custGeom>
          <a:solidFill>
            <a:srgbClr val="2E5496"/>
          </a:solidFill>
        </p:spPr>
        <p:txBody>
          <a:bodyPr wrap="square" lIns="0" tIns="0" rIns="0" bIns="0" rtlCol="0"/>
          <a:lstStyle/>
          <a:p>
            <a:endParaRPr/>
          </a:p>
        </p:txBody>
      </p:sp>
      <p:sp>
        <p:nvSpPr>
          <p:cNvPr id="7" name="object 36">
            <a:extLst>
              <a:ext uri="{FF2B5EF4-FFF2-40B4-BE49-F238E27FC236}">
                <a16:creationId xmlns:a16="http://schemas.microsoft.com/office/drawing/2014/main" id="{5852B307-8572-4CCC-A71F-5DF83B5326BF}"/>
              </a:ext>
            </a:extLst>
          </p:cNvPr>
          <p:cNvSpPr/>
          <p:nvPr/>
        </p:nvSpPr>
        <p:spPr>
          <a:xfrm>
            <a:off x="2540250" y="1952007"/>
            <a:ext cx="2472055" cy="407670"/>
          </a:xfrm>
          <a:custGeom>
            <a:avLst/>
            <a:gdLst/>
            <a:ahLst/>
            <a:cxnLst/>
            <a:rect l="l" t="t" r="r" b="b"/>
            <a:pathLst>
              <a:path w="2472054" h="407670">
                <a:moveTo>
                  <a:pt x="108204" y="388619"/>
                </a:moveTo>
                <a:lnTo>
                  <a:pt x="108204" y="16001"/>
                </a:lnTo>
                <a:lnTo>
                  <a:pt x="0" y="16001"/>
                </a:lnTo>
                <a:lnTo>
                  <a:pt x="0" y="35051"/>
                </a:lnTo>
                <a:lnTo>
                  <a:pt x="89154" y="35051"/>
                </a:lnTo>
                <a:lnTo>
                  <a:pt x="89154" y="25145"/>
                </a:lnTo>
                <a:lnTo>
                  <a:pt x="99060" y="35051"/>
                </a:lnTo>
                <a:lnTo>
                  <a:pt x="99060" y="388619"/>
                </a:lnTo>
                <a:lnTo>
                  <a:pt x="108204" y="388619"/>
                </a:lnTo>
                <a:close/>
              </a:path>
              <a:path w="2472054" h="407670">
                <a:moveTo>
                  <a:pt x="99060" y="35051"/>
                </a:moveTo>
                <a:lnTo>
                  <a:pt x="89154" y="25145"/>
                </a:lnTo>
                <a:lnTo>
                  <a:pt x="89154" y="35051"/>
                </a:lnTo>
                <a:lnTo>
                  <a:pt x="99060" y="35051"/>
                </a:lnTo>
                <a:close/>
              </a:path>
              <a:path w="2472054" h="407670">
                <a:moveTo>
                  <a:pt x="108203" y="407669"/>
                </a:moveTo>
                <a:lnTo>
                  <a:pt x="108204" y="398525"/>
                </a:lnTo>
                <a:lnTo>
                  <a:pt x="99060" y="388619"/>
                </a:lnTo>
                <a:lnTo>
                  <a:pt x="99060" y="35051"/>
                </a:lnTo>
                <a:lnTo>
                  <a:pt x="89154" y="35051"/>
                </a:lnTo>
                <a:lnTo>
                  <a:pt x="89153" y="407669"/>
                </a:lnTo>
                <a:lnTo>
                  <a:pt x="108203" y="407669"/>
                </a:lnTo>
                <a:close/>
              </a:path>
              <a:path w="2472054" h="407670">
                <a:moveTo>
                  <a:pt x="1245108" y="388619"/>
                </a:moveTo>
                <a:lnTo>
                  <a:pt x="99060" y="388619"/>
                </a:lnTo>
                <a:lnTo>
                  <a:pt x="108204" y="398525"/>
                </a:lnTo>
                <a:lnTo>
                  <a:pt x="108203" y="407669"/>
                </a:lnTo>
                <a:lnTo>
                  <a:pt x="1235202" y="407669"/>
                </a:lnTo>
                <a:lnTo>
                  <a:pt x="1235202" y="398525"/>
                </a:lnTo>
                <a:lnTo>
                  <a:pt x="1245108" y="388619"/>
                </a:lnTo>
                <a:close/>
              </a:path>
              <a:path w="2472054" h="407670">
                <a:moveTo>
                  <a:pt x="2389632" y="388619"/>
                </a:moveTo>
                <a:lnTo>
                  <a:pt x="2389632" y="0"/>
                </a:lnTo>
                <a:lnTo>
                  <a:pt x="1235202" y="0"/>
                </a:lnTo>
                <a:lnTo>
                  <a:pt x="1235202" y="388619"/>
                </a:lnTo>
                <a:lnTo>
                  <a:pt x="1245108" y="388619"/>
                </a:lnTo>
                <a:lnTo>
                  <a:pt x="1245108" y="19049"/>
                </a:lnTo>
                <a:lnTo>
                  <a:pt x="1254252" y="9144"/>
                </a:lnTo>
                <a:lnTo>
                  <a:pt x="1254252" y="19049"/>
                </a:lnTo>
                <a:lnTo>
                  <a:pt x="2370582" y="19049"/>
                </a:lnTo>
                <a:lnTo>
                  <a:pt x="2370582" y="9143"/>
                </a:lnTo>
                <a:lnTo>
                  <a:pt x="2379726" y="19049"/>
                </a:lnTo>
                <a:lnTo>
                  <a:pt x="2379726" y="388619"/>
                </a:lnTo>
                <a:lnTo>
                  <a:pt x="2389632" y="388619"/>
                </a:lnTo>
                <a:close/>
              </a:path>
              <a:path w="2472054" h="407670">
                <a:moveTo>
                  <a:pt x="1254252" y="407669"/>
                </a:moveTo>
                <a:lnTo>
                  <a:pt x="1254252" y="19049"/>
                </a:lnTo>
                <a:lnTo>
                  <a:pt x="1245108" y="19049"/>
                </a:lnTo>
                <a:lnTo>
                  <a:pt x="1245108" y="388619"/>
                </a:lnTo>
                <a:lnTo>
                  <a:pt x="1235202" y="398525"/>
                </a:lnTo>
                <a:lnTo>
                  <a:pt x="1235202" y="407669"/>
                </a:lnTo>
                <a:lnTo>
                  <a:pt x="1254252" y="407669"/>
                </a:lnTo>
                <a:close/>
              </a:path>
              <a:path w="2472054" h="407670">
                <a:moveTo>
                  <a:pt x="1254252" y="19049"/>
                </a:moveTo>
                <a:lnTo>
                  <a:pt x="1254252" y="9144"/>
                </a:lnTo>
                <a:lnTo>
                  <a:pt x="1245108" y="19049"/>
                </a:lnTo>
                <a:lnTo>
                  <a:pt x="1254252" y="19049"/>
                </a:lnTo>
                <a:close/>
              </a:path>
              <a:path w="2472054" h="407670">
                <a:moveTo>
                  <a:pt x="2379726" y="19049"/>
                </a:moveTo>
                <a:lnTo>
                  <a:pt x="2370582" y="9143"/>
                </a:lnTo>
                <a:lnTo>
                  <a:pt x="2370582" y="19049"/>
                </a:lnTo>
                <a:lnTo>
                  <a:pt x="2379726" y="19049"/>
                </a:lnTo>
                <a:close/>
              </a:path>
              <a:path w="2472054" h="407670">
                <a:moveTo>
                  <a:pt x="2389632" y="407669"/>
                </a:moveTo>
                <a:lnTo>
                  <a:pt x="2389632" y="398525"/>
                </a:lnTo>
                <a:lnTo>
                  <a:pt x="2379726" y="388619"/>
                </a:lnTo>
                <a:lnTo>
                  <a:pt x="2379726" y="19049"/>
                </a:lnTo>
                <a:lnTo>
                  <a:pt x="2370582" y="19049"/>
                </a:lnTo>
                <a:lnTo>
                  <a:pt x="2370582" y="407669"/>
                </a:lnTo>
                <a:lnTo>
                  <a:pt x="2389632" y="407669"/>
                </a:lnTo>
                <a:close/>
              </a:path>
              <a:path w="2472054" h="407670">
                <a:moveTo>
                  <a:pt x="2471928" y="407669"/>
                </a:moveTo>
                <a:lnTo>
                  <a:pt x="2471928" y="388619"/>
                </a:lnTo>
                <a:lnTo>
                  <a:pt x="2379726" y="388619"/>
                </a:lnTo>
                <a:lnTo>
                  <a:pt x="2389632" y="398525"/>
                </a:lnTo>
                <a:lnTo>
                  <a:pt x="2389632" y="407669"/>
                </a:lnTo>
                <a:lnTo>
                  <a:pt x="2471928" y="407669"/>
                </a:lnTo>
                <a:close/>
              </a:path>
            </a:pathLst>
          </a:custGeom>
          <a:solidFill>
            <a:srgbClr val="2E5496"/>
          </a:solidFill>
        </p:spPr>
        <p:txBody>
          <a:bodyPr wrap="square" lIns="0" tIns="0" rIns="0" bIns="0" rtlCol="0"/>
          <a:lstStyle/>
          <a:p>
            <a:endParaRPr/>
          </a:p>
        </p:txBody>
      </p:sp>
      <p:sp>
        <p:nvSpPr>
          <p:cNvPr id="8" name="object 37">
            <a:extLst>
              <a:ext uri="{FF2B5EF4-FFF2-40B4-BE49-F238E27FC236}">
                <a16:creationId xmlns:a16="http://schemas.microsoft.com/office/drawing/2014/main" id="{3F996A2E-3FCE-4060-96A5-4232794D83B7}"/>
              </a:ext>
            </a:extLst>
          </p:cNvPr>
          <p:cNvSpPr/>
          <p:nvPr/>
        </p:nvSpPr>
        <p:spPr>
          <a:xfrm>
            <a:off x="2544061" y="2623330"/>
            <a:ext cx="2468245" cy="405130"/>
          </a:xfrm>
          <a:custGeom>
            <a:avLst/>
            <a:gdLst/>
            <a:ahLst/>
            <a:cxnLst/>
            <a:rect l="l" t="t" r="r" b="b"/>
            <a:pathLst>
              <a:path w="2468245" h="405129">
                <a:moveTo>
                  <a:pt x="104394" y="385571"/>
                </a:moveTo>
                <a:lnTo>
                  <a:pt x="104394" y="14477"/>
                </a:lnTo>
                <a:lnTo>
                  <a:pt x="0" y="14477"/>
                </a:lnTo>
                <a:lnTo>
                  <a:pt x="0" y="33527"/>
                </a:lnTo>
                <a:lnTo>
                  <a:pt x="85344" y="33527"/>
                </a:lnTo>
                <a:lnTo>
                  <a:pt x="85344" y="23621"/>
                </a:lnTo>
                <a:lnTo>
                  <a:pt x="95250" y="33527"/>
                </a:lnTo>
                <a:lnTo>
                  <a:pt x="95250" y="385571"/>
                </a:lnTo>
                <a:lnTo>
                  <a:pt x="104394" y="385571"/>
                </a:lnTo>
                <a:close/>
              </a:path>
              <a:path w="2468245" h="405129">
                <a:moveTo>
                  <a:pt x="95250" y="33527"/>
                </a:moveTo>
                <a:lnTo>
                  <a:pt x="85344" y="23621"/>
                </a:lnTo>
                <a:lnTo>
                  <a:pt x="85344" y="33527"/>
                </a:lnTo>
                <a:lnTo>
                  <a:pt x="95250" y="33527"/>
                </a:lnTo>
                <a:close/>
              </a:path>
              <a:path w="2468245" h="405129">
                <a:moveTo>
                  <a:pt x="104394" y="404621"/>
                </a:moveTo>
                <a:lnTo>
                  <a:pt x="104394" y="395477"/>
                </a:lnTo>
                <a:lnTo>
                  <a:pt x="95250" y="385571"/>
                </a:lnTo>
                <a:lnTo>
                  <a:pt x="95250" y="33527"/>
                </a:lnTo>
                <a:lnTo>
                  <a:pt x="85344" y="33527"/>
                </a:lnTo>
                <a:lnTo>
                  <a:pt x="85344" y="404621"/>
                </a:lnTo>
                <a:lnTo>
                  <a:pt x="104394" y="404621"/>
                </a:lnTo>
                <a:close/>
              </a:path>
              <a:path w="2468245" h="405129">
                <a:moveTo>
                  <a:pt x="678942" y="385571"/>
                </a:moveTo>
                <a:lnTo>
                  <a:pt x="95250" y="385571"/>
                </a:lnTo>
                <a:lnTo>
                  <a:pt x="104394" y="395477"/>
                </a:lnTo>
                <a:lnTo>
                  <a:pt x="104394" y="404621"/>
                </a:lnTo>
                <a:lnTo>
                  <a:pt x="669797" y="404621"/>
                </a:lnTo>
                <a:lnTo>
                  <a:pt x="669797" y="395477"/>
                </a:lnTo>
                <a:lnTo>
                  <a:pt x="678942" y="385571"/>
                </a:lnTo>
                <a:close/>
              </a:path>
              <a:path w="2468245" h="405129">
                <a:moveTo>
                  <a:pt x="1257300" y="385571"/>
                </a:moveTo>
                <a:lnTo>
                  <a:pt x="1257300" y="0"/>
                </a:lnTo>
                <a:lnTo>
                  <a:pt x="669797" y="0"/>
                </a:lnTo>
                <a:lnTo>
                  <a:pt x="669797" y="385571"/>
                </a:lnTo>
                <a:lnTo>
                  <a:pt x="678942" y="385571"/>
                </a:lnTo>
                <a:lnTo>
                  <a:pt x="678942" y="19049"/>
                </a:lnTo>
                <a:lnTo>
                  <a:pt x="688848" y="9905"/>
                </a:lnTo>
                <a:lnTo>
                  <a:pt x="688848" y="19049"/>
                </a:lnTo>
                <a:lnTo>
                  <a:pt x="1238250" y="19049"/>
                </a:lnTo>
                <a:lnTo>
                  <a:pt x="1238250" y="9905"/>
                </a:lnTo>
                <a:lnTo>
                  <a:pt x="1247394" y="19049"/>
                </a:lnTo>
                <a:lnTo>
                  <a:pt x="1247394" y="385571"/>
                </a:lnTo>
                <a:lnTo>
                  <a:pt x="1257300" y="385571"/>
                </a:lnTo>
                <a:close/>
              </a:path>
              <a:path w="2468245" h="405129">
                <a:moveTo>
                  <a:pt x="688848" y="404621"/>
                </a:moveTo>
                <a:lnTo>
                  <a:pt x="688848" y="19049"/>
                </a:lnTo>
                <a:lnTo>
                  <a:pt x="678942" y="19049"/>
                </a:lnTo>
                <a:lnTo>
                  <a:pt x="678942" y="385571"/>
                </a:lnTo>
                <a:lnTo>
                  <a:pt x="669797" y="395477"/>
                </a:lnTo>
                <a:lnTo>
                  <a:pt x="669797" y="404621"/>
                </a:lnTo>
                <a:lnTo>
                  <a:pt x="688848" y="404621"/>
                </a:lnTo>
                <a:close/>
              </a:path>
              <a:path w="2468245" h="405129">
                <a:moveTo>
                  <a:pt x="688848" y="19049"/>
                </a:moveTo>
                <a:lnTo>
                  <a:pt x="688848" y="9905"/>
                </a:lnTo>
                <a:lnTo>
                  <a:pt x="678942" y="19049"/>
                </a:lnTo>
                <a:lnTo>
                  <a:pt x="688848" y="19049"/>
                </a:lnTo>
                <a:close/>
              </a:path>
              <a:path w="2468245" h="405129">
                <a:moveTo>
                  <a:pt x="1247394" y="19049"/>
                </a:moveTo>
                <a:lnTo>
                  <a:pt x="1238250" y="9905"/>
                </a:lnTo>
                <a:lnTo>
                  <a:pt x="1238250" y="19049"/>
                </a:lnTo>
                <a:lnTo>
                  <a:pt x="1247394" y="19049"/>
                </a:lnTo>
                <a:close/>
              </a:path>
              <a:path w="2468245" h="405129">
                <a:moveTo>
                  <a:pt x="1257300" y="404621"/>
                </a:moveTo>
                <a:lnTo>
                  <a:pt x="1257300" y="395477"/>
                </a:lnTo>
                <a:lnTo>
                  <a:pt x="1247394" y="385571"/>
                </a:lnTo>
                <a:lnTo>
                  <a:pt x="1247394" y="19049"/>
                </a:lnTo>
                <a:lnTo>
                  <a:pt x="1238250" y="19049"/>
                </a:lnTo>
                <a:lnTo>
                  <a:pt x="1238250" y="404621"/>
                </a:lnTo>
                <a:lnTo>
                  <a:pt x="1257300" y="404621"/>
                </a:lnTo>
                <a:close/>
              </a:path>
              <a:path w="2468245" h="405129">
                <a:moveTo>
                  <a:pt x="1809750" y="385571"/>
                </a:moveTo>
                <a:lnTo>
                  <a:pt x="1247394" y="385571"/>
                </a:lnTo>
                <a:lnTo>
                  <a:pt x="1257300" y="395477"/>
                </a:lnTo>
                <a:lnTo>
                  <a:pt x="1257300" y="404621"/>
                </a:lnTo>
                <a:lnTo>
                  <a:pt x="1799844" y="404621"/>
                </a:lnTo>
                <a:lnTo>
                  <a:pt x="1799844" y="395477"/>
                </a:lnTo>
                <a:lnTo>
                  <a:pt x="1809750" y="385571"/>
                </a:lnTo>
                <a:close/>
              </a:path>
              <a:path w="2468245" h="405129">
                <a:moveTo>
                  <a:pt x="2385822" y="385571"/>
                </a:moveTo>
                <a:lnTo>
                  <a:pt x="2385822" y="0"/>
                </a:lnTo>
                <a:lnTo>
                  <a:pt x="1799844" y="0"/>
                </a:lnTo>
                <a:lnTo>
                  <a:pt x="1799844" y="385571"/>
                </a:lnTo>
                <a:lnTo>
                  <a:pt x="1809750" y="385571"/>
                </a:lnTo>
                <a:lnTo>
                  <a:pt x="1809750" y="19049"/>
                </a:lnTo>
                <a:lnTo>
                  <a:pt x="1818894" y="9905"/>
                </a:lnTo>
                <a:lnTo>
                  <a:pt x="1818894" y="19049"/>
                </a:lnTo>
                <a:lnTo>
                  <a:pt x="2366772" y="19049"/>
                </a:lnTo>
                <a:lnTo>
                  <a:pt x="2366772" y="9905"/>
                </a:lnTo>
                <a:lnTo>
                  <a:pt x="2375916" y="19049"/>
                </a:lnTo>
                <a:lnTo>
                  <a:pt x="2375916" y="385571"/>
                </a:lnTo>
                <a:lnTo>
                  <a:pt x="2385822" y="385571"/>
                </a:lnTo>
                <a:close/>
              </a:path>
              <a:path w="2468245" h="405129">
                <a:moveTo>
                  <a:pt x="1818894" y="404621"/>
                </a:moveTo>
                <a:lnTo>
                  <a:pt x="1818894" y="19049"/>
                </a:lnTo>
                <a:lnTo>
                  <a:pt x="1809750" y="19049"/>
                </a:lnTo>
                <a:lnTo>
                  <a:pt x="1809750" y="385571"/>
                </a:lnTo>
                <a:lnTo>
                  <a:pt x="1799844" y="395477"/>
                </a:lnTo>
                <a:lnTo>
                  <a:pt x="1799844" y="404621"/>
                </a:lnTo>
                <a:lnTo>
                  <a:pt x="1818894" y="404621"/>
                </a:lnTo>
                <a:close/>
              </a:path>
              <a:path w="2468245" h="405129">
                <a:moveTo>
                  <a:pt x="1818894" y="19049"/>
                </a:moveTo>
                <a:lnTo>
                  <a:pt x="1818894" y="9905"/>
                </a:lnTo>
                <a:lnTo>
                  <a:pt x="1809750" y="19049"/>
                </a:lnTo>
                <a:lnTo>
                  <a:pt x="1818894" y="19049"/>
                </a:lnTo>
                <a:close/>
              </a:path>
              <a:path w="2468245" h="405129">
                <a:moveTo>
                  <a:pt x="2375916" y="19049"/>
                </a:moveTo>
                <a:lnTo>
                  <a:pt x="2366772" y="9905"/>
                </a:lnTo>
                <a:lnTo>
                  <a:pt x="2366772" y="19049"/>
                </a:lnTo>
                <a:lnTo>
                  <a:pt x="2375916" y="19049"/>
                </a:lnTo>
                <a:close/>
              </a:path>
              <a:path w="2468245" h="405129">
                <a:moveTo>
                  <a:pt x="2385822" y="404621"/>
                </a:moveTo>
                <a:lnTo>
                  <a:pt x="2385822" y="395477"/>
                </a:lnTo>
                <a:lnTo>
                  <a:pt x="2375916" y="385571"/>
                </a:lnTo>
                <a:lnTo>
                  <a:pt x="2375916" y="19049"/>
                </a:lnTo>
                <a:lnTo>
                  <a:pt x="2366772" y="19049"/>
                </a:lnTo>
                <a:lnTo>
                  <a:pt x="2366772" y="404621"/>
                </a:lnTo>
                <a:lnTo>
                  <a:pt x="2385822" y="404621"/>
                </a:lnTo>
                <a:close/>
              </a:path>
              <a:path w="2468245" h="405129">
                <a:moveTo>
                  <a:pt x="2468118" y="404621"/>
                </a:moveTo>
                <a:lnTo>
                  <a:pt x="2468118" y="385571"/>
                </a:lnTo>
                <a:lnTo>
                  <a:pt x="2375916" y="385571"/>
                </a:lnTo>
                <a:lnTo>
                  <a:pt x="2385822" y="395477"/>
                </a:lnTo>
                <a:lnTo>
                  <a:pt x="2385822" y="404621"/>
                </a:lnTo>
                <a:lnTo>
                  <a:pt x="2468118" y="404621"/>
                </a:lnTo>
                <a:close/>
              </a:path>
            </a:pathLst>
          </a:custGeom>
          <a:solidFill>
            <a:srgbClr val="2E5496"/>
          </a:solidFill>
        </p:spPr>
        <p:txBody>
          <a:bodyPr wrap="square" lIns="0" tIns="0" rIns="0" bIns="0" rtlCol="0"/>
          <a:lstStyle/>
          <a:p>
            <a:endParaRPr/>
          </a:p>
        </p:txBody>
      </p:sp>
      <p:sp>
        <p:nvSpPr>
          <p:cNvPr id="9" name="object 38">
            <a:extLst>
              <a:ext uri="{FF2B5EF4-FFF2-40B4-BE49-F238E27FC236}">
                <a16:creationId xmlns:a16="http://schemas.microsoft.com/office/drawing/2014/main" id="{DF59BF51-AEB5-4979-A37D-419373476CFD}"/>
              </a:ext>
            </a:extLst>
          </p:cNvPr>
          <p:cNvSpPr/>
          <p:nvPr/>
        </p:nvSpPr>
        <p:spPr>
          <a:xfrm>
            <a:off x="2544061" y="2623330"/>
            <a:ext cx="2468245" cy="405130"/>
          </a:xfrm>
          <a:custGeom>
            <a:avLst/>
            <a:gdLst/>
            <a:ahLst/>
            <a:cxnLst/>
            <a:rect l="l" t="t" r="r" b="b"/>
            <a:pathLst>
              <a:path w="2468245" h="405129">
                <a:moveTo>
                  <a:pt x="104394" y="385571"/>
                </a:moveTo>
                <a:lnTo>
                  <a:pt x="104394" y="14477"/>
                </a:lnTo>
                <a:lnTo>
                  <a:pt x="0" y="14477"/>
                </a:lnTo>
                <a:lnTo>
                  <a:pt x="0" y="33527"/>
                </a:lnTo>
                <a:lnTo>
                  <a:pt x="85344" y="33527"/>
                </a:lnTo>
                <a:lnTo>
                  <a:pt x="85344" y="23621"/>
                </a:lnTo>
                <a:lnTo>
                  <a:pt x="95250" y="33527"/>
                </a:lnTo>
                <a:lnTo>
                  <a:pt x="95250" y="385571"/>
                </a:lnTo>
                <a:lnTo>
                  <a:pt x="104394" y="385571"/>
                </a:lnTo>
                <a:close/>
              </a:path>
              <a:path w="2468245" h="405129">
                <a:moveTo>
                  <a:pt x="95250" y="33527"/>
                </a:moveTo>
                <a:lnTo>
                  <a:pt x="85344" y="23621"/>
                </a:lnTo>
                <a:lnTo>
                  <a:pt x="85344" y="33527"/>
                </a:lnTo>
                <a:lnTo>
                  <a:pt x="95250" y="33527"/>
                </a:lnTo>
                <a:close/>
              </a:path>
              <a:path w="2468245" h="405129">
                <a:moveTo>
                  <a:pt x="104394" y="404621"/>
                </a:moveTo>
                <a:lnTo>
                  <a:pt x="104394" y="395477"/>
                </a:lnTo>
                <a:lnTo>
                  <a:pt x="95250" y="385571"/>
                </a:lnTo>
                <a:lnTo>
                  <a:pt x="95250" y="33527"/>
                </a:lnTo>
                <a:lnTo>
                  <a:pt x="85344" y="33527"/>
                </a:lnTo>
                <a:lnTo>
                  <a:pt x="85344" y="404621"/>
                </a:lnTo>
                <a:lnTo>
                  <a:pt x="104394" y="404621"/>
                </a:lnTo>
                <a:close/>
              </a:path>
              <a:path w="2468245" h="405129">
                <a:moveTo>
                  <a:pt x="678942" y="385571"/>
                </a:moveTo>
                <a:lnTo>
                  <a:pt x="95250" y="385571"/>
                </a:lnTo>
                <a:lnTo>
                  <a:pt x="104394" y="395477"/>
                </a:lnTo>
                <a:lnTo>
                  <a:pt x="104394" y="404621"/>
                </a:lnTo>
                <a:lnTo>
                  <a:pt x="669797" y="404621"/>
                </a:lnTo>
                <a:lnTo>
                  <a:pt x="669797" y="395477"/>
                </a:lnTo>
                <a:lnTo>
                  <a:pt x="678942" y="385571"/>
                </a:lnTo>
                <a:close/>
              </a:path>
              <a:path w="2468245" h="405129">
                <a:moveTo>
                  <a:pt x="1257300" y="385571"/>
                </a:moveTo>
                <a:lnTo>
                  <a:pt x="1257300" y="0"/>
                </a:lnTo>
                <a:lnTo>
                  <a:pt x="669797" y="0"/>
                </a:lnTo>
                <a:lnTo>
                  <a:pt x="669797" y="385571"/>
                </a:lnTo>
                <a:lnTo>
                  <a:pt x="678942" y="385571"/>
                </a:lnTo>
                <a:lnTo>
                  <a:pt x="678942" y="19049"/>
                </a:lnTo>
                <a:lnTo>
                  <a:pt x="688848" y="9905"/>
                </a:lnTo>
                <a:lnTo>
                  <a:pt x="688848" y="19049"/>
                </a:lnTo>
                <a:lnTo>
                  <a:pt x="1238250" y="19049"/>
                </a:lnTo>
                <a:lnTo>
                  <a:pt x="1238250" y="9905"/>
                </a:lnTo>
                <a:lnTo>
                  <a:pt x="1247394" y="19049"/>
                </a:lnTo>
                <a:lnTo>
                  <a:pt x="1247394" y="385571"/>
                </a:lnTo>
                <a:lnTo>
                  <a:pt x="1257300" y="385571"/>
                </a:lnTo>
                <a:close/>
              </a:path>
              <a:path w="2468245" h="405129">
                <a:moveTo>
                  <a:pt x="688848" y="404621"/>
                </a:moveTo>
                <a:lnTo>
                  <a:pt x="688848" y="19049"/>
                </a:lnTo>
                <a:lnTo>
                  <a:pt x="678942" y="19049"/>
                </a:lnTo>
                <a:lnTo>
                  <a:pt x="678942" y="385571"/>
                </a:lnTo>
                <a:lnTo>
                  <a:pt x="669797" y="395477"/>
                </a:lnTo>
                <a:lnTo>
                  <a:pt x="669797" y="404621"/>
                </a:lnTo>
                <a:lnTo>
                  <a:pt x="688848" y="404621"/>
                </a:lnTo>
                <a:close/>
              </a:path>
              <a:path w="2468245" h="405129">
                <a:moveTo>
                  <a:pt x="688848" y="19049"/>
                </a:moveTo>
                <a:lnTo>
                  <a:pt x="688848" y="9905"/>
                </a:lnTo>
                <a:lnTo>
                  <a:pt x="678942" y="19049"/>
                </a:lnTo>
                <a:lnTo>
                  <a:pt x="688848" y="19049"/>
                </a:lnTo>
                <a:close/>
              </a:path>
              <a:path w="2468245" h="405129">
                <a:moveTo>
                  <a:pt x="1247394" y="19049"/>
                </a:moveTo>
                <a:lnTo>
                  <a:pt x="1238250" y="9905"/>
                </a:lnTo>
                <a:lnTo>
                  <a:pt x="1238250" y="19049"/>
                </a:lnTo>
                <a:lnTo>
                  <a:pt x="1247394" y="19049"/>
                </a:lnTo>
                <a:close/>
              </a:path>
              <a:path w="2468245" h="405129">
                <a:moveTo>
                  <a:pt x="1257300" y="404621"/>
                </a:moveTo>
                <a:lnTo>
                  <a:pt x="1257300" y="395477"/>
                </a:lnTo>
                <a:lnTo>
                  <a:pt x="1247394" y="385571"/>
                </a:lnTo>
                <a:lnTo>
                  <a:pt x="1247394" y="19049"/>
                </a:lnTo>
                <a:lnTo>
                  <a:pt x="1238250" y="19049"/>
                </a:lnTo>
                <a:lnTo>
                  <a:pt x="1238250" y="404621"/>
                </a:lnTo>
                <a:lnTo>
                  <a:pt x="1257300" y="404621"/>
                </a:lnTo>
                <a:close/>
              </a:path>
              <a:path w="2468245" h="405129">
                <a:moveTo>
                  <a:pt x="1809750" y="385571"/>
                </a:moveTo>
                <a:lnTo>
                  <a:pt x="1247394" y="385571"/>
                </a:lnTo>
                <a:lnTo>
                  <a:pt x="1257300" y="395477"/>
                </a:lnTo>
                <a:lnTo>
                  <a:pt x="1257300" y="404621"/>
                </a:lnTo>
                <a:lnTo>
                  <a:pt x="1799844" y="404621"/>
                </a:lnTo>
                <a:lnTo>
                  <a:pt x="1799844" y="395477"/>
                </a:lnTo>
                <a:lnTo>
                  <a:pt x="1809750" y="385571"/>
                </a:lnTo>
                <a:close/>
              </a:path>
              <a:path w="2468245" h="405129">
                <a:moveTo>
                  <a:pt x="2385822" y="385571"/>
                </a:moveTo>
                <a:lnTo>
                  <a:pt x="2385822" y="0"/>
                </a:lnTo>
                <a:lnTo>
                  <a:pt x="1799844" y="0"/>
                </a:lnTo>
                <a:lnTo>
                  <a:pt x="1799844" y="385571"/>
                </a:lnTo>
                <a:lnTo>
                  <a:pt x="1809750" y="385571"/>
                </a:lnTo>
                <a:lnTo>
                  <a:pt x="1809750" y="19049"/>
                </a:lnTo>
                <a:lnTo>
                  <a:pt x="1818894" y="9905"/>
                </a:lnTo>
                <a:lnTo>
                  <a:pt x="1818894" y="19049"/>
                </a:lnTo>
                <a:lnTo>
                  <a:pt x="2366772" y="19049"/>
                </a:lnTo>
                <a:lnTo>
                  <a:pt x="2366772" y="9905"/>
                </a:lnTo>
                <a:lnTo>
                  <a:pt x="2375916" y="19049"/>
                </a:lnTo>
                <a:lnTo>
                  <a:pt x="2375916" y="385571"/>
                </a:lnTo>
                <a:lnTo>
                  <a:pt x="2385822" y="385571"/>
                </a:lnTo>
                <a:close/>
              </a:path>
              <a:path w="2468245" h="405129">
                <a:moveTo>
                  <a:pt x="1818894" y="404621"/>
                </a:moveTo>
                <a:lnTo>
                  <a:pt x="1818894" y="19049"/>
                </a:lnTo>
                <a:lnTo>
                  <a:pt x="1809750" y="19049"/>
                </a:lnTo>
                <a:lnTo>
                  <a:pt x="1809750" y="385571"/>
                </a:lnTo>
                <a:lnTo>
                  <a:pt x="1799844" y="395477"/>
                </a:lnTo>
                <a:lnTo>
                  <a:pt x="1799844" y="404621"/>
                </a:lnTo>
                <a:lnTo>
                  <a:pt x="1818894" y="404621"/>
                </a:lnTo>
                <a:close/>
              </a:path>
              <a:path w="2468245" h="405129">
                <a:moveTo>
                  <a:pt x="1818894" y="19049"/>
                </a:moveTo>
                <a:lnTo>
                  <a:pt x="1818894" y="9905"/>
                </a:lnTo>
                <a:lnTo>
                  <a:pt x="1809750" y="19049"/>
                </a:lnTo>
                <a:lnTo>
                  <a:pt x="1818894" y="19049"/>
                </a:lnTo>
                <a:close/>
              </a:path>
              <a:path w="2468245" h="405129">
                <a:moveTo>
                  <a:pt x="2375916" y="19049"/>
                </a:moveTo>
                <a:lnTo>
                  <a:pt x="2366772" y="9905"/>
                </a:lnTo>
                <a:lnTo>
                  <a:pt x="2366772" y="19049"/>
                </a:lnTo>
                <a:lnTo>
                  <a:pt x="2375916" y="19049"/>
                </a:lnTo>
                <a:close/>
              </a:path>
              <a:path w="2468245" h="405129">
                <a:moveTo>
                  <a:pt x="2385822" y="404621"/>
                </a:moveTo>
                <a:lnTo>
                  <a:pt x="2385822" y="395477"/>
                </a:lnTo>
                <a:lnTo>
                  <a:pt x="2375916" y="385571"/>
                </a:lnTo>
                <a:lnTo>
                  <a:pt x="2375916" y="19049"/>
                </a:lnTo>
                <a:lnTo>
                  <a:pt x="2366772" y="19049"/>
                </a:lnTo>
                <a:lnTo>
                  <a:pt x="2366772" y="404621"/>
                </a:lnTo>
                <a:lnTo>
                  <a:pt x="2385822" y="404621"/>
                </a:lnTo>
                <a:close/>
              </a:path>
              <a:path w="2468245" h="405129">
                <a:moveTo>
                  <a:pt x="2468118" y="404621"/>
                </a:moveTo>
                <a:lnTo>
                  <a:pt x="2468118" y="385571"/>
                </a:lnTo>
                <a:lnTo>
                  <a:pt x="2375916" y="385571"/>
                </a:lnTo>
                <a:lnTo>
                  <a:pt x="2385822" y="395477"/>
                </a:lnTo>
                <a:lnTo>
                  <a:pt x="2385822" y="404621"/>
                </a:lnTo>
                <a:lnTo>
                  <a:pt x="2468118" y="404621"/>
                </a:lnTo>
                <a:close/>
              </a:path>
            </a:pathLst>
          </a:custGeom>
          <a:solidFill>
            <a:srgbClr val="2E5496"/>
          </a:solidFill>
        </p:spPr>
        <p:txBody>
          <a:bodyPr wrap="square" lIns="0" tIns="0" rIns="0" bIns="0" rtlCol="0"/>
          <a:lstStyle/>
          <a:p>
            <a:endParaRPr/>
          </a:p>
        </p:txBody>
      </p:sp>
      <p:sp>
        <p:nvSpPr>
          <p:cNvPr id="10" name="object 39">
            <a:extLst>
              <a:ext uri="{FF2B5EF4-FFF2-40B4-BE49-F238E27FC236}">
                <a16:creationId xmlns:a16="http://schemas.microsoft.com/office/drawing/2014/main" id="{207EE0E0-C0B8-43A7-B2BE-DA5480A1EFC0}"/>
              </a:ext>
            </a:extLst>
          </p:cNvPr>
          <p:cNvSpPr txBox="1"/>
          <p:nvPr/>
        </p:nvSpPr>
        <p:spPr>
          <a:xfrm>
            <a:off x="5440677" y="2198388"/>
            <a:ext cx="2096135" cy="574040"/>
          </a:xfrm>
          <a:prstGeom prst="rect">
            <a:avLst/>
          </a:prstGeom>
        </p:spPr>
        <p:txBody>
          <a:bodyPr vert="horz" wrap="square" lIns="0" tIns="12700" rIns="0" bIns="0" rtlCol="0">
            <a:spAutoFit/>
          </a:bodyPr>
          <a:lstStyle/>
          <a:p>
            <a:pPr marL="12700" marR="5080">
              <a:lnSpc>
                <a:spcPct val="100000"/>
              </a:lnSpc>
              <a:spcBef>
                <a:spcPts val="100"/>
              </a:spcBef>
            </a:pPr>
            <a:r>
              <a:rPr sz="1800" spc="-20" dirty="0">
                <a:latin typeface="Trebuchet MS"/>
                <a:cs typeface="Trebuchet MS"/>
              </a:rPr>
              <a:t>Time </a:t>
            </a:r>
            <a:r>
              <a:rPr sz="1800" dirty="0">
                <a:latin typeface="Trebuchet MS"/>
                <a:cs typeface="Trebuchet MS"/>
              </a:rPr>
              <a:t>diagram</a:t>
            </a:r>
            <a:r>
              <a:rPr sz="1800" spc="-85" dirty="0">
                <a:latin typeface="Trebuchet MS"/>
                <a:cs typeface="Trebuchet MS"/>
              </a:rPr>
              <a:t> </a:t>
            </a:r>
            <a:r>
              <a:rPr sz="1800" dirty="0">
                <a:latin typeface="Trebuchet MS"/>
                <a:cs typeface="Trebuchet MS"/>
              </a:rPr>
              <a:t>shows  waveform</a:t>
            </a:r>
            <a:r>
              <a:rPr sz="1800" spc="-40" dirty="0">
                <a:latin typeface="Trebuchet MS"/>
                <a:cs typeface="Trebuchet MS"/>
              </a:rPr>
              <a:t> </a:t>
            </a:r>
            <a:r>
              <a:rPr sz="1800" dirty="0">
                <a:latin typeface="Trebuchet MS"/>
                <a:cs typeface="Trebuchet MS"/>
              </a:rPr>
              <a:t>behavior</a:t>
            </a:r>
          </a:p>
        </p:txBody>
      </p:sp>
      <p:graphicFrame>
        <p:nvGraphicFramePr>
          <p:cNvPr id="11" name="object 41">
            <a:extLst>
              <a:ext uri="{FF2B5EF4-FFF2-40B4-BE49-F238E27FC236}">
                <a16:creationId xmlns:a16="http://schemas.microsoft.com/office/drawing/2014/main" id="{352D162A-42D1-4476-AB31-B7659B464596}"/>
              </a:ext>
            </a:extLst>
          </p:cNvPr>
          <p:cNvGraphicFramePr>
            <a:graphicFrameLocks noGrp="1"/>
          </p:cNvGraphicFramePr>
          <p:nvPr>
            <p:extLst>
              <p:ext uri="{D42A27DB-BD31-4B8C-83A1-F6EECF244321}">
                <p14:modId xmlns:p14="http://schemas.microsoft.com/office/powerpoint/2010/main" val="4048780376"/>
              </p:ext>
            </p:extLst>
          </p:nvPr>
        </p:nvGraphicFramePr>
        <p:xfrm>
          <a:off x="1295400" y="2057400"/>
          <a:ext cx="3440427" cy="2582412"/>
        </p:xfrm>
        <a:graphic>
          <a:graphicData uri="http://schemas.openxmlformats.org/drawingml/2006/table">
            <a:tbl>
              <a:tblPr firstRow="1" bandRow="1">
                <a:tableStyleId>{2D5ABB26-0587-4C30-8999-92F81FD0307C}</a:tableStyleId>
              </a:tblPr>
              <a:tblGrid>
                <a:gridCol w="671830">
                  <a:extLst>
                    <a:ext uri="{9D8B030D-6E8A-4147-A177-3AD203B41FA5}">
                      <a16:colId xmlns:a16="http://schemas.microsoft.com/office/drawing/2014/main" val="20000"/>
                    </a:ext>
                  </a:extLst>
                </a:gridCol>
                <a:gridCol w="711834">
                  <a:extLst>
                    <a:ext uri="{9D8B030D-6E8A-4147-A177-3AD203B41FA5}">
                      <a16:colId xmlns:a16="http://schemas.microsoft.com/office/drawing/2014/main" val="20001"/>
                    </a:ext>
                  </a:extLst>
                </a:gridCol>
                <a:gridCol w="550544">
                  <a:extLst>
                    <a:ext uri="{9D8B030D-6E8A-4147-A177-3AD203B41FA5}">
                      <a16:colId xmlns:a16="http://schemas.microsoft.com/office/drawing/2014/main" val="20002"/>
                    </a:ext>
                  </a:extLst>
                </a:gridCol>
                <a:gridCol w="572134">
                  <a:extLst>
                    <a:ext uri="{9D8B030D-6E8A-4147-A177-3AD203B41FA5}">
                      <a16:colId xmlns:a16="http://schemas.microsoft.com/office/drawing/2014/main" val="20003"/>
                    </a:ext>
                  </a:extLst>
                </a:gridCol>
                <a:gridCol w="562610">
                  <a:extLst>
                    <a:ext uri="{9D8B030D-6E8A-4147-A177-3AD203B41FA5}">
                      <a16:colId xmlns:a16="http://schemas.microsoft.com/office/drawing/2014/main" val="20004"/>
                    </a:ext>
                  </a:extLst>
                </a:gridCol>
                <a:gridCol w="371475">
                  <a:extLst>
                    <a:ext uri="{9D8B030D-6E8A-4147-A177-3AD203B41FA5}">
                      <a16:colId xmlns:a16="http://schemas.microsoft.com/office/drawing/2014/main" val="20005"/>
                    </a:ext>
                  </a:extLst>
                </a:gridCol>
              </a:tblGrid>
              <a:tr h="459485">
                <a:tc rowSpan="2">
                  <a:txBody>
                    <a:bodyPr/>
                    <a:lstStyle/>
                    <a:p>
                      <a:pPr>
                        <a:lnSpc>
                          <a:spcPct val="100000"/>
                        </a:lnSpc>
                      </a:pPr>
                      <a:endParaRPr sz="2400">
                        <a:latin typeface="Times New Roman"/>
                        <a:cs typeface="Times New Roman"/>
                      </a:endParaRPr>
                    </a:p>
                  </a:txBody>
                  <a:tcPr marL="0" marR="0" marT="0" marB="0"/>
                </a:tc>
                <a:tc>
                  <a:txBody>
                    <a:bodyPr/>
                    <a:lstStyle/>
                    <a:p>
                      <a:pPr marR="193040" algn="r">
                        <a:lnSpc>
                          <a:spcPct val="100000"/>
                        </a:lnSpc>
                        <a:spcBef>
                          <a:spcPts val="5"/>
                        </a:spcBef>
                      </a:pPr>
                      <a:r>
                        <a:rPr sz="1600" i="1" dirty="0">
                          <a:latin typeface="Cambria"/>
                          <a:cs typeface="Cambria"/>
                        </a:rPr>
                        <a:t>X</a:t>
                      </a:r>
                      <a:endParaRPr sz="1600" dirty="0">
                        <a:latin typeface="Cambria"/>
                        <a:cs typeface="Cambria"/>
                      </a:endParaRPr>
                    </a:p>
                  </a:txBody>
                  <a:tcPr marL="0" marR="0" marT="635" marB="0"/>
                </a:tc>
                <a:tc>
                  <a:txBody>
                    <a:bodyPr/>
                    <a:lstStyle/>
                    <a:p>
                      <a:pPr marL="200660">
                        <a:lnSpc>
                          <a:spcPts val="1839"/>
                        </a:lnSpc>
                      </a:pPr>
                      <a:r>
                        <a:rPr sz="1600" dirty="0">
                          <a:latin typeface="Cambria"/>
                          <a:cs typeface="Cambria"/>
                        </a:rPr>
                        <a:t>0</a:t>
                      </a:r>
                      <a:endParaRPr sz="1600">
                        <a:latin typeface="Cambria"/>
                        <a:cs typeface="Cambria"/>
                      </a:endParaRPr>
                    </a:p>
                  </a:txBody>
                  <a:tcPr marL="0" marR="0" marT="0" marB="0"/>
                </a:tc>
                <a:tc>
                  <a:txBody>
                    <a:bodyPr/>
                    <a:lstStyle/>
                    <a:p>
                      <a:pPr marR="214629" algn="r">
                        <a:lnSpc>
                          <a:spcPts val="1839"/>
                        </a:lnSpc>
                      </a:pPr>
                      <a:r>
                        <a:rPr sz="1600" dirty="0">
                          <a:latin typeface="Cambria"/>
                          <a:cs typeface="Cambria"/>
                        </a:rPr>
                        <a:t>0</a:t>
                      </a:r>
                      <a:endParaRPr sz="1600">
                        <a:latin typeface="Cambria"/>
                        <a:cs typeface="Cambria"/>
                      </a:endParaRPr>
                    </a:p>
                  </a:txBody>
                  <a:tcPr marL="0" marR="0" marT="0" marB="0"/>
                </a:tc>
                <a:tc>
                  <a:txBody>
                    <a:bodyPr/>
                    <a:lstStyle/>
                    <a:p>
                      <a:pPr marR="219075" algn="r">
                        <a:lnSpc>
                          <a:spcPts val="1839"/>
                        </a:lnSpc>
                      </a:pPr>
                      <a:r>
                        <a:rPr sz="1600" dirty="0">
                          <a:latin typeface="Cambria"/>
                          <a:cs typeface="Cambria"/>
                        </a:rPr>
                        <a:t>1</a:t>
                      </a:r>
                      <a:endParaRPr sz="1600">
                        <a:latin typeface="Cambria"/>
                        <a:cs typeface="Cambria"/>
                      </a:endParaRPr>
                    </a:p>
                  </a:txBody>
                  <a:tcPr marL="0" marR="0" marT="0" marB="0"/>
                </a:tc>
                <a:tc>
                  <a:txBody>
                    <a:bodyPr/>
                    <a:lstStyle/>
                    <a:p>
                      <a:pPr marR="24130" algn="r">
                        <a:lnSpc>
                          <a:spcPts val="1839"/>
                        </a:lnSpc>
                      </a:pPr>
                      <a:r>
                        <a:rPr sz="1600" dirty="0">
                          <a:latin typeface="Cambria"/>
                          <a:cs typeface="Cambria"/>
                        </a:rPr>
                        <a:t>1</a:t>
                      </a:r>
                      <a:endParaRPr sz="1600">
                        <a:latin typeface="Cambria"/>
                        <a:cs typeface="Cambria"/>
                      </a:endParaRPr>
                    </a:p>
                  </a:txBody>
                  <a:tcPr marL="0" marR="0" marT="0" marB="0"/>
                </a:tc>
                <a:extLst>
                  <a:ext uri="{0D108BD9-81ED-4DB2-BD59-A6C34878D82A}">
                    <a16:rowId xmlns:a16="http://schemas.microsoft.com/office/drawing/2014/main" val="10000"/>
                  </a:ext>
                </a:extLst>
              </a:tr>
              <a:tr h="659882">
                <a:tc vMerge="1">
                  <a:txBody>
                    <a:bodyPr/>
                    <a:lstStyle/>
                    <a:p>
                      <a:endParaRPr/>
                    </a:p>
                  </a:txBody>
                  <a:tcPr marL="0" marR="0" marT="0" marB="0"/>
                </a:tc>
                <a:tc>
                  <a:txBody>
                    <a:bodyPr/>
                    <a:lstStyle/>
                    <a:p>
                      <a:pPr marR="195580" algn="r">
                        <a:lnSpc>
                          <a:spcPct val="100000"/>
                        </a:lnSpc>
                        <a:spcBef>
                          <a:spcPts val="1575"/>
                        </a:spcBef>
                      </a:pPr>
                      <a:r>
                        <a:rPr sz="1600" i="1" dirty="0">
                          <a:latin typeface="Cambria"/>
                          <a:cs typeface="Cambria"/>
                        </a:rPr>
                        <a:t>Y</a:t>
                      </a:r>
                      <a:endParaRPr sz="1600">
                        <a:latin typeface="Cambria"/>
                        <a:cs typeface="Cambria"/>
                      </a:endParaRPr>
                    </a:p>
                  </a:txBody>
                  <a:tcPr marL="0" marR="0" marT="200025" marB="0"/>
                </a:tc>
                <a:tc>
                  <a:txBody>
                    <a:bodyPr/>
                    <a:lstStyle/>
                    <a:p>
                      <a:pPr marL="200660">
                        <a:lnSpc>
                          <a:spcPct val="100000"/>
                        </a:lnSpc>
                        <a:spcBef>
                          <a:spcPts val="1575"/>
                        </a:spcBef>
                      </a:pPr>
                      <a:r>
                        <a:rPr sz="1600" dirty="0">
                          <a:latin typeface="Cambria"/>
                          <a:cs typeface="Cambria"/>
                        </a:rPr>
                        <a:t>0</a:t>
                      </a:r>
                      <a:endParaRPr sz="1600">
                        <a:latin typeface="Cambria"/>
                        <a:cs typeface="Cambria"/>
                      </a:endParaRPr>
                    </a:p>
                  </a:txBody>
                  <a:tcPr marL="0" marR="0" marT="200025" marB="0"/>
                </a:tc>
                <a:tc>
                  <a:txBody>
                    <a:bodyPr/>
                    <a:lstStyle/>
                    <a:p>
                      <a:pPr marR="214629" algn="r">
                        <a:lnSpc>
                          <a:spcPct val="100000"/>
                        </a:lnSpc>
                        <a:spcBef>
                          <a:spcPts val="1575"/>
                        </a:spcBef>
                      </a:pPr>
                      <a:r>
                        <a:rPr sz="1600" dirty="0">
                          <a:latin typeface="Cambria"/>
                          <a:cs typeface="Cambria"/>
                        </a:rPr>
                        <a:t>1</a:t>
                      </a:r>
                      <a:endParaRPr sz="1600">
                        <a:latin typeface="Cambria"/>
                        <a:cs typeface="Cambria"/>
                      </a:endParaRPr>
                    </a:p>
                  </a:txBody>
                  <a:tcPr marL="0" marR="0" marT="200025" marB="0"/>
                </a:tc>
                <a:tc>
                  <a:txBody>
                    <a:bodyPr/>
                    <a:lstStyle/>
                    <a:p>
                      <a:pPr marR="219075" algn="r">
                        <a:lnSpc>
                          <a:spcPct val="100000"/>
                        </a:lnSpc>
                        <a:spcBef>
                          <a:spcPts val="1575"/>
                        </a:spcBef>
                      </a:pPr>
                      <a:r>
                        <a:rPr sz="1600" dirty="0">
                          <a:latin typeface="Cambria"/>
                          <a:cs typeface="Cambria"/>
                        </a:rPr>
                        <a:t>0</a:t>
                      </a:r>
                      <a:endParaRPr sz="1600">
                        <a:latin typeface="Cambria"/>
                        <a:cs typeface="Cambria"/>
                      </a:endParaRPr>
                    </a:p>
                  </a:txBody>
                  <a:tcPr marL="0" marR="0" marT="200025" marB="0"/>
                </a:tc>
                <a:tc>
                  <a:txBody>
                    <a:bodyPr/>
                    <a:lstStyle/>
                    <a:p>
                      <a:pPr marR="24130" algn="r">
                        <a:lnSpc>
                          <a:spcPct val="100000"/>
                        </a:lnSpc>
                        <a:spcBef>
                          <a:spcPts val="1575"/>
                        </a:spcBef>
                      </a:pPr>
                      <a:r>
                        <a:rPr sz="1600" dirty="0">
                          <a:latin typeface="Cambria"/>
                          <a:cs typeface="Cambria"/>
                        </a:rPr>
                        <a:t>1</a:t>
                      </a:r>
                      <a:endParaRPr sz="1600">
                        <a:latin typeface="Cambria"/>
                        <a:cs typeface="Cambria"/>
                      </a:endParaRPr>
                    </a:p>
                  </a:txBody>
                  <a:tcPr marL="0" marR="0" marT="200025" marB="0"/>
                </a:tc>
                <a:extLst>
                  <a:ext uri="{0D108BD9-81ED-4DB2-BD59-A6C34878D82A}">
                    <a16:rowId xmlns:a16="http://schemas.microsoft.com/office/drawing/2014/main" val="10001"/>
                  </a:ext>
                </a:extLst>
              </a:tr>
              <a:tr h="1224503">
                <a:tc>
                  <a:txBody>
                    <a:bodyPr/>
                    <a:lstStyle/>
                    <a:p>
                      <a:pPr marL="45085">
                        <a:lnSpc>
                          <a:spcPct val="100000"/>
                        </a:lnSpc>
                        <a:spcBef>
                          <a:spcPts val="1680"/>
                        </a:spcBef>
                      </a:pPr>
                      <a:r>
                        <a:rPr sz="1600" dirty="0">
                          <a:latin typeface="Cambria"/>
                          <a:cs typeface="Cambria"/>
                        </a:rPr>
                        <a:t>(AND)</a:t>
                      </a:r>
                      <a:endParaRPr sz="1600">
                        <a:latin typeface="Cambria"/>
                        <a:cs typeface="Cambria"/>
                      </a:endParaRPr>
                    </a:p>
                    <a:p>
                      <a:pPr>
                        <a:lnSpc>
                          <a:spcPct val="100000"/>
                        </a:lnSpc>
                        <a:spcBef>
                          <a:spcPts val="45"/>
                        </a:spcBef>
                      </a:pPr>
                      <a:endParaRPr sz="1800">
                        <a:latin typeface="Times New Roman"/>
                        <a:cs typeface="Times New Roman"/>
                      </a:endParaRPr>
                    </a:p>
                    <a:p>
                      <a:pPr marL="97155">
                        <a:lnSpc>
                          <a:spcPct val="100000"/>
                        </a:lnSpc>
                      </a:pPr>
                      <a:r>
                        <a:rPr sz="1600" dirty="0">
                          <a:latin typeface="Cambria"/>
                          <a:cs typeface="Cambria"/>
                        </a:rPr>
                        <a:t>(OR)</a:t>
                      </a:r>
                      <a:endParaRPr sz="1600">
                        <a:latin typeface="Cambria"/>
                        <a:cs typeface="Cambria"/>
                      </a:endParaRPr>
                    </a:p>
                  </a:txBody>
                  <a:tcPr marL="0" marR="0" marT="213360" marB="0"/>
                </a:tc>
                <a:tc>
                  <a:txBody>
                    <a:bodyPr/>
                    <a:lstStyle/>
                    <a:p>
                      <a:pPr marL="143510">
                        <a:lnSpc>
                          <a:spcPct val="100000"/>
                        </a:lnSpc>
                        <a:spcBef>
                          <a:spcPts val="1585"/>
                        </a:spcBef>
                      </a:pPr>
                      <a:r>
                        <a:rPr sz="1600" i="1" dirty="0">
                          <a:latin typeface="Cambria"/>
                          <a:cs typeface="Cambria"/>
                        </a:rPr>
                        <a:t>X </a:t>
                      </a:r>
                      <a:r>
                        <a:rPr sz="1600" dirty="0">
                          <a:latin typeface="Cambria"/>
                          <a:cs typeface="Cambria"/>
                        </a:rPr>
                        <a:t>∙</a:t>
                      </a:r>
                      <a:r>
                        <a:rPr sz="1600" spc="-105" dirty="0">
                          <a:latin typeface="Cambria"/>
                          <a:cs typeface="Cambria"/>
                        </a:rPr>
                        <a:t> </a:t>
                      </a:r>
                      <a:r>
                        <a:rPr sz="1600" i="1" dirty="0">
                          <a:latin typeface="Cambria"/>
                          <a:cs typeface="Cambria"/>
                        </a:rPr>
                        <a:t>Y</a:t>
                      </a:r>
                      <a:endParaRPr sz="1600">
                        <a:latin typeface="Cambria"/>
                        <a:cs typeface="Cambria"/>
                      </a:endParaRPr>
                    </a:p>
                    <a:p>
                      <a:pPr>
                        <a:lnSpc>
                          <a:spcPct val="100000"/>
                        </a:lnSpc>
                        <a:spcBef>
                          <a:spcPts val="40"/>
                        </a:spcBef>
                      </a:pPr>
                      <a:endParaRPr sz="2050">
                        <a:latin typeface="Times New Roman"/>
                        <a:cs typeface="Times New Roman"/>
                      </a:endParaRPr>
                    </a:p>
                    <a:p>
                      <a:pPr marL="69850">
                        <a:lnSpc>
                          <a:spcPct val="100000"/>
                        </a:lnSpc>
                      </a:pPr>
                      <a:r>
                        <a:rPr sz="1600" i="1" dirty="0">
                          <a:latin typeface="Cambria"/>
                          <a:cs typeface="Cambria"/>
                        </a:rPr>
                        <a:t>X </a:t>
                      </a:r>
                      <a:r>
                        <a:rPr sz="1600" dirty="0">
                          <a:latin typeface="Cambria"/>
                          <a:cs typeface="Cambria"/>
                        </a:rPr>
                        <a:t>+</a:t>
                      </a:r>
                      <a:r>
                        <a:rPr sz="1600" spc="-110" dirty="0">
                          <a:latin typeface="Cambria"/>
                          <a:cs typeface="Cambria"/>
                        </a:rPr>
                        <a:t> </a:t>
                      </a:r>
                      <a:r>
                        <a:rPr sz="1600" i="1" dirty="0">
                          <a:latin typeface="Cambria"/>
                          <a:cs typeface="Cambria"/>
                        </a:rPr>
                        <a:t>Y</a:t>
                      </a:r>
                      <a:endParaRPr sz="1600">
                        <a:latin typeface="Cambria"/>
                        <a:cs typeface="Cambria"/>
                      </a:endParaRPr>
                    </a:p>
                  </a:txBody>
                  <a:tcPr marL="0" marR="0" marT="201295"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238542">
                <a:tc>
                  <a:txBody>
                    <a:bodyPr/>
                    <a:lstStyle/>
                    <a:p>
                      <a:pPr marL="31750">
                        <a:lnSpc>
                          <a:spcPts val="1780"/>
                        </a:lnSpc>
                      </a:pPr>
                      <a:r>
                        <a:rPr sz="1600" spc="-10" dirty="0">
                          <a:latin typeface="Cambria"/>
                          <a:cs typeface="Cambria"/>
                        </a:rPr>
                        <a:t>(NOT)</a:t>
                      </a:r>
                      <a:endParaRPr sz="1600">
                        <a:latin typeface="Cambria"/>
                        <a:cs typeface="Cambria"/>
                      </a:endParaRPr>
                    </a:p>
                  </a:txBody>
                  <a:tcPr marL="0" marR="0" marT="0" marB="0"/>
                </a:tc>
                <a:tc>
                  <a:txBody>
                    <a:bodyPr/>
                    <a:lstStyle/>
                    <a:p>
                      <a:pPr marL="202565">
                        <a:lnSpc>
                          <a:spcPts val="1670"/>
                        </a:lnSpc>
                      </a:pPr>
                      <a:r>
                        <a:rPr sz="1600" i="1" dirty="0">
                          <a:latin typeface="Cambria"/>
                          <a:cs typeface="Cambria"/>
                        </a:rPr>
                        <a:t>X</a:t>
                      </a:r>
                      <a:r>
                        <a:rPr lang="en-US" sz="1600" i="1" dirty="0">
                          <a:latin typeface="Cambria"/>
                          <a:cs typeface="Cambria"/>
                        </a:rPr>
                        <a:t>'</a:t>
                      </a:r>
                      <a:endParaRPr sz="1600" dirty="0">
                        <a:latin typeface="Cambria"/>
                        <a:cs typeface="Cambria"/>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DC2FF5A-9ABD-A8D4-E538-4457313D35F4}"/>
                  </a:ext>
                </a:extLst>
              </p14:cNvPr>
              <p14:cNvContentPartPr/>
              <p14:nvPr/>
            </p14:nvContentPartPr>
            <p14:xfrm>
              <a:off x="2040840" y="783720"/>
              <a:ext cx="6665760" cy="5154840"/>
            </p14:xfrm>
          </p:contentPart>
        </mc:Choice>
        <mc:Fallback>
          <p:pic>
            <p:nvPicPr>
              <p:cNvPr id="4" name="Ink 3">
                <a:extLst>
                  <a:ext uri="{FF2B5EF4-FFF2-40B4-BE49-F238E27FC236}">
                    <a16:creationId xmlns:a16="http://schemas.microsoft.com/office/drawing/2014/main" id="{0DC2FF5A-9ABD-A8D4-E538-4457313D35F4}"/>
                  </a:ext>
                </a:extLst>
              </p:cNvPr>
              <p:cNvPicPr/>
              <p:nvPr/>
            </p:nvPicPr>
            <p:blipFill>
              <a:blip r:embed="rId3"/>
              <a:stretch>
                <a:fillRect/>
              </a:stretch>
            </p:blipFill>
            <p:spPr>
              <a:xfrm>
                <a:off x="2031480" y="774360"/>
                <a:ext cx="6684480" cy="5173560"/>
              </a:xfrm>
              <a:prstGeom prst="rect">
                <a:avLst/>
              </a:prstGeom>
            </p:spPr>
          </p:pic>
        </mc:Fallback>
      </mc:AlternateContent>
    </p:spTree>
    <p:extLst>
      <p:ext uri="{BB962C8B-B14F-4D97-AF65-F5344CB8AC3E}">
        <p14:creationId xmlns:p14="http://schemas.microsoft.com/office/powerpoint/2010/main" val="88418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C659B11-6707-4B39-83C1-98EBAD5E0E18}"/>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灯片编号占位符 2">
            <a:extLst>
              <a:ext uri="{FF2B5EF4-FFF2-40B4-BE49-F238E27FC236}">
                <a16:creationId xmlns:a16="http://schemas.microsoft.com/office/drawing/2014/main" id="{371361D2-918E-48C4-BCC5-2D5B8BDD0866}"/>
              </a:ext>
            </a:extLst>
          </p:cNvPr>
          <p:cNvSpPr>
            <a:spLocks noGrp="1"/>
          </p:cNvSpPr>
          <p:nvPr>
            <p:ph type="sldNum" sz="quarter" idx="12"/>
          </p:nvPr>
        </p:nvSpPr>
        <p:spPr/>
        <p:txBody>
          <a:bodyPr/>
          <a:lstStyle/>
          <a:p>
            <a:pPr>
              <a:defRPr/>
            </a:pPr>
            <a:fld id="{E00E4866-B08E-48F7-AB9A-999B9985195A}" type="slidenum">
              <a:rPr lang="en-US" smtClean="0"/>
              <a:pPr>
                <a:defRPr/>
              </a:pPr>
              <a:t>13</a:t>
            </a:fld>
            <a:endParaRPr lang="en-US" dirty="0"/>
          </a:p>
        </p:txBody>
      </p:sp>
      <p:sp>
        <p:nvSpPr>
          <p:cNvPr id="7" name="文本框 6">
            <a:extLst>
              <a:ext uri="{FF2B5EF4-FFF2-40B4-BE49-F238E27FC236}">
                <a16:creationId xmlns:a16="http://schemas.microsoft.com/office/drawing/2014/main" id="{22D48363-9E10-40E9-80AD-7894B31F7A1D}"/>
              </a:ext>
            </a:extLst>
          </p:cNvPr>
          <p:cNvSpPr txBox="1"/>
          <p:nvPr/>
        </p:nvSpPr>
        <p:spPr>
          <a:xfrm>
            <a:off x="1239819" y="551606"/>
            <a:ext cx="6664362" cy="5324535"/>
          </a:xfrm>
          <a:prstGeom prst="rect">
            <a:avLst/>
          </a:prstGeom>
          <a:noFill/>
        </p:spPr>
        <p:txBody>
          <a:bodyPr wrap="square">
            <a:spAutoFit/>
          </a:bodyPr>
          <a:lstStyle/>
          <a:p>
            <a:r>
              <a:rPr lang="en-US" altLang="zh-CN" b="1" i="0" dirty="0">
                <a:effectLst/>
                <a:latin typeface="Arial" panose="020B0604020202020204" pitchFamily="34" charset="0"/>
              </a:rPr>
              <a:t>S</a:t>
            </a:r>
            <a:r>
              <a:rPr lang="en-US" b="1" i="0" dirty="0">
                <a:effectLst/>
                <a:latin typeface="Arial" panose="020B0604020202020204" pitchFamily="34" charset="0"/>
              </a:rPr>
              <a:t>tatements: TRUE is denoted as 1, FALSE is denoted as 0. </a:t>
            </a:r>
            <a:br>
              <a:rPr lang="en-US" b="1" dirty="0"/>
            </a:br>
            <a:r>
              <a:rPr lang="en-US" b="1" i="0" dirty="0">
                <a:effectLst/>
                <a:latin typeface="Arial" panose="020B0604020202020204" pitchFamily="34" charset="0"/>
              </a:rPr>
              <a:t>Operators: &gt;, &gt;=, &lt;, &lt;=, ==, ~=, &amp;(and), |(or), ~(negate)</a:t>
            </a:r>
            <a:br>
              <a:rPr lang="en-US" b="1" dirty="0"/>
            </a:br>
            <a:br>
              <a:rPr lang="en-US" sz="2400" dirty="0"/>
            </a:br>
            <a:r>
              <a:rPr lang="en-US" sz="4000" b="0" i="0" dirty="0">
                <a:effectLst/>
                <a:latin typeface="Arial" panose="020B0604020202020204" pitchFamily="34" charset="0"/>
              </a:rPr>
              <a:t>10.Define x = 4, ~((x&lt;=5) &amp; (x~=5))</a:t>
            </a:r>
            <a:br>
              <a:rPr lang="en-US" sz="4000" dirty="0"/>
            </a:br>
            <a:r>
              <a:rPr lang="en-US" sz="4000" b="0" i="0" dirty="0">
                <a:effectLst/>
                <a:latin typeface="Arial" panose="020B0604020202020204" pitchFamily="34" charset="0"/>
              </a:rPr>
              <a:t>11.Define </a:t>
            </a:r>
            <a:r>
              <a:rPr lang="en-US" sz="4000" b="0" i="0" dirty="0" err="1">
                <a:effectLst/>
                <a:latin typeface="Arial" panose="020B0604020202020204" pitchFamily="34" charset="0"/>
              </a:rPr>
              <a:t>Ficoscore</a:t>
            </a:r>
            <a:r>
              <a:rPr lang="en-US" sz="4000" b="0" i="0" dirty="0">
                <a:effectLst/>
                <a:latin typeface="Arial" panose="020B0604020202020204" pitchFamily="34" charset="0"/>
              </a:rPr>
              <a:t> = 700, </a:t>
            </a:r>
            <a:r>
              <a:rPr lang="en-US" sz="4000" b="0" i="0" dirty="0" err="1">
                <a:effectLst/>
                <a:latin typeface="Arial" panose="020B0604020202020204" pitchFamily="34" charset="0"/>
              </a:rPr>
              <a:t>Latepayment</a:t>
            </a:r>
            <a:r>
              <a:rPr lang="en-US" sz="4000" b="0" i="0" dirty="0">
                <a:effectLst/>
                <a:latin typeface="Arial" panose="020B0604020202020204" pitchFamily="34" charset="0"/>
              </a:rPr>
              <a:t> = 1. The card will be approved if Fico </a:t>
            </a:r>
            <a:br>
              <a:rPr lang="en-US" sz="4000" dirty="0"/>
            </a:br>
            <a:r>
              <a:rPr lang="en-US" sz="4000" b="0" i="0" dirty="0">
                <a:effectLst/>
                <a:latin typeface="Arial" panose="020B0604020202020204" pitchFamily="34" charset="0"/>
              </a:rPr>
              <a:t>score is greater than 650 and no </a:t>
            </a:r>
            <a:r>
              <a:rPr lang="en-US" sz="4000" b="0" i="0" dirty="0" err="1">
                <a:effectLst/>
                <a:latin typeface="Arial" panose="020B0604020202020204" pitchFamily="34" charset="0"/>
              </a:rPr>
              <a:t>latepayment</a:t>
            </a:r>
            <a:r>
              <a:rPr lang="en-US" sz="4000" b="0" i="0" dirty="0">
                <a:effectLst/>
                <a:latin typeface="Arial" panose="020B0604020202020204" pitchFamily="34" charset="0"/>
              </a:rPr>
              <a:t>.</a:t>
            </a:r>
            <a:endParaRPr lang="en-US" sz="4000" dirty="0"/>
          </a:p>
        </p:txBody>
      </p:sp>
    </p:spTree>
    <p:extLst>
      <p:ext uri="{BB962C8B-B14F-4D97-AF65-F5344CB8AC3E}">
        <p14:creationId xmlns:p14="http://schemas.microsoft.com/office/powerpoint/2010/main" val="182601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7F231-1CF9-CEA6-860D-F800EBFD8AF3}"/>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Slide Number Placeholder 2">
            <a:extLst>
              <a:ext uri="{FF2B5EF4-FFF2-40B4-BE49-F238E27FC236}">
                <a16:creationId xmlns:a16="http://schemas.microsoft.com/office/drawing/2014/main" id="{B31FAD13-1258-CFA6-423A-41509F3C3602}"/>
              </a:ext>
            </a:extLst>
          </p:cNvPr>
          <p:cNvSpPr>
            <a:spLocks noGrp="1"/>
          </p:cNvSpPr>
          <p:nvPr>
            <p:ph type="sldNum" sz="quarter" idx="12"/>
          </p:nvPr>
        </p:nvSpPr>
        <p:spPr/>
        <p:txBody>
          <a:bodyPr/>
          <a:lstStyle/>
          <a:p>
            <a:pPr>
              <a:defRPr/>
            </a:pPr>
            <a:fld id="{E00E4866-B08E-48F7-AB9A-999B9985195A}" type="slidenum">
              <a:rPr lang="en-US" smtClean="0"/>
              <a:pPr>
                <a:defRPr/>
              </a:pPr>
              <a:t>14</a:t>
            </a:fld>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BF4BFDE-A78C-3D45-F7BF-A93353B45880}"/>
                  </a:ext>
                </a:extLst>
              </p14:cNvPr>
              <p14:cNvContentPartPr/>
              <p14:nvPr/>
            </p14:nvContentPartPr>
            <p14:xfrm>
              <a:off x="1294920" y="1200240"/>
              <a:ext cx="5423400" cy="3426120"/>
            </p14:xfrm>
          </p:contentPart>
        </mc:Choice>
        <mc:Fallback>
          <p:pic>
            <p:nvPicPr>
              <p:cNvPr id="6" name="Ink 5">
                <a:extLst>
                  <a:ext uri="{FF2B5EF4-FFF2-40B4-BE49-F238E27FC236}">
                    <a16:creationId xmlns:a16="http://schemas.microsoft.com/office/drawing/2014/main" id="{CBF4BFDE-A78C-3D45-F7BF-A93353B45880}"/>
                  </a:ext>
                </a:extLst>
              </p:cNvPr>
              <p:cNvPicPr/>
              <p:nvPr/>
            </p:nvPicPr>
            <p:blipFill>
              <a:blip r:embed="rId3"/>
              <a:stretch>
                <a:fillRect/>
              </a:stretch>
            </p:blipFill>
            <p:spPr>
              <a:xfrm>
                <a:off x="1285560" y="1190880"/>
                <a:ext cx="5442120" cy="3444840"/>
              </a:xfrm>
              <a:prstGeom prst="rect">
                <a:avLst/>
              </a:prstGeom>
            </p:spPr>
          </p:pic>
        </mc:Fallback>
      </mc:AlternateContent>
    </p:spTree>
    <p:extLst>
      <p:ext uri="{BB962C8B-B14F-4D97-AF65-F5344CB8AC3E}">
        <p14:creationId xmlns:p14="http://schemas.microsoft.com/office/powerpoint/2010/main" val="353721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317C8B-6CCA-49DE-8503-CB6169078CD9}" type="slidenum">
              <a:rPr lang="en-US" smtClean="0"/>
              <a:pPr>
                <a:defRPr/>
              </a:pPr>
              <a:t>2</a:t>
            </a:fld>
            <a:endParaRPr lang="en-US"/>
          </a:p>
        </p:txBody>
      </p:sp>
      <p:pic>
        <p:nvPicPr>
          <p:cNvPr id="12" name="Picture 11" descr="C:\Documents and Settings\debarati\My Documents\Cengage logo (new)\Cengage (R) logo.JPG"/>
          <p:cNvPicPr>
            <a:picLocks noChangeAspect="1" noChangeArrowheads="1"/>
          </p:cNvPicPr>
          <p:nvPr/>
        </p:nvPicPr>
        <p:blipFill>
          <a:blip r:embed="rId2" cstate="print"/>
          <a:srcRect/>
          <a:stretch>
            <a:fillRect/>
          </a:stretch>
        </p:blipFill>
        <p:spPr bwMode="auto">
          <a:xfrm>
            <a:off x="8001000" y="6226175"/>
            <a:ext cx="1143000" cy="479425"/>
          </a:xfrm>
          <a:prstGeom prst="rect">
            <a:avLst/>
          </a:prstGeom>
          <a:noFill/>
          <a:ln w="9525">
            <a:noFill/>
            <a:miter lim="800000"/>
            <a:headEnd/>
            <a:tailEnd/>
          </a:ln>
        </p:spPr>
      </p:pic>
      <p:sp>
        <p:nvSpPr>
          <p:cNvPr id="8" name="Rectangle 4"/>
          <p:cNvSpPr>
            <a:spLocks noChangeArrowheads="1"/>
          </p:cNvSpPr>
          <p:nvPr/>
        </p:nvSpPr>
        <p:spPr bwMode="auto">
          <a:xfrm>
            <a:off x="533400" y="1066799"/>
            <a:ext cx="8153400"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627063" algn="l"/>
              </a:tabLst>
              <a:defRPr sz="2400">
                <a:solidFill>
                  <a:schemeClr val="tx1"/>
                </a:solidFill>
                <a:latin typeface="Times New Roman" panose="02020603050405020304" pitchFamily="18" charset="0"/>
              </a:defRPr>
            </a:lvl1pPr>
            <a:lvl2pPr>
              <a:tabLst>
                <a:tab pos="627063" algn="l"/>
              </a:tabLst>
              <a:defRPr sz="2400">
                <a:solidFill>
                  <a:schemeClr val="tx1"/>
                </a:solidFill>
                <a:latin typeface="Times New Roman" panose="02020603050405020304" pitchFamily="18" charset="0"/>
              </a:defRPr>
            </a:lvl2pPr>
            <a:lvl3pPr>
              <a:tabLst>
                <a:tab pos="627063" algn="l"/>
              </a:tabLst>
              <a:defRPr sz="2400">
                <a:solidFill>
                  <a:schemeClr val="tx1"/>
                </a:solidFill>
                <a:latin typeface="Times New Roman" panose="02020603050405020304" pitchFamily="18" charset="0"/>
              </a:defRPr>
            </a:lvl3pPr>
            <a:lvl4pPr>
              <a:tabLst>
                <a:tab pos="627063" algn="l"/>
              </a:tabLst>
              <a:defRPr sz="2400">
                <a:solidFill>
                  <a:schemeClr val="tx1"/>
                </a:solidFill>
                <a:latin typeface="Times New Roman" panose="02020603050405020304" pitchFamily="18" charset="0"/>
              </a:defRPr>
            </a:lvl4pPr>
            <a:lvl5pPr>
              <a:tabLst>
                <a:tab pos="627063" algn="l"/>
              </a:tabLst>
              <a:defRPr sz="2400">
                <a:solidFill>
                  <a:schemeClr val="tx1"/>
                </a:solidFill>
                <a:latin typeface="Times New Roman" panose="02020603050405020304" pitchFamily="18" charset="0"/>
              </a:defRPr>
            </a:lvl5pPr>
            <a:lvl6pPr fontAlgn="base">
              <a:spcBef>
                <a:spcPct val="0"/>
              </a:spcBef>
              <a:spcAft>
                <a:spcPct val="0"/>
              </a:spcAft>
              <a:tabLst>
                <a:tab pos="627063" algn="l"/>
              </a:tabLst>
              <a:defRPr sz="2400">
                <a:solidFill>
                  <a:schemeClr val="tx1"/>
                </a:solidFill>
                <a:latin typeface="Times New Roman" panose="02020603050405020304" pitchFamily="18" charset="0"/>
              </a:defRPr>
            </a:lvl6pPr>
            <a:lvl7pPr fontAlgn="base">
              <a:spcBef>
                <a:spcPct val="0"/>
              </a:spcBef>
              <a:spcAft>
                <a:spcPct val="0"/>
              </a:spcAft>
              <a:tabLst>
                <a:tab pos="627063" algn="l"/>
              </a:tabLst>
              <a:defRPr sz="2400">
                <a:solidFill>
                  <a:schemeClr val="tx1"/>
                </a:solidFill>
                <a:latin typeface="Times New Roman" panose="02020603050405020304" pitchFamily="18" charset="0"/>
              </a:defRPr>
            </a:lvl7pPr>
            <a:lvl8pPr fontAlgn="base">
              <a:spcBef>
                <a:spcPct val="0"/>
              </a:spcBef>
              <a:spcAft>
                <a:spcPct val="0"/>
              </a:spcAft>
              <a:tabLst>
                <a:tab pos="627063" algn="l"/>
              </a:tabLst>
              <a:defRPr sz="2400">
                <a:solidFill>
                  <a:schemeClr val="tx1"/>
                </a:solidFill>
                <a:latin typeface="Times New Roman" panose="02020603050405020304" pitchFamily="18" charset="0"/>
              </a:defRPr>
            </a:lvl8pPr>
            <a:lvl9pPr fontAlgn="base">
              <a:spcBef>
                <a:spcPct val="0"/>
              </a:spcBef>
              <a:spcAft>
                <a:spcPct val="0"/>
              </a:spcAft>
              <a:tabLst>
                <a:tab pos="627063" algn="l"/>
              </a:tabLst>
              <a:defRPr sz="2400">
                <a:solidFill>
                  <a:schemeClr val="tx1"/>
                </a:solidFill>
                <a:latin typeface="Times New Roman" panose="02020603050405020304" pitchFamily="18" charset="0"/>
              </a:defRPr>
            </a:lvl9pPr>
          </a:lstStyle>
          <a:p>
            <a:r>
              <a:rPr lang="en-US" sz="2300" b="1" i="1" dirty="0">
                <a:latin typeface="Verdana" pitchFamily="34" charset="0"/>
                <a:ea typeface="Verdana" pitchFamily="34" charset="0"/>
                <a:cs typeface="Verdana" pitchFamily="34" charset="0"/>
              </a:rPr>
              <a:t>This chapter includes:</a:t>
            </a:r>
            <a:endParaRPr lang="en-US" sz="2300" strike="sngStrike" dirty="0">
              <a:solidFill>
                <a:srgbClr val="006600"/>
              </a:solidFill>
              <a:latin typeface="Verdana" pitchFamily="34" charset="0"/>
              <a:ea typeface="Verdana" pitchFamily="34" charset="0"/>
              <a:cs typeface="Verdana" pitchFamily="34" charset="0"/>
            </a:endParaRPr>
          </a:p>
          <a:p>
            <a:r>
              <a:rPr lang="en-US" sz="2300" dirty="0">
                <a:solidFill>
                  <a:srgbClr val="006600"/>
                </a:solidFill>
                <a:latin typeface="Verdana" pitchFamily="34" charset="0"/>
                <a:ea typeface="Verdana" pitchFamily="34" charset="0"/>
                <a:cs typeface="Verdana" pitchFamily="34" charset="0"/>
              </a:rPr>
              <a:t>2.1	Introduction</a:t>
            </a:r>
          </a:p>
          <a:p>
            <a:r>
              <a:rPr lang="en-US" sz="2300" dirty="0">
                <a:solidFill>
                  <a:srgbClr val="006600"/>
                </a:solidFill>
                <a:latin typeface="Verdana" pitchFamily="34" charset="0"/>
                <a:ea typeface="Verdana" pitchFamily="34" charset="0"/>
                <a:cs typeface="Verdana" pitchFamily="34" charset="0"/>
              </a:rPr>
              <a:t>2.2	Basic Operations</a:t>
            </a:r>
          </a:p>
          <a:p>
            <a:r>
              <a:rPr lang="en-US" sz="2300" dirty="0">
                <a:solidFill>
                  <a:srgbClr val="006600"/>
                </a:solidFill>
                <a:latin typeface="Verdana" pitchFamily="34" charset="0"/>
                <a:ea typeface="Verdana" pitchFamily="34" charset="0"/>
                <a:cs typeface="Verdana" pitchFamily="34" charset="0"/>
              </a:rPr>
              <a:t>2.3	Boolean Expressions and Truth Tables</a:t>
            </a:r>
          </a:p>
          <a:p>
            <a:r>
              <a:rPr lang="en-US" sz="2300" dirty="0">
                <a:solidFill>
                  <a:srgbClr val="006600"/>
                </a:solidFill>
                <a:latin typeface="Verdana" pitchFamily="34" charset="0"/>
                <a:ea typeface="Verdana" pitchFamily="34" charset="0"/>
                <a:cs typeface="Verdana" pitchFamily="34" charset="0"/>
              </a:rPr>
              <a:t>2.4	Basic Theorems</a:t>
            </a:r>
          </a:p>
          <a:p>
            <a:r>
              <a:rPr lang="en-US" sz="2300" dirty="0">
                <a:solidFill>
                  <a:srgbClr val="006600"/>
                </a:solidFill>
                <a:latin typeface="Verdana" pitchFamily="34" charset="0"/>
                <a:ea typeface="Verdana" pitchFamily="34" charset="0"/>
                <a:cs typeface="Verdana" pitchFamily="34" charset="0"/>
              </a:rPr>
              <a:t>2.5	Commutative, Associative, Distributive and </a:t>
            </a:r>
            <a:r>
              <a:rPr lang="en-US" sz="2300" dirty="0" err="1">
                <a:solidFill>
                  <a:srgbClr val="006600"/>
                </a:solidFill>
                <a:latin typeface="Verdana" pitchFamily="34" charset="0"/>
                <a:ea typeface="Verdana" pitchFamily="34" charset="0"/>
                <a:cs typeface="Verdana" pitchFamily="34" charset="0"/>
              </a:rPr>
              <a:t>DeMorgan’s</a:t>
            </a:r>
            <a:r>
              <a:rPr lang="en-US" sz="2300" dirty="0">
                <a:solidFill>
                  <a:srgbClr val="006600"/>
                </a:solidFill>
                <a:latin typeface="Verdana" pitchFamily="34" charset="0"/>
                <a:ea typeface="Verdana" pitchFamily="34" charset="0"/>
                <a:cs typeface="Verdana" pitchFamily="34" charset="0"/>
              </a:rPr>
              <a:t> Laws</a:t>
            </a:r>
          </a:p>
          <a:p>
            <a:r>
              <a:rPr lang="en-US" sz="2300" dirty="0">
                <a:solidFill>
                  <a:srgbClr val="006600"/>
                </a:solidFill>
                <a:latin typeface="Verdana" pitchFamily="34" charset="0"/>
                <a:ea typeface="Verdana" pitchFamily="34" charset="0"/>
                <a:cs typeface="Verdana" pitchFamily="34" charset="0"/>
              </a:rPr>
              <a:t>2.6	Simplification Theorems</a:t>
            </a:r>
          </a:p>
          <a:p>
            <a:r>
              <a:rPr lang="en-US" sz="2300" dirty="0">
                <a:solidFill>
                  <a:srgbClr val="006600"/>
                </a:solidFill>
                <a:latin typeface="Verdana" pitchFamily="34" charset="0"/>
                <a:ea typeface="Verdana" pitchFamily="34" charset="0"/>
                <a:cs typeface="Verdana" pitchFamily="34" charset="0"/>
              </a:rPr>
              <a:t>2.7	Multiplying Out and Factoring</a:t>
            </a:r>
          </a:p>
          <a:p>
            <a:r>
              <a:rPr lang="en-US" sz="2300" dirty="0">
                <a:solidFill>
                  <a:srgbClr val="006600"/>
                </a:solidFill>
                <a:latin typeface="Verdana" pitchFamily="34" charset="0"/>
                <a:ea typeface="Verdana" pitchFamily="34" charset="0"/>
                <a:cs typeface="Verdana" pitchFamily="34" charset="0"/>
              </a:rPr>
              <a:t>2.8	Complementing Boolean Expressions</a:t>
            </a:r>
          </a:p>
          <a:p>
            <a:r>
              <a:rPr lang="en-US" sz="2300" dirty="0">
                <a:solidFill>
                  <a:srgbClr val="006600"/>
                </a:solidFill>
                <a:latin typeface="Verdana" pitchFamily="34" charset="0"/>
                <a:ea typeface="Verdana" pitchFamily="34" charset="0"/>
                <a:cs typeface="Verdana" pitchFamily="34" charset="0"/>
              </a:rPr>
              <a:t>	</a:t>
            </a:r>
            <a:endParaRPr lang="en-US" sz="2300" strike="sngStrike" dirty="0">
              <a:solidFill>
                <a:srgbClr val="0066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8036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Introduction</a:t>
            </a:r>
          </a:p>
        </p:txBody>
      </p:sp>
      <p:sp>
        <p:nvSpPr>
          <p:cNvPr id="3" name="Subtitle 2"/>
          <p:cNvSpPr>
            <a:spLocks noGrp="1"/>
          </p:cNvSpPr>
          <p:nvPr>
            <p:ph type="subTitle" idx="1"/>
          </p:nvPr>
        </p:nvSpPr>
        <p:spPr>
          <a:xfrm>
            <a:off x="685800" y="1828800"/>
            <a:ext cx="7848600" cy="4572000"/>
          </a:xfrm>
        </p:spPr>
        <p:txBody>
          <a:bodyPr>
            <a:normAutofit/>
          </a:bodyPr>
          <a:lstStyle/>
          <a:p>
            <a:pPr algn="l">
              <a:buFont typeface="Wingdings" pitchFamily="2" charset="2"/>
              <a:buChar char="v"/>
            </a:pPr>
            <a:r>
              <a:rPr lang="en-US" dirty="0"/>
              <a:t>All switching devices we will use are two-state devices, so we will emphasize the case in which all variables assume only one of two values.</a:t>
            </a:r>
          </a:p>
          <a:p>
            <a:pPr algn="l">
              <a:buFont typeface="Wingdings" pitchFamily="2" charset="2"/>
              <a:buChar char="v"/>
            </a:pPr>
            <a:endParaRPr lang="en-US" dirty="0"/>
          </a:p>
          <a:p>
            <a:pPr algn="l">
              <a:buFont typeface="Wingdings" pitchFamily="2" charset="2"/>
              <a:buChar char="v"/>
            </a:pPr>
            <a:r>
              <a:rPr lang="en-US" dirty="0"/>
              <a:t>Boolean variable X or Y will be used to represent input or output of switching circuit.</a:t>
            </a:r>
          </a:p>
          <a:p>
            <a:pPr algn="l">
              <a:buFont typeface="Wingdings" pitchFamily="2" charset="2"/>
              <a:buChar char="v"/>
            </a:pPr>
            <a:endParaRPr lang="en-US" dirty="0"/>
          </a:p>
          <a:p>
            <a:pPr algn="l">
              <a:buFont typeface="Wingdings" pitchFamily="2" charset="2"/>
              <a:buChar char="v"/>
            </a:pPr>
            <a:r>
              <a:rPr lang="en-US" dirty="0"/>
              <a:t>Symbols “0” and “1” represent the two values any variable can take on. These represent states in a logic circuit, and do not have numeric value. </a:t>
            </a:r>
          </a:p>
          <a:p>
            <a:pPr algn="l">
              <a:buFont typeface="Wingdings" pitchFamily="2" charset="2"/>
              <a:buChar char="v"/>
            </a:pPr>
            <a:endParaRPr lang="en-US" dirty="0"/>
          </a:p>
          <a:p>
            <a:pPr algn="l">
              <a:buFont typeface="Wingdings" pitchFamily="2" charset="2"/>
              <a:buChar char="v"/>
            </a:pPr>
            <a:r>
              <a:rPr lang="en-US" dirty="0"/>
              <a:t>Logic gate: 0 usually represents range of low voltages and 1 represents range of high voltages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706A8B7-8241-1C9A-F7E7-E536E7CB1BFA}"/>
                  </a:ext>
                </a:extLst>
              </p14:cNvPr>
              <p14:cNvContentPartPr/>
              <p14:nvPr/>
            </p14:nvContentPartPr>
            <p14:xfrm>
              <a:off x="7522560" y="3503880"/>
              <a:ext cx="1476000" cy="1733400"/>
            </p14:xfrm>
          </p:contentPart>
        </mc:Choice>
        <mc:Fallback>
          <p:pic>
            <p:nvPicPr>
              <p:cNvPr id="5" name="Ink 4">
                <a:extLst>
                  <a:ext uri="{FF2B5EF4-FFF2-40B4-BE49-F238E27FC236}">
                    <a16:creationId xmlns:a16="http://schemas.microsoft.com/office/drawing/2014/main" id="{5706A8B7-8241-1C9A-F7E7-E536E7CB1BFA}"/>
                  </a:ext>
                </a:extLst>
              </p:cNvPr>
              <p:cNvPicPr/>
              <p:nvPr/>
            </p:nvPicPr>
            <p:blipFill>
              <a:blip r:embed="rId3"/>
              <a:stretch>
                <a:fillRect/>
              </a:stretch>
            </p:blipFill>
            <p:spPr>
              <a:xfrm>
                <a:off x="7513200" y="3494520"/>
                <a:ext cx="1494720" cy="1752120"/>
              </a:xfrm>
              <a:prstGeom prst="rect">
                <a:avLst/>
              </a:prstGeom>
            </p:spPr>
          </p:pic>
        </mc:Fallback>
      </mc:AlternateContent>
    </p:spTree>
    <p:extLst>
      <p:ext uri="{BB962C8B-B14F-4D97-AF65-F5344CB8AC3E}">
        <p14:creationId xmlns:p14="http://schemas.microsoft.com/office/powerpoint/2010/main" val="239498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Binary logic and gates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4</a:t>
            </a:fld>
            <a:endParaRPr lang="en-US"/>
          </a:p>
        </p:txBody>
      </p:sp>
      <p:sp>
        <p:nvSpPr>
          <p:cNvPr id="8" name="TextBox 7">
            <a:extLst>
              <a:ext uri="{FF2B5EF4-FFF2-40B4-BE49-F238E27FC236}">
                <a16:creationId xmlns:a16="http://schemas.microsoft.com/office/drawing/2014/main" id="{F3537A21-2D6C-44DF-B2B6-9459C713B7D1}"/>
              </a:ext>
            </a:extLst>
          </p:cNvPr>
          <p:cNvSpPr txBox="1"/>
          <p:nvPr/>
        </p:nvSpPr>
        <p:spPr>
          <a:xfrm>
            <a:off x="609600" y="2133600"/>
            <a:ext cx="8157972" cy="3960058"/>
          </a:xfrm>
          <a:prstGeom prst="rect">
            <a:avLst/>
          </a:prstGeom>
          <a:noFill/>
        </p:spPr>
        <p:txBody>
          <a:bodyPr wrap="square">
            <a:spAutoFit/>
          </a:bodyPr>
          <a:lstStyle/>
          <a:p>
            <a:pPr marL="298450" indent="-285750">
              <a:lnSpc>
                <a:spcPct val="100000"/>
              </a:lnSpc>
              <a:spcBef>
                <a:spcPts val="1385"/>
              </a:spcBef>
              <a:buFont typeface="Arial" panose="020B0604020202020204" pitchFamily="34" charset="0"/>
              <a:buChar char="•"/>
            </a:pPr>
            <a:r>
              <a:rPr lang="en-US" sz="2000" spc="-10" dirty="0">
                <a:latin typeface="Verdana" panose="020B0604030504040204" pitchFamily="34" charset="0"/>
                <a:ea typeface="Verdana" panose="020B0604030504040204" pitchFamily="34" charset="0"/>
                <a:cs typeface="Arial" panose="020B0604020202020204" pitchFamily="34" charset="0"/>
              </a:rPr>
              <a:t>Interconnected transistors </a:t>
            </a:r>
            <a:r>
              <a:rPr lang="en-US" sz="2000" spc="-5" dirty="0">
                <a:latin typeface="Verdana" panose="020B0604030504040204" pitchFamily="34" charset="0"/>
                <a:ea typeface="Verdana" panose="020B0604030504040204" pitchFamily="34" charset="0"/>
                <a:cs typeface="Arial" panose="020B0604020202020204" pitchFamily="34" charset="0"/>
              </a:rPr>
              <a:t>form </a:t>
            </a:r>
            <a:r>
              <a:rPr lang="en-US" sz="2000" spc="-5" dirty="0">
                <a:solidFill>
                  <a:srgbClr val="CC0000"/>
                </a:solidFill>
                <a:latin typeface="Verdana" panose="020B0604030504040204" pitchFamily="34" charset="0"/>
                <a:ea typeface="Verdana" panose="020B0604030504040204" pitchFamily="34" charset="0"/>
                <a:cs typeface="Arial" panose="020B0604020202020204" pitchFamily="34" charset="0"/>
              </a:rPr>
              <a:t>logic</a:t>
            </a:r>
            <a:r>
              <a:rPr lang="en-US" sz="2000" spc="114" dirty="0">
                <a:solidFill>
                  <a:srgbClr val="CC0000"/>
                </a:solidFill>
                <a:latin typeface="Verdana" panose="020B0604030504040204" pitchFamily="34" charset="0"/>
                <a:ea typeface="Verdana" panose="020B0604030504040204" pitchFamily="34" charset="0"/>
                <a:cs typeface="Arial" panose="020B0604020202020204" pitchFamily="34" charset="0"/>
              </a:rPr>
              <a:t> </a:t>
            </a:r>
            <a:r>
              <a:rPr lang="en-US" sz="2000" spc="-10" dirty="0">
                <a:solidFill>
                  <a:srgbClr val="CC0000"/>
                </a:solidFill>
                <a:latin typeface="Verdana" panose="020B0604030504040204" pitchFamily="34" charset="0"/>
                <a:ea typeface="Verdana" panose="020B0604030504040204" pitchFamily="34" charset="0"/>
                <a:cs typeface="Arial" panose="020B0604020202020204" pitchFamily="34" charset="0"/>
              </a:rPr>
              <a:t>gates</a:t>
            </a:r>
            <a:endParaRPr lang="en-US" sz="2000" dirty="0">
              <a:latin typeface="Verdana" panose="020B0604030504040204" pitchFamily="34" charset="0"/>
              <a:ea typeface="Verdana" panose="020B0604030504040204" pitchFamily="34" charset="0"/>
              <a:cs typeface="Arial" panose="020B0604020202020204" pitchFamily="34" charset="0"/>
            </a:endParaRPr>
          </a:p>
          <a:p>
            <a:pPr marL="298450" marR="168910" indent="-285750">
              <a:lnSpc>
                <a:spcPts val="2810"/>
              </a:lnSpc>
              <a:spcBef>
                <a:spcPts val="1635"/>
              </a:spcBef>
              <a:buFont typeface="Arial" panose="020B0604020202020204" pitchFamily="34" charset="0"/>
              <a:buChar char="•"/>
            </a:pPr>
            <a:r>
              <a:rPr lang="en-US" sz="2000" spc="-5" dirty="0">
                <a:latin typeface="Verdana" panose="020B0604030504040204" pitchFamily="34" charset="0"/>
                <a:ea typeface="Verdana" panose="020B0604030504040204" pitchFamily="34" charset="0"/>
                <a:cs typeface="Arial" panose="020B0604020202020204" pitchFamily="34" charset="0"/>
              </a:rPr>
              <a:t>Each gate has </a:t>
            </a:r>
            <a:r>
              <a:rPr lang="en-US" sz="2000" spc="-10" dirty="0">
                <a:latin typeface="Verdana" panose="020B0604030504040204" pitchFamily="34" charset="0"/>
                <a:ea typeface="Verdana" panose="020B0604030504040204" pitchFamily="34" charset="0"/>
                <a:cs typeface="Arial" panose="020B0604020202020204" pitchFamily="34" charset="0"/>
              </a:rPr>
              <a:t>inputs </a:t>
            </a:r>
            <a:r>
              <a:rPr lang="en-US" sz="2000" spc="-5" dirty="0">
                <a:latin typeface="Verdana" panose="020B0604030504040204" pitchFamily="34" charset="0"/>
                <a:ea typeface="Verdana" panose="020B0604030504040204" pitchFamily="34" charset="0"/>
                <a:cs typeface="Arial" panose="020B0604020202020204" pitchFamily="34" charset="0"/>
              </a:rPr>
              <a:t>and an output. It </a:t>
            </a:r>
            <a:r>
              <a:rPr lang="en-US" sz="2000" spc="-10" dirty="0">
                <a:latin typeface="Verdana" panose="020B0604030504040204" pitchFamily="34" charset="0"/>
                <a:ea typeface="Verdana" panose="020B0604030504040204" pitchFamily="34" charset="0"/>
                <a:cs typeface="Arial" panose="020B0604020202020204" pitchFamily="34" charset="0"/>
              </a:rPr>
              <a:t>performs </a:t>
            </a:r>
            <a:r>
              <a:rPr lang="en-US" sz="2000" spc="-5" dirty="0">
                <a:latin typeface="Verdana" panose="020B0604030504040204" pitchFamily="34" charset="0"/>
                <a:ea typeface="Verdana" panose="020B0604030504040204" pitchFamily="34" charset="0"/>
                <a:cs typeface="Arial" panose="020B0604020202020204" pitchFamily="34" charset="0"/>
              </a:rPr>
              <a:t>a  </a:t>
            </a:r>
            <a:r>
              <a:rPr lang="en-US" sz="2000" spc="-5" dirty="0">
                <a:solidFill>
                  <a:srgbClr val="CC0000"/>
                </a:solidFill>
                <a:latin typeface="Verdana" panose="020B0604030504040204" pitchFamily="34" charset="0"/>
                <a:ea typeface="Verdana" panose="020B0604030504040204" pitchFamily="34" charset="0"/>
                <a:cs typeface="Arial" panose="020B0604020202020204" pitchFamily="34" charset="0"/>
              </a:rPr>
              <a:t>specific </a:t>
            </a:r>
            <a:r>
              <a:rPr lang="en-US" sz="2000" spc="-10" dirty="0">
                <a:solidFill>
                  <a:srgbClr val="CC0000"/>
                </a:solidFill>
                <a:latin typeface="Verdana" panose="020B0604030504040204" pitchFamily="34" charset="0"/>
                <a:ea typeface="Verdana" panose="020B0604030504040204" pitchFamily="34" charset="0"/>
                <a:cs typeface="Arial" panose="020B0604020202020204" pitchFamily="34" charset="0"/>
              </a:rPr>
              <a:t>logical </a:t>
            </a:r>
            <a:r>
              <a:rPr lang="en-US" sz="2000" spc="-5" dirty="0">
                <a:solidFill>
                  <a:srgbClr val="CC0000"/>
                </a:solidFill>
                <a:latin typeface="Verdana" panose="020B0604030504040204" pitchFamily="34" charset="0"/>
                <a:ea typeface="Verdana" panose="020B0604030504040204" pitchFamily="34" charset="0"/>
                <a:cs typeface="Arial" panose="020B0604020202020204" pitchFamily="34" charset="0"/>
              </a:rPr>
              <a:t>operation </a:t>
            </a:r>
            <a:r>
              <a:rPr lang="en-US" sz="2000" spc="-5" dirty="0">
                <a:latin typeface="Verdana" panose="020B0604030504040204" pitchFamily="34" charset="0"/>
                <a:ea typeface="Verdana" panose="020B0604030504040204" pitchFamily="34" charset="0"/>
                <a:cs typeface="Arial" panose="020B0604020202020204" pitchFamily="34" charset="0"/>
              </a:rPr>
              <a:t>on its </a:t>
            </a:r>
            <a:r>
              <a:rPr lang="en-US" sz="2000" spc="-10" dirty="0">
                <a:latin typeface="Verdana" panose="020B0604030504040204" pitchFamily="34" charset="0"/>
                <a:ea typeface="Verdana" panose="020B0604030504040204" pitchFamily="34" charset="0"/>
                <a:cs typeface="Arial" panose="020B0604020202020204" pitchFamily="34" charset="0"/>
              </a:rPr>
              <a:t>binary inputs and  provides </a:t>
            </a:r>
            <a:r>
              <a:rPr lang="en-US" sz="2000" spc="-5" dirty="0">
                <a:latin typeface="Verdana" panose="020B0604030504040204" pitchFamily="34" charset="0"/>
                <a:ea typeface="Verdana" panose="020B0604030504040204" pitchFamily="34" charset="0"/>
                <a:cs typeface="Arial" panose="020B0604020202020204" pitchFamily="34" charset="0"/>
              </a:rPr>
              <a:t>a </a:t>
            </a:r>
            <a:r>
              <a:rPr lang="en-US" sz="2000" spc="-10" dirty="0">
                <a:latin typeface="Verdana" panose="020B0604030504040204" pitchFamily="34" charset="0"/>
                <a:ea typeface="Verdana" panose="020B0604030504040204" pitchFamily="34" charset="0"/>
                <a:cs typeface="Arial" panose="020B0604020202020204" pitchFamily="34" charset="0"/>
              </a:rPr>
              <a:t>binary </a:t>
            </a:r>
            <a:r>
              <a:rPr lang="en-US" sz="2000" spc="-5" dirty="0">
                <a:latin typeface="Verdana" panose="020B0604030504040204" pitchFamily="34" charset="0"/>
                <a:ea typeface="Verdana" panose="020B0604030504040204" pitchFamily="34" charset="0"/>
                <a:cs typeface="Arial" panose="020B0604020202020204" pitchFamily="34" charset="0"/>
              </a:rPr>
              <a:t>value at the</a:t>
            </a:r>
            <a:r>
              <a:rPr lang="en-US" sz="2000" spc="60" dirty="0">
                <a:latin typeface="Verdana" panose="020B0604030504040204" pitchFamily="34" charset="0"/>
                <a:ea typeface="Verdana" panose="020B0604030504040204" pitchFamily="34" charset="0"/>
                <a:cs typeface="Arial" panose="020B0604020202020204" pitchFamily="34" charset="0"/>
              </a:rPr>
              <a:t> </a:t>
            </a:r>
            <a:r>
              <a:rPr lang="en-US" sz="2000" spc="-5" dirty="0">
                <a:latin typeface="Verdana" panose="020B0604030504040204" pitchFamily="34" charset="0"/>
                <a:ea typeface="Verdana" panose="020B0604030504040204" pitchFamily="34" charset="0"/>
                <a:cs typeface="Arial" panose="020B0604020202020204" pitchFamily="34" charset="0"/>
              </a:rPr>
              <a:t>output</a:t>
            </a:r>
            <a:endParaRPr lang="en-US" sz="2000" dirty="0">
              <a:latin typeface="Verdana" panose="020B0604030504040204" pitchFamily="34" charset="0"/>
              <a:ea typeface="Verdana" panose="020B0604030504040204" pitchFamily="34" charset="0"/>
              <a:cs typeface="Arial" panose="020B0604020202020204" pitchFamily="34" charset="0"/>
            </a:endParaRPr>
          </a:p>
          <a:p>
            <a:pPr marL="298450" marR="5080" indent="-285750">
              <a:lnSpc>
                <a:spcPts val="2810"/>
              </a:lnSpc>
              <a:spcBef>
                <a:spcPts val="1595"/>
              </a:spcBef>
              <a:buFont typeface="Arial" panose="020B0604020202020204" pitchFamily="34" charset="0"/>
              <a:buChar char="•"/>
            </a:pPr>
            <a:r>
              <a:rPr lang="en-US" sz="2000" spc="-10" dirty="0">
                <a:latin typeface="Verdana" panose="020B0604030504040204" pitchFamily="34" charset="0"/>
                <a:ea typeface="Verdana" panose="020B0604030504040204" pitchFamily="34" charset="0"/>
                <a:cs typeface="Arial" panose="020B0604020202020204" pitchFamily="34" charset="0"/>
              </a:rPr>
              <a:t>Inputs </a:t>
            </a:r>
            <a:r>
              <a:rPr lang="en-US" sz="2000" spc="-5" dirty="0">
                <a:latin typeface="Verdana" panose="020B0604030504040204" pitchFamily="34" charset="0"/>
                <a:ea typeface="Verdana" panose="020B0604030504040204" pitchFamily="34" charset="0"/>
                <a:cs typeface="Arial" panose="020B0604020202020204" pitchFamily="34" charset="0"/>
              </a:rPr>
              <a:t>and output of a logic gate are </a:t>
            </a:r>
            <a:r>
              <a:rPr lang="en-US" sz="2000" spc="-10" dirty="0">
                <a:latin typeface="Verdana" panose="020B0604030504040204" pitchFamily="34" charset="0"/>
                <a:ea typeface="Verdana" panose="020B0604030504040204" pitchFamily="34" charset="0"/>
                <a:cs typeface="Arial" panose="020B0604020202020204" pitchFamily="34" charset="0"/>
              </a:rPr>
              <a:t>designated by  alphabetical</a:t>
            </a:r>
            <a:r>
              <a:rPr lang="en-US" sz="2000" spc="-15" dirty="0">
                <a:latin typeface="Verdana" panose="020B0604030504040204" pitchFamily="34" charset="0"/>
                <a:ea typeface="Verdana" panose="020B0604030504040204" pitchFamily="34" charset="0"/>
                <a:cs typeface="Arial" panose="020B0604020202020204" pitchFamily="34" charset="0"/>
              </a:rPr>
              <a:t> </a:t>
            </a:r>
            <a:r>
              <a:rPr lang="en-US" sz="2000" spc="-10" dirty="0">
                <a:latin typeface="Verdana" panose="020B0604030504040204" pitchFamily="34" charset="0"/>
                <a:ea typeface="Verdana" panose="020B0604030504040204" pitchFamily="34" charset="0"/>
                <a:cs typeface="Arial" panose="020B0604020202020204" pitchFamily="34" charset="0"/>
              </a:rPr>
              <a:t>variables</a:t>
            </a:r>
            <a:endParaRPr lang="en-US" sz="2000" dirty="0">
              <a:latin typeface="Verdana" panose="020B0604030504040204" pitchFamily="34" charset="0"/>
              <a:ea typeface="Verdana" panose="020B0604030504040204" pitchFamily="34" charset="0"/>
              <a:cs typeface="Arial" panose="020B0604020202020204" pitchFamily="34" charset="0"/>
            </a:endParaRPr>
          </a:p>
          <a:p>
            <a:pPr marL="298450" marR="154940" indent="-285750">
              <a:lnSpc>
                <a:spcPts val="2810"/>
              </a:lnSpc>
              <a:spcBef>
                <a:spcPts val="1600"/>
              </a:spcBef>
              <a:buFont typeface="Arial" panose="020B0604020202020204" pitchFamily="34" charset="0"/>
              <a:buChar char="•"/>
            </a:pPr>
            <a:r>
              <a:rPr lang="en-US" sz="2000" spc="-5" dirty="0">
                <a:latin typeface="Verdana" panose="020B0604030504040204" pitchFamily="34" charset="0"/>
                <a:ea typeface="Verdana" panose="020B0604030504040204" pitchFamily="34" charset="0"/>
                <a:cs typeface="Arial" panose="020B0604020202020204" pitchFamily="34" charset="0"/>
              </a:rPr>
              <a:t>These variables can </a:t>
            </a:r>
            <a:r>
              <a:rPr lang="en-US" sz="2000" spc="-10" dirty="0">
                <a:latin typeface="Verdana" panose="020B0604030504040204" pitchFamily="34" charset="0"/>
                <a:ea typeface="Verdana" panose="020B0604030504040204" pitchFamily="34" charset="0"/>
                <a:cs typeface="Arial" panose="020B0604020202020204" pitchFamily="34" charset="0"/>
              </a:rPr>
              <a:t>assume </a:t>
            </a:r>
            <a:r>
              <a:rPr lang="en-US" sz="2000" spc="-5" dirty="0">
                <a:latin typeface="Verdana" panose="020B0604030504040204" pitchFamily="34" charset="0"/>
                <a:ea typeface="Verdana" panose="020B0604030504040204" pitchFamily="34" charset="0"/>
                <a:cs typeface="Arial" panose="020B0604020202020204" pitchFamily="34" charset="0"/>
              </a:rPr>
              <a:t>only 1 or 0 values </a:t>
            </a:r>
            <a:r>
              <a:rPr lang="en-US" sz="2000" spc="-10" dirty="0">
                <a:latin typeface="Verdana" panose="020B0604030504040204" pitchFamily="34" charset="0"/>
                <a:ea typeface="Verdana" panose="020B0604030504040204" pitchFamily="34" charset="0"/>
                <a:cs typeface="Arial" panose="020B0604020202020204" pitchFamily="34" charset="0"/>
              </a:rPr>
              <a:t>and  </a:t>
            </a:r>
            <a:r>
              <a:rPr lang="en-US" sz="2000" spc="-5" dirty="0">
                <a:latin typeface="Verdana" panose="020B0604030504040204" pitchFamily="34" charset="0"/>
                <a:ea typeface="Verdana" panose="020B0604030504040204" pitchFamily="34" charset="0"/>
                <a:cs typeface="Arial" panose="020B0604020202020204" pitchFamily="34" charset="0"/>
              </a:rPr>
              <a:t>are </a:t>
            </a:r>
            <a:r>
              <a:rPr lang="en-US" sz="2000" spc="-10" dirty="0">
                <a:latin typeface="Verdana" panose="020B0604030504040204" pitchFamily="34" charset="0"/>
                <a:ea typeface="Verdana" panose="020B0604030504040204" pitchFamily="34" charset="0"/>
                <a:cs typeface="Arial" panose="020B0604020202020204" pitchFamily="34" charset="0"/>
              </a:rPr>
              <a:t>known </a:t>
            </a:r>
            <a:r>
              <a:rPr lang="en-US" sz="2000" spc="-5" dirty="0">
                <a:latin typeface="Verdana" panose="020B0604030504040204" pitchFamily="34" charset="0"/>
                <a:ea typeface="Verdana" panose="020B0604030504040204" pitchFamily="34" charset="0"/>
                <a:cs typeface="Arial" panose="020B0604020202020204" pitchFamily="34" charset="0"/>
              </a:rPr>
              <a:t>as </a:t>
            </a:r>
            <a:r>
              <a:rPr lang="en-US" sz="2000" spc="-10" dirty="0">
                <a:solidFill>
                  <a:srgbClr val="CC0000"/>
                </a:solidFill>
                <a:latin typeface="Verdana" panose="020B0604030504040204" pitchFamily="34" charset="0"/>
                <a:ea typeface="Verdana" panose="020B0604030504040204" pitchFamily="34" charset="0"/>
                <a:cs typeface="Arial" panose="020B0604020202020204" pitchFamily="34" charset="0"/>
              </a:rPr>
              <a:t>binary</a:t>
            </a:r>
            <a:r>
              <a:rPr lang="en-US" sz="2000" spc="70" dirty="0">
                <a:solidFill>
                  <a:srgbClr val="CC0000"/>
                </a:solidFill>
                <a:latin typeface="Verdana" panose="020B0604030504040204" pitchFamily="34" charset="0"/>
                <a:ea typeface="Verdana" panose="020B0604030504040204" pitchFamily="34" charset="0"/>
                <a:cs typeface="Arial" panose="020B0604020202020204" pitchFamily="34" charset="0"/>
              </a:rPr>
              <a:t> </a:t>
            </a:r>
            <a:r>
              <a:rPr lang="en-US" sz="2000" spc="-10" dirty="0">
                <a:solidFill>
                  <a:srgbClr val="CC0000"/>
                </a:solidFill>
                <a:latin typeface="Verdana" panose="020B0604030504040204" pitchFamily="34" charset="0"/>
                <a:ea typeface="Verdana" panose="020B0604030504040204" pitchFamily="34" charset="0"/>
                <a:cs typeface="Arial" panose="020B0604020202020204" pitchFamily="34" charset="0"/>
              </a:rPr>
              <a:t>variables</a:t>
            </a:r>
            <a:endParaRPr lang="en-US" sz="2000" dirty="0">
              <a:latin typeface="Verdana" panose="020B0604030504040204" pitchFamily="34" charset="0"/>
              <a:ea typeface="Verdana" panose="020B0604030504040204" pitchFamily="34" charset="0"/>
              <a:cs typeface="Arial" panose="020B0604020202020204" pitchFamily="34" charset="0"/>
            </a:endParaRPr>
          </a:p>
          <a:p>
            <a:pPr marL="298450" indent="-285750">
              <a:lnSpc>
                <a:spcPct val="100000"/>
              </a:lnSpc>
              <a:spcBef>
                <a:spcPts val="1240"/>
              </a:spcBef>
              <a:buFont typeface="Arial" panose="020B0604020202020204" pitchFamily="34" charset="0"/>
              <a:buChar char="•"/>
            </a:pPr>
            <a:r>
              <a:rPr lang="en-US" sz="2000" spc="-5" dirty="0">
                <a:latin typeface="Verdana" panose="020B0604030504040204" pitchFamily="34" charset="0"/>
                <a:ea typeface="Verdana" panose="020B0604030504040204" pitchFamily="34" charset="0"/>
                <a:cs typeface="Arial" panose="020B0604020202020204" pitchFamily="34" charset="0"/>
              </a:rPr>
              <a:t>Three basic </a:t>
            </a:r>
            <a:r>
              <a:rPr lang="en-US" sz="2000" spc="-10" dirty="0">
                <a:latin typeface="Verdana" panose="020B0604030504040204" pitchFamily="34" charset="0"/>
                <a:ea typeface="Verdana" panose="020B0604030504040204" pitchFamily="34" charset="0"/>
                <a:cs typeface="Arial" panose="020B0604020202020204" pitchFamily="34" charset="0"/>
              </a:rPr>
              <a:t>logical </a:t>
            </a:r>
            <a:r>
              <a:rPr lang="en-US" sz="2000" spc="-5" dirty="0">
                <a:latin typeface="Verdana" panose="020B0604030504040204" pitchFamily="34" charset="0"/>
                <a:ea typeface="Verdana" panose="020B0604030504040204" pitchFamily="34" charset="0"/>
                <a:cs typeface="Arial" panose="020B0604020202020204" pitchFamily="34" charset="0"/>
              </a:rPr>
              <a:t>operations : </a:t>
            </a:r>
            <a:r>
              <a:rPr lang="en-US" sz="2000" spc="-5" dirty="0">
                <a:solidFill>
                  <a:srgbClr val="CC0000"/>
                </a:solidFill>
                <a:latin typeface="Verdana" panose="020B0604030504040204" pitchFamily="34" charset="0"/>
                <a:ea typeface="Verdana" panose="020B0604030504040204" pitchFamily="34" charset="0"/>
                <a:cs typeface="Arial" panose="020B0604020202020204" pitchFamily="34" charset="0"/>
              </a:rPr>
              <a:t>AND, OR, </a:t>
            </a:r>
            <a:r>
              <a:rPr lang="en-US" sz="2000" spc="-5" dirty="0">
                <a:latin typeface="Verdana" panose="020B0604030504040204" pitchFamily="34" charset="0"/>
                <a:ea typeface="Verdana" panose="020B0604030504040204" pitchFamily="34" charset="0"/>
                <a:cs typeface="Arial" panose="020B0604020202020204" pitchFamily="34" charset="0"/>
              </a:rPr>
              <a:t>and</a:t>
            </a:r>
            <a:r>
              <a:rPr lang="en-US" sz="2000" spc="-65" dirty="0">
                <a:latin typeface="Verdana" panose="020B0604030504040204" pitchFamily="34" charset="0"/>
                <a:ea typeface="Verdana" panose="020B0604030504040204" pitchFamily="34" charset="0"/>
                <a:cs typeface="Arial" panose="020B0604020202020204" pitchFamily="34" charset="0"/>
              </a:rPr>
              <a:t> </a:t>
            </a:r>
            <a:r>
              <a:rPr lang="en-US" sz="2000" spc="-10" dirty="0">
                <a:solidFill>
                  <a:srgbClr val="CC0000"/>
                </a:solidFill>
                <a:latin typeface="Verdana" panose="020B0604030504040204" pitchFamily="34" charset="0"/>
                <a:ea typeface="Verdana" panose="020B0604030504040204" pitchFamily="34" charset="0"/>
                <a:cs typeface="Arial" panose="020B0604020202020204" pitchFamily="34" charset="0"/>
              </a:rPr>
              <a:t>NOT</a:t>
            </a:r>
            <a:endParaRPr lang="en-US" dirty="0">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719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Basic Operations</a:t>
            </a:r>
          </a:p>
        </p:txBody>
      </p:sp>
      <p:sp>
        <p:nvSpPr>
          <p:cNvPr id="3" name="Subtitle 2"/>
          <p:cNvSpPr>
            <a:spLocks noGrp="1"/>
          </p:cNvSpPr>
          <p:nvPr>
            <p:ph type="subTitle" idx="1"/>
          </p:nvPr>
        </p:nvSpPr>
        <p:spPr>
          <a:xfrm>
            <a:off x="685800" y="1600200"/>
            <a:ext cx="7848600" cy="4876800"/>
          </a:xfrm>
        </p:spPr>
        <p:txBody>
          <a:bodyPr>
            <a:normAutofit lnSpcReduction="10000"/>
          </a:bodyPr>
          <a:lstStyle/>
          <a:p>
            <a:pPr algn="l">
              <a:buFont typeface="Wingdings" pitchFamily="2" charset="2"/>
              <a:buChar char="v"/>
            </a:pPr>
            <a:r>
              <a:rPr lang="en-US" sz="2200" dirty="0"/>
              <a:t>The basic operations of Boolean (switching) algebra are called AND, OR, and complement (or inverse).</a:t>
            </a:r>
          </a:p>
          <a:p>
            <a:pPr algn="l">
              <a:buFont typeface="Wingdings" pitchFamily="2" charset="2"/>
              <a:buChar char="v"/>
            </a:pPr>
            <a:r>
              <a:rPr lang="en-US" sz="2200" dirty="0"/>
              <a:t>To apply switching algebra to a switch circuit, each switch contact is labeled with a variable. See diagram below:</a:t>
            </a:r>
          </a:p>
          <a:p>
            <a:pPr algn="l"/>
            <a:endParaRPr lang="en-US" sz="2200" dirty="0"/>
          </a:p>
          <a:p>
            <a:pPr algn="l">
              <a:buFont typeface="Wingdings" pitchFamily="2" charset="2"/>
              <a:buChar char="v"/>
            </a:pPr>
            <a:r>
              <a:rPr lang="en-US" sz="2200" dirty="0"/>
              <a:t>NC (normally closed) and NO (normally open) contacts are always in opposite states.</a:t>
            </a:r>
          </a:p>
          <a:p>
            <a:pPr algn="l">
              <a:buFont typeface="Wingdings" pitchFamily="2" charset="2"/>
              <a:buChar char="v"/>
            </a:pPr>
            <a:endParaRPr lang="en-US" sz="2200" dirty="0"/>
          </a:p>
          <a:p>
            <a:pPr algn="l">
              <a:buFont typeface="Wingdings" pitchFamily="2" charset="2"/>
              <a:buChar char="v"/>
            </a:pPr>
            <a:endParaRPr lang="en-US" sz="2200" dirty="0"/>
          </a:p>
          <a:p>
            <a:pPr algn="l"/>
            <a:endParaRPr lang="en-US" sz="2200" dirty="0"/>
          </a:p>
          <a:p>
            <a:pPr algn="l">
              <a:buFont typeface="Wingdings" pitchFamily="2" charset="2"/>
              <a:buChar char="v"/>
            </a:pPr>
            <a:r>
              <a:rPr lang="en-US" sz="2200" dirty="0"/>
              <a:t>If variable X is assigned to NO contact, then X’ will be assigned for NC.</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5</a:t>
            </a:fld>
            <a:endParaRPr lang="en-US"/>
          </a:p>
        </p:txBody>
      </p:sp>
      <p:pic>
        <p:nvPicPr>
          <p:cNvPr id="54274" name="Picture 2" descr="A switch circuit with a caption. The circuit diagram has four contact points. The first and the fourth contacts are represented by solid bubbles. The second and the third contacts are represented by hollow bubbles. The first and second contacts and the third and the fourth contacts are connected by a solid line each. The second contact is labeled, X, and an arrow from this contact points rightward and upward. Caption. X = 0 implies switch open. X = 1 implies switch closed."/>
          <p:cNvPicPr>
            <a:picLocks noChangeAspect="1" noChangeArrowheads="1"/>
          </p:cNvPicPr>
          <p:nvPr/>
        </p:nvPicPr>
        <p:blipFill>
          <a:blip r:embed="rId3" cstate="print"/>
          <a:srcRect t="12600" r="8667" b="30699"/>
          <a:stretch>
            <a:fillRect/>
          </a:stretch>
        </p:blipFill>
        <p:spPr bwMode="auto">
          <a:xfrm>
            <a:off x="2286000" y="2971800"/>
            <a:ext cx="4495800" cy="613064"/>
          </a:xfrm>
          <a:prstGeom prst="rect">
            <a:avLst/>
          </a:prstGeom>
          <a:noFill/>
          <a:ln w="9525">
            <a:noFill/>
            <a:miter lim="800000"/>
            <a:headEnd/>
            <a:tailEnd/>
          </a:ln>
        </p:spPr>
      </p:pic>
      <p:pic>
        <p:nvPicPr>
          <p:cNvPr id="54275" name="Picture 3" descr="Two switch circuits with a caption each. Circuit 1. A closed switch with the caption, &quot;N O Contact.&quot; Circuit 2. An open switch with the caption, &quot;N C Contact.&quot;"/>
          <p:cNvPicPr>
            <a:picLocks noChangeAspect="1" noChangeArrowheads="1"/>
          </p:cNvPicPr>
          <p:nvPr/>
        </p:nvPicPr>
        <p:blipFill>
          <a:blip r:embed="rId4" cstate="print"/>
          <a:srcRect l="11189" t="15094" r="10490" b="9434"/>
          <a:stretch>
            <a:fillRect/>
          </a:stretch>
        </p:blipFill>
        <p:spPr bwMode="auto">
          <a:xfrm>
            <a:off x="2971800" y="4267200"/>
            <a:ext cx="2865120" cy="1023257"/>
          </a:xfrm>
          <a:prstGeom prst="rect">
            <a:avLst/>
          </a:prstGeom>
          <a:noFill/>
          <a:ln w="9525">
            <a:noFill/>
            <a:miter lim="800000"/>
            <a:headEnd/>
            <a:tailEnd/>
          </a:ln>
        </p:spPr>
      </p:pic>
    </p:spTree>
    <p:extLst>
      <p:ext uri="{BB962C8B-B14F-4D97-AF65-F5344CB8AC3E}">
        <p14:creationId xmlns:p14="http://schemas.microsoft.com/office/powerpoint/2010/main" val="239498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Basic Operations</a:t>
            </a:r>
          </a:p>
        </p:txBody>
      </p:sp>
      <p:sp>
        <p:nvSpPr>
          <p:cNvPr id="3" name="Subtitle 2"/>
          <p:cNvSpPr>
            <a:spLocks noGrp="1"/>
          </p:cNvSpPr>
          <p:nvPr>
            <p:ph type="subTitle" idx="1"/>
          </p:nvPr>
        </p:nvSpPr>
        <p:spPr>
          <a:xfrm>
            <a:off x="685800" y="1828800"/>
            <a:ext cx="7848600" cy="4343399"/>
          </a:xfrm>
        </p:spPr>
        <p:txBody>
          <a:bodyPr>
            <a:normAutofit/>
          </a:bodyPr>
          <a:lstStyle/>
          <a:p>
            <a:pPr algn="l"/>
            <a:r>
              <a:rPr lang="en-US" sz="2200" b="1" dirty="0"/>
              <a:t>Complementation/ Inversion:</a:t>
            </a:r>
          </a:p>
          <a:p>
            <a:pPr algn="l">
              <a:buFont typeface="Wingdings" pitchFamily="2" charset="2"/>
              <a:buChar char="v"/>
            </a:pPr>
            <a:r>
              <a:rPr lang="en-US" sz="2200" dirty="0"/>
              <a:t>Prime (’) denotes complementation.</a:t>
            </a:r>
          </a:p>
          <a:p>
            <a:pPr algn="l">
              <a:buFont typeface="Wingdings" pitchFamily="2" charset="2"/>
              <a:buChar char="v"/>
            </a:pPr>
            <a:r>
              <a:rPr lang="en-US" sz="2200" dirty="0"/>
              <a:t>0’=1 and 1’=0</a:t>
            </a:r>
          </a:p>
          <a:p>
            <a:pPr algn="l">
              <a:buFont typeface="Wingdings" pitchFamily="2" charset="2"/>
              <a:buChar char="v"/>
            </a:pPr>
            <a:r>
              <a:rPr lang="en-US" sz="2200" dirty="0"/>
              <a:t>For a switching variable, X:</a:t>
            </a:r>
          </a:p>
          <a:p>
            <a:pPr lvl="1" algn="l">
              <a:buFont typeface="Wingdings" pitchFamily="2" charset="2"/>
              <a:buChar char="v"/>
            </a:pPr>
            <a:r>
              <a:rPr lang="en-US" sz="2200" dirty="0"/>
              <a:t>X’=1 if X=0 and X’=0 if X=1’</a:t>
            </a:r>
          </a:p>
          <a:p>
            <a:pPr algn="l">
              <a:buFont typeface="Wingdings" pitchFamily="2" charset="2"/>
              <a:buChar char="v"/>
            </a:pPr>
            <a:r>
              <a:rPr lang="en-US" sz="2200" dirty="0"/>
              <a:t>Complementation is also called inversion. An inverter is represented as shown below, where circle at the output denotes inversion:</a:t>
            </a:r>
          </a:p>
          <a:p>
            <a:pPr algn="l">
              <a:buFont typeface="Wingdings" pitchFamily="2" charset="2"/>
              <a:buChar char="v"/>
            </a:pPr>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6</a:t>
            </a:fld>
            <a:endParaRPr lang="en-US"/>
          </a:p>
        </p:txBody>
      </p:sp>
      <p:pic>
        <p:nvPicPr>
          <p:cNvPr id="55298" name="Picture 2" descr="An INVERTER gate with an input, X, and an output, X complement."/>
          <p:cNvPicPr>
            <a:picLocks noChangeAspect="1" noChangeArrowheads="1"/>
          </p:cNvPicPr>
          <p:nvPr/>
        </p:nvPicPr>
        <p:blipFill>
          <a:blip r:embed="rId2" cstate="print"/>
          <a:srcRect/>
          <a:stretch>
            <a:fillRect/>
          </a:stretch>
        </p:blipFill>
        <p:spPr bwMode="auto">
          <a:xfrm>
            <a:off x="2895600" y="4953000"/>
            <a:ext cx="2886075" cy="1107236"/>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D0D9F74-D027-1279-A5D2-6B642DAFDA8E}"/>
                  </a:ext>
                </a:extLst>
              </p14:cNvPr>
              <p14:cNvContentPartPr/>
              <p14:nvPr/>
            </p14:nvContentPartPr>
            <p14:xfrm>
              <a:off x="334440" y="456120"/>
              <a:ext cx="8705520" cy="5748840"/>
            </p14:xfrm>
          </p:contentPart>
        </mc:Choice>
        <mc:Fallback>
          <p:pic>
            <p:nvPicPr>
              <p:cNvPr id="5" name="Ink 4">
                <a:extLst>
                  <a:ext uri="{FF2B5EF4-FFF2-40B4-BE49-F238E27FC236}">
                    <a16:creationId xmlns:a16="http://schemas.microsoft.com/office/drawing/2014/main" id="{8D0D9F74-D027-1279-A5D2-6B642DAFDA8E}"/>
                  </a:ext>
                </a:extLst>
              </p:cNvPr>
              <p:cNvPicPr/>
              <p:nvPr/>
            </p:nvPicPr>
            <p:blipFill>
              <a:blip r:embed="rId4"/>
              <a:stretch>
                <a:fillRect/>
              </a:stretch>
            </p:blipFill>
            <p:spPr>
              <a:xfrm>
                <a:off x="325080" y="446760"/>
                <a:ext cx="8724240" cy="5767560"/>
              </a:xfrm>
              <a:prstGeom prst="rect">
                <a:avLst/>
              </a:prstGeom>
            </p:spPr>
          </p:pic>
        </mc:Fallback>
      </mc:AlternateContent>
    </p:spTree>
    <p:extLst>
      <p:ext uri="{BB962C8B-B14F-4D97-AF65-F5344CB8AC3E}">
        <p14:creationId xmlns:p14="http://schemas.microsoft.com/office/powerpoint/2010/main" val="239498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Basic Operations</a:t>
            </a:r>
          </a:p>
        </p:txBody>
      </p:sp>
      <p:sp>
        <p:nvSpPr>
          <p:cNvPr id="3" name="Subtitle 2"/>
          <p:cNvSpPr>
            <a:spLocks noGrp="1"/>
          </p:cNvSpPr>
          <p:nvPr>
            <p:ph type="subTitle" idx="1"/>
          </p:nvPr>
        </p:nvSpPr>
        <p:spPr>
          <a:xfrm>
            <a:off x="685800" y="1828800"/>
            <a:ext cx="7848600" cy="4343399"/>
          </a:xfrm>
        </p:spPr>
        <p:txBody>
          <a:bodyPr>
            <a:normAutofit/>
          </a:bodyPr>
          <a:lstStyle/>
          <a:p>
            <a:pPr algn="l"/>
            <a:r>
              <a:rPr lang="en-US" sz="2200" b="1" dirty="0"/>
              <a:t>Series Switching Circuits/ AND Operation:</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7</a:t>
            </a:fld>
            <a:endParaRPr lang="en-US"/>
          </a:p>
        </p:txBody>
      </p:sp>
      <p:sp>
        <p:nvSpPr>
          <p:cNvPr id="6" name="TextBox 5"/>
          <p:cNvSpPr txBox="1"/>
          <p:nvPr/>
        </p:nvSpPr>
        <p:spPr>
          <a:xfrm>
            <a:off x="304800" y="2438400"/>
            <a:ext cx="4419600" cy="2554545"/>
          </a:xfrm>
          <a:prstGeom prst="rect">
            <a:avLst/>
          </a:prstGeom>
          <a:noFill/>
        </p:spPr>
        <p:txBody>
          <a:bodyPr wrap="square" rtlCol="0">
            <a:spAutoFit/>
          </a:bodyPr>
          <a:lstStyle/>
          <a:p>
            <a:r>
              <a:rPr lang="en-US" sz="1600" b="1" dirty="0">
                <a:latin typeface="Verdana" pitchFamily="34" charset="0"/>
                <a:ea typeface="Verdana" pitchFamily="34" charset="0"/>
                <a:cs typeface="Verdana" pitchFamily="34" charset="0"/>
              </a:rPr>
              <a:t>Series:</a:t>
            </a:r>
            <a:endParaRPr lang="en-US" sz="1600" i="1" dirty="0">
              <a:latin typeface="Verdana" pitchFamily="34" charset="0"/>
              <a:ea typeface="Verdana" pitchFamily="34" charset="0"/>
              <a:cs typeface="Verdana" pitchFamily="34" charset="0"/>
            </a:endParaRPr>
          </a:p>
          <a:p>
            <a:pPr marL="342900" indent="-342900">
              <a:buAutoNum type="alphaUcParenR"/>
            </a:pPr>
            <a:r>
              <a:rPr lang="en-US" sz="1600" dirty="0">
                <a:latin typeface="Verdana" pitchFamily="34" charset="0"/>
                <a:ea typeface="Verdana" pitchFamily="34" charset="0"/>
                <a:cs typeface="Verdana" pitchFamily="34" charset="0"/>
              </a:rPr>
              <a:t>Truth table B) Logic gate diagram </a:t>
            </a:r>
          </a:p>
          <a:p>
            <a:pPr marL="342900" indent="-342900"/>
            <a:r>
              <a:rPr lang="en-US" sz="1600" dirty="0">
                <a:latin typeface="Verdana" pitchFamily="34" charset="0"/>
                <a:ea typeface="Verdana" pitchFamily="34" charset="0"/>
                <a:cs typeface="Verdana" pitchFamily="34" charset="0"/>
              </a:rPr>
              <a:t>C) Switch circuit diagram</a:t>
            </a:r>
          </a:p>
          <a:p>
            <a:endParaRPr lang="en-US" sz="1600" dirty="0">
              <a:latin typeface="Verdana" pitchFamily="34" charset="0"/>
              <a:ea typeface="Verdana" pitchFamily="34" charset="0"/>
              <a:cs typeface="Verdana" pitchFamily="34" charset="0"/>
            </a:endParaRPr>
          </a:p>
          <a:p>
            <a:r>
              <a:rPr lang="en-US" sz="1600" dirty="0">
                <a:latin typeface="Verdana" pitchFamily="34" charset="0"/>
                <a:ea typeface="Verdana" pitchFamily="34" charset="0"/>
                <a:cs typeface="Verdana" pitchFamily="34" charset="0"/>
              </a:rPr>
              <a:t>The operation defined by the table is called AND. It is written algebraically as </a:t>
            </a:r>
            <a:r>
              <a:rPr lang="en-US" sz="1600" i="1" dirty="0">
                <a:latin typeface="Verdana" pitchFamily="34" charset="0"/>
                <a:ea typeface="Verdana" pitchFamily="34" charset="0"/>
                <a:cs typeface="Verdana" pitchFamily="34" charset="0"/>
              </a:rPr>
              <a:t>C=A·B. We will usually write AB instead of A·B. The AND operation is also referred to as logical (or Boolean) multiplication.</a:t>
            </a:r>
            <a:endParaRPr lang="en-US" sz="1600" dirty="0">
              <a:latin typeface="Verdana" pitchFamily="34" charset="0"/>
              <a:ea typeface="Verdana" pitchFamily="34" charset="0"/>
              <a:cs typeface="Verdana" pitchFamily="34" charset="0"/>
            </a:endParaRPr>
          </a:p>
        </p:txBody>
      </p:sp>
      <p:pic>
        <p:nvPicPr>
          <p:cNvPr id="56322" name="Picture 2" descr="A switch circuit with a caption. Circuit. The switch circuit consists of two switches, A and B, connected in series, between two terminals, 1 and 2. Both switches are open. Caption. C = 0 implies open circuit between terminals 1 and 2. C = 1 implies closed circuit between terminals 1 and 2."/>
          <p:cNvPicPr>
            <a:picLocks noChangeAspect="1" noChangeArrowheads="1"/>
          </p:cNvPicPr>
          <p:nvPr/>
        </p:nvPicPr>
        <p:blipFill>
          <a:blip r:embed="rId2" cstate="print"/>
          <a:srcRect/>
          <a:stretch>
            <a:fillRect/>
          </a:stretch>
        </p:blipFill>
        <p:spPr bwMode="auto">
          <a:xfrm>
            <a:off x="381000" y="5029200"/>
            <a:ext cx="8420100" cy="1295400"/>
          </a:xfrm>
          <a:prstGeom prst="rect">
            <a:avLst/>
          </a:prstGeom>
          <a:noFill/>
          <a:ln w="9525">
            <a:noFill/>
            <a:miter lim="800000"/>
            <a:headEnd/>
            <a:tailEnd/>
          </a:ln>
        </p:spPr>
      </p:pic>
      <p:pic>
        <p:nvPicPr>
          <p:cNvPr id="56323" name="Picture 3" descr="A table with columns A, B, and C = A times B. The row entries are as follows. Row 1: 0, 0, 0. Row 2: 0, 1, 0. Row 3: 1, 0, 0. Row 4: 1, 1 1."/>
          <p:cNvPicPr>
            <a:picLocks noChangeAspect="1" noChangeArrowheads="1"/>
          </p:cNvPicPr>
          <p:nvPr/>
        </p:nvPicPr>
        <p:blipFill>
          <a:blip r:embed="rId3" cstate="print"/>
          <a:srcRect l="17500" r="12500"/>
          <a:stretch>
            <a:fillRect/>
          </a:stretch>
        </p:blipFill>
        <p:spPr bwMode="auto">
          <a:xfrm>
            <a:off x="6172200" y="2209800"/>
            <a:ext cx="1828800" cy="2053732"/>
          </a:xfrm>
          <a:prstGeom prst="rect">
            <a:avLst/>
          </a:prstGeom>
          <a:noFill/>
          <a:ln w="9525">
            <a:noFill/>
            <a:miter lim="800000"/>
            <a:headEnd/>
            <a:tailEnd/>
          </a:ln>
        </p:spPr>
      </p:pic>
      <p:pic>
        <p:nvPicPr>
          <p:cNvPr id="10" name="Picture 4" descr="An AND gate with two inputs, A and B, and an output, C = A times B."/>
          <p:cNvPicPr>
            <a:picLocks noChangeAspect="1" noChangeArrowheads="1"/>
          </p:cNvPicPr>
          <p:nvPr/>
        </p:nvPicPr>
        <p:blipFill>
          <a:blip r:embed="rId4" cstate="print"/>
          <a:srcRect b="67677"/>
          <a:stretch>
            <a:fillRect/>
          </a:stretch>
        </p:blipFill>
        <p:spPr bwMode="auto">
          <a:xfrm>
            <a:off x="5638800" y="4267200"/>
            <a:ext cx="3326606" cy="838200"/>
          </a:xfrm>
          <a:prstGeom prst="rect">
            <a:avLst/>
          </a:prstGeom>
          <a:noFill/>
          <a:ln w="9525">
            <a:noFill/>
            <a:miter lim="800000"/>
            <a:headEnd/>
            <a:tailEnd/>
          </a:ln>
        </p:spPr>
      </p:pic>
      <p:sp>
        <p:nvSpPr>
          <p:cNvPr id="11" name="TextBox 10"/>
          <p:cNvSpPr txBox="1"/>
          <p:nvPr/>
        </p:nvSpPr>
        <p:spPr>
          <a:xfrm>
            <a:off x="5334000" y="2971800"/>
            <a:ext cx="415498" cy="369332"/>
          </a:xfrm>
          <a:prstGeom prst="rect">
            <a:avLst/>
          </a:prstGeom>
          <a:noFill/>
        </p:spPr>
        <p:txBody>
          <a:bodyPr wrap="none" rtlCol="0">
            <a:spAutoFit/>
          </a:bodyPr>
          <a:lstStyle/>
          <a:p>
            <a:r>
              <a:rPr lang="en-US" dirty="0"/>
              <a:t>A)</a:t>
            </a:r>
          </a:p>
        </p:txBody>
      </p:sp>
      <p:sp>
        <p:nvSpPr>
          <p:cNvPr id="12" name="TextBox 11"/>
          <p:cNvSpPr txBox="1"/>
          <p:nvPr/>
        </p:nvSpPr>
        <p:spPr>
          <a:xfrm>
            <a:off x="457200" y="5029200"/>
            <a:ext cx="428322" cy="369332"/>
          </a:xfrm>
          <a:prstGeom prst="rect">
            <a:avLst/>
          </a:prstGeom>
          <a:noFill/>
        </p:spPr>
        <p:txBody>
          <a:bodyPr wrap="none" rtlCol="0">
            <a:spAutoFit/>
          </a:bodyPr>
          <a:lstStyle/>
          <a:p>
            <a:r>
              <a:rPr lang="en-US" dirty="0"/>
              <a:t>C)</a:t>
            </a:r>
          </a:p>
        </p:txBody>
      </p:sp>
      <p:sp>
        <p:nvSpPr>
          <p:cNvPr id="13" name="TextBox 12"/>
          <p:cNvSpPr txBox="1"/>
          <p:nvPr/>
        </p:nvSpPr>
        <p:spPr>
          <a:xfrm>
            <a:off x="5334000" y="4343400"/>
            <a:ext cx="415498" cy="369332"/>
          </a:xfrm>
          <a:prstGeom prst="rect">
            <a:avLst/>
          </a:prstGeom>
          <a:noFill/>
        </p:spPr>
        <p:txBody>
          <a:bodyPr wrap="none" rtlCol="0">
            <a:spAutoFit/>
          </a:bodyPr>
          <a:lstStyle/>
          <a:p>
            <a:r>
              <a:rPr lang="en-US" dirty="0"/>
              <a:t>B)</a:t>
            </a:r>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167FF11-0C2A-061A-F871-E56A6121C87F}"/>
                  </a:ext>
                </a:extLst>
              </p14:cNvPr>
              <p14:cNvContentPartPr/>
              <p14:nvPr/>
            </p14:nvContentPartPr>
            <p14:xfrm>
              <a:off x="1282680" y="800640"/>
              <a:ext cx="7408800" cy="5008680"/>
            </p14:xfrm>
          </p:contentPart>
        </mc:Choice>
        <mc:Fallback>
          <p:pic>
            <p:nvPicPr>
              <p:cNvPr id="5" name="Ink 4">
                <a:extLst>
                  <a:ext uri="{FF2B5EF4-FFF2-40B4-BE49-F238E27FC236}">
                    <a16:creationId xmlns:a16="http://schemas.microsoft.com/office/drawing/2014/main" id="{B167FF11-0C2A-061A-F871-E56A6121C87F}"/>
                  </a:ext>
                </a:extLst>
              </p:cNvPr>
              <p:cNvPicPr/>
              <p:nvPr/>
            </p:nvPicPr>
            <p:blipFill>
              <a:blip r:embed="rId6"/>
              <a:stretch>
                <a:fillRect/>
              </a:stretch>
            </p:blipFill>
            <p:spPr>
              <a:xfrm>
                <a:off x="1273320" y="791280"/>
                <a:ext cx="7427520" cy="5027400"/>
              </a:xfrm>
              <a:prstGeom prst="rect">
                <a:avLst/>
              </a:prstGeom>
            </p:spPr>
          </p:pic>
        </mc:Fallback>
      </mc:AlternateContent>
    </p:spTree>
    <p:extLst>
      <p:ext uri="{BB962C8B-B14F-4D97-AF65-F5344CB8AC3E}">
        <p14:creationId xmlns:p14="http://schemas.microsoft.com/office/powerpoint/2010/main" val="239498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Basic Operations</a:t>
            </a:r>
          </a:p>
        </p:txBody>
      </p:sp>
      <p:sp>
        <p:nvSpPr>
          <p:cNvPr id="3" name="Subtitle 2"/>
          <p:cNvSpPr>
            <a:spLocks noGrp="1"/>
          </p:cNvSpPr>
          <p:nvPr>
            <p:ph type="subTitle" idx="1"/>
          </p:nvPr>
        </p:nvSpPr>
        <p:spPr>
          <a:xfrm>
            <a:off x="685800" y="1828800"/>
            <a:ext cx="7848600" cy="4343399"/>
          </a:xfrm>
        </p:spPr>
        <p:txBody>
          <a:bodyPr>
            <a:normAutofit/>
          </a:bodyPr>
          <a:lstStyle/>
          <a:p>
            <a:pPr algn="l"/>
            <a:r>
              <a:rPr lang="en-US" sz="2200" b="1" dirty="0"/>
              <a:t>Parallel Switching Circuits/ OR Operation:</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8</a:t>
            </a:fld>
            <a:endParaRPr lang="en-US"/>
          </a:p>
        </p:txBody>
      </p:sp>
      <p:sp>
        <p:nvSpPr>
          <p:cNvPr id="6" name="TextBox 5"/>
          <p:cNvSpPr txBox="1"/>
          <p:nvPr/>
        </p:nvSpPr>
        <p:spPr>
          <a:xfrm>
            <a:off x="685800" y="2438400"/>
            <a:ext cx="4724400" cy="2585323"/>
          </a:xfrm>
          <a:prstGeom prst="rect">
            <a:avLst/>
          </a:prstGeom>
          <a:noFill/>
        </p:spPr>
        <p:txBody>
          <a:bodyPr wrap="square" rtlCol="0">
            <a:spAutoFit/>
          </a:bodyPr>
          <a:lstStyle/>
          <a:p>
            <a:r>
              <a:rPr lang="en-US" b="1" dirty="0">
                <a:latin typeface="Verdana" pitchFamily="34" charset="0"/>
                <a:ea typeface="Verdana" pitchFamily="34" charset="0"/>
                <a:cs typeface="Verdana" pitchFamily="34" charset="0"/>
              </a:rPr>
              <a:t>Series:</a:t>
            </a:r>
            <a:endParaRPr lang="en-US" i="1" dirty="0">
              <a:latin typeface="Verdana" pitchFamily="34" charset="0"/>
              <a:ea typeface="Verdana" pitchFamily="34" charset="0"/>
              <a:cs typeface="Verdana" pitchFamily="34" charset="0"/>
            </a:endParaRPr>
          </a:p>
          <a:p>
            <a:r>
              <a:rPr lang="en-US" dirty="0">
                <a:latin typeface="Verdana" pitchFamily="34" charset="0"/>
                <a:ea typeface="Verdana" pitchFamily="34" charset="0"/>
                <a:cs typeface="Verdana" pitchFamily="34" charset="0"/>
              </a:rPr>
              <a:t>A) Truth table B) Logic gate diagram C) Switch circuit diagram</a:t>
            </a:r>
          </a:p>
          <a:p>
            <a:endParaRPr lang="en-US" dirty="0">
              <a:latin typeface="Verdana" pitchFamily="34" charset="0"/>
              <a:ea typeface="Verdana" pitchFamily="34" charset="0"/>
              <a:cs typeface="Verdana" pitchFamily="34" charset="0"/>
            </a:endParaRPr>
          </a:p>
          <a:p>
            <a:r>
              <a:rPr lang="en-US" dirty="0">
                <a:latin typeface="Verdana" pitchFamily="34" charset="0"/>
                <a:ea typeface="Verdana" pitchFamily="34" charset="0"/>
                <a:cs typeface="Verdana" pitchFamily="34" charset="0"/>
              </a:rPr>
              <a:t>The operation defined by the table is called OR. It is written algebraically as </a:t>
            </a:r>
            <a:r>
              <a:rPr lang="en-US" i="1" dirty="0">
                <a:latin typeface="Verdana" pitchFamily="34" charset="0"/>
                <a:ea typeface="Verdana" pitchFamily="34" charset="0"/>
                <a:cs typeface="Verdana" pitchFamily="34" charset="0"/>
              </a:rPr>
              <a:t>C=A+B. The OR operation is also referred to as logical (or Boolean) addition.</a:t>
            </a:r>
            <a:endParaRPr lang="en-US" dirty="0">
              <a:latin typeface="Verdana" pitchFamily="34" charset="0"/>
              <a:ea typeface="Verdana" pitchFamily="34" charset="0"/>
              <a:cs typeface="Verdana" pitchFamily="34" charset="0"/>
            </a:endParaRPr>
          </a:p>
        </p:txBody>
      </p:sp>
      <p:pic>
        <p:nvPicPr>
          <p:cNvPr id="57346" name="Picture 2" descr="A table with columns A, B, and C = A + B. The row entries are as follows. Row 1: 0, 0, 0. Row 2: 0, 1, 1. Row 3: 1, 0, 1. Row 4: 1, 1 1."/>
          <p:cNvPicPr>
            <a:picLocks noChangeAspect="1" noChangeArrowheads="1"/>
          </p:cNvPicPr>
          <p:nvPr/>
        </p:nvPicPr>
        <p:blipFill>
          <a:blip r:embed="rId2" cstate="print"/>
          <a:srcRect/>
          <a:stretch>
            <a:fillRect/>
          </a:stretch>
        </p:blipFill>
        <p:spPr bwMode="auto">
          <a:xfrm>
            <a:off x="6019800" y="2438400"/>
            <a:ext cx="2129400" cy="1600200"/>
          </a:xfrm>
          <a:prstGeom prst="rect">
            <a:avLst/>
          </a:prstGeom>
          <a:noFill/>
          <a:ln w="9525">
            <a:noFill/>
            <a:miter lim="800000"/>
            <a:headEnd/>
            <a:tailEnd/>
          </a:ln>
        </p:spPr>
      </p:pic>
      <p:pic>
        <p:nvPicPr>
          <p:cNvPr id="57347" name="Picture 3" descr="A switch circuit consists of two switches, A and B, connected in parallel, between two terminals, 1 and 2. Both switches are open."/>
          <p:cNvPicPr>
            <a:picLocks noChangeAspect="1" noChangeArrowheads="1"/>
          </p:cNvPicPr>
          <p:nvPr/>
        </p:nvPicPr>
        <p:blipFill>
          <a:blip r:embed="rId3" cstate="print"/>
          <a:srcRect/>
          <a:stretch>
            <a:fillRect/>
          </a:stretch>
        </p:blipFill>
        <p:spPr bwMode="auto">
          <a:xfrm>
            <a:off x="533400" y="4952999"/>
            <a:ext cx="3429000" cy="1420381"/>
          </a:xfrm>
          <a:prstGeom prst="rect">
            <a:avLst/>
          </a:prstGeom>
          <a:noFill/>
          <a:ln w="9525">
            <a:noFill/>
            <a:miter lim="800000"/>
            <a:headEnd/>
            <a:tailEnd/>
          </a:ln>
        </p:spPr>
      </p:pic>
      <p:sp>
        <p:nvSpPr>
          <p:cNvPr id="10" name="TextBox 9"/>
          <p:cNvSpPr txBox="1"/>
          <p:nvPr/>
        </p:nvSpPr>
        <p:spPr>
          <a:xfrm>
            <a:off x="3886200" y="5029200"/>
            <a:ext cx="4953000" cy="1200329"/>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If switches A and B are connected in parallel, there is a closed circuit if either A or B, or both, are closed and an open circuit only if A and B are both open.</a:t>
            </a:r>
          </a:p>
        </p:txBody>
      </p:sp>
      <p:pic>
        <p:nvPicPr>
          <p:cNvPr id="11" name="Picture 2" descr="An OR gate with two inputs, A and B, and an output, C = A + B."/>
          <p:cNvPicPr>
            <a:picLocks noChangeAspect="1" noChangeArrowheads="1"/>
          </p:cNvPicPr>
          <p:nvPr/>
        </p:nvPicPr>
        <p:blipFill>
          <a:blip r:embed="rId4" cstate="print"/>
          <a:srcRect t="68687"/>
          <a:stretch>
            <a:fillRect/>
          </a:stretch>
        </p:blipFill>
        <p:spPr bwMode="auto">
          <a:xfrm>
            <a:off x="5791200" y="4038600"/>
            <a:ext cx="3200400" cy="781200"/>
          </a:xfrm>
          <a:prstGeom prst="rect">
            <a:avLst/>
          </a:prstGeom>
          <a:noFill/>
          <a:ln w="9525">
            <a:noFill/>
            <a:miter lim="800000"/>
            <a:headEnd/>
            <a:tailEnd/>
          </a:ln>
        </p:spPr>
      </p:pic>
      <p:sp>
        <p:nvSpPr>
          <p:cNvPr id="14" name="TextBox 13"/>
          <p:cNvSpPr txBox="1"/>
          <p:nvPr/>
        </p:nvSpPr>
        <p:spPr>
          <a:xfrm>
            <a:off x="5638800" y="2743200"/>
            <a:ext cx="415498" cy="369332"/>
          </a:xfrm>
          <a:prstGeom prst="rect">
            <a:avLst/>
          </a:prstGeom>
          <a:noFill/>
        </p:spPr>
        <p:txBody>
          <a:bodyPr wrap="none" rtlCol="0">
            <a:spAutoFit/>
          </a:bodyPr>
          <a:lstStyle/>
          <a:p>
            <a:r>
              <a:rPr lang="en-US" dirty="0"/>
              <a:t>A)</a:t>
            </a:r>
          </a:p>
        </p:txBody>
      </p:sp>
      <p:sp>
        <p:nvSpPr>
          <p:cNvPr id="15" name="TextBox 14"/>
          <p:cNvSpPr txBox="1"/>
          <p:nvPr/>
        </p:nvSpPr>
        <p:spPr>
          <a:xfrm>
            <a:off x="5638800" y="4114800"/>
            <a:ext cx="415498" cy="369332"/>
          </a:xfrm>
          <a:prstGeom prst="rect">
            <a:avLst/>
          </a:prstGeom>
          <a:noFill/>
        </p:spPr>
        <p:txBody>
          <a:bodyPr wrap="none" rtlCol="0">
            <a:spAutoFit/>
          </a:bodyPr>
          <a:lstStyle/>
          <a:p>
            <a:r>
              <a:rPr lang="en-US" dirty="0"/>
              <a:t>B)</a:t>
            </a:r>
          </a:p>
        </p:txBody>
      </p:sp>
      <p:sp>
        <p:nvSpPr>
          <p:cNvPr id="16" name="TextBox 15"/>
          <p:cNvSpPr txBox="1"/>
          <p:nvPr/>
        </p:nvSpPr>
        <p:spPr>
          <a:xfrm>
            <a:off x="685800" y="5029200"/>
            <a:ext cx="428322" cy="369332"/>
          </a:xfrm>
          <a:prstGeom prst="rect">
            <a:avLst/>
          </a:prstGeom>
          <a:noFill/>
        </p:spPr>
        <p:txBody>
          <a:bodyPr wrap="none" rtlCol="0">
            <a:spAutoFit/>
          </a:bodyPr>
          <a:lstStyle/>
          <a:p>
            <a:r>
              <a:rPr lang="en-US" dirty="0"/>
              <a:t>C)</a:t>
            </a:r>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A5D7CDDA-7006-3073-B430-90B1CF8B730C}"/>
                  </a:ext>
                </a:extLst>
              </p14:cNvPr>
              <p14:cNvContentPartPr/>
              <p14:nvPr/>
            </p14:nvContentPartPr>
            <p14:xfrm>
              <a:off x="6262920" y="656280"/>
              <a:ext cx="2363400" cy="2520720"/>
            </p14:xfrm>
          </p:contentPart>
        </mc:Choice>
        <mc:Fallback>
          <p:pic>
            <p:nvPicPr>
              <p:cNvPr id="5" name="Ink 4">
                <a:extLst>
                  <a:ext uri="{FF2B5EF4-FFF2-40B4-BE49-F238E27FC236}">
                    <a16:creationId xmlns:a16="http://schemas.microsoft.com/office/drawing/2014/main" id="{A5D7CDDA-7006-3073-B430-90B1CF8B730C}"/>
                  </a:ext>
                </a:extLst>
              </p:cNvPr>
              <p:cNvPicPr/>
              <p:nvPr/>
            </p:nvPicPr>
            <p:blipFill>
              <a:blip r:embed="rId6"/>
              <a:stretch>
                <a:fillRect/>
              </a:stretch>
            </p:blipFill>
            <p:spPr>
              <a:xfrm>
                <a:off x="6253560" y="646920"/>
                <a:ext cx="2382120" cy="2539440"/>
              </a:xfrm>
              <a:prstGeom prst="rect">
                <a:avLst/>
              </a:prstGeom>
            </p:spPr>
          </p:pic>
        </mc:Fallback>
      </mc:AlternateContent>
    </p:spTree>
    <p:extLst>
      <p:ext uri="{BB962C8B-B14F-4D97-AF65-F5344CB8AC3E}">
        <p14:creationId xmlns:p14="http://schemas.microsoft.com/office/powerpoint/2010/main" val="239498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Truth tables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9</a:t>
            </a:fld>
            <a:endParaRPr lang="en-US"/>
          </a:p>
        </p:txBody>
      </p:sp>
      <p:sp>
        <p:nvSpPr>
          <p:cNvPr id="8" name="TextBox 7">
            <a:extLst>
              <a:ext uri="{FF2B5EF4-FFF2-40B4-BE49-F238E27FC236}">
                <a16:creationId xmlns:a16="http://schemas.microsoft.com/office/drawing/2014/main" id="{F3537A21-2D6C-44DF-B2B6-9459C713B7D1}"/>
              </a:ext>
            </a:extLst>
          </p:cNvPr>
          <p:cNvSpPr txBox="1"/>
          <p:nvPr/>
        </p:nvSpPr>
        <p:spPr>
          <a:xfrm>
            <a:off x="609600" y="2133600"/>
            <a:ext cx="8157972" cy="1985159"/>
          </a:xfrm>
          <a:prstGeom prst="rect">
            <a:avLst/>
          </a:prstGeom>
          <a:noFill/>
        </p:spPr>
        <p:txBody>
          <a:bodyPr wrap="square">
            <a:spAutoFit/>
          </a:bodyPr>
          <a:lstStyle/>
          <a:p>
            <a:pPr marL="368300" marR="17780" indent="-342900">
              <a:lnSpc>
                <a:spcPct val="80000"/>
              </a:lnSpc>
              <a:spcBef>
                <a:spcPts val="775"/>
              </a:spcBef>
              <a:buFont typeface="Arial" panose="020B0604020202020204" pitchFamily="34" charset="0"/>
              <a:buChar char="•"/>
            </a:pPr>
            <a:r>
              <a:rPr lang="en-US" sz="2000" dirty="0">
                <a:latin typeface="Verdana" panose="020B0604030504040204" pitchFamily="34" charset="0"/>
                <a:ea typeface="Verdana" panose="020B0604030504040204" pitchFamily="34" charset="0"/>
                <a:cs typeface="Trebuchet MS"/>
              </a:rPr>
              <a:t>A </a:t>
            </a:r>
            <a:r>
              <a:rPr lang="en-US" sz="2000" i="1" spc="-60" dirty="0">
                <a:latin typeface="Verdana" panose="020B0604030504040204" pitchFamily="34" charset="0"/>
                <a:ea typeface="Verdana" panose="020B0604030504040204" pitchFamily="34" charset="0"/>
                <a:cs typeface="Trebuchet MS"/>
              </a:rPr>
              <a:t>Truth </a:t>
            </a:r>
            <a:r>
              <a:rPr lang="en-US" sz="2000" i="1" spc="-75" dirty="0">
                <a:latin typeface="Verdana" panose="020B0604030504040204" pitchFamily="34" charset="0"/>
                <a:ea typeface="Verdana" panose="020B0604030504040204" pitchFamily="34" charset="0"/>
                <a:cs typeface="Trebuchet MS"/>
              </a:rPr>
              <a:t>Table </a:t>
            </a:r>
            <a:r>
              <a:rPr lang="en-US" sz="2000" spc="-5" dirty="0">
                <a:latin typeface="Verdana" panose="020B0604030504040204" pitchFamily="34" charset="0"/>
                <a:ea typeface="Verdana" panose="020B0604030504040204" pitchFamily="34" charset="0"/>
                <a:cs typeface="Trebuchet MS"/>
              </a:rPr>
              <a:t>is </a:t>
            </a:r>
            <a:r>
              <a:rPr lang="en-US" sz="2000" dirty="0">
                <a:latin typeface="Verdana" panose="020B0604030504040204" pitchFamily="34" charset="0"/>
                <a:ea typeface="Verdana" panose="020B0604030504040204" pitchFamily="34" charset="0"/>
                <a:cs typeface="Trebuchet MS"/>
              </a:rPr>
              <a:t>a </a:t>
            </a:r>
            <a:r>
              <a:rPr lang="en-US" sz="2000" spc="-5" dirty="0">
                <a:latin typeface="Verdana" panose="020B0604030504040204" pitchFamily="34" charset="0"/>
                <a:ea typeface="Verdana" panose="020B0604030504040204" pitchFamily="34" charset="0"/>
                <a:cs typeface="Trebuchet MS"/>
              </a:rPr>
              <a:t>tabular </a:t>
            </a:r>
            <a:r>
              <a:rPr lang="en-US" sz="2000" dirty="0">
                <a:latin typeface="Verdana" panose="020B0604030504040204" pitchFamily="34" charset="0"/>
                <a:ea typeface="Verdana" panose="020B0604030504040204" pitchFamily="34" charset="0"/>
                <a:cs typeface="Trebuchet MS"/>
              </a:rPr>
              <a:t>form </a:t>
            </a:r>
            <a:r>
              <a:rPr lang="en-US" sz="2000" spc="-5" dirty="0">
                <a:latin typeface="Verdana" panose="020B0604030504040204" pitchFamily="34" charset="0"/>
                <a:ea typeface="Verdana" panose="020B0604030504040204" pitchFamily="34" charset="0"/>
                <a:cs typeface="Trebuchet MS"/>
              </a:rPr>
              <a:t>that uniquely  </a:t>
            </a:r>
            <a:r>
              <a:rPr lang="en-US" sz="2000" dirty="0">
                <a:latin typeface="Verdana" panose="020B0604030504040204" pitchFamily="34" charset="0"/>
                <a:ea typeface="Verdana" panose="020B0604030504040204" pitchFamily="34" charset="0"/>
                <a:cs typeface="Trebuchet MS"/>
              </a:rPr>
              <a:t>represents </a:t>
            </a:r>
            <a:r>
              <a:rPr lang="en-US" sz="2000" spc="-5" dirty="0">
                <a:latin typeface="Verdana" panose="020B0604030504040204" pitchFamily="34" charset="0"/>
                <a:ea typeface="Verdana" panose="020B0604030504040204" pitchFamily="34" charset="0"/>
                <a:cs typeface="Trebuchet MS"/>
              </a:rPr>
              <a:t>the </a:t>
            </a:r>
            <a:r>
              <a:rPr lang="en-US" sz="2000" dirty="0">
                <a:latin typeface="Verdana" panose="020B0604030504040204" pitchFamily="34" charset="0"/>
                <a:ea typeface="Verdana" panose="020B0604030504040204" pitchFamily="34" charset="0"/>
                <a:cs typeface="Trebuchet MS"/>
              </a:rPr>
              <a:t>relationship </a:t>
            </a:r>
            <a:r>
              <a:rPr lang="en-US" sz="2000" spc="-5" dirty="0">
                <a:latin typeface="Verdana" panose="020B0604030504040204" pitchFamily="34" charset="0"/>
                <a:ea typeface="Verdana" panose="020B0604030504040204" pitchFamily="34" charset="0"/>
                <a:cs typeface="Trebuchet MS"/>
              </a:rPr>
              <a:t>between the</a:t>
            </a:r>
            <a:r>
              <a:rPr lang="en-US" sz="2000" spc="-150" dirty="0">
                <a:latin typeface="Verdana" panose="020B0604030504040204" pitchFamily="34" charset="0"/>
                <a:ea typeface="Verdana" panose="020B0604030504040204" pitchFamily="34" charset="0"/>
                <a:cs typeface="Trebuchet MS"/>
              </a:rPr>
              <a:t> </a:t>
            </a:r>
            <a:r>
              <a:rPr lang="en-US" sz="2000" spc="-5" dirty="0">
                <a:latin typeface="Verdana" panose="020B0604030504040204" pitchFamily="34" charset="0"/>
                <a:ea typeface="Verdana" panose="020B0604030504040204" pitchFamily="34" charset="0"/>
                <a:cs typeface="Trebuchet MS"/>
              </a:rPr>
              <a:t>input  </a:t>
            </a:r>
            <a:r>
              <a:rPr lang="en-US" sz="2000" dirty="0">
                <a:latin typeface="Verdana" panose="020B0604030504040204" pitchFamily="34" charset="0"/>
                <a:ea typeface="Verdana" panose="020B0604030504040204" pitchFamily="34" charset="0"/>
                <a:cs typeface="Trebuchet MS"/>
              </a:rPr>
              <a:t>variables of a function </a:t>
            </a:r>
            <a:r>
              <a:rPr lang="en-US" sz="2000" spc="-5" dirty="0">
                <a:latin typeface="Verdana" panose="020B0604030504040204" pitchFamily="34" charset="0"/>
                <a:ea typeface="Verdana" panose="020B0604030504040204" pitchFamily="34" charset="0"/>
                <a:cs typeface="Trebuchet MS"/>
              </a:rPr>
              <a:t>and its</a:t>
            </a:r>
            <a:r>
              <a:rPr lang="en-US" sz="2000" spc="-70" dirty="0">
                <a:latin typeface="Verdana" panose="020B0604030504040204" pitchFamily="34" charset="0"/>
                <a:ea typeface="Verdana" panose="020B0604030504040204" pitchFamily="34" charset="0"/>
                <a:cs typeface="Trebuchet MS"/>
              </a:rPr>
              <a:t> </a:t>
            </a:r>
            <a:r>
              <a:rPr lang="en-US" sz="2000" dirty="0">
                <a:latin typeface="Verdana" panose="020B0604030504040204" pitchFamily="34" charset="0"/>
                <a:ea typeface="Verdana" panose="020B0604030504040204" pitchFamily="34" charset="0"/>
                <a:cs typeface="Trebuchet MS"/>
              </a:rPr>
              <a:t>output</a:t>
            </a:r>
          </a:p>
          <a:p>
            <a:pPr marL="367665" marR="263525" indent="-342900">
              <a:lnSpc>
                <a:spcPct val="80000"/>
              </a:lnSpc>
              <a:spcBef>
                <a:spcPts val="1600"/>
              </a:spcBef>
              <a:buFont typeface="Arial" panose="020B0604020202020204" pitchFamily="34" charset="0"/>
              <a:buChar char="•"/>
            </a:pPr>
            <a:r>
              <a:rPr lang="en-US" sz="2000" dirty="0">
                <a:latin typeface="Verdana" panose="020B0604030504040204" pitchFamily="34" charset="0"/>
                <a:ea typeface="Verdana" panose="020B0604030504040204" pitchFamily="34" charset="0"/>
                <a:cs typeface="Trebuchet MS"/>
              </a:rPr>
              <a:t>A function </a:t>
            </a:r>
            <a:r>
              <a:rPr lang="en-US" sz="2000" i="1" dirty="0">
                <a:latin typeface="Verdana" panose="020B0604030504040204" pitchFamily="34" charset="0"/>
                <a:ea typeface="Verdana" panose="020B0604030504040204" pitchFamily="34" charset="0"/>
                <a:cs typeface="Trebuchet MS"/>
              </a:rPr>
              <a:t>F </a:t>
            </a:r>
            <a:r>
              <a:rPr lang="en-US" sz="2000" spc="-5" dirty="0">
                <a:latin typeface="Verdana" panose="020B0604030504040204" pitchFamily="34" charset="0"/>
                <a:ea typeface="Verdana" panose="020B0604030504040204" pitchFamily="34" charset="0"/>
                <a:cs typeface="Trebuchet MS"/>
              </a:rPr>
              <a:t>that depends </a:t>
            </a:r>
            <a:r>
              <a:rPr lang="en-US" sz="2000" dirty="0">
                <a:latin typeface="Verdana" panose="020B0604030504040204" pitchFamily="34" charset="0"/>
                <a:ea typeface="Verdana" panose="020B0604030504040204" pitchFamily="34" charset="0"/>
                <a:cs typeface="Trebuchet MS"/>
              </a:rPr>
              <a:t>on </a:t>
            </a:r>
            <a:r>
              <a:rPr lang="en-US" sz="2000" i="1" dirty="0">
                <a:latin typeface="Verdana" panose="020B0604030504040204" pitchFamily="34" charset="0"/>
                <a:ea typeface="Verdana" panose="020B0604030504040204" pitchFamily="34" charset="0"/>
                <a:cs typeface="Trebuchet MS"/>
              </a:rPr>
              <a:t>n </a:t>
            </a:r>
            <a:r>
              <a:rPr lang="en-US" sz="2000" dirty="0">
                <a:latin typeface="Verdana" panose="020B0604030504040204" pitchFamily="34" charset="0"/>
                <a:ea typeface="Verdana" panose="020B0604030504040204" pitchFamily="34" charset="0"/>
                <a:cs typeface="Trebuchet MS"/>
              </a:rPr>
              <a:t>variables</a:t>
            </a:r>
            <a:r>
              <a:rPr lang="en-US" sz="2000" spc="-300" dirty="0">
                <a:latin typeface="Verdana" panose="020B0604030504040204" pitchFamily="34" charset="0"/>
                <a:ea typeface="Verdana" panose="020B0604030504040204" pitchFamily="34" charset="0"/>
                <a:cs typeface="Trebuchet MS"/>
              </a:rPr>
              <a:t> </a:t>
            </a:r>
            <a:r>
              <a:rPr lang="en-US" sz="2000" spc="-5" dirty="0">
                <a:latin typeface="Verdana" panose="020B0604030504040204" pitchFamily="34" charset="0"/>
                <a:ea typeface="Verdana" panose="020B0604030504040204" pitchFamily="34" charset="0"/>
                <a:cs typeface="Trebuchet MS"/>
              </a:rPr>
              <a:t>will  have </a:t>
            </a:r>
            <a:r>
              <a:rPr lang="en-US" sz="2000" spc="5" dirty="0">
                <a:latin typeface="Verdana" panose="020B0604030504040204" pitchFamily="34" charset="0"/>
                <a:ea typeface="Verdana" panose="020B0604030504040204" pitchFamily="34" charset="0"/>
                <a:cs typeface="Trebuchet MS"/>
              </a:rPr>
              <a:t>2</a:t>
            </a:r>
            <a:r>
              <a:rPr lang="en-US" sz="2000" i="1" spc="7" baseline="25525" dirty="0">
                <a:latin typeface="Verdana" panose="020B0604030504040204" pitchFamily="34" charset="0"/>
                <a:ea typeface="Verdana" panose="020B0604030504040204" pitchFamily="34" charset="0"/>
                <a:cs typeface="Trebuchet MS"/>
              </a:rPr>
              <a:t>n</a:t>
            </a:r>
            <a:r>
              <a:rPr lang="en-US" sz="2000" i="1" spc="390" baseline="25525" dirty="0">
                <a:latin typeface="Verdana" panose="020B0604030504040204" pitchFamily="34" charset="0"/>
                <a:ea typeface="Verdana" panose="020B0604030504040204" pitchFamily="34" charset="0"/>
                <a:cs typeface="Trebuchet MS"/>
              </a:rPr>
              <a:t> </a:t>
            </a:r>
            <a:r>
              <a:rPr lang="en-US" sz="2000" dirty="0">
                <a:latin typeface="Verdana" panose="020B0604030504040204" pitchFamily="34" charset="0"/>
                <a:ea typeface="Verdana" panose="020B0604030504040204" pitchFamily="34" charset="0"/>
                <a:cs typeface="Trebuchet MS"/>
              </a:rPr>
              <a:t>rows</a:t>
            </a:r>
          </a:p>
          <a:p>
            <a:pPr marL="298450" indent="-285750">
              <a:lnSpc>
                <a:spcPct val="100000"/>
              </a:lnSpc>
              <a:spcBef>
                <a:spcPts val="1385"/>
              </a:spcBef>
              <a:buFont typeface="Arial" panose="020B0604020202020204" pitchFamily="34" charset="0"/>
              <a:buChar char="•"/>
            </a:pPr>
            <a:endParaRPr lang="en-US" dirty="0">
              <a:latin typeface="Verdana" panose="020B0604030504040204" pitchFamily="34" charset="0"/>
              <a:ea typeface="Verdana" panose="020B0604030504040204" pitchFamily="34" charset="0"/>
              <a:cs typeface="Arial" panose="020B0604020202020204" pitchFamily="34" charset="0"/>
            </a:endParaRPr>
          </a:p>
        </p:txBody>
      </p:sp>
      <p:sp>
        <p:nvSpPr>
          <p:cNvPr id="7" name="object 3">
            <a:extLst>
              <a:ext uri="{FF2B5EF4-FFF2-40B4-BE49-F238E27FC236}">
                <a16:creationId xmlns:a16="http://schemas.microsoft.com/office/drawing/2014/main" id="{B80FE336-3C24-4F27-85E1-50DA541C44B1}"/>
              </a:ext>
            </a:extLst>
          </p:cNvPr>
          <p:cNvSpPr/>
          <p:nvPr/>
        </p:nvSpPr>
        <p:spPr>
          <a:xfrm>
            <a:off x="767912" y="4187643"/>
            <a:ext cx="2866644" cy="2042159"/>
          </a:xfrm>
          <a:prstGeom prst="rect">
            <a:avLst/>
          </a:prstGeom>
          <a:blipFill>
            <a:blip r:embed="rId2" cstate="print"/>
            <a:stretch>
              <a:fillRect/>
            </a:stretch>
          </a:blipFill>
        </p:spPr>
        <p:txBody>
          <a:bodyPr wrap="square" lIns="0" tIns="0" rIns="0" bIns="0" rtlCol="0"/>
          <a:lstStyle/>
          <a:p>
            <a:endParaRPr/>
          </a:p>
        </p:txBody>
      </p:sp>
      <p:sp>
        <p:nvSpPr>
          <p:cNvPr id="9" name="object 4">
            <a:extLst>
              <a:ext uri="{FF2B5EF4-FFF2-40B4-BE49-F238E27FC236}">
                <a16:creationId xmlns:a16="http://schemas.microsoft.com/office/drawing/2014/main" id="{F4172A2D-71F1-4BF0-98AA-BAA73477530A}"/>
              </a:ext>
            </a:extLst>
          </p:cNvPr>
          <p:cNvSpPr/>
          <p:nvPr/>
        </p:nvSpPr>
        <p:spPr>
          <a:xfrm>
            <a:off x="1507814" y="4180785"/>
            <a:ext cx="0" cy="2055495"/>
          </a:xfrm>
          <a:custGeom>
            <a:avLst/>
            <a:gdLst/>
            <a:ahLst/>
            <a:cxnLst/>
            <a:rect l="l" t="t" r="r" b="b"/>
            <a:pathLst>
              <a:path h="2055495">
                <a:moveTo>
                  <a:pt x="0" y="0"/>
                </a:moveTo>
                <a:lnTo>
                  <a:pt x="0" y="2055114"/>
                </a:lnTo>
              </a:path>
            </a:pathLst>
          </a:custGeom>
          <a:ln w="12700">
            <a:solidFill>
              <a:srgbClr val="FFFFFF"/>
            </a:solidFill>
          </a:ln>
        </p:spPr>
        <p:txBody>
          <a:bodyPr wrap="square" lIns="0" tIns="0" rIns="0" bIns="0" rtlCol="0"/>
          <a:lstStyle/>
          <a:p>
            <a:endParaRPr/>
          </a:p>
        </p:txBody>
      </p:sp>
      <p:sp>
        <p:nvSpPr>
          <p:cNvPr id="10" name="object 5">
            <a:extLst>
              <a:ext uri="{FF2B5EF4-FFF2-40B4-BE49-F238E27FC236}">
                <a16:creationId xmlns:a16="http://schemas.microsoft.com/office/drawing/2014/main" id="{4071BB43-D937-43B1-909C-195CC76BEFAC}"/>
              </a:ext>
            </a:extLst>
          </p:cNvPr>
          <p:cNvSpPr/>
          <p:nvPr/>
        </p:nvSpPr>
        <p:spPr>
          <a:xfrm>
            <a:off x="2171516" y="4180785"/>
            <a:ext cx="0" cy="2055495"/>
          </a:xfrm>
          <a:custGeom>
            <a:avLst/>
            <a:gdLst/>
            <a:ahLst/>
            <a:cxnLst/>
            <a:rect l="l" t="t" r="r" b="b"/>
            <a:pathLst>
              <a:path h="2055495">
                <a:moveTo>
                  <a:pt x="0" y="0"/>
                </a:moveTo>
                <a:lnTo>
                  <a:pt x="0" y="2055114"/>
                </a:lnTo>
              </a:path>
            </a:pathLst>
          </a:custGeom>
          <a:ln w="12700">
            <a:solidFill>
              <a:srgbClr val="FFFFFF"/>
            </a:solidFill>
          </a:ln>
        </p:spPr>
        <p:txBody>
          <a:bodyPr wrap="square" lIns="0" tIns="0" rIns="0" bIns="0" rtlCol="0"/>
          <a:lstStyle/>
          <a:p>
            <a:endParaRPr/>
          </a:p>
        </p:txBody>
      </p:sp>
      <p:sp>
        <p:nvSpPr>
          <p:cNvPr id="11" name="object 6">
            <a:extLst>
              <a:ext uri="{FF2B5EF4-FFF2-40B4-BE49-F238E27FC236}">
                <a16:creationId xmlns:a16="http://schemas.microsoft.com/office/drawing/2014/main" id="{03624AD1-0E96-402E-9B1C-54B2BFD4E277}"/>
              </a:ext>
            </a:extLst>
          </p:cNvPr>
          <p:cNvSpPr/>
          <p:nvPr/>
        </p:nvSpPr>
        <p:spPr>
          <a:xfrm>
            <a:off x="761817" y="4644843"/>
            <a:ext cx="2879725" cy="0"/>
          </a:xfrm>
          <a:custGeom>
            <a:avLst/>
            <a:gdLst/>
            <a:ahLst/>
            <a:cxnLst/>
            <a:rect l="l" t="t" r="r" b="b"/>
            <a:pathLst>
              <a:path w="2879725">
                <a:moveTo>
                  <a:pt x="0" y="0"/>
                </a:moveTo>
                <a:lnTo>
                  <a:pt x="2879598" y="0"/>
                </a:lnTo>
              </a:path>
            </a:pathLst>
          </a:custGeom>
          <a:ln w="38100">
            <a:solidFill>
              <a:srgbClr val="FFFFFF"/>
            </a:solidFill>
          </a:ln>
        </p:spPr>
        <p:txBody>
          <a:bodyPr wrap="square" lIns="0" tIns="0" rIns="0" bIns="0" rtlCol="0"/>
          <a:lstStyle/>
          <a:p>
            <a:endParaRPr/>
          </a:p>
        </p:txBody>
      </p:sp>
      <p:sp>
        <p:nvSpPr>
          <p:cNvPr id="12" name="object 7">
            <a:extLst>
              <a:ext uri="{FF2B5EF4-FFF2-40B4-BE49-F238E27FC236}">
                <a16:creationId xmlns:a16="http://schemas.microsoft.com/office/drawing/2014/main" id="{0D6C107B-CEBA-4137-BB93-523D7C8F530E}"/>
              </a:ext>
            </a:extLst>
          </p:cNvPr>
          <p:cNvSpPr/>
          <p:nvPr/>
        </p:nvSpPr>
        <p:spPr>
          <a:xfrm>
            <a:off x="761817" y="5041084"/>
            <a:ext cx="2879725" cy="0"/>
          </a:xfrm>
          <a:custGeom>
            <a:avLst/>
            <a:gdLst/>
            <a:ahLst/>
            <a:cxnLst/>
            <a:rect l="l" t="t" r="r" b="b"/>
            <a:pathLst>
              <a:path w="2879725">
                <a:moveTo>
                  <a:pt x="0" y="0"/>
                </a:moveTo>
                <a:lnTo>
                  <a:pt x="2879598" y="0"/>
                </a:lnTo>
              </a:path>
            </a:pathLst>
          </a:custGeom>
          <a:ln w="12699">
            <a:solidFill>
              <a:srgbClr val="FFFFFF"/>
            </a:solidFill>
          </a:ln>
        </p:spPr>
        <p:txBody>
          <a:bodyPr wrap="square" lIns="0" tIns="0" rIns="0" bIns="0" rtlCol="0"/>
          <a:lstStyle/>
          <a:p>
            <a:endParaRPr/>
          </a:p>
        </p:txBody>
      </p:sp>
      <p:sp>
        <p:nvSpPr>
          <p:cNvPr id="13" name="object 8">
            <a:extLst>
              <a:ext uri="{FF2B5EF4-FFF2-40B4-BE49-F238E27FC236}">
                <a16:creationId xmlns:a16="http://schemas.microsoft.com/office/drawing/2014/main" id="{CE876969-6251-445F-843F-7A2176B83EA4}"/>
              </a:ext>
            </a:extLst>
          </p:cNvPr>
          <p:cNvSpPr/>
          <p:nvPr/>
        </p:nvSpPr>
        <p:spPr>
          <a:xfrm>
            <a:off x="761817" y="5437323"/>
            <a:ext cx="2879725" cy="0"/>
          </a:xfrm>
          <a:custGeom>
            <a:avLst/>
            <a:gdLst/>
            <a:ahLst/>
            <a:cxnLst/>
            <a:rect l="l" t="t" r="r" b="b"/>
            <a:pathLst>
              <a:path w="2879725">
                <a:moveTo>
                  <a:pt x="0" y="0"/>
                </a:moveTo>
                <a:lnTo>
                  <a:pt x="2879598" y="0"/>
                </a:lnTo>
              </a:path>
            </a:pathLst>
          </a:custGeom>
          <a:ln w="12699">
            <a:solidFill>
              <a:srgbClr val="FFFFFF"/>
            </a:solidFill>
          </a:ln>
        </p:spPr>
        <p:txBody>
          <a:bodyPr wrap="square" lIns="0" tIns="0" rIns="0" bIns="0" rtlCol="0"/>
          <a:lstStyle/>
          <a:p>
            <a:endParaRPr/>
          </a:p>
        </p:txBody>
      </p:sp>
      <p:sp>
        <p:nvSpPr>
          <p:cNvPr id="14" name="object 9">
            <a:extLst>
              <a:ext uri="{FF2B5EF4-FFF2-40B4-BE49-F238E27FC236}">
                <a16:creationId xmlns:a16="http://schemas.microsoft.com/office/drawing/2014/main" id="{713A4C49-3297-470B-9F8C-A553A8058144}"/>
              </a:ext>
            </a:extLst>
          </p:cNvPr>
          <p:cNvSpPr/>
          <p:nvPr/>
        </p:nvSpPr>
        <p:spPr>
          <a:xfrm>
            <a:off x="761817" y="5833564"/>
            <a:ext cx="2879725" cy="0"/>
          </a:xfrm>
          <a:custGeom>
            <a:avLst/>
            <a:gdLst/>
            <a:ahLst/>
            <a:cxnLst/>
            <a:rect l="l" t="t" r="r" b="b"/>
            <a:pathLst>
              <a:path w="2879725">
                <a:moveTo>
                  <a:pt x="0" y="0"/>
                </a:moveTo>
                <a:lnTo>
                  <a:pt x="2879598" y="0"/>
                </a:lnTo>
              </a:path>
            </a:pathLst>
          </a:custGeom>
          <a:ln w="12699">
            <a:solidFill>
              <a:srgbClr val="FFFFFF"/>
            </a:solidFill>
          </a:ln>
        </p:spPr>
        <p:txBody>
          <a:bodyPr wrap="square" lIns="0" tIns="0" rIns="0" bIns="0" rtlCol="0"/>
          <a:lstStyle/>
          <a:p>
            <a:endParaRPr/>
          </a:p>
        </p:txBody>
      </p:sp>
      <p:sp>
        <p:nvSpPr>
          <p:cNvPr id="15" name="object 10">
            <a:extLst>
              <a:ext uri="{FF2B5EF4-FFF2-40B4-BE49-F238E27FC236}">
                <a16:creationId xmlns:a16="http://schemas.microsoft.com/office/drawing/2014/main" id="{89DF48C4-12EF-495B-9867-4C90C8A7EBB3}"/>
              </a:ext>
            </a:extLst>
          </p:cNvPr>
          <p:cNvSpPr/>
          <p:nvPr/>
        </p:nvSpPr>
        <p:spPr>
          <a:xfrm>
            <a:off x="767912" y="4180785"/>
            <a:ext cx="0" cy="2055495"/>
          </a:xfrm>
          <a:custGeom>
            <a:avLst/>
            <a:gdLst/>
            <a:ahLst/>
            <a:cxnLst/>
            <a:rect l="l" t="t" r="r" b="b"/>
            <a:pathLst>
              <a:path h="2055495">
                <a:moveTo>
                  <a:pt x="0" y="0"/>
                </a:moveTo>
                <a:lnTo>
                  <a:pt x="0" y="2055114"/>
                </a:lnTo>
              </a:path>
            </a:pathLst>
          </a:custGeom>
          <a:ln w="12700">
            <a:solidFill>
              <a:srgbClr val="FFFFFF"/>
            </a:solidFill>
          </a:ln>
        </p:spPr>
        <p:txBody>
          <a:bodyPr wrap="square" lIns="0" tIns="0" rIns="0" bIns="0" rtlCol="0"/>
          <a:lstStyle/>
          <a:p>
            <a:endParaRPr/>
          </a:p>
        </p:txBody>
      </p:sp>
      <p:sp>
        <p:nvSpPr>
          <p:cNvPr id="16" name="object 11">
            <a:extLst>
              <a:ext uri="{FF2B5EF4-FFF2-40B4-BE49-F238E27FC236}">
                <a16:creationId xmlns:a16="http://schemas.microsoft.com/office/drawing/2014/main" id="{6C3CCA3A-9716-4499-A643-47F994B31311}"/>
              </a:ext>
            </a:extLst>
          </p:cNvPr>
          <p:cNvSpPr/>
          <p:nvPr/>
        </p:nvSpPr>
        <p:spPr>
          <a:xfrm>
            <a:off x="3634556" y="4180785"/>
            <a:ext cx="0" cy="2055495"/>
          </a:xfrm>
          <a:custGeom>
            <a:avLst/>
            <a:gdLst/>
            <a:ahLst/>
            <a:cxnLst/>
            <a:rect l="l" t="t" r="r" b="b"/>
            <a:pathLst>
              <a:path h="2055495">
                <a:moveTo>
                  <a:pt x="0" y="0"/>
                </a:moveTo>
                <a:lnTo>
                  <a:pt x="0" y="2055114"/>
                </a:lnTo>
              </a:path>
            </a:pathLst>
          </a:custGeom>
          <a:ln w="12700">
            <a:solidFill>
              <a:srgbClr val="FFFFFF"/>
            </a:solidFill>
          </a:ln>
        </p:spPr>
        <p:txBody>
          <a:bodyPr wrap="square" lIns="0" tIns="0" rIns="0" bIns="0" rtlCol="0"/>
          <a:lstStyle/>
          <a:p>
            <a:endParaRPr/>
          </a:p>
        </p:txBody>
      </p:sp>
      <p:sp>
        <p:nvSpPr>
          <p:cNvPr id="17" name="object 12">
            <a:extLst>
              <a:ext uri="{FF2B5EF4-FFF2-40B4-BE49-F238E27FC236}">
                <a16:creationId xmlns:a16="http://schemas.microsoft.com/office/drawing/2014/main" id="{86101B01-2517-4424-BD22-544089CEA0A8}"/>
              </a:ext>
            </a:extLst>
          </p:cNvPr>
          <p:cNvSpPr/>
          <p:nvPr/>
        </p:nvSpPr>
        <p:spPr>
          <a:xfrm>
            <a:off x="761817" y="4187643"/>
            <a:ext cx="2879725" cy="0"/>
          </a:xfrm>
          <a:custGeom>
            <a:avLst/>
            <a:gdLst/>
            <a:ahLst/>
            <a:cxnLst/>
            <a:rect l="l" t="t" r="r" b="b"/>
            <a:pathLst>
              <a:path w="2879725">
                <a:moveTo>
                  <a:pt x="0" y="0"/>
                </a:moveTo>
                <a:lnTo>
                  <a:pt x="2879598" y="0"/>
                </a:lnTo>
              </a:path>
            </a:pathLst>
          </a:custGeom>
          <a:ln w="12700">
            <a:solidFill>
              <a:srgbClr val="FFFFFF"/>
            </a:solidFill>
          </a:ln>
        </p:spPr>
        <p:txBody>
          <a:bodyPr wrap="square" lIns="0" tIns="0" rIns="0" bIns="0" rtlCol="0"/>
          <a:lstStyle/>
          <a:p>
            <a:endParaRPr/>
          </a:p>
        </p:txBody>
      </p:sp>
      <p:sp>
        <p:nvSpPr>
          <p:cNvPr id="18" name="object 13">
            <a:extLst>
              <a:ext uri="{FF2B5EF4-FFF2-40B4-BE49-F238E27FC236}">
                <a16:creationId xmlns:a16="http://schemas.microsoft.com/office/drawing/2014/main" id="{5D686717-3F16-411E-83E3-69440619641C}"/>
              </a:ext>
            </a:extLst>
          </p:cNvPr>
          <p:cNvSpPr/>
          <p:nvPr/>
        </p:nvSpPr>
        <p:spPr>
          <a:xfrm>
            <a:off x="761817" y="6229804"/>
            <a:ext cx="2879725" cy="0"/>
          </a:xfrm>
          <a:custGeom>
            <a:avLst/>
            <a:gdLst/>
            <a:ahLst/>
            <a:cxnLst/>
            <a:rect l="l" t="t" r="r" b="b"/>
            <a:pathLst>
              <a:path w="2879725">
                <a:moveTo>
                  <a:pt x="0" y="0"/>
                </a:moveTo>
                <a:lnTo>
                  <a:pt x="2879598" y="0"/>
                </a:lnTo>
              </a:path>
            </a:pathLst>
          </a:custGeom>
          <a:ln w="12699">
            <a:solidFill>
              <a:srgbClr val="FFFFFF"/>
            </a:solidFill>
          </a:ln>
        </p:spPr>
        <p:txBody>
          <a:bodyPr wrap="square" lIns="0" tIns="0" rIns="0" bIns="0" rtlCol="0"/>
          <a:lstStyle/>
          <a:p>
            <a:endParaRPr/>
          </a:p>
        </p:txBody>
      </p:sp>
      <p:sp>
        <p:nvSpPr>
          <p:cNvPr id="19" name="object 14">
            <a:extLst>
              <a:ext uri="{FF2B5EF4-FFF2-40B4-BE49-F238E27FC236}">
                <a16:creationId xmlns:a16="http://schemas.microsoft.com/office/drawing/2014/main" id="{010484D1-1643-4E3D-8B32-9F1E60A04B50}"/>
              </a:ext>
            </a:extLst>
          </p:cNvPr>
          <p:cNvSpPr/>
          <p:nvPr/>
        </p:nvSpPr>
        <p:spPr>
          <a:xfrm>
            <a:off x="4345503" y="4187643"/>
            <a:ext cx="2081022" cy="2042160"/>
          </a:xfrm>
          <a:prstGeom prst="rect">
            <a:avLst/>
          </a:prstGeom>
          <a:blipFill>
            <a:blip r:embed="rId3" cstate="print"/>
            <a:stretch>
              <a:fillRect/>
            </a:stretch>
          </a:blipFill>
        </p:spPr>
        <p:txBody>
          <a:bodyPr wrap="square" lIns="0" tIns="0" rIns="0" bIns="0" rtlCol="0"/>
          <a:lstStyle/>
          <a:p>
            <a:endParaRPr/>
          </a:p>
        </p:txBody>
      </p:sp>
      <p:sp>
        <p:nvSpPr>
          <p:cNvPr id="20" name="object 15">
            <a:extLst>
              <a:ext uri="{FF2B5EF4-FFF2-40B4-BE49-F238E27FC236}">
                <a16:creationId xmlns:a16="http://schemas.microsoft.com/office/drawing/2014/main" id="{48F64697-D877-42CE-A4D1-37E54B99F8D1}"/>
              </a:ext>
            </a:extLst>
          </p:cNvPr>
          <p:cNvSpPr/>
          <p:nvPr/>
        </p:nvSpPr>
        <p:spPr>
          <a:xfrm>
            <a:off x="4960437" y="4180785"/>
            <a:ext cx="0" cy="2055495"/>
          </a:xfrm>
          <a:custGeom>
            <a:avLst/>
            <a:gdLst/>
            <a:ahLst/>
            <a:cxnLst/>
            <a:rect l="l" t="t" r="r" b="b"/>
            <a:pathLst>
              <a:path h="2055495">
                <a:moveTo>
                  <a:pt x="0" y="0"/>
                </a:moveTo>
                <a:lnTo>
                  <a:pt x="0" y="2055114"/>
                </a:lnTo>
              </a:path>
            </a:pathLst>
          </a:custGeom>
          <a:ln w="12700">
            <a:solidFill>
              <a:srgbClr val="FFFFFF"/>
            </a:solidFill>
          </a:ln>
        </p:spPr>
        <p:txBody>
          <a:bodyPr wrap="square" lIns="0" tIns="0" rIns="0" bIns="0" rtlCol="0"/>
          <a:lstStyle/>
          <a:p>
            <a:endParaRPr/>
          </a:p>
        </p:txBody>
      </p:sp>
      <p:sp>
        <p:nvSpPr>
          <p:cNvPr id="21" name="object 16">
            <a:extLst>
              <a:ext uri="{FF2B5EF4-FFF2-40B4-BE49-F238E27FC236}">
                <a16:creationId xmlns:a16="http://schemas.microsoft.com/office/drawing/2014/main" id="{8948C4BF-FC56-435B-8B6F-AF4333B2932D}"/>
              </a:ext>
            </a:extLst>
          </p:cNvPr>
          <p:cNvSpPr/>
          <p:nvPr/>
        </p:nvSpPr>
        <p:spPr>
          <a:xfrm>
            <a:off x="5512124" y="4180785"/>
            <a:ext cx="0" cy="2055495"/>
          </a:xfrm>
          <a:custGeom>
            <a:avLst/>
            <a:gdLst/>
            <a:ahLst/>
            <a:cxnLst/>
            <a:rect l="l" t="t" r="r" b="b"/>
            <a:pathLst>
              <a:path h="2055495">
                <a:moveTo>
                  <a:pt x="0" y="0"/>
                </a:moveTo>
                <a:lnTo>
                  <a:pt x="0" y="2055114"/>
                </a:lnTo>
              </a:path>
            </a:pathLst>
          </a:custGeom>
          <a:ln w="12700">
            <a:solidFill>
              <a:srgbClr val="FFFFFF"/>
            </a:solidFill>
          </a:ln>
        </p:spPr>
        <p:txBody>
          <a:bodyPr wrap="square" lIns="0" tIns="0" rIns="0" bIns="0" rtlCol="0"/>
          <a:lstStyle/>
          <a:p>
            <a:endParaRPr/>
          </a:p>
        </p:txBody>
      </p:sp>
      <p:sp>
        <p:nvSpPr>
          <p:cNvPr id="22" name="object 17">
            <a:extLst>
              <a:ext uri="{FF2B5EF4-FFF2-40B4-BE49-F238E27FC236}">
                <a16:creationId xmlns:a16="http://schemas.microsoft.com/office/drawing/2014/main" id="{537B912B-7F3C-4E13-AB81-B6EC158AD36F}"/>
              </a:ext>
            </a:extLst>
          </p:cNvPr>
          <p:cNvSpPr/>
          <p:nvPr/>
        </p:nvSpPr>
        <p:spPr>
          <a:xfrm>
            <a:off x="4338644" y="4644843"/>
            <a:ext cx="2094230" cy="0"/>
          </a:xfrm>
          <a:custGeom>
            <a:avLst/>
            <a:gdLst/>
            <a:ahLst/>
            <a:cxnLst/>
            <a:rect l="l" t="t" r="r" b="b"/>
            <a:pathLst>
              <a:path w="2094229">
                <a:moveTo>
                  <a:pt x="0" y="0"/>
                </a:moveTo>
                <a:lnTo>
                  <a:pt x="2093976" y="0"/>
                </a:lnTo>
              </a:path>
            </a:pathLst>
          </a:custGeom>
          <a:ln w="38100">
            <a:solidFill>
              <a:srgbClr val="FFFFFF"/>
            </a:solidFill>
          </a:ln>
        </p:spPr>
        <p:txBody>
          <a:bodyPr wrap="square" lIns="0" tIns="0" rIns="0" bIns="0" rtlCol="0"/>
          <a:lstStyle/>
          <a:p>
            <a:endParaRPr/>
          </a:p>
        </p:txBody>
      </p:sp>
      <p:sp>
        <p:nvSpPr>
          <p:cNvPr id="23" name="object 18">
            <a:extLst>
              <a:ext uri="{FF2B5EF4-FFF2-40B4-BE49-F238E27FC236}">
                <a16:creationId xmlns:a16="http://schemas.microsoft.com/office/drawing/2014/main" id="{20723CB5-D9BF-45E6-8886-715F4B5EF9FE}"/>
              </a:ext>
            </a:extLst>
          </p:cNvPr>
          <p:cNvSpPr/>
          <p:nvPr/>
        </p:nvSpPr>
        <p:spPr>
          <a:xfrm>
            <a:off x="4338644" y="5041084"/>
            <a:ext cx="2094230" cy="0"/>
          </a:xfrm>
          <a:custGeom>
            <a:avLst/>
            <a:gdLst/>
            <a:ahLst/>
            <a:cxnLst/>
            <a:rect l="l" t="t" r="r" b="b"/>
            <a:pathLst>
              <a:path w="2094229">
                <a:moveTo>
                  <a:pt x="0" y="0"/>
                </a:moveTo>
                <a:lnTo>
                  <a:pt x="2093976" y="0"/>
                </a:lnTo>
              </a:path>
            </a:pathLst>
          </a:custGeom>
          <a:ln w="12700">
            <a:solidFill>
              <a:srgbClr val="FFFFFF"/>
            </a:solidFill>
          </a:ln>
        </p:spPr>
        <p:txBody>
          <a:bodyPr wrap="square" lIns="0" tIns="0" rIns="0" bIns="0" rtlCol="0"/>
          <a:lstStyle/>
          <a:p>
            <a:endParaRPr/>
          </a:p>
        </p:txBody>
      </p:sp>
      <p:sp>
        <p:nvSpPr>
          <p:cNvPr id="24" name="object 19">
            <a:extLst>
              <a:ext uri="{FF2B5EF4-FFF2-40B4-BE49-F238E27FC236}">
                <a16:creationId xmlns:a16="http://schemas.microsoft.com/office/drawing/2014/main" id="{78162582-F2FC-4848-90D8-FA8925969637}"/>
              </a:ext>
            </a:extLst>
          </p:cNvPr>
          <p:cNvSpPr/>
          <p:nvPr/>
        </p:nvSpPr>
        <p:spPr>
          <a:xfrm>
            <a:off x="4338644" y="5437323"/>
            <a:ext cx="2094230" cy="0"/>
          </a:xfrm>
          <a:custGeom>
            <a:avLst/>
            <a:gdLst/>
            <a:ahLst/>
            <a:cxnLst/>
            <a:rect l="l" t="t" r="r" b="b"/>
            <a:pathLst>
              <a:path w="2094229">
                <a:moveTo>
                  <a:pt x="0" y="0"/>
                </a:moveTo>
                <a:lnTo>
                  <a:pt x="2093976" y="0"/>
                </a:lnTo>
              </a:path>
            </a:pathLst>
          </a:custGeom>
          <a:ln w="12700">
            <a:solidFill>
              <a:srgbClr val="FFFFFF"/>
            </a:solidFill>
          </a:ln>
        </p:spPr>
        <p:txBody>
          <a:bodyPr wrap="square" lIns="0" tIns="0" rIns="0" bIns="0" rtlCol="0"/>
          <a:lstStyle/>
          <a:p>
            <a:endParaRPr/>
          </a:p>
        </p:txBody>
      </p:sp>
      <p:sp>
        <p:nvSpPr>
          <p:cNvPr id="25" name="object 20">
            <a:extLst>
              <a:ext uri="{FF2B5EF4-FFF2-40B4-BE49-F238E27FC236}">
                <a16:creationId xmlns:a16="http://schemas.microsoft.com/office/drawing/2014/main" id="{C0FAC230-7A1B-4D4D-B463-7897DD61B372}"/>
              </a:ext>
            </a:extLst>
          </p:cNvPr>
          <p:cNvSpPr/>
          <p:nvPr/>
        </p:nvSpPr>
        <p:spPr>
          <a:xfrm>
            <a:off x="4338644" y="5833564"/>
            <a:ext cx="2094230" cy="0"/>
          </a:xfrm>
          <a:custGeom>
            <a:avLst/>
            <a:gdLst/>
            <a:ahLst/>
            <a:cxnLst/>
            <a:rect l="l" t="t" r="r" b="b"/>
            <a:pathLst>
              <a:path w="2094229">
                <a:moveTo>
                  <a:pt x="0" y="0"/>
                </a:moveTo>
                <a:lnTo>
                  <a:pt x="2093976" y="0"/>
                </a:lnTo>
              </a:path>
            </a:pathLst>
          </a:custGeom>
          <a:ln w="12700">
            <a:solidFill>
              <a:srgbClr val="FFFFFF"/>
            </a:solidFill>
          </a:ln>
        </p:spPr>
        <p:txBody>
          <a:bodyPr wrap="square" lIns="0" tIns="0" rIns="0" bIns="0" rtlCol="0"/>
          <a:lstStyle/>
          <a:p>
            <a:endParaRPr/>
          </a:p>
        </p:txBody>
      </p:sp>
      <p:sp>
        <p:nvSpPr>
          <p:cNvPr id="26" name="object 21">
            <a:extLst>
              <a:ext uri="{FF2B5EF4-FFF2-40B4-BE49-F238E27FC236}">
                <a16:creationId xmlns:a16="http://schemas.microsoft.com/office/drawing/2014/main" id="{32E56F06-CFB6-417D-9B2D-B0C8119D0EBC}"/>
              </a:ext>
            </a:extLst>
          </p:cNvPr>
          <p:cNvSpPr/>
          <p:nvPr/>
        </p:nvSpPr>
        <p:spPr>
          <a:xfrm>
            <a:off x="4345503" y="4180785"/>
            <a:ext cx="0" cy="2055495"/>
          </a:xfrm>
          <a:custGeom>
            <a:avLst/>
            <a:gdLst/>
            <a:ahLst/>
            <a:cxnLst/>
            <a:rect l="l" t="t" r="r" b="b"/>
            <a:pathLst>
              <a:path h="2055495">
                <a:moveTo>
                  <a:pt x="0" y="0"/>
                </a:moveTo>
                <a:lnTo>
                  <a:pt x="0" y="2055114"/>
                </a:lnTo>
              </a:path>
            </a:pathLst>
          </a:custGeom>
          <a:ln w="12700">
            <a:solidFill>
              <a:srgbClr val="FFFFFF"/>
            </a:solidFill>
          </a:ln>
        </p:spPr>
        <p:txBody>
          <a:bodyPr wrap="square" lIns="0" tIns="0" rIns="0" bIns="0" rtlCol="0"/>
          <a:lstStyle/>
          <a:p>
            <a:endParaRPr/>
          </a:p>
        </p:txBody>
      </p:sp>
      <p:sp>
        <p:nvSpPr>
          <p:cNvPr id="27" name="object 22">
            <a:extLst>
              <a:ext uri="{FF2B5EF4-FFF2-40B4-BE49-F238E27FC236}">
                <a16:creationId xmlns:a16="http://schemas.microsoft.com/office/drawing/2014/main" id="{B297571D-F5D8-4AB9-AA1E-4A6C98DE749E}"/>
              </a:ext>
            </a:extLst>
          </p:cNvPr>
          <p:cNvSpPr/>
          <p:nvPr/>
        </p:nvSpPr>
        <p:spPr>
          <a:xfrm>
            <a:off x="6426524" y="4180785"/>
            <a:ext cx="0" cy="2055495"/>
          </a:xfrm>
          <a:custGeom>
            <a:avLst/>
            <a:gdLst/>
            <a:ahLst/>
            <a:cxnLst/>
            <a:rect l="l" t="t" r="r" b="b"/>
            <a:pathLst>
              <a:path h="2055495">
                <a:moveTo>
                  <a:pt x="0" y="0"/>
                </a:moveTo>
                <a:lnTo>
                  <a:pt x="0" y="2055114"/>
                </a:lnTo>
              </a:path>
            </a:pathLst>
          </a:custGeom>
          <a:ln w="12700">
            <a:solidFill>
              <a:srgbClr val="FFFFFF"/>
            </a:solidFill>
          </a:ln>
        </p:spPr>
        <p:txBody>
          <a:bodyPr wrap="square" lIns="0" tIns="0" rIns="0" bIns="0" rtlCol="0"/>
          <a:lstStyle/>
          <a:p>
            <a:endParaRPr/>
          </a:p>
        </p:txBody>
      </p:sp>
      <p:sp>
        <p:nvSpPr>
          <p:cNvPr id="28" name="object 23">
            <a:extLst>
              <a:ext uri="{FF2B5EF4-FFF2-40B4-BE49-F238E27FC236}">
                <a16:creationId xmlns:a16="http://schemas.microsoft.com/office/drawing/2014/main" id="{7AEB0357-040E-4913-BA22-D530959C363B}"/>
              </a:ext>
            </a:extLst>
          </p:cNvPr>
          <p:cNvSpPr/>
          <p:nvPr/>
        </p:nvSpPr>
        <p:spPr>
          <a:xfrm>
            <a:off x="4338644" y="4187643"/>
            <a:ext cx="2094230" cy="0"/>
          </a:xfrm>
          <a:custGeom>
            <a:avLst/>
            <a:gdLst/>
            <a:ahLst/>
            <a:cxnLst/>
            <a:rect l="l" t="t" r="r" b="b"/>
            <a:pathLst>
              <a:path w="2094229">
                <a:moveTo>
                  <a:pt x="0" y="0"/>
                </a:moveTo>
                <a:lnTo>
                  <a:pt x="2093976" y="0"/>
                </a:lnTo>
              </a:path>
            </a:pathLst>
          </a:custGeom>
          <a:ln w="12700">
            <a:solidFill>
              <a:srgbClr val="FFFFFF"/>
            </a:solidFill>
          </a:ln>
        </p:spPr>
        <p:txBody>
          <a:bodyPr wrap="square" lIns="0" tIns="0" rIns="0" bIns="0" rtlCol="0"/>
          <a:lstStyle/>
          <a:p>
            <a:endParaRPr/>
          </a:p>
        </p:txBody>
      </p:sp>
      <p:sp>
        <p:nvSpPr>
          <p:cNvPr id="29" name="object 24">
            <a:extLst>
              <a:ext uri="{FF2B5EF4-FFF2-40B4-BE49-F238E27FC236}">
                <a16:creationId xmlns:a16="http://schemas.microsoft.com/office/drawing/2014/main" id="{B7CB7851-9D4A-47B9-B0A4-9E432994FA47}"/>
              </a:ext>
            </a:extLst>
          </p:cNvPr>
          <p:cNvSpPr/>
          <p:nvPr/>
        </p:nvSpPr>
        <p:spPr>
          <a:xfrm>
            <a:off x="4338644" y="6229804"/>
            <a:ext cx="2094230" cy="0"/>
          </a:xfrm>
          <a:custGeom>
            <a:avLst/>
            <a:gdLst/>
            <a:ahLst/>
            <a:cxnLst/>
            <a:rect l="l" t="t" r="r" b="b"/>
            <a:pathLst>
              <a:path w="2094229">
                <a:moveTo>
                  <a:pt x="0" y="0"/>
                </a:moveTo>
                <a:lnTo>
                  <a:pt x="2093976" y="0"/>
                </a:lnTo>
              </a:path>
            </a:pathLst>
          </a:custGeom>
          <a:ln w="12700">
            <a:solidFill>
              <a:srgbClr val="FFFFFF"/>
            </a:solidFill>
          </a:ln>
        </p:spPr>
        <p:txBody>
          <a:bodyPr wrap="square" lIns="0" tIns="0" rIns="0" bIns="0" rtlCol="0"/>
          <a:lstStyle/>
          <a:p>
            <a:endParaRPr/>
          </a:p>
        </p:txBody>
      </p:sp>
      <p:graphicFrame>
        <p:nvGraphicFramePr>
          <p:cNvPr id="30" name="object 25">
            <a:extLst>
              <a:ext uri="{FF2B5EF4-FFF2-40B4-BE49-F238E27FC236}">
                <a16:creationId xmlns:a16="http://schemas.microsoft.com/office/drawing/2014/main" id="{E84F930D-0C6B-4998-B961-4EEFA3F09E77}"/>
              </a:ext>
            </a:extLst>
          </p:cNvPr>
          <p:cNvGraphicFramePr>
            <a:graphicFrameLocks noGrp="1"/>
          </p:cNvGraphicFramePr>
          <p:nvPr>
            <p:extLst>
              <p:ext uri="{D42A27DB-BD31-4B8C-83A1-F6EECF244321}">
                <p14:modId xmlns:p14="http://schemas.microsoft.com/office/powerpoint/2010/main" val="1434126164"/>
              </p:ext>
            </p:extLst>
          </p:nvPr>
        </p:nvGraphicFramePr>
        <p:xfrm>
          <a:off x="1019626" y="4222930"/>
          <a:ext cx="5336539" cy="1958119"/>
        </p:xfrm>
        <a:graphic>
          <a:graphicData uri="http://schemas.openxmlformats.org/drawingml/2006/table">
            <a:tbl>
              <a:tblPr firstRow="1" bandRow="1">
                <a:tableStyleId>{2D5ABB26-0587-4C30-8999-92F81FD0307C}</a:tableStyleId>
              </a:tblPr>
              <a:tblGrid>
                <a:gridCol w="469900">
                  <a:extLst>
                    <a:ext uri="{9D8B030D-6E8A-4147-A177-3AD203B41FA5}">
                      <a16:colId xmlns:a16="http://schemas.microsoft.com/office/drawing/2014/main" val="20000"/>
                    </a:ext>
                  </a:extLst>
                </a:gridCol>
                <a:gridCol w="608965">
                  <a:extLst>
                    <a:ext uri="{9D8B030D-6E8A-4147-A177-3AD203B41FA5}">
                      <a16:colId xmlns:a16="http://schemas.microsoft.com/office/drawing/2014/main" val="20001"/>
                    </a:ext>
                  </a:extLst>
                </a:gridCol>
                <a:gridCol w="1917064">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886460">
                  <a:extLst>
                    <a:ext uri="{9D8B030D-6E8A-4147-A177-3AD203B41FA5}">
                      <a16:colId xmlns:a16="http://schemas.microsoft.com/office/drawing/2014/main" val="20005"/>
                    </a:ext>
                  </a:extLst>
                </a:gridCol>
              </a:tblGrid>
              <a:tr h="426198">
                <a:tc>
                  <a:txBody>
                    <a:bodyPr/>
                    <a:lstStyle/>
                    <a:p>
                      <a:pPr marL="31750">
                        <a:lnSpc>
                          <a:spcPts val="2910"/>
                        </a:lnSpc>
                      </a:pPr>
                      <a:r>
                        <a:rPr sz="2500" i="1" dirty="0">
                          <a:latin typeface="Cambria"/>
                          <a:cs typeface="Cambria"/>
                        </a:rPr>
                        <a:t>X</a:t>
                      </a:r>
                      <a:endParaRPr sz="2500">
                        <a:latin typeface="Cambria"/>
                        <a:cs typeface="Cambria"/>
                      </a:endParaRPr>
                    </a:p>
                  </a:txBody>
                  <a:tcPr marL="0" marR="0" marT="0" marB="0"/>
                </a:tc>
                <a:tc>
                  <a:txBody>
                    <a:bodyPr/>
                    <a:lstStyle/>
                    <a:p>
                      <a:pPr marR="163195" algn="r">
                        <a:lnSpc>
                          <a:spcPts val="2910"/>
                        </a:lnSpc>
                      </a:pPr>
                      <a:r>
                        <a:rPr sz="2500" i="1" dirty="0">
                          <a:latin typeface="Cambria"/>
                          <a:cs typeface="Cambria"/>
                        </a:rPr>
                        <a:t>Y</a:t>
                      </a:r>
                      <a:endParaRPr sz="2500">
                        <a:latin typeface="Cambria"/>
                        <a:cs typeface="Cambria"/>
                      </a:endParaRPr>
                    </a:p>
                  </a:txBody>
                  <a:tcPr marL="0" marR="0" marT="0" marB="0"/>
                </a:tc>
                <a:tc>
                  <a:txBody>
                    <a:bodyPr/>
                    <a:lstStyle/>
                    <a:p>
                      <a:pPr marL="170815">
                        <a:lnSpc>
                          <a:spcPct val="100000"/>
                        </a:lnSpc>
                        <a:spcBef>
                          <a:spcPts val="10"/>
                        </a:spcBef>
                      </a:pPr>
                      <a:r>
                        <a:rPr sz="2400" spc="-160" dirty="0">
                          <a:latin typeface="Cambria"/>
                          <a:cs typeface="Cambria"/>
                        </a:rPr>
                        <a:t>𝑍 </a:t>
                      </a:r>
                      <a:r>
                        <a:rPr sz="2400" spc="459" dirty="0">
                          <a:latin typeface="Cambria"/>
                          <a:cs typeface="Cambria"/>
                        </a:rPr>
                        <a:t>= </a:t>
                      </a:r>
                      <a:r>
                        <a:rPr sz="2400" spc="-35" dirty="0">
                          <a:latin typeface="Cambria"/>
                          <a:cs typeface="Cambria"/>
                        </a:rPr>
                        <a:t>𝑋 </a:t>
                      </a:r>
                      <a:r>
                        <a:rPr sz="2400" dirty="0">
                          <a:latin typeface="Cambria"/>
                          <a:cs typeface="Cambria"/>
                        </a:rPr>
                        <a:t>·</a:t>
                      </a:r>
                      <a:r>
                        <a:rPr sz="2400" spc="-275" dirty="0">
                          <a:latin typeface="Cambria"/>
                          <a:cs typeface="Cambria"/>
                        </a:rPr>
                        <a:t> </a:t>
                      </a:r>
                      <a:r>
                        <a:rPr sz="2400" spc="-135" dirty="0">
                          <a:latin typeface="Cambria"/>
                          <a:cs typeface="Cambria"/>
                        </a:rPr>
                        <a:t>𝑌</a:t>
                      </a:r>
                      <a:endParaRPr sz="2400">
                        <a:latin typeface="Cambria"/>
                        <a:cs typeface="Cambria"/>
                      </a:endParaRPr>
                    </a:p>
                  </a:txBody>
                  <a:tcPr marL="0" marR="0" marT="1270" marB="0"/>
                </a:tc>
                <a:tc>
                  <a:txBody>
                    <a:bodyPr/>
                    <a:lstStyle/>
                    <a:p>
                      <a:pPr marR="196215" algn="r">
                        <a:lnSpc>
                          <a:spcPts val="2910"/>
                        </a:lnSpc>
                      </a:pPr>
                      <a:r>
                        <a:rPr sz="2500" i="1" dirty="0">
                          <a:latin typeface="Cambria"/>
                          <a:cs typeface="Cambria"/>
                        </a:rPr>
                        <a:t>X</a:t>
                      </a:r>
                      <a:endParaRPr sz="2500">
                        <a:latin typeface="Cambria"/>
                        <a:cs typeface="Cambria"/>
                      </a:endParaRPr>
                    </a:p>
                  </a:txBody>
                  <a:tcPr marL="0" marR="0" marT="0" marB="0"/>
                </a:tc>
                <a:tc>
                  <a:txBody>
                    <a:bodyPr/>
                    <a:lstStyle/>
                    <a:p>
                      <a:pPr marL="58419" algn="ctr">
                        <a:lnSpc>
                          <a:spcPts val="2910"/>
                        </a:lnSpc>
                      </a:pPr>
                      <a:r>
                        <a:rPr sz="2500" i="1" dirty="0">
                          <a:latin typeface="Cambria"/>
                          <a:cs typeface="Cambria"/>
                        </a:rPr>
                        <a:t>Y</a:t>
                      </a:r>
                      <a:endParaRPr sz="2500">
                        <a:latin typeface="Cambria"/>
                        <a:cs typeface="Cambria"/>
                      </a:endParaRPr>
                    </a:p>
                  </a:txBody>
                  <a:tcPr marL="0" marR="0" marT="0" marB="0"/>
                </a:tc>
                <a:tc>
                  <a:txBody>
                    <a:bodyPr/>
                    <a:lstStyle/>
                    <a:p>
                      <a:pPr marL="113664" algn="ctr">
                        <a:lnSpc>
                          <a:spcPts val="2910"/>
                        </a:lnSpc>
                      </a:pPr>
                      <a:r>
                        <a:rPr sz="2500" i="1" spc="5" dirty="0">
                          <a:latin typeface="Cambria"/>
                          <a:cs typeface="Cambria"/>
                        </a:rPr>
                        <a:t>X </a:t>
                      </a:r>
                      <a:r>
                        <a:rPr sz="2400" spc="459" dirty="0">
                          <a:latin typeface="Cambria"/>
                          <a:cs typeface="Cambria"/>
                        </a:rPr>
                        <a:t>+</a:t>
                      </a:r>
                      <a:r>
                        <a:rPr sz="2400" spc="-114" dirty="0">
                          <a:latin typeface="Cambria"/>
                          <a:cs typeface="Cambria"/>
                        </a:rPr>
                        <a:t> </a:t>
                      </a:r>
                      <a:r>
                        <a:rPr sz="2500" i="1" spc="-5" dirty="0">
                          <a:latin typeface="Cambria"/>
                          <a:cs typeface="Cambria"/>
                        </a:rPr>
                        <a:t>Y</a:t>
                      </a:r>
                      <a:endParaRPr sz="2500" dirty="0">
                        <a:latin typeface="Cambria"/>
                        <a:cs typeface="Cambria"/>
                      </a:endParaRPr>
                    </a:p>
                  </a:txBody>
                  <a:tcPr marL="0" marR="0" marT="0" marB="0"/>
                </a:tc>
                <a:extLst>
                  <a:ext uri="{0D108BD9-81ED-4DB2-BD59-A6C34878D82A}">
                    <a16:rowId xmlns:a16="http://schemas.microsoft.com/office/drawing/2014/main" val="10000"/>
                  </a:ext>
                </a:extLst>
              </a:tr>
              <a:tr h="393982">
                <a:tc>
                  <a:txBody>
                    <a:bodyPr/>
                    <a:lstStyle/>
                    <a:p>
                      <a:pPr marL="52069">
                        <a:lnSpc>
                          <a:spcPct val="100000"/>
                        </a:lnSpc>
                        <a:spcBef>
                          <a:spcPts val="254"/>
                        </a:spcBef>
                      </a:pPr>
                      <a:r>
                        <a:rPr sz="2000" dirty="0">
                          <a:latin typeface="Trebuchet MS"/>
                          <a:cs typeface="Trebuchet MS"/>
                        </a:rPr>
                        <a:t>0</a:t>
                      </a:r>
                    </a:p>
                  </a:txBody>
                  <a:tcPr marL="0" marR="0" marT="32384" marB="0"/>
                </a:tc>
                <a:tc>
                  <a:txBody>
                    <a:bodyPr/>
                    <a:lstStyle/>
                    <a:p>
                      <a:pPr marR="183515" algn="r">
                        <a:lnSpc>
                          <a:spcPct val="100000"/>
                        </a:lnSpc>
                        <a:spcBef>
                          <a:spcPts val="254"/>
                        </a:spcBef>
                      </a:pPr>
                      <a:r>
                        <a:rPr sz="2000" dirty="0">
                          <a:latin typeface="Trebuchet MS"/>
                          <a:cs typeface="Trebuchet MS"/>
                        </a:rPr>
                        <a:t>0</a:t>
                      </a:r>
                      <a:endParaRPr sz="2000">
                        <a:latin typeface="Trebuchet MS"/>
                        <a:cs typeface="Trebuchet MS"/>
                      </a:endParaRPr>
                    </a:p>
                  </a:txBody>
                  <a:tcPr marL="0" marR="0" marT="32384" marB="0"/>
                </a:tc>
                <a:tc>
                  <a:txBody>
                    <a:bodyPr/>
                    <a:lstStyle/>
                    <a:p>
                      <a:pPr marR="299085" algn="ctr">
                        <a:lnSpc>
                          <a:spcPct val="100000"/>
                        </a:lnSpc>
                        <a:spcBef>
                          <a:spcPts val="254"/>
                        </a:spcBef>
                      </a:pPr>
                      <a:endParaRPr sz="2000" dirty="0">
                        <a:latin typeface="Trebuchet MS"/>
                        <a:cs typeface="Trebuchet MS"/>
                      </a:endParaRPr>
                    </a:p>
                  </a:txBody>
                  <a:tcPr marL="0" marR="0" marT="32384" marB="0"/>
                </a:tc>
                <a:tc>
                  <a:txBody>
                    <a:bodyPr/>
                    <a:lstStyle/>
                    <a:p>
                      <a:pPr marR="217170" algn="r">
                        <a:lnSpc>
                          <a:spcPct val="100000"/>
                        </a:lnSpc>
                        <a:spcBef>
                          <a:spcPts val="254"/>
                        </a:spcBef>
                      </a:pPr>
                      <a:r>
                        <a:rPr sz="2000" dirty="0">
                          <a:latin typeface="Trebuchet MS"/>
                          <a:cs typeface="Trebuchet MS"/>
                        </a:rPr>
                        <a:t>0</a:t>
                      </a:r>
                      <a:endParaRPr sz="2000">
                        <a:latin typeface="Trebuchet MS"/>
                        <a:cs typeface="Trebuchet MS"/>
                      </a:endParaRPr>
                    </a:p>
                  </a:txBody>
                  <a:tcPr marL="0" marR="0" marT="32384" marB="0"/>
                </a:tc>
                <a:tc>
                  <a:txBody>
                    <a:bodyPr/>
                    <a:lstStyle/>
                    <a:p>
                      <a:pPr marL="58419" algn="ctr">
                        <a:lnSpc>
                          <a:spcPct val="100000"/>
                        </a:lnSpc>
                        <a:spcBef>
                          <a:spcPts val="254"/>
                        </a:spcBef>
                      </a:pPr>
                      <a:r>
                        <a:rPr sz="2000" dirty="0">
                          <a:latin typeface="Trebuchet MS"/>
                          <a:cs typeface="Trebuchet MS"/>
                        </a:rPr>
                        <a:t>0</a:t>
                      </a:r>
                      <a:endParaRPr sz="2000">
                        <a:latin typeface="Trebuchet MS"/>
                        <a:cs typeface="Trebuchet MS"/>
                      </a:endParaRPr>
                    </a:p>
                  </a:txBody>
                  <a:tcPr marL="0" marR="0" marT="32384" marB="0"/>
                </a:tc>
                <a:tc>
                  <a:txBody>
                    <a:bodyPr/>
                    <a:lstStyle/>
                    <a:p>
                      <a:pPr marL="112395" algn="ctr">
                        <a:lnSpc>
                          <a:spcPct val="100000"/>
                        </a:lnSpc>
                        <a:spcBef>
                          <a:spcPts val="254"/>
                        </a:spcBef>
                      </a:pPr>
                      <a:endParaRPr sz="2000" dirty="0">
                        <a:latin typeface="Trebuchet MS"/>
                        <a:cs typeface="Trebuchet MS"/>
                      </a:endParaRPr>
                    </a:p>
                  </a:txBody>
                  <a:tcPr marL="0" marR="0" marT="32384" marB="0"/>
                </a:tc>
                <a:extLst>
                  <a:ext uri="{0D108BD9-81ED-4DB2-BD59-A6C34878D82A}">
                    <a16:rowId xmlns:a16="http://schemas.microsoft.com/office/drawing/2014/main" val="10001"/>
                  </a:ext>
                </a:extLst>
              </a:tr>
              <a:tr h="396249">
                <a:tc>
                  <a:txBody>
                    <a:bodyPr/>
                    <a:lstStyle/>
                    <a:p>
                      <a:pPr marL="52069">
                        <a:lnSpc>
                          <a:spcPct val="100000"/>
                        </a:lnSpc>
                        <a:spcBef>
                          <a:spcPts val="275"/>
                        </a:spcBef>
                      </a:pPr>
                      <a:r>
                        <a:rPr sz="2000" dirty="0">
                          <a:latin typeface="Trebuchet MS"/>
                          <a:cs typeface="Trebuchet MS"/>
                        </a:rPr>
                        <a:t>0</a:t>
                      </a:r>
                      <a:endParaRPr sz="2000">
                        <a:latin typeface="Trebuchet MS"/>
                        <a:cs typeface="Trebuchet MS"/>
                      </a:endParaRPr>
                    </a:p>
                  </a:txBody>
                  <a:tcPr marL="0" marR="0" marT="34925" marB="0"/>
                </a:tc>
                <a:tc>
                  <a:txBody>
                    <a:bodyPr/>
                    <a:lstStyle/>
                    <a:p>
                      <a:pPr marR="183515" algn="r">
                        <a:lnSpc>
                          <a:spcPct val="100000"/>
                        </a:lnSpc>
                        <a:spcBef>
                          <a:spcPts val="275"/>
                        </a:spcBef>
                      </a:pPr>
                      <a:r>
                        <a:rPr sz="2000" dirty="0">
                          <a:latin typeface="Trebuchet MS"/>
                          <a:cs typeface="Trebuchet MS"/>
                        </a:rPr>
                        <a:t>1</a:t>
                      </a:r>
                      <a:endParaRPr sz="2000">
                        <a:latin typeface="Trebuchet MS"/>
                        <a:cs typeface="Trebuchet MS"/>
                      </a:endParaRPr>
                    </a:p>
                  </a:txBody>
                  <a:tcPr marL="0" marR="0" marT="34925" marB="0"/>
                </a:tc>
                <a:tc>
                  <a:txBody>
                    <a:bodyPr/>
                    <a:lstStyle/>
                    <a:p>
                      <a:pPr marR="299085" algn="ctr">
                        <a:lnSpc>
                          <a:spcPct val="100000"/>
                        </a:lnSpc>
                        <a:spcBef>
                          <a:spcPts val="275"/>
                        </a:spcBef>
                      </a:pPr>
                      <a:endParaRPr sz="2000" dirty="0">
                        <a:latin typeface="Trebuchet MS"/>
                        <a:cs typeface="Trebuchet MS"/>
                      </a:endParaRPr>
                    </a:p>
                  </a:txBody>
                  <a:tcPr marL="0" marR="0" marT="34925" marB="0"/>
                </a:tc>
                <a:tc>
                  <a:txBody>
                    <a:bodyPr/>
                    <a:lstStyle/>
                    <a:p>
                      <a:pPr marR="217170" algn="r">
                        <a:lnSpc>
                          <a:spcPct val="100000"/>
                        </a:lnSpc>
                        <a:spcBef>
                          <a:spcPts val="275"/>
                        </a:spcBef>
                      </a:pPr>
                      <a:r>
                        <a:rPr sz="2000" dirty="0">
                          <a:latin typeface="Trebuchet MS"/>
                          <a:cs typeface="Trebuchet MS"/>
                        </a:rPr>
                        <a:t>0</a:t>
                      </a:r>
                      <a:endParaRPr sz="2000">
                        <a:latin typeface="Trebuchet MS"/>
                        <a:cs typeface="Trebuchet MS"/>
                      </a:endParaRPr>
                    </a:p>
                  </a:txBody>
                  <a:tcPr marL="0" marR="0" marT="34925" marB="0"/>
                </a:tc>
                <a:tc>
                  <a:txBody>
                    <a:bodyPr/>
                    <a:lstStyle/>
                    <a:p>
                      <a:pPr marL="58419" algn="ctr">
                        <a:lnSpc>
                          <a:spcPct val="100000"/>
                        </a:lnSpc>
                        <a:spcBef>
                          <a:spcPts val="275"/>
                        </a:spcBef>
                      </a:pPr>
                      <a:r>
                        <a:rPr sz="2000" dirty="0">
                          <a:latin typeface="Trebuchet MS"/>
                          <a:cs typeface="Trebuchet MS"/>
                        </a:rPr>
                        <a:t>1</a:t>
                      </a:r>
                      <a:endParaRPr sz="2000">
                        <a:latin typeface="Trebuchet MS"/>
                        <a:cs typeface="Trebuchet MS"/>
                      </a:endParaRPr>
                    </a:p>
                  </a:txBody>
                  <a:tcPr marL="0" marR="0" marT="34925" marB="0"/>
                </a:tc>
                <a:tc>
                  <a:txBody>
                    <a:bodyPr/>
                    <a:lstStyle/>
                    <a:p>
                      <a:pPr marL="112395" algn="ctr">
                        <a:lnSpc>
                          <a:spcPct val="100000"/>
                        </a:lnSpc>
                        <a:spcBef>
                          <a:spcPts val="275"/>
                        </a:spcBef>
                      </a:pPr>
                      <a:endParaRPr sz="2000" dirty="0">
                        <a:latin typeface="Trebuchet MS"/>
                        <a:cs typeface="Trebuchet MS"/>
                      </a:endParaRPr>
                    </a:p>
                  </a:txBody>
                  <a:tcPr marL="0" marR="0" marT="34925" marB="0"/>
                </a:tc>
                <a:extLst>
                  <a:ext uri="{0D108BD9-81ED-4DB2-BD59-A6C34878D82A}">
                    <a16:rowId xmlns:a16="http://schemas.microsoft.com/office/drawing/2014/main" val="10002"/>
                  </a:ext>
                </a:extLst>
              </a:tr>
              <a:tr h="396249">
                <a:tc>
                  <a:txBody>
                    <a:bodyPr/>
                    <a:lstStyle/>
                    <a:p>
                      <a:pPr marL="52069">
                        <a:lnSpc>
                          <a:spcPct val="100000"/>
                        </a:lnSpc>
                        <a:spcBef>
                          <a:spcPts val="275"/>
                        </a:spcBef>
                      </a:pPr>
                      <a:r>
                        <a:rPr sz="2000" dirty="0">
                          <a:latin typeface="Trebuchet MS"/>
                          <a:cs typeface="Trebuchet MS"/>
                        </a:rPr>
                        <a:t>1</a:t>
                      </a:r>
                      <a:endParaRPr sz="2000">
                        <a:latin typeface="Trebuchet MS"/>
                        <a:cs typeface="Trebuchet MS"/>
                      </a:endParaRPr>
                    </a:p>
                  </a:txBody>
                  <a:tcPr marL="0" marR="0" marT="34925" marB="0"/>
                </a:tc>
                <a:tc>
                  <a:txBody>
                    <a:bodyPr/>
                    <a:lstStyle/>
                    <a:p>
                      <a:pPr marR="183515" algn="r">
                        <a:lnSpc>
                          <a:spcPct val="100000"/>
                        </a:lnSpc>
                        <a:spcBef>
                          <a:spcPts val="275"/>
                        </a:spcBef>
                      </a:pPr>
                      <a:r>
                        <a:rPr sz="2000" dirty="0">
                          <a:latin typeface="Trebuchet MS"/>
                          <a:cs typeface="Trebuchet MS"/>
                        </a:rPr>
                        <a:t>0</a:t>
                      </a:r>
                      <a:endParaRPr sz="2000">
                        <a:latin typeface="Trebuchet MS"/>
                        <a:cs typeface="Trebuchet MS"/>
                      </a:endParaRPr>
                    </a:p>
                  </a:txBody>
                  <a:tcPr marL="0" marR="0" marT="34925" marB="0"/>
                </a:tc>
                <a:tc>
                  <a:txBody>
                    <a:bodyPr/>
                    <a:lstStyle/>
                    <a:p>
                      <a:pPr marR="299085" algn="ctr">
                        <a:lnSpc>
                          <a:spcPct val="100000"/>
                        </a:lnSpc>
                        <a:spcBef>
                          <a:spcPts val="275"/>
                        </a:spcBef>
                      </a:pPr>
                      <a:endParaRPr sz="2000" dirty="0">
                        <a:latin typeface="Trebuchet MS"/>
                        <a:cs typeface="Trebuchet MS"/>
                      </a:endParaRPr>
                    </a:p>
                  </a:txBody>
                  <a:tcPr marL="0" marR="0" marT="34925" marB="0"/>
                </a:tc>
                <a:tc>
                  <a:txBody>
                    <a:bodyPr/>
                    <a:lstStyle/>
                    <a:p>
                      <a:pPr marR="217170" algn="r">
                        <a:lnSpc>
                          <a:spcPct val="100000"/>
                        </a:lnSpc>
                        <a:spcBef>
                          <a:spcPts val="275"/>
                        </a:spcBef>
                      </a:pPr>
                      <a:r>
                        <a:rPr sz="2000" dirty="0">
                          <a:latin typeface="Trebuchet MS"/>
                          <a:cs typeface="Trebuchet MS"/>
                        </a:rPr>
                        <a:t>1</a:t>
                      </a:r>
                      <a:endParaRPr sz="2000">
                        <a:latin typeface="Trebuchet MS"/>
                        <a:cs typeface="Trebuchet MS"/>
                      </a:endParaRPr>
                    </a:p>
                  </a:txBody>
                  <a:tcPr marL="0" marR="0" marT="34925" marB="0"/>
                </a:tc>
                <a:tc>
                  <a:txBody>
                    <a:bodyPr/>
                    <a:lstStyle/>
                    <a:p>
                      <a:pPr marL="58419" algn="ctr">
                        <a:lnSpc>
                          <a:spcPct val="100000"/>
                        </a:lnSpc>
                        <a:spcBef>
                          <a:spcPts val="275"/>
                        </a:spcBef>
                      </a:pPr>
                      <a:r>
                        <a:rPr sz="2000" dirty="0">
                          <a:latin typeface="Trebuchet MS"/>
                          <a:cs typeface="Trebuchet MS"/>
                        </a:rPr>
                        <a:t>0</a:t>
                      </a:r>
                      <a:endParaRPr sz="2000">
                        <a:latin typeface="Trebuchet MS"/>
                        <a:cs typeface="Trebuchet MS"/>
                      </a:endParaRPr>
                    </a:p>
                  </a:txBody>
                  <a:tcPr marL="0" marR="0" marT="34925" marB="0"/>
                </a:tc>
                <a:tc>
                  <a:txBody>
                    <a:bodyPr/>
                    <a:lstStyle/>
                    <a:p>
                      <a:pPr marL="112395" algn="ctr">
                        <a:lnSpc>
                          <a:spcPct val="100000"/>
                        </a:lnSpc>
                        <a:spcBef>
                          <a:spcPts val="275"/>
                        </a:spcBef>
                      </a:pPr>
                      <a:endParaRPr sz="2000" dirty="0">
                        <a:latin typeface="Trebuchet MS"/>
                        <a:cs typeface="Trebuchet MS"/>
                      </a:endParaRPr>
                    </a:p>
                  </a:txBody>
                  <a:tcPr marL="0" marR="0" marT="34925" marB="0"/>
                </a:tc>
                <a:extLst>
                  <a:ext uri="{0D108BD9-81ED-4DB2-BD59-A6C34878D82A}">
                    <a16:rowId xmlns:a16="http://schemas.microsoft.com/office/drawing/2014/main" val="10003"/>
                  </a:ext>
                </a:extLst>
              </a:tr>
              <a:tr h="345441">
                <a:tc>
                  <a:txBody>
                    <a:bodyPr/>
                    <a:lstStyle/>
                    <a:p>
                      <a:pPr marL="52069">
                        <a:lnSpc>
                          <a:spcPts val="2345"/>
                        </a:lnSpc>
                        <a:spcBef>
                          <a:spcPts val="275"/>
                        </a:spcBef>
                      </a:pPr>
                      <a:r>
                        <a:rPr sz="2000" dirty="0">
                          <a:latin typeface="Trebuchet MS"/>
                          <a:cs typeface="Trebuchet MS"/>
                        </a:rPr>
                        <a:t>1</a:t>
                      </a:r>
                      <a:endParaRPr sz="2000">
                        <a:latin typeface="Trebuchet MS"/>
                        <a:cs typeface="Trebuchet MS"/>
                      </a:endParaRPr>
                    </a:p>
                  </a:txBody>
                  <a:tcPr marL="0" marR="0" marT="34925" marB="0"/>
                </a:tc>
                <a:tc>
                  <a:txBody>
                    <a:bodyPr/>
                    <a:lstStyle/>
                    <a:p>
                      <a:pPr marR="183515" algn="r">
                        <a:lnSpc>
                          <a:spcPts val="2345"/>
                        </a:lnSpc>
                        <a:spcBef>
                          <a:spcPts val="275"/>
                        </a:spcBef>
                      </a:pPr>
                      <a:r>
                        <a:rPr sz="2000" dirty="0">
                          <a:latin typeface="Trebuchet MS"/>
                          <a:cs typeface="Trebuchet MS"/>
                        </a:rPr>
                        <a:t>1</a:t>
                      </a:r>
                      <a:endParaRPr sz="2000">
                        <a:latin typeface="Trebuchet MS"/>
                        <a:cs typeface="Trebuchet MS"/>
                      </a:endParaRPr>
                    </a:p>
                  </a:txBody>
                  <a:tcPr marL="0" marR="0" marT="34925" marB="0"/>
                </a:tc>
                <a:tc>
                  <a:txBody>
                    <a:bodyPr/>
                    <a:lstStyle/>
                    <a:p>
                      <a:pPr marR="299085" algn="ctr">
                        <a:lnSpc>
                          <a:spcPts val="2345"/>
                        </a:lnSpc>
                        <a:spcBef>
                          <a:spcPts val="275"/>
                        </a:spcBef>
                      </a:pPr>
                      <a:endParaRPr sz="2000" dirty="0">
                        <a:latin typeface="Trebuchet MS"/>
                        <a:cs typeface="Trebuchet MS"/>
                      </a:endParaRPr>
                    </a:p>
                  </a:txBody>
                  <a:tcPr marL="0" marR="0" marT="34925" marB="0"/>
                </a:tc>
                <a:tc>
                  <a:txBody>
                    <a:bodyPr/>
                    <a:lstStyle/>
                    <a:p>
                      <a:pPr marR="217170" algn="r">
                        <a:lnSpc>
                          <a:spcPts val="2345"/>
                        </a:lnSpc>
                        <a:spcBef>
                          <a:spcPts val="275"/>
                        </a:spcBef>
                      </a:pPr>
                      <a:r>
                        <a:rPr sz="2000" dirty="0">
                          <a:latin typeface="Trebuchet MS"/>
                          <a:cs typeface="Trebuchet MS"/>
                        </a:rPr>
                        <a:t>1</a:t>
                      </a:r>
                      <a:endParaRPr sz="2000">
                        <a:latin typeface="Trebuchet MS"/>
                        <a:cs typeface="Trebuchet MS"/>
                      </a:endParaRPr>
                    </a:p>
                  </a:txBody>
                  <a:tcPr marL="0" marR="0" marT="34925" marB="0"/>
                </a:tc>
                <a:tc>
                  <a:txBody>
                    <a:bodyPr/>
                    <a:lstStyle/>
                    <a:p>
                      <a:pPr marL="58419" algn="ctr">
                        <a:lnSpc>
                          <a:spcPts val="2345"/>
                        </a:lnSpc>
                        <a:spcBef>
                          <a:spcPts val="275"/>
                        </a:spcBef>
                      </a:pPr>
                      <a:r>
                        <a:rPr sz="2000" dirty="0">
                          <a:latin typeface="Trebuchet MS"/>
                          <a:cs typeface="Trebuchet MS"/>
                        </a:rPr>
                        <a:t>1</a:t>
                      </a:r>
                      <a:endParaRPr sz="2000">
                        <a:latin typeface="Trebuchet MS"/>
                        <a:cs typeface="Trebuchet MS"/>
                      </a:endParaRPr>
                    </a:p>
                  </a:txBody>
                  <a:tcPr marL="0" marR="0" marT="34925" marB="0"/>
                </a:tc>
                <a:tc>
                  <a:txBody>
                    <a:bodyPr/>
                    <a:lstStyle/>
                    <a:p>
                      <a:pPr marL="112395" algn="ctr">
                        <a:lnSpc>
                          <a:spcPts val="2345"/>
                        </a:lnSpc>
                        <a:spcBef>
                          <a:spcPts val="275"/>
                        </a:spcBef>
                      </a:pPr>
                      <a:endParaRPr sz="2000" dirty="0">
                        <a:latin typeface="Trebuchet MS"/>
                        <a:cs typeface="Trebuchet MS"/>
                      </a:endParaRPr>
                    </a:p>
                  </a:txBody>
                  <a:tcPr marL="0" marR="0" marT="34925" marB="0"/>
                </a:tc>
                <a:extLst>
                  <a:ext uri="{0D108BD9-81ED-4DB2-BD59-A6C34878D82A}">
                    <a16:rowId xmlns:a16="http://schemas.microsoft.com/office/drawing/2014/main" val="10004"/>
                  </a:ext>
                </a:extLst>
              </a:tr>
            </a:tbl>
          </a:graphicData>
        </a:graphic>
      </p:graphicFrame>
      <p:graphicFrame>
        <p:nvGraphicFramePr>
          <p:cNvPr id="31" name="object 26">
            <a:extLst>
              <a:ext uri="{FF2B5EF4-FFF2-40B4-BE49-F238E27FC236}">
                <a16:creationId xmlns:a16="http://schemas.microsoft.com/office/drawing/2014/main" id="{2D9E4832-1A21-4E52-8E23-DA68BEF5FAE2}"/>
              </a:ext>
            </a:extLst>
          </p:cNvPr>
          <p:cNvGraphicFramePr>
            <a:graphicFrameLocks noGrp="1"/>
          </p:cNvGraphicFramePr>
          <p:nvPr>
            <p:extLst>
              <p:ext uri="{D42A27DB-BD31-4B8C-83A1-F6EECF244321}">
                <p14:modId xmlns:p14="http://schemas.microsoft.com/office/powerpoint/2010/main" val="1439283098"/>
              </p:ext>
            </p:extLst>
          </p:nvPr>
        </p:nvGraphicFramePr>
        <p:xfrm>
          <a:off x="7130359" y="4181293"/>
          <a:ext cx="1529080" cy="1249679"/>
        </p:xfrm>
        <a:graphic>
          <a:graphicData uri="http://schemas.openxmlformats.org/drawingml/2006/table">
            <a:tbl>
              <a:tblPr firstRow="1" bandRow="1">
                <a:tableStyleId>{2D5ABB26-0587-4C30-8999-92F81FD0307C}</a:tableStyleId>
              </a:tblPr>
              <a:tblGrid>
                <a:gridCol w="61468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57199">
                <a:tc>
                  <a:txBody>
                    <a:bodyPr/>
                    <a:lstStyle/>
                    <a:p>
                      <a:pPr marR="210820" algn="r">
                        <a:lnSpc>
                          <a:spcPct val="100000"/>
                        </a:lnSpc>
                        <a:spcBef>
                          <a:spcPts val="185"/>
                        </a:spcBef>
                      </a:pPr>
                      <a:r>
                        <a:rPr sz="2500" b="1" i="1" dirty="0">
                          <a:latin typeface="Cambria"/>
                          <a:cs typeface="Cambria"/>
                        </a:rPr>
                        <a:t>X</a:t>
                      </a:r>
                      <a:endParaRPr sz="2500">
                        <a:latin typeface="Cambria"/>
                        <a:cs typeface="Cambria"/>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ECEC"/>
                    </a:solidFill>
                  </a:tcPr>
                </a:tc>
                <a:tc>
                  <a:txBody>
                    <a:bodyPr/>
                    <a:lstStyle/>
                    <a:p>
                      <a:pPr marR="10160" algn="ctr">
                        <a:lnSpc>
                          <a:spcPct val="100000"/>
                        </a:lnSpc>
                        <a:spcBef>
                          <a:spcPts val="185"/>
                        </a:spcBef>
                      </a:pPr>
                      <a:r>
                        <a:rPr sz="2500" b="1" i="1" spc="-70" dirty="0">
                          <a:latin typeface="Cambria"/>
                          <a:cs typeface="Cambria"/>
                        </a:rPr>
                        <a:t>Z </a:t>
                      </a:r>
                      <a:r>
                        <a:rPr sz="2500" b="1" i="1" spc="360" dirty="0">
                          <a:latin typeface="Cambria"/>
                          <a:cs typeface="Cambria"/>
                        </a:rPr>
                        <a:t>=</a:t>
                      </a:r>
                      <a:r>
                        <a:rPr sz="2500" b="1" i="1" spc="-100" dirty="0">
                          <a:latin typeface="Cambria"/>
                          <a:cs typeface="Cambria"/>
                        </a:rPr>
                        <a:t> </a:t>
                      </a:r>
                      <a:r>
                        <a:rPr sz="2400" spc="-380" dirty="0">
                          <a:latin typeface="Cambria"/>
                          <a:cs typeface="Cambria"/>
                        </a:rPr>
                        <a:t>𝑿</a:t>
                      </a:r>
                      <a:r>
                        <a:rPr lang="en-US" sz="2400" spc="-380" dirty="0">
                          <a:latin typeface="Cambria"/>
                          <a:cs typeface="Cambria"/>
                        </a:rPr>
                        <a:t> </a:t>
                      </a:r>
                      <a:r>
                        <a:rPr lang="en-US" sz="3600" spc="-569" baseline="10416" dirty="0">
                          <a:latin typeface="Cambria"/>
                          <a:cs typeface="Cambria"/>
                        </a:rPr>
                        <a:t>'</a:t>
                      </a:r>
                      <a:endParaRPr sz="3600" baseline="10416" dirty="0">
                        <a:latin typeface="Cambria"/>
                        <a:cs typeface="Cambria"/>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ECEC"/>
                    </a:solidFill>
                  </a:tcPr>
                </a:tc>
                <a:extLst>
                  <a:ext uri="{0D108BD9-81ED-4DB2-BD59-A6C34878D82A}">
                    <a16:rowId xmlns:a16="http://schemas.microsoft.com/office/drawing/2014/main" val="10000"/>
                  </a:ext>
                </a:extLst>
              </a:tr>
              <a:tr h="396240">
                <a:tc>
                  <a:txBody>
                    <a:bodyPr/>
                    <a:lstStyle/>
                    <a:p>
                      <a:pPr marR="232410" algn="r">
                        <a:lnSpc>
                          <a:spcPct val="100000"/>
                        </a:lnSpc>
                        <a:spcBef>
                          <a:spcPts val="290"/>
                        </a:spcBef>
                      </a:pPr>
                      <a:r>
                        <a:rPr sz="2000" dirty="0">
                          <a:latin typeface="Trebuchet MS"/>
                          <a:cs typeface="Trebuchet MS"/>
                        </a:rPr>
                        <a:t>0</a:t>
                      </a:r>
                      <a:endParaRPr sz="2000">
                        <a:latin typeface="Trebuchet MS"/>
                        <a:cs typeface="Trebuchet MS"/>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CECEC"/>
                    </a:solidFill>
                  </a:tcPr>
                </a:tc>
                <a:tc>
                  <a:txBody>
                    <a:bodyPr/>
                    <a:lstStyle/>
                    <a:p>
                      <a:pPr algn="ctr">
                        <a:lnSpc>
                          <a:spcPct val="100000"/>
                        </a:lnSpc>
                        <a:spcBef>
                          <a:spcPts val="290"/>
                        </a:spcBef>
                      </a:pPr>
                      <a:endParaRPr sz="2000" dirty="0">
                        <a:latin typeface="Trebuchet MS"/>
                        <a:cs typeface="Trebuchet MS"/>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CECEC"/>
                    </a:solidFill>
                  </a:tcPr>
                </a:tc>
                <a:extLst>
                  <a:ext uri="{0D108BD9-81ED-4DB2-BD59-A6C34878D82A}">
                    <a16:rowId xmlns:a16="http://schemas.microsoft.com/office/drawing/2014/main" val="10001"/>
                  </a:ext>
                </a:extLst>
              </a:tr>
              <a:tr h="396240">
                <a:tc>
                  <a:txBody>
                    <a:bodyPr/>
                    <a:lstStyle/>
                    <a:p>
                      <a:pPr marR="232410" algn="r">
                        <a:lnSpc>
                          <a:spcPct val="100000"/>
                        </a:lnSpc>
                        <a:spcBef>
                          <a:spcPts val="290"/>
                        </a:spcBef>
                      </a:pPr>
                      <a:r>
                        <a:rPr sz="2000" dirty="0">
                          <a:latin typeface="Trebuchet MS"/>
                          <a:cs typeface="Trebuchet MS"/>
                        </a:rPr>
                        <a:t>1</a:t>
                      </a:r>
                      <a:endParaRPr sz="200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CEC"/>
                    </a:solidFill>
                  </a:tcPr>
                </a:tc>
                <a:tc>
                  <a:txBody>
                    <a:bodyPr/>
                    <a:lstStyle/>
                    <a:p>
                      <a:pPr algn="ctr">
                        <a:lnSpc>
                          <a:spcPct val="100000"/>
                        </a:lnSpc>
                        <a:spcBef>
                          <a:spcPts val="290"/>
                        </a:spcBef>
                      </a:pPr>
                      <a:endParaRPr sz="2000" dirty="0">
                        <a:latin typeface="Trebuchet MS"/>
                        <a:cs typeface="Trebuchet MS"/>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CEC"/>
                    </a:solidFill>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5459B01-8330-A24E-D2D5-15BD0FDEFBAD}"/>
                  </a:ext>
                </a:extLst>
              </p14:cNvPr>
              <p14:cNvContentPartPr/>
              <p14:nvPr/>
            </p14:nvContentPartPr>
            <p14:xfrm>
              <a:off x="2484360" y="2914200"/>
              <a:ext cx="6071400" cy="3341160"/>
            </p14:xfrm>
          </p:contentPart>
        </mc:Choice>
        <mc:Fallback>
          <p:pic>
            <p:nvPicPr>
              <p:cNvPr id="3" name="Ink 2">
                <a:extLst>
                  <a:ext uri="{FF2B5EF4-FFF2-40B4-BE49-F238E27FC236}">
                    <a16:creationId xmlns:a16="http://schemas.microsoft.com/office/drawing/2014/main" id="{B5459B01-8330-A24E-D2D5-15BD0FDEFBAD}"/>
                  </a:ext>
                </a:extLst>
              </p:cNvPr>
              <p:cNvPicPr/>
              <p:nvPr/>
            </p:nvPicPr>
            <p:blipFill>
              <a:blip r:embed="rId5"/>
              <a:stretch>
                <a:fillRect/>
              </a:stretch>
            </p:blipFill>
            <p:spPr>
              <a:xfrm>
                <a:off x="2475000" y="2904840"/>
                <a:ext cx="6090120" cy="3359880"/>
              </a:xfrm>
              <a:prstGeom prst="rect">
                <a:avLst/>
              </a:prstGeom>
            </p:spPr>
          </p:pic>
        </mc:Fallback>
      </mc:AlternateContent>
    </p:spTree>
    <p:extLst>
      <p:ext uri="{BB962C8B-B14F-4D97-AF65-F5344CB8AC3E}">
        <p14:creationId xmlns:p14="http://schemas.microsoft.com/office/powerpoint/2010/main" val="2100286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3935</TotalTime>
  <Words>869</Words>
  <Application>Microsoft Office PowerPoint</Application>
  <PresentationFormat>On-screen Show (4:3)</PresentationFormat>
  <Paragraphs>138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Cambria</vt:lpstr>
      <vt:lpstr>Candara</vt:lpstr>
      <vt:lpstr>Symbol</vt:lpstr>
      <vt:lpstr>Times New Roman</vt:lpstr>
      <vt:lpstr>Trebuchet MS</vt:lpstr>
      <vt:lpstr>Verdana</vt:lpstr>
      <vt:lpstr>Wingdings</vt:lpstr>
      <vt:lpstr>Waveform</vt:lpstr>
      <vt:lpstr>PowerPoint Presentation</vt:lpstr>
      <vt:lpstr>PowerPoint Presentation</vt:lpstr>
      <vt:lpstr>Introduction</vt:lpstr>
      <vt:lpstr>Binary logic and gates</vt:lpstr>
      <vt:lpstr>Basic Operations</vt:lpstr>
      <vt:lpstr>Basic Operations</vt:lpstr>
      <vt:lpstr>Basic Operations</vt:lpstr>
      <vt:lpstr>Basic Operations</vt:lpstr>
      <vt:lpstr>Truth tables</vt:lpstr>
      <vt:lpstr>How to create a Truth tables</vt:lpstr>
      <vt:lpstr>Logic gates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FUNDAMENTALS</dc:title>
  <dc:creator>hammj</dc:creator>
  <cp:lastModifiedBy>Xing, Yuan</cp:lastModifiedBy>
  <cp:revision>324</cp:revision>
  <dcterms:created xsi:type="dcterms:W3CDTF">2010-06-02T16:10:54Z</dcterms:created>
  <dcterms:modified xsi:type="dcterms:W3CDTF">2023-02-07T16:58:25Z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-251355961</vt:i4>
  </property>
  <property fmtid="{D5CDD505-2E9C-101B-9397-08002B2CF9AE}" pid="3" name="_NewReviewCycle">
    <vt:lpwstr/>
  </property>
  <property fmtid="{D5CDD505-2E9C-101B-9397-08002B2CF9AE}" pid="4" name="_EmailSubject">
    <vt:lpwstr>Lecture Note PowerPoints for Cengage Learning textbooks.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248315395</vt:i4>
  </property>
</Properties>
</file>