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1"/>
  </p:notesMasterIdLst>
  <p:handoutMasterIdLst>
    <p:handoutMasterId r:id="rId12"/>
  </p:handoutMasterIdLst>
  <p:sldIdLst>
    <p:sldId id="563" r:id="rId2"/>
    <p:sldId id="617" r:id="rId3"/>
    <p:sldId id="555" r:id="rId4"/>
    <p:sldId id="620" r:id="rId5"/>
    <p:sldId id="621" r:id="rId6"/>
    <p:sldId id="622" r:id="rId7"/>
    <p:sldId id="623" r:id="rId8"/>
    <p:sldId id="624" r:id="rId9"/>
    <p:sldId id="62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, Yuan" initials="XY" lastIdx="1" clrIdx="0">
    <p:extLst>
      <p:ext uri="{19B8F6BF-5375-455C-9EA6-DF929625EA0E}">
        <p15:presenceInfo xmlns:p15="http://schemas.microsoft.com/office/powerpoint/2012/main" userId="S::xingy@uwstout.edu::8e574f13-7ac2-4b6b-bb29-c1f083e32c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15:5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6331 14684 1260 0,'0'0'584'0,"0"0"-326"16,0 0-10-16,0 0 14 15,0 0 8-15,-116-45-121 16,76 106-98-16,-10 54-42 16,-5 42 22-16,8 20-2 15,18-6-7-15,17-33-7 16,12-35-13-16,0-31-1 15,8-24 0-15,9-13-1 0,10-6-9 16,9-8-6-16,13-12-5 16,11-9 13-16,13-40-2 15,10-27-2-15,2-8-10 16,-10-6-3-16,-10 2 12 16,-20 12 12-16,-19 17 0 15,-12 10 1-15,-10 18 8 16,-4 14-1-16,0 8-7 15,-6 12-1-15,-17 28-13 16,-6 18 8-16,-2 16 5 16,2 8 0-16,12-1 0 15,12-12-8-15,5-8-37 16,15-13 3-16,14-21 17 0,7-14 5 16,4-13 13-16,3-18 7 15,3-21 16-15,3-20 17 16,-7-12 9-16,-8-5 4 15,-16 5-11-15,-16 2 5 16,-2 17 17-16,-25 16 2 16,-15 18-14-16,-7 14-23 15,-1 4-16-15,1 4-6 16,5 18-22-16,8 10-64 16,14 2-92-16,20 30-104 15,0-10-219-15,16-5-175 0</inkml:trace>
  <inkml:trace contextRef="#ctx0" brushRef="#br0" timeOffset="466.66">7553 15490 958 0,'0'0'866'0,"2"-111"-570"16,-2 48-57-16,-25 1-19 15,-18 17-50-15,-11 22-60 16,-11 19-56-16,-3 4-38 15,1 36-14-15,6 14-2 16,20 8-1-16,20 2 0 16,21-2-5-16,13-14-11 15,32-11 8-15,9-20 9 0,1-13 5 16,-1-10 44 0,-5-20 53-16,-9-6 4 0,-9 1-28 15,-10 2-7-15,-11 13-4 16,-8 12-10-16,-2 8-33 15,-2 12-24-15,-20 22-8 16,-7 16 8-16,-7 13 0 16,5 13 0-16,2 4-1 15,7 9 1-15,4 1 0 16,2 3 0-16,3-5 1 16,-7-1 0-16,-6-11 0 15,-13-9 8-15,-9-10 5 16,-10-13 23-16,-7-7 13 15,-5-15-16-15,2-18-16 16,-3-4-1-16,0-20-17 0,6-17-42 16,7-8-92-1,12-8-122-15,32-15-122 0,12 10-336 16,2 10-901-16</inkml:trace>
  <inkml:trace contextRef="#ctx0" brushRef="#br0" timeOffset="750.26">7714 15789 1520 0,'0'0'613'15,"0"0"-468"-15,0 0 70 16,0 0-116-16,0 0-32 16,109 126-1-16,-109-87 19 0,-19-3 19 15,-22-4 21-15,-5-2 3 16,-6-2-5-16,0-6-36 15,4 0-21-15,7-4-32 16,10 0-24-16,14-5-10 16,13-5 0-16,4-3-15 15,21-5 15-15,26 0 13 16,32-7-9-16,36-18-4 16,30 0-75-16,2-12-157 15,-36 11-235-15,-37 3-387 0</inkml:trace>
  <inkml:trace contextRef="#ctx0" brushRef="#br0" timeOffset="1417.83">8012 14552 1742 0,'0'0'362'0,"0"0"-154"15,0 0-86-15,0 0 26 16,-50 156-5-16,34-74-65 16,-2 2-42-16,-2-7-20 15,4-16-1-15,5-15-7 16,5-21-7-16,6-19 0 16,0-6 23-16,4-54 43 15,25-54-29-15,15-42-22 16,1 7-7-16,-7 31-1 15,-13 54-8-15,-19 41 48 16,-2 11 31-16,-4 6 11 16,0 18-90-16,0 35 6 0,-6 21-6 15,-5 12 8 1,4 3-2-16,7-7-5 0,0-16-1 16,0-17-1-16,7-26-13 15,8-23 14-15,8-13 11 16,17-56 20-16,20-46-11 15,4-1 6-15,-3 8-8 16,-10 24 0-16,-20 35 24 16,-4 12 18-16,-5 6 38 15,-10 27-8-15,-4 4-72 16,8 22-18-16,8 23 0 16,12 17 12-16,11 7 6 0,0 7-10 15,-1-5-7-15,-8 0-1 16,-7-9 0-1,-8-4-78-15,-10-4-98 0,-13 0-150 16,0-10-398-16,-13-22-1014 0</inkml:trace>
  <inkml:trace contextRef="#ctx0" brushRef="#br0" timeOffset="1794.19">5499 13841 1510 0,'0'0'539'0,"0"0"-393"16,0 0 24-16,0 0-119 16,0 0-13-16,-1 131 74 15,5-60-50-15,-4 8-18 16,0 2-25-16,0-3-19 0,-7 0 0 15,-7-1-98-15,-1 7-115 16,4-15-270-16,2-19-402 0</inkml:trace>
  <inkml:trace contextRef="#ctx0" brushRef="#br0" timeOffset="1967.81">5544 13990 1373 0,'0'0'521'16,"0"0"-326"-16,0 0-74 16,0 0-11-16,191-80-63 15,-54 80-41-15,56 2-6 0,30 22-136 16,-40-2-199-16,-32-3-524 16</inkml:trace>
  <inkml:trace contextRef="#ctx0" brushRef="#br0" timeOffset="2583.38">8322 13900 1119 0,'0'0'481'0,"0"0"-360"16,0 0 40-16,0 0 134 15,134 16-23-15,-65-10-55 16,6-1-45-16,0 1-45 16,-2 2-54-16,-9 5-33 15,-6-1-26-15,-6 2-7 16,-10-1-5-16,-11-2-2 16,-8 1 0-16,-8 2-1 15,-4 4 1-15,-4 11 1 16,-5 9 11-16,0 11 3 15,-2 3 0-15,0 7-9 0,0 3-5 16,2-3-1 0,5 0 0-16,2-2-16 0,4 1-64 15,13 6-120-15,-2-8-260 16,-5-16-572-16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52:12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5241 9364 111 0,'0'0'1765'0,"0"0"-1445"16,0 0-67-16,0 0 38 0,-123-44-25 15,110 44-69-15,2 0-71 16,-3 4-56-16,-1 26-43 16,-7 20-9-16,-9 33 27 15,6 27 0-15,7-2-7 16,13-10-20-16,5-15-18 15,21-20 8-15,19 0-8 16,11-1 0-16,14-12 2 16,8-18 5-16,10-17 1 15,4-15 2-15,2-17 2 16,-2-27 2-16,-7-17-5 16,-6-31 7-16,-24-25-1 15,-23 3-3-15,-23 14-4 0,-10 18-1 16,-34 28-7-16,-16-1-7 15,-10 2 7-15,-9 15-1 16,4 16 0-16,5 10-1 16,8 12 1-16,8 0-11 15,11 10 10-15,7 10-11 16,8 0-44-16,6-4-56 16,7-4-74-16,6-12-91 15,5 0-267-15,0-1-215 0</inkml:trace>
  <inkml:trace contextRef="#ctx0" brushRef="#br0" timeOffset="3079.78">12598 10601 1935 0,'0'0'381'0,"0"0"-262"16,0 0-29-16,-20 112 114 15,7-11-4-15,2 2-65 16,-3-5-72-16,3-14-38 15,0-19-7-15,-3-3-12 16,-1 5-6-16,-3-13-67 16,3-14-108-16,-3-19-147 15,2-13-224-15,9-8-302 0</inkml:trace>
  <inkml:trace contextRef="#ctx0" brushRef="#br0" timeOffset="3485.07">12616 10607 1756 0,'0'0'387'0,"0"0"-140"16,0 0-57-16,0 0-89 15,118 29-26-15,-82 9-41 16,-7 12-19-16,-14 6 3 16,-15 4 16-16,-2-1 38 15,-27-5 1-15,-11-8 6 16,-5-11-5-16,1-12-10 15,4-9-5-15,7-10-3 16,10-4-23-16,9 0-6 16,12-4-12-16,2-6-4 0,16 0-11 15,24 0-5-15,11 6 4 16,7 4-6-16,1 0 7 16,-9 18-8-16,-11 11-7 15,-20 8 2-15,-12 4 7 16,-7-2 1-16,-11-1 5 15,-20-4 7-15,-5-4 22 16,-7-10 32-16,-3-6 32 16,-1-12-19-16,0-2-31 15,2-2-23-15,8-20-20 16,12-8-86-16,25-48-193 16,7 6-379-16,29-6-1468 0</inkml:trace>
  <inkml:trace contextRef="#ctx0" brushRef="#br0" timeOffset="3986.48">16076 8510 1746 0,'0'0'317'16,"0"0"-127"-16,-169 60 85 0,119-4-80 15,13 12-49-15,10 7-52 16,11-3-31-16,14-8-15 16,2-12-21-16,22-12-9 15,26-12-2-15,40-11 4 16,46-13-20-16,29-4-84 16,-23-7-451-16,-27-11-1634 0</inkml:trace>
  <inkml:trace contextRef="#ctx0" brushRef="#br0" timeOffset="4552.58">16635 11748 757 0,'0'0'1192'0,"0"0"-925"16,0 0 13-16,0 0-43 0,0 0-140 16,0 0 12-1,0 0 79-15,112 24-62 0,-50-24-67 16,-4 0-36-16,-14 0-23 15,-13 0-59-15,-31-1-179 16,0-3-313-16,-17-1-226 0</inkml:trace>
  <inkml:trace contextRef="#ctx0" brushRef="#br0" timeOffset="4763.72">16497 11828 195 0,'0'0'1339'15,"0"0"-950"-15,0 0-15 16,0 0-25-16,-118 115-67 15,102-69-77-15,5 4-42 16,5 7-72-16,6 0-31 16,0 2-16-16,0-3-26 0,4-6-8 15,16-8-8-15,7-12-2 16,9-8-10-16,6-13-44 16,7-9-76-16,2-7-74 15,7-39-131-15,-15 2-362 16,-14-2-508-16</inkml:trace>
  <inkml:trace contextRef="#ctx0" brushRef="#br0" timeOffset="4896.95">16379 12035 1428 0,'0'0'558'16,"0"0"-316"-16,0 0 16 16,0 0-87-16,0 0 2 15,0 0-79-15,165 48-94 0,-74-29-6 16,-15-6-291-16,-18-6-522 15</inkml:trace>
  <inkml:trace contextRef="#ctx0" brushRef="#br0" timeOffset="31311.74">12830 6240 1016 0,'0'0'288'0,"0"0"-21"16,0 0 3-16,0 0-65 15,0 0-68-15,0 0-76 16,-35 102 94-16,-13 10-3 16,-12 33-75-16,-2 8-23 15,12-29 10-15,13-30-30 16,12-32-13-16,3-8-9 15,-2 2-3-15,1-4-9 16,1-5 0-16,9-21 11 16,8-18-10-16,5-8 16 15,0-42 56-15,11-53-9 16,27-44-47-16,11-20-7 16,9 4-9-16,-4 21 0 15,-14 37 1-15,-9 21-2 0,-9 16 0 16,-2 10 0-1,0-4 1-15,1 0 0 0,-2 4 0 16,-3 12-1-16,-7 16-2 16,-5 11 2-16,-2 10-10 15,-2 1-14-15,0 14-3 16,-4 26 12-16,-21 32 15 16,-19 40 1-16,-18 34 5 15,-3 11 5-15,5-8-4 16,11-16-1-16,11-22-5 15,7-17-1-15,8-22-5 16,8-22 5-16,7-11 0 0,-4-8 1 16,5-3 5-1,1-5-5-15,6-15-1 0,0-8 1 16,2-20 25-16,33-52 1 16,28-56-27-16,22-58-8 15,4-14-13-15,-14 17 11 16,-23 46 2-16,-27 55 8 15,-13 29-15-15,-5 19 9 16,-3 4 1-16,-4 8 5 16,2 8 11-16,-2 14-11 15,0 5-27-15,-2 37 11 16,-17 16 14-16,-6 22 2 16,-6 10 0-16,-2 7 0 15,-1-2 0-15,2-2-1 0,4-12-4 16,3-6 4-16,5-11 1 15,5-14-36-15,3-14-80 16,3-32-99-16,5-4-139 16,0-20-312-16</inkml:trace>
  <inkml:trace contextRef="#ctx0" brushRef="#br0" timeOffset="35830.54">4937 9176 1594 0,'0'0'292'0,"0"0"-112"16,0 0 1-16,0 0 15 16,0 0-86-16,0 0-79 15,29 80-7-15,52 28 123 16,33 29 19-16,13 11-60 15,2-10-7-15,-13-16-6 0,-18-9-18 16,-11-3-31 0,-20-16-5-16,-21-17-21 0,-12-21-10 15,-8-12-7-15,1 0-1 16,0 0 6-16,0 0-5 16,-5-10-1-16,-7-10 2 15,-3-8-1-15,-5-7 5 16,-3-8-6-16,-2-1 7 15,0 0 5-15,3-12-12 16,-3-9-27-16,-2-6-53 16,0-1-80-16,0-6-148 15,-2 8-236-15,-9 6-328 0</inkml:trace>
  <inkml:trace contextRef="#ctx0" brushRef="#br0" timeOffset="37144.58">6711 10341 1631 0,'0'0'343'0,"0"0"-180"16,0 0-23-16,0 0 47 16,-106 198 15-16,54-51-17 0,-1 16-64 15,9-9-42 1,10-32-35-16,9-38-13 0,7-24-16 15,1-6-9-15,-1 1-5 16,-3-1-1-16,6-4 0 16,4-20-1-16,6-16 1 15,5-14 5-15,0-10 17 16,23-50 16-16,33-45-38 16,26-39-7-16,8-10-8 15,-9 5-15-15,-25 39 0 16,-27 38 3-16,-14 16 18 15,-3 12 7-15,-3-4 2 16,-1 3 0-16,-2 3 1 16,-4 17 5-16,-2 12 8 15,0 13-5-15,0 19-9 0,-18 44-10 16,-18 48 10-16,-15 40 18 16,-8 13-9-16,9-26 12 15,9-38-8-15,19-39-4 16,2-14-7-16,2 0-1 15,0-3-2-15,3-6 1 16,6-17-1-16,5-12 1 16,4-9 8-16,0-15 16 15,10-29-9-15,29-40-15 16,26-48-15-16,10-38-8 16,-2-4-25-16,-17 30-3 15,-28 48 15-15,-15 46 22 16,-9 15 8-16,-4 2 6 0,0 5 2 15,0 8 14-15,0 15 8 16,0 5-18-16,-17 51-6 16,-22 53-9-16,-25 53 9 15,-13 20 15-15,2-9 7 16,19-43 2-16,23-47-3 16,12-31-10-16,8-8-11 15,5-8 0-15,-2-3-1 16,6-7-1-16,4-17 2 15,0-4 13-15,2-30 29 16,26-45-20-16,20-57-22 16,15-56-1-16,1-10-19 15,-15 31-11-15,-18 57-19 16,-15 63 20-16,-10 17 20 0,-1 2 9 16,-1 6 1-1,-1 6 1-15,-3 15-1 0,0 1 0 16,0 29-18-16,-5 45 18 15,-26 49 12-15,-20 39 16 16,-9 13 1-16,6-31 5 16,14-43-4-16,18-42-15 15,6-15-15-15,3-1 0 16,0-6-1-16,1-4 0 16,8-17 1-16,4-12 0 15,0-4 10-15,0-12 49 16,16-29 5-16,26-32-54 15,29-51-10-15,28-62-24 0,1-18-23 16,-15 11-30-16,-37 51-23 16,-28 64 0-16,-17 32 46 15,-3 21 33-15,0 8 21 16,-19 13 0-16,-5 4 0 16,-10 24-8-16,-3 22 1 15,3 10-39-15,10 20-172 16,8-13-347-16,12-17-577 0</inkml:trace>
  <inkml:trace contextRef="#ctx0" brushRef="#br0" timeOffset="46255.89">15566 9553 1320 0,'0'0'282'0,"0"0"-90"15,0 0 64-15,0 0-25 16,0 0-19-16,0 0-114 15,-45-6-85-15,45 62-2 16,0 34 62-16,0 36 7 16,-4 31 7-16,-3 10-34 15,1-29-14-15,-2-37-21 16,4-38-12-16,-1-15-6 16,4 5 0-16,-2-2-84 15,1 5-110-15,0-15-167 16,-2-19-340-16</inkml:trace>
  <inkml:trace contextRef="#ctx0" brushRef="#br0" timeOffset="46509.33">15383 10462 1594 0,'0'0'517'16,"0"0"-461"-16,0 0 77 15,-20 124 66-15,18-73-30 16,0 2-88-16,2-3-57 0,0-3-7 16,0-8 15-1,2-7 20-15,7-9-4 0,4-11-24 16,7-12 36-16,9-9 49 16,20-26-37-16,18-21-72 15,47-61-111-15,-16 10-234 16,-15 1-538-16</inkml:trace>
  <inkml:trace contextRef="#ctx0" brushRef="#br0" timeOffset="54109.57">15403 8107 339 0,'0'0'241'0,"0"0"-68"15,0 0 13-15,0 0-14 0,0 0-11 16,0 0-36-16,0 0-33 16,0 0-9-16,0 0-1 15,0 0-11-15,0 0 2 16,0 0 2-16,0 0-8 16,0 0-15-16,0 0-19 15,0 0-12-15,0 0-13 16,0 0-2-16,0 0 2 15,0 0 0-15,0-2 7 16,0 0 19-16,0-4-16 16,0 2-11-16,0 2-5 15,0-1 12-15,0 3-2 16,0 0-5-16,0 0-7 0,0 0-11 16,0 0-14-1,0 0 0-15,0 0 24 0,0 0 1 16,0 0 2-16,0 0 6 15,0 0 6-15,0-6 8 16,0-1 24-16,0-3-23 16,0 0-11-16,0 0-6 15,-2 1-6-15,-3 4-1 16,-3 3-49-16,-19 2-136 16,0 0-171-16,-2 0-458 0</inkml:trace>
  <inkml:trace contextRef="#ctx0" brushRef="#br0" timeOffset="59689.8">16533 10004 38 0,'0'0'21'16,"0"0"-6"-16,0 0 11 0,0 0-3 16,0 0-7-16,-127 0 2 15,109 0 0-15,0-3-4 16,2 3-2-16,3 0 4 16,2 0-8-16,4 0 4 15,1 0-11-15,-2 0 0 16,7 0 0-16,-3 3 0 15,1-3 1-15,0 2 0 16,-1-2 0-16,-4 0-2 16,-1 0-18-16,-1 0-84 0</inkml:trace>
  <inkml:trace contextRef="#ctx0" brushRef="#br0" timeOffset="60729.58">12340 6270 1075 0,'0'0'688'0,"0"0"-389"0,0 0-26 16,0 0 8-16,0 0-32 16,0 0-28-16,0-44-61 15,0 44-86-15,0 8-55 16,8 22-18-16,15 17-1 16,10 16 28-16,16 11 5 15,14 7-15-15,8-1-3 16,7-3-3-16,0-2-11 15,-3-8-1-15,-5-9-2 16,-15-8 1-16,-10-10-5 16,-12-7-11-16,-8-8-23 15,-8-5-47-15,-1-4-42 0,0-4-74 16,17-10-129-16,0-2-273 16,-2 0-431-16</inkml:trace>
  <inkml:trace contextRef="#ctx0" brushRef="#br0" timeOffset="61225.94">13406 6391 1610 0,'0'0'501'16,"0"0"-364"-16,0 0 29 16,0 0-12-16,0 0-97 15,0 0-41-15,0 0 29 16,-117 150-14-16,95-82 5 15,1 4 3-15,10-1-27 16,7-7-11-16,4-8 0 16,4-11 7-16,23-9-7 15,9-17 8-15,8-13 12 16,5-6 16-16,7-19 12 16,-3-24-10-16,-2-17-4 0,-8-27-2 15,-17 2 13-15,-14-7-12 16,-12 9-17-16,-16 22 13 15,-22 7 6-15,-11 19-17 16,-6 18-18-16,-1 16-1 16,2 1-1-16,10 6-8 15,8 14-30-15,12 4-124 16,22 12-120-16,2-9-282 16,0-6-336-16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17:0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5727 10326 170 0,'0'0'0'16,"0"0"-66"-16</inkml:trace>
  <inkml:trace contextRef="#ctx0" brushRef="#br0" timeOffset="7140.59">15299 16052 1258 0,'0'0'500'0,"0"0"-322"16,0 0 71-16,0 0 10 16,0 0-71-16,0 0-88 15,-48-26-16-15,56 26 31 16,13 0 19-16,8 0 4 16,7 0-70-16,5 0-46 15,3 8-22-15,1 10-49 16,30 22-168-16,-10-3-161 15,-5-6-505-15</inkml:trace>
  <inkml:trace contextRef="#ctx0" brushRef="#br0" timeOffset="7587.87">16938 15940 1415 0,'0'0'573'16,"0"0"-385"-16,0 0 84 15,0 0-111-15,0 0-84 16,0 0-47-16,0 0-14 15,25-13 13-15,-25 44 26 16,0 15-16-16,0 6-20 16,-2 6-19-16,-7 5-10 15,4 0-113-15,0 21-140 0,3-20-253 16,0-7-504-16</inkml:trace>
  <inkml:trace contextRef="#ctx0" brushRef="#br0" timeOffset="8353.79">15383 16677 859 0,'0'0'685'0,"0"0"-454"16,0 0 40-16,0 0-7 16,0 0-61-16,0 0-94 15,0 0-38-15,53 0 47 16,5 0 26-16,16 0 11 16,33 4 4-16,44 2-29 15,47 3-46-15,22-1-34 16,6-3-19-16,-5-1-17 15,-18-4-13-15,-1 0 7 16,-5 0-7-16,-22 0 4 16,-17 0-5-16,-32 0-1 15,-40 0-7-15,-26 5-5 0,-15-1-7 16,0-3-4-16,0 2 2 16,-6-2 2-16,-12 3-1 15,-9-4 6-15,-9 0 9 16,-7 0 6-16,-2 0 1 15,0 5 7-15,0-5-8 16,0 0-16-16,0 0-20 16,-2 0-2-16,-7 0-8 15,0 0-44-15,-2 0-57 16,-1 0-87-16,-3 0-112 16,7 0-310-16,-4 0-977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18:31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16188 6913 15 0,'0'0'1593'16,"0"0"-1242"-16,0 0-129 0,0 0 145 16,0 0-9-16,-90-3-101 15,93 3-131-15,26 0-71 16,17 0 11-16,18 1 23 16,19 10-55-16,33-1-26 15,42 0-8-15,50-4-68 16,12-1-194-16,-46-4-267 15,-54-1-343-15</inkml:trace>
  <inkml:trace contextRef="#ctx0" brushRef="#br0" timeOffset="551.51">17345 6605 1743 0,'0'0'388'0,"0"0"-218"0,0 0 150 16,0 0-42-16,0 0-160 16,0 0-101-16,0 0 21 15,102 17 67-15,-27 8 14 16,6 3-30-16,-8 6-32 15,-13 2-28-15,-16 4-14 16,-19 7-5-16,-13 5 4 16,-12 6 1-16,-17 4 4 15,-29 6 1-15,-34 13-8 16,-39 7-2-16,-32 6 1 16,9-14-5-16,28-23 0 15,43-23 0-15,30-16-5 16,8-3 7-16,8-4-8 0,10-5 36 15,15-6 23-15,20 0-4 16,53-10-19-16,59-12-6 16,50 1-6-16,24 10-24 15,-6 11-25-15,-20 3-112 16,-28 19-179-16,-42-4-346 16,-29-6-234-16</inkml:trace>
  <inkml:trace contextRef="#ctx0" brushRef="#br0" timeOffset="1532.37">18143 6116 1013 0,'0'0'611'0,"0"0"-321"16,0 0 37-16,0 0 8 0,0 0-110 16,0 0-121-16,0 0-92 15,-31 28-6-15,29 22 44 16,-4 9 26-16,1-2-19 16,-1 0-29-16,1-11-8 15,-2-9-13-15,5-8 2 16,0-14-8-16,0-11 7 15,2-4 14-15,0-7 29 16,0-27-4-16,4-14-35 16,16-14-12-16,7-7-17 0,9 5 5 15,-3 10 3 1,-5 17 0-16,-7 18 0 0,-5 12-1 16,-6 7-23-16,4 17-3 15,1 15 13-15,1 10 16 16,-3 4 7-16,-1 2 0 15,-5 0 0-15,-5-1-12 16,-2-3-57-16,0-2-60 16,0-7-83-16,0-5-142 15,0-11-289-15,0-13-847 0</inkml:trace>
  <inkml:trace contextRef="#ctx0" brushRef="#br0" timeOffset="1678.59">18734 6196 1386 0,'0'0'396'0,"0"0"-307"0,0 0-9 15,0 0-57-15,0 0-23 16,159-2-81-16,-122 17-240 16,-3-4-950-16</inkml:trace>
  <inkml:trace contextRef="#ctx0" brushRef="#br0" timeOffset="1948.87">19222 6028 1684 0,'0'0'509'0,"0"0"-454"15,0 0-13-15,0 0-31 16,-20 133 4-16,20-62-2 16,0 7-13-16,0 41-53 15,0-23-194-15,-5-10-580 0</inkml:trace>
  <inkml:trace contextRef="#ctx0" brushRef="#br0" timeOffset="3365.53">19393 7313 1272 0,'0'0'283'16,"0"0"-133"-16,0 0 115 15,0 0-104-15,51-116 22 16,-3 72-3-16,5 0-9 0,8 3-36 16,3 9-20-1,1 12-19-15,1 10-42 0,1 10-26 16,-3 3-16-16,-3 26-4 15,-5 13-7-15,-9 13 0 16,-10 7 8-16,-5 2-3 16,-8-4 2-16,0-3-7 15,1-10 5-15,0-11-5 16,4-9-1-16,6-18 1 16,8-9 19-16,12-5 43 15,17-30-11-15,12-13-29 16,11-6-23-16,26-13-78 15,41-4-192-15,-21 14-315 16,-14 10-413-16</inkml:trace>
  <inkml:trace contextRef="#ctx0" brushRef="#br0" timeOffset="4031.39">21703 6756 1744 0,'0'0'526'0,"0"0"-357"16,0 0 121-16,0 0-145 0,0 0-96 16,0 0-24-16,164 10 129 15,-67 9 11-15,12 3-47 16,4 5-26-16,-31-1-16 16,-2 6-38-16,-22 6-20 15,-20 2 0-15,-18 8-6 16,-17 2 0-16,-3 6-5 15,-25 2 5-15,-22 1 3 16,-18-3-6-16,-15-2-1 16,-11-2-1-16,-10-3 2 15,1-6-1-15,4-5-2 16,16-8-5-16,17-7 5 16,24-9 2-16,20-8-2 0,19-6 7 15,0 0 16 1,56 0 5-16,62-16-17 0,63 0-7 15,29 3-4-15,-1 13-6 16,-46 0-49-16,-59 2-92 16,6 17-138-16,-37-8-272 15,-9 0-309-15</inkml:trace>
  <inkml:trace contextRef="#ctx0" brushRef="#br0" timeOffset="4787.18">22562 6172 856 0,'0'0'818'0,"0"0"-531"16,0 0-51 0,0 0-103-16,0 0-113 0,0 0-14 15,0 0 42-15,-12 132-2 16,12-82-17-16,0-6-11 16,0-7-8-16,0-9-4 15,0-7 0-15,0-13-5 16,3-8 6-16,6 0 33 15,8-20 120-15,6-20-69 16,10-11-58-16,3-8-23 16,-3 3-9-16,1 7 7 15,-8 12 17-15,-7 11 29 16,-6 10-3-16,-4 8-15 16,-4 8-36-16,1 0 0 15,0 4-14-15,3 16 2 16,1 8 11-16,-2 7 1 0,-1 7 0 15,-3-1 6-15,1 3-6 16,-2-2-13-16,1-1-92 16,0-3-76-16,11-5-138 15,-1-6-288-15,3-16-683 0</inkml:trace>
  <inkml:trace contextRef="#ctx0" brushRef="#br0" timeOffset="4989.42">23148 6194 1438 0,'0'0'498'0,"0"0"-370"0,0 0 55 15,0 0-114-15,0 0-69 16,0 0 12-16,0 0-12 15,158 23-68-15,-95-10-226 16,-8-5-504-16</inkml:trace>
  <inkml:trace contextRef="#ctx0" brushRef="#br0" timeOffset="5286.43">23662 6046 927 0,'0'0'873'15,"0"0"-552"-15,0 0 24 16,0 0-135-16,0 0-172 15,0 0-38-15,0 0-16 16,-13 44 14-16,13 0 2 16,0 12 0-16,0 7-13 0,0 38-139 15,2-14-169 1,5-9-479-16</inkml:trace>
  <inkml:trace contextRef="#ctx0" brushRef="#br0" timeOffset="5575.52">23614 7163 1810 0,'0'0'468'0,"0"0"-263"0,0 0 9 15,0 0-136-15,0 0-14 16,205 5 16-16,-111 4-15 16,8 0-16-16,2 4-18 15,-21-1-19-15,2-1-12 16,-16 2-27-16,-18-1-74 16,-17-4-86-16,-26-8-120 15,-8 0-169-15,0 0-275 0</inkml:trace>
  <inkml:trace contextRef="#ctx0" brushRef="#br0" timeOffset="6148.35">24657 6713 1721 0,'0'0'614'15,"0"0"-333"-15,0 0 77 0,0 0-186 16,0 0-145-16,-67 198 3 16,49-23 30-16,7 20-33 15,11-10-3-15,6-29-14 16,17-29-10-16,3-13-21 15,-8-12-108-15,-7-31-177 16,-6-22-410-16</inkml:trace>
  <inkml:trace contextRef="#ctx0" brushRef="#br0" timeOffset="12985.8">15920 9086 1558 0,'0'0'405'15,"0"0"-173"-15,0 0 40 16,0 0-29-16,0 0-74 16,0 0-107-16,70-29-48 15,56 43-7-15,33 8 2 16,-13 3-3-16,-32-7-6 15,-16 0-84-15,-48-9-220 16,-7-6-427-16</inkml:trace>
  <inkml:trace contextRef="#ctx0" brushRef="#br0" timeOffset="13479.31">17248 8939 1692 0,'0'0'367'0,"0"0"-289"16,0 0 6-16,129 40 96 0,-84-12-75 16,-10 4-13-16,-8 4-20 15,-14 5-16-15,-13-3 10 16,0 2-3-16,-24-4 17 15,-16-4-6-15,-11-4-7 16,-3-6-27-16,1-6-16 16,6-6-7-16,11-5-7 15,14-4 1-15,11-1-4 16,11 0 11-16,0 0 3 16,0 0 9-16,22 2-29 15,14 6-1-15,11 6 6 16,11 8 3-16,2 6-8 15,-3 4-1-15,-5 6 1 0,-13 5 8 16,-12 0-1 0,-15-2-1-16,-12-1 1 0,-5-2 5 15,-23-6 2-15,-13-6 1 16,-7-6 5-16,-6-8 0 16,-4-3-6-16,0-8-15 15,2 2-10-15,8-3-89 16,9 0-103-16,24-9-136 15,13-9-388-15,2-6-1047 0</inkml:trace>
  <inkml:trace contextRef="#ctx0" brushRef="#br0" timeOffset="13864.61">18054 9128 1624 0,'0'0'584'0,"0"0"-423"15,0 0 98-15,0 0-113 16,0 0-77-16,0 0-11 16,150 10 3-16,-110 15 13 15,-4 6 6-15,-5 1-23 16,-7-1-10-16,-8 2-20 16,-11-1 7-16,-5 0 4 15,0 2-4-15,-21 3 0 16,-15-1 19-16,-10-3 4 15,-8 4-17-15,-8-5-17 16,0-2-13-16,-1-2-4 0,7-4-5 16,14-6 0-16,11-6 5 15,15-5 14-15,14-4 22 16,2-3 27-16,27 0 3 16,44 0-35-16,49-9-10 15,57 4-12-15,18 5-15 16,2 0-11-16,-26 14-167 15,-61 2-322-15,-24-10-448 0</inkml:trace>
  <inkml:trace contextRef="#ctx0" brushRef="#br0" timeOffset="15612.35">19398 9314 1335 0,'0'0'393'0,"0"0"-205"15,0 0 127-15,0 0-25 16,0 0-99-16,50-120-100 16,23 80-2-16,38-4 9 15,31 8 15-15,-3 12-8 16,-28 17-39-16,-33 7-27 0,-24 17-15 15,3 19-17 1,3 12 2-16,6 12 5 0,-9 2-4 16,1 2-2-16,-2-7-2 15,0-12 0-15,-5-9-5 16,0-14 5-16,-2-15 0 16,0-7 2-16,2-9 1 15,3-22-9-15,6-13-29 16,11-13-128-16,68-45-147 15,-17 11-390-15,7 2-426 0</inkml:trace>
  <inkml:trace contextRef="#ctx0" brushRef="#br0" timeOffset="16745.37">22128 9012 1243 0,'0'0'510'16,"0"0"-364"-16,0 0 48 16,0 0-25-16,0 0 18 15,0 0 0-15,133 88-49 16,-89-48-43-16,-3 4-23 16,-10-2-39-16,-13 0-18 0,-14-3-5 15,-4-2 16 1,-22-5 8-16,-25-4 42 0,-15-7 4 15,-11-8-26-15,-6-7-26 16,12-4-14-16,13-2-5 16,21 0-8-16,18 0 0 15,11 0 0-15,4 0-1 16,11 0-19-16,26 0-15 16,21 0 22-16,21 3 12 15,12 13 0-15,-3 4 0 16,-9 6-1-16,-18 4 0 15,-20 3-6-15,-16-2 5 16,-19-1 2-16,-6 0 0 0,-11-2 10 16,-24-3 8-1,-17-1 27-15,-10-6-3 0,-11-4-6 16,-7-5-9-16,6-5-12 16,8-4-5-16,7 0-10 15,14 0-15-15,10 0-91 16,12 0-108-16,19-12-115 15,4-1-310-15,2-7-1141 0</inkml:trace>
  <inkml:trace contextRef="#ctx0" brushRef="#br0" timeOffset="16962.32">22800 8983 1395 0,'0'0'603'16,"0"0"-399"-16,0 0-83 16,-17 143 114-16,21-29-64 15,26 31-69-15,4 2-53 16,-4-24-30-16,-10-33-1 16,-14-32-16-16,-6-5-2 15,-18 31-163-15,-15-12-172 16,-9-8-445-16</inkml:trace>
  <inkml:trace contextRef="#ctx0" brushRef="#br0" timeOffset="33617.47">9383 8682 1640 0,'0'0'544'16,"0"0"-249"-16,0 0 4 16,0 0-15-16,0 0-76 15,-20-33-115-15,15 65-80 16,-1 16-13-16,-8 18 31 16,-3 10-1-16,-7 4-12 15,0 1-12-15,0-7-6 16,2-4 0-16,6-10-126 0,12-12-128 15,12-20-127-15,24-16-300 16,6-12-173-16</inkml:trace>
  <inkml:trace contextRef="#ctx0" brushRef="#br0" timeOffset="34024.86">10254 8211 1555 0,'0'0'505'0,"0"0"-324"16,0 0-15-16,0 0-20 0,-127 122 49 15,34-4-6-15,-26 41-33 16,-3 10-44-16,15-5-17 16,20-24-40-16,31-37-24 15,17-21-10-15,12-22-13 16,11-12-2-16,7 1-6 15,9-3 0-15,0-5 0 16,30-18-22-16,42-21 5 16,7-2 17-16,14-30 0 15,3-23-8-15,-23-8-5 16,-5-14-2-16,-31 1 15 16,-26 8 8-16,-11 14-6 15,-38 18 13-15,-22 13-15 16,-13 18 1-16,-5 3-1 15,4 1 0-15,14 16-1 0,17-3-98 16,20-1-131-16,23 2-147 16,0-3-384-16,17-10-857 0</inkml:trace>
  <inkml:trace contextRef="#ctx0" brushRef="#br0" timeOffset="34645.33">10274 9028 1382 0,'0'0'477'0,"0"0"-237"0,0 0 41 16,0 0-140-16,0 0-73 16,236-12 48-16,-73 17-38 15,-9 7-24-15,-34-2-6 16,-44-3-26-16,-32-6-9 15,-1-1-5-15,-8 0-8 16,-4 0-11-16,-14 0-86 16,-17-18-82-16,-17-5-170 15,-16-8-611-15</inkml:trace>
  <inkml:trace contextRef="#ctx0" brushRef="#br0" timeOffset="34856.71">10595 8726 681 0,'0'0'1101'16,"0"0"-841"-16,0 0-167 15,0 153 169-15,16-77-26 16,3 7-97-16,2 1-83 16,-6-6-33-16,-1-6-11 15,-8-7-11-15,-1-9-1 16,-1-11-27-16,14-2-140 15,0-16-204-15,4-11-445 0</inkml:trace>
  <inkml:trace contextRef="#ctx0" brushRef="#br0" timeOffset="35157.18">12097 8356 1582 0,'0'0'478'0,"0"0"-233"15,-121-23 3-15,53 40-19 16,-28 55-75-16,-20 53-64 16,-2 46-10-16,15 20-9 15,34-10-11-15,35-45-26 16,28-44-20-16,6-29-2 15,0-13-5-15,24 1-7 16,16 2-13-16,16-6-46 16,31-10-77-16,51-27-96 0,-18-8-152 15,-4-2-363-15</inkml:trace>
  <inkml:trace contextRef="#ctx0" brushRef="#br0" timeOffset="35336.65">12134 9001 1590 0,'0'0'664'15,"0"0"-415"-15,0 0-10 16,0 0-156-16,0 0-72 0,0 0-1 16,134-4 1-1,-64 10-11-15,30-2-136 0,-15 1-332 16,-14-5-376-16</inkml:trace>
  <inkml:trace contextRef="#ctx0" brushRef="#br0" timeOffset="36012.43">12797 8921 844 0,'0'0'782'15,"0"0"-569"-15,0 0-95 16,0 0 64-16,0 0-86 15,127 64-62-15,-108-33-13 16,-7-1 7-16,-12 2 58 16,0 0 24-16,-23 0-2 0,-12 0 12 15,-7 0-22-15,-8-2-17 16,1-2-38-16,0-2-23 16,7 0-13-16,8-2-6 15,9-1-1-15,13-8 0 16,12 0-6-16,0-9-2 15,33-6 7-15,41 0 1 16,43-23 22-16,41-23-5 16,-8-4-11-16,-28 2 0 15,-37 8-6-15,-31 2 9 16,2-12-8-16,-6-11 10 16,-9-13 4-16,-24 0 2 0,-17 4-7 15,-17 10 2-15,-30 16-1 16,-9 17 8-16,-8 20 2 15,-1 7-1-15,5 20-13 16,6 17-6-16,14 10-1 16,13 5 1-16,19 2 0 15,8 4 9-15,11 0 8 16,24 4 21-16,15 1 18 16,12 0-18-16,9 2-20 15,9 3-5-15,3-2-4 16,-7-1-1-16,-14-4-8 15,-15-6 6-15,-16-5-7 16,-18-6-3-16,-13-10-15 16,0-10 0-16,-22-10 18 15,-14-14 1-15,-8 0 8 0,-10-18 1 16,-4-18 1-16,0-6-10 16,2-2 7-16,8 0-7 15,12 2 5-15,14 2-6 16,15-1 0-16,7 4-4 15,25-3-61-15,28-3-81 16,57-11-94-16,-13 8-107 16,-5 6-461-16</inkml:trace>
  <inkml:trace contextRef="#ctx0" brushRef="#br0" timeOffset="36390.62">13971 8486 1704 0,'0'0'693'15,"0"0"-607"-15,0 0 68 16,0 0 42-16,118 108-47 15,-58-27-29-15,-7 5-33 0,-6 12 86 16,-13 6-60 0,-24-14-52-16,-5 13-31 0,-5-8-6 15,-22-3-10-15,-15-10 1 16,-9-8-3-16,-5-10-3 16,0-9 0-16,2-14 1 15,2-7-4-15,5-9 2 16,6-10 1-16,5-6-3 15,6-9-6-15,6 0-38 16,5 0-99-16,12-17-162 16,2-1-345-16,0-4-1410 0</inkml:trace>
  <inkml:trace contextRef="#ctx0" brushRef="#br0" timeOffset="60067.97">14769 11114 162 0,'0'0'1502'0,"0"0"-983"15,0 0-252-15,0 0 9 16,0 0-64-16,-21-3-97 16,-8 63-85-16,-25 47 67 15,-25 43 26-15,-13 22-45 16,3-1-18-16,18-37-29 15,26-44-17-15,14-26-13 0,4-11 1 16,2 1-2-16,2 0 0 16,0 0-13-16,9-14-55 15,10-13-57-15,4-12-73 16,20-15-101-16,18-6-192 16,7-20-177-16</inkml:trace>
  <inkml:trace contextRef="#ctx0" brushRef="#br0" timeOffset="60467.06">15359 11726 1179 0,'0'0'763'0,"0"0"-502"0,0 0-27 16,-74-112 9-16,48 99-79 15,-3 12-69-15,-8 1-51 16,-7 20-26-16,-10 22-8 16,-4 17 5-16,1 13-4 15,4 10-10-15,12 1 0 16,15-4 0-16,16-10-1 16,10-16-6-16,36-12-12 15,22-17 5-15,18-18 13 16,11-6 1-16,-1-27 13 0,-5-17 8 15,-12-13 41-15,-9-31 12 16,-19-1 12-16,-18-8 7 16,-13 2-31-16,-10 24-21 15,-16 6 1-15,-13 24-22 16,-2 15-12-16,-3 14-9 16,3 10-8-16,4 2-63 15,10 4-132-15,17 34-137 16,7-3-231-16,17-4-117 0</inkml:trace>
  <inkml:trace contextRef="#ctx0" brushRef="#br0" timeOffset="60853.28">16491 12118 1557 0,'0'0'559'0,"0"0"-398"16,0 0 100-16,-10-146-49 15,-5 96-72-15,-10-1-44 16,-8 1-23-16,-12 5-18 16,-12 16-10-16,-11 13-12 15,-9 16-19-15,-8 9-14 16,-4 29 0-16,2 17 0 0,7 9 0 15,13 4-1-15,16 4-1 16,17-6-4-16,18-3 0 16,16-11 5-16,10-10-6 15,36-11 6-15,37-14 1 16,44-17 18-16,-2 0 2 16,-7-18-13-16,-16-10 2 15,-30 0-9-15,5-3 0 16,6-3-88-16,9-7-122 15,-24 9-157-15,-16 5-365 0</inkml:trace>
  <inkml:trace contextRef="#ctx0" brushRef="#br0" timeOffset="61260.47">17225 12115 1450 0,'0'0'554'16,"0"0"-383"-16,0 0 79 16,14-128-64-16,-14 80-30 15,0-4-26-15,-4-2-21 16,-19 2-19-16,-8 8-30 15,-6 11-11-15,-13 16-14 0,-6 17-25 16,-8 3-10-16,-12 35 0 16,0 21 0-16,3 11-8 15,11 8 2-15,20-1 5 16,17-10-6-16,25-6-4 16,0-15 4-16,33-12-7 15,14-13 8-15,13-12 6 16,10-9 8-16,1-6 1 15,0-20-9-15,-3-8-30 16,26-18-174-16,-20 7-323 16,-12 5-555-16</inkml:trace>
  <inkml:trace contextRef="#ctx0" brushRef="#br0" timeOffset="63168.04">17910 11791 1458 0,'0'0'402'16,"0"0"-153"-16,0 0 4 16,-105-110-64-16,74 97-87 15,2 13-54-15,-3 0-33 16,1 30-15-16,-2 19 0 15,2 13 0-15,2 12 0 16,9 2 1-16,8-2-1 16,12-4 0-16,0-9 1 15,21-11-1-15,23-11 0 16,14-14 0-16,14-17 0 16,5-8 12-16,2-20 6 0,-5-26 31 15,-10-16 25-15,-11-31 27 16,-19 0-14-16,-21-4-18 15,-13 6-24-15,-20 29 6 16,-29 8-27-16,-34 25-17 16,-1 21-7-16,-9 8-11 15,5 12-38-15,20 28-137 16,12-5-184-16,18-5-395 0</inkml:trace>
  <inkml:trace contextRef="#ctx0" brushRef="#br0" timeOffset="68101.13">17941 10780 1045 0,'0'0'512'16,"0"0"-250"-16,0 0 39 15,0 0-49-15,0 0-56 16,0 0-48-16,-2-12-38 15,0 12-37-15,-1 0-32 0,-2 0-22 16,1 0-13 0,-4 14-6-16,-5 4 0 0,3 4 0 15,-3 0 0-15,3 2 0 16,6-3 0-16,4-4-1 16,0-1-21-16,0-6-13 15,10-2-11-15,9-8 9 16,8 0 10-16,2 0 16 15,4-15 5-15,-1-6 4 16,-6-5 2-16,-5-2 0 16,-6 0 0-16,-9 0 3 15,-3 6 4-15,-3 1-6 0,0 10 0 16,-20 5 5-16,-5 6-6 16,-1 0 0-16,-1 0-6 15,5 12-16-15,2 2-69 16,-3 8-85-16,8-3-90 15,1-4-311-15</inkml:trace>
  <inkml:trace contextRef="#ctx0" brushRef="#br0" timeOffset="68583.44">17202 10799 914 0,'0'0'377'0,"0"0"-127"16,0 0 22-16,0 0-83 16,0 0-67-16,0 0-32 15,0 0 9-15,-75 52 12 16,65-21-50-16,-1-1-30 16,1 1-23-16,4-2-8 15,-1 7-58-15,1-7-176 16,-4-9-386-16</inkml:trace>
  <inkml:trace contextRef="#ctx0" brushRef="#br0" timeOffset="69158.3">16221 10849 1239 0,'0'0'502'15,"0"0"-426"-15,0 0 110 16,0 0-19-16,131-19-86 15,-104 19-32-15,-6 4-4 16,-11 8-1-16,-4 0 1 16,-6 0 2-16,0-1 5 0,-1 1 32 15,-17-2 8-15,-9-1-34 16,-6 4-24-16,-3-1-19 16,-2 1-6-16,5 1-7 15,4-2-1-15,11-1-1 16,7-5 0-16,8-2 0 15,3-2-11-15,7-2-13 16,24 0 24-16,8 0 13 16,7 0-13-16,3 0-57 15,4 2-166-15,-12 0-311 16,-14-1-266-16</inkml:trace>
  <inkml:trace contextRef="#ctx0" brushRef="#br0" timeOffset="69665.48">15537 10744 973 0,'0'0'489'0,"0"0"-269"16,0 0 44-16,0 0-147 0,0 0-76 16,0 0 46-16,0 0-10 15,53 16-18-15,-43-2-27 16,-4-1-12-16,-4-1-5 16,-2-4-2-16,0 1 7 15,-11-3 6-15,-7-4 62 16,-7 0-27-16,3-2-34 15,0 0-17-15,6 0-1 16,5 0-8-16,7 0 5 16,4 0-6-16,0 0-1 15,0 2-14-15,4 4-10 16,12 4 18-16,4 2 7 16,-2 6 6-16,-1 1-5 0,-5 0-1 15,-5 1 1 1,-5 1-1-16,-2-6 0 0,0-1 0 15,-16-2 13-15,-6-3-2 16,-7-5-1-16,-6 0-10 16,-8-4-34-16,-22 0-137 15,12 0-184-15,4-4-545 0</inkml:trace>
  <inkml:trace contextRef="#ctx0" brushRef="#br0" timeOffset="70137.91">15031 10694 1053 0,'0'0'289'0,"0"0"-84"16,0 0 33-16,0 0-70 15,0 0-74-15,0 0-24 0,0 0 23 16,-80 12 36-16,42 4 1 15,-4 2-38-15,0-1-32 16,-1 4-29-16,0-3-10 16,8 0-10-16,4-4-11 15,9-2 2-15,9-3-1 16,6-4-1-16,7-3-11 16,3 2 11-16,27-2 3 15,17 0 49-15,15-2-11 16,11 0-15-16,8 0-15 15,-8-4-11-15,-8-5-27 16,-14 2-97-16,-22-9-117 16,-13 2-106-16,-16-1-240 0</inkml:trace>
  <inkml:trace contextRef="#ctx0" brushRef="#br0" timeOffset="70227.37">15031 10694 1370 0</inkml:trace>
  <inkml:trace contextRef="#ctx0" brushRef="#br0" timeOffset="70299.57">15031 10694 1370 0,'-125'-6'339'0,"125"14"-243"0,0 5-37 0,0 12-14 0,0 7 3 15,0 8-26-15,-4 5-10 16,-7 22-12-16,1-9-128 16,-2-9-211-16</inkml:trace>
  <inkml:trace contextRef="#ctx0" brushRef="#br0" timeOffset="83095.57">13836 11466 1490 0,'0'0'484'16,"0"0"-331"-16,0 0 87 16,-119-52-15-16,80 47-94 15,2 5-70-15,-3 0-31 16,-5 9-18-16,-4 17-2 16,-2 8-2-16,-5 10-1 15,5 8-6-15,2 7 1 16,7 6-1-16,13 4-1 15,11-3 0-15,13-2-2 16,5-8 1-16,21-8-8 16,23-12 0-16,18-9 3 15,19-16 6-15,15-11 9 16,6 0 8-16,0-28-7 0,-9-13 8 16,-8-12 12-16,-11-11 16 15,-17-6 13-15,-7-5-3 16,-17-2 9-16,-12 0-13 15,-13 7 1-15,-8 9-8 16,-8 14-5-16,-26 13-3 16,-13 12-7-16,-9 12-21 15,-4 10-8-15,1 0-1 16,5 0 0-16,11 5-1 16,14 6-58-16,10-1-62 0,5 1-79 15,8 6-98-15,6-3-285 16,0-5-307-16</inkml:trace>
  <inkml:trace contextRef="#ctx0" brushRef="#br0" timeOffset="94978.95">3998 5821 1194 0,'0'0'399'0,"0"0"-134"0,0 0-16 15,0 0-9-15,0 0-61 16,0 0-58-16,-11-60-56 15,11 60-12-15,4 0 14 16,15-2 28-16,9 0 6 16,15-2-4-16,15 2-16 15,35-2-17-15,38-1-16 16,42 2-21-16,20-2-8 16,-4 0-5-16,-18-2-7 15,-28 3 1-15,-29 1-7 16,-27 1-1-16,-25 0 2 15,-11 0 4-15,5 2-5 0,-5 0 0 16,-4 0 7-16,-16 0-8 16,-11 0-1-16,-9 0-7 15,-1 0 7-15,-2 0-5 16,1 0 5-16,-3 4 0 16,2-2-46-16,-4 1-48 15,-2 1-58-15,-2 3-59 16,-2 3-82-16,-16 2-191 15,-9-6 84-15</inkml:trace>
  <inkml:trace contextRef="#ctx0" brushRef="#br0" timeOffset="95426.46">4283 5953 1045 0,'0'0'510'0,"0"0"-263"15,0 0-3-15,0 0-39 16,0 0 4-16,0 0-63 16,0 0-47-16,-11-22-36 15,11 20-3-15,25-4 19 16,17-4 9-16,22 0 20 15,34-2 3-15,38 0-38 0,35 2 3 16,16 2-13 0,-2 6-13-16,-19 0-16 0,-43 2-20 15,-30 0-7-15,-28 0-5 16,-15 0 5-16,-3 0 1 16,-6 0-8-16,-1 0 0 15,-21 0 1-15,-9 0-1 16,-6 0 0-16,-1 0 2 15,-3 0 10-15,0 0-6 16,0 0-5-16,0 0-1 16,0 0-8-16,2 0-91 15,2 0-124-15,14 0-234 16,-3 0-267-16,1 0-1126 0</inkml:trace>
  <inkml:trace contextRef="#ctx0" brushRef="#br0" timeOffset="148547.49">9452 13575 1572 0,'0'0'617'15,"0"0"-365"-15,0 0 17 16,0 0-60-16,0 0-34 16,135-11-14-16,-67 26-43 15,-11 9-61-15,-16 6-33 0,-22 9-11 16,-19 3 5-16,-19 10 9 15,-37-4 3-15,-17 4-13 16,-13-4-5-16,4-5-5 16,7-6 1-16,15-4-8 15,19-3 0-15,19 0-12 16,22-3-15-16,11-4-7 16,60-7 1-16,59-16 13 15,66-20 11-15,18-39-6 16,-27-8 5-16,-56 1-2 15,-69 16-6-15,-28-1 13 16,-14-9 5-16,-18-8 6 16,-2-7-5-16,-46 15 11 15,-43 18 6-15,-7 23-16 0,-11 19-1 16,5 13-1-16,33 22 0 16,11 6-1-16,29 6-13 15,29 0 1-15,8 3 4 16,44 1 8-16,17 1 1 15,16 0 21-15,4 1 9 16,-7 2-12-16,-10-1-10 16,-20 2-8-16,-16-1 1 15,-19-7 0-15,-12-4 1 16,-5-5 7-16,-29-10-2 16,-19-11-1-16,-20-9 6 0,-14-9 2 15,-7 0-8 1,2-27 3-16,12-7-3 0,21-8-5 15,27-3 6-15,27-7-7 16,13-5-19-16,45-2-3 16,23 4-2-16,15 2-53 15,30-3-125-15,-20 13-256 16,-27 8-432-16</inkml:trace>
  <inkml:trace contextRef="#ctx0" brushRef="#br0" timeOffset="149364.1">10969 13453 1490 0,'0'0'498'0,"0"0"-296"16,0 0 83-16,-135-28-52 15,66 90-94-15,-27 48-66 0,-24 53 35 16,-5 18 3-1,9-3-15-15,24-26-24 0,28-41-23 16,14-27-19 0,13-24-20-16,6-7-8 0,-5 2 4 15,-2 2-6-15,4 0-1 16,8-15-15-16,10-8-75 16,8-17-76-16,8-11-109 15,12-24-222-15,20-22-130 16,3-15-822-16</inkml:trace>
  <inkml:trace contextRef="#ctx0" brushRef="#br0" timeOffset="149714.06">10673 13944 1756 0,'0'0'591'16,"0"0"-501"-16,0 0 36 15,0 0-24-15,0 0 26 16,121 71-13-16,-88-31-28 16,-11 2 1-16,-11 2 11 15,-11 4-9-15,-9-2-20 16,-25 0-16-16,-10-2-18 16,-7-8-11-16,-2-1-10 15,-3-12 2-15,5-5-4 16,8-2 10-16,10-7 1 15,11 1 0-15,13-6 1 16,9-4-15-16,0 4-10 0,19-2 0 16,29 2 21-16,18 0 46 15,19-1-14-15,9 0-34 16,4 0-19-16,-5 4-7 16,-6 3-100-16,9 0-145 15,-26-2-307-15,-18-3-316 0</inkml:trace>
  <inkml:trace contextRef="#ctx0" brushRef="#br0" timeOffset="151228.85">13215 13431 1160 0,'0'0'315'16,"0"0"-127"-16,0 0-28 16,6-109 31-16,0 80-22 15,-4-2-23-15,0 3-20 16,-2 5-18-16,0 1-14 16,0 4-16-16,-12 5-13 0,-9 9-11 15,-8 4 1 1,-12 4-50-16,-3 27-5 0,-3 8-9 15,5 8 0-15,6 0 0 16,11 2-7-16,17-6-4 16,8-8 5-16,0-7-9 15,29-10-4-15,11-11 4 16,11-7 24-16,5-9 7 16,-8-19-6-16,-6-2 14 15,-13 3 1-15,-15 4 20 16,-14 9 22-16,0 12 19 15,-18 2 26-15,-20 16-63 16,-6 18-29-16,-5 8-10 16,3 5 0-16,5-3 0 15,12-5-1-15,9-3 0 0,9-5 0 16,11-5 0-16,0-8-9 16,20-6 1-16,28-6-16 15,42-6-16-15,75-17-62 16,-15-10-195-16,-6-5-526 0</inkml:trace>
  <inkml:trace contextRef="#ctx0" brushRef="#br0" timeOffset="151812.51">15285 13302 1295 0,'0'0'564'0,"0"0"-340"0,0 0-18 15,0 0-65-15,0 0-20 16,0 0 35-16,-3 151-70 15,1-96-38-15,-2-5-22 16,0-6-11-16,-1-10-5 16,1-8-4-16,0-11-5 15,2-6 5-15,-4-9 12 16,0 0 30-16,-3-6 27 16,-3-16-44-16,6-9-16 15,4-3-13-15,2-1 14 16,0 0 13-16,20 3 1 15,9 5 6-15,8 0-3 0,8 5-6 16,7 4 1 0,3 6-16-16,-1 4-10 0,-8 6-2 15,-6 2-13-15,-5 0-105 16,-10 14-162-16,-4 5-322 16,-12-6-408-16</inkml:trace>
  <inkml:trace contextRef="#ctx0" brushRef="#br0" timeOffset="153793.85">12982 14258 1332 0,'0'0'394'0,"0"0"-62"0,0 0-10 16,0 0-16-16,0 0-82 16,0 0-131-16,-37 11-71 15,35 29 12-15,0 9 32 16,2 2-18-16,0 4-19 15,0-3-16-15,0-6-7 16,-5-4-5-16,1-2-1 16,-2-4-13-16,1-4-66 15,1-4-114-15,4-10-124 16,0-5-266-16,13-13-238 0</inkml:trace>
  <inkml:trace contextRef="#ctx0" brushRef="#br0" timeOffset="154145.71">13779 14074 1577 0,'0'0'557'0,"0"0"-369"16,0 0 115-16,0 0-40 16,0 0-150-16,-169 59-74 15,98-5-12-15,-6 2-11 16,3-2 7-16,13-5 1 15,9-12-14-15,10-6-1 16,11-9 3-16,6-5 5 16,9-8-5-16,5 1-2 15,9-10 2-15,2 0-10 16,0 0 7-16,9 0 40 0,26 0-11 16,40 0 6-16,7-4 19 15,20-6-36-15,3-1-15 16,-20 4-12-16,-3 3-1 15,-17 0-55-15,-19 2-75 16,-12-1-131-16,-18-9-209 16,-10 0-236-16,-6-8-898 0</inkml:trace>
  <inkml:trace contextRef="#ctx0" brushRef="#br0" timeOffset="154318.57">13563 14183 1691 0,'0'0'627'16,"0"0"-523"-16,0 0 82 16,-29 149 9-16,22-73-82 15,0 9-77-15,1 2-24 16,2 1-12-16,-3-8-71 16,4 15-151-16,1-22-377 15,2-17-1017-15</inkml:trace>
  <inkml:trace contextRef="#ctx0" brushRef="#br0" timeOffset="154984.54">15539 14355 1393 0,'0'0'656'0,"0"0"-394"15,0 0 70-15,0 0-75 16,0 0-91-16,0 0-78 16,-124 13-67-16,61 38-14 0,3 10-7 15,13 2-6-15,18 0-33 16,25-9-23-16,6-12-5 15,37-11-6-15,20-20 37 16,5-11 36-16,6-8 0 16,-6-26 37-16,-13-10 32 15,-12-4 12-15,-20-10 12 16,-15 2-3-16,-4 6-22 16,-21 9-12-16,-18 13-7 15,-5 12-35-15,-2 14-14 16,1 2-98-16,-13 28-149 15,13 7-331-15,2-4-300 0</inkml:trace>
  <inkml:trace contextRef="#ctx0" brushRef="#br0" timeOffset="155813.04">9988 15350 1400 0,'0'0'359'16,"0"0"-139"-16,0 0-3 15,0 0-94-15,0 0-87 16,0 0-14-16,-66 133 2 16,59-68-5-16,0 2-18 15,6-3 1-15,1-8-2 16,0-2-45-16,0-10-79 0,15-12-132 16,5-10-128-16,3-13-414 0</inkml:trace>
  <inkml:trace contextRef="#ctx0" brushRef="#br0" timeOffset="156178.59">10680 15033 1264 0,'0'0'600'0,"0"0"-418"0,0 0 6 15,0 0-86 1,0 0-65-16,0 0-1 0,-154 132 22 15,107-79 3-15,-4-8-2 16,0 0-10-16,-3-3-16 16,3-2-13-16,2-3-12 15,9-6 1-15,5-9-8 16,10-2-1-16,7-8 1 16,9-3 0-16,7-6-1 15,2 2-11-15,0 0 10 16,17-1-6-16,20-2 7 15,15-2 31-15,18 0-4 16,8 0-12-16,2 0-14 16,-5 0 4-16,-8-2-5 15,-9-2-67-15,-11 4-86 0,-7-11-101 16,-13 4-121 0,-14-7-336-16</inkml:trace>
  <inkml:trace contextRef="#ctx0" brushRef="#br0" timeOffset="156389.89">10453 15218 1247 0,'0'0'512'16,"0"0"-465"-16,0 0 39 15,-29 125 52-15,15-58-65 16,1 3-27-16,-1 2 0 15,1-1-21-15,1-7-19 0,6-6-6 16,6-10-50-16,0-6-142 16,8-12-155-16,11-14-444 0</inkml:trace>
  <inkml:trace contextRef="#ctx0" brushRef="#br0" timeOffset="156745.49">11235 15049 1156 0,'0'0'632'0,"0"0"-399"16,0 0 2-16,-114 74 3 15,49-15-64-15,-26 27-58 16,-23 30-25-16,-15 24-27 16,4 9-25-16,27-29-21 15,31-32-10-15,26-32-1 16,2-3-7-16,-3 5 0 16,-5 4-1-16,0 2-7 15,2-8-13-15,10-6-45 16,4-6-35-16,6-7-57 15,10-10-145-15,8-6-307 0,7-21-419 16</inkml:trace>
  <inkml:trace contextRef="#ctx0" brushRef="#br0" timeOffset="157145.07">10911 15557 1482 0,'0'0'629'0,"0"0"-539"15,0 0 67-15,0 0-24 16,0 0-45-16,145 4-32 0,-112 15-11 16,-8 12-8-1,-7 3 4-15,-11 4-4 0,-7 2-4 16,0 3 18-16,-25-5 4 15,-6-3-9-15,-7-1-14 16,-7-9-5-16,-5-5 4 16,-2-2-3-16,0-5-4 15,4-4 11-15,7 1-4 16,10-6-7-16,12 0 8 16,7-3 29-16,8-1-6 15,4 3-28-15,0-3-16 16,4 0-10-16,23 0 7 15,16 0 29-15,19 0 2 16,13 0-25-16,35-7-14 16,42-3-134-16,-23 2-244 0,-13-1-556 0</inkml:trace>
  <inkml:trace contextRef="#ctx0" brushRef="#br0" timeOffset="158110.65">13289 15324 1315 0,'0'0'518'15,"0"0"-269"-15,0 0 87 0,0 0-109 16,0 0-133 0,0 0-68-16,-25 26-20 0,48-2 19 15,5 4 8 1,8 0-11-16,4 0-11 0,2-6-10 16,1-4 1-16,-5-4 8 15,-9-2-9-15,-12-6 0 16,-7-2-1-16,-8-4 6 15,-2 0 7-15,0 4 17 16,-21 2-6-16,-12 11-23 16,-13 10-1-16,-10 8 0 15,-4 10 0-15,6-1-1 16,7 0 0-16,9 2 0 16,9-9 0-16,10-3 0 15,3-9 0-15,9-8-16 0,3-5-53 16,4-3-81-16,2-9-159 15,18-5-237-15,2-13-340 0</inkml:trace>
  <inkml:trace contextRef="#ctx0" brushRef="#br0" timeOffset="158961.22">15174 15538 1194 0,'0'0'547'0,"0"0"-266"16,0 0 40-16,0 0-49 15,-116-31-117-15,95 36-94 16,2 17-44-16,-1 10-2 16,2 8 1-16,7 5 0 15,6-1-15-15,5-4 0 16,5-4-1-16,28-9 0 16,18-10 2-16,16-13 4 15,12-4 4-15,2-4-2 16,-4-18 4-16,-17-5-6 15,-18-4 30-15,-20 0 46 16,-17 0 38-16,-5-5-3 0,-29 4-34 16,-21 6-30-16,-7 8-28 15,-11 9-23-15,4 9 3 16,6 0-5-16,12 9-51 16,10 4-81-16,5 6-143 15,11-7-244-15,2-2-218 0</inkml:trace>
  <inkml:trace contextRef="#ctx0" brushRef="#br0" timeOffset="160026.94">9701 16415 1413 0,'0'0'567'16,"0"0"-340"-16,0 0 93 16,0 0-55-16,0 0-102 0,0 0-114 15,-42-28-49-15,69 38 0 16,15 8 0-16,10-2 2 15,8 0-1-15,0-1 0 16,-9-4 5-16,-8-3-5 16,-17-2-1-16,-10 2 0 15,-12-4 1-15,-4 1 0 16,0 12-1-16,-25 10 2 16,-10 8 10-16,-7 15 14 15,-5 3-11-15,7 1-4 16,9-4-10-16,10-10-1 15,10-4 0-15,7-15-9 16,4 2-57-16,0-13-71 16,0 1-98-16,0-2-234 15,4-3-196-15</inkml:trace>
  <inkml:trace contextRef="#ctx0" brushRef="#br0" timeOffset="160301.69">10651 16365 1770 0,'0'0'486'0,"0"0"-332"16,-129 58 78-16,68-8-71 15,-3 20-46-15,-6 6-25 16,-3 9-16-16,-8-5-9 0,0 2-13 15,-2-8-25-15,8-2-12 16,7-14-7-16,13-4-8 16,8-13-1-16,13-5-35 15,12-14-63-15,11-10-116 16,11-12-167-16,9 0-328 16,11-12-333-16</inkml:trace>
  <inkml:trace contextRef="#ctx0" brushRef="#br0" timeOffset="160693.39">10702 16677 1572 0,'0'0'626'0,"0"0"-472"16,0 0 89-16,0 0-61 15,154-14-88-15,-112 28-46 16,0 8-27-16,-6 6-9 15,-8 3-2-15,-7 1-4 16,-15-2 3-16,-6-2 26 16,0-6 47-16,-15 0 11 15,-12-4-15-15,-8 1-10 16,-6-8-18-16,1-1-14 0,1-2-11 16,1-6-7-1,7 2-12-15,6 0-4 16,9 1-1-16,5-5 5 0,9 0-5 15,0 0 14-15,2 0 3 16,0 0-1-16,4 0-10 16,19 0-5-16,10 3 11 15,11-3-1-15,12 4-12 16,11 2-26-16,7-2-124 16,39-4-200-16,-20 0-348 15,-10-10-1279-15</inkml:trace>
  <inkml:trace contextRef="#ctx0" brushRef="#br0" timeOffset="162609.35">13225 16347 1674 0,'0'0'599'0,"0"0"-420"16,0 0 39-16,0 0-77 15,0 0-79-15,0 0-42 16,44 46-6-16,-29-10-2 16,-3 3 1-16,-4-1-5 15,-3-1-7-15,-5-9 6 16,0-6 1-16,0-10 1 16,-16-2 9-16,-13-6 19 15,-8-4-17-15,-2 0-14 0,1 0-4 16,12 0-1-16,8 0 7 15,9 0 1-15,7-4 16 16,2 0 35-16,0 4-41 16,11 0-19-16,16 0-8 15,11 4 2-15,6 8 6 16,3 9-1-16,-3 0 1 16,-6 6-1-16,-9 0 0 15,-9-1 0-15,-7 5 1 16,-7-9 0-16,-6-2 0 15,0 0 0-15,-14-10 1 16,-13-6 10-16,-9-4 1 16,-8 0-6-16,-5 0 21 15,-5 0 12-15,4 0-5 0,2-4 1 16,13 0-16-16,8 4-9 16,12 0-8-16,5-5-1 15,6 5-1-15,4-1-28 16,0 1-94-16,6-5-131 15,15-2-301-15,-1-1-577 0</inkml:trace>
  <inkml:trace contextRef="#ctx0" brushRef="#br0" timeOffset="163036.23">15234 16271 1410 0,'0'0'641'15,"0"0"-409"-15,0 0-48 16,0 0-34-16,0 108 24 15,0-38-45-15,0 8-75 16,0 0-38-16,2-6-16 16,5-6-3-16,-5-16-124 15,-2 9-134-15,0-19-365 16,-13-8-1117-16</inkml:trace>
  <inkml:trace contextRef="#ctx0" brushRef="#br0" timeOffset="164243.76">9898 17080 1192 0,'0'0'486'16,"0"0"-273"-16,0 0-49 16,0 0-34-16,0 0-49 15,0 0 15-15,71 0-9 16,-35 18-30-16,-3 4-20 15,-4 0-4-15,-9 4-15 16,-9-3-6-16,-4-2-5 16,-7-2 9-16,0-5-4 15,-18-5 6-15,-9-4 2 16,-2-5-1-16,0 0-10 16,7 0-9-16,7 0 11 0,5 0-11 15,10 0 0-15,0-3-8 16,5 3-17-16,17 0-12 15,5 3 11-15,4 13 12 16,0-2-1-16,-6 8 4 16,-10 0 4-16,-3 1 7 15,-10 0 0-15,-2-4 1 16,0-2 5-16,-20-5 21 16,-9-2 15-16,-9-5-11 15,-6-2-18-15,-1-3-4 16,3 0-9-16,6 0-32 15,9 0-102-15,11-3-133 16,10-8-324-16,6-1-947 0</inkml:trace>
  <inkml:trace contextRef="#ctx0" brushRef="#br0" timeOffset="164476.35">10765 17138 1154 0,'0'0'759'0,"0"0"-561"16,0 0-74-16,-156 39 52 15,98-4-62-15,-2 12-59 16,-3 9-26-16,3 4 2 0,0 7-7 16,2-1-23-1,6-4-1-15,6-8 0 0,8-4-100 16,-3-1-140-16,9-14-239 15,14-13-320-15</inkml:trace>
  <inkml:trace contextRef="#ctx0" brushRef="#br0" timeOffset="164860">10711 17295 1302 0,'0'0'643'0,"0"0"-546"16,0 0-24-16,0 0 20 16,125 0-49-16,-88 26-29 0,-1 1-6 15,-5 4-1-15,-6 5-1 16,-9-2-6-16,-10-6 10 16,-6-1 5-16,-6-5 48 15,-25-5 38-15,-10-2-20 16,-8-7-51-16,-4 2-16 15,-1-2-6-15,3-5-2 16,6 3 4-16,8 3 25 16,10-1 23-16,8-6-5 15,11 2 27-15,8 0-37 16,0 0-41-16,14 2 3 16,17 6 24-16,13-2 12 15,14 6-24-15,33 2-18 0,39 6-18 16,28-3-190-1,-20-2-400-15,-25-7-1413 0</inkml:trace>
  <inkml:trace contextRef="#ctx0" brushRef="#br0" timeOffset="165477.28">13612 17254 1204 0,'0'0'355'15,"0"0"-101"-15,0 0 15 0,0 0-78 16,0 0-89-16,0 0-59 16,0 23 0-16,0 17 15 15,0 12-28-15,0 6-30 16,-5 37-32-16,-3-19-233 15,0-14-434-15</inkml:trace>
  <inkml:trace contextRef="#ctx0" brushRef="#br0" timeOffset="165870.69">15301 17212 1602 0,'0'0'496'0,"0"0"-368"0,0 0 14 15,0 0-69-15,-48 139-39 16,48-63-25-16,6 19-9 15,17 25-92-15,-3-18-157 16,-3-17-362-16</inkml:trace>
  <inkml:trace contextRef="#ctx0" brushRef="#br0" timeOffset="168676.72">10052 17991 1159 0,'0'0'572'15,"0"0"-307"-15,0 0-15 0,0 0 17 16,0 0-71-16,0 0-61 16,-11-18-52-16,10 18-38 15,1 0-3-15,0 0 1 16,-2 0-14-16,2 0-10 16,-2 4-5-16,-3 18-14 15,1 18-4-15,-5 19 3 16,2 8 2-16,1 7-1 15,1-5 1-15,1-7 0 16,0-8 0-16,-2-14-1 16,2-7-23-16,2-16-40 15,0-8-54-15,0-6-96 16,-1-6-132-16,3-20-145 16,0-8-583-16</inkml:trace>
  <inkml:trace contextRef="#ctx0" brushRef="#br0" timeOffset="168945.92">10588 17856 232 0,'0'0'1764'16,"0"0"-1369"-16,0 0-275 15,0 0 18-15,-93 106-18 16,57-33-13-16,-9 7-23 0,-3 10-21 15,-4-2-8-15,-2-1-10 16,2-9-26-16,0-10-4 16,3-10-7-16,2-5-7 15,7-12-1-15,4-8-30 16,9-7-61-16,10-8-96 16,11-4-180-16,6-6-232 15,0-8-272-15</inkml:trace>
  <inkml:trace contextRef="#ctx0" brushRef="#br0" timeOffset="169324.9">10831 18223 1408 0,'0'0'554'0,"0"0"-365"0,121-40 86 15,-69 40-84-15,-2 0-105 16,-3 22-52-16,-7 12-17 15,-5 7-7-15,-8 1 1 16,-6-2 3-16,-13 0 15 16,-5-6 8-16,-3-6 12 15,-9 2 20-15,-16-7 6 16,-8-6 12-16,-5-7-21 16,-5 2-8-16,3-6-14 15,3-1-6-15,6-5-9 16,6 0 1-16,11 0 4 15,8 0 25-15,6 0-4 16,0 0-19-16,2 0-10 0,20 0-5 16,12 0 7-1,10 0-4-15,7 0-13 0,5 0-11 16,2 0-9-16,4 0-110 16,32 0-153-16,-13 0-314 15,-4-9-575-15</inkml:trace>
  <inkml:trace contextRef="#ctx0" brushRef="#br0" timeOffset="170640.76">13622 18204 1307 0,'0'0'581'15,"0"0"-401"-15,0 0 38 16,0 0-22-16,0 0-40 16,0 0-73-16,-88-75-50 15,68 83-16-15,-1 18-10 0,2 6 2 16,3 12-9-16,7 3 0 16,7 4-1-16,2-1 0 15,0-1 0-15,20-6 0 16,8-5-1-16,8-11-5 15,5-9 6-15,3-13 0 16,1-5 1-16,-1-23 1 16,-1-17 7-16,-7-14 4 15,-13-13 3-15,-9-4 45 16,-14-2 33-16,0 3-4 16,-18 16-6-16,-13 18-13 15,-9 20-37-15,-4 14-24 16,1 2-9-16,5 6 0 15,12 12-19-15,13 1-92 16,10 0-118-16,6-5-126 0,18-3-204 16,4-8-442-16</inkml:trace>
  <inkml:trace contextRef="#ctx0" brushRef="#br0" timeOffset="171561.75">15566 18442 689 0,'0'0'808'16,"0"0"-520"-16,0 0-45 15,0 0 74-15,0 0-33 16,0 0-122-16,2-36-88 16,-2 50-53-16,0 16-21 15,-5 10 9-15,-6 10 9 16,-2 8-5-16,-3 0-5 0,3-2-7 16,-1-10 1-1,5-5-1-15,3-9 8 0,0-11-9 16,4-8 0-16,-1-5 0 15,3-8 1-15,0 0 0 16,0 0 12-16,0-21 8 16,9-14-10-16,6-11-11 15,4-14 6-15,-2-9-5 16,1 1 0-16,-5 2 0 16,-1 16 0-16,-6 9 0 15,-4 7-1-15,1 13 6 16,-3-2 0-16,0 10 0 15,0-5 2-15,0-1-2 16,2 10 0-16,-2-4 1 16,0 9 15-16,0 1-5 0,0 3 2 15,0 0-5-15,0 0-5 16,0-2-8-16,0 2 5 16,0 0-5-16,0 0 0 15,0 0 0-15,0 0 1 16,0 0-1-16,0 0-1 15,2 0 1-15,-2 0-1 16,0 0 0-16,0 0 0 16,0 0 0-16,0 0-1 15,0 0 0-15,0 0-12 16,0 0-35-16,2 0-73 16,0 0-118-16,0 0-242 0,-2 0-273 15</inkml:trace>
  <inkml:trace contextRef="#ctx0" brushRef="#br0" timeOffset="174473.63">16032 18400 857 0,'0'0'388'0,"0"0"-287"16,0 0 4-1,0 0-1-15,0 0 8 0,0 0-17 16,-2 20 41-16,2-20 28 16,0 0 21-16,0-6 7 15,0-6-37-15,0-7-48 16,0-2-37-16,0-8-24 16,0-2-22-16,-3-8-10 15,0-7-8-15,3-8-5 16,-2-11 0-16,2-6 0 15,0-11 0-15,0-7 5 16,0 1-5-16,0-6 0 16,0 4 0-16,-4 1 1 15,-3 3 5-15,3 10 9 16,0 2 4-16,-1 10-10 16,3 2-8-16,2 3-1 0,0 5 0 15,0-2 1-15,0-2-1 16,0 0 0-1,0-6 13-15,0 2 22 0,0-1-14 16,0 2 8-16,9 2-11 16,-3-3-11-16,3 0 8 15,-5-2-7-15,-1-7 11 16,-3-1-7-16,0 0 5 16,0 2 2-16,0 8-1 15,0 12-1-15,0 5-6 16,0 5-4-16,-3 0-1 15,3 4-7-15,0-3 2 16,0-6-1-16,0 4 0 16,0-4 1-16,0 5-1 0,3 1 8 15,-3 3-1-15,0 5 4 16,0 2 3-16,0-1 1 16,0 2-10-16,0 0 0 15,3 0-5-15,-1-2-1 16,4 2 0-16,1 1 2 15,-1 4-1-15,2 2-1 16,-4 2 6-16,0 2-5 16,-2 2 0-16,1-2 7 15,-3 3-1-15,0 0 0 16,0 2-6-16,0 2 5 16,0-4-5-16,0 2 0 0,0 0-1 15,0-2 1-15,0 0 0 16,0-8-1-16,2-2 0 15,0-2 1-15,0-8 0 16,2 2 0-16,-1 4 1 16,-1 2-1-16,-2 8 0 15,3-3 0-15,-3 5-1 16,2 3 0-16,-2-4 0 16,2 0 0-16,2-2 0 15,1-6 0-15,1-2 1 16,-1 4 0-16,2 4 0 15,-5-2-1-15,3 8 1 16,-3 3-1-16,-2 0 1 16,2 2 0-16,-2-3-1 15,2 4 0-15,-2-5 0 0,0 2 1 16,2 1-1-16,-2 5-1 16,0 2 1-16,0 2 0 15,0 0 0-15,0 0-2 16,0 0-7-16,0 0 0 15,-8 15-1-15,-11 7 8 16,-8 4 1-16,-2 7-1 16,-6 7 1-16,2-1 0 15,-3 1 0-15,0 0-8 16,5-2-32-16,2-4-38 16,7-3-58-16,9-7-70 0,3-10-112 15,10-14 18 1,0 0-263-16,0-14-146 0</inkml:trace>
  <inkml:trace contextRef="#ctx0" brushRef="#br0" timeOffset="174649.84">16244 14566 871 0,'0'0'770'15,"0"0"-500"-15,0 0-94 16,0 0-73-16,0 0-75 15,0 0-4-15,0 0 2 16,25 98-20-16,0-54-1 0,4 6-5 16,12 35-97-1,-5-13-226-15,-5-6-552 0</inkml:trace>
  <inkml:trace contextRef="#ctx0" brushRef="#br0" timeOffset="180505.14">14325 12614 1194 0,'0'0'290'0,"0"0"-117"16,0 0-2-16,0 0-4 15,0 0-44-15,0 0-58 16,-13-23-10-16,10 23 23 15,-1 0 15-15,-1 0-8 16,-4 6-23-16,-6 12-12 16,-7 8 18-16,-7 8-23 15,-7 7-14-15,-2 8-11 16,-2 1-6-16,0-1-12 16,4-1-1-16,3-4 5 15,6-9-6-15,7-4 0 0,5-9 0 16,5-6 0-1,8-6-24-15,2-4-40 0,0-4-84 16,9-2-98-16,13-6-113 16,3-10 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21:53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19728 13972 1976 0,'0'0'678'0,"0"0"-519"15,0 0 48-15,0 0-62 16,0 0-84-16,0 0 50 15,-74 163-23-15,41-67-28 16,-16 28-13-16,-15 24-20 16,-8 7-27-16,12-24 6 15,13-39-6-15,20-32 0 16,7-8-35-16,3 2-71 16,5-8-104-16,12-3-144 15,20-20-265-15,14-19-403 0</inkml:trace>
  <inkml:trace contextRef="#ctx0" brushRef="#br0" timeOffset="249.65">20507 14145 2045 0,'0'0'581'16,"0"0"-516"-16,-68 171 184 15,32-40-53-15,5 13-90 16,6-23-50-16,9-26-38 16,6-37-9-16,-1-5-2 15,-5 4-7-15,1-1-12 16,-4 2-61-16,3-11-58 16,8-7-115-16,3-11-277 15,5-12-160-15</inkml:trace>
  <inkml:trace contextRef="#ctx0" brushRef="#br0" timeOffset="550.91">21604 14195 2114 0,'0'0'538'16,"0"0"-439"-16,0 0 137 0,-109 146-52 15,73-29-60-15,-4 35-37 16,-5 9-39-16,8-31-30 16,3-34-12-16,10-41-5 15,-4-14-1-15,2 3-23 16,-3 1-61-16,5-1-91 15,12-8-105-15,10-12-186 16,2-12-200-16</inkml:trace>
  <inkml:trace contextRef="#ctx0" brushRef="#br0" timeOffset="969.37">22344 14373 1778 0,'0'0'514'16,"0"0"-274"-16,0 0 70 15,0 0-126-15,-114 0-120 16,83 49-35-16,0 13 8 0,6 10-14 16,11 5-16-1,13-10-6-15,1-5 0 0,11-13-1 16,18-17 1-16,8-20-1 16,8-12 17-16,4-18 5 15,5-26-1-15,-8-19 17 16,-5-11 14-16,-17-3 3 15,-15-3 7-15,-9 8-13 16,-9 13-17-16,-25 10-14 16,-5 15-18-16,-4 14-24 15,0 14-92-15,4 12-128 16,9 20-243-16,18 2-266 0</inkml:trace>
  <inkml:trace contextRef="#ctx0" brushRef="#br0" timeOffset="1334.65">23259 14419 905 0,'0'0'1351'16,"0"0"-977"-16,-124-11-132 16,71 21-84-16,-1 27-97 15,7 20-41-15,11 7-19 16,13 6-1-16,17-2-28 15,6-8-27-15,16-13-9 16,22-17 11-16,11-22 36 16,10-8 17-16,7-22 60 0,1-22 36 15,-3-15 10-15,-10-7 2 16,-12-11-3-16,-18-2-12 16,-21-3-30-16,-6 16-27 15,-44 18-20-15,-40 34 10 16,-6 14-25-16,-12 17 5 15,3 25-6-15,30 6-5 16,10 7-10-16,24 3-93 16,21 0-105-16,17 8-131 15,0-14-317-15,8-17-1291 0</inkml:trace>
  <inkml:trace contextRef="#ctx0" brushRef="#br0" timeOffset="7632.53">18975 14024 1094 0,'0'0'545'16,"0"0"-228"-16,0 0 44 16,0 0-63-16,0 0-77 0,0 0-66 15,-25-44-20-15,25 42-8 16,0 2-10-16,0-1-12 15,0 1-18-15,0 0-17 16,0 0-17-16,0 3-28 16,-7 25-23-16,-6 36-1 15,-11 36 9-15,-16 36 5 16,-10 9 2-16,4-22-2 16,8-31-15-16,12-30 0 15,3-12 0-15,1 7 0 16,-1-1 1-16,4 0-1 15,3-14 2-15,3-8-1 16,3-10 0-16,3-7 0 16,1 0 0-16,2-11-1 15,2 1 0-15,-1-6-19 0,3-1-34 16,0 0-44-16,0 0-68 16,0-1-82-16,29-34-111 15,0 1-315-15,0-2-366 0</inkml:trace>
  <inkml:trace contextRef="#ctx0" brushRef="#br0" timeOffset="12914.01">22862 14408 818 0,'0'0'247'0,"0"0"-31"16,0 0-15-16,0 0-44 16,0 0-39-16,0 0-39 15,0 0-14-15,-17-12 2 16,15 12 8-16,2 0 11 0,-2 0 7 16,-5 0-16-16,-5 0-23 15,-7 18-29-15,-10 8-15 16,-7 14-1-16,-2 6-8 15,5 2-1-15,6-2 0 16,7-4-1-16,9-8 0 16,6-3 0-16,5-15-6 15,0-7-1-15,0-4 8 16,2-5 0-16,14-5 30 16,6-20 22-16,7-12-21 15,2-7-4-15,3 0-15 16,-5 2-11-16,-5 4 11 0,-5 9-6 15,-7 12-5 1,-7 7 6-16,-5 10-7 0,0 0-1 16,0 6-23-16,-11 15 18 15,-12 8 6-15,-1 5 8 16,-2 3-8-16,1 3 0 16,5-5 1-16,6-9 0 15,7-4-1-15,7-8-1 16,0-10-7-16,0-4-1 15,14 0 9-15,15-22 2 16,7-10 10-16,6-8 1 16,5-7-4-16,-1 1-2 15,-5 2-6-15,-10 13 5 0,-9 5-6 16,-10 12 1-16,-8 8 6 16,-4 6-7-16,0 0-15 15,0 10-15-15,-13 12 30 16,-5 6 0-16,-2 2 0 15,6 1 1-15,0 1-1 16,6-7 0-16,4-5 1 16,4-5-1-16,0-8-8 15,0-3-4-15,8-4 0 16,13-4 12-16,8-15 11 16,6-11-10-16,1-1 7 15,-1-7-2-15,-4 3-6 16,-8 0 2-16,-7 4 4 0,-8 9 0 15,-8 7 3-15,0 4 4 16,0 5 2-16,0 2-3 16,0 4 1-16,-4 0-5 15,-9 0-8-15,-3 4 0 16,-4 10 0-16,-3 4 1 16,2 3-1-16,-2 2 9 15,1 4-3-15,2-4 3 16,4 2 1-16,1-6 4 15,3 0-2-15,6-2-6 16,-1-5-5-16,3 1 5 16,-2-3-6-16,6 3 1 15,-2-1-1-15,2-1 0 16,0-3 0-16,0 2 1 0,0-4 0 16,2 0 0-16,6 0 6 15,-1-2-1-15,1 2 1 16,2 0-1-16,1 4-5 15,-1-4-1-15,2 6 6 16,-1-3-6-16,-2 0-1 16,0-3 1-16,0 2 0 15,-3 1 0-15,1-6 5 16,2 3-4-16,-2 3-1 16,1-8 0-16,1 3 0 15,3 0 0-15,1-1 1 0,1-3-1 16,1 0 8-1,1 0 2-15,3 0-4 0,0-4 3 16,-2-4-8 0,3-1 1-16,-2 0 4 0,2-8 5 15,-2-1 3-15,2-2-4 16,-2-2 2-16,-2-4-1 16,-1-3 11-16,-1-6 5 15,-3 1 4-15,-5-2 2 16,-2-2-4-16,-4 4-8 15,0 4-8-15,0 3 5 16,-13 4-9-16,-9 0-7 16,-3 7 5-16,-6 0 2 15,-4 5-8-15,-5 3 0 16,-5 2 5-16,0 1-5 16,0 1-1-16,3 2 0 15,0 2 0-15,-2 0-1 0,6 2 1 16,-4 16-6-16,1 4 4 15,3 4 1-15,5 5-7 16,4 5 7-16,6 0-5 16,8 4 0-16,8 1 0 15,7 2 5-15,0 0 0 16,7-4-5-16,14 1 5 16,2-5 1-16,9-1 0 15,4-4 0-15,6-4 0 16,2-2 7-16,8-9-5 15,-1 0-1-15,-2-9 5 16,0-4-5-16,-7-2 5 0,-4 0-5 16,-7-2 7-16,-4-12-6 15,-2 0 7-15,-5-4-3 16,-5 1 0-16,-3 5-4 16,-4 1 8-16,-5 5-4 15,-1-1 5-15,-2 6-5 16,0-2-6-16,0 2 2 15,0 1-1-15,0 0 9 16,0 0-9-16,0 0-1 16,0 0 0-16,0 0 0 15,0 0-1-15,0 0-5 0,0 0-8 16,0 0-2 0,0 0-1-16,-7 1 10 0,-1 7 7 15,-6 1 6-15,-6-4-6 16,-7 4 1-16,-11-1 1 15,-6-7-1-15,-12 2 11 16,-2-3-12-16,0 0 1 16,5-4 1-16,6-18 5 15,7-6 2-15,11-3-1 16,6-5-1-16,10-4-5 16,11 1-2-16,2-3 1 15,2 3-1-15,20 3-2 16,7-4-4-16,2 4 6 15,2 4-1-15,-4 6 1 16,-4 3 1-16,-7 5-1 16,-7 9 1-16,-4 2 1 15,-5 5-2-15,-2 2 0 0,0 0-12 16,-2 6-17-16,-13 12 13 16,-8 8 14-16,-2 4 2 15,2 4 0-15,-2 1 1 16,4-4-1-16,6-4 0 15,6-5-1-15,4-12 0 16,5-2 1-16,0-8-1 16,0 0 1-16,5 0 11 15,13-18 2-15,7-10-5 16,-2 1-2-16,-2 2-5 16,-5 6 0-16,-7 7 5 15,-7 8 9-15,-2 4-15 16,0 0-1-16,0 16-22 0,-11 7 18 15,-5 7 5-15,-1 4 2 16,-2 0-1-16,6 2 0 16,2-7 0-16,4 0-1 15,7-6 0-15,0 0 0 16,0-3 0-16,13-6 0 16,5 0 1-16,5-4 0 15,-2-3 7-15,0-3-8 16,1-3-31-16,14-1-124 15,-7 0-187-15,-4 0-451 0</inkml:trace>
  <inkml:trace contextRef="#ctx0" brushRef="#br0" timeOffset="15316.12">19448 15209 1401 0,'0'0'500'15,"0"0"-252"-15,0 0 45 16,0 0-97-16,0 0-114 16,0 0-73-16,-39 43-8 0,32-2 8 15,-2 9-3-15,3 3-5 16,-1-3 0-16,3-2-1 15,1-4-7-15,-1-3-75 16,-2-5-118-16,-10 0-87 16,0-14-216-16,-2-8-244 0</inkml:trace>
  <inkml:trace contextRef="#ctx0" brushRef="#br0" timeOffset="15546.5">19126 15579 1413 0,'0'0'365'0,"0"0"-223"16,0 0-58-16,0 0 76 0,0 0-14 15,0 0-61-15,71 108-25 16,-55-83-21-16,-3-6-9 16,1-5-15-16,-1-5-3 15,5-9-2-15,5 0 14 16,8-23 13-16,7-7-37 15,4-3-12-15,26-17-190 16,-10 6-336-16,-4 4-969 0</inkml:trace>
  <inkml:trace contextRef="#ctx0" brushRef="#br0" timeOffset="15990.19">20211 15341 1260 0,'0'0'549'0,"0"0"-374"15,0 0-40-15,0 0-79 16,0 0 40-16,-19 117-28 16,19-68-44-16,0 5-17 15,2-4 4-15,4-6-11 16,-4-8-14-16,3 0-79 16,-5-9-81-16,0-10-116 0,-5-9-310 15</inkml:trace>
  <inkml:trace contextRef="#ctx0" brushRef="#br0" timeOffset="16214.34">20042 15651 557 0,'0'0'896'0,"0"0"-711"16,0 0-66-16,0 0 85 15,0 0-52-15,50 115-57 16,-29-83-10-16,2-14-14 15,-3-1 4-15,-3-11 15 16,6-6-2-16,2 0 12 16,8-24-29-16,7-12-71 15,9-8-4-15,37-32-199 0,-12 10-391 16,-3 3-1185-16</inkml:trace>
  <inkml:trace contextRef="#ctx0" brushRef="#br0" timeOffset="16598.87">21289 15293 1335 0,'0'0'550'0,"0"0"-415"16,0 0-3-16,0 0 64 15,0 0-43-15,50 125-56 16,-39-79-30-16,-6 2-27 16,-5 1-22-16,0-8-18 15,0 0-5-15,0-3-105 16,-3-3-171-16,-8-8-221 16,-2-11-405-16</inkml:trace>
  <inkml:trace contextRef="#ctx0" brushRef="#br0" timeOffset="16823.74">21191 15629 1324 0,'0'0'510'16,"0"0"-459"-16,0 0 116 16,0 0-18-16,21 108-47 15,-4-74-36-15,-1-6-23 0,-1-2-19 16,-1-12-5-16,-5-5-4 15,5-9 3-15,1 0 45 16,10-15 18-16,10-14-81 16,34-21-61-16,-7 0-249 15,-2 5-601-15</inkml:trace>
  <inkml:trace contextRef="#ctx0" brushRef="#br0" timeOffset="17163.15">22373 15240 160 0,'0'0'1315'16,"0"0"-749"-16,0 0-266 16,0 0-97-16,0 0-148 15,0 0 0-15,0 0 50 16,18 143-31-16,-14-82-33 16,-4 7-22-16,0-6-4 15,-7 1-15-15,-4-15-15 16,-1-6-51-16,2-7-87 15,-3-4-121-15,3-9-114 16,4-8-464-16</inkml:trace>
  <inkml:trace contextRef="#ctx0" brushRef="#br0" timeOffset="17395.5">22295 15645 1001 0,'0'0'708'16,"0"0"-433"-16,0 0-109 15,0 0-57-15,0 0 38 16,0 0-49-16,0 0-24 16,6 121-16-16,4-98-14 15,-4-6-9-15,5-8-11 16,1-5-7-16,5-4-5 16,10 0 14-16,8-13-8 0,13-12-18 15,31-25-116-15,-10 2-214 16,-7-2-355-16</inkml:trace>
  <inkml:trace contextRef="#ctx0" brushRef="#br0" timeOffset="17687.73">23335 15222 1575 0,'0'0'541'0,"0"0"-296"15,0 0-56-15,0 0-138 16,0 0-44-16,0 0 32 16,0 0 10-16,13 134-10 15,-13-82-9-15,0 4-10 16,-2 3-12-16,-11-3-8 15,-1-8-24-15,1-2-70 16,-3-10-99-16,-3-4-68 16,3-11-230-16,1-8-212 0</inkml:trace>
  <inkml:trace contextRef="#ctx0" brushRef="#br0" timeOffset="17912.34">23201 15571 1026 0,'0'0'531'15,"0"0"-213"-15,0 0-62 16,0 0-155-16,0 0 10 16,0 0 53-16,0 0-51 15,10 106-44-15,-2-82 1 16,1-7-9-16,3-4-7 16,7-9-3-16,8-4 4 15,10 0 5-15,11-23-25 16,3-6-35-16,7-21-104 15,-11 0-150-15,-16 5-487 0</inkml:trace>
  <inkml:trace contextRef="#ctx0" brushRef="#br0" timeOffset="22527.96">18538 16124 1290 0,'0'0'514'0,"0"0"-269"15,0 0 36-15,0 0-60 16,0 0-59-16,0 0-69 16,0 0-26-16,-2 0 2 15,-2 7-20-15,-5 18-19 16,-3 13 1-16,-7 18 35 16,-8 15-15-16,-2 9-13 15,-2 4-10-15,2-2-2 0,2-3-5 16,6-12-15-16,8-4 0 15,-1-9-5-15,8-10 9 16,0-4-9-16,1-14-1 16,3-2 0-16,2-12 0 15,0-8 2-15,0 2-2 16,0-6 8-16,0 0 4 16,0 0-12-16,2-6-3 15,11-14-75-15,12-4-96 16,19-20-134-16,-3 8-236 15,-6-4-384-15</inkml:trace>
  <inkml:trace contextRef="#ctx0" brushRef="#br0" timeOffset="23195.21">19247 16321 1292 0,'0'0'570'16,"0"0"-328"-16,0 0 9 15,0 0-33-15,0 0-84 16,-127-37-65-16,95 41-36 16,-1 19-17-16,-3 9-5 15,3 8-11-15,-3 10 6 0,2 8-6 16,3 5-1-16,12-2 1 16,7-7 0-16,12-5-2 15,2-13-10-15,33-10-3 16,11-4 2-16,12-16 1 15,6-6 12-15,3-6 1 16,-2-20 13-16,-3-14 11 16,-6-9 20-16,-9-11 13 15,-11-6 8-15,-17-6 24 16,-14 1 0-16,-5 5-2 16,-7 16-19-16,-17 10-23 15,-5 18-25-15,0 13-20 16,-2 9-1-16,4 0-15 15,2 9-96-15,7 13-78 0,9 0-87 16,9 11-107-16,9-12-312 16,16-3-836-16</inkml:trace>
  <inkml:trace contextRef="#ctx0" brushRef="#br0" timeOffset="23578.25">20173 16250 1669 0,'0'0'539'0,"0"0"-349"0,0 0 15 16,0 0-100-16,0 0-70 16,-127 44-28-16,110 0-6 15,5 6-1-15,2 9 0 16,0 0 0-16,10 0 0 15,0-9-1-15,7-10 0 16,27-14 0-16,14-8 1 16,12-13 7-16,12-5 12 15,-1-12 15-15,-2-21 28 16,-9-7 33-16,-14-12 19 16,-15-3 21-16,-14-6 7 15,-13-2-10-15,-4 5-42 16,0 8-18-16,-17 14-29 15,-6 10-26-15,-1 8-7 0,-3 12-10 16,0 6-24 0,-1 0-75-16,1 10-93 0,6 20-100 15,9-2-185-15,4-2-270 0</inkml:trace>
  <inkml:trace contextRef="#ctx0" brushRef="#br0" timeOffset="24030.02">21361 16321 316 0,'0'0'1358'0,"0"0"-1020"0,0 0-131 16,-118-59 27-16,91 59-103 15,2 5-77-15,-1 16-30 16,2 15 11-16,3 11-3 16,3 9-4-16,5 8-4 15,11 1-9-15,2-2-14 16,9-5 0-16,26-13-1 16,17-13 1-16,15-10 0 15,7-18 13-15,3-4 4 16,-2-17 41-16,-7-15 28 15,-13-16 24-15,-10-8 0 16,-16-10 25-16,-14-10-10 0,-9 0-15 16,-6 0-32-16,-8 16-17 15,-17 13-25-15,-3 17-20 16,-3 13-8-16,2 11-9 16,-2 6-1-16,4 0-41 15,2 6-64-15,7 11-74 16,3 5-105-16,15 14-90 15,0-6-326-15,0-8-399 0</inkml:trace>
  <inkml:trace contextRef="#ctx0" brushRef="#br0" timeOffset="24429.36">22538 16070 1532 0,'0'0'582'16,"0"0"-332"-1,0 0-21-15,0 0-147 0,0 0-57 16,0 0 47-16,-77 142-2 16,49-74-20-16,-6 0-12 15,0 7-22-15,1-7-8 16,4-3-8-16,8-10-11 15,2-11-83-15,13-12-95 16,8-10-135-16,21-9-289 16,8-13-550-16</inkml:trace>
  <inkml:trace contextRef="#ctx0" brushRef="#br0" timeOffset="24653.86">23712 15993 1239 0,'0'0'921'15,"0"0"-569"-15,0 0-109 16,0 0-120-16,0 0-67 16,0 0 22-16,-78 157-46 15,58-97-16-15,-5 6-16 16,-3 5-33-16,-19 27-137 15,2-18-305-15,4-16-554 0</inkml:trace>
  <inkml:trace contextRef="#ctx0" brushRef="#br0" timeOffset="25915.63">23518 16940 1326 0,'0'0'387'0,"0"0"-43"0,0 0-71 15,0 0-171 1,0 0-93-16,0 0-7 0,-49 94 41 16,31-44-23-16,-2 3-9 15,-3 1-10-15,6-8 10 16,-1-2-11-16,3-8-41 15,-8 8-108-15,3-7-139 16,-3-12-405-16</inkml:trace>
  <inkml:trace contextRef="#ctx0" brushRef="#br0" timeOffset="27475.17">18153 17317 84 0,'0'0'578'0,"0"0"-441"16,0 0 26-16,0 0-8 16,0 0-31-16,0 0-21 15,-115-22-37-15,112 20-8 16,-2 2 43-16,0-4 16 16,1 4-16-16,2-4 20 15,0 4-15-15,2 0-38 16,0 0-43-16,0 0-19 15,10 0-5-15,17 0 85 16,9 4 19-16,13 6 10 0,11-5-14 16,11-3-25-1,8 3-9-15,6 1-19 0,6-2-11 16,20-4-8-16,23 0-1 16,22 0 11-16,9 0 19 15,-9 0-1-15,-14 0-12 16,-17 4-6-16,-2 0-7 15,-21 6-6-15,-17-6-11 16,-18 1 4-16,-7 2-8 16,9-1 5-16,9 6-2 15,9-2-13-15,-7 8 7 16,0-4-1-16,2-2 2 16,1-2-3-16,6-2 8 15,4-4 4-15,3-4 0 0,0 0 7 16,-7 0-1-16,-8 0-9 15,-17 0-6-15,-12 5-2 16,-12-4-6-16,-11 3-1 16,0 0 0-16,2-4 1 15,11 0 11-15,14 0 10 16,13 0 26-16,11 0-15 16,7-4-15-16,2-1-9 15,-5 0-1-15,-2 5-8 16,-8 0-1-16,-7 0 1 15,-5 0 1-15,-1 0 0 16,1 0 1-16,10 0-1 16,5-7 7-16,7-2-7 0,7 3-1 15,-4 2 1-15,-8 4 5 16,-5 0-5-16,-9 0 1 16,-3 0 4-16,-2 0-5 15,3 0 0-15,3 0 1 16,10-8-1-16,4 2 0 15,3-2-1-15,-8 5 0 16,-3-3 1-16,-15 1 0 16,-9 1-1-16,-11 4 0 15,-8-4 2-15,-4 4-1 16,0-4 0-16,2-2 0 16,6-2 0-16,0 3 0 15,3 0 0-15,-5-3-1 0,-6 4 0 16,-6 0 1-16,-9 2-1 15,-6 2 1-15,-4 0 1 16,0 0 7-16,0 0-9 16,0 0-17-16,0 0-31 15,0 0-71-15,0 0-81 16,0 0-155-16,0 0-375 16,-2 0-994-16</inkml:trace>
  <inkml:trace contextRef="#ctx0" brushRef="#br0" timeOffset="29462.46">23442 17692 1300 0,'0'0'366'0,"0"0"-40"0,0 0-17 16,0 0-100 0,0 0-81-16,0 0-40 0,0 0-16 15,-78-18-27-15,54 36-9 16,-12 8-1-16,-7 10 12 15,-7 8-1-15,-6 10-11 16,2 0-12-16,8 5-5 16,7-3-12-16,13-6-6 15,8-6 0-15,11-4 0 16,7-8-1-16,0-2 1 16,16-8-9-16,15-7 9 15,15-9 1-15,13-6 15 16,8-6 8-16,6-17 0 15,-1-9-15-15,-8-4-1 16,-6-2 1-16,-14-2-3 16,-8 0 15-16,-11 0 30 15,-9-6 6-15,-8-2-8 0,-8-2-4 16,0-3-9-16,-11 3-8 16,-15 6-7-16,-11 11-1 15,-5 8-8-15,-4 11-11 16,-1 6 0-16,5 8-1 15,3 0-14-15,10 0-17 16,10 0-28-16,3 3-56 16,7 12-38-16,3-3-50 15,-1 10-96-15,4-4-314 16,-1 1-564-16</inkml:trace>
  <inkml:trace contextRef="#ctx0" brushRef="#br0" timeOffset="30358.92">22841 17281 605 0,'0'0'303'0,"0"0"-17"15,0 0-22-15,0 0-30 16,0 0-19-16,0 0-1 16,0 0-4-16,-36-64-20 15,31 59-18-15,3 5-18 0,-3 0-42 16,-1 0-61-16,-1 15-39 15,-4 12-6-15,0 4-5 16,-2 5 0-16,3 4 8 16,2 0-8-16,1-8-1 15,5-6 0-15,2-4-59 16,0-8-69-16,-2-1-124 16,0-8-324-16,-2-1-613 0</inkml:trace>
  <inkml:trace contextRef="#ctx0" brushRef="#br0" timeOffset="31692.57">22239 17690 182 0,'0'0'750'0,"0"0"-512"15,0 0-37-15,0 0 10 16,0 0-56-16,0 0-1 16,4-66 20-16,-4 66 25 15,0 0 15-15,0 0 12 16,-9 0-37-16,-8 0-84 16,-3 0-53-16,-9 22-35 15,-3 11-17-15,-1 6 1 16,0 11-1-16,6 2 0 15,4 7-1-15,8-5 0 16,8 0 0-16,7-6-1 16,0 0-4-16,14-9 5 0,13-6 0 15,10-7-8-15,5-8 9 16,3-8 0-16,6-10 0 16,-2 0 7-16,2-22 1 15,3-14-2-15,-5-4 1 16,-5-4-5-16,-7-11 10 15,-8-6 0-15,-10-7 3 16,-7-3 4-16,-10-1 4 16,-2 2 4-16,-14 12 9 15,-21 12 13-15,-15 10-14 16,-9 18-20-16,-6 5-8 16,4 13-6-16,6 0 0 0,8 5 0 15,14 8-1-15,8 0-1 16,8-4-21-16,1 6-49 15,3-7-50-15,-1 6-90 16,-1-6-122-16,-1 1-372 16,3-9-992-16</inkml:trace>
  <inkml:trace contextRef="#ctx0" brushRef="#br0" timeOffset="32078.9">21867 17267 793 0,'0'0'389'16,"0"0"-133"-16,0 0 12 0,0 0-33 15,0 0-62 1,0 0-56-16,0 0-37 0,-29 10-14 15,16 12 11-15,1 12-8 16,1 2-44-16,3 4-25 16,8 0-3-16,0 6-157 15,0-15-315-15,0-9-445 0</inkml:trace>
  <inkml:trace contextRef="#ctx0" brushRef="#br0" timeOffset="33567.12">21490 17415 935 0,'0'0'510'16,"0"0"-255"-16,0 0 53 15,0 0-87-15,0 0-66 16,0 0-2-16,-95 147-19 16,57-75-25-16,-3 4-27 15,6 4 0-15,4 0-31 16,4-9-18-16,2-3-3 16,8-12-11-16,-2-10 4 15,9-9-5-15,1-8-8 16,4-7-9-16,0-8 5 15,5 0-6-15,0-5-15 0,0-6-67 16,0-3-88-16,11 0-88 16,3-8-122-16,0-10-334 0</inkml:trace>
  <inkml:trace contextRef="#ctx0" brushRef="#br0" timeOffset="34177.25">20358 17616 51 0,'0'0'1450'0,"0"0"-1094"16,0 0-92-16,0 0 39 0,-137-36-119 15,98 43-83-15,3 26-60 16,3 15-25-16,4 10-10 16,4 14-6-16,8 4 0 15,4 1 1-15,12-5 0 16,1-12-1-16,10-10-2 15,21-18 2-15,13-14 1 16,14-14 27-16,7-4 0 16,1-32 8-16,2-12-15 15,-11-11-2-15,-12-6 4 16,-16-7 7-16,-18-7 18 16,-11-4 7-16,-9 6-28 0,-22 10-8 15,-12 13 2 1,-3 21-20-16,-3 7-1 0,2 16-49 15,0 6-102-15,-15 18-128 16,13 14-276-16,1-6-317 16</inkml:trace>
  <inkml:trace contextRef="#ctx0" brushRef="#br0" timeOffset="34561.26">19226 17558 1243 0,'0'0'520'0,"0"0"-358"0,0 0 89 16,0 0-23-16,0 0-51 16,0 0-71-16,0 0-45 15,-71 44-48-15,46 6-11 16,4 8 4-16,5 5-5 15,11 2 5-15,5-2-6 16,9-5 0-16,24-12 0 16,10-12 10-16,8-10 1 15,3-20 13-15,2-4 6 16,-1-18 11-16,-6-19-6 16,-6-8-10-16,-12-8-10 15,-14 0 5-15,-15-6 2 16,-2 1 1-16,-21 0-15 0,-24 6-8 15,-13 5-95 1,-7 14-82-16,-24 1-124 0,16 9-250 16,15 10-326-16</inkml:trace>
  <inkml:trace contextRef="#ctx0" brushRef="#br0" timeOffset="34843.01">18671 17405 1167 0,'0'0'739'0,"0"0"-531"15,0 0 5-15,0 0-19 16,0 0-121-16,-81 103-31 15,43 5 37-15,-1 2-19 16,4-6-29-16,8-16-16 16,10-15-14-16,3 3-1 15,2 0-55-15,12-6-119 16,0-21-218-16,10-25-552 0</inkml:trace>
  <inkml:trace contextRef="#ctx0" brushRef="#br0" timeOffset="55099.96">3588 12258 1137 0,'0'0'619'15,"0"0"-335"-15,0 0 67 16,0 0-64-16,0 0-57 16,-10-106-39-16,4 95-15 15,-5 3-13-15,-3 4-27 16,-7 3-40-16,-6 1-39 16,-9 0-34-16,-2 4-13 15,-6 17-10-15,2 16 0 0,3 9-1 16,8 8-5-1,9 2 5-15,15 1 0 16,7-6-14-16,9-8-24 0,27-12-4 16,12-11 8-16,10-15 1 15,6-5 17-15,5-12 17 16,-10-22 0-16,-5-9 12 16,-14-5 0-16,-16-8 1 15,-12-2 5-15,-12 0-4 16,-2 4-4-16,-23 8-8 15,-8 14 5-15,-8 11-6 16,-5 13-1-16,-4 8-6 16,2 0-3-16,3 13-8 15,11 3-95-15,15 0-123 16,19-11-141-16,11-1-366 0,18-4-1040 0</inkml:trace>
  <inkml:trace contextRef="#ctx0" brushRef="#br0" timeOffset="55780.12">4352 12047 1051 0,'0'0'554'0,"0"0"-301"15,0 0 64-15,0 0-58 16,0 0-105-16,0 0-36 16,0 0-39-16,-53 49 15 15,12-1 47-15,-12 11-20 16,-11 14-27-16,-11 5-29 15,-2 7-27-15,-3-3-20 16,4 0-9-16,6-6-3 0,12-10-5 16,10-9 0-1,12-16-1-15,12-12 1 0,10-11-1 16,9-11 1-16,5-7-1 16,0 0 0-16,0 0-18 15,23-10-69-15,13-9-84 16,46-21-137-16,-9 3-281 15,-1 2-409-15</inkml:trace>
  <inkml:trace contextRef="#ctx0" brushRef="#br0" timeOffset="56186.94">4630 12773 42 0,'0'0'1324'0,"0"0"-1040"15,0 0-132-15,0 0 100 16,0 0-60-16,0 0-30 16,0 0-9-16,99-98-7 15,-97 72-34-15,-2-4-21 16,0 0-29-16,-20-2-26 15,-7 2-9-15,-9 6-7 16,-4 7-8-16,-3 9-10 16,-4 8-1-16,1 0 0 0,4 11-1 15,0 11-1-15,9 4-1 16,4 2-5-16,6 2 1 16,11-3-3-16,8 2 0 15,4-8-1-15,10-2 1 16,21-5 1-16,17-8 8 15,17-6 15-15,11 0-15 16,9-3-21-16,24-14-142 16,-22 1-217-16,-19 5-415 0</inkml:trace>
  <inkml:trace contextRef="#ctx0" brushRef="#br0" timeOffset="56586.11">5328 12761 1134 0,'0'0'617'15,"0"0"-422"-15,0 0-25 16,0 0-14-16,0 0-66 16,0 0-12-16,0 0 70 15,100-103 18-15,-100 72-26 16,0-5-25-16,-7 0-24 15,-15 2-37-15,-4 6-16 16,-11 12-7-16,-2 10-14 16,-8 6-17-16,-2 10-6 0,-3 17 6 15,4 8-6 1,10 0 4-16,9 2-5 0,11-1-2 16,11-4 0-16,7-1 0 15,0-6 1-15,9-5 1 16,20-4 5-16,9-8 2 15,13-6 11-15,10-2 4 16,3-4 0-16,-2-13-15 16,-6-4-33-16,-7 5-139 15,-2-2-127-15,-14 4-428 16,-6 2-1049-16</inkml:trace>
  <inkml:trace contextRef="#ctx0" brushRef="#br0" timeOffset="56939.03">6119 12764 901 0,'0'0'711'0,"0"0"-423"16,0 0-107-16,0 0 19 15,0 0-94-15,0 0-38 16,0 0 20-16,51-113 6 15,-51 81 4-15,-11-3-8 16,-14 2-8-16,-6 7-12 0,-5 9-16 16,-3 13-27-16,-4 4-18 15,-4 12-9-15,2 16-1 16,5 6-5-16,7 4 4 16,11-1-5-16,9-1 5 15,10-6 1-15,3-4-6 16,3-5 7-16,24-4 7 15,10-4-1-15,13-7-5 16,10-2-1-16,35-4-147 16,-14 0-234-16,-8-10-426 0</inkml:trace>
  <inkml:trace contextRef="#ctx0" brushRef="#br0" timeOffset="57305.11">6994 12783 1332 0,'0'0'405'0,"0"0"-135"0,0 0-29 16,0 0-41-16,92-106-65 16,-84 78-19-16,-8-6-1 15,0-4-7-15,-19-2-12 16,-17 1-23-16,-13 13-7 15,-7 11-35-15,-6 15-19 16,-5 0-11-16,5 27-1 16,4 14 0-16,11 5-1 15,14 2-7-15,17 2 1 16,16-4 1-16,0-5 0 16,29-10 1-16,15-9 5 0,10-10 21 15,6-10 2 1,2-2-4-16,-2-2-13 0,-6-13-6 15,-7-6-85-15,-5-17-119 16,-15 5-281-16,-12-6-526 0</inkml:trace>
  <inkml:trace contextRef="#ctx0" brushRef="#br0" timeOffset="59198.17">3291 13114 1467 0,'0'0'488'0,"0"0"-423"16,0 0 57-16,0 0-3 16,0 0 38-16,-10 113-32 15,-4-65-37-15,-1 4-23 16,-8 6-20-16,-2 0-19 15,-2-2-10-15,1-3-9 0,0-9-7 16,5-7-20-16,7-2-81 16,14-9-133-16,0-8-94 15,4-8-441-15</inkml:trace>
  <inkml:trace contextRef="#ctx0" brushRef="#br0" timeOffset="59572.22">4047 13609 1273 0,'0'0'291'0,"0"0"-162"16,0 0 54-16,0 0-36 15,0 0-33-15,-18-134 7 16,-7 98-9-16,-6 5-3 15,-4 4-11-15,-3 11-27 16,-3 10-23-16,3 6-29 16,-1 2-8-16,1 20-10 15,2 4 0-15,5 4-1 16,4 2-1-16,9 0 0 16,7 0-5-16,9-3 5 15,2-2-8-15,7 0 1 16,22-8 8-16,8-1 0 15,15-5 9-15,8-9 0 0,9-4-9 16,6 0-43-16,37-10-143 16,-23-11-148-16,-13 2-329 0</inkml:trace>
  <inkml:trace contextRef="#ctx0" brushRef="#br0" timeOffset="60101.58">4633 13652 973 0,'0'0'252'16,"0"0"-182"-16,0 0 93 0,0 0-29 15,0 0-7-15,127 0 28 16,-105 0 3-16,-6-5-2 15,-6 2 10-15,-5-1 3 16,0 1-35-16,-3 2-43 16,0-2-29-16,-2-1-21 15,3 1-4-15,-1-1-3 16,0-3-5-16,0 0 8 16,-2-1 2-16,2-1-6 15,-2 1-8-15,0-2-7 16,0 1-7-16,0-2-2 15,0-3 1-15,0 0-1 0,0-3 3 16,-8-6-1-16,-13-1 1 16,-6 0-3-16,-6 6-8 15,-9 10 6-15,-5 8-7 16,-2 0 0-16,-2 22-2 16,3 6 1-16,6 4-5 15,9 0 4-15,11-2-7 16,11-3-3-16,11-6-1 15,2-2-4-15,27-5 4 16,11-6 13-16,8-6 0 16,9-2 7-16,3 0-7 15,0-10-22-15,16-7-144 16,-16 3-290-16,-16 2-346 0</inkml:trace>
  <inkml:trace contextRef="#ctx0" brushRef="#br0" timeOffset="60534.92">5727 13248 1126 0,'0'0'559'0,"0"0"-314"15,0 0 32-15,0 0-92 16,0 0-81-16,-156 93 3 16,104-33 17-16,-3 5-14 15,4 2-29-15,1-4-38 0,6-7-16 16,9-6-16 0,6-8-5-16,4-6-5 15,9-8-1-15,5-6 0 0,7-8-15 16,4-4-74-16,7-10-111 15,19 0-261-15,3-2-205 0</inkml:trace>
  <inkml:trace contextRef="#ctx0" brushRef="#br0" timeOffset="60885.86">6154 13712 1217 0,'0'0'561'0,"0"0"-343"16,0 0 5-16,0 0-75 15,0 0-57-15,0 0-27 16,0 0 41-16,19-135 22 16,-19 91-19-16,-19-4-22 15,-12 6-9-15,-11 7-22 16,-5 14-19-16,-5 17-17 15,-2 4-11-15,-2 22-8 16,0 14 0-16,9 6-1 16,7 2-5-16,15-2-2 15,12-8 1-15,13-1-4 16,0-7 1-16,29-6 1 16,15-6 1-16,19-8 8 15,17-5-27-15,47-1-100 16,-17 0-148-16,-15-4-476 0</inkml:trace>
  <inkml:trace contextRef="#ctx0" brushRef="#br0" timeOffset="61234.73">6828 13669 1633 0,'0'0'568'0,"0"0"-347"15,0 0 36-15,24-114-70 16,-19 74-80-16,-5 2-28 16,0 4-8-16,-17 6-5 15,-9 10-17-15,-8 12-19 0,-10 6-21 16,-7 17-7-16,-5 14-2 16,1 11-1-16,5 2-17 15,13 4-23-15,14-3 1 16,15-1 4-16,8-7 7 15,10-4 7-15,26-12 4 16,11-6 7-16,9-13 5 16,1-2 5-16,3-4 1 15,-4-18-15-15,-9-2-67 16,-11-16-111-16,-11 7-179 16,-21 0-515-16</inkml:trace>
  <inkml:trace contextRef="#ctx0" brushRef="#br0" timeOffset="62169.63">2396 13918 867 0,'0'0'376'0,"0"0"-132"15,0 0-77-15,0 0-65 0,0 0 55 16,0 0 22-16,0 0 8 16,127 0-11-16,-76 0-42 15,14 4 6-15,30 8-13 16,41 4-22-16,40 5-32 16,22-3-4-16,5 0-17 15,-5-4 10-15,-5-2 2 16,-2-6 2-16,5-2-20 15,0 0 2-15,4-4-15 16,-1 1-13-16,1 2-1 16,-1 1 29-16,-8 2-7 15,-3-6-25-15,-10 0-4 0,-11 0-4 16,-14 0 2-16,-6 0-9 16,1-10 0-16,-6 3-1 15,-1 0 21-15,-4-3-1 16,2-1-14-16,1 2 1 15,-1-1-1-15,-8-1-5 16,-24 3 1-16,-23 4-1 16,-22 1 5-16,-12-2-5 15,6 1-1-15,-2 0 0 16,-4 0 0-16,-12 0 0 16,-9 2 0-16,-7 0 0 15,-3 0 0-15,-4 2 1 16,-1 0-1-16,-1 0 0 15,-3 0 0-15,0 0 0 0,-5 0-1 16,1 0 0-16,-2 0 1 16,-4 0 0-16,2 0 1 15,-2 0 0-15,0 0 5 16,0 0 0-16,0 0 3 16,0 0-1-16,0 0 2 15,0 0-4-15,0 0-6 16,-4 0-10-16,-5 0-48 15,-7 0-104-15,-15 6-168 16,2 2-307-16,2-4-216 0</inkml:trace>
  <inkml:trace contextRef="#ctx0" brushRef="#br0" timeOffset="64466.93">6757 14382 1390 0,'0'0'322'15,"0"0"-4"-15,0 0-21 16,0 0-91-16,0 0-51 15,0 0-24-15,-12-45-17 0,5 45-17 16,1 0-15 0,-6 0-28-16,-3 0-27 0,-8 12-17 15,-6 12-10-15,-2 2 0 16,0 11 0-16,1-5-1 16,12 3-7-16,4-2 7 15,9-5 0-15,5-3-8 16,9-4-8-16,26-11 2 15,17-3 6-15,17-7 9 16,11-5 0-16,1-17 1 16,-3-4 0-16,-12-5 8 15,-16 4-3-15,-15-5 0 16,-17 1 5-16,-15-3 5 0,-3-2 14 16,-19-4-3-16,-18 5-3 15,-17 2-10-15,-8 11-9 16,-5 12-5-16,-2 10-2 15,5 0 2-15,10 0-2 16,11 10-22-16,15-2-36 16,12-3-46-16,11-2-72 15,5-3-107-15,18 0-248 16,0 0-330-16</inkml:trace>
  <inkml:trace contextRef="#ctx0" brushRef="#br0" timeOffset="65206.82">5878 14279 713 0,'0'0'692'0,"0"0"-467"15,0 0 98-15,0 0-25 16,0 0-96-16,0 0-49 0,0 0-43 16,-61-20-37-1,37 22-37-15,-7 16-18 0,-4 6-9 16,-3 10-8-16,5 6 0 16,4 2-1-16,8 3-2 15,10-1-5-15,9-5 6 16,2 0-5-16,9-5 4 15,18-4-4-15,8-8 6 16,12-11 0-16,6-10 3 16,7-1 9-16,1-7-2 15,-5-20 1-15,-9-5-1 16,-7-6 17-16,-14-1 22 0,-10-3 4 16,-16 2 9-1,0 0 16-15,-20 4-18 0,-18 8-22 16,-7 5-16-16,-4 10-11 15,1 9-11-15,5 4 0 16,5 0-33-16,11 4-68 16,10 4-84-16,15-2-66 15,2-2-128-15,0-4-394 0</inkml:trace>
  <inkml:trace contextRef="#ctx0" brushRef="#br0" timeOffset="65856.71">4978 14183 1139 0,'0'0'500'0,"0"0"-264"0,0 0 68 16,0 0-131-16,0 0-120 16,0 0-5-16,0 0 72 15,-78 133-14-15,47-76-22 16,-5-4-26-16,1 1-28 15,1 0-12-15,7-12-6 16,5-2-6-16,7-10-6 16,5-8 3-16,6-10-3 15,4-6-18-15,0-2-57 16,0-4-83-16,22-7-105 16,1-12-222-16,-8-5-1198 0</inkml:trace>
  <inkml:trace contextRef="#ctx0" brushRef="#br0" timeOffset="67171.28">4343 14222 1092 0,'0'0'299'0,"0"0"-86"16,0 0-7-16,0 0-60 15,0 0-40-15,0 0-27 16,0 0-11-16,-21 0 10 16,15 0-14-16,-5 0-3 0,-3 3-14 15,-1 5-15-15,-3 4-13 16,-1 1-19-16,0 4 8 16,2-3-7-16,-1 2-1 15,5 0 1-15,-1 2-1 16,3 1 0-16,3 0-1 15,0 0 0-15,2-1-1 16,3 0 1-16,-1-3 0 16,4 2 0-16,0-4 1 15,0 0 0-15,0-4 1 16,0 4 7-16,0-7 2 16,0 4 1-16,7-2 6 15,3-1 3-15,4 2 1 16,1-3 5-16,4-4 9 15,-4 0-8-15,1-2 2 0,-3 0-2 16,-1 0-7-16,-4 0-10 16,-1 0-3-16,-5 0-6 15,2 0 0-15,-4 0 5 16,0 0-5-16,3 0 10 16,-3 0 2-16,0 0 5 15,0 0 2-15,0 0-10 16,0 0 2-16,0 0-6 15,0 0-4-15,0 0-1 16,0 0 1-16,0 0 5 16,0 0-7-16,0 0 1 15,0 0-1-15,0 0-1 16,0 0-1-16,5 0 1 16,3 0 1-16,3 0 6 15,1-4-5-15,3-2-1 0,1-5 2 16,-1 4 5-16,3-3-6 15,-3 2 0-15,1-6 0 16,-3 5 8-16,1-7-7 16,-3 5 4-16,0-2 1 15,-4 1 8-15,-2-2 9 16,-1 2 5-16,-4-1-1 16,0-3 6-16,0-2-13 15,0-3 8-15,-9 1-5 16,-2 2-6-16,-2 2-12 15,-1 4 3-15,1 2-2 16,2 3-6-16,1 1 0 0,0 0 6 16,1 1-6-16,-1 1 0 15,0 0-1-15,1 0 1 16,-1 2 5-16,2-2-5 16,-1 2 0-16,3 2-1 15,-2 0 0-15,0 0 0 16,1-2-53-16,-4 2-71 15,-1-4-90-15,2-1-100 16,1-2-342-16</inkml:trace>
  <inkml:trace contextRef="#ctx0" brushRef="#br0" timeOffset="67713.02">3697 14161 1182 0,'0'0'387'16,"0"0"-196"-16,0 0 77 0,-73 104-28 16,32-54-29-16,-5 4-91 15,-4 4-45 1,4 1-25-16,3-4-27 0,10-5-14 15,7-5-8-15,7-9 0 16,9-14-1-16,4-4-10 16,6-12-54-16,0-6-82 15,14-16-78-15,11-14-108 16,-3-6-428-16</inkml:trace>
  <inkml:trace contextRef="#ctx0" brushRef="#br0" timeOffset="68123.67">2938 14219 879 0,'0'0'386'16,"0"0"-157"-16,0 0-50 15,0 0-18-15,0 0 32 16,0 0-16-16,-79 136-15 16,50-92-4-16,-4 4-35 15,-5 7-36-15,0-1-41 16,0 0-28-16,5-2-12 16,4-2-6-16,9 9-87 15,8-19-160-15,8-14-382 0</inkml:trace>
  <inkml:trace contextRef="#ctx0" brushRef="#br0" timeOffset="78866.6">2209 14271 963 0,'0'0'584'0,"0"0"-443"16,0 0 17-16,0 0 92 15,0 0-86-15,0 0-22 16,-100-78-8-16,88 56-30 16,-1-8-18-16,1-10-13 15,-3-18-13-15,-7-35-31 16,-16-24-16-16,-16-29 56 16,-4-4 19-16,-2 12-40 15,9 11-15-15,8 11-11 16,10-6-8-16,6-15-7 0,10-11 4 15,8-14-10 1,9 3 5-16,0 11-6 0,0 8 0 16,0 8-1-16,0-1 1 15,0 1 1-15,0 1 0 16,0 9 0-16,2 5 5 16,11 22-5-16,1 18 1 15,6 17-2-15,-2 10 0 16,1-4-1-16,2-1-1 15,-1 5 1-15,-5 14 0 16,-6 10 1-16,-4 12 0 16,-5 7 0-16,2 2 2 15,-2 4-2-15,0 1 0 16,0 0-1-16,0 0 0 0,0 0-7 16,0 0 1-16,0 0 1 15,0 0 0-15,0 0 4 16,-4 6 1-16,-1 1 0 15,-2-1 1-15,2 2 0 16,-1-2 0-16,2-1 0 16,-3 3-1-16,-4-1 1 15,-4 7 0-15,-8 4 0 16,-8 8 0-16,-5 9 0 16,-9 8 1-16,-3 6-1 15,-10 9 1-15,-6 2 0 16,-8 6 0-16,-6 5-1 15,0-4 0-15,4 0-1 0,10-4 1 16,12-13-1-16,15-13 1 16,14-13-1-16,10-10 1 15,9-8 0-15,4-3 0 16,0-3 0-16,0 0 1 16,0 0 0-16,0 0-1 15,0 0-1-15,4 0-6 16,16 0-5-16,18 0 12 15,22-3 15-15,34-5-2 16,2 0-1-16,9 3 2 16,3 5-7-16,-23 0-6 15,4 0 0-15,-17 3 0 16,-17 5 0-16,-14 0 0 16,-20-2-1-16,-7 0 0 15,-10-4 0-15,-2-2 2 0,-2 0 8 16,0 0 2-16,0 0 3 15,0 0 2-15,0 0 7 16,0-5 7-16,0-16 15 16,-4-11-23-16,-9-14-17 15,-1-10-6-15,1-13 0 16,-3-5 1-16,-1-2-1 16,1 0 1-16,-1 8-1 15,1 6-1-15,3 12 1 16,1 10-1-16,3 10 1 15,5 8-2-15,0 4 2 16,-1 5-2-16,4 3 2 0,1 5-2 16,-2-2 1-16,2 5-47 15,-2 2-54-15,-4 0-63 16,-21 0-96-16,-2 0-256 16,-3 0-547-16</inkml:trace>
  <inkml:trace contextRef="#ctx0" brushRef="#br0" timeOffset="84945.63">2055 9912 1482 0,'0'0'480'0,"0"0"-197"15,0 0 3-15,0 0-103 16,0 0-73-16,0 0-28 16,0-16-8-16,0 16-16 15,-4 0-18-15,-8 10-19 0,-3 10-12 16,-14 11 6-16,-9 13 35 15,-11 12-2-15,-9 9-11 16,-5 6-5-16,-1 1-10 16,1-5-13-16,10-8 1 15,9-11-8-15,12-12-2 16,8-10 1-16,11-9 5 16,3-10-5-16,8-1 0 15,2-4-1-15,0-2 0 16,0 0 0-16,0 0-24 15,0 0-43-15,0 0-52 16,0 0-69-16,12 0-81 16,28-4-83-16,-3-7-149 15,1-8-397-15</inkml:trace>
  <inkml:trace contextRef="#ctx0" brushRef="#br0" timeOffset="85630.69">2574 10172 1332 0,'0'0'490'15,"0"0"-260"-15,0 0 36 16,0 0-51-16,0 0-98 16,0 0-69-16,0 0-18 15,-143 4 1-15,105 24 9 16,3 5-10-16,2 5-12 15,2 4-9-15,8 0-7 16,5-4-2-16,14-3 0 16,4-2-1-16,2-9-5 15,22-4 5-15,8-4-13 0,1-8 14 16,5-4 0-16,0-4 6 16,-2 0 4-16,-1-13 14 15,-2-8 4-15,-3-3 20 16,-8-4 15-16,-5-2 15 15,-10 0 13-15,-5-2-5 16,-2-1-22-16,0 8-15 16,-7 0-7-16,-8 7-16 15,1 4-13-15,-1 4-12 16,-3 5 0-16,3 1-1 16,-3 4 0-16,5 0-6 15,-1 0 5-15,5 0 0 16,3 0 0-16,4 0-1 15,2 0-11-15,0 0-32 0,0 0-20 16,0 0-18-16,0 0-1 16,0 0 6-16,0 0-18 15,0 0-8-15,0 0-13 16,0 0-20-16,0 0-28 16,2 0 6-16,4 0 1 15,19 1-55-15,-6 2-51 16,3-3-271-16</inkml:trace>
  <inkml:trace contextRef="#ctx0" brushRef="#br0" timeOffset="86683.03">3260 9828 1107 0,'0'0'403'0,"0"0"-158"16,0 0 56-16,0 0-26 15,0 0-82-15,0 0-83 0,0 0-27 16,-11-3-26-16,-5 32-32 15,-6 11 17-15,-7 16 33 16,-9 12-14-16,-2 4-10 16,0 5-18-16,4-7-18 15,5-6-6-15,5-10-8 16,6-12 5-16,3-13-5 16,9-6 0-16,4-9-1 15,1-6 1-15,3-5-1 16,0-3-31-16,0 0-53 15,0 0-52-15,32-11-53 16,1-5-175-16,0-5-411 0</inkml:trace>
  <inkml:trace contextRef="#ctx0" brushRef="#br0" timeOffset="87166.59">3559 9963 1485 0,'0'0'619'16,"0"0"-445"-16,0 0 56 15,0 0-102-15,0 0-91 16,0 0-36-16,0 0 6 16,-104 109 12-16,78-57-8 0,0 5-4 15,4-1-1-15,6-6-5 16,11-6-1-16,5-10-6 15,5-12 0-15,21-10-9 16,10-10 1-16,9-2 14 16,3-8 18-16,2-16 4 15,-6-8-1-15,-8-4 9 16,-9 0 33-16,-9-4-5 16,-8 2 3-16,-4 1-5 15,-6 4-10-15,0 3-13 16,0 5-2-16,-16 7-5 15,-2 4-8-15,-2 4-12 16,-3 6-5-16,-1 2-1 16,-3 2 0-16,1 0-2 15,-1 0 1-15,2 4-1 0,7 2 2 16,3-2-1-16,6 0-5 16,4 1-2-16,2-2-23 15,3 0-80-15,0 0-68 16,3 2-12-16,28-2-126 15,0-3-276-15,4 0-869 0</inkml:trace>
  <inkml:trace contextRef="#ctx0" brushRef="#br0" timeOffset="87427.88">4388 9918 124 0,'0'0'1673'0,"0"0"-1178"0,0 0-335 15,0 0-30-15,0 0-78 16,0 0 70-16,-132 154-31 16,96-89-34-16,1-3-33 15,4-4-23-15,4-6 8 16,4-10-9-16,4-11-19 15,5-4-74-15,7-10-99 16,7-12-124-16,21-4-295 16,8-1-452-16</inkml:trace>
  <inkml:trace contextRef="#ctx0" brushRef="#br0" timeOffset="87631.35">4735 9803 1513 0,'0'0'647'16,"0"0"-453"-16,0 0-86 16,0 0 14-16,-98 137 89 15,63-59-99-15,-2 8-65 16,2 0-28-16,2-5-13 16,4-9-6-16,0-12-94 15,-5-1-112-15,7-15-285 16,8-13-210-16</inkml:trace>
  <inkml:trace contextRef="#ctx0" brushRef="#br0" timeOffset="88362.1">5029 9270 84 0,'0'0'1053'0,"0"0"-699"16,0 0-51 0,0 0-19-16,0 0-75 0,0 0-114 15,0 0-83-15,-38-10-12 16,25 46 62-16,-3 12-11 15,-5 4 20-15,-6 6-39 16,-2 0-19-16,-2 4-13 16,-21 15-98-16,10-13-241 15,7-11-574-15</inkml:trace>
  <inkml:trace contextRef="#ctx0" brushRef="#br0" timeOffset="90070.87">963 10636 310 0,'0'0'143'16,"0"0"-105"-16,0 0-25 16,0 0-13-16,0 0-15 15,0 0-262-15</inkml:trace>
  <inkml:trace contextRef="#ctx0" brushRef="#br0" timeOffset="93170.35">5018 10106 1224 0,'0'0'403'16,"0"0"-141"-16,0 0-43 15,0 0-67-15,0 0 63 16,158-32 11-16,-84 24-61 16,4-1-50-16,-4 2-55 15,-1 0-34-15,-6 1-15 16,-7 1-11-16,-9-1-48 15,-9 0-142-15,-15-14-265 16,-12 0-142-16,-13-9-1016 0</inkml:trace>
  <inkml:trace contextRef="#ctx0" brushRef="#br0" timeOffset="93410.82">5671 9749 1172 0,'0'0'652'16,"0"0"-402"-16,0 0-147 15,0 0 12-15,0 0 50 16,0 0-24-16,132 119-51 16,-97-74 3-16,-3 8-13 15,-9-3-39-15,-4 0-18 16,-11-2 1-16,-6-4-5 16,-2-3 4-16,-2-6-4 15,-19 0 4-15,-8-3 3 16,-12-4-26-16,-6 0-4 15,-17 10-105-15,8-7-225 16,12-4-367-16</inkml:trace>
  <inkml:trace contextRef="#ctx0" brushRef="#br0" timeOffset="93844.79">6843 10143 1247 0,'0'0'361'0,"0"0"-72"15,0 0-32-15,0 0-77 16,0 0-86-16,0 0 36 16,-97 136-13-16,69-77-9 15,-5 0-24-15,-5-1-21 16,-4-4-24-16,-3 0-20 15,1-4-10-15,-4 3-8 0,4 1-1 16,1-2-33 0,8 0-82-16,8-2-117 0,27-10-241 15,0-10-129-15,18-20-749 0</inkml:trace>
  <inkml:trace contextRef="#ctx0" brushRef="#br0" timeOffset="94242.99">7212 10497 1243 0,'0'0'550'15,"0"0"-269"-15,0 0 47 16,0 0-101-16,0 0-97 16,0 0-78-16,0 0-32 15,-131 4-10-15,100 26-8 0,0 7 4 16,-1 1-6-16,6 2 1 15,3-2 0-15,6-2-1 16,11-3 0-16,6-4-6 16,0-5-9-16,17-6-4 15,14-8 4-15,2-4 14 16,3-6 1-16,0 0 7 16,-2-6-1-16,-3-12 6 15,-2-4-3-15,-5-2 5 16,-6-3 23-16,-5-3 18 15,-8 5-7-15,-5 0 6 16,0 6 12-16,-5 1-18 16,-10 4-20-16,-6 2-17 15,0 2-11-15,0 2 0 16,2 1-83-16,7 3-97 0,4 4-84 16,2 0-233-16,6 0-324 0</inkml:trace>
  <inkml:trace contextRef="#ctx0" brushRef="#br0" timeOffset="94564.92">7740 10468 1267 0,'0'0'540'0,"0"0"-269"15,0 0 38-15,0 0-55 16,0 0-127-16,0 0-87 15,0 0-30-15,-75 51 49 16,40-7 24-16,-5 11-24 16,-4 3-18-16,3 2-24 15,1-2-8-15,4-3-9 16,2-8 2-16,7-4-1 16,8-11 5-16,3-9-6 15,5-2 1-15,5-10-1 16,0-5 0-16,6-4-2 15,0-2-25-15,0 0-22 16,3 0-27-16,26-23-91 16,-3-1-217-16,3-5-513 0</inkml:trace>
  <inkml:trace contextRef="#ctx0" brushRef="#br0" timeOffset="95678.43">8170 10628 1185 0,'0'0'524'0,"0"0"-338"15,0 0 9-15,0 0-77 16,0 0 50-16,-75 104-33 16,48-56-30-16,-2 2-22 15,-2 2-25-15,4-2-10 16,2-4-23-16,4-3-11 16,1-9-4-16,4-7-8 15,2-2 4-15,6-10-5 16,1 0 1-16,5-7-2 15,2-4-24-15,0-4-96 16,0 0-131-16,9-2-110 16,4-13-293-16</inkml:trace>
  <inkml:trace contextRef="#ctx0" brushRef="#br0" timeOffset="96045.09">8429 10722 1428 0,'0'0'595'15,"0"0"-380"-15,0 0 103 16,0 0-112-16,0 0-125 16,0 0-72-16,0 0-3 15,-89 68 0-15,60-21-5 16,2 0 0-16,7 0 0 15,5-7 5-15,11-8-6 16,4-9-15-16,0-8-10 0,15-12-1 16,12-3 20-16,4-7 6 15,2-19 17-15,-4-7 23 16,-6-5 35-16,-8-3 3 16,-8-2-13-16,-7 1-24 15,0 6-7-15,0 7-17 16,-12 8-16-16,-1 11-1 15,-3 10-66-15,3 2-149 16,3 18-166-16,2-3-371 0</inkml:trace>
  <inkml:trace contextRef="#ctx0" brushRef="#br0" timeOffset="96392.49">8864 10801 1450 0,'0'0'603'0,"0"0"-343"16,0 0 41-16,0 0-149 16,0 0-116-16,0 0-30 15,0 0-6-15,-87 109 0 16,85-70 0-16,2-6-20 16,0-7-8-16,16-6 7 15,7-9-9-15,6-11 15 16,5 0 15-16,4-7 25 15,-2-13 14-15,-3-5-2 0,-6-5 20 16,-8-5-3 0,-9 2 22-16,-10-6 3 0,-2 5-28 15,-27 7-24-15,-14 6-13 16,-5 13 5-16,-4 8-19 16,0 0-14-16,10 18-90 15,-2 14-153-15,13-3-223 16,9-8-418-16</inkml:trace>
  <inkml:trace contextRef="#ctx0" brushRef="#br0" timeOffset="96977.36">6350 11214 990 0,'0'0'367'16,"0"0"-115"-16,0 0-6 15,0 0-47-15,0 0-48 16,0 0-9-16,0 0 68 15,68 19-4-15,-9-15-24 16,38-2-29-16,45-2-50 16,51 4-37-16,29 2-15 15,0 2-11-15,-14 6-16 16,-33 0 2-16,-3 4-16 16,4 0-9-16,7 0-1 0,2-1 0 15,-8-1-1 1,-12-2 1-16,-33-6 7 0,-34-5-6 15,-36 0-2-15,-24-3 1 16,-7 1-13-16,-8-1-8 16,-7 0-6-16,-16 0 9 15,0 0-12-15,-8-1-102 16,-49-17-124-16,4 1-203 16,-8 2-313-16</inkml:trace>
  <inkml:trace contextRef="#ctx0" brushRef="#br0" timeOffset="97474.91">6115 11215 320 0,'0'0'1179'0,"0"0"-781"16,0 0-40-16,0 0-18 16,0 0-109-16,0 0-87 15,0 0-68-15,-25-1-36 16,52 1-23-16,21 0 32 16,41 0 40-16,54 0 8 15,53 5-18-15,32-2 5 16,10 1-15-16,-13 1-27 15,-27-1-15-15,-2 4 0 16,1-2-9-16,3 4-18 0,-4-1 6 16,-13-2 18-16,-23 1-16 15,-35-2-2-15,-29 1-5 16,-34-6 0-16,-15 2 5 16,-9-2-5-16,-7 1 6 15,-8-2-1-15,-12 0 3 16,-11 0 3-16,0 0 0 15,0 0 0-15,0 0 0 16,0 0-11-16,0 0-1 16,0 0-12-16,0 0-55 15,0 0-91-15,-3-10-174 16,-5 0-303-16,-4-2-262 0</inkml:trace>
  <inkml:trace contextRef="#ctx0" brushRef="#br0" timeOffset="106534.59">7308 9733 1443 0,'0'0'333'0,"0"0"-116"0,0 0-22 15,0 0-57-15,0 0-82 16,0 0 20-16,99 92 7 16,-61-39-1-16,-1 5-19 15,-6 0-37-15,-4-2-8 16,-6-5-10-16,-6-3-2 0,-9-7-5 16,-4-5 5-16,-2-5-6 15,0-6-25 1,-6-4-30-16,-9-9-68 0,-12-12-84 15,2 0-53-15,1-8-347 16</inkml:trace>
  <inkml:trace contextRef="#ctx0" brushRef="#br0" timeOffset="106730.01">7273 9735 1156 0,'0'0'356'0,"0"0"-209"16,0 0-53-16,0 0-49 16,0 0-26-16,0 0 7 0,0 0-8 15,-84 90-7-15,47-61-11 16,-21 9-51-16,8-11-162 16,2-6-343-16</inkml:trace>
  <inkml:trace contextRef="#ctx0" brushRef="#br0" timeOffset="106910.52">7308 9603 1069 0,'0'0'342'16,"0"0"-149"-16,0 0 0 16,145-65-38-16,-116 65-84 15,-8 0-59-15,-2 13-11 16,-1 15-1-16,7 14-42 15,-3-8-173-15,-6-8-431 0</inkml:trace>
  <inkml:trace contextRef="#ctx0" brushRef="#br0" timeOffset="107839.76">6435 9332 1311 0,'0'0'358'0,"0"0"-95"0,0 0-31 16,0 0-95-16,0 0-64 16,0 0-17-16,118-16 13 15,-66 14 12-15,-1 2-17 16,-2-2-10-16,-5 2-23 15,-5 0-14-15,-13 0-8 16,-8 0-8-16,-10 0 5 16,-5 0-6-16,-3 0 6 15,0 0 10-15,-5-2 13 16,-17-4-4-16,-12 1-14 16,-12-4-11-16,-10-1-2 0,-6 0-7 15,-3 2 3 1,5 0 5-16,4 3 0 0,12 0 0 15,11 5 1-15,8 0-1 16,9 0-7-16,10 0-2 16,3 0-8-16,3 7-3 15,0 4 3-15,13 3 5 16,18 0 13-16,12-3 13 16,9 2 18-16,7-3-8 15,-3-4-8-15,-6-2-8 16,-15-4 4-16,-15 3-10 15,-11-3 5-15,-9 0 11 16,0 0 9-16,-9 0 0 0,-24-9-26 16,-14-3-8-16,-11-4-25 15,-5 4 14-15,5 2 10 16,10 2 8-16,10 6-1 16,20 0 1-16,9 2-5 15,7 0-11-15,2 0-8 16,0 0 3-16,9 0 22 15,10 0 43-15,10 0 8 16,5 2-6-16,2 2-20 16,0-2-16-16,-1-2-9 15,3 2-10-15,18 4-107 16,-9 0-216-16,-5-1-389 0</inkml:trace>
  <inkml:trace contextRef="#ctx0" brushRef="#br0" timeOffset="110055.17">7291 8974 1075 0,'0'0'317'0,"0"0"-92"16,0 0 14-16,0 0-18 15,0 0-101-15,0 0-89 16,0 0-30-16,-50 82 78 16,21-19 17-16,-4 8-37 15,0 3-27-15,2-1-21 16,2-7-3-16,0-4-8 16,4-6 0-16,3-6-77 0,6-8-60 15,8-8-116-15,8-13-107 16,10-13-203-16,13-8-322 0</inkml:trace>
  <inkml:trace contextRef="#ctx0" brushRef="#br0" timeOffset="110373.01">7823 8943 1061 0,'0'0'364'16,"0"0"-127"-16,0 0 21 15,0 0-16-15,0 0-113 16,0 0-91-16,0 0 5 0,-120 73 40 16,76-23-17-16,-6 2-10 15,-4 2-26-15,2-2-15 16,-2-4-9-16,5-2 1 16,9-10-5-16,9-5-1 15,12-12-1-15,11-6 0 16,8-8-6-16,0-2-3 15,29-3 9-15,37 0 60 16,44-11 35-16,35-13-29 16,-3-2-33-16,-28 5-24 15,-41 4-8-15,-37 7-1 16,-7 0-8-16,-5 0-41 16,-5 1-38-16,-19-8-59 15,0 3-137-15,-19-4-309 0</inkml:trace>
  <inkml:trace contextRef="#ctx0" brushRef="#br0" timeOffset="110560.13">7859 8805 1428 0,'0'0'478'0,"0"0"-406"15,0 0-56-15,-13 148 166 16,2-32-16-16,-3 37-85 15,2 7-47-15,7-25-20 0,2-34-14 16,3-10-94 0,0-26-176-16,0-10-526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24:3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3327 12383 1726 0,'0'0'314'0,"0"0"-155"0,0 0 145 16,0 0-82-16,0 0-128 15,-42-13-43-15,63 13-14 16,16 0-7-16,9 0 18 16,8 0-3-16,4 0-16 15,-4 0-12-15,-8 0-17 16,-8 0-30-16,-7 4-130 15,-4 11-213-15,-7-1-289 16,-9-5-977-16</inkml:trace>
  <inkml:trace contextRef="#ctx0" brushRef="#br0" timeOffset="287.33">4089 12228 1475 0,'0'0'513'0,"0"0"-371"15,0 0 158-15,0 0-117 16,0 0-76-16,-73 112 61 16,30-48-28-16,-5 7-37 15,-4 2-37-15,0 1-31 16,5-3-23-16,5-6-11 15,7-9-1-15,1-6-15 16,10-8-55-16,4-11-75 0,11-6-77 16,9-19-129-16,22-6-298 15,12-4-252-15</inkml:trace>
  <inkml:trace contextRef="#ctx0" brushRef="#br0" timeOffset="663.57">4476 12132 1287 0,'0'0'638'16,"0"0"-393"-16,0 0 121 15,0 0-110-15,0 0-145 16,0 0-62-16,0 0-16 0,-77 71-18 16,62-46-7-16,7-6-7 15,4-6-1-15,4-7 1 16,0-4-1-16,2-2 0 15,16 2-5-15,11 4 5 16,7 4 6-16,1 4-6 16,-3 4-5-16,-5 5 5 15,-9 6-1-15,-13 5 1 16,-7 6 1-16,-7 9 11 16,-28 2 34-16,-10 6-7 15,-11-5-13-15,-4-4-13 16,-3-6-5-16,-4-7-8 15,-1-10-18-15,1-9-30 16,0-7-61-16,7-9-77 16,11-35-117-16,18-9-237 15,20-8-364-15</inkml:trace>
  <inkml:trace contextRef="#ctx0" brushRef="#br0" timeOffset="826.49">4488 12037 1443 0,'0'0'659'0,"0"0"-341"16,0 0 8-16,0 0-195 16,0 0-106-16,0 0-17 15,0 0 1-15,104 49-9 16,-63-32-24-16,-1 2-115 16,-5-4-169-16,-8-2-254 15,-14-5-429-15</inkml:trace>
  <inkml:trace contextRef="#ctx0" brushRef="#br0" timeOffset="1213.21">3113 11643 1197 0,'0'0'484'16,"0"0"-261"-16,-113 31 99 15,55 6-109-15,0 10-85 16,2 16-36-16,4 7-28 16,10 4-26-16,9 7-22 15,6 1-6-15,5 20-8 16,13 18 4-16,9-9-6 16,0-11-46-16,68 5-118 0,0-36-194 15,8-11-374-15</inkml:trace>
  <inkml:trace contextRef="#ctx0" brushRef="#br0" timeOffset="1547.24">4887 11753 1938 0,'0'0'500'16,"0"0"-336"-16,0 0 79 16,0 0-172-16,40 104-8 15,13 4 70-15,-1 30-26 0,-11 9-46 16,-20-25-4-16,-21-28-23 16,-3-32-7-16,-25-3-6 15,-15 5 11-15,-11 4 5 16,-12 2-13-16,-7-13-9 15,-4-12-15-15,6-8-9 16,7-15-36-16,6-8-54 16,12-10-116-16,11-8-128 15,14-20-310-15,14-7-610 0</inkml:trace>
  <inkml:trace contextRef="#ctx0" brushRef="#br0" timeOffset="1721.1">5279 12458 1415 0,'0'0'689'0,"0"0"-355"16,115-22 141-16,-59 17-330 15,2 1-72-15,-4 1-29 16,-8 3-31-16,-3 0-13 16,-7 0-21-16,-5 0-110 15,0 0-118-15,-6-2-207 16,-12-10-168-16</inkml:trace>
  <inkml:trace contextRef="#ctx0" brushRef="#br0" timeOffset="1892.49">5537 12226 1420 0,'0'0'571'0,"0"0"-441"15,0 0 145-15,-24 104-74 16,17-50-112-16,0 8-47 15,-2 7-30-15,-6-3-12 16,-10 18-118-16,5-18-175 16,3-10-386-16</inkml:trace>
  <inkml:trace contextRef="#ctx0" brushRef="#br0" timeOffset="2156.83">6248 11958 1340 0,'0'0'609'0,"0"0"-432"16,0 0 292-16,0 0-280 16,-127 18-141-16,98 39-33 15,0 18 12-15,0 8-2 16,2 10-7-16,0 1-6 15,0-1-4-15,4-7-8 16,0-10-57-16,5-12-106 16,18-5-160-16,0-22-255 15,0-15-170-15</inkml:trace>
  <inkml:trace contextRef="#ctx0" brushRef="#br0" timeOffset="2316.25">6228 12508 1392 0,'0'0'686'16,"0"0"-399"-16,0 0 13 16,0 0-192-16,0 0-83 15,0 0-25-15,138 13-14 16,-51-7-157-16,-16 0-351 16,-6-6-511-16</inkml:trace>
  <inkml:trace contextRef="#ctx0" brushRef="#br0" timeOffset="2521.51">6940 12241 1594 0,'0'0'613'0,"0"0"-393"16,0 0 61-16,0 0-157 15,0 0-57-15,-115 148-35 16,86-84-14-16,-6 5-17 15,-10 4-1-15,-4 3-36 16,-27 19-95-16,14-18-179 16,8-14-366-16</inkml:trace>
  <inkml:trace contextRef="#ctx0" brushRef="#br0" timeOffset="2863.17">7197 12458 5 0,'0'0'1948'16,"0"0"-1608"-16,0 0 126 16,0 0-222-16,0 0-141 15,-138-12-78-15,111 55-14 16,5 7-5-16,2 6-6 16,7 0 0-16,5-4-14 15,8-8-5-15,0-12 2 16,8-9 10-16,21-14-11 15,11-9 18-15,11-2 5 16,2-24 10-16,3-8 0 16,-8-10 8-16,-7-6 22 15,-16-6 31-15,-16 0 3 0,-9 3-26 16,-19 13-5-16,-25 14-12 16,-18 14-36-16,-9 10-21 15,4 2-97-15,9 12-133 16,19 6-256-16,22-5-338 0</inkml:trace>
  <inkml:trace contextRef="#ctx0" brushRef="#br0" timeOffset="3135.7">7436 12220 929 0,'0'0'1414'0,"0"0"-1087"16,0 0 33-16,0 0-140 15,0 0-94-15,0 0-23 16,144 100-47-16,-113-43-22 16,-4 9-16-16,-9 2-6 15,-9 2 3-15,-9-2-1 16,0-2 10-16,-29-2 12 16,-17-2 1-16,-17-3-4 15,-13-6-10-15,-4-4-23 16,-2-5-5-16,5-10-70 15,9-10-120-15,-26-16-140 0,21-8-324 16,1 0-385-16</inkml:trace>
  <inkml:trace contextRef="#ctx0" brushRef="#br0" timeOffset="4796.46">6138 11995 341 0,'0'0'171'16,"0"0"-3"-16,0 0-46 0,0 0-5 15,0 0 15-15,0 0 36 16,0 0-3-16,97-6 5 16,-95 0-11-16,3-1-45 15,-4 0-16-15,4 0-7 16,-1-2-11-16,-2 3 17 15,1 0 14-15,-3 2 26 16,0 2-13-16,0 2-21 16,-15 0-36-16,-8 0-35 15,-5 8-13-15,0 8-6 16,-3 0-1-16,0 6 0 16,0 0-6-16,2 6 8 15,0 3 17-15,-3 6 14 16,-1 6 6-16,0 2-12 0,-1 5 1 15,3 3-10 1,4-1-12-16,5-2-5 0,9 0-7 16,6-4 8-16,7-3 4 15,0-3 13-15,2-2 1 16,19-2 7-16,0-2-5 16,8 0-5-16,3-2-6 15,3-2 31-15,2 0-24 16,-6-4-16-16,-5-4-8 15,-6-4-6-15,-9-2 6 16,-2-3-5-16,-5-6 0 0,-1 0 5 16,-1-1-5-1,-2-5 5-15,2-1-5 0,-2 0 5 16,0 0 6-16,0 0 20 16,0 0 62-16,0-15-20 15,-7-10-44-15,-8-8-17 16,0-8-2-16,-4-3-10 15,2-2 0-15,1 2-1 16,1 4 0-16,1 2 0 16,1-2-1-16,3-4-5 15,2-11 0-15,1-3 5 16,5-6-5-16,2 4 5 16,0 6-10-16,0 12 10 15,0 12-5-15,2 7 6 16,5 5-1-16,1 3-1 0,9-6-7 15,3-1 2-15,4-4 1 16,5-1 4-16,0 2-4 16,-2 4 5-16,-9 8-7 15,-7 5 8-15,-7 6-6 16,-2 0 0-16,-2 2-3 16,0 0 0-16,0 0 0 15,0 0 3-15,0 0 5 16,0 0 0-16,0 0 1 15,0 0 1-15,0 0 0 16,0 0 5-16,0 0-5 16,0 0-1-16,-6 6 1 0,-7 9-2 15,-8 2 0 1,-3 12 1-16,-5 4-1 0,-1 9-1 16,-2 7 2-1,4 1-2-15,2 2 2 0,3-2-1 16,6-4 1-16,6-4-1 15,4-8-29-15,5-7-9 16,2-10-2-16,0-6 5 16,0-8 0-16,0-3 15 15,0 0 8-15,15-16 11 16,6-18 1-16,6-8 1 16,-2-6 0-16,0 4 0 15,-9 10 0-15,-5 14 1 16,-9 10 5-16,-2 10-1 15,0 0-5-15,-4 20-14 0,-13 14 13 16,-6 8 1-16,-2 8 0 16,1 2 0-16,4-2 0 15,4-3 1-15,8-7-1 16,1-8 0-16,7-12 0 16,0-7-1-16,0-7 0 15,0-6 0-15,0 0 0 16,15-6 0-16,9-23 1 15,10-17-6-15,8-17 5 16,1-11 0-16,-1 0 1 16,-9 8-1-16,-10 20 0 15,-10 19 1-15,-11 22 6 16,-2 5-5-16,0 17-1 0,-17 20 0 16,-4 12 2-1,-1 3 5-15,0 5-5 0,2-5-2 16,5-1 6-16,-1-9-5 15,5-7-1-15,-1-2-6 16,6-9-24-16,1-4-66 16,3-6-124-16,2-8-124 15,0-4-415-15,9-2-872 0</inkml:trace>
  <inkml:trace contextRef="#ctx0" brushRef="#br0" timeOffset="12028.63">12433 7474 479 0,'0'0'1525'15,"0"0"-1227"-15,0 0 189 16,0 0-224-16,0 0-23 15,0 0-128-15,-109-27-75 16,78 77-22-16,-11 16 38 16,-8 15-5-16,0 7 1 15,-2 2-10-15,5 1-16 16,2-5-10-16,8-9-4 16,8-10-8-16,8-11-1 15,11-10-10-15,8-9-52 16,2-12-83-16,6-8-86 15,54-17-74-15,-2 0-70 16,2-24-419-16</inkml:trace>
  <inkml:trace contextRef="#ctx0" brushRef="#br0" timeOffset="12481.43">13331 7552 438 0,'0'0'1340'15,"0"0"-978"-15,0 0 123 16,0 0-239-16,0 0-119 15,0 0-80-15,0 0-6 0,-96 136 73 16,70-63-28-16,1 7-9 16,2-4-36-16,4-7-23 15,1-6-9-15,2-11-8 16,3-10 6-16,2-6-7 16,2-6-34-16,3-6-45 15,3-4-83-15,3-1-84 16,0-9-275-16,0-4-215 0</inkml:trace>
  <inkml:trace contextRef="#ctx0" brushRef="#br0" timeOffset="13127.8">14287 7633 1592 0,'0'0'534'0,"0"0"-192"0,0 0-7 15,0 0-150-15,0 0-103 16,0 0 4-16,-116 155 26 16,76-79-16-16,-2 1-38 15,1-1-22-15,6-8-19 16,6-8-16-16,2-8 0 16,5-6 0-16,4-7-1 15,3-3-14-15,5-7-73 16,8 10-117-16,2-12-132 15,0-2-379-15</inkml:trace>
  <inkml:trace contextRef="#ctx0" brushRef="#br0" timeOffset="13794.22">15357 7764 1565 0,'0'0'346'15,"0"0"-18"-15,0 0 130 16,0 0-201-16,0 0-99 16,0 0-51-16,0 0-85 15,-38 47-21-15,9 27 101 16,-10 13-20-16,-3 10-26 15,-7-1-17-15,0-1-30 0,-1-5-4 16,7-6-5-16,7-6-82 16,10-8-110-16,16 5-124 15,8-19-326-15,2-18-1029 0</inkml:trace>
  <inkml:trace contextRef="#ctx0" brushRef="#br0" timeOffset="21358.89">11469 7382 1114 0,'0'0'296'16,"0"0"-103"-16,0 0 81 15,0 0-85-15,0 0-74 16,0 0-10-16,0-71 15 15,0 65-3-15,0 4 13 16,0 0 29-16,0 2-27 16,0 0-17-16,0 0-21 15,0 0-28-15,0 0-27 16,-8 0-21-16,0 2-11 16,-5 14-7-16,-8 6 0 15,-2 9 1-15,-3 2 0 0,-5 9 0 16,2 3-1-16,-5 1 2 15,3 2-1-15,-3 4 0 16,-1 0 0-16,2 1 0 16,-2 1 5-16,-1-4-6 15,3-3 2-15,2-5-1 16,4-6 0-16,6-5 0 16,5-8-1-16,6-6 1 15,3-7-1-15,5-4 0 16,2-4 0-16,0 0 1 15,0-2 0-15,0 0-1 16,0 0 2-16,0 0-1 16,0 0 6-16,0 0-6 0,0 0-1 15,0 0 0-15,0 0-12 16,0 0-3-16,0 0-9 16,4-6-23-16,11-6-62 15,26-9-93-15,-5 0-256 16,-1-1-225-16</inkml:trace>
  <inkml:trace contextRef="#ctx0" brushRef="#br0" timeOffset="31091.69">11604 7429 675 0,'0'0'114'15,"0"0"-10"-15,0 0 60 16,0 0-40-16,0 0-21 16,3-32 6-16,-3 32-16 15,0 0-5-15,0-2 4 16,0 2-12-16,0 0-11 15,0-2-9-15,0 0-6 0,0 0 3 16,0-1-13 0,0-2-25-16,0 2-13 0,0-6-6 15,-3 3 0-15,-1-2 0 16,0-2-6-16,-2 1 3 16,2 2-6-16,-1-1 8 15,4 2 0-15,-1 0 0 16,2 2 0-16,-3 2 1 15,3 2 0-15,-2-2 1 16,2 2 8-16,-2 0 8 16,2 0 4-16,-2 0 2 15,2 0 0-15,-2 0-10 16,-3 0-12-16,-4 0-1 16,-6 12 9-16,-10 6 9 15,-4 6 11-15,-7 6 7 16,-6 9 1-16,-7 4 7 15,-7 7-4-15,-4 11-15 0,-5 3 3 16,3 4-5-16,2 0-1 16,6-2-9-16,6-3-12 15,9-9 5-15,8-8-5 16,12-10 0-16,5-10 0 16,7-10-1-16,2-8 0 15,5-8 6-15,0 0 39 16,0-2 26-16,19-24-10 15,12-13-38-15,13-11-15 16,12-12-8-16,9-3 0 0,4-4-1 16,-1 0 0-16,0 8 1 15,-8 4-1-15,-9 7 1 16,-6 6 0-16,-12 6 1 16,-8 8 0-16,-8 6 0 15,-5 10 1-15,-8 6 0 16,-4 5-2-16,0 3-7 15,0 0-3-15,-9 4-2 16,-11 13 6-16,-9 9 6 16,-6 4 1-16,-6 6 0 15,-1 4 8-15,2-1-9 16,2-3 1-16,9-4-1 16,5-4-1-16,3-2-100 15,3-2-156-15,7-4-241 16,1-10-344-16</inkml:trace>
  <inkml:trace contextRef="#ctx0" brushRef="#br0" timeOffset="47174.15">11997 8613 1132 0,'0'0'270'0,"0"0"-46"16,0 0 49-16,0 0-19 16,0 0-89-16,-8-39-51 15,8 39-28-15,-2 0-16 16,2 6-31-16,-2 14-27 0,2 15 40 16,0 8 9-1,-2 11-19-15,2 5-21 0,-2-3-12 16,0-2-8-16,-1-2-1 15,-1-4-56-15,-2-3-149 16,-6-1-149-16,1-12-206 16,0-12-183-16</inkml:trace>
  <inkml:trace contextRef="#ctx0" brushRef="#br0" timeOffset="47372.23">11836 8937 1086 0,'0'0'394'15,"0"0"-197"-15,0 0-10 0,0 0-85 16,0 0-21 0,0 0 30-16,0 0 0 0,45 88-7 15,-28-66-17-15,1-6-33 16,-2-1-20-16,-1-7 3 16,6-8-8-16,2 0 3 15,12 0-11-15,9-20-21 16,10-3-40-16,39-19-189 15,-13 9-260-15,-4-3-260 0</inkml:trace>
  <inkml:trace contextRef="#ctx0" brushRef="#br0" timeOffset="47864.71">13140 8653 1189 0,'0'0'319'0,"0"0"-107"16,0 0 47-16,0 0-124 16,0 0-107-16,0 0 3 15,0 0 87-15,4 116-8 16,-2-68-33-16,-2 0-31 16,0 0-28-16,-2-2-7 0,-14-2-11 15,1-1-15-15,-3-3-138 16,-8 2-135-16,10-13-255 15,0-10-909-15</inkml:trace>
  <inkml:trace contextRef="#ctx0" brushRef="#br0" timeOffset="48104.63">13013 8971 1298 0,'0'0'372'16,"0"0"-208"-16,0 0 10 15,0 0-124-15,0 0 28 16,0 0-15-16,-2 125-2 16,2-89-30-16,0-2-16 15,4-8-6-15,2-8-1 0,5-6 0 16,3-8 10-16,8-4 39 16,14 0 15-16,8-14-34 15,17-14-38-15,32-37-81 16,-10 8-383-16,-12-4-464 0</inkml:trace>
  <inkml:trace contextRef="#ctx0" brushRef="#br0" timeOffset="48457.57">14151 8637 1224 0,'0'0'397'15,"0"0"-3"-15,0 0-75 16,0 0-182-16,0 0-124 15,0 0 11-15,-20 118 61 16,4-54-24-16,1 4-20 16,2-2-23-16,-1-6-7 0,1-7-10 15,3-9-1 1,4-5-14-16,2-12-56 0,1-4-53 16,3-9-89-16,0-3-121 15,0-9-251-15</inkml:trace>
  <inkml:trace contextRef="#ctx0" brushRef="#br0" timeOffset="48701.65">13868 9047 864 0,'0'0'524'0,"0"0"-442"15,0 0 143-15,0 0-7 0,7 109-79 16,4-79-33-1,-3-4-35-15,2-6-14 0,-1-6-8 16,1-9 18-16,2-5 9 16,6 0 26-16,6-7-14 15,7-17-58-15,9-6-30 16,34-24-115-16,-12 6-221 16,-3 3-467-16</inkml:trace>
  <inkml:trace contextRef="#ctx0" brushRef="#br0" timeOffset="49044.62">15156 8899 1410 0,'0'0'542'16,"0"0"-311"-16,0 0-24 15,0 0-144-15,0 0 3 16,-61 126 19-16,51-72-42 0,-1 3-24 15,3-3-11-15,3-8-8 16,2-4-20-16,1-8-68 16,-1-3-115-16,-1-6-75 15,2-6-256-15,-2-10-869 0</inkml:trace>
  <inkml:trace contextRef="#ctx0" brushRef="#br0" timeOffset="49301.72">14984 9240 168 0,'0'0'1288'15,"0"0"-1009"-15,0 0-62 0,0 0-114 16,0 0 14 0,0 0-6-16,0 0-8 0,14 94-29 15,-10-77-29-15,2 0-15 16,0-7 2-16,-4-6-5 15,4-1 4-15,5-3 35 16,7 0 44-16,13-18-30 16,11-6-54-16,8-9-26 15,17-15-62-15,-12 4-220 16,-15 6-508-16</inkml:trace>
  <inkml:trace contextRef="#ctx0" brushRef="#br0" timeOffset="50568.34">11218 9846 874 0,'0'0'392'0,"0"0"-73"0,0 0 10 16,0 0-65-16,0 0-57 15,0 0-63-15,0 0-59 16,-73 19-40-16,31 32 47 16,-7 13 5-16,-3 7-15 15,4 6-16-15,-4 3-31 16,4-1-20-16,1-7-8 15,-1-6-1-15,4-10-5 16,7-9 0-16,3-10-1 16,10-9-29-16,11-8-60 15,13-9-79-15,0-11-127 0,64-17-245 16,3-15 228 0,8-6-1180-16</inkml:trace>
  <inkml:trace contextRef="#ctx0" brushRef="#br0" timeOffset="51039.38">11843 10096 1362 0,'0'0'384'0,"0"0"-134"16,0 0 80-16,0 0-97 16,0 0-145-16,-129 22-58 15,88 18-7-15,-3 10-6 16,-1 9-11-16,7 3-5 16,5 0 0-16,10-6 0 15,13-6-1-15,8-8 0 16,2-7-6-16,12-9-7 15,24-11 2-15,11-11 11 16,11-4 17-16,11-10-2 16,0-21 1-16,1-8 16 0,-13-9 29 15,-10-6 13 1,-16-8 7-16,-14-6 3 0,-11-2-24 16,-6 5 0-16,-10 10-15 15,-17 12-15-15,-6 15-20 16,-5 10-10-16,3 10-5 15,3 6-61-15,8 2-60 16,11 0-107-16,13 20-147 16,11-2-278-16,13-2-230 0</inkml:trace>
  <inkml:trace contextRef="#ctx0" brushRef="#br0" timeOffset="51456.79">13215 10447 1064 0,'0'0'396'0,"0"0"-136"15,0 0 69-15,0 0-81 16,0 0-53-16,0-123-8 15,0 78-33-15,-12-9-36 16,-7 0-33-16,-6-3-22 16,1 11-18-16,-3 12-2 15,3 14 4-15,-1 16-25 16,-4 4-21-16,-6 14-1 0,-5 18-1 16,-1 11 0-16,3 7 0 15,5 1-8-15,6 3 8 16,10-1-7-16,7-7 2 15,8-4 0-15,2-8 5 16,10-6-1-16,19-6-5 16,8-6 6-16,14-8 0 15,7-5 0-15,12-3-5 16,1-9-56-16,2-13-102 16,20-21-133-16,-18 6-376 15,-15 1-1051-15</inkml:trace>
  <inkml:trace contextRef="#ctx0" brushRef="#br0" timeOffset="51839.22">14023 10419 157 0,'0'0'1094'16,"0"0"-920"-16,0 0 62 16,0 0-26-16,0 0-51 15,0 0 37-15,35-135 0 0,-35 88-40 16,0-3-52-16,-21 3-28 16,-3 8-19-16,-7 14-5 15,-5 13-7-15,-6 12-29 16,-7 12-15-16,-5 22-1 15,1 14 0-15,2 6 0 16,8 5-1-16,11-1 0 16,15-8 0-16,13-8-1 15,4-8-7-15,25-13 2 16,25-4 1-16,39-11 4 16,45-6-33-16,31 0-94 15,-21-2-203-15,-30-12-386 0</inkml:trace>
  <inkml:trace contextRef="#ctx0" brushRef="#br0" timeOffset="52184.95">15276 10355 618 0,'0'0'1056'16,"0"0"-852"-16,0 0 121 15,33-104-100-15,-21 71-109 16,-5-3-18-16,-5-3-10 16,-2-5-38-16,-9-4-14 15,-20 4-9-15,-12 9 9 16,-9 13 0-16,-13 16-2 16,-9 6-14-16,-5 15-14 15,-2 20-6-15,8 11-1 16,13 7 0-16,14 3-8 0,17-1 7 15,18-5 1-15,9-5-8 16,7-12 1-16,27-6 8 16,14-10 9-16,14-8-9 15,6-7-8-15,32-2-81 16,-15 0-181-16,-14 0-488 0</inkml:trace>
  <inkml:trace contextRef="#ctx0" brushRef="#br0" timeOffset="52476.05">14902 10579 1362 0,'0'0'317'0,"0"0"-13"16,0 0-76-16,0 0-95 15,0 0 49-15,4 111-5 16,-15-48-69-16,-9 10-57 16,-5 5-32-16,4 0-19 15,-2-1-24-15,-4 13-150 0,9-20-168 16,0-14-554-16</inkml:trace>
  <inkml:trace contextRef="#ctx0" brushRef="#br0" timeOffset="53368.1">9637 11209 1043 0,'0'0'298'16,"0"0"-183"-16,0 0 36 15,0 0 110-15,0 0 22 16,201 12-12-16,-70-8-42 15,38 0-61-15,23 0-38 16,15 2-21-16,11 0-20 16,0 2-31-16,23 4-13 15,23 2-15-15,18 7-13 0,26 4-16 16,10 1 40 0,-3 5-6-16,-17-7-13 0,-20-8-7 15,-26-6-15-15,-20-8 1 16,-18-2 0-16,-16 0-1 15,-13-2 6-15,-17-8-5 16,-17 0 11-16,-13 1-3 16,-13 6-3-16,-20 0-4 15,-21 3-1-15,-19 0 5 16,-2 0-6-16,1 0 1 16,5 0-1-16,-2 6 0 15,-11 3 0-15,-12-3 0 16,-9 2 0-16,-7-2 0 0,-2-1 0 15,-8 0 0 1,-3-1 0-16,-3-3 1 0,-6 2-1 16,-1-2 1-16,-3 1-1 15,-2-2 0-15,0 3 1 16,0-3 5-16,0 0-5 16,0 0 7-16,0 0-7 15,0 0 11-15,-2 0-12 16,-14 0-45-16,-28-12-191 15,-1 0-356-15,-4-6-415 0</inkml:trace>
  <inkml:trace contextRef="#ctx0" brushRef="#br0" timeOffset="54117.49">11002 12037 1151 0,'0'0'480'0,"0"0"-201"16,0 0 25-16,0 0-36 15,0 0-78-15,0 0-71 16,0 0-56-16,-48-12-46 15,19 51-10-15,-16 11 63 16,-6 14-11-16,-7 5-32 16,2 4-15-16,5-2-10 0,9-4-2 15,8-6-36-15,8-8-74 16,5-10-78-16,19-5-114 16,2-12-229-16,0-12-211 0</inkml:trace>
  <inkml:trace contextRef="#ctx0" brushRef="#br0" timeOffset="54486.06">11752 12472 1144 0,'0'0'314'16,"0"0"-49"-16,0 0 9 16,0 0-101-16,0 0-35 15,0 0 14-15,48-112-6 16,-48 86-37-16,-9-4-14 16,-15 4-10-16,-5 1-10 15,-7 11-25-15,-4 5-19 16,-7 9-13-16,-9 4-17 15,-1 22-1-15,-3 8 1 16,2 6-1-16,11 3 0 0,13-4-1 16,15-1-5-1,11-8 0-15,8-6-3 0,13-5 6 16,26-7-4-16,15-8 2 16,10-4 5-16,5 0 0 15,0 0-30-15,3-2-97 16,22-8-164-16,-19 4-371 15,-4 0-995-15</inkml:trace>
  <inkml:trace contextRef="#ctx0" brushRef="#br0" timeOffset="54900.58">12777 12645 851 0,'0'0'312'15,"0"0"-152"-15,0 0 72 16,0 0-40-16,0 0-13 16,0 0 24-16,111-130-19 15,-107 92-30-15,-4-5 9 16,0 0-42-16,-20 6-28 15,-9 5-16-15,-4 7-12 0,-7 17-28 16,-5 8-25 0,-6 0-11-16,-3 25-1 0,-4 8 0 15,5 9 0-15,6 3 0 16,10 2-2-16,12-3 1 16,13-4-5-16,12-4 4 15,0-6-7-15,31-8 8 16,21-6 1-16,33-13-1 15,37-3 1-15,28-3-84 16,1-19-141-16,-40 3-336 16,-34 2-434-16</inkml:trace>
  <inkml:trace contextRef="#ctx0" brushRef="#br0" timeOffset="55283.83">13915 12539 973 0,'0'0'316'0,"0"0"-164"16,0 0 71-16,0 0-69 15,0 0-3-15,0 0 43 16,91-123 25-16,-82 91-16 15,-5-2-51-15,-4 2-26 16,0 3-13-16,-6 2-34 16,-12 6-26-16,-4 10-29 15,-5 7-17-15,-6 4-7 16,-5 0-1-16,-7 21 0 0,1 10-1 16,-1 7 1-16,9 2-10 15,7 2-5-15,14-1-1 16,13-5 4-16,2-4 4 15,17-8 0-15,24-7-6 16,18-8-1-16,15-7-38 16,37-4-112-16,-14-14-186 15,-18-6-333-15</inkml:trace>
  <inkml:trace contextRef="#ctx0" brushRef="#br0" timeOffset="55672.66">14876 12086 1465 0,'0'0'629'0,"0"0"-399"16,0 0 119-16,0 0-158 16,0 0-137-16,0 0 24 15,-112 140-14-15,76-62-31 16,-2 9-20-16,3 5-7 15,1 0-4-15,5-6 8 16,9-10-4-16,5-10-6 16,3-11 0-16,8-13-27 15,4-19-112-15,0-10-159 16,0-13-506-16</inkml:trace>
  <inkml:trace contextRef="#ctx0" brushRef="#br0" timeOffset="76494.97">10063 11972 1410 0,'0'0'374'15,"0"0"-158"-15,0 0 42 16,0 0-25-16,0 0-75 15,0-47-20-15,2 41-12 16,-2 3-27-16,0 2 13 16,0 1 18-16,0 0-13 15,0 0-45-15,-5 16-41 16,-17 17-23-16,-9 15 26 16,-16 18 28-16,-6 9-19 15,-7 6-17-15,4-5-16 0,4-2-4 16,8-10-4-16,8-8-1 15,7-7 7-15,5-9-3 16,3-6-4-16,6-8-1 16,3-7 2-16,6-4-2 15,2-7 1-15,1-4-2 16,3-2 1-16,0-2 0 16,0 0 0-16,0 0 0 15,0 0-36-15,3-4-57 16,30-14-81-16,-2 3-279 15,0-6-338-15</inkml:trace>
  <inkml:trace contextRef="#ctx0" brushRef="#br0" timeOffset="86725.61">11814 13968 1753 0,'0'0'385'0,"0"0"-141"0,0 0 3 16,0 0 17-16,0 0-95 15,0 0-84-15,-60 48-46 16,19 23 18-16,-7 14-12 15,-4 8-22-15,-2-3-11 16,8-5-12-16,6-7 0 16,5-10-10-16,8-4-66 15,6-14-62-15,9-6-73 16,8-11-60-16,4-16-120 16,52-17-150-16,6-15 47 15,9-20-295-15</inkml:trace>
  <inkml:trace contextRef="#ctx0" brushRef="#br0" timeOffset="87032.79">12355 14271 1211 0,'0'0'394'0,"0"0"-39"15,0 0 22-15,0 0-108 16,0 0-51-16,0 0-129 16,0 0-69-16,-152 94-19 15,106-23-1-15,11 5-9 16,16-5 3-16,19-10-3 15,5-11 8-15,30-14-7 16,14-23 2-16,12-13 6 16,1-13 21-16,3-27 14 15,-7-11 25-15,-9-14 16 0,-11-6 11 16,-19-2 1 0,-11-5-23-16,-8 1-22 0,-10 16-22 15,-16 12 6-15,-10 21 15 16,-6 18-39-16,-2 10-3 15,-4 8-44-15,4 21-54 16,10 2-84-16,17 3-91 16,17 12-106-16,22-13-174 15,9-4-180-15</inkml:trace>
  <inkml:trace contextRef="#ctx0" brushRef="#br0" timeOffset="87356.85">13320 13983 1654 0,'0'0'498'0,"0"0"-211"15,0 0-4-15,0 0-98 16,0 0-83-16,0 0-5 15,-89 118 30-15,33-48-41 16,-8 11-36-16,-7 4-15 16,-3 4-22-16,3-7-4 15,8-6-9-15,8-10 0 16,14-16-15-16,12-10-22 0,9-9-21 16,11-13-38-16,7-10-35 15,2-7-57-15,38-1-118 16,6-15-251-16,10-10-84 0</inkml:trace>
  <inkml:trace contextRef="#ctx0" brushRef="#br0" timeOffset="87742.16">13605 14275 1521 0,'0'0'620'0,"0"0"-380"15,0 0 44-15,0 0-81 16,-141 4-132-16,99 32-39 16,5 13-17-16,3 2-14 0,12 6-1 15,15-3-1-15,7-4-10 16,0-8-20-16,24-6-7 16,13-13 0-16,9-10 25 15,10-13 13-15,6-4 12 16,5-24 13-16,-5-8 23 15,-6-7 27-15,-12-8 30 16,-13-1 37-16,-15-9-12 16,-16 7-17-16,0 8-16 15,-35 6-19-15,-19 23-12 16,-8 8-47-16,-9 9-19 16,4 12-10-16,11 12-46 0,19 6-67 15,21-2-100-15,18 12-114 16,27-8-174-16,4-6-194 0</inkml:trace>
  <inkml:trace contextRef="#ctx0" brushRef="#br0" timeOffset="100207.08">11245 13910 1674 0,'0'0'529'15,"0"0"-306"-15,0 0 76 0,0 0 3 16,0 0-89-16,-127 0-110 16,48 68-73-16,-31 37 15 15,10-1 7-15,11-6 7 16,22-10-13-16,24-24-31 16,1 11-6-16,-1-3-3 15,10-10-4-15,9-12-1 16,6-12 0-16,7-10 1 15,2-10-1-15,7-8 1 16,2-6-2-16,0-4 2 16,0 0 4-16,0 0-6 15,0 0-10-15,16-4-20 16,6-7-33-16,7-6-84 16,13-11-153-16,-6 6-319 15,-14 0-460-15</inkml:trace>
  <inkml:trace contextRef="#ctx0" brushRef="#br0" timeOffset="104705.62">11413 14975 1367 0,'0'0'373'0,"0"0"-124"16,0 0-24-16,0 0 5 16,0 0-34-16,0 0-43 15,0 0-41-15,-14-62-58 16,14 64-54-16,0 24 6 16,-3 12-6-16,3 14 36 15,-3 6-3-15,-2 0-14 16,1-1-11-16,2-7-8 15,2-6-18-15,0-8-65 16,0-6-81-16,0-8-85 0,0-6-56 16,0-12-175-1,-21-4 102-15,-3-20 0 0,-3-4-551 0</inkml:trace>
  <inkml:trace contextRef="#ctx0" brushRef="#br0" timeOffset="104854.23">11228 15249 225 0,'0'0'342'15,"0"0"-59"-15,0 0-1 16,0 0-10-16,0 0-42 15,0 0-84-15,0 0-76 16,-27-17 24-16,27 43 58 16,0 0-46-16,10 0-47 15,14-2-4-15,2-2 30 16,8-12-8-16,8-8-7 16,9-2-15-16,5-8-23 0,2-22-32 15,7-10-66 1,-17 8-187-16,-15 0-376 0</inkml:trace>
  <inkml:trace contextRef="#ctx0" brushRef="#br0" timeOffset="105587.61">12422 14927 682 0,'0'0'958'0,"0"0"-704"15,0 0-19-15,0 0-70 0,0 0-104 16,0 0 35-16,-80 150-33 15,66-94-39-15,1-2-17 16,2-5-1-16,4-9-4 16,3-6-2-16,-1-7-17 15,3-8-43-15,2-13-35 16,-2-4-2-16,2-2 33 16,-4 0 34-16,-2-18-99 15,0-4-62-15,-1 0-10 16,3-4-36-16,0-1-67 15,2 8-32-15,-1 1 7 16,1 5 78-16,-2 1 251 16,-1 7 108-16,-4 5 116 0,0 0 16 15,-5 0-96-15,1 0-53 16,1 9 52-16,-2 8 4 16,3 1-10-16,-1-1-22 15,6 2-16-15,-1-1-16 16,5 4-13-16,0-4 20 15,2 3-10-15,0 0-5 16,0 0-15-16,8-8 11 16,6-5 21-16,6-6 13 15,2-2-4-15,10 0-23 16,5-22-39-16,10-6-39 16,2-8-52-16,23-26-199 15,-12 12-345-15,-9 5-925 0</inkml:trace>
  <inkml:trace contextRef="#ctx0" brushRef="#br0" timeOffset="105816.96">12849 14968 1706 0,'0'0'473'15,"0"0"-395"-15,0 0-29 16,0 0 33-16,-2 111 17 0,0-57-36 16,-2 3-38-1,-1-1-15-15,1-4-10 0,-4-4-30 16,-15 2-158-16,5-13-180 16,-2-12-438-16</inkml:trace>
  <inkml:trace contextRef="#ctx0" brushRef="#br0" timeOffset="106044.92">12667 15316 1337 0,'0'0'525'0,"0"0"-399"16,0 0 9-16,0 0-58 15,0 0 35-15,0 0-7 16,0 0-42-16,20 125-26 0,-4-104-12 15,1-6-6-15,6-12 5 16,4-3 27-16,4-12-24 16,11-16-27-16,29-29-110 15,-9 7-171-15,-1 1-355 0</inkml:trace>
  <inkml:trace contextRef="#ctx0" brushRef="#br0" timeOffset="106261.42">13597 14959 1689 0,'0'0'385'16,"0"0"-276"-16,0 0-22 0,0 0 13 15,0 150-52-15,0-96-30 16,-8 5-18-16,-5-9-11 15,-5-2-124-15,-13 6-124 16,7-18-247-16,2-6-780 0</inkml:trace>
  <inkml:trace contextRef="#ctx0" brushRef="#br0" timeOffset="106502.91">13385 15284 869 0,'0'0'699'0,"0"0"-534"16,0 0 31-16,0 0-64 0,0 0-51 16,0 0-16-16,0 0-27 15,-31 116-2-15,50-93 23 16,4-10 31-16,1-9 16 16,3-4 13-16,4 0-6 15,5-22-23-15,1-9-52 16,3 4-38-16,-3 0 0 15,5-4-158-15,-11 5-352 16,-6 8-787-16</inkml:trace>
  <inkml:trace contextRef="#ctx0" brushRef="#br0" timeOffset="107844.79">10512 15593 1413 0,'0'0'485'16,"0"0"-279"-16,0 0 26 16,0 0-16-16,0 0-93 15,0 0-51-15,-152 102-10 0,98-43-3 16,-2 3-3-16,0 9-9 15,10-9-13-15,5-3-19 16,10-5-6-16,11-14-8 16,4-11 0-16,7-10 0 15,5-9 0-15,2-2 8 16,2-8-9-16,0 0-7 16,0 0-59-16,11 0-90 15,31-26-107-15,-1-4-383 16,-2-2-1008-16</inkml:trace>
  <inkml:trace contextRef="#ctx0" brushRef="#br0" timeOffset="108603.55">11257 15976 1410 0,'0'0'364'0,"0"0"-131"0,0 0-14 15,-122-34-16-15,85 34-56 16,2 0-27-16,1 4-52 15,-1 22-40-15,1 10-12 16,3 10-5-16,6 6-5 16,13-2-5-16,12 2-1 15,0-10 0-15,37-4 0 16,19-14 11-16,17-7 0 16,12-17-1-16,2 0-2 15,-7-12-1-15,-12-17 5 16,-20-7-3-16,-19-4 12 0,-20-8 43 15,-9-4 30 1,-11-4-32-16,-25 4-16 0,-13 6 8 16,-9 15-10-16,-5 13-2 15,1 14-14-15,9 4-21 16,8 4-7-16,14 10-17 16,14 5-67-16,14 2-64 15,3-3-82-15,36 5-145 16,6-5-299-16,2-6-749 0</inkml:trace>
  <inkml:trace contextRef="#ctx0" brushRef="#br0" timeOffset="109451.67">12228 15909 1300 0,'0'0'557'0,"0"0"-322"0,0 0 5 16,0 0-75-16,0 0-91 16,0 0 25-16,-69 117 26 15,34-59-49-15,-1 8-27 16,0-2-23-16,5-2-14 15,7-14-11-15,3-4 8 16,5-11-9-16,6-7 6 16,1-12-5-16,5-4-1 15,4-6 0-15,0-4-32 16,0 0-62-16,0 0-51 16,29-37-124-16,-4 6-309 15,0-4-478-15</inkml:trace>
  <inkml:trace contextRef="#ctx0" brushRef="#br0" timeOffset="109919.66">12739 15993 1445 0,'0'0'570'0,"0"0"-332"16,0 0 75-16,0 0-104 15,0 0-103-15,-121 0-69 16,90 33-21-16,0 3-10 16,2 12-5-16,6-2-1 15,8 6 0-15,11-6-1 16,4-2 0-16,6-13-26 15,23-8-2-15,9-10 11 16,10-13 18-16,6 0 0 16,0-18 12-16,-5-12-1 15,-7-3 11-15,-8-7 15 16,-12 0 23-16,-7-10 10 16,-10-2 1-16,-5 4-10 15,0 6-13-15,-13 3-10 0,-8 15-13 16,-2 11 3-16,-6 4-14 15,-3 9-14-15,-2 0-39 16,1 13-45-16,4 10-78 16,1 26-111-16,7-9-221 15,7-5-235-15</inkml:trace>
  <inkml:trace contextRef="#ctx0" brushRef="#br0" timeOffset="110210.9">13554 15927 1478 0,'0'0'520'16,"0"0"-291"-16,0 0 22 16,0 0-77-16,-134 121-70 15,110-63-50-15,5 9-36 16,9 0-11-16,3-1-7 16,1-4-58-16,-8 15-147 15,1-16-340-15,-1-11-491 0</inkml:trace>
  <inkml:trace contextRef="#ctx0" brushRef="#br0" timeOffset="110653.59">13227 16768 1058 0,'0'0'579'0,"0"0"-325"15,0 0 44-15,0 0-79 0,0 0-134 16,0 0-62-1,0 0 31-15,2 88-23 0,-12-42-14 16,-11 6-17-16,-13 17-94 16,5-18-186-16,5-7-336 0</inkml:trace>
  <inkml:trace contextRef="#ctx0" brushRef="#br0" timeOffset="111521.6">8839 16874 869 0,'0'0'538'16,"0"0"-434"-16,0 0 80 15,0 0 89-15,0 0-45 16,160 26-18-16,-66-16-44 16,38-2-32-16,51-2-16 15,31-6-19-15,11 5-17 0,4-5-25 16,-4 0-14 0,13 2-7-16,7 3-19 0,2-5 1 15,-10 6 16-15,-10-2 4 16,-11 0-29-16,-2 4 0 15,0-8 0-15,-2 6 9 16,6-2 1-16,-2 4 5 16,-6-4-9-16,-13 2 4 15,-18-2-11-15,-23 0-2 16,-36 0-5-16,-26-2 1 16,-24-2 5-16,-4 0-6 15,14 0 19-15,13 0-1 16,15 0 17-16,-2 0-9 15,0-6-3-15,-6 2-1 16,-7 0-8-16,-14 4-14 0,-17 0-1 16,-18 0 1-1,-15 0 0-15,-14 0-1 0,-7 0 0 16,-6 0 1-16,-2 0-1 16,0 0 1-16,0 0 6 15,0 0-5-15,0 0-1 16,0 0 8-16,0 0-9 15,0 0 0-15,0 0-57 16,-10 0-72-16,-27 0-158 16,3-5-290-16,-6 4-245 0</inkml:trace>
  <inkml:trace contextRef="#ctx0" brushRef="#br0" timeOffset="112419.53">13349 17339 1136 0,'0'0'644'16,"0"0"-419"-16,0 0 45 16,-122-14-44-16,95 14-139 15,4 26-53-15,1 10-15 0,2 10 8 16,2 14-18-16,3 1 0 16,3 1-7-16,10 1-1 15,2-16 0-15,7-5-1 16,19-8 37-16,10-16-5 15,7-8-6-15,5-10 3 16,4-3 2-16,4-26 10 16,0-2-7-16,-1-10-3 15,-2-4-2-15,-3-2 5 16,-8 0-7-16,-11 3 7 16,-11 5 14-16,-13-6 20 0,-7 9-1 15,-2 0-20 1,-25 4-23-16,-11 6-17 0,-9 3-7 15,-6 10-13-15,-5 1-38 16,1 6-76-16,4 2-83 16,-9 0-139-16,18 4-248 15,5-5-389-15</inkml:trace>
  <inkml:trace contextRef="#ctx0" brushRef="#br0" timeOffset="112823.61">12847 16786 1016 0,'0'0'372'0,"0"0"-47"16,0 0-4-16,0 0-92 0,0 0-109 16,0 0-77-16,0 0-31 15,-13 34 11-15,-5 2-6 16,1 4-17-16,-5 14-97 16,13-10-226-16,-1-12-494 0</inkml:trace>
  <inkml:trace contextRef="#ctx0" brushRef="#br0" timeOffset="113626.09">12575 17205 1415 0,'0'0'674'0,"0"0"-460"16,0 0 19-16,0 0-107 15,0 0-24-15,-17 138-14 16,15-72-26-16,0 2-33 16,-3 7-20-16,3-11-3 15,-1-6-6-15,1-9-22 16,2-14-58-16,-4-5-90 15,-11-6-120-15,-2-7-175 16,-2-8-252-16</inkml:trace>
  <inkml:trace contextRef="#ctx0" brushRef="#br0" timeOffset="114000.61">11952 17133 1194 0,'0'0'554'0,"0"0"-257"0,0 0-2 16,0 0-96-16,0 0-88 15,0 0-21-15,0 0 47 16,-27 134-17-16,10-62-50 16,-2 4-42-16,4 8-19 15,3 1-9-15,6-9-7 16,2-13-71-16,4-10-86 15,0-2-93-15,-2-17-212 16,-3-16-164-16</inkml:trace>
  <inkml:trace contextRef="#ctx0" brushRef="#br0" timeOffset="114503.52">10809 17102 1418 0,'0'0'592'0,"0"0"-321"0,0 0 86 16,0 0-97-16,0 0-94 16,0 0-78-16,0 0-47 15,-96-18-31-15,71 52-9 16,6 9 0-16,2 1-1 16,11 10 0-16,6 8 0 15,3-4-1-15,23 5 0 16,14-12-11-16,16-8 6 15,9-21-3-15,3-14 3 16,1-8 6-16,-13-27 0 16,-13-13 1-16,-21-5 6 15,-20-11 8-15,-2-3 0 16,-40-3 11-16,-14 8-4 16,-12 10-11-16,-5 16-11 15,0 10 0-15,5 14-19 0,9 4-88 16,10 8-99-16,5 23-122 15,15 2-239-15,9-3-263 0</inkml:trace>
  <inkml:trace contextRef="#ctx0" brushRef="#br0" timeOffset="114752.87">10183 17137 1219 0,'0'0'608'0,"0"0"-359"15,0 0-26-15,0 0 5 16,-116 134-28-16,64-30-15 16,8-2-71-16,7-3-70 15,11-19-30-15,16-18-13 16,-2-4-1-16,2 4-79 15,3-8-113-15,4-19-292 16,1-21-362-16</inkml:trace>
  <inkml:trace contextRef="#ctx0" brushRef="#br0" timeOffset="122616.67">9350 17187 1378 0,'0'0'364'0,"0"0"-114"15,0 0-26-15,0 0-16 0,0 0-62 16,0 0-55-16,-14-4-24 16,12 4-14-16,0 0 1 15,-5 0 7-15,-11 22-16 16,-9 14 8-16,-13 16 18 16,-10 16-14-16,-4 13-24 15,-4 7-12-15,6 2-6 16,5-2-6-16,9-8-8 15,10-12-1-15,6-10 0 16,6-7 1-16,7-17-1 16,3-10 0-16,3-12 0 15,1-4 0-15,2-6 1 0,0-2 6 16,0 0-6-16,0 0 5 16,0 0-6-16,0 0-25 15,0 0-68-15,15-10-99 16,23-16-104-16,-2 4-323 15,-4 0-455-15</inkml:trace>
  <inkml:trace contextRef="#ctx0" brushRef="#br0" timeOffset="127632.52">20051 8635 1833 0,'0'0'358'15,"0"0"-118"-15,0 0 71 16,0 0-34-16,0 0-149 16,0 0-87-16,-38 87 10 15,16-21 56-15,-10 11-41 16,-1 3-22-16,-5 3-19 0,1-5-11 16,-2-2-7-1,1-4-7-15,3-6-9 0,4-5-69 16,6-10-95-16,12-1-95 15,9-15-268-15,4-20-221 0</inkml:trace>
  <inkml:trace contextRef="#ctx0" brushRef="#br0" timeOffset="127853.51">20740 8787 1729 0,'0'0'382'0,"0"0"-228"16,0 0 80-16,-101 131-23 15,65-66-69-15,3 9-33 16,0 2-59-16,3-3-32 16,6-7-11-16,-1-6-7 15,8-4-50-15,3 6-126 16,10-11-201-16,4-15-489 0</inkml:trace>
  <inkml:trace contextRef="#ctx0" brushRef="#br0" timeOffset="128566.32">21445 8861 1360 0,'0'0'314'16,"0"0"-26"-16,0 0 1 0,0 0-54 15,-117-23-143-15,76 64-39 16,-3 12 17-16,6 14-10 15,7 3-29-15,13-3-13 16,16-4-3-16,2-12-7 16,16-11-2-16,19-12 13 15,10-12 27-15,6-16 13 16,5 0 5-16,-3-30-18 16,-1-14-22-16,-5-16-4 15,-12-10-5-15,-13-7-14 16,-13 5 8-16,-9 6-7 15,0 12 31-15,-18 12 27 16,-5 11-27-16,6 12-18 16,3 11-15-16,6 8-20 0,5 0-97 15,3 14-100-15,0 14-57 16,11 16-106-16,14-6-206 16,4-5-329-16</inkml:trace>
  <inkml:trace contextRef="#ctx0" brushRef="#br0" timeOffset="128903.64">22305 9266 831 0,'0'0'579'0,"0"0"-415"16,0 0 108-1,0 0-37-15,0 0-61 0,0 0-14 16,92-134-8-16,-92 98-12 15,0-3-27-15,-9 3 22 16,-18 4-56-16,-2 6-10 16,-6 8-38-16,-3 10-14 15,-2 8-16-15,-7 0-1 16,1 14 0-16,-7 16-1 16,3 7 1-16,1 5-1 15,6 2 0-15,10 1-1 16,12-6 1-16,15-3-10 15,6-9 2-15,27-4-6 16,27-7-24-16,21-6-20 16,52-6-63-16,-15-4-182 15,-15 0-455-15</inkml:trace>
  <inkml:trace contextRef="#ctx0" brushRef="#br0" timeOffset="129232.92">22858 9350 1363 0,'0'0'288'16,"0"0"-12"-16,0 0-68 15,0 0-45-15,0 0-15 16,114-132-31-16,-98 92 10 16,-10-6-14-16,-6-4 16 15,0 0-38-15,-20 6-16 16,-11 7-12-16,-5 15-14 0,-9 12-26 15,-3 10-22-15,-6 5 0 16,-4 22-1-16,7 10 0 16,6 7-2-16,12 3-5 15,13 0 1-15,15-5 0 16,5-4 5-16,12-6-8 16,21-6-36-16,16-6-33 15,13-10-70-15,56-10-106 16,-12-4-325-16,-4-16-527 0</inkml:trace>
  <inkml:trace contextRef="#ctx0" brushRef="#br0" timeOffset="129445.33">23828 8795 1470 0,'0'0'607'0,"0"0"-418"16,0 0 155-16,0 0-177 15,-74 104-6-15,19 4 20 16,-17 31-100-16,1-5-18 16,10-24-40-16,17-33-13 15,8-25-10-15,-3 4-46 16,-2 1-67-16,-21 24-98 16,12-19-159-16,9-13-368 0</inkml:trace>
  <inkml:trace contextRef="#ctx0" brushRef="#br0" timeOffset="130271.51">20071 10064 1026 0,'0'0'570'0,"0"0"-387"16,0 0 129-16,0 0-9 15,0 0-132-15,0 0-122 16,-105 126-4-16,61-29 35 16,0-2-11-16,5-8-18 15,8-21-14-15,-3 8-27 16,1 7-8-16,3-11-2 15,9-6-14-15,5-12-75 0,12-11-65 16,6-24-130 0,23-8-211-16,6-9-112 0</inkml:trace>
  <inkml:trace contextRef="#ctx0" brushRef="#br0" timeOffset="130518.48">20686 10108 1551 0,'0'0'505'15,"0"0"-376"-15,0 0-19 0,-43 104 92 16,26-34-35 0,-1 9-63-16,0 3-40 0,2-6-37 15,1-3-15-15,-1-8-6 16,-3-4 0-16,-4-9-6 15,-2-8-16-15,4-7-68 16,9 1-117-16,6-15-175 16,6-10-362-16</inkml:trace>
  <inkml:trace contextRef="#ctx0" brushRef="#br0" timeOffset="130964.36">21401 10243 1355 0,'0'0'380'16,"0"0"-17"-16,0 0-1 16,0 0-167-16,0 0-130 15,-131 82 14-15,84-26-2 16,-2 4-19-16,0 5-25 15,7-2-26-15,8-3-1 16,12-3-6-16,13-9 0 16,9-10-15-16,9-10-15 15,24-12 3-15,17-12 27 16,7-4 9-16,8-8 7 16,4-22 1-16,-7-6-7 0,-8-7-1 15,-14-4 2 1,-13-9 29-16,-12-5 6 0,-15-3-11 15,0 4 14-15,-23 4-11 16,-14 14 53-16,-5 12-33 16,-3 12-41-16,5 11-17 15,7 7-13-15,10 0-59 16,10 13-60-16,9 6-95 16,4 11-135-16,17-7-218 15,8-7-346-15</inkml:trace>
  <inkml:trace contextRef="#ctx0" brushRef="#br0" timeOffset="131867.24">22234 10240 168 0,'0'0'1455'0,"0"0"-1235"16,0 0 1-16,-105 128 33 0,81-71-74 16,6 3-64-1,4-2-58-15,7-1-36 0,-1-7-13 16,-1-6-3-16,1-4-6 16,-6-4 6-16,-3-6-6 15,-4-2-21-15,-1-2-106 16,-4 1-153-16,3-9-286 15,7-11-428-15</inkml:trace>
  <inkml:trace contextRef="#ctx0" brushRef="#br0" timeOffset="132124.66">22662 10156 1375 0,'0'0'530'16,"0"0"-422"-16,0 0 113 15,-100 165 1-15,69-89-41 16,-1 2-72-16,6-2-7 16,0-3-47-16,3-5-39 15,1-9-7-15,-1-6-7 16,-1-7-2-16,3-7-76 15,6-2-99-15,7-10-162 16,8-12-336-16</inkml:trace>
  <inkml:trace contextRef="#ctx0" brushRef="#br0" timeOffset="132453.51">23302 10376 1495 0,'0'0'498'0,"0"0"-158"16,0 0-65-16,0 0-173 16,-154 49-66-16,103 5-13 15,1 6-16-15,10 7 0 16,14-5-7-16,17-8-1 16,9-10-7-16,4-14-15 15,23-14 13-15,11-14 10 0,5-2 30 16,5-18 7-16,2-14-9 15,-6-8-8-15,-6-8 17 16,-12-2-9-16,-12-2-13 16,-12 7 0-16,-2 9-6 15,-22 12-3-15,-16 12-6 16,-14 10-83-16,-37 2-114 16,14 13-300-16,2 0-415 0</inkml:trace>
  <inkml:trace contextRef="#ctx0" brushRef="#br0" timeOffset="133265.44">17934 11218 606 0,'0'0'251'0,"0"0"15"16,0 0-56-16,0 0-82 15,0 0 4-15,0 0 37 16,0 0 54-16,45 27-22 16,1-19 6-16,37-2 18 15,48 4-32-15,72 0-33 0,42 3-45 16,40-4-13 0,31 4-13-16,8-4-28 0,35 5-4 15,13 2-8-15,9-1-14 16,-3-1-26-16,-19-2-3 15,-18-3 6-15,-36-3 0 16,-28-3-12-16,-21-3-2 16,-22 0 2-16,-20 0 0 15,-20 0 6-15,-27 0 0 16,-23 0-6-16,-15 0 0 16,-23 6 0-16,-27-1 0 15,-16 2 1-15,-7-1 8 16,8 0-1-16,12 2-7 15,6 0 11-15,1-2 2 16,-3 0-2-16,-9-2 7 16,-8 2-4-16,-14-2-7 15,-15 2-7-15,-15-3 0 0,-9-2-1 16,-8 1 1-16,-2-1 5 16,0-1-6-16,0 0 1 15,0 0 0-15,0 0 0 16,0 0 5-16,0 0-6 15,-2 0-18-15,-17 0-76 16,-41-19-103-16,0-9-365 16,-2-13-615-16</inkml:trace>
  <inkml:trace contextRef="#ctx0" brushRef="#br0" timeOffset="135081.42">23250 11895 1582 0,'0'0'365'0,"0"0"-2"0,0 0-9 15,0 0-123-15,0 0-123 16,0 0-68-16,-42 40-7 16,13 18 22-16,-8 17-2 15,-11 9-16-15,1 5-11 16,3 3-16-16,4-4-8 15,7-6-1-15,8-13 0 16,7-8 5-16,7-13-6 16,5-13 0-16,4-10 0 15,2-10-6-15,0-10-17 16,0-5-20-16,0 0-35 16,8-3-37-16,9-28-105 15,2 5-316-15,-9-4-334 0</inkml:trace>
  <inkml:trace contextRef="#ctx0" brushRef="#br0" timeOffset="136006.64">22440 11911 1311 0,'0'0'282'0,"0"0"-56"16,0 0 32-16,0 0-128 0,0 0-71 15,0 0 92-15,-56 130-20 16,31-71-27-16,-2 5-31 16,-2 6-22-16,0 2-23 15,0-4-16-15,8-3-6 16,-2-7 1-16,8-11-7 16,3-7 0-16,6-10 0 15,4-9 2-15,-1-9-2 16,3-6-12-16,0-6-65 15,0 0-99-15,23-16-94 16,-4-6-88-16,0-6-628 0</inkml:trace>
  <inkml:trace contextRef="#ctx0" brushRef="#br0" timeOffset="136503.99">21964 11733 1416 0,'0'0'347'15,"0"0"-10"-15,0 0-14 16,0 0-162-16,0 0-97 16,-124 189 34-16,44-52-16 0,-5 7-12 15,19-23-20-15,18-31-26 16,24-36-12-16,4-10-11 16,4 3 0-16,3-7 5 15,-1-4-6-15,10-13-6 16,4-12-40-16,0-11-53 15,14-5-87-15,11-18-64 16,-4-4-374-16</inkml:trace>
  <inkml:trace contextRef="#ctx0" brushRef="#br0" timeOffset="137196.46">21174 12064 1119 0,'0'0'343'16,"0"0"-98"-16,0 0 64 15,0 0-64-15,0 0-27 16,0 0-66-16,-114-39-55 16,83 60-61-16,-9 6-13 15,-5 12-5-15,-3 2-6 16,-2 8-4-16,6-1-7 0,3 2-1 15,10 0 1 1,12-2-1-16,7-2 0 0,12-6 0 16,0-3-1-16,14-10-5 15,19-9-13-15,14-9 13 16,8-9 6-16,10-10 0 16,0-21 6-16,-5-6 0 15,-9-10-4-15,-15-5 4 16,-20-7 16-16,-16-6 14 15,0 0-9-15,-27 6-17 16,-12 12-1-16,-3 15 17 16,-2 14-2-16,3 12-24 15,4 6-32-15,8 0-78 16,4 12-150-16,8 7-311 16,2-4-233-16</inkml:trace>
  <inkml:trace contextRef="#ctx0" brushRef="#br0" timeOffset="140662.51">20352 11809 1043 0,'0'0'360'16,"0"0"-48"-16,0 0-18 16,0 0-94-16,0 0-76 15,-145 3-34-15,101 34-41 16,-4 13-18-16,0 9-2 16,3 4-1-16,11-1-12 15,15-1-15-15,9-5 7 0,10-9-2 16,0-5 4-16,23-9 21 15,4-11 10-15,4-6-4 16,4-10-9-16,7-6-7 16,4 0 3-16,0-20-3 15,1-10-8-15,-3-6 2 16,-5-5 0-16,-6-11 3 16,-9 1-3-16,-8-3 3 15,-10 1-9-15,-6 7 1 16,0 4-2-16,-18 9-7 15,-10 3 4-15,-5 7-5 16,-6 7-30-16,-3 8-61 0,-12 8-116 16,10 0-140-16,9 0-297 15</inkml:trace>
  <inkml:trace contextRef="#ctx0" brushRef="#br0" timeOffset="140998.4">20028 11207 785 0,'0'0'809'0,"0"0"-674"16,0 0 13-16,0 0-26 16,0 0-82-16,0 0 40 15,0 0-20-15,-48 132-30 16,30-93-23-16,2-3-7 15,0-3-139-15,8-8-246 16,3-15-978-16</inkml:trace>
  <inkml:trace contextRef="#ctx0" brushRef="#br0" timeOffset="143397.85">19630 11392 1265 0,'0'0'528'0,"0"0"-287"16,0 0 66-16,0 0-83 15,0 0-127-15,0 0 11 16,-58 145 48-16,20-58-63 15,-9 29-11-15,2-5-19 16,8-11-27-16,3-14-10 16,10-21-8-16,-8 5-3 15,1 2-8-15,4-8-1 16,4-12 0-16,4-9-5 16,6-13 0-16,6-10 0 0,3-9-1 15,4-7 0-15,0-4 1 16,0 0-1-16,0 0-9 15,6-20-25-15,12-4-80 16,3-19-134-16,-4 3-280 16,-11 3-443-16</inkml:trace>
  <inkml:trace contextRef="#ctx0" brushRef="#br0" timeOffset="143847.99">19169 11185 1149 0,'0'0'230'0,"0"0"32"16,0 0-46-16,0 0-137 16,0 0-59-16,0 0 49 15,0 0-3-15,-36 100-13 16,27-78-16-16,2-1-16 16,3-3-14-16,2-5-7 15,2-8-72-15,6-4-264 16,10-1-499-16</inkml:trace>
  <inkml:trace contextRef="#ctx0" brushRef="#br0" timeOffset="148215.06">18962 10381 1294 0,'0'0'339'0,"0"0"-117"16,0 0-59-16,0 0-66 15,0 0 22-15,0 0 53 16,62 116-35-16,-37-57-33 16,-2 11-19-16,-4 4-40 15,-1 4-26-15,-5-2-10 0,0-4-3 16,-4-5-6-16,2-13-34 16,-2-10-86-16,9-13-121 15,-3-12-118-15,1-17-284 0</inkml:trace>
  <inkml:trace contextRef="#ctx0" brushRef="#br0" timeOffset="148728.6">19004 10325 939 0,'0'0'305'0,"0"0"-108"16,0 0-21-16,0 0-20 15,0 0-23-15,0 0-23 16,0 0-32-16,-80-31-49 16,57 66-13-16,1 7 12 15,1 0 6-15,6 2-19 16,6-4-5-16,5-6 1 15,4-3-4-15,0-7 8 16,0-9-3-16,0-4-5 16,0-8 14-16,7-3 44 15,6 0-4-15,9-9-11 0,7-11-14 16,3-7-20-16,1 3-7 16,-2 2-7-16,-4 4-1 15,-10 6 1-15,-3 4-2 16,-7 7 0-16,-7-2 0 15,0 3 0-15,0-2 1 16,0 1 6-16,-5-4 21 16,-17-3 13-16,-7-6-27 15,-11-3-12-15,-2-8-1 16,-7-3 5-16,-1-6-6 16,4-2 0-16,-1 2-23 15,7 7-76-15,2 12-92 16,13 8-162-16,12 6-413 0</inkml:trace>
  <inkml:trace contextRef="#ctx0" brushRef="#br0" timeOffset="150375.91">18043 8700 1570 0,'0'0'238'16,"0"0"-57"-16,0 0-111 15,0 0-62-15,0 212 90 16,-8-81 86-16,-6-11-43 16,3-29-69-16,2-35-49 15,2-8-11-15,1 0-6 16,-3-1-5-16,2-7 5 16,0-14-5-16,3-16-1 0,-5-10 0 15,-6-3 16 1,-8-29-16-16,-10-12-23 0,-6-6-10 15,0-4-6-15,3 9 29 16,3 12 4-16,4 15-3 16,4 17-1-16,2 1 2 15,2 17-13-15,3 16 9 16,5 2 2-16,13-1 1 16,2-6-9-16,33-11-8 15,23-13 11-15,13-4 15 16,10-18 7-16,1-18-6 15,-8-7 0-15,-12-1 5 16,-13 0-4-16,-15 6 5 0,-10 10 20 16,-10 8 41-1,-8 12 26-15,-6 8-45 0,0 0-49 16,0 18-17-16,0 18 16 16,0 10 1-16,0 6 1 15,-6 4 0-15,-4-3-1 16,6-6-25-16,2-8-115 15,2-19-85-15,16-13-307 16,8-7-311-16</inkml:trace>
  <inkml:trace contextRef="#ctx0" brushRef="#br0" timeOffset="150504.91">18781 8758 1384 0,'0'0'147'0,"0"0"-147"15,-129 33-65-15,84 2-196 16,7 2-378-16</inkml:trace>
  <inkml:trace contextRef="#ctx0" brushRef="#br0" timeOffset="150778.2">18424 9176 1033 0,'0'0'201'0,"0"0"-1"16,0 0-27-16,-123 73-63 15,104-48-51-15,9 0-39 16,10-2-19-16,10-1 17 16,19-3 0-16,4-1 5 15,3-5 42-15,-3 1-7 16,-6 3-24-16,-10-2-3 0,-7 3 1 16,-8 5 6-16,-2-1 23 15,0 0-4-15,-8-3-8 16,-13 0-10-16,-4-3-10 15,-6-7-11-15,-4-4-18 16,-3-5-3-16,-11-2-99 16,9-15-172-16,9-4-355 0</inkml:trace>
  <inkml:trace contextRef="#ctx0" brushRef="#br0" timeOffset="151260.44">18768 9220 1239 0,'0'0'355'0,"0"0"-206"15,0 0-3-15,-116 4-61 16,87 22-53-16,2 6-18 16,7 8-13-16,7-2 9 15,11-2-10-15,2-4-8 16,8-10-29-16,21-7 3 15,7-13 12-15,3-2 9 16,2-9-6-16,-3-11 9 0,-9 0 8 16,-9-2 1-16,-9 7-1 15,-4 1 2-15,-5 5 1 16,-2 5 0-16,0 4 17 16,0 0-11-16,0 0-7 15,0 0-5-15,0 0 3 16,0 0-10-16,2 6 10 15,0 6 2-15,3 1 0 16,4 1 0-16,0-3 0 16,5 1-14-16,-1-3-8 15,-1 0 3-15,0 0 0 16,-3-4-13-16,-3 2 7 16,-1-3 8-16,2-2-18 15,0-2-45-15,1 0-19 16,6 0-13-16,6-13-95 0,15-27 24 15,-2 2-69 1,2-6-163-16</inkml:trace>
  <inkml:trace contextRef="#ctx0" brushRef="#br0" timeOffset="151659.03">19292 9013 649 0,'0'0'412'0,"0"0"-58"16,0 0-20-16,0 0-75 15,0 0-112-15,0 0-97 16,0 0-49-16,0 16 7 15,-8 24 52-15,0 10 7 16,-3 11-6-16,-1 5-24 16,-1 2-11-16,-1 0-9 15,1-4-11-15,5-7-5 0,-2-11 5 16,3-10-6 0,3-10-7-16,0-11-17 0,4-6-20 15,0-9 7-15,0 0 23 16,0-16 14-16,0-21-31 15,0-10 12-15,-2-12 2 16,-5-3-8-16,-7 11 10 16,-1 10 15-16,-3 18 0 15,1 14 18-15,-6 9 11 16,1 3-16-16,-1 18 1 16,6 5-1-16,3 2-7 15,7-2-5-15,7-2 8 16,0-4-8-16,0-5 5 15,11-5 0-15,7-2-6 0,3-4-49 16,14-3-128-16,-1-1-301 16,-5 0-599-16</inkml:trace>
  <inkml:trace contextRef="#ctx0" brushRef="#br0" timeOffset="152283.37">19259 9438 189 0,'0'0'1219'16,"0"0"-1020"-16,0 0-67 15,0 0-80-15,0 0-22 16,0 0 30-16,0 0 5 15,54 86-18-15,-38-75-22 16,-1-2-5-16,-3-4-4 16,-1-5-1-16,0 0 7 15,0-11 1-15,0-6-11 16,-4-1 1-16,-5-3-1 16,-2 6 16-16,0 6 18 15,-2 5-3-15,-16 4-24 0,-8 4-18 16,-6 20-1-16,-1 6 0 15,2 5-1-15,4 3 0 16,11-2-61-16,12-4-72 16,10-6-90-16,21-8-83 15,8-10-215-15</inkml:trace>
  <inkml:trace contextRef="#ctx0" brushRef="#br0" timeOffset="152659.7">19832 9426 1228 0,'0'0'378'0,"0"0"-194"0,0 0-16 15,0 0-60-15,0 0-37 16,-93 149-40-16,78-95-18 16,1-7-11-16,5-2-2 15,3-9-5-15,1-10-21 16,2-9-5-16,1-11 7 15,2-6 18-15,0 0 6 16,0-17 0-16,-2-10 0 16,0-10-1-16,-2-7 1 15,-3 2 10-15,-2 6 24 16,-4 9 26-16,-3 16 28 16,-4 11-7-16,-5 0-47 0,-2 22-21 15,-2 9-7 1,8 2 3-16,3-2-7 0,11 0-2 15,5-7 0-15,2-4 0 16,2-6-21-16,18-6-54 16,23-8-61-16,-6 0-187 15,-3 0-523-15</inkml:trace>
  <inkml:trace contextRef="#ctx0" brushRef="#br0" timeOffset="157487.25">20510 12878 1219 0,'0'0'322'0,"0"0"-16"16,0 0-30-16,0 0-41 0,0 0-53 15,0 0-93-15,-7-17-75 16,7 56 23-16,0 13 36 16,0 8-33-16,-8 6-23 15,-4 4-17-15,-1-2-72 16,-10 17-184-16,5-17-253 15,1-16-232-15</inkml:trace>
  <inkml:trace contextRef="#ctx0" brushRef="#br0" timeOffset="157727.13">20325 13233 1534 0,'0'0'369'0,"0"0"-164"0,0 0-93 15,0 0-62-15,0 0 55 16,9 108-31-16,9-72-19 16,4-4-14-16,4-10 18 15,9-12-7-15,2-10-1 16,7-6 12-16,4-21-22 16,0-10-27-16,-5-1-14 15,-10 3-59-15,-4-2-150 16,-9 6-329-16,-9 9-511 0</inkml:trace>
  <inkml:trace contextRef="#ctx0" brushRef="#br0" timeOffset="159501.42">21098 12912 1166 0,'0'0'391'16,"0"0"-68"-16,0 0-24 15,0 0-27-15,0 0-132 16,0 0-107-16,0 0-26 16,-23 102 49-16,13-27-28 15,-1 4-19-15,-1 0-9 16,3-4-41-16,3-6-107 15,-5-2-108-15,-1-22-238 16,4-15-138-16</inkml:trace>
  <inkml:trace contextRef="#ctx0" brushRef="#br0" timeOffset="159723.89">20958 13298 1007 0,'0'0'411'0,"0"0"-212"16,0 0-75-16,0 0-23 15,0 0 47-15,0 0-59 16,-31 127-52-16,31-87-17 16,0-3-8-16,4-12 3 15,21-6 7-15,8-16 49 16,11-3-12-16,10-12-20 16,6-22-39-16,5-11-8 15,-3-12-104-15,9-29-148 0,-17 11-255 16,-12 7-779-16</inkml:trace>
  <inkml:trace contextRef="#ctx0" brushRef="#br0" timeOffset="159943.92">21646 12922 1285 0,'0'0'500'16,"0"0"-435"-16,0 0 44 15,0 0 79-15,-16 136-67 16,14-80-64-16,2 4-24 16,0 2-17-16,-2-4-14 0,-3-1 4 15,-5-7-6-15,-6-6-68 16,-16-4-114-16,3-14-171 16,6-10-333-16</inkml:trace>
  <inkml:trace contextRef="#ctx0" brushRef="#br0" timeOffset="160156.41">21399 13359 1144 0,'0'0'278'0,"0"0"-199"16,0 0 119-16,0 0-39 16,-2 113-51-16,2-74-32 0,0-4-23 15,0-10-19-15,6-7-16 16,8-7-4-16,8-11-6 15,9 0 32-15,14-17-24 16,6-14-16-16,25-44-112 16,-12 7-246-16,-10 0-491 0</inkml:trace>
  <inkml:trace contextRef="#ctx0" brushRef="#br0" timeOffset="160371.15">22110 13026 1292 0,'0'0'369'0,"0"0"-83"15,0 0-116-15,0 0-89 0,0 0 9 16,0 0-16-16,19 151-23 16,-22-88-23-16,-20 8-12 15,-4-5-16-15,0-2-35 16,5-10-57-16,-7-6-97 15,9-12-170-15,0-13-277 0</inkml:trace>
  <inkml:trace contextRef="#ctx0" brushRef="#br0" timeOffset="160586.98">21827 13372 540 0,'0'0'855'0,"0"0"-659"0,0 0-111 15,0 0 52-15,0 0 14 16,0 0-39-16,13 130-10 16,3-97-22-16,-1-3-30 15,1-8-17-15,-1-4-18 16,6-8-4-16,5-7-11 16,10-3-35-16,31-16-88 15,-9-13-258-15,-2-5-508 0</inkml:trace>
  <inkml:trace contextRef="#ctx0" brushRef="#br0" timeOffset="160798.06">22739 13104 1393 0,'0'0'376'15,"0"0"-273"-15,0 0 117 16,8 147-58-16,-8-76-61 15,0 8-39-15,-9-3-35 16,-11-10-15-16,-2-9-12 16,-1-11-55-16,-1-10-65 15,-5-10-89-15,5-8-116 16,5-12-286-16</inkml:trace>
  <inkml:trace contextRef="#ctx0" brushRef="#br0" timeOffset="161009.04">22538 13535 1038 0,'0'0'321'0,"0"0"-171"16,0 0 30-16,0 0-28 15,0 0-10-15,-40 111-41 16,40-80-34-16,0-5-20 16,10-3 9-16,11-15 49 15,6-3 8-15,8-5-20 16,9-7-30-16,5-13-38 15,2-5-25-15,7-4-59 16,-15 7-180-16,-14 1-374 0</inkml:trace>
  <inkml:trace contextRef="#ctx0" brushRef="#br0" timeOffset="161545.32">19407 13682 1213 0,'0'0'533'15,"0"0"-242"-15,0 0 7 16,0 0-100-16,0 0-85 16,0 0-15-16,-125 128 13 0,63-54-26 15,-3 8-25-15,1 4-35 16,8-5-16-16,9-6-7 15,12-12-1-15,10-13-1 16,9-10-24-16,10-14-63 16,6-8-74-16,18-18-51 15,13 0-139-15,7-2-158 0</inkml:trace>
  <inkml:trace contextRef="#ctx0" brushRef="#br0" timeOffset="162118.79">20160 13918 910 0,'0'0'382'0,"0"0"-138"15,0 0 26-15,0 0-14 16,0 0-99-16,0 0-103 16,0 0 2-16,-35 84 143 0,8-15-58 15,-6 7-47-15,-3-1-43 16,9 0-32-16,0-11-11 16,9-6-8-16,7-9-1 15,5-11-40-15,4-8-41 16,2-6-61-16,8-14-93 15,15-6-117-15,3-4-294 0</inkml:trace>
  <inkml:trace contextRef="#ctx0" brushRef="#br0" timeOffset="162409.47">21010 13884 1418 0,'0'0'546'0,"0"0"-283"15,0 0-17-15,0 0-136 16,0 0 7-16,-85 137 16 16,40-67-61-16,1 5-32 15,1 2-23-15,5-5-11 16,5-8 0-16,6-7-6 15,4-9-1-15,6-12-5 16,7-4-42-16,5-14-56 16,5-5-89-16,3-7-167 0,13-6-300 0</inkml:trace>
  <inkml:trace contextRef="#ctx0" brushRef="#br0" timeOffset="163025.75">21537 14390 1056 0,'0'0'307'0,"0"0"-92"0,0 0-43 15,0 0-24-15,0 0-15 16,53-111 5-16,-51 73 7 15,-2-2 9-15,-6 0-41 16,-19 1-19-16,-6 10-19 16,-7 8-11-16,-1 15-16 15,-4 6-17-15,-1 3-21 16,-4 21-8-16,4 10-1 16,4 4-1-16,7 6 1 0,11-1-1 15,10-4-1 1,12-1 0-16,0-6-5 0,31-3-2 15,18-10 8-15,16-9-3 16,13-3-34-16,43-7-108 16,-21 0-191-16,-11-4-350 0</inkml:trace>
  <inkml:trace contextRef="#ctx0" brushRef="#br0" timeOffset="163342.28">22263 14399 1121 0,'0'0'498'0,"0"0"-326"0,0 0 90 16,0-102-70-16,-2 66-90 16,-16 0-16-16,-6 2-14 15,-7 2 3-15,-8 0-16 16,-3 7 4-16,-5 12-9 15,-1 8 5-15,-6 5-29 16,0 17-13-16,4 10-11 16,7 10-5-16,12 6 0 15,13-4-1-15,18 3 0 16,0-2-2-16,27-4-10 16,19-4-16-16,19-6-35 15,55 0-73-15,-12-9-159 0,-10-7-346 16</inkml:trace>
  <inkml:trace contextRef="#ctx0" brushRef="#br0" timeOffset="163643.82">22693 14390 439 0,'0'0'1056'0,"0"0"-718"15,0 0-7-15,0-138-58 16,0 89-111-16,-13 1-67 15,-7 4-14-15,-8 7-1 16,-4 11 8-16,-8 15-22 16,-7 8-11-16,-5 3-40 15,2 23-13-15,2 11-2 16,13 10 0-16,14 2-33 0,17 2 9 16,4-2 9-1,23-10-22-15,19-8-2 0,11-8 21 16,5-10 17-16,1-6 0 15,-1-4-14-15,-8 0-52 16,6-9-127-16,-15 0-143 16,-12 0-330-16</inkml:trace>
  <inkml:trace contextRef="#ctx0" brushRef="#br0" timeOffset="163856.22">22482 14610 1465 0,'0'0'352'0,"0"0"-140"0,0 0 35 16,0 0-104-16,-36 142-77 16,14-83-43-16,-5 7-23 15,-5 2-6-15,-19 12-161 16,9-16-206-16,6-17-410 0</inkml:trace>
  <inkml:trace contextRef="#ctx0" brushRef="#br0" timeOffset="164589.82">17315 15218 10 0,'0'0'1534'15,"0"0"-1295"-15,0 0-160 16,158 0 146-16,-13 0 14 16,69 0-53-16,42 0-25 15,29 0-15-15,9-5-46 16,-4 4-25-16,10-2-2 0,10-1-40 15,19-2-15-15,17-3 0 16,18 1-18-16,5 3 12 16,-7 5 2-16,-15 0 4 15,-26 0-7-15,-27 9-11 16,-18-4 0-16,-22 3 1 16,-18-2 7-16,-26 1-7 15,-36-1 13-15,-45 2-4 16,-42-7-2-16,-34 4 7 15,-22-3 6-15,-6 4-2 16,-5-6 1-16,-7 3-8 16,-8-3-1-16,-5 0-3 15,0 0-8-15,0 0 0 0,0 0 0 16,0 0-22-16,0 0-64 16,-20 5-88-16,-65-4-132 15,0 2-227-15,-12-3-712 0</inkml:trace>
  <inkml:trace contextRef="#ctx0" brushRef="#br0" timeOffset="165087.01">18794 15494 1179 0,'0'0'493'16,"0"0"-424"-16,0 0 140 15,0 0 29-15,22 143-41 16,-22-79-21-16,-4 10-10 16,-21 3-63-16,-4-2-57 15,-3-3-37-15,6-1-7 16,7-10-2-16,3-2-43 16,5-9-99-16,11-6-137 15,0-16-226-15,0-10-350 0</inkml:trace>
  <inkml:trace contextRef="#ctx0" brushRef="#br0" timeOffset="165363.1">19757 15512 1285 0,'0'0'388'16,"0"0"-226"-16,0 0 53 0,-54 125-51 16,41-63-34-1,4 10-6-15,-2 0-21 0,2 4-51 16,-4 1-27-16,0-7-19 16,-3-5-5-16,3-6-1 15,1-9-25-15,5-10-122 16,7 1-105-16,0-15-289 15,0-12-514-15</inkml:trace>
  <inkml:trace contextRef="#ctx0" brushRef="#br0" timeOffset="165625.53">20942 15468 1657 0,'0'0'371'0,"0"0"-123"0,0 0-75 16,0 0-89-16,-125 165-38 16,105-86-22-16,3 7-12 15,1-3-3-15,-2-5-9 16,0-3-19-16,-4-16-58 15,-2 12-95-15,1-23-99 16,7-8-304-16</inkml:trace>
  <inkml:trace contextRef="#ctx0" brushRef="#br0" timeOffset="166072.26">21624 15756 1294 0,'0'0'535'0,"0"0"-293"0,0 0 13 16,0 0-71-16,0 0-119 16,-134 33-41-16,103 11-10 15,-4 10-14-15,3 5 0 16,6-6 0-16,10 0-1 16,11-12 0-16,5-10-5 15,14-19-6-15,22-12 12 16,14 0 8-16,10-26 1 15,3-14 5-15,-5-4 9 16,-9-9 2-16,-13-1 14 16,-14 0-9-16,-13 8-20 15,-9 8-10-15,0 18-58 16,-25 20-168-16,-4 1-303 16,2 18-365-16</inkml:trace>
  <inkml:trace contextRef="#ctx0" brushRef="#br0" timeOffset="166392.45">22112 16116 1431 0,'0'0'543'16,"0"0"-327"-16,0 0-6 16,0 0-100-16,145-126-77 15,-110 90-19-15,-8-5-3 16,-12-3 2-16,-7-4 33 15,-8 4 7-15,-12 8 12 0,-23 13-4 16,-15 17-13 0,-12 6-22-16,-7 23-13 0,0 19-13 15,2 10 1-15,12 6 4 16,13 1-5-16,15-9 0 16,15-6-7-16,12-10 0 15,12-12 6-15,25-12-1 16,19-10 1-16,13 0-43 15,29-32-127-15,-17 6-173 16,-15 0-390-16</inkml:trace>
  <inkml:trace contextRef="#ctx0" brushRef="#br0" timeOffset="166570.37">22983 15737 1587 0,'0'0'657'0,"0"0"-375"16,0 0-107-16,0 0-106 16,0 0-33-16,-107 150-23 15,74-88-6-15,-10 7-7 16,-3 5-67-16,-24 20-118 16,11-18-279-16,9-9-499 0</inkml:trace>
  <inkml:trace contextRef="#ctx0" brushRef="#br0" timeOffset="169005.74">19450 16462 970 0,'0'0'331'0,"0"0"-69"15,0 0 0-15,0 0-28 0,0 0-60 16,0 0-49-16,-14-7-17 16,14 7-29-16,8 0-21 15,27 0 9-15,15 0 33 16,42 0 3-16,46 0-11 16,51 0-26-16,32 0-8 15,2 13-17-15,9 6-17 16,3-2-12-16,26-4-12 15,22-5 11-15,0 2 11 16,-24-2-5-16,-36 3-4 16,-41 2-13-16,-53 3 0 15,-44-6 0-15,-38-2 0 16,-23-3 0-16,-5 0 0 16,-9-1 1-16,-7-4-1 15,-3 0 11-15,-11 0-11 0,-20 0-18 16,-15 0-86-16,-6-10-72 15,-40-2-88-15,14-2-255 16,3 0-194-16</inkml:trace>
  <inkml:trace contextRef="#ctx0" brushRef="#br0" timeOffset="169535.95">19492 16623 831 0,'0'0'348'15,"0"0"-88"-15,0 0 22 16,0 0-4-16,0 0-93 16,0 0-73-16,0 0 2 15,4 0 19-15,39 0 77 16,16 0-10-16,17 0-31 16,34-4-37-16,32 4-26 0,52 0-30 15,25 0-8 1,12 0-23-16,18 0-14 0,13 0-14 15,29 0-7 1,21 0 7-16,-13 0 13 0,-32 0-16 16,-42 0-13-16,-42 0-1 15,-52 4 0-15,-46-4 1 16,-39 0 8-16,-23 0-7 16,-7 0-1-16,-7 0 8 15,-3 0 27-15,-6 0 12 16,0 0-22-16,0 0-11 15,0 0-15-15,0 0-9 16,0 0-52-16,0 0-70 16,0 0-76-16,0 0-116 15,2 0-222-15,-2 0-236 0</inkml:trace>
  <inkml:trace contextRef="#ctx0" brushRef="#br0" timeOffset="171249.48">21185 16615 666 0,'0'0'868'0,"0"0"-618"16,0 0 8-16,0 0-2 16,0 0-67-16,0 0-99 15,-25-30-61-15,25 51-28 16,0 15 0-16,-4 3 19 16,-2 6-2-16,-3 1-10 15,-1 2-7-15,2-8-1 16,3-8-12-16,3 0-98 15,-2-6-112-15,-1-3-126 16,-4-15-235-16</inkml:trace>
  <inkml:trace contextRef="#ctx0" brushRef="#br0" timeOffset="171523.44">21018 16879 836 0,'0'0'798'15,"0"0"-556"-15,0 0-29 16,0 0-60-16,0 0-100 16,0 0 21-16,0 0 6 15,31 57-30-15,-15-35-18 16,0-4-7-16,-1-4-11 16,-1 0-5-16,-1-10-2 15,2-4 14-15,7 0 67 0,5-4 21 16,11-19-60-16,5 0-28 15,1-6-21-15,-1 0-52 16,3-11-172-16,-11 10-367 16,-9 2-969-16</inkml:trace>
  <inkml:trace contextRef="#ctx0" brushRef="#br0" timeOffset="176169.67">20732 17285 1144 0,'0'0'704'0,"0"0"-514"15,0 0-77-15,0 0 2 16,0 0 10-16,0 0-5 16,168 14-25-16,-95 2-43 0,-4-2-31 15,-11 0-12-15,-15 4-8 16,-16-4 0-16,-18 3 0 15,-9-4-1-15,0 1 12 16,-25 9 10-16,-13-2 25 16,-12 11-10-16,-6 3-15 15,2 1-4-15,2 0-7 16,13-1-11-16,10 2 0 16,12-7 0-16,17-3-1 15,0-4-5-15,36-10 5 16,38-13 1-16,46-27 5 15,34-34 4-15,-5-8-9 16,-29 2 2-16,-41 17 8 0,-33 11-9 16,-3-6 0-1,-6 1 0-15,-5 0 46 0,-14 12 12 16,-14 10 9-16,-4 11-8 16,0 9-19-16,0 2-26 15,-4 0-15-15,-8 21 0 16,0 8-1-16,5 6 0 15,5 5 0-15,2 0 0 16,0 4 0-16,4 5 0 16,13-3 0-16,3-2 1 15,0 0 5-15,0 0 2 16,-4-4-5-16,-3-8-1 16,-6 0 0-16,-3-9 0 15,-4-6 5-15,0-3-5 16,0-1 6-16,-19-4 4 0,-17 0 5 15,-18 0-16-15,-17-5-25 16,-13-4-82-16,-8 0-117 16,-15-22-257-16,23-10-167 15,28-12-1015-15</inkml:trace>
  <inkml:trace contextRef="#ctx0" brushRef="#br0" timeOffset="176295.41">22000 17277 1200 0,'0'0'745'0,"0"0"-569"16,0 0 21 0,0 0-77-16,0 0-120 0,139-68-14 15,-106 82-214-15,-2 4-521 16</inkml:trace>
  <inkml:trace contextRef="#ctx0" brushRef="#br0" timeOffset="176902.15">20138 17522 662 0,'0'0'940'0,"0"0"-714"16,0 0-5-16,0 0-1 16,0 0-71-16,0 0-95 15,0 0-45-15,-67-45 7 16,92 49 97-16,10 1 69 0,14-5-24 15,9 0-71-15,8 0-54 16,9 0-33-16,39 13-85 16,-19 5-272-1,-9 1-564-15</inkml:trace>
  <inkml:trace contextRef="#ctx0" brushRef="#br0" timeOffset="210630.7">19195 4313 1465 0,'0'0'262'15,"0"0"9"-15,0 0-27 16,0 0 46-16,0 0-119 16,0 0-112-16,-53 10-16 15,33 36 79-15,-7 13-24 0,-2 5-27 16,-4 0-29-16,-3 2-24 16,1-4-9-16,-3 1 2 15,-1-6-11-15,4-5-12 16,1-4-90-16,12-7-116 15,22-11-155-15,0-10-218 16,25-18-401-16</inkml:trace>
  <inkml:trace contextRef="#ctx0" brushRef="#br0" timeOffset="211134.13">19531 4379 1048 0,'0'0'297'0,"0"0"-201"16,0 0 74-16,0 0-11 16,0 0-73-16,0 0-57 15,0 0 116-15,0 0-30 16,-95 131 6-16,57-87-22 15,-2 2-37-15,2-6-25 16,6-4-23-16,9-5-8 16,7-12-5-16,7-5 0 15,7-7 0-15,2-7 8 16,0 0 44-16,6-3 66 16,17-11-56-16,6 0-32 0,4 5-6 15,5 0-5 1,4 9-4-16,3 0-10 0,-3 6 0 15,-2 16-6-15,-2 6 1 16,-6 6 0-16,-11 6 5 16,-3 3-5-16,-11-1 0 15,-7-1 7-15,0-3 2 16,-9-1 4-16,-18-5-8 16,-8-8 2-16,-10-4 3 15,-10-10 4-15,-10-10-15 16,-4 0-5-16,-2-10-62 15,8-17-112-15,7-34-126 0,19 9-211 16,12-3-332-16</inkml:trace>
  <inkml:trace contextRef="#ctx0" brushRef="#br0" timeOffset="211333.44">19587 4467 352 0,'0'0'1354'0,"0"0"-1045"16,0 0-68-16,0 0-19 16,0 0-88-16,0 0-56 15,137-1-31-15,-98 11-24 16,1-1-8-16,-2 2-12 0,-9-4-3 16,0 4-153-1,-8-3-213-15,-9-4-407 0</inkml:trace>
  <inkml:trace contextRef="#ctx0" brushRef="#br0" timeOffset="-214501.49">20327 4341 1536 0,'0'0'307'0,"0"0"-83"16,0 0-13-16,0 0-72 0,0 0-96 15,-116 82 55-15,63-21-12 16,-11 12 1-16,-6 10 10 15,-1 5-17-15,-4 4-26 16,-4-2-21-16,-1 1-9 16,0-6-9-16,-1-4-8 15,6-6-7-15,8-10 0 16,11-11 1-16,13-9-1 16,11-11 0-16,14-13-19 15,8-8-71-15,10-11-70 16,12-6-93-16,17-20-83 15,9-7-342-15</inkml:trace>
  <inkml:trace contextRef="#ctx0" brushRef="#br0" timeOffset="-214118.71">20187 4688 1096 0,'0'0'900'16,"0"0"-688"-16,0 0-146 16,0 0 4-16,0 0-27 15,0 0 56-15,0 0-7 16,115 106-10-16,-90-73-31 0,-9-6-20 16,-5 1-4-16,-9-3 0 15,-2-1 4-15,0-2 2 16,-9-2 9-16,-11-1 7 15,-7 0 16-15,-2-5-9 16,-2-4-11-16,4-3-4 16,6-1-2-16,2-3-6 15,6-1-2-15,7 0 17 16,3-2-2-16,3 2-16 16,0-2-12-16,0 0-3 15,14 2-15-15,13 2-24 16,21 4-9-16,77 2-67 15,-9 0-186-15,9-6-443 0</inkml:trace>
  <inkml:trace contextRef="#ctx0" brushRef="#br0" timeOffset="-213502.17">22907 4209 1169 0,'0'0'259'0,"0"0"54"16,0 0-48-16,0 0-57 16,125-106-61-16,-107 66 20 15,-10 0-45-15,-3-1-19 16,-5 5-26-16,0 7-8 15,-13 8-3-15,-11 11-11 16,-10 10-24-16,-9 0-30 0,-5 24-1 16,1 10-12-16,3 8 2 15,12 0 2-15,12 0-7 16,13-8-7-16,7-6-14 16,9-7-6-16,20-11 3 15,9-5 36-15,5-5 3 16,-1 0 15-16,-9 0-2 15,-6-5-4-15,-14-4 6 16,-8 3-1-16,-5 4 7 16,0 2 12-16,0 0-12 15,-7 0-11-15,-8 5-10 16,-8 11-1-16,-4 3 0 16,6 4 1-16,0 2 0 0,13-2-1 15,8 1-8 1,2-4 3-16,35-2-18 0,70-3-48 15,-6-7-123-15,5-5-407 16</inkml:trace>
  <inkml:trace contextRef="#ctx0" brushRef="#br0" timeOffset="-212853.64">24449 3886 1181 0,'0'0'372'0,"0"0"-138"15,0 0 11-15,0 0-120 16,0 0-107-16,0 0-5 16,0 0 55-16,-33 138 26 15,22-84-32-15,1-4-22 16,0-3-21-16,1-9-13 15,-1-6 2-15,4-8-7 16,-1-4 6-16,5-8-7 16,0-6 6-16,2-6 1 0,0 0 20 15,0 0 25-15,0-16-15 16,2-8-25-16,16-1 12 16,6-2 33-16,10 1-12 15,1 1-11-15,6 3-13 16,-1 4-14-16,-3 7-6 15,-3 2-1-15,2 3-169 16,-10 3-397-16,-10-4-1326 0</inkml:trace>
  <inkml:trace contextRef="#ctx0" brushRef="#br0" timeOffset="-211117.25">22749 4748 1121 0,'0'0'508'0,"0"0"-197"16,0 0 69 0,0 0-71-16,0 0-139 0,0 0-95 15,15-26-49-15,12 34-20 16,13 6 36-16,12 3 23 16,10 4-18-16,0-2-17 15,-6-2-10-15,-9-3-13 16,-13-4-1-16,-15-4 0 15,-12-3-6-15,-7 0 9 16,0 2 2-16,-18 7-10 16,-17 9 0-16,-21 12 7 15,-11 13-2-15,-7 8-6 16,-1 10 0-16,4 4-1 16,13 1 0-16,13-6 0 15,16-4 0-15,14-13-1 0,10-8-28 16,5-9-33-1,0-8-47-15,29-5-52 0,0-5-134 16,1-11-384-16</inkml:trace>
  <inkml:trace contextRef="#ctx0" brushRef="#br0" timeOffset="-210153.95">24337 4836 1003 0,'0'0'565'0,"0"0"-305"0,0 0 77 16,0 0-50-16,0 0-121 16,0 0-110-16,0 0-48 15,-23 0-7-15,14 32 47 16,4 10 14-16,-2 5-2 15,3 3-6-15,2 2-27 16,0-2-5-16,2-2-13 16,0-6-7-16,0-6-1 15,0-5 5-15,0-12-5 16,0-4-1-16,0-5 1 16,0-6 7-16,0-2 1 15,0-2 6-15,0 0-2 16,0 0-5-16,0 0-1 0,0 0-1 15,0 0 3-15,2 0-8 16,-2 0-1-16,0 0 0 16,0 0 6-16,0 0-6 15,0 0 0-15,0 0 0 16,0 0 0-16,0 0 6 16,0 0 3-16,0 0 2 15,0 0 2-15,0 0 29 16,0 0 2-16,0 0-5 15,0 0 4-15,0 0-8 16,0 0-8-16,0 0-8 16,0 0-4-16,0 0-6 0,0 0-8 15,0 0-1-15,0 0 1 16,0 0 0-16,0 0-1 16,6 0-28-16,21-6-97 15,2-6-182-15,-2-4-456 0</inkml:trace>
  <inkml:trace contextRef="#ctx0" brushRef="#br0" timeOffset="-208254.29">18775 5467 1189 0,'0'0'335'0,"0"0"-109"0,0 0-63 15,0 0-101-15,0 0-44 16,0 0 128-16,0 0-20 16,166 87-15-16,-108-67-25 15,-2-6-37-15,-12-4-30 16,-10-2-7-16,-12-5-1 15,-11-2-3-15,-8 2 6 16,-3-2 32-16,0 5-4 16,0 9-28-16,-14 9-13 15,-3 9 10-15,-4 9 10 16,3 2-5-16,3-3-10 16,3-1 0-16,8-6 0 15,2-4-6-15,2-8-17 0,0-4-63 16,10-11-158-16,9-5-102 15,1-2-269-15</inkml:trace>
  <inkml:trace contextRef="#ctx0" brushRef="#br0" timeOffset="-208017.25">19896 5316 1549 0,'0'0'404'15,"0"0"-246"-15,0 0-29 16,0 0-21-16,-197 182 46 16,104-80-39-16,1-4-38 0,12-12-20 15,17-25-13-15,-3 5-26 16,-1 4-9-16,9-9-8 16,6-11-1-16,12-8-96 15,9-10-114-15,13-18-96 16,9-10-188-16,9-4-316 0</inkml:trace>
  <inkml:trace contextRef="#ctx0" brushRef="#br0" timeOffset="-207654.18">19737 5748 1600 0,'0'0'286'0,"0"0"-131"0,0 0 19 15,0 0-66 1,137-13-50-16,-96 17-21 0,-3 14 1 16,-7 3-3-16,-8 2 12 15,-10-1 20-15,-7 2-30 16,-6-2-7-16,0 0 12 16,-4-2 3-16,-16 0-1 15,-7 1 3-15,-8-1-11 16,-6-3-11-16,-3 0-7 15,4-6-6-15,4 0 3 16,12-5 18-16,10-2 16 16,10-4 18-16,4 0 2 0,0 0-3 15,13 0-21-15,21 0-28 16,14-6-17-16,21-3 0 16,52 9-142-16,-16 0-219 15,-9 0-510-15</inkml:trace>
  <inkml:trace contextRef="#ctx0" brushRef="#br0" timeOffset="-206820.43">22482 5718 1403 0,'0'0'339'15,"0"0"-87"-15,0 0-43 16,0 0-97-16,0 0-22 0,140 16 1 15,-89 3-23-15,-6 7-30 16,-12 0-26-16,-15 0-4 16,-11 0 1-16,-7-2 0 15,0-2 2-15,-22-3 13 16,-7-6-4-16,-5-1 0 16,3-6-4-16,2-4-2 15,11 0-4-15,7-2-2 16,9 0 5-16,2 0-7 15,9 0-6-15,28 0-23 16,19 2 14-16,16 6 9 16,5 4 0-16,-8 4-1 15,-11 5-8-15,-20 1-12 16,-18 0-4-16,-13 0 3 16,-7-2-1-16,-9-3 15 0,-24-2 8 15,-14-3 16-15,-14-4 47 16,-7-2 13-16,-10-5-7 15,0 2-13-15,7-3-23 16,8 0-19-16,14 0-13 16,13 0-1-16,14 0-36 15,18-3-106-15,4-4-154 16,0-5-344-16</inkml:trace>
  <inkml:trace contextRef="#ctx0" brushRef="#br0" timeOffset="-206531.17">24001 5893 107 0,'0'0'1849'16,"0"0"-1541"-16,0 0-70 15,0 0-119-15,0 0-84 16,0 0-4-16,-26 150-7 16,24-83-9-16,-1 5-15 0,3 26-54 15,0-18-283-15,0-13-776 16</inkml:trace>
  <inkml:trace contextRef="#ctx0" brushRef="#br0" timeOffset="-205488.31">18964 6485 1390 0,'0'0'256'0,"0"0"39"0,0 0-69 15,0 0-136-15,0 0-75 16,0 0 23-16,108-8 64 15,-58 17-50-15,-10 3-26 16,-14 1-20-16,-14 4-6 16,-12-3 1-16,0 3 7 15,-24-1 13-15,-12-2-3 16,-11-4 1-16,1-4-4 16,0-4-3-16,9-2 0 15,12 0-6-15,14 0 2 16,9 0-1-16,2 0-7 15,22 0-29-15,18 0 14 16,11 6 15-16,1 4 0 16,-8 6 0-16,-10 4-6 15,-12 0 0-15,-13 4 5 0,-9-2 1 16,0 0 9-16,-16-2 23 16,-17 2 30-16,-11-4 19 15,-10-2-22-15,-8-1-30 16,-3-3-16-16,5-3-13 15,8-7-24-15,13 0-129 16,12 1-160-16,16-3-326 0</inkml:trace>
  <inkml:trace contextRef="#ctx0" brushRef="#br0" timeOffset="-205239.64">20067 6236 1679 0,'0'0'386'0,"0"0"-194"16,0 0 32-16,-141 70-76 15,50 9-31-15,-1 1-20 16,-8 12-9-16,-4 6-42 16,15-11-28-16,-5 7-10 15,9-8-7-15,11-5-1 16,10-12-27-16,15-10-90 15,14-13-84-15,21-23-117 16,9-8-265-16,5-15-283 0</inkml:trace>
  <inkml:trace contextRef="#ctx0" brushRef="#br0" timeOffset="-204888.29">19759 6634 1491 0,'0'0'321'0,"0"0"-183"16,0 0 73-16,115-6-75 15,-80 21-81-15,-6 8-18 16,-8 0 6-16,-7 4 7 16,-7-4-5-16,-7-1 13 15,0 1-6-15,-7-1 22 16,-15-3 26-16,-12 2-29 15,-5-6-16-15,-9 2-3 0,-3-5-1 16,2 1 6-16,6-6-15 16,10 0-11-16,14-2 2 15,9-4-10-15,10-1-7 16,0 0 8-16,20 0-16 16,22 0-8-16,23 0 0 15,38 0-2-15,55-1-248 16,-17-5-347-16,-8-1-1431 0</inkml:trace>
  <inkml:trace contextRef="#ctx0" brushRef="#br0" timeOffset="-204352.18">22355 6436 1520 0,'0'0'322'0,"0"0"-96"16,0 0 26-16,0 0-127 15,0 0-105-15,0 0 12 16,36 117 48-16,-21-59-43 15,-4 6-7-15,-4 0-30 16,9 25-57-16,-3-14-234 16,5-18-586-16</inkml:trace>
  <inkml:trace contextRef="#ctx0" brushRef="#br0" timeOffset="-203834.94">23942 6611 1590 0,'0'0'308'16,"0"0"-133"-16,0 0-32 15,0 0 13-15,-29 112-4 16,17-51-79-16,8 7-45 0,1 3-28 16,3 17-16-16,7-15-261 15,1-16-664-15</inkml:trace>
  <inkml:trace contextRef="#ctx0" brushRef="#br0" timeOffset="-202946.23">18794 7469 1227 0,'0'0'396'15,"0"0"-218"-15,0 0 109 0,0 0-62 16,0 0-139-1,0 0-54-15,-29 50 44 0,25-12-12 16,-3 7-36-16,-4-1-13 16,0 2-15-16,2-2-12 15,9 6-172-15,0-9-177 16,18-18-467-16</inkml:trace>
  <inkml:trace contextRef="#ctx0" brushRef="#br0" timeOffset="-202728.84">19716 7332 1515 0,'0'0'369'16,"0"0"-232"-16,0 0 40 16,-135 65 22-16,73-10-78 15,-9 10-60-15,-4 8-29 16,-2-2-16-16,1 2-6 15,3-7-10-15,6-6-12 16,-1 5-145-16,22-15-139 16,15-18-363-16</inkml:trace>
  <inkml:trace contextRef="#ctx0" brushRef="#br0" timeOffset="-202405.56">19596 7567 1285 0,'0'0'370'0,"0"0"-231"0,0 0 70 16,0 0-57-16,114-28-86 15,-83 39-34-15,-4 8 2 16,-4 4-2-16,-11-2 13 16,-7-1 0-16,-5 1-2 15,0-3 12-15,-17 0 7 16,-13-1 1-16,-5 0-20 15,-10 2-6-15,-1-6-13 16,-2 1-9-16,9-2-6 16,7-1 3-16,10-5 34 15,13-2-7-15,9-3 0 0,0-1 0 16,27 0-24 0,24 0-3-16,18 0-12 0,58-11-9 15,-16 0-279-15,1-3-511 16</inkml:trace>
  <inkml:trace contextRef="#ctx0" brushRef="#br0" timeOffset="-201557.26">22548 7452 687 0,'0'0'877'0,"0"0"-678"15,0 0 147-15,0 0-34 16,0 0-140-16,0 0-106 15,0-11-66-15,-6 42 1 16,-1 8 49-16,1 10 16 16,-4 2-14-16,2 1-25 15,1-2-14-15,1-3-13 16,6 4-104-16,0-12-242 16,6-12-423-16</inkml:trace>
  <inkml:trace contextRef="#ctx0" brushRef="#br0" timeOffset="-199823.44">22540 7542 912 0,'0'0'269'0,"0"0"-79"16,0 0 47-16,0 0-94 15,0 0-13-15,0 0 34 16,0 0 21-16,42-90 24 0,-42 81-19 15,0 2-36 1,0 2-41-16,0 3-26 0,0 2-36 16,0 0-43-16,0 10-8 15,-7 17-17-15,-4 9 11 16,-3 5 5-16,2 6 1 16,3-4 1-16,-1-2-1 15,4-8 1-15,1-4 0 16,3-9 4-16,2-8-5 15,0-8-9-15,11-4 7 16,14 0 2-16,10-19 15 16,8-6-6-16,1-7 1 15,-2-4-9-15,-1-5 7 16,-8 0-1-16,-8-5 2 16,-8 2-3-16,-10 3-4 0,-7 7 5 15,0 10 8-15,-9 7-9 16,-15 6 7-16,-10 7-12 15,-3 4-2-15,-8 0 1 16,0 2-1-16,6 13-29 16,3 0-102-16,14 13-123 15,11-4-134-15,11-2-280 0</inkml:trace>
  <inkml:trace contextRef="#ctx0" brushRef="#br0" timeOffset="-199581.96">23732 7455 1573 0,'0'0'329'15,"0"0"-198"-15,0 0 21 16,0 0 18-16,0 0-47 15,0 142-20-15,-18-87-62 16,-2-3-24-16,2-3-17 16,2-8-6-16,14 3-165 15,2-12-211-15,0-9-333 0</inkml:trace>
  <inkml:trace contextRef="#ctx0" brushRef="#br0" timeOffset="-198073.15">24407 8047 383 0,'0'0'969'16,"0"0"-823"-16,0 0 124 16,0 0-18-16,0 0-76 15,0 0-5-15,-5-120-6 16,5 86-29-16,3-9-10 16,5-8-12-16,1-10-18 15,2-7-17-15,1-6-22 16,-4-5-23-16,3-5-1 15,-1-14-15-15,-2 5-7 16,-1 0-1-16,-3-3-1 0,2 15-1 16,-2-3 1-16,2 3-3 15,1 12-5-15,-1 3 8 16,4 1-8-16,-4 5 1 16,1-2 4-16,-1 2-6 15,2-1 0-15,-4 0 0 16,0-2 0-16,1 3 0 15,1 2 0-15,-2 5 0 16,4 7-1-16,-2 8 1 16,-1 8 0-16,-1 9 0 15,0 0 0-15,-2 3 1 16,1 2-1-16,-3-2 1 16,2-1-1-16,-2 0 1 0,2 3 5 15,-2 0-6-15,0 6 1 16,0 2 3-16,0 2-4 15,0 2 0-15,0 2 0 16,0-2 1-16,0 0-1 16,0-2 1-16,0-2-1 15,0-2 0-15,0-2 1 16,0-2-1-16,0 0 0 16,0 2 0-16,0 6 0 15,0 2 1-15,0 4-1 16,0 0-7-16,0 0 5 15,0 0-4-15,0 0 6 16,0 0 1-16,0-3-1 0,0 3 1 16,0-1 5-16,0-2 1 15,0-3-6-15,0-1 0 16,0-8 0 0,3-3 1-16,0-5-1 0,5-7-1 15,1-1 0-15,0-2 0 16,2-3 0-16,0 5 0 15,-2 4 1-15,-2 2 0 16,-1 3 0-16,1 4 0 16,-3 2-1-16,0 0 1 15,4-1-1-15,-4-2 0 16,3-3 1-16,-1-3 0 0,1 1-1 16,-2 1 2-1,-1 0-2-15,-2 4 2 0,-2 0-1 16,2 3 0-16,-2-4 0 15,3-2 1-15,-1-1-1 16,0-4-1-16,-2 1 1 16,0 4 0-16,0 5-1 15,0 6-1-15,0 5 0 16,0 2-8-16,0 1 9 16,0 2 0-16,0-3 0 15,0 0 0-15,0-4 0 16,0-2 0-16,2 0 0 15,-2 0 0-15,0-1 0 16,0 5 0-16,0 0 1 16,0 5-1-16,0-1 0 15,0 2-1-15,0 0 0 0,0 0-11 16,0 0 1-16,0 0-4 16,-4 0-7-16,-11 14-2 15,-10 5 16-15,-4 7 8 16,-4 5 1-16,0 1-1 15,5-1-11-15,2 2-91 16,1-5-55-16,10-1-53 16,5-2-113-16,10-8-44 15,12-10-123-15,9-7-175 0</inkml:trace>
  <inkml:trace contextRef="#ctx0" brushRef="#br0" timeOffset="-197885.71">25008 4582 1054 0,'0'0'362'0,"0"0"-87"0,0 0-41 15,0 0-149-15,0 0-85 16,0 0 0-16,0 0 52 16,41 116 22-16,-5-67-18 15,5 2-35-15,13 7-14 16,26 18-7-16,-14-11-281 15,-12-17-347-15</inkml:trace>
  <inkml:trace contextRef="#ctx0" brushRef="#br0" timeOffset="-195173.94">11934 8239 499 0,'0'0'239'15,"0"0"-41"-15,0 0 29 16,0 0-33-16,0 0-70 16,0 0-11-16,-43 27-5 0,39-19-19 15,2 0-25-15,2-2-20 16,-2-2-11-16,2-3-1 15,0 2 9-15,0-3 11 16,0 0-6-16,0 0-14 16,0 1-14-16,4 3-2 15,12 1 24-15,8 1 33 16,12 1 8-16,8-1 9 16,10 2-24-16,13 1-11 15,24 3-8-15,41 2 4 16,46 4 9-16,27 3-7 15,16 2-8-15,-3-2-13 16,-14 4-4-16,2-2-6 0,-3-2-5 16,-5-3-10-1,1-2 1-15,-2-2 2 0,-1 0 1 16,-8 3-2 0,-15-2 28-16,-19 6-10 0,-33-6-15 15,-32 2-11-15,-27-3 1 16,-16-2-1-16,4 3 1 15,-3 2-2-15,-3 1 0 16,-10-6 1-16,-14 0-1 16,-7-4 0-16,-10-2-12 15,-3 1-69-15,-1 0-117 16,-66-7-105-16,1 0-171 16,-5-2-846-16</inkml:trace>
  <inkml:trace contextRef="#ctx0" brushRef="#br0" timeOffset="-194641.16">11879 8404 929 0,'0'0'348'0,"0"0"-135"0,0 0 12 15,0 0-32 1,0 0-101-16,0 0-59 0,0 0-15 16,-117-3 0-16,99 3 11 15,3 0 21-15,0 0 17 16,3 0-1-16,4 0-1 15,-1 0 2-15,4 0-6 16,3 0 10-16,2 0 8 16,0 0-27-16,0 0-12 15,20 0-17-15,42 0-11 16,74 9 35-16,113 5 82 16,77 6-11-16,55 10-22 15,17 12-33-15,-22 14-30 16,-12 15-32-16,-32 7 5 15,-41-2-5-15,-60-8 8 0,-53-12-9 16,-49-20-1 0,-46-10 0-16,-35-14 1 0,-14-4 0 15,-7-1 2-15,-3-5 5 16,-3-1 4-16,-15-1 2 16,-6 0-13-16,-2 0-4 15,-65-16-227-15,3-5-347 16,-8-6-1240-16</inkml:trace>
  <inkml:trace contextRef="#ctx0" brushRef="#br0" timeOffset="-193905.55">13953 7040 643 0,'0'0'867'0,"0"0"-688"15,0 0 209-15,0 0-53 16,0 0-107-16,0 0-128 15,-38-79-60-15,38 104-24 16,0 9 76-16,0 12 12 0,0 8-8 16,0 3-38-16,-4-1-32 15,-3-3-16-15,0-7 1 16,-2-3-11-16,5-7-76 16,-3-6-91-16,3-12-120 15,2-10-278-15,-4-8-233 0</inkml:trace>
  <inkml:trace contextRef="#ctx0" brushRef="#br0" timeOffset="-193721.16">13848 6928 1401 0,'0'0'306'0,"0"0"-66"0,0 0-72 16,0 0-119-16,0 0-37 15,0 0-11-15,-118 76-1 16,85-50-15-16,-1-2-160 16,7-10-181-16,11-8-784 0</inkml:trace>
  <inkml:trace contextRef="#ctx0" brushRef="#br0" timeOffset="-193574.55">14069 6922 1295 0,'0'0'372'0,"0"0"-178"16,0 0-41-16,0 0-108 0,0 0-45 16,0 0-131-16,114 66-187 15,-108-45-943-15</inkml:trace>
  <inkml:trace contextRef="#ctx0" brushRef="#br0" timeOffset="-193019.49">13456 6607 1315 0,'0'0'382'0,"0"0"-316"15,0 0-3-15,0 0 90 16,0 0-53-16,0 0-28 16,0 0 3-16,-11 104-23 15,1-92-22-15,4-4-11 16,2-1-9-16,-1-6 1 16,5-1 3-16,0 0 3 15,0 0-16-15,0 0 5 16,7-11-6-16,17-8-19 15,12-4-17-15,6-2 16 16,2 0 8-16,-5 8 12 16,-12 5 0-16,-15 6 12 0,-6 4 7 15,-6 2-19 1,0 0-19-16,0 2-5 0,0 10 15 16,-8 0 8-16,2-2 1 15,2-2 0-15,1-4 1 16,3-2-1-16,0-2 15 15,0 0 22-15,21-4 22 16,10-10-20-16,7-2-19 16,1 2 4-16,-5 2 10 15,-10 7 18-15,-8 5-25 16,-9 0-27-16,0 0-7 16,-1 13-2-16,-2 9-19 0,8 2-122 15,15 5-112 1,-3-8-137-16,3-5-305 0</inkml:trace>
  <inkml:trace contextRef="#ctx0" brushRef="#br0" timeOffset="-192390.57">14320 6645 742 0,'0'0'403'16,"0"0"-65"-16,0 0-35 16,0 0-33-16,0 0-71 15,54-109-46-15,-77 96-65 16,-8 3-41-16,-6 6-19 15,-3 4-16-15,-3 0-6 16,7 6-6-16,4 8-6 16,13 2 5-16,6 2-10 15,8 0 1-15,5 0-11 0,0-2-3 16,7-2-7-16,18-4-10 16,6-2-2-16,9-8-6 15,1 0-3-15,0 0 22 16,-5-4 23-16,-9-5 7 15,-10 3 0-15,-3 1 6 16,-5 5-6-16,-3 0 0 16,6 0-9-16,1 11 3 15,5 4 5-15,4 5 1 16,4 2-6-16,10-2 5 16,6-2 2-16,10-4-1 15,8-5 1-15,2-9 6 16,-4 0-5-16,-9-3 5 0,-13-17 23 15,-11-2 42 1,-12-4 14-16,-8-2 7 0,-5 0-20 16,0 2-6-16,-14 5 15 15,-6 4-20-15,-4 4-23 16,1 10-22-16,3 3-17 16,1 0-6-16,2 2-3 15,7 16-4-15,5 6-1 16,5 4-4-16,0 10 8 15,22 4 4-15,9 8 5 16,5 6 1-16,2 7 1 16,0 1 0-16,-7-2 0 15,-9-1 0-15,-11-10-1 0,-11-6-1 16,0-13 1 0,-24-9 0-16,-14-10-17 0,-20-12-63 15,-62-12-117-15,11-19-191 16,-5-12-1412-16</inkml:trace>
  <inkml:trace contextRef="#ctx0" brushRef="#br0" timeOffset="-191811.88">11179 6932 1262 0,'0'0'342'16,"0"0"-16"-16,0 0-47 16,0 0-36-16,0 0-132 15,0 0-84-15,0 0-26 16,-18 28 17-16,18 9 22 15,9 8-15-15,2 4-8 16,1-2-10-16,1 1 3 0,-3-7-10 16,2-10-22-16,-3-8-88 15,-1-13-119-15,-3-10-102 16,0-8-16-16,-5-18-292 0</inkml:trace>
  <inkml:trace contextRef="#ctx0" brushRef="#br0" timeOffset="-191671.4">11096 6906 1084 0,'0'0'495'0,"0"0"-329"16,0 0 25-16,0 0-84 15,0 0-88-15,0 0-10 16,0 0-7-16,-69 103-2 0,40-63-20 16,4-9-186-16,6-8-196 0</inkml:trace>
  <inkml:trace contextRef="#ctx0" brushRef="#br0" timeOffset="-191503.06">11161 6866 1313 0,'0'0'535'0,"0"0"-392"16,0 0 64-16,0 0-78 16,0 0-107-16,0 0-22 15,132 20-6-15,-81 3-74 16,14 0-126-16,-15-7-179 15,-21-8-1030-15</inkml:trace>
  <inkml:trace contextRef="#ctx0" brushRef="#br0" timeOffset="-190870.97">9905 6613 1333 0,'0'0'339'0,"0"0"-143"0,0 0 14 15,0 0-83-15,0 0-87 16,-127 6-30-16,86 16 21 16,3 4 30-16,7 0-15 15,9 0-24-15,13-2-14 16,9 2-8-16,2 2 0 16,25 3 0-16,11 0 13 15,2-2-1-15,-2-4-6 16,-9 0-5-16,-12-9 1 15,-10-4-1-15,-7-8 8 0,0-2 17 16,-15-2 55 0,-14 0-23-16,-9 0-40 15,-3 0-12-15,-1 0-5 0,9-2 7 16,8-2-8-16,14-1-2 16,11 3-11-16,0-1-45 15,21 0-94-15,21-2 39 16,6-1 48-16,8 0 22 15,0 0 26-15,-9 2 9 16,-10 0 8-16,-9 2-1 16,-9 2 0-16,-7 0 0 15,-8 0 1-15,-2 0 0 16,-2 0 21-16,0 2 0 16,0 12-15-16,0 6 7 15,0 8-3-15,-2 6 2 0,-6 2-12 16,-4-2 0-16,1-4-125 15,2-7-220-15,4-17-544 0</inkml:trace>
  <inkml:trace contextRef="#ctx0" brushRef="#br0" timeOffset="-190738.63">10393 6454 1523 0,'0'0'492'0,"0"0"-424"15,0 0-68-15,0 0-14 16,0 0-229-16,0 0-148 0</inkml:trace>
  <inkml:trace contextRef="#ctx0" brushRef="#br0" timeOffset="-190242.22">10303 7011 907 0,'0'0'379'0,"0"0"-109"15,0 0-21-15,27-115-64 16,-27 79-86-16,-3 5-41 16,-16 12-26-16,-4 9-8 15,-4 10-24-15,0 0-2 16,-2 17-4-16,4 12-1 16,4 3 5-16,5-4 1 15,10-2-7-15,6-8-2 0,0-5 1 16,4-4-3-16,23-5 5 15,8-4 7-15,15 0 6 16,6-9 2-16,-2-5 2 16,-2-7 5-16,-14 5 26 15,-11 3 33-15,-13 2 61 16,-10 7-12-16,-4 4-41 16,0 0-48-16,0 0-34 15,0 0 0-15,-16 10-12 16,-6 9 12-16,-7 8 2 15,-6 7 29-15,-2 6-7 16,4 3-6-16,0 2-11 16,6-1-6-16,3-2 7 15,6-5-7-15,5-9 6 0,1-8-6 16,3-9-1-16,1-2 6 16,-4-5 3-16,-3-4 8 15,-8 0-17-15,-8 0-26 16,-7-16-109-16,-20-48-126 15,11 3-229-15,7-5-508 0</inkml:trace>
  <inkml:trace contextRef="#ctx0" brushRef="#br0" timeOffset="-189858.78">10626 6713 1288 0,'0'0'388'0,"0"0"-274"15,0 0-63-15,0 0-36 16,0 0 54-16,0 0 1 16,20 134-7-16,-20-101-6 15,0-7-11-15,0-6-18 16,0-8-12-16,0-6-3 16,0-4-2-16,0-2 7 15,0-2 21-15,3-20-6 16,14-6-21-16,10-6-12 15,2-1-1-15,0 7 1 16,-5 9 18-16,-7 7 53 16,-9 9-4-16,-4 3-48 15,-1 0-19-15,-1 16 0 16,0 7 18-16,0 0 21 16,0 4 3-16,0-6-13 0,-2-2-17 15,3-2-3-15,2-6-3 16,-1-3-6-16,3 0-58 15,13-2-137-15,-1-4-143 16,-1-2-452-16</inkml:trace>
  <inkml:trace contextRef="#ctx0" brushRef="#br0" timeOffset="-51275.43">4918 15811 1872 0,'0'0'372'0,"0"0"-279"0,138 37 16 16,-72-10 100-16,-2 11-81 16,-16 7-81-16,-20 1-31 15,-18-2-4-15,-10 0 25 16,-17-5 13-16,-21-2-20 16,-9-5 0-16,-5-9 4 15,4-6-6-15,5-7-10 16,9-2-1-16,15-8-5 15,7 0 0-15,10 0 6 16,2 0 12-16,0 0-2 16,9 0-11-16,11 0-16 0,9 0 11 15,4 0 2 1,7 4-7-16,5 10 1 0,-5 0-7 16,-4 7 0-16,-12-3-1 15,-8 4-1-15,-11 6 1 16,-5-2 6-16,-12 6 39 15,-21-2 28-15,-14-2-4 16,-9 2-13-16,-6-1-5 16,0-8-15-16,-1 2-12 15,5-10-12-15,7-1-6 16,9-6-6-16,6 2-61 16,9-8-109-16,27 0-150 15,0-4-267-15,11-14-373 0</inkml:trace>
  <inkml:trace contextRef="#ctx0" brushRef="#br0" timeOffset="-50940.79">6215 15954 1813 0,'0'0'744'15,"0"0"-561"-15,0 0 37 16,0 0-21-16,0 0-46 15,-163 142-58-15,96-86-29 16,-6 2 0-16,-5-1 6 16,0-3-10-16,2-10-23 15,6 0-9-15,18-8-9 0,9-8-14 16,16-6 1-16,16-8-7 16,11-2-1-16,4-8-1 15,42-4 1-15,35 0 7 16,48-13 2-16,43-12 3 15,9-3-11-15,-34 6 0 16,-45 8-1-16,-46 6-31 16,-18-2-79-16,2 6-89 15,11-10-113-15,-7 1-234 16,-15 0-245-16</inkml:trace>
  <inkml:trace contextRef="#ctx0" brushRef="#br0" timeOffset="-50758.96">6344 16137 1480 0,'0'0'685'16,"0"0"-457"-16,0 0 87 15,0 0 26-15,-96 139-88 16,83-72-81-16,-1 5-82 16,1 2-55-16,-4-2-35 15,5-10-6-15,-4-4-123 16,1 4-145-16,2-12-319 15,6-13-487-15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31:11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11143 7324 1609 0,'0'0'349'0,"0"0"-20"15,0-111-32-15,-6 80-13 16,-1 17-29-16,-2 14-58 15,-6 9-118-15,-8 35-63 16,-10 18-4-16,-9 14 2 16,-3 10-8-16,3 1-1 15,10-1-5-15,12-4-118 16,20-8-137-16,6-10-115 16,89-21-224-16,0-20 97 15,6-19-52-15</inkml:trace>
  <inkml:trace contextRef="#ctx0" brushRef="#br0" timeOffset="332.05">11810 7478 814 0,'0'0'414'16,"23"-131"-130"-16,-23 53-16 0,-17-6 16 15,-30 16-58-15,-18 19-70 16,-8 23-63-16,1 26-41 16,8 8-7-16,15 36-24 15,20 15-11-15,18 5 20 16,11 5 0-16,20 0 3 15,20 4 19-15,13-2 2 16,3 2-11-16,-2-1 6 16,-5-3-17-16,-13-2-20 15,-8-6-5-15,-14-9-1 16,-14-10 2-16,0-9 1 16,-18-7 1-16,-20-9 15 0,-14-11-5 15,-12-6-2 1,-7-4-6-16,-2-21-3 0,5-6 0 15,11-5-8-15,14-8 5 16,18-5-6-16,19-3 0 16,6-4-13-16,31-1-5 15,23 4 3-15,16 4-43 16,16 13-62-16,41 6-146 16,-22 13-297-16,-9 2-243 0</inkml:trace>
  <inkml:trace contextRef="#ctx0" brushRef="#br0" timeOffset="734.36">12676 7118 1234 0,'0'0'622'0,"0"0"-401"16,0 0 24-16,-163 14-43 0,52 85-47 15,-34 56 10-15,-11 28-48 16,9 8-20-16,18-19-4 16,22-29-18-16,6-15-38 15,17-28-16-15,20-23-15 16,12-19-5-16,9-10-1 16,1 4-25-16,5-2-79 15,5-6-95-15,32-32-110 16,18-12-347-16,20-13-274 0</inkml:trace>
  <inkml:trace contextRef="#ctx0" brushRef="#br0" timeOffset="1066.59">12409 7656 1418 0,'0'0'347'0,"0"0"-198"16,0 0 52-16,118-6-11 15,-79 38-37-15,-1 10-48 16,-1 6-26-16,-8 7 0 16,-10-8-19-16,-10-3-2 15,-9-5-16-15,0-10 10 16,-15-4-1-16,-25-5 39 16,-14-2 12-16,-15-2-18 15,-7 0-48-15,3-2-14 16,8 0-16-16,18-4-5 15,20-3 0-15,21-2-1 0,6-5-1 16,29 0-8-16,49 0 6 16,56-7 3-16,71 7 0 15,44 0-155-15,-42 0-348 16,-29 0-442-16</inkml:trace>
  <inkml:trace contextRef="#ctx0" brushRef="#br0" timeOffset="2167.69">15319 7163 1633 0,'0'0'294'0,"0"0"-108"16,0 0 119-16,0 0-78 15,42-125-48-15,-23 101-79 16,0 0-31-16,-3 0 6 16,-6 4 1-16,-5 4 2 15,-5 3-1-15,0 9-28 16,-17 4-24-16,-20 7-25 16,-14 21-7-16,-7 12 6 15,3 6-11-15,12 0-18 16,21-2-39-16,22-11-24 0,2-12 26 15,36-13 31-15,13-8 33 16,3-15 3-16,-1-15 9 16,-10-5 0-16,-14 6 3 15,-12 5 0-15,-7 9 9 16,-8 9 6-16,-2 4-8 16,0 2-19-16,0 0-11 15,0 19-10-15,-10 9 8 16,-5 8 13-16,1 8 1 15,3 3-1-15,9 0-42 0,2-6-120 16,67 5-137 0,7-12-209-16,10-13-129 0</inkml:trace>
  <inkml:trace contextRef="#ctx0" brushRef="#br0" timeOffset="2515.36">17464 6999 715 0,'0'0'1001'0,"0"0"-735"16,0 0-32-16,0 0-98 15,0 0-99-15,0 0 0 0,0 0 33 16,12 142-13-16,-12-84-16 15,-6-2 2-15,-11-4-17 16,-1-8-13-16,1-10-5 16,5-10-2-16,3-8 1 15,5-12 0-15,4-4 20 16,0-5 39-16,0-22 18 16,20-7-53-16,8-8-13 15,13-2-5-15,5 0-13 16,6 8-2-16,2 11-13 15,17 25-100-15,-15 0-192 16,-12 5-408-16</inkml:trace>
  <inkml:trace contextRef="#ctx0" brushRef="#br0" timeOffset="3264.35">15016 8082 1172 0,'0'0'405'0,"0"0"-206"16,0 0 101-16,153-81-62 0,-104 52-67 16,-6 0-29-1,-10 0-18-15,-11 0-12 0,-8-2-12 16,-12 1-25-16,-2 3-12 16,0-2-32-16,-20 8-16 15,-10 4-6-15,-6 9-9 16,-9 8 0-16,-7 0-9 15,-4 22 8-15,0 12-8 16,8 4 7-16,10 2-5 16,15-2-2-16,13-5-12 15,10-7-6-15,0-8 6 16,24-8 2-16,14-6 13 16,9-4 6-16,8 0 6 15,8-10-6-15,-3-7 1 16,-8 6-1-16,-15 0 1 0,-15 3 1 15,-10 7-1 1,-10 1 0-16,-2 0 5 0,0 0-6 16,-25 20 0-16,-15 9 0 15,-16 14 52-15,-15 9-2 16,-6 3-5-16,3 4-21 16,7-2-6-16,9-7-17 15,13-9 11-15,12-6-11 16,8-13 7-16,12-6-8 15,9-10-1-15,4-6-111 16,4-5-217-16,9-12-423 0</inkml:trace>
  <inkml:trace contextRef="#ctx0" brushRef="#br0" timeOffset="4053.64">17277 7894 1367 0,'0'0'485'16,"0"0"-199"-16,0 0 60 16,0 0-60-16,0 0-140 15,0 0-104-15,-40-1-40 16,28 39 7-16,4 12 39 15,1 4-11-15,7-1-21 0,0-2-2 16,21-7-8 0,12-11 3-16,11-14-8 0,10-11 17 15,2-8 0-15,-1-8 12 16,-4-24-3-16,-8-10 3 16,-15-10 0-16,-11-8 3 15,-13-3-16-15,-4 4-10 16,-21 10 4-16,-14 15-11 15,-12 18 0-15,-2 15-6 16,1 1-2-16,2 14 1 16,7 13-134-16,-1 15-148 15,9-3-341-15,4-13-858 0</inkml:trace>
  <inkml:trace contextRef="#ctx0" brushRef="#br0" timeOffset="5315.25">10836 9246 1467 0,'0'0'398'15,"0"0"-204"-15,0 0 45 16,0 0-10-16,0 0-80 16,127-122-52-16,-90 77-17 0,-6 4-14 15,-12 0 6-15,-19 6-2 16,0 8-21-16,-34 10-16 16,-22 12-21-16,-12 5-12 15,-15 16 0-15,-2 21-11 16,13 9 5-16,19 2-1 15,26-2-2-15,27-8-17 16,6-10-7-16,31-12 21 16,10-12 7-16,4-4 5 15,-1 0 2-15,-6-14 8 16,-9 2-4-16,-10 6 5 16,-10 6 1-16,-1 0-12 15,-6 22-5-15,-3 16 5 0,-3 14 16 16,-2 10 7-1,0 8 1-15,-13 1-12 0,0-3-3 16,3-10-8-16,6-10-1 16,2-10-23-16,2-12-75 15,0-10-85-15,6-16-115 16,11-4-228-16,4-20-30 0</inkml:trace>
  <inkml:trace contextRef="#ctx0" brushRef="#br0" timeOffset="5541.58">12076 8817 25 0,'0'0'1723'0,"0"0"-1332"0,0 0-8 16,0 0-100-16,0 0-165 16,-226 112-52-16,61 19 45 15,-18 15-12-15,13-3-30 16,46-34-38-16,48-36-19 15,25-22-12-15,13-7-7 16,-3 4-95-16,4-1-127 16,10 0-138-16,14-15-312 15,13-20-586-15</inkml:trace>
  <inkml:trace contextRef="#ctx0" brushRef="#br0" timeOffset="5882.65">11883 9224 1410 0,'0'0'534'0,"0"0"-360"16,0 0 120-16,0 0-108 15,127-56-99-15,-85 56-43 16,3 20-9-16,-5 8-15 16,-7 2 7-16,-8 2 2 15,-11 0-13-15,-14 1 5 16,0-6 12-16,-19 2 13 15,-16-6 5-15,-15 1-2 16,-12-3-10-16,-9-3-15 16,-7-2-15-16,0 2-1 15,12-5-7-15,10-1 0 16,20-3-1-16,20-5 14 16,16-4 46-16,0 0 0 0,38 0-21 15,24-4-14-15,43-6-13 16,51 10-12-16,67 0-112 15,-24 4-187-15,-22 8-519 0</inkml:trace>
  <inkml:trace contextRef="#ctx0" brushRef="#br0" timeOffset="6635.9">15257 8983 1113 0,'0'0'410'0,"0"0"-25"0,0 0 6 15,0 0-86-15,0 0-140 16,0 0-93-16,-110 24-39 16,35 16 49-16,-13 9-3 15,-3 1-28-15,4-4-9 16,18-6-21-16,16-10-8 15,19-10-5-15,18-8-7 16,14-7 6-16,2-4 13 16,27-1-19-16,49 0 25 15,62 0 20-15,5 0-8 16,-8-1-25-16,-19-2-7 16,-49 3-6-16,-7 0-105 15,-10 0-163-15,-33 0-219 0,-17 0-172 16,0-12-585-16</inkml:trace>
  <inkml:trace contextRef="#ctx0" brushRef="#br0" timeOffset="6778.23">15111 9010 45 0,'0'0'1586'0,"0"0"-1106"16,0 0-196-16,0 0-124 15,0 0-119-15,0 0 61 16,-50 164-6-16,42-78-62 0,-2 4-16 15,2 3-18 1,4-7-31-16,4 14-178 0,0-24-274 16,0-19-491-16</inkml:trace>
  <inkml:trace contextRef="#ctx0" brushRef="#br0" timeOffset="7040.67">16925 8937 1430 0,'0'0'510'0,"0"0"-266"15,0 0 104 1,0 0-160-16,0 0-142 0,0 0-22 15,13 120 36-15,-13-44-30 16,0 11-10-16,-8 3-20 16,-17 31-76-16,4-26-228 15,4-16-410-15</inkml:trace>
  <inkml:trace contextRef="#ctx0" brushRef="#br0" timeOffset="8057.17">10896 10162 838 0,'0'0'849'16,"0"0"-563"-16,0 0-9 15,0 0 10-15,0 0-104 16,0 0-71-16,0 0-14 15,-158 137-29-15,100-87-17 16,-7-6 4-16,-5-5-25 16,4-8-13-16,3-7-4 15,11-8-7-15,9-4-1 16,12-3-4-16,13-5-1 0,11-3 5 16,7-1-6-16,3 0-9 15,35 0-6-15,39 0 15 16,12-5 3-16,19-4-1 15,0 3-2-15,-25 6-45 16,-3 0-97-16,-20 0-81 16,-27 0-131-16,-14 0-288 15,-19 0-372-15</inkml:trace>
  <inkml:trace contextRef="#ctx0" brushRef="#br0" timeOffset="8221.41">10675 10257 1300 0,'0'0'375'0,"0"0"-155"16,0 0-9-16,0 0-107 16,0 0-85-16,0 0 38 15,-18 150 53-15,5-78-43 16,-5 2-45-16,-1 2-22 16,-2-2-9-16,-1 12-164 15,7-24-191-15,5-13-427 0</inkml:trace>
  <inkml:trace contextRef="#ctx0" brushRef="#br0" timeOffset="8453.54">11457 9972 1388 0,'0'0'396'0,"0"0"-131"16,0 0 66-16,0 0-111 15,-125 32-144-15,59 68 12 16,-5 7 22-16,1-3-16 16,1-6-26-16,7-24-36 15,-9 8-21-15,-12 8-11 16,6-5-50-16,-17 10-149 16,20-22-278-16,18-18-299 0</inkml:trace>
  <inkml:trace contextRef="#ctx0" brushRef="#br0" timeOffset="8813.82">11529 10357 1030 0,'0'0'775'16,"0"0"-564"-16,0 0 23 15,0 0-53-15,0 0-86 16,119-14-39-16,-89 45-7 15,-6 0-11-15,-3 3 23 16,-8-4 7-16,-9-2-14 16,-4-1 0-16,0-5 0 0,-20 0-3 15,-13-3 1 1,-12 1-12-16,-9-1-14 0,-6 1-11 16,1-4-6-1,7-4-8-15,13-2 7 0,12-4-7 16,15-4 6-16,8-2 5 15,4 0 29-15,0 0-4 16,22 0-28-16,11 0-7 16,23 0 7-16,42 7-9 15,81 3-164-15,-17 1-141 16,3-5-487-16</inkml:trace>
  <inkml:trace contextRef="#ctx0" brushRef="#br0" timeOffset="10214.79">14924 10144 1437 0,'0'0'263'15,"0"0"-82"-15,0 0 79 16,0 0-21-16,0 0-139 15,0 0-77-15,116 24 22 16,-63 16-8-16,-1 9-16 16,-12 1-9-16,-16-2-9 0,-13-6-2 15,-11-7 13-15,-6-2 1 16,-26-7 12-16,-12-5 8 16,-7-8 16-16,-7-1-5 15,-2-6-25-15,4-2 0 16,9-4-9-16,12 0 5 15,12 0 12-15,13 0 24 16,10 0 2-16,0 0-21 16,10 0-34-16,30 0-3 15,36 0 2-15,43 0 1 16,-2 0 0-16,-1 6-40 16,27 20-145-16,-45-2-287 15,-5-3-259-15</inkml:trace>
  <inkml:trace contextRef="#ctx0" brushRef="#br0" timeOffset="10998.11">17061 10341 1460 0,'0'0'361'0,"0"0"-125"16,0 0 25-16,0 0-99 16,0 0-113-16,-123 58-28 15,103-16 7-15,9 2-18 16,11-5-9-16,0-7 0 15,18-9 10-15,13-9-10 16,7-7 18-16,6-7 16 16,1-4 12-16,-3-18-12 15,-7-6-4-15,-3-9-9 16,-12-3 11-16,-11-5-7 16,-7-3-13-16,-2 6-11 15,-13 11 10-15,-18 15-12 16,-14 16 0-16,-37 20-126 15,8 20-179-15,5-2-377 0</inkml:trace>
  <inkml:trace contextRef="#ctx0" brushRef="#br0" timeOffset="12199.87">10076 11339 1136 0,'0'0'333'0,"0"0"-142"15,0 0-98 1,0 0 58-16,0 0 74 0,149 25-10 15,-92-11-91-15,-7 2-51 16,-12-1-22-16,-15 2-22 16,-15-3-18-16,-8 2-1 15,0 0 1-15,-8 1 13 16,-19 2-1-16,-7 1 1 16,-4-1-6-16,4-2-6 15,8-5-6-15,11-5-4 16,8-1-2-16,7-5 0 15,0 3-6-15,17-1-1 16,26 4 7-16,39-5 8 16,50-2-8-16,44 0-52 15,6-19-214-15,-43-2-273 0,-44-5-530 16</inkml:trace>
  <inkml:trace contextRef="#ctx0" brushRef="#br0" timeOffset="12387.07">11604 11207 1487 0,'0'0'526'16,"0"0"-356"-16,0 0 117 15,-124 8-84-15,39 48-96 16,-36 37-2-16,-28 32-20 16,-3 14-34-16,30-19-23 15,38-27-18-15,32-35-8 16,12-8-2-16,0 0-76 0,-2 0-142 15,2 3-132-15,15-19-260 16,9-14-738-16</inkml:trace>
  <inkml:trace contextRef="#ctx0" brushRef="#br0" timeOffset="12730.1">11625 11408 1422 0,'0'0'571'0,"0"0"-456"16,0 0 33-16,0 0-46 0,0 0-50 15,0 0-12-15,125 72-3 16,-113-40 23-16,-7-1-13 16,-5-2 1-16,-7-4 7 15,-24 2 11-15,-13-5-7 16,-12-4-18-16,-8 1-10 15,-6-4-16-15,3 1-14 16,11-4 8-16,14-1-9 16,15-4 6-16,17-4 6 15,10-2 24-15,0-1-15 16,24 0-21-16,23 0 0 16,21 0 0-16,62 21-45 15,-17-3-207-15,3 2-473 0</inkml:trace>
  <inkml:trace contextRef="#ctx0" brushRef="#br0" timeOffset="13492.3">15191 11257 1160 0,'0'0'561'0,"0"0"-346"16,0 0-7-16,0 0-110 16,0 0-13-16,-46 119 74 15,37-48-52-15,4 6-40 16,3 0-13-16,2-6-33 16,0-4-11-16,0-13-2 15,2-6-8-15,8-11-25 16,7-6-113-16,-3-9-180 15,1-14-393-15</inkml:trace>
  <inkml:trace contextRef="#ctx0" brushRef="#br0" timeOffset="14495.9">17044 11442 1413 0,'0'0'377'0,"0"0"-3"0,0 0-31 15,0 0-119-15,-128-42-100 16,88 42-71-16,-6 23-36 16,-2 13-2-16,4 8-8 15,6 4-6-15,16 2-1 16,12-3-1-16,10-5-6 15,14-7-1-15,24-9 1 16,16-12 7-16,8-10 0 16,3-4 9-16,-3-7 0 15,-11-15 0-15,-13-7 5 16,-11-8 2-16,-14-4-2 16,-13-2 4-16,0 3-12 15,-20 4-6-15,-18 11-2 0,-13 8-62 16,-48 13-157-16,10 4-336 15,3 0-447-15</inkml:trace>
  <inkml:trace contextRef="#ctx0" brushRef="#br0" timeOffset="15186.53">10466 12578 26 0,'0'0'1302'0,"0"0"-988"16,0 0-53-16,0 0-45 15,0 0-107-15,0 0-86 16,0 0-6-16,-47 138-8 16,40-79-2-16,3 2-4 15,2-3-3-15,2-2-107 16,10-15-241-16,11-16-483 0</inkml:trace>
  <inkml:trace contextRef="#ctx0" brushRef="#br0" timeOffset="15413.61">11542 12334 755 0,'0'0'971'0,"0"0"-781"16,0 0 0-16,0 0 22 16,-158 30-104-16,89 30-41 15,-9 19-2-15,-9 9-17 16,-3 4-8-16,6-6-19 15,6-3-14-15,9-12-7 16,9-5-10-16,11-14-93 16,-2-2-148-16,12-14-302 15,9-17-369-15</inkml:trace>
  <inkml:trace contextRef="#ctx0" brushRef="#br0" timeOffset="15728.67">11361 12703 1335 0,'0'0'372'16,"0"0"-220"-16,0 0 49 15,0 0-79-15,132 6-61 16,-96 18-21-16,-3 7-18 16,-9 1-2-16,-10-3 16 15,-14 4 11-15,0-5 8 16,-33-2 20-16,-12-4 5 15,-8-3-29-15,-7-4-22 0,-1-5-12 16,2-4-10-16,13-1 8 16,9-3-13-16,10 1 16 15,14-3 32-15,13 2-8 16,0-2-42-16,33 0-16 16,38 0 16-16,52 1 0 15,49 2-27-15,-17-1-190 16,-21-2-472-16</inkml:trace>
  <inkml:trace contextRef="#ctx0" brushRef="#br0" timeOffset="16328.81">15160 12599 1410 0,'0'0'333'15,"0"0"-59"-15,-120-22-59 16,57 22-92-16,-6 14-64 15,3 20-29-15,5 6 8 16,15 4-2-16,19 3-17 16,18-4-11-16,9-5-8 15,29-3 0-15,45-13 6 16,39-16 4-16,5-6 10 16,-6-6 5-16,-19-20-9 0,-35-1-4 15,-7-6 5 1,-10-10 27-16,-26-6 55 0,-15 2-32 15,-11-1 3-15,-27 5-31 16,-14 12-22-16,-5 11-16 16,-1 12-1-16,2 8 0 15,1 0-160-15,12 2-195 16,8 2-450-16</inkml:trace>
  <inkml:trace contextRef="#ctx0" brushRef="#br0" timeOffset="17266.48">16733 12339 1315 0,'0'0'340'0,"0"0"-58"0,0 0 15 16,0 0-39-16,0 0-168 16,0 0-79-16,-51 101 63 15,47-26 7-15,0 7-29 16,4 0-34-16,0-5-11 15,0-10-7-15,0 16-59 16,2-19-177-16,-2-14-319 0</inkml:trace>
  <inkml:trace contextRef="#ctx0" brushRef="#br0" timeOffset="18227.84">18373 8131 975 0,'0'0'253'0,"0"0"-47"0,0 0 20 16,0 0-39-16,0 0-35 15,0 0-72-15,-17-46-80 16,17 80-17-16,-5 38 17 16,-11 59 100-16,-8 73 11 15,-9 45 22-15,2 23-19 16,7 13-38-16,16-6-30 16,3 32-10-16,5 7-3 15,0 1 19-15,0-6-15 16,0-21-22-16,5-12 12 15,15-20 3-15,9-27-24 16,2-29 0-16,-8-31-6 16,-11-30 1-16,-7-38 0 0,-5-28-1 15,0-29-40-15,-7-14-19 16,-8-3-15-16,-1-10-13 16,-1-9-20-16,7-19-50 15,6-24-134-15,4-13-454 0</inkml:trace>
  <inkml:trace contextRef="#ctx0" brushRef="#br0" timeOffset="18678.87">18538 8122 652 0,'0'0'262'0,"0"0"-44"0,0 0 5 15,0 0-24-15,0 0-109 16,0 0-72-16,0 0 109 15,-85 129 53-15,25-64-68 16,-11 9-62-16,-4 4-30 16,-8 3-10-16,-2-2-10 15,-29 15-92-15,24-19-151 16,15-25-331-16</inkml:trace>
  <inkml:trace contextRef="#ctx0" brushRef="#br0" timeOffset="18874.41">18792 7886 1676 0,'0'0'250'16,"0"0"-159"-16,0 0-91 16,0 0 17-16,114 127 19 15,-45-21 6-15,24 32-17 16,12 15-25-16,-5-13-4 15,-29-40-176-15,-28-37-354 0</inkml:trace>
  <inkml:trace contextRef="#ctx0" brushRef="#br0" timeOffset="21162.14">13527 14558 1305 0,'0'0'371'16,"0"0"-95"-16,0 0-9 15,0 0 9-15,0 0-72 16,0 0-80-16,-6-62-44 0,3 62-39 16,-3 20-34-16,-6 16-6 15,-7 18 40-15,-8 12-8 16,-2 10-7-16,0 5-17 16,0-5-7-16,6-9 4 15,8-6 0-15,4-15-6 16,3-10-23-16,7-10-80 15,1-8-112-15,0-14-86 16,18-2-65-16,1-2-225 0</inkml:trace>
  <inkml:trace contextRef="#ctx0" brushRef="#br0" timeOffset="21563.87">14166 14702 1333 0,'0'0'489'16,"0"0"-344"-16,0 0 88 15,0 0 7-15,0 0-103 16,0 0-61-16,0 0-36 16,-73-69-29-16,40 94-10 15,-8 8-1-15,-3 10 1 16,4 12 0-16,9-3-1 15,9 2-1-15,13-4-12 16,9-10-21-16,6-10 4 0,30-10 12 16,15-16 13-1,10-4 5-15,7-12 6 0,-1-16-4 16,-7-5 9-16,-10-4 24 16,-13 3 36-16,-12 4 25 15,-12-2-4-15,-11 0-9 16,-2-3-19-16,0-1-34 15,-8-4-23-15,-6 4 2 16,-4 6-9-16,-2 10-18 16,0 12-59-16,-2 8-100 15,-11 18-102-15,8 12-225 16,5 5-280-16</inkml:trace>
  <inkml:trace contextRef="#ctx0" brushRef="#br0" timeOffset="21894.64">14876 14985 1230 0,'0'0'407'0,"0"0"-134"16,0 0-28-16,51-126-16 16,-45 88-77-16,-2 0-72 15,-4-2-16-15,0-1-6 16,-9 7-9-16,-11 2-11 15,-7 10-2-15,-2 5-17 0,-8 16-4 16,-5 1-15 0,-8 14 0-16,4 17-1 0,3 8 1 15,8 8-1-15,10-2-9 16,12 7 8-16,10-5-4 16,3-3-1-16,7-8-1 15,20-6-1-15,9-7 0 16,9-18-30-16,5-5-64 15,25-5-124-15,-13-20-121 16,-9 0-347-16</inkml:trace>
  <inkml:trace contextRef="#ctx0" brushRef="#br0" timeOffset="22116.87">15312 14447 1438 0,'0'0'514'16,"0"0"-325"-16,0 0 76 16,0 0-143-16,0 0-57 15,-78 123 47-15,56-43-70 16,-3 9-26-16,5 5-10 16,0 0-6-16,2-12 0 15,0-8-72-15,2-11-73 16,3-10-128-16,3-9-268 15,7-19-374-15</inkml:trace>
  <inkml:trace contextRef="#ctx0" brushRef="#br0" timeOffset="22511.24">15874 14658 1646 0,'0'0'397'16,"0"0"-151"-16,0 0-4 16,0 0-120-16,-130-25-86 15,94 60-26-15,-1 11-10 16,8 14-1-16,10 7 1 16,15 1-12-16,4-6-25 15,20-6 0-15,16-14 8 16,9-15 5-16,3-14 5 0,4-13 19 15,2 0 0-15,-6-18 11 16,-3-12 39-16,-7-10 44 16,-13-10 12-16,-12-3 16 15,-13 0 11-15,0-5-17 16,-27 8-44-16,-15 9-41 16,-12 15-16-16,-6 8-14 15,4 14-1-15,5 4-24 16,15 0-135-16,16 22-142 15,12 0-229-15,8-4-304 0</inkml:trace>
  <inkml:trace contextRef="#ctx0" brushRef="#br0" timeOffset="26627.68">12861 14722 1435 0,'0'0'386'0,"0"0"-221"16,0 0 10-16,0 0 44 15,0 0-43-15,0 0-53 16,-37-102-40-16,12 102-22 0,-11 0-25 16,-9 13-5-16,-3 16-5 15,-4 11-16-15,5 10-8 16,14 5-2-16,15 3 0 16,18-7-1-16,13-5-11 15,58-13 3-15,48-20 9 16,3-13 12-16,-8-13-10 15,-16-20 4-15,-38-7 6 16,-6-3 1-16,-12-12 22 16,-26 2 56-16,-16-6-4 15,-33 1-30-15,-30 8-29 16,-15 10-11-16,-9 16-17 16,0 14 0-16,9 10 0 15,18 0 0-15,20 6-60 16,18 10-96-16,15 2-88 0,7 3-94 15,4-6-201 1,9-5-358-16</inkml:trace>
  <inkml:trace contextRef="#ctx0" brushRef="#br0" timeOffset="34226.18">13310 15673 1294 0,'0'0'335'0,"0"0"-123"15,0 0 26-15,0 0 15 16,0 0-54-16,0 0-52 16,5-36-34-16,-5 36-24 15,0 0-21-15,0 0-5 16,0 1-17-16,0 26-25 16,-15 17-13-16,-10 22 26 15,-4 14 7-15,-4 11-13 16,-5-1-19-16,3-2-3 0,3-4-4 15,6-12 5 1,5-9-6-16,8-13-1 0,7-16 0 16,4-16-9-16,2-12-43 15,0-6-20-15,8-14-12 16,21-22-71-16,34-27-197 16,-3 5-209-16,-5 4-267 0</inkml:trace>
  <inkml:trace contextRef="#ctx0" brushRef="#br0" timeOffset="34674.61">14171 16096 1430 0,'0'0'343'0,"0"0"-170"15,0 0 31-15,0 0-25 16,0 0-47-16,0 0-33 16,0 0-8-16,116-97-1 15,-105 66-10-15,-6-10-5 0,-5-3-21 16,0-2-12-16,-23 2-21 15,-10 10-3-15,-8 10-3 16,-5 12-7-16,-8 12-8 16,-4 0 0-16,0 16 0 15,3 11 0-15,8 6-1 16,9 1-1-16,9 2-5 16,11 0 6-16,9-4-6 15,9-1-2-15,0-6-2 16,17-6 11-16,16-5 6 15,11-10 1-15,8-4 1 16,6 0-1-16,4 0-7 16,-2-8-97-16,18-1-145 15,-16 8-315-15,-10-3-371 0</inkml:trace>
  <inkml:trace contextRef="#ctx0" brushRef="#br0" timeOffset="35090.8">15074 16022 1204 0,'0'0'348'15,"0"0"-52"-15,0 0-50 16,0 0-72-16,0 0-30 0,88-126-22 16,-88 103-27-16,0-2-9 15,-13-4-10-15,-12 8-17 16,-6 0-18-16,-11 10-17 16,-7 7-10-16,-7 4-2 15,-1 0 6-15,-1 19-5 16,4 6-4-16,9 2-8 15,12 1 0-15,11 7-1 16,10-8-6-16,12-1-2 16,0 1 7-16,5-7 1 15,16-4 2-15,9-2-2 16,8-10 7-16,9 0-7 16,9-4-19-16,28-4-126 0,-10-8-224 15,-14-2-364-15</inkml:trace>
  <inkml:trace contextRef="#ctx0" brushRef="#br0" timeOffset="35693.94">15475 16154 434 0,'0'0'849'16,"0"0"-634"-16,0 0-34 0,0 0 0 15,50-132-16-15,-36 87-40 16,-9 8-10-16,-5 2 41 16,0 7-33-16,-7 7-35 15,-13 7-36-15,-1 5-21 16,-2 9-19-16,-6 0-11 16,-2 10-1-16,-8 16-1 15,1 10 0-15,3 5 1 16,1-1-1-16,10-4 1 15,9-6-1-15,9-3-7 16,6-4 2-16,2-9-1 16,23-6 5-16,14-3 1 15,14-5-66-15,48 0-137 0,-13-5-118 16,-5-5-352-16</inkml:trace>
  <inkml:trace contextRef="#ctx0" brushRef="#br0" timeOffset="36009.57">16082 16092 1386 0,'0'0'352'0,"0"0"-65"16,0 0-66-16,42-138-27 15,-42 97-56-15,0 7-5 16,-19 10-33-16,-14 4-28 15,-15 14-32-15,-12 6-22 16,-7 19-11-16,-6 16 1 16,7 13-7-16,10 7-1 15,18-1-1-15,20-2-7 16,18-8 7-16,2-7-8 16,34-18 3-16,11-11 6 15,7-8 10-15,0-8-10 16,2-11-10-16,0-12-140 15,-14 9-207-15,-15 4-453 0</inkml:trace>
  <inkml:trace contextRef="#ctx0" brushRef="#br0" timeOffset="37456.81">12589 15440 1185 0,'0'0'356'0,"0"0"-53"0,0 0-48 16,0 0-51-16,0 0-55 15,0 0-71-15,0 0-66 16,-109 37-12-16,77 20 1 15,6 14 0-15,6 5 8 16,14-3-7-16,6-8-2 16,6-7-2-16,27-8 2 15,14-19-2-15,13-13 2 16,12-18 15-16,5 0 10 16,4-36 20-16,-8-12-2 15,-15-15 5-15,-16-7-9 16,-25-4 14-16,-17 0-8 15,-9 1-18-15,-34 12-17 16,-10 20-4-16,-13 19-6 0,2 18-8 16,4 4 2-16,11 20-4 15,18 16-97-15,15 6-99 16,16 12-117-16,23-5-273 16,1-19-916-16</inkml:trace>
  <inkml:trace contextRef="#ctx0" brushRef="#br0" timeOffset="39489.47">11471 16459 1594 0,'0'0'317'16,"0"0"-216"-16,0 0 9 16,0 0 58-16,0 0 22 15,171-18 6-15,-44 10-30 16,43 6-24-16,21 2 4 0,12 2-17 15,6 12-39-15,0 1-14 16,19 4-1-16,14-1-4 16,15 4-41-16,13 0-17 15,22 0 2-15,9-4-6 16,8 0 11-16,-3-8 22 16,-21-2-11-16,-16-8-19 15,-13 0-1-15,-6-4-10 16,-7-18 5-16,-7-6 3 15,-11 6-7-15,-18 0-1 16,-25 7-1-16,-21 8 0 16,-38 3 1-16,-34 4 1 15,-29 0-1-15,-11 0-1 0,0 0 1 16,1 0 6 0,-2 0-6-16,-12 0-1 0,-10 0 0 15,-7 0 1-15,-11 0-1 16,-3 0 11-16,-3 0-1 15,-2 0-2-15,0 0-1 16,0 0-1-16,0 4-4 16,0-4-1-16,0 0 7 15,0 0-7-15,0 0 1 16,0 0 2-16,0 0-4 16,-5 0-46-16,-13 0-77 15,-8-4-129-15,-40-2-240 16,4 2-183-16,-4-8-783 0</inkml:trace>
  <inkml:trace contextRef="#ctx0" brushRef="#br0" timeOffset="42089.4">15916 16929 1117 0,'0'0'487'0,"0"0"-346"0,0 0 74 16,0 0 16-16,0 0-34 16,0 0-49-16,-102-15-51 15,83 15-29-15,-1 4-5 16,-2 14-14-16,-5 10-8 15,1 6-20-15,1 6 1 16,8 2-10-16,9 2-11 16,8 0 5-16,10-7 3 15,30-7-3-15,18-16 11 16,17-9 5-16,10-5-2 16,2-23 10-16,-7-7-11 15,-13-6 11-15,-21-5 12 16,-16-3 1-16,-24 4 14 15,-6 4-3-15,-17 0-15 16,-22 4-22-16,-9 6-6 0,-4 8-10 16,-2 0 0-1,6 6-1-15,10 6 0 0,9-2-59 16,11 8-95-16,7 0-90 16,-1 0-118-16,4 4-261 15,-5 4-343-15</inkml:trace>
  <inkml:trace contextRef="#ctx0" brushRef="#br0" timeOffset="42606.36">15205 16940 1418 0,'0'0'502'15,"0"0"-334"-15,0 0 21 16,0 0-50-16,0 0 4 15,0 0-13-15,-12 152-37 16,-1-93-30-16,-2 8-14 16,-5 4-8-16,2 1-23 15,0-6-9-15,4 0 0 16,6-11-8-16,1-16-1 16,3-6-11-16,4-19-40 15,0-11-97-15,0-11-136 0,6-19-70 16,3-9-492-16</inkml:trace>
  <inkml:trace contextRef="#ctx0" brushRef="#br0" timeOffset="43244.72">14507 16931 1260 0,'0'0'553'0,"0"0"-335"0,0 0 39 16,0 0-8-16,0 0-84 15,0 0-72-15,0 0-48 16,-33-25-27-16,4 50-5 16,-4 12 4-16,-9 7-3 15,1 6-8-15,7 6-5 16,8 3 0-16,13-5 0 16,13-4-1-16,0-10 0 15,35-6-7-15,15-20 7 16,12-14 2-16,7 0 4 15,0-30 4-15,-9-10-1 16,-9-3-9-16,-15-4 2 16,-16 3 16-16,-13-3 0 15,-7 3 22-15,-16 8-5 0,-18 10-24 16,-10 4-10-16,-3 5-1 16,1 8 0-16,-2 3-84 15,4 2-73-15,-1 4-80 16,-24 0-135-16,11 6-266 15,2 2-717-15</inkml:trace>
  <inkml:trace contextRef="#ctx0" brushRef="#br0" timeOffset="43655.29">13594 16896 147 0,'0'0'1170'0,"0"0"-889"15,0 0-71-15,0 0 22 16,0 0-25-16,0 0-77 16,-125 40-32-16,101 0-14 15,1 4-31-15,5 6-18 16,10 4-21-16,5-1-4 15,3-7-8-15,19-7-2 16,16-8 8-16,9-18 2 16,8-8 15-16,2-5 23 0,-2-16 12 15,-2-17-6-15,-10-6 4 16,-14-7-6-16,-12-2 8 16,-14-1-15-16,-7 3-14 15,-29 6-14-15,-8 10-17 16,-9 6-5-16,1 13-76 15,4 0-135-15,2-7-100 16,17 5-234-16,10-4-482 0</inkml:trace>
  <inkml:trace contextRef="#ctx0" brushRef="#br0" timeOffset="45204.85">13005 16790 1413 0,'0'0'367'16,"0"0"-162"-16,0 0-29 15,-115 8-14-15,68 14-46 16,3 6-46-16,-1 5-36 15,7 6-7-15,7 5-12 16,11-4-6-16,11 0-2 16,9 0-6-16,0-9 0 15,27-9 11-15,15-4-11 16,10-17 29-16,14-1 3 0,3-1 2 16,-5-21-6-16,-3-9-14 15,-12-1 4-15,-11-8 14 16,-14 0 22-16,-15-8 9 15,-9 2-14-15,0 2-14 16,-19 8 1-16,-11 6-21 16,-5 12-10-16,-6 8-6 15,4 10 0-15,-1 0-55 16,11 0-105-16,14 0-95 16,6 0-250-16,7 0-286 0</inkml:trace>
  <inkml:trace contextRef="#ctx0" brushRef="#br0" timeOffset="45822.35">12707 16200 1232 0,'0'0'325'0,"0"0"-77"16,0 0-25-16,0 0-43 15,0 0-97-15,0 0-67 16,0 0-4-16,-31 36 15 16,25-5-4-16,1-5-12 15,0-2-1-15,3-3-8 16,0-8-1-16,0-3 5 15,0-6-4-15,2-4 5 16,0 0 8-16,0-4 22 0,0-23 21 16,0-5-39-1,4-3-8-15,5-6-10 0,-2 9 9 16,-1 11 23-16,-3 8 36 16,-3 7-1-16,0 6-51 15,0 2-17-15,-3 23-11 16,-8 6 10-16,-7 5 1 15,0 4 0-15,3-4 0 16,3-4 0-16,4-9 1 16,3-14-1-16,5-4-30 15,0-5-50-15,15-19-79 16,12-8-106-16,2-9-415 0</inkml:trace>
  <inkml:trace contextRef="#ctx0" brushRef="#br0" timeOffset="51237.15">12464 16848 823 0,'0'0'289'0,"0"0"-46"0,0 0-27 16,0 0 47-16,0 0-44 15,0 0-61-15,0 0 0 16,11-44-3-16,-9 44-15 16,-2 0-21-16,0 0-20 15,0 0-37-15,0 0-27 16,0 4-22-16,0 10-13 15,-13 16 0-15,-9 10 9 16,-7 10 11-16,-7 12-7 16,-3 8 2-16,-2-2-8 15,5-1-1-15,5-9-5 0,6-4 5 16,10-14-5-16,5-9 0 16,2-14 0-16,6-11 0 15,2-6 13-15,0 0 4 16,0 0 4-16,0-23 5 15,7-13-20-15,11-9-7 16,9-12-1-16,4-6-1 16,4-4 1-16,2 5 0 15,-3 8 1-15,-3 4 0 16,-6 6 0-16,-5 9 2 16,-7 8-1-16,-2 1 5 15,-3 8-5-15,-4 3 0 16,-2 8 0-16,-2 5-1 0,0 2 0 15,0 0-6-15,0 0-9 16,-9 24-10-16,-15 11 8 16,-14 22 16-16,-7 7 1 15,-3 6 0-15,2 7 0 16,11-11 0-16,8-2-1 16,8-10-7-16,7-10-4 15,5-8-1-15,3-13-7 16,4-12 3-16,0-11 17 15,0 0 1-15,0-8 8 16,4-18-9-16,17-14-3 16,10-6-4-16,7-12 1 15,6 0 0-15,1 3 4 16,-1 4 1-16,-5 1 0 16,-6 6 1-16,-9 2 1 0,-4 3 1 15,-6 7 4-15,-5 6-5 16,-5 12 0-16,-2 2 5 15,-2 8-4-15,0 4-2 16,0 0-6-16,-2 12-15 16,-21 15-1-16,-10 17 14 15,-7 15 8-15,-7 3 1 16,3 4-1-16,6-3 0 16,7-5 0-16,6-8-12 15,7-6-97-15,1 0-92 16,5-8-147-16,3-12-336 0</inkml:trace>
  <inkml:trace contextRef="#ctx0" brushRef="#br0" timeOffset="55507.11">15212 17686 84 0,'0'0'33'0,"0"0"26"15,0 0 0-15,0 0-15 16,0 0 3-16,0 0-6 15,-21-7-5-15,19 2-5 16,0 5-6-16,-3-4-8 16,3 4-1-16,-2 0-4 15,0-2 2-15,-1-2 19 16,3 4-4-16,-3-4-4 16,3 0-1-16,0 0-4 15,-1 2-4-15,3-2-7 0,0 0-8 16,0-1 0-16,0 2 0 15,0-1-1-15,0 4-7 16,0 0 1-16,0 0-7 16,0 0-9-16,0-1 16 15,0 1-1-15,0-5-3 16,5 1-26-16,-1 0 22 16,-1 4 1-16,1-4 7 15,-1 2-10-15,-1-2-1 16,2 0-45-16,-2 0 17 15,0 4 22-15,1 0 11 16,-3 0-15-16,0 0-25 16,0 0 32-16,0 0 14 0,0 0 6 15,0 0 1-15,0 0 1 16,0 0 14-16,0 0 4 16,0 0-11-16,0 0-2 15,-3 0-7-15,-1 4 1 16,-2 0 0-16,-4 2 0 15,4 2 0-15,-1-4-1 16,1 1 1-16,1-4 0 16,1 3 8-16,1-4 1 15,-1 0-2-15,1 0-6 16,-1 0 4-16,2 0-5 16,0 0-1-16,2 0 1 15,-2 0-1-15,2 0-1 0,0 0-21 16,0 0-19-16,0 0-23 15,0 0-15-15,0 0-32 0</inkml:trace>
  <inkml:trace contextRef="#ctx0" brushRef="#br0" timeOffset="62850.68">12041 17459 864 0,'0'0'356'15,"0"0"-139"-15,0 0-21 16,0 0-4-16,0 0-53 0,0 0-40 15,-27-22-19-15,27 22-17 16,-2 0-10-16,2-4 2 16,0 4-12-16,0 0-7 15,0 0-2-15,0 0 12 16,0 0 3-16,0 0 6 16,0 0 3-16,0 0 0 15,6 0-12-15,15 0 0 16,16 0 19-16,17-2 12 15,13-6-21-15,7 4-22 16,1 0-17-16,-10-2-7 16,-12 6-8-16,-15 0 0 15,-13 0-1-15,-12 0-1 0,-9 0-6 16,-4 0-33 0,0 0-47-16,-9 0-54 0,-59 14-153 15,1 8-213-15,-8 6-236 16</inkml:trace>
  <inkml:trace contextRef="#ctx0" brushRef="#br0" timeOffset="63050.33">11894 17736 1114 0,'0'0'580'0,"0"0"-374"16,0 0 47-16,0 0-2 15,0 0-64-15,165-18-56 0,-102 18-49 16,-1 0-31-16,0 0-24 15,1 0-15-15,1 5-5 16,1-2-2-16,1-3-5 16,1 0-78-16,18-12-104 15,-16-6-136-15,-18 3-321 0</inkml:trace>
  <inkml:trace contextRef="#ctx0" brushRef="#br0" timeOffset="72246.64">11700 16848 5 0,'0'0'53'0,"0"0"-10"15,0 0-5-15,0 0-12 0,133 106-26 16,-79-102-6-16,-12-2-29 15,-5-2-44-15</inkml:trace>
  <inkml:trace contextRef="#ctx0" brushRef="#br0" timeOffset="75364.64">12304 16808 9 0,'0'0'69'16,"0"0"-43"-16,0 0-17 0,0 0 18 15,0 0 16 1,0 0-1-16,0 0-14 0,65 22-4 15,-50-22 6-15,1 0-1 16,-5-4-6 0,-3-10-2-16,2 0-3 0,-6-4-5 15,-2-4-13-15,-2 4-1 16,0-4-32-16,0 8-40 16,0-4 22-16,-8 5 18 15,-4 5-2-15,1 6-14 16,3 2 20-16,0 0 14 15,4 0 14-15,4 0 1 16,0 10 7-16,0 9 3 16,4 2-8-16,12 12 12 15,7 5 2-15,1 0-4 0,7 6-11 16,3-4 1-16,2-4-2 16,-3-5 2-16,-2-6-1 15,-6-6 1-15,-4-13-2 16,-7-6-1-16,-5 0-50 0</inkml:trace>
  <inkml:trace contextRef="#ctx0" brushRef="#br0" timeOffset="75535.64">12309 17187 36 0,'0'0'68'0,"0"0"-46"15,8 130-15 1,10-82-7-16,6-12-60 0,19-22 12 16,-10-6 24-16,-1-8 23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43:46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4557 9571 656 0,'0'0'180'0,"0"0"1"16,0 0 62-16,0 0-42 16,0 0-45-16,0 0-18 15,8-47-18-15,-5 44 1 16,-3-1-10-16,0 2 1 16,0-1-26-16,0 3-17 15,0-1-8-15,0 1-7 16,0 0-4-16,0 0 2 15,0 0-9-15,-3 0-13 16,-12 0-10-16,-12-3-6 16,-10 3-8-16,-13 0-5 15,-5 0 0-15,-10 0-1 16,-4 11 1-16,-4 8 0 0,1 6 1 16,1 3 14-1,4 2-8-15,7 2-1 0,4-4-5 16,7-4-1-16,5-5 8 15,4-8-1-15,-3-4-8 16,-1-7 19-16,-3-3 2 16,-8-17-4-16,-3-4-16 15,-5 0 6-15,5 2-7 16,2 4 0-16,12 6-34 16,1 12-99-16,14 0-177 15,12 0-380-15</inkml:trace>
  <inkml:trace contextRef="#ctx0" brushRef="#br0" timeOffset="1350.08">4349 11593 863 0,'0'0'378'0,"0"0"-170"15,0 0 38-15,0 0-48 16,0 0-74-16,0 0-56 15,0 0-22-15,0 0 3 16,0 0 14-16,0 0 27 16,0 0 11-16,0 0 0 15,-2 0-22-15,0 0-25 16,0 0-25-16,0 0-11 16,0 0-6-16,-1 0-1 15,1 0-5-15,-4 1 0 0,-4 1 7 16,-3 2 20-16,-9 0-5 15,-10 2-10-15,-5 0-3 16,-10-2 3-16,-6 0-6 16,-7-4-3-16,-5 0-3 15,3 0 4-15,-1-14-4 16,5-9 0-16,2-10 3 16,1-7-7-16,3-6 8 15,4-3-4-15,-2-1-4 16,8-1 8-16,2 1 5 15,4-3-4-15,5 2-5 16,7-6 0-16,4 1-6 16,7-1 1-16,1 2 0 15,5 5 0-15,-1 7 0 16,-2 9 4-16,-3 9-5 0,-3 4 1 16,-3 5 5-16,-8 6-1 15,0 2-5-15,-2 2-6 16,2 4 5-16,6 0 0 15,0 2 1-15,5 0-1 16,1 0 1-16,1-2 0 16,-1-2-1-16,1-5 1 15,-1-4-41-15,-3-31-144 16,3 3-184-16,1-5-472 0</inkml:trace>
  <inkml:trace contextRef="#ctx0" brushRef="#br0" timeOffset="2266.48">2890 10904 872 0,'0'0'686'16,"0"0"-547"-16,0 0 109 15,0 0-16-15,58-126-96 16,-24 78-29-16,3-13-2 16,13-25-17-16,8-42-10 15,2-48-37-15,-7-16-15 16,-12 6-17-16,-18 34 0 15,-13 52-1-15,-4 25-7 16,-4 16 14-16,-2 7 12 16,5-12 18-16,-3-11-13 15,0-9-8-15,-2 6-15 0,0 6-9 16,0 11 1 0,-13 17 0-16,-11 16 0 0,-10 14 5 15,-13 14 1-15,-15 2-7 16,-18 32 0-16,-11 16 0 15,-23 33 0-15,-7 35 0 16,8 39 1-16,20 15 19 16,30 0-7-16,27-4 8 15,19-16-4-15,10 1-1 16,7-8-4-16,2-26-2 16,13-30-8-16,2-24-1 15,-5-9 7-15,7 2-7 16,0 2 0-16,4 0 1 15,-3-13-1-15,-1-16 5 0,2-11 0 16,0-12 0-16,9-8 9 16,8-9 1-16,14-32 8 15,23-37-3-15,19-56-6 16,1-91-14-16,-16-51-1 16,-37-14-21-16,-40 38-101 15,-19 80-116-15,-20 69-282 16,-5 47-190-16</inkml:trace>
  <inkml:trace contextRef="#ctx0" brushRef="#br0" timeOffset="3217.3">3033 9417 811 0,'0'0'256'15,"0"0"-101"-15,0 0 29 16,0 0 19-16,0 0-37 15,0 0 0-15,0 0-23 16,69-118-42-16,-96 95 2 16,-10 7-22-16,-15 13-29 15,-6 3-24-15,-4 15-20 16,1 19-7-16,8 9 10 16,15 1-10-16,16-2 0 0,17-5-1 15,5-6 1 1,18-13 0-16,18-13-1 0,2-5 10 15,5-7 11-15,-8-22 3 16,-2-3 4-16,-10 0-12 16,-6 2-5-16,-5 4-11 15,-6 10-27-15,-6 13-144 16,0 3-154-16,-2 0-548 0</inkml:trace>
  <inkml:trace contextRef="#ctx0" brushRef="#br0" timeOffset="3502.41">2460 9944 1358 0,'0'0'278'16,"0"0"-217"-16,0 0-23 15,0 0-18-15,0 0 16 16,0 0 28-16,65 106 5 15,-5-105 64-15,0-1-26 16,-6-11-9-16,-12-15 8 16,-11-6 13-16,-15-1-15 15,-15-3-32-15,-1 5-25 16,-8 6-26-16,-18 10-21 0,-8 5-4 16,-4 7-28-1,0 3-85-15,11 0-181 0,7 0-370 0</inkml:trace>
  <inkml:trace contextRef="#ctx0" brushRef="#br0" timeOffset="4149.78">3000 9122 1030 0,'0'0'522'0,"0"0"-346"16,0 0 89-16,0 0 0 16,0 0-64-16,0 0-88 15,0 0-40-15,-23 8 23 16,7-8 10-16,-5 0-9 15,-16-8-10-15,-18-18-32 16,-36-19-33-16,-43-25-13 16,-37-22-1-16,-12 0-7 15,4 10 0-15,24 24-1 16,43 27 0-16,28 11-8 16,30 10-5-16,23 2 13 15,4 2-1-15,4 2-13 16,8 0 14-16,9 2-6 15,1 2-6-15,0 0-10 0,-3 8 0 16,-8 20 4-16,-8 17 6 16,-7 15 12-16,-8 14 0 15,-3 10-1-15,-5 21-5 16,-4 25-3-16,-2 18 9 16,6-14 0-16,13-29 1 15,10-35 0-15,8-24 5 16,-1 0-5-16,3-2-1 15,1-6-1-15,6-15 0 16,7-14 1-16,0-7 7 16,0-2 10-16,13 0 14 15,19 0-4-15,17-2-26 0,35 2 5 16,43 2 1-16,36 23-6 16,10 7 10-16,-30-3-6 15,-38-3-5-15,-43-5-113 16,6 9-146-16,-13-2-246 15,-10-8-389-15</inkml:trace>
  <inkml:trace contextRef="#ctx0" brushRef="#br0" timeOffset="5298.8">2516 10153 895 0,'0'0'295'0,"0"0"-103"0,0 0 20 16,0 0-17-16,0 0-46 16,0 0-21-16,0 0-9 15,0 0-4-15,0 0-2 16,0 0 7-16,13-10-14 15,16-15-55-15,9-9-34 16,9-10-8-16,9-10 0 16,4-10-1-16,-2-4 1 0,-3-5 0 15,-5 4-2 1,-13 2 1-16,-6 7-7 0,-6 7 0 16,-11 11 0-16,-3 6-1 15,-5 8 1-15,-4 6 5 16,-2 0-5-16,0 3 0 15,0-1 1-15,0 3-2 16,0 3 0-16,-4 3 0 16,0 9-11-16,-1-1-6 15,-2 3-14-15,3 0-3 16,-5 0 14-16,3 3 13 16,-6 5 6-16,3 5-1 15,1-1 1-15,-1 2-5 16,-1-2 5-16,6-2 1 15,2-4-2-15,2-2 1 16,0-4 0-16,0 0 1 0,0 0 6 16,0 0 7-16,-2 0 1 15,2 0-8-15,0-2-5 16,-2-2 0-16,-1 0 0 16,3 3 0-16,-2-2 0 15,2 3 0-15,0 0 0 16,-2 0 1-16,0 0-2 15,-2 0-2-15,-6 0-5 16,-5 14-5-16,-8 14 3 16,-6 16 9-16,-2 9 1 15,0 5 0-15,4 2 0 16,7-5 0-16,5-2 0 16,4-8-1-16,3-12 0 15,6-7 0-15,2-8 0 0,0-7 0 16,0-10-16-16,0-1-103 15,0-16-72-15,0-12-136 16,0-8-695-16</inkml:trace>
  <inkml:trace contextRef="#ctx0" brushRef="#br0" timeOffset="9734.62">4384 9133 606 0,'0'0'182'15,"0"0"-56"-15,0 0 72 16,0 0-39-16,0 0-66 16,0 0-18-16,-66-45-21 15,64 43-11-15,0 2-3 16,2 0 11-16,0 0 0 0,0 0-5 15,0 0 5-15,0 0 5 16,0 0-3-16,0 0-17 16,0 0-9-16,0 0-11 15,0 0-9-15,0 0-1 16,0 0 3-16,0-3-8 16,0-1 7-16,4 3 2 15,4-6 3-15,-2 4 4 16,-2-2-2-16,1 2 9 15,-1-1 11-15,-4 1 18 16,2 1 10-16,-2 1-9 16,0-2-14-16,2 2-2 15,-2-3 11-15,0 0 1 0,3-2-2 16,-3-5-9 0,3 2-7-16,-1-6-6 0,-2 1 2 15,0-3 5-15,0-4 2 16,0 0-8-16,0-4-9 15,0-3-3-15,0-5-4 16,-10-2 5-16,4-7 11 16,-3-6-9-16,3-8-8 15,-2-8-2-15,6-7-2 16,2-2-5-16,0-2 0 16,0 4 0-16,0 10 0 15,6 2 5-15,6 5 2 16,3 0-1-16,6 0 3 0,6-4-10 15,6-2 0 1,7 0-2-16,3 3-4 0,-6 7 5 16,-3 10-5-1,-10 10 5-15,-8 6-32 0,-7 6-36 16,-7-9-154-16,-2 8-148 16,0-3-543-16</inkml:trace>
  <inkml:trace contextRef="#ctx0" brushRef="#br0" timeOffset="10449.71">4532 7157 819 0,'0'0'974'0,"0"0"-791"16,0 0-122-16,0 0-60 15,0 0 54-15,0 148 57 16,0-92-41-16,0 2-39 15,0-5-20-15,0-8-3 16,10-10 1-16,3-13-10 16,1-17-43-16,14-15-98 0,-6-20-91 15,-4-12-281-15</inkml:trace>
  <inkml:trace contextRef="#ctx0" brushRef="#br0" timeOffset="10814.83">4630 6932 1510 0,'0'0'315'0,"0"0"-49"15,0 0-27-15,0 0-90 16,0 0-79-16,0 0-17 16,0 0 14-16,12-16 14 0,21 6-28 15,21-6 4-15,15-2 4 16,11 0 5-16,6 0-18 15,-1 5-8-15,-8 7-11 16,-17 0-11-16,-14 5-9 16,-13-2-2-16,-14 3-5 15,-9 0 7-15,-5 0 1 16,-1 0-5-16,-2 0-5 16,0 10-14-16,5 15 4 15,2 6 10-15,4 13 1 16,1 5 0-16,-3 5 0 15,1 0-1-15,-6 0-1 16,-4-1-110-16,-2-5-77 0,-24 8-93 16,-14-12-85-1,-5-10-375-15</inkml:trace>
  <inkml:trace contextRef="#ctx0" brushRef="#br0" timeOffset="11032.83">4553 7503 1423 0,'0'0'396'16,"0"0"-104"-16,0 0 49 16,0 0-70-16,0 0-80 15,180-25 4-15,-82 2-35 16,8-1-70-16,-16 4-45 16,3 2-24-16,-14 4-14 15,-17 4-7-15,-16 4-19 16,-5 2-125-16,-3 0-95 0,9-9-83 15,-9 2-320-15,-10-5-934 16</inkml:trace>
  <inkml:trace contextRef="#ctx0" brushRef="#br0" timeOffset="12613.81">5151 6917 1111 0,'0'0'369'0,"0"0"-64"16,0 0 5-16,0 0-63 15,0 0-32-15,0 0-41 0,0 0-74 16,0-29-79-1,0 58-19-15,0 14-2 0,0 11 27 16,0 9 13-16,0-4-22 16,0-3-12-16,3-10 3 15,-3-10-8-15,3-13 1 16,-3-9-1-16,0-12 10 16,0-2 4-16,2-10 21 15,-2-28-4-15,0-20-21 16,0-18-11-16,2-8-1 15,0 3-15-15,0 18 16 16,0 20-1-16,-2 19 0 16,0 17 0-16,0 7-14 15,0 17-18-15,-2 21 6 16,-6 16 18-16,-2 12 9 0,4 4 0 16,-1-2 0-16,5-7 0 15,2-13 0-15,0-13 1 16,0-12 0-16,0-13 1 15,0-10 4-15,6-4 12 16,5-30 10-16,10-38-16 16,3-45-6-16,-1-1-6 15,-4 7-2-15,-5 23-10 16,-5 41 11-16,-3 8 0 16,-1 13 0-16,-5 22-7 15,0 6-13-15,0 36-21 16,0 16 27-16,0 12 14 0,0 11-1 15,2-3 2 1,5-4 0-16,0-7 0 16,1-16 1-16,-1-11 0 0,-3-15 0 15,1-15 1-15,-1-6 11 16,1-22 20-16,2-38-12 16,1-7-15-16,2-15-5 15,1 3-1-15,-3 18-8 16,2 8 7-16,-6 24 1 15,-2 18-1-15,-2 11-14 16,0 23-23-16,0 24 11 16,-4 16 18-16,-6 9 9 15,4 2 0-15,2-3 0 0,4-16 1 16,0-12-1-16,0-15 0 16,0-18 1-16,0-10 7 15,0-8 23-15,0-33-1 16,-3-17-19-16,-1-11-10 15,2-8 0-15,0 11-1 16,2 17 1-16,0 22-1 16,0 21 0-16,0 6-16 15,0 27-22-15,0 22 17 16,0 11 20-16,0 6 1 16,0-2-1-16,0-10 1 15,0-14 0-15,0-13 0 16,0-15 0-16,0-12 6 15,0-4 20-15,2-34 10 16,0-31-20-16,-2-4-15 16,2-15 0-16,-2 3 0 0,0 25 5 15,0 7-6-15,0 28 0 16,0 21-4-16,0 5-20 16,-6 39-14-16,-12 19 23 15,-5 17 15-15,1 8 1 16,2-1 0-16,4-10-1 15,9-12 6-15,5-19-5 16,2-16 1-16,0-17-1 16,0-9 13-16,0-3 22 15,7-33 12-15,5-35-26 16,-2-4-21-16,1-14 1 16,-1 3-1-16,-4 25 5 15,1 10-5-15,-5 23-1 16,-2 24-6-16,0 4-16 0,0 35-18 15,-7 19 23-15,-6 15 16 16,0 7 0-16,2-2 1 16,4-6-1-16,7-15 1 15,0-17 0-15,0-14 0 16,0-14 1-16,0-8 6 16,0-4 23-16,2-22 4 15,3-8-26-15,-3-4-7 16,0 8 0-16,-2 7-1 15,0 17-1-15,0 6-9 16,0 2-23-16,0 19 14 16,0 2 11-16,0-1 8 0,0-4-1 15,0-4-50-15,1-7-76 16,5-7-78-16,-2-4-88 16,-2-17-205-16,-2-7-968 0</inkml:trace>
  <inkml:trace contextRef="#ctx0" brushRef="#br0" timeOffset="13246.56">4628 6860 67 0,'0'0'761'15,"0"0"-543"-15,0 0 14 0,0 0-66 16,0 0-52 0,0 0-34-16,0 0 29 0,-51 3 18 15,49 1-6-15,2-4-10 16,0 0-17-16,0 0 5 16,0 0 24-16,7 0 1 15,15 0-49-15,16 0 22 16,12-7 35-16,18-6-32 15,5-2-22-15,6-1-20 16,-4 2-30-16,-4 0-11 16,-9 4-5-16,-10 1-11 15,-10 3 5-15,-8 3-5 16,-12 0 0-16,-6 3 0 16,-3 0-1-16,-5 0-1 0,4 0 0 15,-1 0 1 1,3 0 1-16,-1 0-1 0,1 0 1 15,-1 0-1-15,-3 0 1 16,-2 3-1-16,-2-2 0 16,-1 1-9-16,-5 1-12 15,2-3-10-15,-2 3-23 16,0 1-45-16,4 5-55 16,16 15-87-16,0-5-100 15,2 2-348-15</inkml:trace>
  <inkml:trace contextRef="#ctx0" brushRef="#br0" timeOffset="14713.15">5461 7080 1008 0,'0'0'347'0,"0"0"-105"16,0 0-13-16,0 0-67 16,0 0-68-16,0 0-15 15,0 0 7-15,-2-30 12 16,2 30 7-16,0 0 5 16,0 0-22-16,0 0-23 15,0 0-17-15,0 0-15 16,0 0-17-16,0 0-4 15,0 0 0-15,0 0 8 16,0 0 2-16,0 0 9 16,0-1 14-16,0-1 11 0,0-3-4 15,0 1-18 1,0-2-19-16,0 0-7 0,0 0-7 16,-4-3 0-16,-1 4-1 15,-3-1 1-15,-1-2 0 16,-3 0 0-16,1-2 0 15,0-1 5-15,-2 4-6 16,4-1 0-16,0 4-1 16,2 2 0-16,5 0 1 15,0 2 6-15,2 0 2 16,0 0 2-16,0 0-9 16,0 0 0-16,0 0-1 15,16 0-11-15,8 0-5 0,14 10 15 16,11 6 1-1,7 6 7-15,-1 1-6 0,-4 6 5 16,-6 3-6 0,-9 2 0-16,-5 4 0 0,-7 0-1 15,-3 1 1-15,-4-5-1 16,-1-4 1-16,-3-4 0 16,-4-5 1-16,0-2-1 15,-4-3 0-15,1-2 0 16,-4-2 1-16,0 0-1 15,1-2-1-15,-3 0 1 16,0 0-1-16,0-2 0 16,0 2 1-16,0-2 0 15,0 0 0-15,0 1 0 16,0-4 1-16,0 5-1 0,0-1 1 16,0 2-1-16,0 1 1 15,0 2-1-15,0 0-1 16,-3 2 1-16,1-2 0 15,0 0 1-15,2 0-1 16,0 1 1-16,0-1-1 16,0 0 1-16,0 2-1 15,0-2 1-15,0 1-1 16,4-3 0-16,3 1 0 16,0-1 1-16,0 1 0 15,2-5-1-15,-3 1 1 16,0-3 0-16,0 0 0 15,0-2 0-15,-1 0 1 0,-1 0-1 16,0 0 0-16,-3-1 1 16,2-1-1-16,1-1 1 15,-2-1-1-15,-2 3 0 16,2-2 0-16,0 1 0 16,0 2-1-16,3 0 1 15,-1 2-1-15,-2-2 0 16,2 0 0-16,1 0 1 15,-2-2 1-15,-1 0-1 16,-2-2 1-16,2 0-1 16,-2 2 1-16,2 1-2 15,-2 0 0-15,2 3 0 16,3 2-1-16,-3 2 0 16,0 3 1-16,0-1-1 0,0-1 1 15,1 2-2-15,-1-5 2 16,0-1 0-16,1 2 0 15,1-1 1-15,-2-3 0 16,3 2-1-16,-3-3 0 16,0-1 0-16,0 1-1 15,0-1 0-15,-2 1 0 16,0-1 0-16,3 3-5 16,-3-1 5-16,0-1 0 15,2 0 1-15,0 0-1 16,-2-2 1-16,0-1-1 15,0 2-15-15,0 1-31 16,0 2-29-16,-4 4-35 0,-14 4-21 16,-2 4-70-16,-5 4-48 15,8-6-130-15,6-4-883 0</inkml:trace>
  <inkml:trace contextRef="#ctx0" brushRef="#br0" timeOffset="30530.86">20619 7757 476 0,'0'0'304'0,"0"0"-87"0,0 0-59 15,0 0 5-15,0 0-22 16,0 0 0-16,24-13-32 15,-24 13-21-15,0 0-24 16,0 0-10-16,0 0 2 16,0 0-6-16,0 0 0 15,0 0-2-15,0 0 14 16,0 0 0-16,8-1-3 16,5-4 11-16,9-1-32 0,5-2-11 15,6 0-6-15,7-2-6 16,-1 3 3-16,9-4-2 15,6 3-6 1,3-2-9-16,8 1 10 0,4 2-2 16,-2-1-2-16,-5 4 8 15,-8 0 12-15,-8-1 10 16,-3 5 2-16,-5 0-5 16,0 0-10-16,1 0-3 15,7 0-8-15,2 0-1 16,1 0-4-16,3 0 0 15,-1 5-6-15,-4 3-1 16,-5 0 5-16,-1 1-5 16,-6 4 0-16,-4-3 0 0,3 4 0 15,1 2 0-15,1 2 5 16,7 2-5-16,-2 2 0 16,1 2 0-16,1 4-1 15,-3 0 5-15,-4 4-5 16,-1 2 0-16,-4 5 0 15,1-1 1-15,-3 1-1 16,2 2 1-16,-2 2-1 16,4 0 0-16,0 3 0 15,1 3 0-15,0 3 0 16,-6 4 2-16,1 4-2 16,0 9 2-16,-2 4 7 15,2 7-3-15,0 5 9 0,2 1 3 16,3 2-6-16,-1-2-3 15,0 2-1-15,1 1-2 16,-5 1 5-16,-9 2-2 16,-7 0 1-16,-8 0 2 15,-5-1 0-15,0-5-6 16,-16-1 0-16,1-2 6 16,-1 0-10-16,3 0 10 15,1-1-3-15,-1-6-3 16,-3-2-5-16,-3-8 0 15,-8-4 5-15,-4-3 12 16,-5-6 13-16,-7 0-2 16,1-3-7-16,-3-2-8 0,3 0-4 15,0-2-1-15,2-2 2 16,2-3 4-16,2 1-2 16,1-7 2-16,-1 4 0 15,-4-5 5-15,0-1-4 16,-4 2 23-16,1-1-15 15,-1-2-9-15,-1 1-8 16,0-4-1-16,1 3-6 16,1 1 6-16,-1-2-5 15,-3 1-1-15,-5 0 0 16,0 1 0-16,-4-1 1 16,0-1-1-16,2 0 1 0,4-5 7 15,2 1-7 1,9-4 0-16,5 1 0 0,1-2 1 15,4 0-2-15,-2 3-1 16,-3-2 1-16,-1 4 0 16,-4 1 0-16,2-1 0 15,1-1 0-15,3 2 1 16,4-1 0-16,0-1-1 16,4-2-1-16,2 2 1 15,0 0 1-15,-4-1-1 16,0 2 0-16,-2-1 0 15,0 1 7-15,0-4-7 16,2-1 1-16,8-4-1 0,2-4-6 16,7-1 6-1,0-2-6-15,1 4 5 0,-1-1 1 16,0 4 0-16,-3 4 0 16,0 1 0-16,-1-2 1 15,1 2 4-15,4-9-5 16,0-1 0-16,5-5-1 15,2-2 0-15,-2-2 0 16,3 1 0-16,-1 1 0 16,0 1 1-16,-2 1 0 15,1-2-1-15,-2 2 1 16,3-4 1-16,2 1 0 16,0-5 0-16,0 1-1 15,0-1 1-15,0 0 0 16,0 3 0-16,-2-1-1 0,0 2-1 15,-1-1-4-15,1 1 5 16,0 0 6-16,2 1-5 16,0-4-1-16,-2 3 0 15,2-2 0-15,-2 4-5 16,0-1 5-16,0 2 1 16,-4 1 0-16,4 0 1 15,-2 1-1-15,0 0 0 16,-1 0 0-16,1-2-1 15,2 1 1-15,2-4-1 16,0 3 0-16,-2-3 0 16,-1 3 0-16,-6 4 0 15,-2 1 1-15,-3 4-1 16,-1-1 1-16,2 1 0 16,3-3 0-16,4-7-1 0,6-6 0 15,0 0-33-15,20-10-67 16,60-56-147-16,-2 2-279 15,7-12-358-15</inkml:trace>
  <inkml:trace contextRef="#ctx0" brushRef="#br0" timeOffset="31612.41">20697 7782 104 0,'0'0'188'0,"0"0"-25"0,0 0-29 16,0 0 3-16,0 0-17 16,0 0-8-16,0 0 0 15,-2 0-5-15,2 0 4 16,0 0-27-16,0 0-24 15,0 0-22-15,0 0-21 16,0 0-14-16,0 0 6 16,0 0-1-16,0 0-6 15,0 2 4-15,0 4-6 16,0 3-15-16,0 0-61 16,0 5-76-16,0 0-94 0,-5-6-92 0</inkml:trace>
  <inkml:trace contextRef="#ctx0" brushRef="#br0" timeOffset="33642.44">20637 7965 603 0,'0'0'255'15,"0"0"-90"-15,0 0 1 16,0 0 8-16,0 0-52 16,0 0-14-16,0 0-11 15,2 0-28-15,4 0-12 16,4 0 4-16,3 0 13 16,5 0-13-16,2 0-5 15,4 2-15-15,1 3-9 16,6 4 1-16,2 3-11 15,5 2 7-15,5 4 8 0,1 0 3 16,8 4 11 0,-1-1-23-16,2 2 7 15,1-1-5-15,-3 2-12 16,-5 0-6-16,0 2-2 0,-2 2-1 16,-4 2 1-16,3 3 8 15,1 0 3-15,1 4 3 16,1 3-3-16,1 0-14 15,-2 0 10-15,2 4-7 16,-3 4 9-16,-4 0-4 16,-2 4-14-16,-6 2 11 15,-7 1 15-15,-2 1-5 16,0-4 4-16,-1 2-10 16,0-2 5-16,0 3-11 15,5-4 1-15,-2 4-10 0,2 1 0 16,-4 0 5-1,2 4 3-15,-5 5-7 0,1 1 47 16,-8 4-19-16,-3 4-3 16,0 2-5-16,-5 2-11 15,-3 2 2-15,0 5-12 16,-2-1 1-16,0 5 8 16,0 3 1-16,-4-4 1 15,-13-4 0-15,0-6-2 16,-3-6-1-16,-1-1-2 15,-2-6-5-15,-2 2 7 16,0-3 0-16,1-2 3 0,-1-2-12 16,1-2 7-1,-1-3 1-15,-1-3 5 0,-1-3 10 16,-5-3-1-16,-1-3-2 16,-2 1 10-16,-6-2-3 15,3-3-6-15,1-2-6 16,1 0-15-16,3-3 2 15,-1 0 7-15,5-5-2 16,3 2 1-16,-1-3 2 16,0 0 1-16,0 2 5 15,0 0-13-15,-3 3 3 16,5-2 0-16,-2 2 0 16,0 1-6-16,3 0 0 15,-1-2 1-15,3 2-1 16,-2 0 1-16,3 0 0 0,2-2 0 15,1-1 0 1,2-4 0-16,3-1-1 0,0-2 1 16,1-1-1-16,1-3 1 15,-3 1 0-15,1-1 0 16,-3 1 9-16,3-1-10 16,2-2 0-16,1 0 0 15,2-2 1-15,2 1-1 16,1-4 1-16,-2 1 0 15,3-2 0-15,-3 3 0 16,3-5 0-16,-3 3-1 16,4-1 1-16,2-1-1 15,1-3 0-15,0 1 0 16,0-3 0-16,0 0 0 16,0 0 0-16,0 0 0 0,0 3 0 15,0-2 0-15,0 3 0 16,0 2 0-16,0-2 0 15,0 4 0-15,1-2 0 16,2 2 0-16,2-1 1 16,-1-1 0-16,-2-5 0 15,3 2-1-15,-1-1 1 16,-2-3-1-16,1 1 1 16,-1-1-1-16,0-1 0 15,1-2 0-15,-3-2 0 0,2 1 0 16,-2-1 5-16,2 3-5 15,-2-1 0-15,0 2 0 16,0 0-6-16,0 0 6 16,0 2 0-16,0 1 4 15,0-2-4-15,0 1-1 16,0 0 1-16,2 0 0 16,-2-2 0-16,0 2 0 15,0 0 0-15,0 0 5 16,0 1-4-16,0-1-1 15,0 1 0-15,0-1-1 16,2 0 0-16,-2 0 1 16,2 0-1-16,1 0 1 15,-3 1 1-15,2 2 0 16,-1-3-1-16,2 0 0 0,-3-2 5 16,3-2-5-16,-3 0 0 15,2 0 0-15,-2 0-1 16,0 1 1-16,2-2-1 15,-2-1 1-15,3 3 1 16,-3-3-1-16,0 0 7 16,0 2-7-16,0-2 0 15,0 1 0-15,0-1 9 16,0 2-1-16,0 1-1 16,0-2 4-16,0 0-10 15,0 6 10-15,0-1-10 16,0 2 10-16,0 2-2 15,-5 1-2-15,0-4-1 0,2-1-4 16,2-2 8-16,1-4-8 16,-2 3-2-16,2-2 0 15,-5 3 0-15,1 2 6 16,-3 2-6-16,0 1 0 16,3-4 0-16,-1 2-46 15,1-6-126-15,-2-1-172 16,3-16-307-16,0-9-1260 0</inkml:trace>
  <inkml:trace contextRef="#ctx0" brushRef="#br0" timeOffset="41408.67">12244 7936 681 0,'0'0'296'16,"0"0"-87"-16,0 0-3 15,0 0-40-15,0 0-19 16,0 0-16-16,30-9-6 15,-22 3-5-15,-2 2-10 0,-1 0-3 16,-3-1-1-16,0 1-6 16,3 0-24-16,2-2-18 15,-1 0-24-15,7-1-3 16,3-4-8-16,7-1-5 16,4-3-8-16,6-1 2 15,-1 0 16-15,3 2 7 16,2 1 16-16,5-1-7 15,8 0-21-15,10 1-16 16,6-2-1-16,5 3 0 16,1 2-6-16,-5 4 0 15,-11 5 0-15,-10 1 0 16,-12 0 0-16,-8 4 1 16,-3 11-1-16,-3 10-2 15,0 6 2-15,5 3 0 0,-1 2 1 16,1 1 1-1,-1-5-1-15,-2-9 5 0,-6-2-5 16,-3-10 0-16,-6-3 0 16,-3-3 5-16,-4-5 0 15,2 1 6-15,-2-1-11 16,0 0 0-16,0 0 0 16,0 0 0-16,0 0 7 15,3 0-1-15,-1 0-7 16,3-1-35-16,-5-5-111 15,0-4-146-15,-18 2-305 16,-7 0-393-16</inkml:trace>
  <inkml:trace contextRef="#ctx0" brushRef="#br0" timeOffset="42175.12">12251 8279 550 0,'0'0'290'0,"0"0"-147"0,0 0-1 16,0 0 11-16,0 0 17 16,0 0-12-16,0 0-22 15,33 49 0-15,-22-37 8 16,3-1-26-16,-1 4-20 15,0-3 2-15,3 2-12 16,-3 0-29-16,5 4-1 16,0 4-1-16,4 0-7 15,4 3-4-15,3-2-14 16,7 1-5-16,5-2-11 16,3-2 0-16,10-2 11 15,6-4 5-15,4-4 5 16,7-8-7-16,1-2-8 0,1 0 1 15,-4-9-7 1,-4-9-7-16,-5-3-8 0,-4 1 11 16,-7 0 5-16,-5-2-5 15,-4 3 0-15,1-2-3 16,-3 1-2-16,-5 2-7 16,-4 2 0-16,-6 0 1 15,-6 4 7-15,-8 1-7 16,-2 6 4-16,-7 1-5 15,0 2-60-15,0 2-86 16,-36 0-87-16,0 0-120 16,0 0-412-16</inkml:trace>
  <inkml:trace contextRef="#ctx0" brushRef="#br0" timeOffset="48489.36">12259 12823 660 0,'0'0'308'16,"0"0"-139"-16,0 0 76 15,0 0-63-15,0 0-91 16,0 0-32-16,0 0 2 15,0 0 27-15,0 0-5 16,0 0 22-16,0 0 16 16,0 0-16-16,0 0 0 15,0 0-1-15,0 0-7 16,0 0-23-16,0 0-16 16,0 0-26-16,0 0-14 0,0 0-11 15,0 0-1-15,0 0 3 16,2-4-2-16,14-9-5 15,4-4 4-15,11-3 0 16,8-4 3-16,7 1 6 16,5 0-2-16,5-1-4 15,-1 4 3-15,1 0 3 16,-2 1 9-16,-5 4 6 16,-6 1-11-16,0 4 7 15,-4 4-5-15,-1 1 0 16,-1 4-9-16,-1 1-6 15,1 0 2-15,0 1-7 16,1 11 0-16,-5 5 0 0,2-1 0 16,-3 4 6-16,-1-2-6 15,-4-1-1-15,2 0 2 16,-5-1-2-16,3-1 1 16,-3-4 5-16,-4 3-6 15,-1-1 0-15,-4 0-1 16,-3 1 0-16,-4-2-5 15,1 0 6-15,-1 0 0 16,0-4 0-16,-2 1 0 16,-1-5 9-16,1-1-8 15,-2-1 1-15,1 0-2 16,-2 1 8-16,1-2-8 16,-2-1 0-16,1 3 0 0,-1-3 1 15,-2 0 0-15,2 0-1 16,-2 0 2-16,2 0-2 15,-2 0 1-15,2 0 7 16,-2 0-7-16,0 0 13 16,2 0 4-16,-2 0 10 15,2 0-5-15,0 0-16 16,1-11-7-16,-3 0-54 16,-3-14-169-16,-16 3-372 15,-6-1-1328-15</inkml:trace>
  <inkml:trace contextRef="#ctx0" brushRef="#br0" timeOffset="49825.53">12306 13194 468 0,'0'0'206'16,"0"0"-30"-16,0 0-23 16,0 0-28-16,0 0 3 15,0 0-10-15,0 0 18 0,-33-11 20 16,31 8 3-1,2 3-11-15,-3-2-1 0,1-2-7 16,-3-2-14-16,3-2-6 16,-2 1-20-16,2-5-15 15,-3 4-15-15,1-3-35 16,2 3-15-16,0 0-11 16,-1 2-3-16,0 3-6 15,3 2 1-15,0-1 0 16,0 2 0-16,0 0 1 15,0 0-1-15,0 0-1 16,0 0-1-16,0 2-14 0,0 12 2 16,0 4 11-1,14 7 2-15,4 0 1 0,4 1 7 16,7 0 7-16,5 1 7 16,3-4 5-16,4 2 4 15,3-5-5-15,1 0-4 16,2-1-5-16,0-6-4 15,-3-1-2-15,1-4 1 16,1-4 6-16,-2-4-12 16,4 0 0-16,-4 0 4 15,-1-4-4-15,-7-4-5 16,-1 0 7-16,-11-1 1 16,-3 3 7-16,-6 1 7 15,-4 1-11-15,3-2-5 16,-1-2 1-16,3-1-7 0,1-3 5 15,-1 2-5-15,1 0 0 16,-3 1 0-16,-5 3 0 16,-3 3-1-16,-4 2 0 15,2-2 0-15,-4 3-1 16,2 0-1-16,-2 0 1 16,4 0 0-16,0 0 0 15,3-2 1-15,5 2 0 16,-4-1 0-16,1-4 1 15,-3 4 1-15,1 1-1 16,-4 0-1-16,-3 0 0 16,2 0 0-16,-2 0-1 15,0 0 0-15,0 0-1 0,0 0 1 16,2 0 0 0,3-2 1-16,1-1 1 0,3-1 0 15,2-1 0-15,2-1 1 16,-4 2-2-16,-4 1-12 15,-3 2-24-15,-2 1-56 16,0-3-86-16,-2-9-105 16,-5 0-262-16,4-4-1066 0</inkml:trace>
  <inkml:trace contextRef="#ctx0" brushRef="#br0" timeOffset="55024.48">13400 13203 568 0,'0'0'173'0,"0"0"13"16,0 0 15-16,0 0-26 15,0 0-63-15,0 0-21 16,0-7 7-16,0 7-9 16,0 0-13-16,0 0-2 15,0 0-6-15,0 0-8 16,0 0 14-16,0 0-9 16,0 0-15-16,0 0-1 15,0 0-4-15,0 0-15 16,0 0-9-16,0 0-11 15,0 0 2-15,0-3-5 16,6-1-1-16,2-5 3 16,0 3-9-16,-1-2 0 15,-1 0 1-15,0 3 0 16,-4 0 5-16,-2 1 4 0,0 1 3 16,0 3 2-16,0 0-6 15,0 0-3-15,0 0-5 16,0 0 0-16,-5 0-1 15,-4 0 0-15,-2 0 9 16,-3 0 8-16,1 0-1 16,5 5-3-16,2-3-2 15,4-2-2-15,2 0 5 16,0 0 3-16,0 0-7 16,0-2-7-16,12-5-3 15,1-4-70-15,5 3-17 16,-5 2-54-16,-11 0-117 15,-2 4-220-15,0-2-394 0</inkml:trace>
  <inkml:trace contextRef="#ctx0" brushRef="#br0" timeOffset="72490.11">4355 9113 776 0,'0'0'250'0,"0"0"-46"0,0 0-38 15,0 0-28-15,0 0-10 16,44-57-16-16,-38 51 20 15,-1 2 14-15,-3 1-24 16,-2 3-32-16,2 0-20 16,-2 0-27-16,0 0-43 15,3 0-2-15,3 4 1 16,5 9 1-16,10-2 0 16,23 8-15-16,-3-3-198 15,-12-6-452-15</inkml:trace>
  <inkml:trace contextRef="#ctx0" brushRef="#br0" timeOffset="74988.14">4517 12037 697 0,'0'0'240'0,"0"0"-44"16,0 0-16-16,0 0-26 15,0 0-21-15,0 0-19 16,0 0-3-16,0-21-8 16,-2 20-3-16,0 1-16 15,2 0-19-15,-2 0-16 0,2 0-15 16,0 0-6 0,0 0-6-16,0 0-4 0,-4 0-11 15,2 0-6-15,-2 0-1 16,-3 4 0-16,-1 6 0 15,-4 2 0-15,0 3 1 16,0 0 6-16,1 3-5 16,-2 1 7-16,-1-1 2 15,3 0-5-15,2-3 2 16,1 2 1-16,5-3 0 16,-2-1 1-16,1-2-1 15,0 1 3-15,1 1 4 16,-1-2 3-16,0 1-1 15,2 0-6-15,-4 3-3 16,2-7-8-16,2 5 8 0,-2-3 2 16,-1 3-1-16,1-5 1 15,0 3-1-15,0-1-1 16,0 0 6-16,0 1-6 16,2-3 1-16,-3 5 1 15,1-3-4-15,2 0 5 16,-2-1-11-16,1-3 10 15,3-1-10-15,-3-1 6 16,3-2-6-16,-2 2 8 16,2 0-8-16,-2 0 1 15,2 0 5-15,-2-2-6 16,2 2 5-16,0-1-4 0,0-1-2 16,0-2 6-16,0 1-5 15,-2-1 0-15,2 0 1 16,0 3 8-16,0-3-9 15,0 0 0-15,0 2-1 16,-2 1 1-16,2 1 0 16,0 0-1-16,0 0 0 15,0-1 1-15,0 0-1 16,0 0 1-16,0-2 0 16,0 2 0-16,0 1-1 15,0 0 1-15,0-1-1 16,0 2 1-16,0 1 0 15,0 0 5-15,0 2-5 0,0 0-1 16,0-1 0-16,0 2 0 16,0 1 0-16,2-4 0 15,2 2 0-15,0-2 1 16,2-2 0-16,-2 2-1 16,-2-1 0-16,2 4 0 15,1-1 1-15,-1 0 0 16,0 2-1-16,4-2 0 15,-4 2 2-15,0 0-2 16,3-2 1-16,-3 0-1 16,1-2 1-16,0-2 0 15,-3-1-1-15,0-2 1 16,0 1 0-16,-2 1 0 16,2-2 0-16,1 3 0 15,-1-1 0-15,2 2-1 0,0 1 2 16,1-2-1-16,0 2 0 15,1-2-1-15,-1 1 0 16,1 1 0-16,1-3 0 16,0 2 2-16,2 2-2 15,-1 1 0-15,1-2 1 16,3 0 0-16,-1 3-1 16,0-3 1-16,0 0-1 15,2-1 1-15,-1 1 0 16,1 1-1-16,1-2 1 15,-1 1-1-15,0 1 2 16,3-1-1-16,-1-1 1 0,3 2 5 16,-2-2-6-16,1 1-1 15,-3 1 1-15,-1-2-1 16,0 0 0-16,-1 1 1 16,1-2 4-16,1 2-4 15,-1-2-1-15,3 2 0 16,-1 2 0-16,1-1 0 15,-1 2-1-15,1 1 0 16,-3 0 0-16,0 0 0 16,-1 0 1-16,-1-2 0 15,-2 0 0-15,0-2 1 16,-1 0 0-16,1-2 6 16,-1 2-7-16,0 0-1 0,-1 0 0 15,-1-2 1-15,-2 0 6 16,2-2-5-16,-2-2 0 15,-2 1 0-15,0-1 1 16,1 0 9-16,1 0 0 16,0 0 2-16,0-1-2 15,2-4 1-15,-6 4-11 16,0 0-1-16,0 1-108 16,-3 0-152-16,-12 0-298 15,2 2-994-15</inkml:trace>
  <inkml:trace contextRef="#ctx0" brushRef="#br0" timeOffset="98292.82">17308 7843 54 0,'0'0'31'0,"0"0"-5"16,0 0-4-16,0 0 13 16,58-13-17-16,-47 7 4 15,-4 4 2-15,-5-2 37 16,1 2 44-16,-3 0-37 16,0-1-19-16,2 2-16 15,-2-1-8-15,2 0-9 16,0 0-2-16,-2 2 31 15,0-1 16-15,0 1-17 16,0 0-6-16,0 0 15 16,0 0 25-16,0 0 23 0,0 0 17 15,0 0 21-15,0-3 19 16,0 0-29-16,0-1-46 16,0-1-3-16,0 1 22 15,0 2 7-15,0 0-13 16,0 2 3-16,0 0-12 15,0 0-1-15,0 0 1 16,0 0-8-16,0 0-8 16,0 0-2-16,0 0-10 15,0 0-16-15,0 0-19 0,0 0-12 16,0 0-4-16,2 0-8 16,9 2 1-16,7 15 8 15,5 4 11-15,6 9-2 16,4 6-1-16,5 3 7 15,2 1 7-15,3 2-1 16,1-2-17-16,-1-2 2 16,3-1 0-16,-4 0-7 15,-3-1-7-15,-6 0 7 16,-8 2-2-16,-2 3 1 16,-4 0-6-16,-4 2 0 15,-1-3 0-15,-1-2 5 16,0-3-5-16,-2 1 0 15,2-7 0-15,0-1 1 16,1-2-1-16,2-2 1 0,1-2 4 16,4-1-5-16,-1-1 10 15,0-4-10-15,-2-1 8 16,2 2-8-16,-3-3-1 16,2-2 1-16,-4-2 1 15,3-2 5-15,-5-2-1 16,-1-2 1-16,-4-4-7 15,-5 2-31-15,-3-2-120 16,0 0-155-16,-17-4-261 0</inkml:trace>
  <inkml:trace contextRef="#ctx0" brushRef="#br0" timeOffset="101191.63">18253 9162 415 0,'0'0'490'16,"0"0"-294"-16,0 0 63 15,0 0-22-15,0 0-45 16,0 0-51-16,0 0-22 16,-14-11-15-16,14 11-19 15,0 0-15-15,0 0-10 16,0 0 1-16,0 0 6 15,8 0 10-15,13 3 1 16,12 9 5-16,13 2-20 0,9 5-24 16,8-2-18-1,4 3-11-15,-3-2 1 0,-4-2-10 16,-8-4 5-16,-15 0-5 16,-10-5-1-16,-9-1 0 15,-7-1 1-15,-4-1-1 16,-3 0 0-16,-4-4-1 15,2 2-11-15,-2-2-54 16,0 2-78-16,7 2-128 16,-3 0-224-16,4-2-165 0</inkml:trace>
  <inkml:trace contextRef="#ctx0" brushRef="#br0" timeOffset="101440.66">18879 9246 1273 0,'0'0'323'16,"0"0"-197"-16,0 0-6 15,0 0 73-15,0 0-63 16,0 0-53-16,0 110-40 15,0-85-15-15,0-2-12 16,0-1-10-16,-7-4-75 16,1-4-133-16,2-4-303 0,4-7-730 15</inkml:trace>
  <inkml:trace contextRef="#ctx0" brushRef="#br0" timeOffset="101975.33">19010 9176 1213 0,'0'0'506'16,"0"0"-247"-16,0 0-14 15,0 0-70-15,114-8-23 16,-58 8-15-16,6 8-26 16,3 6-12-16,4 3-27 15,-1 2-26-15,4 1-17 16,-3 2-9-16,-9 3 16 15,-12-2-19-15,-13-1-11 0,-13 3-6 16,-11-3 0-16,-4-3-1 16,-5 3 1-16,-2 2 0 15,2-2 5-15,-2 3-5 16,0-1 9-16,0-1-8 16,0 2 5-16,0-3-5 15,-4-2-1-15,-3-2 7 16,1-6-7-16,1-4 0 15,0-2 1-15,3-4 6 16,-2-2 19-16,0 0 23 0,-5 0 26 16,-3 0-21-1,-7-8-36-15,-4 0-12 0,-6-1-6 16,-4 3 0-16,-3 1 0 16,-2-1 0-16,-2 0-1 15,-2 0 1-15,-1-4 0 16,-1-2 5-16,0-2-4 15,-1-4-1-15,-2-2 2 16,2 2-2-16,1-3 0 16,2 6 0-16,8 1 0 15,5-1-50-15,4 4-61 16,6-7-110-16,5 1-281 16,10 4-467-16</inkml:trace>
  <inkml:trace contextRef="#ctx0" brushRef="#br0" timeOffset="103160.98">19866 9582 390 0,'0'0'127'0,"0"0"-15"15,0 0-15-15,0 0-39 0,0 0-24 16,0 0 2-16,0 0 12 15,16-21 29-15,-16 19 12 16,0 2 4-16,0 0 5 16,0-2-6-16,0 2 8 15,0-4-29-15,0 2-46 16,0-2-25-16,0 0 9 16,0-1-9-16,0 2-25 15,0 0-5-15,0 0-7 16,0 0-8-16,0 3-32 0,-2 0-37 15,0 0-106 1,2 0-96-16</inkml:trace>
  <inkml:trace contextRef="#ctx0" brushRef="#br0" timeOffset="103454.45">19866 9582 367 0</inkml:trace>
  <inkml:trace contextRef="#ctx0" brushRef="#br0" timeOffset="103490.36">19866 9582 367 0,'-15'-41'157'0,"15"41"-75"0,2 0-27 0,4 0-55 0,-1 0-87 0</inkml:trace>
  <inkml:trace contextRef="#ctx0" brushRef="#br0" timeOffset="108436.07">19859 9599 510 0,'0'0'150'16,"0"0"1"-16,0 0-30 16,0 0-34-16,0 0-31 15,0 0-20-15,0 0 9 16,0 0 10-16,2-38-4 0,-2 34-6 16,0 0-11-16,0 0 6 15,0-1-1-15,0 2 4 16,0-3 5-16,0 2-6 15,0-2-5-15,0 0-5 16,0 2-9-16,0-3-1 16,-4 4 3-16,0-1 17 15,0 0 8-15,-1 0 5 16,4-1-9-16,-1 2 3 16,2 0-2-16,-2 3 7 15,2-1 5-15,-2 1-13 16,2 0-20-16,0 0-14 0,0 0-4 15,0 0-6-15,0 0-2 16,0 0 2-16,0 0 5 16,0 0 1-16,0 6 5 15,12 10 15-15,-2 2 25 16,1 4 1-16,1 4-14 16,-3 0-18-16,-4 3-7 15,2 0 0-15,-4 0 5 16,-3 2-6-16,0-1-4 15,0 1-1-15,0-4-2 16,-10 0-1-16,-2-1-4 16,-2-2-1-16,-1-2 16 15,-1-3-8-15,-1-2 4 0,-2-2 0 16,0 0 10-16,-2-3 9 16,-1-2-6-16,2 1-10 15,-4-4 1-15,1-1-1 16,3-2 3-16,-2 0 7 15,2-2-4-15,-3 0-1 16,4 0-5-16,-3 0-8 16,-1 2-8-16,-2-2 2 15,-2 1-1-15,4 0 5 16,-4 0-5-16,2-2 0 16,3-1 1-16,0 2-1 15,2-2 5-15,-3 0-5 16,-3 3 5-16,4-2-4 15,-5 0 5-15,0 2 2 16,-2-1 0-16,4-2-7 0,-2 0 13 16,6 0 4-16,-2 0 6 15,1 0-4-15,-3-6-4 16,0 0-4-16,-1-1-1 16,-3 0-11-16,0 1 5 15,0 0-5-15,-2 0 0 16,2 0 0-16,0-1 1 15,1-2 5-15,2 1-5 16,2-2-1-16,-2-3 5 16,1 4-4-16,-2-3-1 15,2 2 0-15,-1-2 0 16,-1 0-1-16,0 0 0 0,3 0 1 16,2-3 1-1,1 0-1-15,2-2 0 0,0 2 1 16,1-2-1-16,0 3 0 15,3 2-1-15,0 0 1 16,-1 2-1-16,3 2 1 16,-1-2 0-16,1 0-1 15,0 0 1-15,-3 0 0 16,3 0 0-16,-1-3-1 16,-1 2 1-16,1-1-1 15,0 0 0-15,-1 0 1 16,2 1 0-16,-1-2 0 15,1 1 0-15,2 0-1 0,-3 0 0 16,1 0 1 0,0-2-1-16,-3 0 0 0,0-2 1 15,-1 2-1-15,1-1 0 16,1 1 0-16,1 3-1 16,1 0 1-16,-1 1 0 15,0 3 0-15,2-2 1 16,-4-1-1-16,3 2 0 15,-1 1 0-15,-1-2-1 16,1 2 1-16,-1-2 0 16,-3 1 0-16,3 2-1 15,-3 0 1-15,0 2 0 16,0-1 0-16,0-1 0 0,3 0 0 16,-3-1 0-1,2 1 0-15,3 0 0 0,-3 2 0 16,0 0 0-16,1 0-1 15,-1-1 1-15,-1 4 0 16,1 0 0-16,1-2 0 16,1 1 0-16,3 2-1 15,2-1 1-15,0 1 0 16,2 0-1-16,3 0 2 16,-2 0-1-16,1 0 0 15,1 0 0-15,-4 0 0 16,2 0-1-16,-3 0 1 15,1 0 0-15,0 0-2 16,0 0 1-16,1 0 0 16,-2 0-1-16,2 0 1 15,3 0 0-15,2 0 0 16,-1 0 0-16,1 0 1 0,0 0-2 16,0 0 1-16,0 0 0 15,-2 0 1-15,0 1 0 16,4-1 0-16,-2 2-1 15,0-2 1-15,-2 3-1 16,2-2 0-16,-2 0 1 16,3 2-1-16,-1-1 1 15,0-2 0-15,0 1 0 16,0 2 0-16,0-3 0 16,-1 2 0-16,0 0-2 0,3 0-4 15,0 0 0 1,0-2 5-16,0 0-13 0,0 0 2 15,0 0 2-15,0 0 1 16,0 0-21-16,0 0-130 16,0 0-305-16,0 0-459 0</inkml:trace>
  <inkml:trace contextRef="#ctx0" brushRef="#br0" timeOffset="110830.72">17431 9662 179 0,'0'0'351'0,"0"0"-139"16,0 0 0-16,0 0-31 15,0 0-28-15,0 0-18 16,0 0-22-16,-4-3-8 15,4 3-33-15,0 0-15 0,0 0-3 16,0 0 1 0,0 0 5-16,0 0-24 0,0 0-11 15,0 0-23-15,0 9 12 16,0 2 44-16,0 3-1 16,0 2-5-16,0 4 1 15,0-2-11-15,0 4-14 16,6 1-6-16,-2 0-7 15,4 2 0-15,-2-2 8 16,5 1 14-16,0-2 0 16,2 1 12-16,0-1-22 15,1 0-12-15,-1 1-6 16,6-2-2-16,-2 3-1 16,3 2-5-16,3-2 10 15,4 0 2-15,2 1-2 0,2-4-1 16,6-3 0-16,5 0 4 15,6-3 2-15,0-4 2 16,-1 1 0-16,-7 1-6 16,-6-2-3-16,-8 2-8 15,-3 0 0-15,-4 4 0 16,0 2 0-16,1 0-1 16,2-1 1-16,0 0 1 15,3-2 4-15,-3-2-5 16,0 1 0-16,-2-4 1 15,-4 3-2-15,0 0 0 16,-4-1 0-16,2 4 0 16,-3-3 0-16,1 3 1 0,-1-6 0 15,-1 0 0-15,0-4-1 16,-3-1 6-16,-1-2-5 16,-3-2 7-16,5-2 2 15,-6 3 7-15,3-3 18 16,-5 0-2-16,2 0-7 15,-2 0-7-15,0 0-10 16,0 0-3-16,0 0-6 16,0 0-7-16,0 0-72 15,0 0-85-15,0 0-219 16,0 1-698-16</inkml:trace>
  <inkml:trace contextRef="#ctx0" brushRef="#br0" timeOffset="111509.06">18511 10443 806 0,'0'0'301'0,"0"0"-29"16,0 0 9-16,0 0-75 15,0 0-79-15,0 0-89 16,0 0-32-16,-64 42 28 16,51 1 1-16,-1 0-1 15,7 5-12-15,5-1-13 0,2-6-3 16,0-4-6 0,0-7 0-16,0-8-34 0,9-6-86 15,5-14-90-15,-1-2-71 16,-3 0-208-16</inkml:trace>
  <inkml:trace contextRef="#ctx0" brushRef="#br0" timeOffset="111957.12">18405 10421 1007 0,'0'0'389'0,"0"0"-82"0,0 0-107 16,0 0-46-16,151-24 9 15,-71 24 28-15,27 0-24 16,22 21-35-16,-8 0-39 16,-15 2-44-16,-23 0-28 15,-27-1-13-15,-6 4-2 16,-1 4-5-16,-15 3 1 16,-13-1-1-16,-11-1-1 15,-7 6 10-15,-3-3-10 16,0 0 8-16,-9-2 1 15,-9 0-8-15,0-6 10 16,0-4-4-16,-1-4-6 16,-2-8 0-16,1-4 14 15,-3-6-7-15,-2 0 4 16,-9-2 24-16,-11-16-20 0,-10-2 27 16,-8-1-7-16,-12-2-22 15,-8 4-7-15,-2 2-6 16,5-1 8-16,8 3-8 15,13 1 7-15,10 1-7 16,9 1 0-16,11 3-1 16,4 6-41-16,3 3-95 15,-5 0-145-15,5 0-259 16,6 6-373-16</inkml:trace>
  <inkml:trace contextRef="#ctx0" brushRef="#br0" timeOffset="113226.9">18436 10716 499 0,'0'0'322'15,"0"0"-140"-15,0 0 9 16,0 0-15-16,0 0-20 0,0 0-21 15,0 0 17 1,-31 4-4-16,19-4-5 0,-1 0-25 16,-5 0-29-16,-2-2 0 15,-4-4-15-15,-3 0-23 16,-2 1-10-16,2 3-3 16,-2-1-12-16,0-1-3 15,0 2-4-15,0 2 2 16,-2 0-3-16,-1 0 0 15,-3 0 0-15,2 0-3 16,-3 0-5-16,3 0-1 16,4 0-2-16,2 0 2 15,4 0-1-15,2 0-7 16,-1 2 7-16,3-2-7 16,-3 2 8-16,0-2-8 0,-3 2 0 15,-2 2-1-15,2-3 0 16,4 4 1-16,1-4 0 15,2 1 0-15,6 1 0 16,2-3 0-16,1 1 7 16,2-1-7-16,-2 3 0 15,-2-1 1-15,-3 2-1 16,1 0 0-16,-3 2-1 16,3-2 1-16,-1 3-1 15,1-1 0-15,5-2 1 16,-2 0-1-16,4 3-2 15,0-3 1-15,1 4 0 0,1 0-5 16,-1 2 5 0,-2 2 0-16,3 0 0 0,-1 4 1 15,1-1-2-15,2-2 1 16,2-1-5-16,0 1 5 16,0-1-5-16,0-3 5 15,0 1 1-15,0 3-1 16,0-1 0-16,0-1 0 15,2 2-5-15,2-2 6 16,1 0 1-16,-1 1 0 16,0-2 0-16,2-2 0 15,0 1-1-15,-2-3 0 16,3 1 0-16,-1-1 0 16,4 0 0-16,-2 0 1 15,3 2-1-15,0-2 6 0,1-1 0 16,-1 1-4-16,0-1-1 15,-2-1 7-15,-1-2-8 16,0 0 0-16,-4 0 1 16,1 0 0-16,-1-2 5 15,-2 2 0-15,0-2 5 16,-2 0-2-16,0 0 0 16,0 0-2-16,0 0 0 15,0 0-6-15,0 0 0 16,0 2-1-16,0-2 1 15,0 0 5-15,0 0 0 16,0 0 4-16,0 0 5 16,0 0 6-16,0 0-6 0,0 0-6 15,0 0-9-15,0 0-47 16,0 0-120-16,-6 0-134 16,-1 0-405-16</inkml:trace>
  <inkml:trace contextRef="#ctx0" brushRef="#br0" timeOffset="119920.8">17518 11392 590 0,'0'0'247'0,"0"0"-90"0,0 0 30 16,0 0-2-16,0 0-28 15,0 0-31-15,-5 0 6 16,5 0-2-16,0 0-7 15,0 0-19-15,0 2-37 16,0 1-32-16,0 3-16 16,3 9 12-16,11 3 14 15,11 4-2-15,4 4 1 16,11 2 2-16,7 3 3 16,7-6-6-16,11 0-2 15,6-6-10-15,7-3 2 16,4-4-2-16,5-4-13 15,2-6-6-15,-2-2-2 0,-5 0-2 16,-10 0 2-16,-14 0 1 16,-16-4 1-16,-15 2 5 15,-9 2-5-15,-9 0-11 16,-5 0-1-16,0 0-11 16,1 4 6-16,-1 6 5 15,3 3 5-15,2-1-5 16,4-1-67-16,5-2-88 15,26-8-80-15,-3-1-130 16,-3 0-349-16</inkml:trace>
  <inkml:trace contextRef="#ctx0" brushRef="#br0" timeOffset="120130.09">18887 11587 1405 0,'0'0'372'16,"0"0"-262"-16,0 0-22 15,0 0 23-15,-21 106-61 16,17-68-26-16,-4-2-24 16,-1-2-9-16,3-9-90 15,-6-6-120-15,4-9-134 16,1-8-306-16</inkml:trace>
  <inkml:trace contextRef="#ctx0" brushRef="#br0" timeOffset="120471.03">18943 11543 1322 0,'0'0'372'15,"0"0"-182"-15,0 0-46 16,0 0-5-16,141 11 7 15,-74 7-27-15,6 4-38 16,8 2-20-16,-1 2 53 16,-2-2-19-16,-14-2-58 15,-14-1-23-15,-17-6-13 0,-13 2 0 16,-9-6 0-16,-4 4 3 16,-1-1-2-16,-5 0 2 15,2 1-3-15,0 6 0 16,-3 1 5-16,0 1 3 15,0 2-8-15,-11-3-1 16,-9-2-19-16,-7-3-47 16,-2-7-65-16,-2-3-106 15,-16-7-88-15,7 0-257 16,5-10-556-16</inkml:trace>
  <inkml:trace contextRef="#ctx0" brushRef="#br0" timeOffset="120689.08">18950 11801 973 0,'0'0'529'0,"0"0"-235"0,0 0 36 16,0 0-48-16,0 0-111 15,0 0-72-15,0 0-22 16,-7 11 46-16,36 10 17 16,9 1-5-16,9-1-32 15,0 4-46-15,-2-5-32 16,-6-2-13-16,-5-2-10 15,-9-5-2-15,-1-1-6 16,-1-1-66-16,0-3-84 16,29-6-93-16,-8 0-250 15,1 0-342-15</inkml:trace>
  <inkml:trace contextRef="#ctx0" brushRef="#br0" timeOffset="122755.93">19632 11987 882 0,'0'0'527'15,"0"0"-260"-15,0 0 8 16,0 0-56-16,0 0-76 0,0 0-33 16,0 0-15-1,0-4-37-15,0 4-24 0,7 0-12 16,4 6 8-16,5 8 28 15,1-1-16-15,3 4-20 16,-2-1-11-16,0 3-1 16,-5-5 2-16,-4 1-4 15,-4 0-7-15,-5 1 8 16,0-3 9-16,0 4 0 16,0-3 8-16,-5 1 1 15,-4 0-6-15,-2-1-4 16,-2 0 1-16,-4 0 12 15,-1-2 4-15,-5 2 6 16,-6-1-1-16,-2-5-1 0,-5 5-10 16,3-5-1-16,-3 0-9 15,8 0-9-15,-1-3-1 16,2-1 2-16,-1-2 5 16,2-2 14-16,-1 1-5 15,-4-1-8-15,-2 1-9 16,-3 2-6-16,-4-1 7 15,2 2-2-15,0-2-5 16,2 2 5-16,5-4-6 16,2 0 6-16,5 0-5 15,1 0 7-15,-1 0-2 16,2 0-6-16,-5 0 1 16,0 0 0-16,-4 0 0 0,-3 0 0 15,0 0 0-15,2 0 0 16,1-2 0-16,4 2 0 15,2-2 5-15,3-3-5 16,0 2 5-16,2-1-5 16,-3 1 0-16,1-4 0 15,0 1 7-15,-3 2-8 16,-2 0 1-16,-2-2 0 16,0 2-1-16,3 0 0 15,-1-2 1-15,3 1 0 16,-1 3-1-16,5-4 1 15,2-1 1-15,0 1-1 16,1-2 5-16,-1-1-5 0,-3 3 0 16,2-1 0-1,-4-1-1-15,3 0 1 0,3 0-1 16,-4 0 1-16,4 0-1 16,-1-2 1-16,1 2-1 15,0-2 2-15,-1 0-1 16,1 0 5-16,-1-1-6 15,0 2 1-15,0 0-1 16,1 0 1-16,-1 1-1 16,-1-1 0-16,0 1 0 15,1 1 0-15,1-4 0 16,-4 4 1-16,1-4-1 16,0-1 0-16,-2 2 0 15,-1-2 0-15,1 2 1 0,0 2 0 16,0 0-1-16,-3 0-1 15,0 2 1-15,4-2 0 16,-2 1-1-16,3-4 1 16,0-1 0-16,2-3 2 15,3 3-1-15,-1-3 1 16,3 1-1-16,-3 1 0 16,3 2 0-16,-3-3 0 15,3 1-1-15,-3 0 1 16,1-3-1-16,1 2 1 15,-1-2 0-15,0-1 0 16,3 2-1-16,1 0 1 16,-1 1 0-16,4 3-1 0,-3-2 0 15,-1-1 0 1,1 2 1-16,-1-2-1 0,0 3 1 16,1-2-1-16,-1 1 0 15,3 2 0-15,1 0 1 16,-2 3-1-16,4-4 0 15,-3 1 0-15,0-2 1 16,-1 2-1-16,2-1 1 16,0 0 0-16,-2 1-1 15,3 4 0-15,3 1 0 16,2 4 0-16,0-2-1 16,0 2 1-16,-1-1-1 15,1 2 1-15,2 0 0 0,0 0 0 16,0 0 0-1,-3 0 0-15,3 0 0 0,0 0 0 16,0 0-1-16,0-1 1 16,0 1 0-16,0 0 0 15,0 0 0-15,0 0 0 16,0 0-1-16,0 0 1 16,0 0 1-16,0 0-1 15,0 0 0-15,-3-3 0 16,0 2 0-16,-2 1 0 15,-1-3-1-15,4 1 0 16,2 2 1-16,0 0-1 16,0 0 0-16,-2-2 1 0,2 2 0 15,-3-2 0 1,1 0 1-16,-4 0 0 0,-2-2-1 16,0 2 0-16,-3-2-2 15,1 2 2-15,2 0 0 16,1 2-2-16,3-3-4 15,0 3 6-15,1 0 0 16,0-1-1-16,1 1 1 16,2 0-1-16,-2 0 0 15,0-2 1-15,-5 2 0 16,-1-3-1-16,-4 0-17 16,-1 0 3-16,0 2-1 15,1 1-2-15,6 0 7 16,2 0 4-16,1 0 1 0,3 0 5 15,-2 0 1-15,2 0-2 16,0 0 1-16,0 0-5 16,0 0-2-16,0 0 1 15,0 0-18-15,0 0-16 16,0 0-19-16,0 0-22 16,0 0-20-16,0 0-86 15,9 4-103-15,4-4-244 16,1 0-325-16</inkml:trace>
  <inkml:trace contextRef="#ctx0" brushRef="#br0" timeOffset="130263.64">19830 8369 1275 0,'0'0'403'0,"0"0"0"15,0 0 61-15,0 0-187 0,0 0-63 16,0 0-116-16,2-40-78 16,-2 79-19-16,0 11 41 15,-2 10-6-15,-8 2-25 16,-4-1-2-16,-1 1-9 16,-2-8-39-16,4-8-104 15,4-10-102-15,7-26-136 16,2-10-239-16,0-2-119 0</inkml:trace>
  <inkml:trace contextRef="#ctx0" brushRef="#br0" timeOffset="130568.72">19926 8332 935 0,'0'0'545'0,"0"0"-294"16,0 0 17-16,0 0-54 0,137-29-39 15,-106 33-68-15,-8 17-30 16,-4 5-38-16,-13 6-16 15,-6 0-3-15,0 0 8 16,-9-2-6-16,-15-6-1 16,-4-6 9-16,-2-6 27 15,1-3-9-15,0-5 10 16,5-1-21-16,3 1-8 16,8 2-14-16,6 4-14 15,7 2 0-15,0 5 17 16,29-2 41-16,11 2 6 0,12-2-28 15,6-3-11 1,0-3-26-16,-2-5-116 0,10-4-111 16,-12-4-151-16,-12-14-329 15</inkml:trace>
  <inkml:trace contextRef="#ctx0" brushRef="#br0" timeOffset="130737.8">20510 8476 1472 0,'0'0'669'16,"0"0"-425"-16,0 0 9 16,0 0-141-16,0 0 0 15,-13 165-26-15,1-89-48 16,1 6-28-16,3-2-10 16,2 17-87-16,4-17-206 0,-1-17-402 0</inkml:trace>
  <inkml:trace contextRef="#ctx0" brushRef="#br0" timeOffset="132619.35">19853 10583 1139 0,'0'0'383'0,"0"0"-143"16,0 0-39-16,0 0-97 16,0 0-73-16,0 0-24 15,0 0 22-15,0 41 35 16,-14-14 10-16,-3 8 0 0,-4 1-18 16,1-1-19-16,0 2-15 15,2-5-5-15,5-4-2 16,7-6 8-16,1-4 17 15,5-6 4-15,0-4 6 16,9-1 29-16,18-6 9 16,9-1 18-16,8 0-25 15,3 0-36-15,-5 0-27 16,-9-4-5-16,-8 3-13 16,-10-2-12-16,1 3-140 15,-5 0-233-15,-6 0-343 0</inkml:trace>
  <inkml:trace contextRef="#ctx0" brushRef="#br0" timeOffset="133318.48">20339 10503 1485 0,'0'0'675'16,"0"0"-356"-16,0 0-65 0,0 0-90 16,0 0-80-16,0 0 6 15,133 16-48-15,-95-6-27 16,-5 0-6-16,-8-2-9 16,-10-4-27-16,-5-2-97 15,-10-2-103-15,0 0-98 16,-7-2-151-16,-24-12-324 15,-3 1-306-15,-2 2 1106 16,15 5 258-16,-4 5 314 16,-2 1-187-16,-4 0-34 15,-5 3-35-15,-5 19-59 16,6 9-17-16,2 4-56 16,6 8-51-16,12 3-36 0,10 2-33 15,5-2-15 1,0-6-4-16,15-4-16 0,6-8-19 15,-2-6 2-15,8-6-12 16,4-4-10-16,6-7-68 16,22-5-137-16,-5-7-156 15,-9-13-420-15</inkml:trace>
  <inkml:trace contextRef="#ctx0" brushRef="#br0" timeOffset="133469.19">20455 10669 1587 0,'0'0'386'16,"0"0"-109"-16,0 0-134 16,0 0-87-16,0 0-23 15,0 0-33-15,0 0-5 0,128 81-146 16,-97-65-183-16,-5-8-382 0</inkml:trace>
  <inkml:trace contextRef="#ctx0" brushRef="#br0" timeOffset="133667">20991 10535 1463 0,'0'0'614'0,"0"0"-344"16,0 0-81-16,0 0-105 0,0 0-31 16,-84 122-30-1,67-72-12-15,0 3-6 0,1-6-5 16,-1-4-76-16,-4-3-125 15,6-13-102-15,6-13-221 0</inkml:trace>
  <inkml:trace contextRef="#ctx0" brushRef="#br0" timeOffset="133933.98">21104 10513 198 0,'0'0'1566'15,"0"0"-1192"-15,0 0-13 16,0 0-163-16,0 0-100 16,0 0-14-16,116 65-27 0,-95-28-9 15,-8 4-14-15,-9-3-8 16,-4-2 2-16,-2-4-4 16,-17-5 9-16,-8-4 46 15,-2-3-2-15,-2-6-27 16,4-2-23-16,-2-4-27 15,1-2-13-15,0 3-107 16,-21 3-163-16,8-2-324 16,4 1-829-16</inkml:trace>
  <inkml:trace contextRef="#ctx0" brushRef="#br0" timeOffset="134385.82">19853 11546 1054 0,'0'0'679'0,"0"0"-355"16,0 0 55-16,0 0-147 16,0 0-158-16,0 0-2 15,-21 108 11-15,6-48-42 16,-1 2-22-16,1-4-19 16,1-3-1-16,5-11-107 15,5-12-83-15,4-16-124 16,0-10-250-16,7-6-231 0</inkml:trace>
  <inkml:trace contextRef="#ctx0" brushRef="#br0" timeOffset="134699.91">19980 11554 1154 0,'0'0'557'16,"0"0"-276"-16,0 0 74 15,0 0-116-15,0 0-100 16,0 0-54-16,127-7-36 15,-109 32-10-15,-7 3-6 16,-5 3-5-16,-6-4-7 16,0-2-4-16,0-5-2 15,-11-5 9-15,-7 0 17 0,-3-5 30 16,0-2-1-16,1-1-19 16,2 2-9-16,7-4-14 15,4 1-16-15,5 3-11 16,2-2-1-16,0 4 6 15,7 0 11-15,11 4-5 16,3-1-12-16,8 2-69 16,6 1-129-16,22 2-123 15,-8-2-329-15,-5-10-472 0</inkml:trace>
  <inkml:trace contextRef="#ctx0" brushRef="#br0" timeOffset="134985.88">20550 11815 1294 0,'0'0'661'0,"0"0"-383"0,0 0-59 15,0 0-91-15,0 0-44 16,0 0-46-16,0 0-20 16,40 100-9-16,-40-78-8 15,-2-1 16-15,-18-4 7 16,-3-3 52-16,-4-4 4 15,6 0-35-15,3-3-16 16,9-2-13-16,5-3-5 16,4 0 15-16,0 1 39 15,8-2-1-15,17 1-10 16,6 2-13-16,7 2-41 0,22 2-50 16,-8-1-237-16,-4-1-427 15</inkml:trace>
  <inkml:trace contextRef="#ctx0" brushRef="#br0" timeOffset="136202.01">16990 11164 734 0,'0'0'265'0,"0"0"-16"16,0 0-15-16,0 0-61 0,0 0-46 16,0 0-16-1,0 0-13-15,-56-43 3 0,49 40-5 16,3-1 3-16,-3-1 8 16,2-3-6-16,-1-2-21 15,-1-3-15-15,-1 0-10 16,-2-5-17-16,-3-4-7 15,-3-4-3-15,-3-6-5 16,-4-7-4-16,-6-2-10 16,-2-6 9-16,-2 1 2 15,-3 2 24-15,3 3-20 16,2 4 6-16,-1 2-1 16,3 5 5-16,3 2-7 15,-3 6-15-15,2 2-3 0,-2 2-3 16,4 5-6-16,0 0 1 15,4 5 0-15,2 2-1 16,6 3-1-16,2 2-77 16,4 1-101-16,3 0-122 15,2 0-335-15,-6 4-341 0</inkml:trace>
  <inkml:trace contextRef="#ctx0" brushRef="#br0" timeOffset="138052.04">16350 10361 977 0,'0'0'312'0,"0"0"-116"16,0 0-26-16,0 0-12 15,0 0-16-15,0 0 13 16,-81-108-1-16,43 89-8 16,-10 0-10-16,-12 0-32 15,-12 4-13-15,-10 1-36 16,-7 5-16-16,-4 5-18 15,-1 4-12-15,5 0 1 16,4 6-1-16,12 9 1 16,3-3-8-16,10 1 14 0,7 4-4 15,8-3 0-15,7 2-10 16,9-1-1-16,7 5 0 16,4 1 0-16,7 2-1 15,4 6 0-15,7 1 0 16,0 0 12-16,18 4 5 15,18-2 1-15,16 0 3 16,14-2 3-16,32-4 4 16,26-2-1-16,-3-10-8 15,-14-3-2-15,-20-7-5 16,-32-4-6-16,-1 0 1 16,-7 0 2-16,-16 0-7 15,-15 0 5-15,-12 0 2 0,-2 0 2 16,-2 0 2-16,0 0 2 15,0 0-6-15,0 0-8 16,0 0-1-16,0 0 0 16,0 0 1-16,0 0-1 15,3 0 0-15,1 0 17 16,8-10 23-16,7-9 15 16,8-5-34-16,6-6-10 15,5-2-10-15,-2-1 1 16,0-2-1-16,-9 8-1 15,-6 0-8-15,-2 7-90 16,-1 4-97-16,-3 8-185 0,-6-1-542 16</inkml:trace>
  <inkml:trace contextRef="#ctx0" brushRef="#br0" timeOffset="138682.76">15477 10912 910 0,'0'0'533'15,"0"0"-415"-15,0 0 7 16,0 0 84-16,-54 113-33 15,32-69-35-15,-3 1-17 16,1-6-36-16,2-3-20 16,4-6-26-16,5-8-11 15,2-6-9-15,5-5 5 16,4-6 10-16,2 1-1 0,0-2 0 16,0 2-17-1,21 2 5-15,8 1 7 16,8 0-10-16,13-3-9 0,3 1-12 15,5-7-105 1,22 0-194-16,-16-14-300 0,-12-7-836 0</inkml:trace>
  <inkml:trace contextRef="#ctx0" brushRef="#br0" timeOffset="138844.82">15909 11048 1491 0,'0'0'603'0,"0"0"-425"16,0 0-62-16,0 0-81 16,0 0-21-16,0 0-14 0,137 33-23 15,-103-21-107-15,-9-2-109 16,-9-4-99-16,-13-4-277 0</inkml:trace>
  <inkml:trace contextRef="#ctx0" brushRef="#br0" timeOffset="139016.1">15953 11119 624 0,'0'0'402'0,"0"0"-63"16,0 0-46-16,-133 84-50 16,102-50-60-16,6 2-24 15,12 0-57-15,6 1-32 16,7-5-33-16,0-4-13 16,22-6-14-16,12-8-10 15,9-10-34-15,23-10-131 16,-6-16-188-16,-9-9-507 0</inkml:trace>
  <inkml:trace contextRef="#ctx0" brushRef="#br0" timeOffset="139139.94">15978 11233 988 0,'0'0'651'0,"0"0"-556"16,0 0-63-16,0 0-2 15,0 0-30-15,127 68-13 16,-75-57-195-16,-13-5-361 0</inkml:trace>
  <inkml:trace contextRef="#ctx0" brushRef="#br0" timeOffset="139318.07">16306 11162 1315 0,'0'0'518'0,"0"0"-317"15,0 0-89-15,0 0-55 16,-114 87-32-16,85-40-16 15,2 0-9-15,5 2-3 16,0-5-84-16,2-2-90 16,4-10-122-16,6-14-279 0</inkml:trace>
  <inkml:trace contextRef="#ctx0" brushRef="#br0" timeOffset="139537.1">16312 11182 1433 0,'0'0'376'0,"0"0"-90"16,0 0-146-16,0 0-117 16,0 0-8-16,0 0 13 15,0 0 2-15,34 133 7 16,-34-98 3-16,-5-7 15 16,-15-3 21-16,-9-5 35 15,-4-3-20-15,-1-10-45 16,1-4-46-16,0-3-1 15,-3-34-138-15,9-6-204 16,7-15-541-16</inkml:trace>
  <inkml:trace contextRef="#ctx0" brushRef="#br0" timeOffset="145081.85">16346 10435 476 0,'0'0'358'0,"0"0"-113"16,0 0-9-16,0 0-31 16,0 0-46-16,0 0-54 15,0 0-16-15,0-16-7 16,0 12-29-16,0 1-17 15,2 0 5-15,-2-3 23 16,0 2-1-16,0 0 8 16,0-2 7-16,0 2 3 15,2 0 0-15,-2-1-18 16,0 3-19-16,2-3-9 0,-2 4-6 16,0-2-9-1,2 3-2-15,-2 0-5 0,0 0-2 16,0 0-4-16,0 0-6 15,0 0 7-15,0-2 0 16,5 2 1-16,-1-4 11 16,3 0 5-16,2 0-4 15,2-2-3-15,1-1-6 16,-4 3 0-16,-2 1-5 16,1-2 5-16,1 4-3 15,-2 0-7-15,1-4-2 16,1 3 8-16,4-4-7 15,-3 2 7-15,1 0-7 16,0 0 7-16,-3 2-7 16,-3 2 0-16,0-3 13 0,-2 2-8 15,0 1-5-15,3-2 5 16,-2-1-5-16,1-1 7 16,1 2-7-16,-1 1 0 15,0-1 0-15,-2 2 0 16,-2 0 0-16,2 0 0 15,-2 0-1-15,0 0 1 16,3-3-1-16,-3 3-1 16,2 0 1-16,-2 0-1 15,2 0 1-15,-1 0 0 16,3 0 1-16,-4 0-1 16,2-1 0-16,1 1 0 0,-1 0 1 15,0-1 0 1,2-2 1-16,3-1-1 0,-3 2 1 15,3-2-2-15,-2 1 6 16,1 2-5-16,-1-3-1 16,1 0 1-16,4-1-1 15,-2 1 0-15,-1-2 0 16,-1 3 1-16,2-2 1 16,-4 1 4-16,2-1 0 15,-1 0-5-15,1 0 5 16,2-3-6-16,0-3 2 15,1-1-1-15,0 0 0 16,0 1 1-16,0-2 4 16,-1 4 1-16,-3-2-1 15,-2 3 4-15,3-3 4 0,-1 3-4 16,-3-3 1-16,2 1-5 16,-2 0 0-16,0-1-5 15,1 4 8-15,-3 0-1 16,0 0-1-16,0 1 1 15,0 0-2-15,0 2-5 16,0-3 1-16,0 1 4 16,0 1-6-16,0-1 2 15,0 0-1-15,0 2 7 16,0 0-7-16,0 0-1 16,0 2 1-16,0 2 0 15,0-2 0-15,0 2 5 16,0 0-5-16,0-2-1 0,0 2 1 15,0 0-1-15,0-3 1 16,0 3 0-16,0 0-1 16,0-1 1-16,0 1 0 15,0-3-1-15,0 0 6 16,0 1-5-16,-3-2-1 16,1 0 0-16,2 2-2 15,-2 0 2-15,2 0 1 16,0 0 0-16,-2 0 0 15,2-2 1-15,-2 2-1 0,0-2 0 16,-1-3 0 0,-1 4-1-16,-1-1 0 0,3-1 0 15,-3 2 0 1,1 0 1-16,2 1-1 0,-2-3 0 16,-1 1 1-16,-1 0-1 15,1 0 1-15,0 0-1 16,1 0 0-16,0 2 0 15,-1 2 0-15,3 0 0 16,2 0-4-16,-2 0 4 16,2-3 1-16,0 3 0 15,-2 0 0-15,2-1 0 16,-2-2 0-16,-4 1 5 16,4 1-6-16,0-2 1 15,2 3-1-15,0 0 1 0,0 0-1 16,-2-2 0-1,2 2 0-15,0-1 0 0,-2-1 0 16,2 2 2-16,-3-3-1 16,3 2 1-16,-2-2-1 15,2 3-1-15,-2-1 0 16,2-2 1-16,-2 2 0 16,2-1-1-16,-2 2 1 15,0-3 0-15,0 2-1 16,-2-2 0-16,0 2 0 15,2-2 0-15,0 2-1 16,-2 1 0-16,4-3-6 16,-3 3 7-16,1-1 1 15,0 1 0-15,0-3-1 16,0 3 1-16,0-2-1 0,-1 2 0 16,3 0 0-16,-3-1-1 15,3 1 1-15,-2 0-1 16,2-3 1-16,-2 3-1 15,0 0 1-15,-1-2 0 16,2 2 0-16,-2-1 0 16,1 1 0-16,0 0 5 15,-2-2-4-15,2-1-1 16,-1 2-1-16,-2-4 1 16,1 1 0-16,-1 0 0 15,-1-2 0-15,0 0 0 16,-3 0 6-16,4-1-6 0,-2 1-2 15,-1 0 2-15,-1-1 0 16,1 3 0 0,0-2-5-16,-1 2 4 0,0-2 2 15,0 2-2-15,-2 0 1 16,-3 1 0-16,3-3-1 16,-1 1 1-16,-2 1-1 15,1 0-5-15,1 2 6 16,1 0-6-16,5 0 5 15,-3 2-1-15,8 0 1 16,-1 0 0-16,2 0 1 16,0 0-5-16,0 0 4 15,0 0-9-15,0 0-2 0,0 0 0 16,-2 0-7 0,2 0 4-16,0 0 7 0,0 0 7 15,0 0 1-15,0 0 0 16,0-2 1-16,0 2 5 15,0-2-5-15,-2 0-1 16,-3 0 1-16,1-1 0 16,0 0 4-16,-3-1-5 15,-2-3-1-15,2 1 1 16,-5-3 0-16,4 1 0 16,-3 0 0-16,0 0 0 15,-3-2 0-15,-1 2 1 16,-1 2-1-16,-3-2-1 15,-4 2 1-15,-4 0-1 16,-2 2 0-16,0-2 0 0,-2 0 1 16,1 0-1-16,0 0 1 15,-4 0-1-15,-1 2 1 16,-5 0 0-16,-3-1 0 16,-1 2 0-16,-5-1 0 15,2-1-1-15,-2 3 0 16,-1-1 1-16,4-1 0 15,2 2 0-15,1-1 0 16,5 2 0-16,1 1 0 16,0 0 0-16,2 0 0 15,-8 0 2-15,0 0-1 16,-9 0 0-16,-4 6 0 16,-4-2-1-16,-2 1 1 0,2 1 0 15,-1 3 0-15,3-1-1 16,0 2 1-16,3 2-1 15,-1-1 0-15,3 4 0 16,1 1-1-16,6-3 0 16,-1 2 1-16,5-1 0 15,0 2 0-15,3 0-9 16,1 2 8-16,1 1-1 16,-1-1 1-16,3 3-1 15,-4-1 1-15,3 4-5 0,1-2 5 16,-1 3 1-1,3-1 0-15,-1-2 0 0,6 0-1 16,-1 0 1-16,2-3-1 16,2 0 0-16,6-1 1 15,-2-4 1-15,1 2-1 16,1 0-1-16,-4 0 1 16,0 2 1-16,1 1 0 15,0 2-1-15,-2 2 0 16,3 1 0-16,-1-1-4 15,4 4 4-15,0-4 0 16,3 4-1-16,-1-1 0 16,1 2-1-16,-1-2 1 15,1 2 0-15,-1-2 0 16,1-2 1-16,0 2-2 0,7-2 1 16,-1 0-5-16,3 1 5 15,1-2-1-15,5 4-4 16,0 0 0-16,0 1 6 15,0 2-2-15,0 3 2 16,0-1-2-16,2 1 2 16,7 0 0-16,0-1 0 15,2 0 0-15,1-2 0 16,-1 0 0-16,4 0 1 16,0 1 1-16,4 1-1 15,-2-2 0-15,1 2 0 16,-1-2 0-16,2 2 0 15,1-1 5-15,-1-4-5 16,4 2 3-16,2-2-4 16,2-1 0-16,2 0 0 0,4-2 1 15,0 2 0-15,1-4 0 16,-3 3 1-16,-2-5-1 16,-2 0 0-16,-3-4-1 15,0 0 1-15,-1 0 0 16,1-2 0-16,1 2 0 15,-1 0 1-15,3 0-1 16,-3 0 0-16,1 2 0 16,-2 1-1-16,-2 2 1 15,0 0-1-15,-1-2 1 16,-3 4 0-16,2-1 0 16,-2 0-1-16,1-3 1 0,0 2-1 15,-3-2 1-15,4 0-1 16,-4-1 0-16,-1 2 0 15,-1 0-1-15,0 2 1 16,-2 0 0-16,0-1 0 16,1 0 1-16,-3-3 0 15,1-2 0-15,-3-4 0 16,2-2 0-16,-4-4 7 16,-1-1-8-16,0-3 2 15,-2 1-1-15,1 1 0 16,-3-2 0-16,2 1 1 15,-2 0-1-15,2-1 0 16,-2 0 1-16,2-2-1 0,1 0 1 16,-3 0-1-1,2 0 5-15,-2 2-4 0,3-2-1 16,-1 2 0-16,-1 0 1 16,-1 0-1-16,3 2-1 15,-1 1 1-15,0-1-1 16,3-1 0-16,-3 2 1 15,2 0-1-15,1 1 0 16,0-2 0-16,-3 3 0 16,2-4 0-16,-2 1 0 15,1 0 0-15,-3-1 1 16,2 0 0-16,0 2-1 16,0-4 2-16,0 4-2 15,-2-4 2-15,2 3-1 16,1-1 0-16,0-2 5 0,-3-1-4 15,0 0 4-15,2 3 0 16,-2-3 0-16,0 0 3 16,2 0-3-16,-2 0-6 15,0 2 1-15,0-2 0 16,2 1-1-16,-2 2 1 16,2-3 0-16,-2 1 0 15,2-1-1-15,-2 3 0 16,0-3 1-16,3 1-1 15,-3-1 1-15,0 3 0 16,0-3 0-16,0 1 0 16,0-1-1-16,2 3 1 0,-2-1-1 15,0-2 1-15,2 0 0 16,-2 1 0 0,0-1 0-16,0 0 1 0,0 0-2 15,2 0 1-15,-2 3 0 16,0-3 0-16,0 0-1 15,0 2 0-15,0-2 0 16,0 0 1-16,0 0-1 16,0 1 1-16,0-1-1 15,0 0 1-15,2 0-1 16,-2 0 0-16,0 3 0 16,1-1 0-16,-1-1 0 15,3 2 0-15,-3-1 0 16,0 2 0-16,4-3 1 15,-4 2-1-15,0 1 1 0,2-2-1 16,-2 2 1-16,0-2 0 16,2 1-1-16,-2 0 1 15,0-2 0-15,2 2-1 16,-2-3 1-16,0 2 0 16,0-2-1-16,0 0 1 15,0 0-1-15,0 0 2 16,0 0-2-16,0 0 0 15,2 0 6-15,-2 0-4 16,0 0-1-16,0 0 5 16,2 0-5-16,-2 0 5 0,0 0-5 15,0 0-1 1,0 0 1-16,0 0 0 0,0 0-1 16,0 0 1-16,0 0-1 15,0 0 0-15,0 0-1 16,0 0 1-16,0 0-1 15,0 0-1-15,0 1-4 16,0 4 6-16,3 1-1 16,-3 0 1-16,2 0-1 15,0 0 1-15,-2 0 0 16,2 1 0-16,-2-5 1 16,2 4-2-16,-2-1 2 15,0-1-2-15,0 0 1 16,0 2 0-16,0 0 1 15,0 0-1-15,0 2-1 0,0 0 1 16,0 0 0-16,0 0-1 16,0 2 1-16,0 0 0 15,0-1 0-15,0-2-1 16,0-1 1-16,0-2 0 16,0 2 0-16,0-2 0 15,0 2 0-15,0 3 0 16,0-3 1-16,0-2-1 15,0 1 0-15,0 2 1 16,0-6-1-16,0 3 0 16,0-2 0-16,0 0 0 15,0 0 0-15,0-2 0 0,0 2-1 16,0-2 1-16,0 0 0 16,0 0 1-16,0 0 0 15,0 0-1-15,0 0 0 16,0 0 0-16,0 0 0 15,0 0 1-15,0 0-1 16,0 0 1-16,0 0-1 16,0 0 0-16,0 0 1 15,0 0-1-15,0 0 0 16,0 0-1-16,0 0 1 16,0 0 0-16,0 0 0 15,0 0 0-15,0 0 0 16,0 0 0-16,0 0-1 15,0 0 1-15,0 0 0 16,0 0 0-16,0 0 0 0,0 0 1 16,0 0-2-16,0 0 2 15,0 0-1-15,0 0 0 16,0 0 0-16,0 0 1 16,0 0-1-16,0 0 0 15,0 0 1-15,0 0-1 16,0 0 1-16,0 0-1 15,0 0 0-15,0 0 0 16,0 0 0-16,0 0 0 16,0 0-1-16,0 0 0 15,0 2 0-15,0 1 0 16,0-2 1-16,0 1 0 16,0-2 0-16,0 0 0 15,0 0 1-15,0 0 0 16,0 0 0-16,0 0 0 0,0 0 0 15,0 0-1-15,0 3 1 16,0-2-1-16,-2 4-46 16,-9 1-127-16,-1 1-202 15,0-5-444-15</inkml:trace>
  <inkml:trace contextRef="#ctx0" brushRef="#br0" timeOffset="146757.01">14586 12433 434 0,'0'0'202'15,"0"0"-101"-15,0 0-37 16,0 0-3-16,0 0-12 15,0 0-19-15,29-15-8 16,-23 13-5-16,1 2-8 16,-1-2-3-16,2 0-4 15,0 0 0-15,-3 0 5 16,-1 2-7-16,-2-2 2 16,0 0 0-16,-2 2-1 15,2-1 34-15,-2 1 14 16,3-3-8-16,-1 1-4 0,1 2 10 15,-3 0-4-15,0 0 21 16,0 0 8-16,0 0 0 16,0 0-6-16,0 0 4 15,2 8 37-15,0 4-24 16,2 1-9-16,1 0-24 16,0 1-16-16,3-1-9 15,-1 0 0-15,-3 1 11 16,-1 4 19-16,-3 0 1 15,0 3 3-15,0 1 1 16,0 0 5-16,-3 0-11 16,-6-4-11-16,2 1 4 15,1-5-5-15,2-1 2 0,-1-1-6 16,1-1 3 0,2-3-12-16,-6 3 2 0,4 1-4 15,-5 2 1-15,1 2-16 16,-2-2 3-16,-1 0-14 15,5-2 6-15,-4 0 4 16,4-4-2-16,2 0-2 16,-3 1 1-16,3-3 4 15,-1 1-11-15,0-1 7 16,1 2-1-16,-3-2-6 16,3 2 1-16,0-1 4 15,-1-1-5-15,0 0-1 16,1 0 1-16,-1-2 0 0,3-1 0 15,-2 4 0-15,2-3-1 16,0 0 0-16,0-1 1 16,-3 0 0-16,3 1 0 15,-3-1 0-15,3 0 0 16,-1 0 1-16,1 0-2 16,0-1 2-16,2-2-1 15,-2 1-1-15,0 2 1 16,-2 1 0-16,-1-2 0 15,3 2 0-15,0-2 0 16,-1 0 0-16,3-2 1 16,0 2-1-16,0-2 7 15,0 0-2-15,0 0-5 0,0 0 0 16,0 0-1-16,0 0 1 16,0 0-1-16,0 0-36 15,0 0-92-15,0 0-194 16,0 0-458-16</inkml:trace>
  <inkml:trace contextRef="#ctx0" brushRef="#br0" timeOffset="148531.51">4844 13134 773 0,'0'0'250'15,"0"0"-153"-15,0 0 39 16,0 0-19-16,0 0-73 16,0 0-35-16,0 0-2 15,5 0 23-15,-3 0 55 16,1-4 3-16,-1 1-22 16,0-2-9-16,0 3-3 15,-2 0-16-15,2 2-23 16,0-2-7-16,0 0-8 15,3-2 1-15,-3 2 0 0,3 0-1 16,-5 0 0-16,2 2 0 16,-2 0 0-16,0 0 0 15,3 0 6-15,-3 0 9 16,0 0 1-16,0 0 0 16,0 0 0-16,2 0-8 15,1 2 2-15,4 8 21 16,2 7 3-16,3 3-1 15,-1 4-10-15,-1-1-2 16,0 2-6-16,-1-3-5 0,-1-3-9 16,0-5 5-1,-4-3 0-15,-2-8-5 0,-2 0 6 16,0-3 23-16,0 0 52 16,0 0 22-16,0 0-23 15,0 0-54-15,0-4-27 16,-4 2-19-16,-10-11-169 15,3 1-282-15,-1-1-1094 0</inkml:trace>
  <inkml:trace contextRef="#ctx0" brushRef="#br0" timeOffset="163426.89">17653 10676 542 0,'0'0'541'0,"0"0"-405"15,0 0 91-15,0 0-43 16,0 0-37-16,-4-4-20 16,4 4-1-16,-2-3-5 15,2 0-14-15,0-4-13 16,-2 1-19-16,2-1-11 15,0 1-4-15,-3-2-11 16,3 2-12-16,-2-2 0 16,0-1 2-16,-2 1-12 15,-1-1 6-15,2-1-10 16,-1-3-5-16,0 3 0 16,-3 2-9-16,3 0 2 0,0 0-4 15,-1 2-1-15,0 1 2 16,1 0-2-16,-1 1-5 15,1-2 5-15,0 3 3 16,-3-4-8-16,2 1 14 16,-2-2-7-16,3-1-2 15,-2 2 0-15,1 0-5 16,-1-2 7-16,0 1-7 16,2 0 8-16,0 2-3 15,0 0-5-15,-1 2 5 16,1 1-5-16,0-3 0 15,-2 1-1-15,4-1 1 0,-2 0 1 16,-3-2-1-16,3-3-1 16,-2 0 2-1,-2-3-1-15,2-3 5 0,-3 2 2 16,1-3-1-16,-2-2 1 16,1 1-2-16,1 1 1 15,-4 0 5-15,3 0-4 16,-2-2-7-16,0-1 9 15,-2-6-1-15,-1-3 1 16,1-2-4-16,-5-3-5 16,0-2 0-16,-2 1 1 15,1 0-1-15,-2 2 0 16,-1 2 0-16,2 0 0 16,0 3-1-16,2 0 1 15,3 2 7-15,1 1-8 0,1 4 1 16,-1 1 0-16,3 4 0 15,2 3 0-15,-2 0 0 16,2 2 4-16,2 0-5 16,-1 0 0-16,-2 2 0 15,2 0 5-15,-1 3-5 16,2-2 0-16,0 3 0 16,3 0 0-16,-1 2 0 15,3-1 0-15,-2 2 0 16,0 0 0-16,1-3 1 15,-2 3-1-15,-1-2-1 16,1 0-1-16,1-2 1 16,0 3 1-16,-1 1 1 0,1-1 0 15,-1 2 0-15,3-3-1 16,2 4 1-16,-3-2-1 16,1 0 0-16,0 1 0 15,0 2 0-15,0-3 0 16,0 3 0-16,0-1-1 15,-1 1 0-15,3 0 1 16,0 0 0-16,0 0 0 16,-2 0 0-16,2-2 0 15,0 2 0-15,-2 0 0 16,2 0-1-16,0 0 1 16,0 0-1-16,0 0 0 15,0 0 1-15,0 0 1 0,0-3-1 16,0 3 1-1,-3 0-1-15,3 0 0 0,0 0 0 16,-2 0 0-16,2 0 1 16,-2 0-1-16,2-1 1 15,0 1-2-15,-3 0 1 16,3-3 0-16,0 3 1 16,-2-1 0-16,0-2-1 15,0 3 1-15,0-1-1 16,0-1 0-16,0 0 0 15,2 2-1-15,-3 0 2 16,3-2-1-16,-2 2 0 16,2 0 1-16,0-3-1 15,0 3 0-15,-2 0 0 0,2 0 0 16,0 0 0-16,0 0-1 16,0 0-6-16,0 0 7 15,0 0 0-15,0 0-1 16,0 0-5-16,0 0 5 15,0 0 1-15,0 0 0 16,0 0 0-16,0 0 0 16,0 0 0-16,0 0 0 15,0 0 1-15,0 0-1 16,0 0 0-16,0 0 1 16,0 0-1-16,0 0 1 0,-4-1 0 15,1-2-1 1,-4-2 1-16,1-1-1 0,0 1 0 15,1-1 1-15,-3-1-1 16,2-4 2-16,-3 0-2 16,1-4 0-16,-2-3-1 15,-1-2 1-15,1-4 0 16,0-3 1-16,-1-4-1 16,3-3 0-16,-2-4-2 15,3-2-4-15,-1-4 5 16,1-5 1-16,0-1-8 15,0-10 8-15,1-6 0 16,-1-10 5-16,3-9-5 16,2-3 0-16,2 0-5 15,0 1 4-15,0 7 1 16,4 7-9-16,11 1 3 0,4 3 0 16,0 3 5-16,4-1 0 15,1 2 1-15,3 1-1 16,-2 1-14-16,-1 7 14 15,-4 4 1-15,0 6 0 16,-2 5 0-16,4 2-2 16,5 1 1-16,6-1-10 15,7-1 2-15,7 2 0 16,7-2 9-16,3 4-7 16,1-1 7-16,0 6-1 15,-4 3 1-15,0-2 1 16,-1 2-1-16,2 0 0 15,10-2-1-15,7-1-5 0,5-1 5 16,11 0 0-16,-4-2 0 16,-2 2 1-16,-8 0 0 15,-13 2 1-15,-11-3 1 16,-9 0-1-16,-1-5 12 16,-3-6-11-16,1-5 4 15,3-5-5-15,-4 2-1 16,-3 2-21-16,-5 4-36 15,-11 8-61-15,-18-8-70 16,-7 10-137-16,-22 0-531 0</inkml:trace>
  <inkml:trace contextRef="#ctx0" brushRef="#br0" timeOffset="164283.21">18469 6489 1008 0,'0'0'381'16,"0"0"-117"-16,0 0 70 0,0 0-70 15,0-111-46 1,0 87-51-16,-4 4-34 0,0 6-11 16,0 5-31-16,4 8-25 15,0 1-57-15,0 4-9 16,0 20-25-16,0 8 16 16,10 5 9-16,15 0-7 15,6-6 7-15,4-9 1 16,3-14 0-16,-2-8 16 15,-3-11 11-15,-6-22-4 16,-5-15 6-16,-13-9 13 16,-9-2-14-16,-9 0 5 15,-22 11 4-15,-10 12-16 16,-3 14-2-16,4 13-20 16,5 9 0-16,6 3-8 0,8 19-5 15,5 8-49-15,12 3-71 16,4 4-66-16,14 7-92 15,13-9-190-15,2-12-187 0</inkml:trace>
  <inkml:trace contextRef="#ctx0" brushRef="#br0" timeOffset="164611.42">18685 6348 1255 0,'0'0'607'0,"0"0"-403"0,0 0 110 16,0 0-94-16,0 0-87 16,0 0-33-16,87-150-24 15,-34 63-4-15,34-57-11 16,54-81-24-16,42-41-11 15,29-4-14-15,-2 27-3 16,-33 72-8-16,-48 49 5 16,-47 36-6-16,-30 28-8 15,-17 8 8-15,5-7 0 16,1-5-56-16,26-36-156 16,-14 18-367-16,-6 4-432 0</inkml:trace>
  <inkml:trace contextRef="#ctx0" brushRef="#br0" timeOffset="167525.69">8976 9544 637 0,'0'0'327'0,"-131"-87"-141"0,17 23-22 15,-52-7-6-15,-23 9-20 16,-13 20-36-16,-6 25 2 15,5 17-15-15,-9 19-11 16,-2 39 4-16,8 28 5 16,19 35-14-16,31 25-16 15,35 30-10-15,39 31-19 16,46 8-13-16,36 3-6 16,67-12-9-16,57-25 8 15,59-25 11-15,46-24-3 16,41-28 8-16,38-29 10 15,11-33-4-15,8-26-14 16,-13-16 54-16,-34-38 5 0,-41-24-37 16,-45-16-3-16,-45-19 2 15,-35-12 0-15,-33-17 20 16,-31-20 30-16,-27-24-14 16,-23-26-25-16,-42-13-18 15,-45 9-17-15,-36 34 2 16,-37 41-9-16,-37 39 5 15,-23 34-2-15,-11 28-9 16,-2 24-2-16,9 18-8 16,10 42 8-16,15 26 1 15,34 26 1-15,41 31-1 16,41 25-10-16,47 14-2 0,36 11-13 16,63-4 10-16,64-19-4 15,60-20 10-15,53-25-5 16,53-34 8-16,36-34 6 15,17-31-1-15,-13-26 1 16,-29-36 1-16,-55-36 9 16,-54-28-8-16,-58-25 0 15,-48-19 0-15,-47-28 0 16,-39-35 15-16,-31-22-4 16,-76-3 2-16,-60 19-13 15,-64 47 19-15,-57 48-14 16,-45 47-6-16,-23 51 0 15,-9 26 0-15,2 61-1 0,14 35 1 16,29 30-1-16,54 33 2 16,70 33-2-16,74 18-6 15,77 9-11-15,61-7 1 16,91-27 2-16,82-27-1 16,80-37 6-16,74-35 5 15,68-42 4-15,29-40-12 16,-7-24 13-16,-45-56 1 15,-80-31 8-15,-81-28-9 16,-71-21 0-16,-70-21 0 16,-60-32 9-16,-45-24-8 15,-86-7 8-15,-70 8 2 16,-64 39-9-16,-48 49 7 0,-23 41-9 16,5 41 0-1,20 38-1-15,22 18 0 0,17 50-1 16,16 36-5-16,17 33 6 15,27 33 1-15,41 31 1 16,46 27-1-16,56 9-36 16,51-5-4-16,92-23-7 15,74-35 16-15,82-31 9 16,72-43 14-16,45-40 1 16,16-42-2-16,-34-36 9 15,-59-46 1-15,-81-37 10 16,-72-29-11-16,-75-47 1 15,-71-37 0-15,-79-23 6 16,-94 3 2-16,-76 42 6 16,-69 63-14-16,-40 62 5 0,-18 65-5 15,6 34 5 1,22 63 9-16,38 39 10 0,63 29-13 16,78 29-5-16,95 19-7 15,88-5-15-15,111-13 0 16,86-31 3-16,81-44 4 15,69-43 8-15,47-40 6 16,-1-25-6-16,-52-52 1 16,-110-12 15-16,-98-53-8 15,-109-33 7-15,-74-27 1 16,-88-18 8-16,-90 47-18 16,-65 55 3-16,-42 54 3 0,-14 47-12 15,19 44 0-15,28 50 0 16,51 39 13-16,56 30-7 15,79 10-6-15,100-4-7 16,97-25-2-16,132-35-4 16,101-40 0-16,77-38 13 15,46-31 12-15,-19-48-12 16,-78-35 0-16,-118-35 13 16,-140-32-2-16,-105-14-4 15,-115 5 14-15,-92 31-2 16,-77 41-19-16,-52 37 0 15,-18 35-1-15,26 18-3 16,57 52 4-16,59 32 15 0,59 27 6 16,65 17-17-1,76 2-4-15,73-16-7 0,118-20-10 16,75-29 17-16,45-25 3 16,-2-24 5-16,-39-16 2 15,-76-3 2-15,-72 0-12 16,-67-26-89-16,-34 5-167 15,-7-11-359-15</inkml:trace>
  <inkml:trace contextRef="#ctx0" brushRef="#br0" timeOffset="169164.34">20392 4213 1855 0,'0'0'635'0,"0"0"-525"16,0 0 131-16,0 0-67 15,0 0-94-15,0 0-38 16,29-90-24-16,-21 68-17 16,0 5 0-16,-4 7 11 15,-4 6-12-15,0 4-1 16,0 0-29-16,0 0-117 15,0 21-157-15,-14-2-168 0,-1-5-243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48:0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3455 3491 1670 0,'0'0'610'16,"0"0"-359"-16,0 0 62 0,0 0-23 16,0 0-73-1,0 0-82-15,-32-26-56 0,16 70-55 16,-10 39 20-16,-20 42 2 15,-16 34-28-15,0-9-6 16,7-31-4-16,10-37-8 16,9-30-17-16,-4 3-49 15,2-3-90-15,7-3-104 16,20-25-104-16,33-44-160 16,27-28-36-16,11-20 29 0</inkml:trace>
  <inkml:trace contextRef="#ctx0" brushRef="#br0" timeOffset="266.62">3466 3409 1016 0,'0'0'615'0,"0"0"-272"16,0 0 37-16,0 0-26 15,0 0-196-15,0 0-137 16,0 0-14-16,39 250 106 16,3-83-49-16,0-26-33 15,-5-40-22-15,-8-46-1 16,-2-15-1-16,2-5-1 15,0-4-5-15,-3-7 7 16,-6-18-7-16,0-8 42 16,7-63 165-16,11-63-57 15,10-63-83-15,8-19-40 16,-4 16-28-16,-10 57-79 16,-11 64-116-16,-6 28-134 0,10 8-216 15,-4 12-140 1,-2 0-721-16</inkml:trace>
  <inkml:trace contextRef="#ctx0" brushRef="#br0" timeOffset="566.96">4462 3184 1487 0,'0'0'639'16,"0"0"-490"-16,0 0 68 16,-115 132 63-16,49-46-64 15,-8 33-78-15,18-5-71 16,19-11-38-16,23-15-29 15,14-24 1-15,16 0-1 16,17-4-1-16,16-20-11 16,9-20 3-16,12-20 9 15,3-17 27-15,2-33 13 0,6-33 2 16,-19-1 0-16,-10-8-5 16,-19-1-5-16,-27 23-11 15,-6 2 0-15,-5 22-11 16,-27 16-10-16,-18 18-48 15,-8 12-95-15,-2 0-85 16,-2 16-114-16,18 0-165 16,19-12-414-16</inkml:trace>
  <inkml:trace contextRef="#ctx0" brushRef="#br0" timeOffset="733.62">4854 3280 1435 0,'0'0'610'0,"0"0"-413"15,0 0 149-15,178-36-61 16,-76 22-116-16,43 0-56 16,47 0-23-16,14 2-58 15,-11 2-32-15,-48 1-53 16,-49 4-185-16,-40-1-315 16,-37 0-739-16</inkml:trace>
  <inkml:trace contextRef="#ctx0" brushRef="#br0" timeOffset="901.97">5352 3491 124 0,'0'0'1626'16,"0"0"-1344"-16,0 0-108 0,-10 154 85 16,0-37-61-16,-3 35-116 15,-5 8-53-15,-2 0-28 16,-2-33-1-16,4-47-197 15,5-19-887-15</inkml:trace>
  <inkml:trace contextRef="#ctx0" brushRef="#br0" timeOffset="1639.61">2781 5428 1884 0,'0'0'480'0,"0"0"-291"16,0 0-58-16,0 0-30 16,0 0-79-16,89 126 122 15,-6-53-28-15,12 0-51 0,8 0-35 16,-19-21-18 0,3 4-12-16,-13-3-41 0,-16-8-132 15,-23-2-124-15,-14-11-262 16,-17-19-658-16</inkml:trace>
  <inkml:trace contextRef="#ctx0" brushRef="#br0" timeOffset="1829.19">3414 5432 462 0,'0'0'1340'15,"0"0"-1003"-15,0 0-151 16,-141 56-118-16,62 34-34 15,-27 36 20-15,-9 17-20 16,8-6-16-16,22-28-18 0,32-32-39 16,-3 1-158-1,21-23-312-15,6-16-969 0</inkml:trace>
  <inkml:trace contextRef="#ctx0" brushRef="#br0" timeOffset="2615.61">1520 6270 1765 0,'0'0'539'0,"0"0"-395"16,0 0 21-1,0 0-14-15,0 0-19 0,0 0-55 16,165-9-4-16,56-26 119 16,73-13-31-16,71-4-35 15,39 4-34-15,10 17-31 16,22 16-25-16,3 11-13 16,-5 4-8-16,-10 0-7 15,-23 0-7-15,-42 6-1 16,-54-6 1-16,-91 0 4 15,-76 0-5-15,-60 0 0 16,-40 0 0-16,-11 0-1 0,-10 0 1 16,-9 0-1-1,-8 0-11-15,-25-6-36 0,-25-8-104 16,-67-15-156-16,10 3-206 16,-3-4-336-16</inkml:trace>
  <inkml:trace contextRef="#ctx0" brushRef="#br0" timeOffset="2842.23">4715 5185 871 0,'0'0'1238'16,"0"0"-863"-16,0 0-174 0,0 0-110 15,0 0-75-15,0 0 0 16,131 93 16-16,-61-43-14 16,1 6-18-16,-4 0-11 15,5 15-110-15,-20-14-197 16,-13-16-321-16</inkml:trace>
  <inkml:trace contextRef="#ctx0" brushRef="#br0" timeOffset="3021.59">5455 5141 1766 0,'0'0'598'15,"0"0"-348"-15,0 0-54 0,0 0-131 16,0 0-49 0,-163 159-7-16,70-39-8 0,3-4-1 15,6-5-84-15,-25 9-150 16,33-45-320-16,2-4-781 0</inkml:trace>
  <inkml:trace contextRef="#ctx0" brushRef="#br0" timeOffset="3449.73">4263 6038 1525 0,'0'0'509'0,"0"0"-203"15,0 0 52-15,0 0-64 16,0 0-102-16,0 0-132 15,-67 112-51-15,54 54 12 16,6 46 44-16,7 38-12 16,0 14-8-16,0 1-23 0,0 16-21 15,0-2 11-15,0-1-6 16,0-3-6-16,0-23-11 16,0-23-13-16,0-30-4 15,0-35-10-15,-4-40-2 16,-4-31 7-16,0-30 3 15,-1-12-13-15,1-1-11 16,-2-4-39-16,3-6-49 16,1-32-52-16,2-8-153 15,-4-6-260-15</inkml:trace>
  <inkml:trace contextRef="#ctx0" brushRef="#br0" timeOffset="6697.86">3158 6753 1482 0,'0'0'360'16,"0"0"-135"-16,0 0 17 16,-145-28-25-16,103 26-40 15,1 2-58-15,4 0-41 16,-1 22-20-16,0 12-16 0,2 15-19 15,0 11 8-15,7 11-10 16,12 2 13-16,10 1-22 16,7-5-9-16,13-13 3 15,27-10-6-15,16-12 11 16,13-13-11-16,14-8 2 16,4-13 5-16,2 0 2 15,-7-17 6-15,-8-16-14 16,-14-7 8-16,-14-8 6 15,-10-5 3-15,-14-2 5 16,-11-2 2-16,-11-1 16 16,0 2-7-16,-21 1 5 15,-13 7-12-15,-4 8-11 16,-2 11 4-16,0 7-1 16,0 10-2-16,2 3-11 0,2 7-5 15,0 2-1 1,8 0 0-16,5 0-1 0,8 0-8 15,8 0-59-15,7 5-78 16,0 4-107-16,9 13-58 16,14 0-69-16,-2-6-335 0</inkml:trace>
  <inkml:trace contextRef="#ctx0" brushRef="#br0" timeOffset="8050.28">5390 6565 1450 0,'0'0'358'15,"0"0"-81"-15,0 0-16 16,0 0-25-16,0 0-66 16,0 0-86-16,0 0-60 15,-44 42-23-15,26 10 54 16,-5 14 42-16,-6 12-10 15,1 13-18-15,-1 3 16 16,2 0-43-16,2-5-13 16,5-13-7-16,7-14-21 15,5-16 8-15,2-15 0 0,6-10-9 16,0-9 6 0,0-7 6-16,0-5 10 0,0 0 1 15,2-2-23-15,10-11-5 16,1-5-140-16,3-10-207 15,-3 3-438-15,-11 6-1185 0</inkml:trace>
  <inkml:trace contextRef="#ctx0" brushRef="#br0" timeOffset="8869.7">2988 8729 1431 0,'0'0'335'0,"0"0"-140"16,0 0 69-16,0 0 30 0,0 0-56 16,0 0-108-1,0 0-105-15,-71 122-13 0,-2 20 104 16,-3 16-27-16,-5-8-5 15,26-34-28-15,21-40-19 16,12-20-17-16,11-17-7 16,2 2-12-16,3-5 1 15,1-6-2-15,5-16-19 16,0-11-56-16,9-3-45 16,45-36-37-16,-4 1-191 15,-3-7-422-15</inkml:trace>
  <inkml:trace contextRef="#ctx0" brushRef="#br0" timeOffset="9481.64">5471 8732 1807 0,'0'0'485'0,"0"0"-404"16,-133 12 77-16,76 23-21 15,2 17-33-15,1 10-37 16,10 13-32-16,13 3-16 15,12 2-3-15,17-6-5 16,2-12-5-16,31-14-6 0,23-18 2 16,17-20 13-16,16-10 4 15,11-22 8-15,6-22-1 16,-1-12 8-16,-7-6-4 16,-16-7-15-16,-22 1-3 15,-25-4 3-15,-28-3 31 16,-12 4 11-16,-46 3 14 15,-21 12 3-15,-13 15 7 16,-4 19-43-16,5 15-23 16,14 7-15-16,21 0-20 15,22 0-88-15,29 7-106 16,2 4-136-16,21-2-588 0</inkml:trace>
  <inkml:trace contextRef="#ctx0" brushRef="#br0" timeOffset="17012.84">12685 7483 1570 0,'0'0'337'0,"0"0"-142"15,0 0-31-15,0 0 5 0,0 0-12 16,0 0-51-16,25-11-43 16,39 2 8-16,54-5 64 15,56-6 10-15,33 4-21 16,5 6-43-16,-12 6-35 15,-26 4-16-15,-2 0-21 16,-5 0-1-16,-9 0-7 16,-13 0-1-16,-29 0-15 15,-32 0-91-15,-26 0-104 16,-7 0-100-16,-11 0-283 16,-17 0-431-16</inkml:trace>
  <inkml:trace contextRef="#ctx0" brushRef="#br0" timeOffset="17362.9">12618 8717 905 0,'0'0'549'0,"0"0"-315"16,0 0 63-16,0 0 55 16,0 0-15-16,0 0-110 0,0 0-79 15,150-18-4-15,-1-9 35 16,74-1-38-16,37 1-25 15,18 9-50-15,-10 13-30 16,-37 5-8-16,-19 7-16 16,-29 14-3-16,-29-2-9 15,-36-6-28-15,-31-4-119 16,4-9-136-16,-28 0-243 16,-14-19-340-16</inkml:trace>
  <inkml:trace contextRef="#ctx0" brushRef="#br0" timeOffset="17979.91">15029 5122 1298 0,'0'0'362'0,"0"0"-166"16,0 0-48-16,0 0-63 15,0 0-53-15,0 0 45 16,-42 206 75-16,30-56 19 16,3 20-21-16,3 3-22 0,6-9-31 15,0-13-4-15,0 5-17 16,4-1-14-16,-4-3-23 16,0 1-18-16,0-11 1 15,-6-6-4-15,-6-30-17 16,3-24 0-16,5-23 0 15,-1-15 10-15,4 0-10 16,1 2-1-16,0-4-14 16,0-10-29-16,0-11-34 15,0-11-56-15,10-10-74 16,40-14-157-16,-6-19-184 16,5-8-1063-16</inkml:trace>
  <inkml:trace contextRef="#ctx0" brushRef="#br0" timeOffset="18629.63">18171 4259 1758 0,'0'0'272'0,"0"0"-128"15,0 0-60-15,0 0-41 16,0 0-28-16,-54 117 126 0,47 5 9 15,5 58-11-15,2 39-17 16,0 23 1-16,0 15-10 16,0 0-41-16,0 21-12 15,0 13-4-15,11 21 38 16,16 21-31-16,6 11 27 16,3 8-33-16,0 3 4 15,-3 10-7-15,3 5 6 16,-3-4-22-16,-2 9-25 15,-8-6 41-15,-12 0 3 16,-11-4-26-16,0-13-30 16,-7-26-1-16,-13-8 9 15,-2-33-4-15,0-26-5 0,1-32-17 16,6-41-34 0,5-47-36-16,4-43-124 0,2-42-259 15,-1-32-249-15,3-22-1279 16</inkml:trace>
  <inkml:trace contextRef="#ctx0" brushRef="#br0" timeOffset="19712.03">14944 8732 983 0,'0'0'295'0,"0"0"-138"15,0 0 58-15,0 0 44 0,0 0 11 16,0 0-14-16,36-110-36 15,-36 105-29-15,0 2-34 16,0 3-48-16,0 0-48 16,0 27-61-16,0 32 11 15,0 44-10-15,0 49 70 16,13 33-4-16,8 13 27 16,-4 8-4-16,1-1-4 15,-6 16-23-15,-1 8 12 16,-5-4-29-16,-4-9-5 15,-2-22-13-15,0-20-5 16,-4-13-1-16,-12-16-10 0,-1-12-6 16,-4-6-6-16,-1-7 2 15,4-20-2-15,2-19-1 16,3-27 0-16,4-11 1 16,-2 1 0-16,0 2 6 15,-3-5-6-15,1-7 0 16,2-7 0-16,2-9 0 15,3-3 0-15,-1 0-33 16,0-1-27-16,0 0-45 16,5 4-52-16,-2 0-122 15,-1-4-194-15,-1-10-361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2T16:49:11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11382 8895 1324 0,'0'0'495'0,"0"0"-177"16,0 0 7-16,0 0-27 15,0 0-68-15,0 0-107 16,-89 88-51-16,62 61 57 16,-4 25-13-16,-3 8-6 0,-3-15-38 15,-2-29-32 1,-1-7-20-16,5-25-19 0,10-24 0 15,10-22-1-15,5-14-53 16,6-3-70-16,4-7-73 16,0-12-66-16,2-24-52 15,27-68-53-15,0-17-205 16,-9-17-880-16</inkml:trace>
  <inkml:trace contextRef="#ctx0" brushRef="#br0" timeOffset="511.05">11237 8868 1750 0,'0'0'602'0,"0"0"-425"15,0 0 25-15,145-80-30 0,-66 79-27 16,8 1-57-16,-2 26-55 16,-14 10-9-16,-21 10-12 15,-25 6 6-15,-25 7 3 16,-12 4 57-16,-44 4 6 15,-22-2-30-15,-15-2-24 16,-7-9-8-16,1-14-7 16,10-11-1-16,16-13-13 15,19-11 12-15,18-3 4 16,21-2 16-16,15 0 4 16,9-4-1-16,60-15-6 15,63-8-29-15,62 4 14 16,10 10 12-16,-28 13-10 0,-58 10-6 15,-64 19-11 1,-18 7-1-16,-10 11 0 0,-10 14 0 16,-16 11 1-16,-9 4 9 15,-47 4 12-15,-42 14 0 16,-45 9-10-16,-28-1-2 16,11-19 15-16,40-32-9 15,45-26 15-15,34-19-9 16,3-5 6-16,2-1 12 15,7 0 13-15,13-4-11 16,8-10-41-16,6-6 0 16,2 1 0-16,0-2 0 15,0-1-119-15,17 0-143 16,32-30-299-16,-3 4-332 16,-1-11-1160-16</inkml:trace>
  <inkml:trace contextRef="#ctx0" brushRef="#br0" timeOffset="1357.27">20489 4503 173 0,'0'0'1703'15,"0"0"-1348"-15,0 0-112 16,-158-127-36-16,58 100-40 16,-37 24-20-16,-44 26-56 15,-11 51-36-15,16 35 13 0,38 15 2 16,58-2-16 0,38 1-21-16,37-21-17 0,7-22-2 15,33-20-1-15,41-1 19 16,54 4 38-16,50-6-2 15,26-13-22-15,-15-27-37 16,-33-17-9-16,-51 0-96 16,-14-27-188-16,-30-1-397 15,-27-10-1424-15</inkml:trace>
  <inkml:trace contextRef="#ctx0" brushRef="#br0" timeOffset="2139.13">20000 12655 1763 0,'0'0'727'0,"0"0"-631"0,0 0 86 16,247 0 145-16,-59-16-77 15,12-2-98-15,-13 0-64 16,-56 4-55-16,-48 6-18 16,-32 4-15-16,-24 4-30 15,-8 0-130-15,-14 0-132 16,-47 0-209-16,-25-2-154 16,-18-2-856-16</inkml:trace>
  <inkml:trace contextRef="#ctx0" brushRef="#br0" timeOffset="2364.85">20236 12773 1136 0,'0'0'622'0,"0"0"-391"16,0 0 52-16,-105 109 52 15,66-35-47-15,-15 34-107 0,-4 32-51 16,10-3-43-16,19-27-18 16,25-32-26-16,4-30-19 15,31 2-4-15,19 0 8 16,35 0-5-16,42-19-8 15,-1-17 3-15,-7-14-18 16,-17 0-55-16,-31-16-104 16,14-37-149-16,-12 3-253 15,-28-6-488-15</inkml:trace>
  <inkml:trace contextRef="#ctx0" brushRef="#br0" timeOffset="2531.52">20057 13153 2054 0,'0'0'588'16,"0"0"-517"-16,123 0 177 0,-32 0-14 15,17 0-120-15,2 0-82 16,-16 0-32-16,9 13-31 16,24-1-185-16,-25-1-248 15,-19-11-546-15</inkml:trace>
  <inkml:trace contextRef="#ctx0" brushRef="#br0" timeOffset="14114.11">15650 4355 1388 0,'0'0'304'16,"0"0"-54"-16,0 0-30 15,0 0 23-15,0 0-41 0,-21-42-124 16,21 98-77-16,19 60 17 16,8 63 85-16,4 39-6 15,-6 26-30-15,-5 2-28 16,-5-23-16-16,-8-5-22 15,-3-24-1-15,-4-28 11 16,0-19-11-16,0-38-23 16,8-29-79-16,15-4-108 15,0-30-160-15,-1-10-303 0</inkml:trace>
  <inkml:trace contextRef="#ctx0" brushRef="#br0" timeOffset="14369.07">15432 6266 1685 0,'0'0'509'15,"0"0"-438"-15,0 0-59 16,0 0 7-16,20 111 109 16,9-57-2-16,9 7-55 15,2 0-3-15,1-7-31 16,-2-8-24-16,-6-8-2 15,-3-12 4-15,-6-12-6 16,-2-14-2-16,3 0 9 16,2-36-14-16,12-40-2 15,7-84-176-15,-7 10-363 0,-10-5-487 0</inkml:trace>
  <inkml:trace contextRef="#ctx0" brushRef="#br0" timeOffset="14724.98">16751 3788 1610 0,'0'0'489'0,"0"0"-365"15,0 0-22 1,-40 162 22-16,9 12 61 0,2 44-36 16,4 26 0-16,5 2-50 15,5 1-41-15,-1 10-14 16,3-12-26-16,6-21-9 16,7-30-9-16,0-39 1 15,0-37-2-15,0-34-10 16,0-31-52-16,0-21-45 15,-6-8-104-15,-4-24-105 16,0-15-76-16,-4-28-298 0</inkml:trace>
  <inkml:trace contextRef="#ctx0" brushRef="#br0" timeOffset="14918.07">16161 5979 1277 0,'0'0'538'0,"0"0"-477"0,0 0 79 15,33 117 114-15,-4-53-6 16,5 8-62-16,1-1-59 16,1-11-84-16,-1-9-21 15,-4-15-10-15,-2-11-1 16,-2-15-11-16,2-10-11 16,4-17-15-16,8-30-57 15,16-96-189-15,-5 9-321 16,-7-21-1000-16</inkml:trace>
  <inkml:trace contextRef="#ctx0" brushRef="#br0" timeOffset="15208.64">17491 3836 960 0,'0'0'960'15,"0"0"-625"-15,0 0-135 16,0 0-120-16,-71 198 17 16,50 14 62-16,1 49-20 15,11 23-41-15,5-2-30 16,0-13 30-16,2-11-47 0,-3-16-32 16,1-27-17-16,-3-32 9 15,2-31-11-15,1-39-21 16,0-34-27-16,-3-35-83 15,0-21-96-15,-4-23-132 16,-1-17-206-16,-3-25-100 0</inkml:trace>
  <inkml:trace contextRef="#ctx0" brushRef="#br0" timeOffset="15420.97">16878 6066 1500 0,'0'0'549'0,"0"0"-506"15,0 0 44-15,94 114 175 16,-43-58-2-16,3 2-88 16,-4 2-19-16,-2-4-70 0,-11-5-38 15,-3-9-30-15,-5-14-3 16,-7-11-12-16,-2-17 0 16,4-1-8-16,19-57 6 15,28-90-126-15,-4 5-180 16,-9-17-535-16</inkml:trace>
  <inkml:trace contextRef="#ctx0" brushRef="#br0" timeOffset="18867.06">12874 7803 1008 0,'0'0'543'16,"0"0"-249"-16,0 0-10 16,0 0-13-16,0 0-32 15,0 0-62-15,-50-39-53 16,50 36-47-16,6-1-21 16,27 0-14-16,18-5 14 15,23 1 19-15,33 2-20 0,33 4-10 16,25 2-29-16,-16 0-7 15,-33 2-8-15,-42 6-1 16,-31-2-11-16,-2 0-86 16,-5 0-97-16,-3-6-104 15,-12 0-214-15,-17 0-150 0</inkml:trace>
  <inkml:trace contextRef="#ctx0" brushRef="#br0" timeOffset="19140.09">13853 7517 1413 0,'0'0'571'16,"0"0"-318"-16,0 0-67 0,0 0-52 16,0 0-66-16,0 0 46 15,116 58-22-15,-66-26-17 16,2 1-12-16,-5 1-33 15,-7-1-6-15,-9 0-18 16,-8-3 0-16,-10-1-6 16,-11-4 0-16,-2 4 0 15,-11 0-14-15,-28 2-75 16,-54 5-111-16,7-9-173 16,-4-9-374-16</inkml:trace>
  <inkml:trace contextRef="#ctx0" brushRef="#br0" timeOffset="19460">12487 8155 1134 0,'0'0'595'0,"0"0"-279"15,0 0 15-15,0 0-17 16,0 0-117-16,0 0-108 16,0 0-57-16,55 0 29 15,34 0 72-15,38 4-29 0,36 2-28 16,18-2-45-16,-8 1-10 16,-28-3-9-16,-47 1-11 15,-31-1-1-15,-23 2 0 16,-5 0-51-16,-8 2-86 15,-9-2-83-15,-22-4-108 16,-7 0-180-16,-17 0-218 0</inkml:trace>
  <inkml:trace contextRef="#ctx0" brushRef="#br0" timeOffset="19709.89">13485 7993 1618 0,'0'0'600'0,"0"0"-323"0,0 0-51 16,0 0-142-16,0 0-51 15,0 0 7-15,114 48-6 16,-79-20-13-16,-4 2-9 16,-4 0-2-16,-9-2-10 15,-7 0-1-15,-2-2 1 16,-9 1 0-16,0-5-51 15,0-3-94-15,-52 5-136 16,3-3-233-16,-8-9-419 0</inkml:trace>
  <inkml:trace contextRef="#ctx0" brushRef="#br0" timeOffset="20135">12419 8480 958 0,'0'0'509'0,"0"0"-342"16,0 0-11-16,0 0 46 16,0 0 69-16,150-4 6 15,-47-9-59-15,35 0-50 16,34-3-45-16,10 6-47 16,-6 4-25-16,-23 4-24 15,-20 2-11-15,-6 0-15 16,-21 0 4-16,-18 2-5 15,-20 0 0-15,-14-2 0 16,-3 0 8-16,-2 0-8 16,-6 0 0-16,-20 0-27 15,-9 0-27-15,-9 0-26 16,-5-8-69-16,-15-3-214 16,-6 2-388-16</inkml:trace>
  <inkml:trace contextRef="#ctx0" brushRef="#br0" timeOffset="20488.82">13888 8203 1222 0,'0'0'595'0,"0"0"-408"15,0 0-49-15,0 0-2 16,0 0 24-16,0 0-8 16,0 0-15-16,149 59-51 0,-93-38-18 15,5 6-16-15,1 3-22 16,0-1-11-16,-2 3 2 16,-7 3-3-16,-8-1-7 15,-9 0-10-15,-9-1 0 16,-12-8 0-16,-6-3-1 15,-4-5 1-15,-5-4 0 16,0-3-1-16,-7 1-1 16,-20-2-59-16,-37 7-121 15,4-4-342-15,-3-2-550 0</inkml:trace>
  <inkml:trace contextRef="#ctx0" brushRef="#br0" timeOffset="27575.03">14858 7592 150 0,'0'0'835'0,"0"0"-541"0,0 0-55 15,0 0-23 1,0 0-10-16,0 0-20 0,-29-73-15 16,27 60 1-16,-2 0-4 15,0 3-22-15,2 5-1 16,-2-1-15-16,-1 3-38 16,3 1-22-16,-2 2-23 15,-3 0-29-15,-4 14-18 16,-7 18-12-16,-6 16 12 15,-3 15 0-15,2 9 7 16,3 6 10-16,6 2-2 16,8 1-9-16,2-3 4 15,6-3 11-15,0-2-12 16,10-5-3-16,7-1 4 16,4-7-8-16,1-4-1 0,2-6-1 15,1-6 0-15,-1-6 1 16,1-6 1-16,-2-8-1 15,-2-6 1-15,4-4 5 16,0-5-1-16,-1-7 3 16,3-2 0-16,-1 0 3 15,3-12 0-15,0-15-3 16,0-7 3-16,0-12-1 16,-4-12 1-16,-5-14-2 15,-5-9-4-15,-6-8 3 16,-4-4-1-16,-5-3-7 15,0 4 0-15,0-1-1 16,-7 3 1-16,-6 4 1 0,-5 2-1 16,-2 5 0-16,0 11 1 15,0 11-1-15,0 13 5 16,4 15-5-16,5 11 0 16,3 8 7-16,2 6-8 15,0 4-25-15,-3 0-73 16,-2 20-78-16,-2 10-83 15,8 20-122-15,3-7-223 16,2-8-262-16</inkml:trace>
  <inkml:trace contextRef="#ctx0" brushRef="#br0" timeOffset="28876.73">15031 7336 639 0,'0'0'354'0,"0"0"-118"0,0 0-46 16,0 0-19-16,0 0-29 15,0 0-27-15,0 0-5 16,-40-27 0-16,40 25-19 15,0 0-10-15,0-4 6 16,9-2 7-16,18-6-10 16,7-5-5-16,16-4 14 15,11-5-10-15,12-4 1 16,10-1-23-16,8 0-3 16,7-2-11-16,4 1-7 15,3 0-7-15,18-2 22 16,-12 4-8-16,3 0-11 15,15-5 0-15,-29 14-5 0,14-6 1 16,-3 8-3-16,-17 4-17 16,8 1 8-16,-6 2-4 15,-3 4-7-15,-6 2-1 16,-4 0 10-16,-8 2 15 16,-3 0-5-16,-3 0 2 15,-6 3-1-15,-5-2-2 16,-8 3-2-16,-2 0-11 15,-9 2-8-15,-3 0-5 16,-7 0 7-16,-2 0-7 16,-5 0 1-16,-1 6-2 15,-4 4 0-15,1 0-1 16,-1 5 1-16,2-2-1 0,-2 3 1 16,1 0-1-16,0 1 2 15,2-2 0-15,0 3 0 16,-3-4 0-16,4 3 0 15,-3-4 6-15,-3 0-7 16,-1-1-1-16,-1 0 1 16,-2 0-1-16,-2 0 1 15,-2 2-1-15,-4-1-8 16,0 6 2-16,-3 1-5 16,0 2 11-16,0 5 1 0,-10 1 0 15,-4 1 0 1,-6 3 2-16,0 1-1 0,-3-4 5 15,0 0 0-15,0-7-4 16,0-6-1-16,3-2 7 16,1-7-1-16,-4 4-5 15,-4-3 5-15,-6-2-1 16,-7 0 0-16,-5 0 0 16,-6-2-5-16,-2-1 0 15,-5 0 1-15,-3 0-1 16,-5 1 0-16,-3 1 0 15,-5 1 0-15,-2 0 0 16,0 0 7-16,1-2-7 16,-1 1-1-16,5-1 0 15,0-3 0-15,0 1 1 0,3-1-1 16,3-1 1 0,1 0 1-16,-1 0-1 0,1 0 8 15,-1 0-4-15,-1 0-5 16,-1 0-1-16,2 0-1 15,2 0 2-15,8 0-1 16,1-1 1-16,7-2 0 16,1-1 1-16,3-1 5 15,1-1-5-15,0 0 0 16,-3 0 0-16,1-3 0 16,-1 2 1-16,3-3 6 15,0-2-8-15,1 2 0 16,3-2 2-16,1 0-1 0,-1 2-1 15,-3 2 1 1,4-2-1-16,-3 3-28 0,4 1-36 16,7 6-71-16,5 0-96 15,13 0-83-15,3 0-285 16,8 0-412-16</inkml:trace>
  <inkml:trace contextRef="#ctx0" brushRef="#br0" timeOffset="30562.78">15610 7381 1174 0,'0'0'490'15,"0"0"-356"-15,0 0 0 16,0 0-6-16,0 0-7 16,-149 114-3-16,107-67-18 15,-1 1-54-15,1-2 1 16,2 0 4-16,3-6-16 16,2-5-11-16,7-2-12 0,8-9 0 15,2-4 0 1,7-5 0-16,4-8 3 0,5-5 1 15,2-2 8-15,0 0 10 16,0-2 45-16,2-20-10 16,20-9-45-16,9-8-24 15,10-9-1-15,7-2 1 16,6 0-2-16,-2 1 1 16,-6 7 1-16,-8 9 0 15,-9 8 0-15,-9 10 0 16,-9 4 0-16,-6 9 0 15,-5 2-7-15,0 0-15 0,-3 16 3 16,-16 14 19 0,-15 13 0-16,-9 4 12 0,-7 8 10 15,-4-1-9 1,0-4 4-16,10-6-16 0,4-8 1 16,15-9 4-16,7-12-5 15,12-7 0-15,6-8 8 16,0 0 9-16,11-21 25 15,24-16-28-15,15-13-15 16,11-10 0-16,11-4-1 16,4-2 1-16,-7 6 0 15,-11 7 0-15,-15 13 1 16,-11 9-1-16,-16 16 2 16,-7 5-1-16,-9 10-1 15,0 0-9-15,0 0-21 0,0 6-87 16,-17 12-89-16,-6-2-283 15,-1-6-532-15</inkml:trace>
  <inkml:trace contextRef="#ctx0" brushRef="#br0" timeOffset="33312.01">5747 13521 1540 0,'0'0'349'0,"0"0"-134"16,0 0-115-16,0 0-70 15,0 0 20-15,-8 220 177 16,25-53-28-16,-1 22-70 16,1-7-20-16,-1-20-22 15,-1-29-32-15,1-27-27 0,-5-25-10 16,-2-21-9-1,0-13-7-15,-2 1-1 0,1-2 8 16,1 0 23-16,1-19-14 16,-4-8 0-16,1-12 0 15,1-2-8-15,6-5 10 16,9 0-2-16,10-1 34 16,11-15-10-16,12-6-12 15,4-1-18-15,-2 0-6 16,-2 4-6-16,-10 11 0 15,-8 3 0-15,-5 5-1 16,-6 0 1-16,-7 0 0 16,-4 0 0-16,-7 0 6 15,-6-10 2-15,-1-7 19 16,-2-10-5-16,0-11-13 16,0-12 0-16,0-18-3 0,0-27-5 15,0-31 5-15,0-28 0 16,0-5 0-16,2 28-6 15,2 40-4-15,0 35 4 16,1 6 0-16,-1-7 0 16,3-7 0-16,0-2 1 15,2 3-1-15,-3 11 0 16,2 10 0-16,-4 12 1 16,-2 14-1-16,0 8 0 15,-2 6-14-15,0 2-5 16,0 0-1-16,0 2 4 15,0 6 10-15,4 0 5 16,-1-1 1-16,-1-4 0 16,2 1-1-16,0-2 1 0,6 1-1 15,2-2 1-15,7-1 1 16,10 0 0-16,9 0 10 16,16 0-10-16,14-10 9 15,32-6 5-15,48-4 3 16,52-2-4-16,34 2 2 15,22 7-5-15,18 10 14 16,5 3-4-16,32 0-6 16,28 10-1-16,16 0-4 15,13-2 5-15,-5-6-5 16,-11-2-10-16,-22 0-6 16,-38 0 6-16,-36-8 7 0,-76 2-5 15,-60 1-2-15,-56 4 0 16,-31 1-7-16,-14 0 7 15,-5 0 0-15,-5 0 40 16,-9-2 59-16,0 2-13 16,0-4-37-16,0-6-17 15,0-6-25-15,0-14 0 16,-5-17-7-16,3-29-18 16,2-36-16-16,0 0-11 15,0 8-6-15,0 15 4 16,-4 28 13-16,-8-4 17 15,-3 3 11-15,-1 12 6 16,3 13-1-16,3 14-5 0,6 6 5 16,1 7 1-1,2 6-1-15,1 3-5 0,0 1 4 16,-2 0-7-16,-3 0 2 16,-1 0 1-16,-8 1 5 15,-13 12 1-15,-9 3 6 16,-12 4-5-16,-10-2 0 15,-9 0 14-15,-24 2-6 16,-34 1-2-16,-40 4-5 16,-25-1-1-16,-5 2 5 15,10-2-5-15,15 2-1 16,5-1 6-16,3 2 6 16,3-1-6-16,13-4 3 15,23-4-1-15,27-5-7 16,22-6 5-16,8 0-4 0,-13-2-2 15,-7 4 0-15,-13-1 0 16,6 0 0-16,5 2 0 16,-7 0-1-16,-1 4 1 15,-21 2 0-15,-26 2 0 16,-19 1 0-16,13 0 1 16,32-7 0-16,37-2 6 15,19-4-7-15,-5 0 0 16,-7 2 1-16,-8 0 0 15,10 4-1-15,6 0-2 16,3 2-4-16,4 3 6 16,2-3-1-16,2 3 0 0,4-3 1 15,3-3 0-15,5-1-1 16,2-3 2 0,0 1-1-16,6-2 0 0,0 1 1 15,1-1-1-15,-3 0 1 16,1 1-1-16,-4 1 0 15,0-2 0-15,3 1 6 16,3-3-6-16,2 0-6 16,4-2 5-16,2-1 0 15,1-1 1-15,-1 3-6 16,-1-3 5-16,-4 0-8 16,-1 2 0-16,-2-1-8 15,0 4 2-15,-1-4-1 0,5 4 5 16,4-3 1-1,1 0 1-15,-1-2 3 0,-2 0-8 16,2 0-11-16,-2 0-1 16,-2 0 2-16,1 0 12 15,4 0 3-15,4 0 0 16,2 0 8-16,4 0 0 16,2 0 0-16,1 0 0 15,-1 0-19-15,-1 0-5 16,1 4 2-16,2 4-10 15,-1-2 17-15,1 2-2 16,4 0-6-16,-1-2 4 16,1 2-7-16,-1 2 12 15,-5 5-10-15,-3 10-3 16,-3 5 2-16,-7 8 5 16,4 5 5-16,-2-2-47 0,7-1-38 15,8-4-36-15,8-3-132 16,12-26-200-16,14-7-105 15,4 0-765-15</inkml:trace>
  <inkml:trace contextRef="#ctx0" brushRef="#br0" timeOffset="33547.6">6451 13312 1709 0,'0'0'320'0,"0"0"-228"15,-127 165 110-15,69-83-58 16,5-1-86-16,10-5-40 16,15-9-18-16,9-10-27 15,9 1-116-15,4-17-124 16,2-16-262-16</inkml:trace>
  <inkml:trace contextRef="#ctx0" brushRef="#br0" timeOffset="33746.94">6832 13365 1577 0,'0'0'371'0,"-123"86"-245"16,9 21 30-16,-30 51 45 15,-1 20-43-15,27-3-91 16,43-36-37-16,38-48-29 16,22-29-1-16,12-14-70 15,3 1-165-15,0-11-156 16,9-12-296-16</inkml:trace>
  <inkml:trace contextRef="#ctx0" brushRef="#br0" timeOffset="33921.42">6640 13958 705 0,'0'0'863'0,"-136"113"-648"0,29-6-60 16,-17 31 21-16,18-1-86 16,35-32-64-16,38-30-26 15,33-18-62-15,0-13-167 16,0-7-276-16</inkml:trace>
  <inkml:trace contextRef="#ctx0" brushRef="#br0" timeOffset="34230.62">7503 12982 1707 0,'0'0'514'15,"0"0"-443"-15,0 0 35 16,0 0-19-16,-150 154-30 15,90-86-34-15,0 3-14 0,4 1-9 16,-1-5-89-16,-6-2-145 16,10-17-304-16,12-16-608 0</inkml:trace>
  <inkml:trace contextRef="#ctx0" brushRef="#br0" timeOffset="34410.73">8211 13086 1483 0,'0'0'392'0,"-125"18"-169"15,43 17-21-15,-10 12 0 16,7 15-108-16,14 5-56 16,16 3-38-16,17 3-73 15,15-17-208-15,15-23-396 0</inkml:trace>
  <inkml:trace contextRef="#ctx0" brushRef="#br0" timeOffset="34589.04">9082 12936 1855 0,'0'0'348'0,"-187"67"-252"16,75-12 96-16,1 7-88 15,18 7-69-15,25-5-35 16,2 20-59-16,13-12-198 16,26-23-465-16</inkml:trace>
  <inkml:trace contextRef="#ctx0" brushRef="#br0" timeOffset="34777.75">10094 12708 1846 0,'0'0'628'16,"0"0"-550"-16,-181 51 8 15,90-2 21-15,-9 15-50 16,4 8-36-16,28-8-21 16,14 11-97-16,22-19-255 15,25-27-621-15</inkml:trace>
  <inkml:trace contextRef="#ctx0" brushRef="#br0" timeOffset="34958.07">10854 12622 1741 0,'0'0'568'16,"0"0"-409"-16,-183 65-94 15,31 14 54-15,-46 37-34 16,13-2-56-16,41-19-29 15,57-28-17-15,62-22-139 16,14-14-354-16,11-11-546 0</inkml:trace>
  <inkml:trace contextRef="#ctx0" brushRef="#br0" timeOffset="35107.25">11224 12664 1317 0,'0'0'683'15,"0"0"-565"-15,0 0-84 16,-214 114-25-16,79-34-9 16,-18 21-44-16,40-21-205 15,68-41-412-15</inkml:trace>
  <inkml:trace contextRef="#ctx0" brushRef="#br0" timeOffset="35266.22">11943 12828 912 0,'0'0'1331'0,"-170"58"-1042"16,33 6-213-16,-2 6 25 15,32-6-38-15,41-12-63 16,8-8-62-16,10-8-294 16,0-13-1584-16</inkml:trace>
  <inkml:trace contextRef="#ctx0" brushRef="#br0" timeOffset="36137.83">15027 7535 1222 0,'0'0'497'15,"0"0"-292"-15,0 0 15 16,0 0-93-16,0 0-88 15,0 0-13-15,-148 139 35 16,88-66-22-16,-2 7-19 16,-1-3-5-16,11-2-15 15,7-9-19-15,11-14-95 0,29-17-103 16,5-12-152-16,3-19-260 16</inkml:trace>
  <inkml:trace contextRef="#ctx0" brushRef="#br0" timeOffset="36339.76">15314 7593 1265 0,'0'0'523'16,"0"0"-459"-16,0 0 70 16,-142 150 18-16,84-75-45 15,-3 6-54-15,6-1-28 16,6-10-16-16,10-10-9 0,13-14-31 15,11-15-77-15,8-18-109 16,7-11-88-16,0-2-398 0</inkml:trace>
  <inkml:trace contextRef="#ctx0" brushRef="#br0" timeOffset="36509.41">15278 7967 1247 0,'0'0'592'15,"0"0"-446"-15,0 0-8 16,-122 126 26-16,75-70-34 16,2 4-69-16,10-1-44 15,8-8-17-15,9-7-103 0,18-15-88 16,0-14-174 0,0-15-413-16</inkml:trace>
  <inkml:trace contextRef="#ctx0" brushRef="#br0" timeOffset="36783.28">15773 7047 1179 0,'0'0'528'16,"0"0"-409"-16,0 0 87 0,0 0-47 16,-131 139-59-1,97-100-63-15,3-6-23 0,4 0-8 16,0-7-6-16,0-2-18 16,-8-2-102-16,8-4-182 15,6-8-363-15</inkml:trace>
  <inkml:trace contextRef="#ctx0" brushRef="#br0" timeOffset="36976.21">16045 7100 409 0,'0'0'1205'0,"0"0"-850"15,0 0-129-15,0 0-66 0,0 0-83 16,-127 77-39-16,87-37-24 15,5-2-13-15,8-7-1 16,8-4-75-16,13-9-126 16,4-8-188-16,2-10-350 0</inkml:trace>
  <inkml:trace contextRef="#ctx0" brushRef="#br0" timeOffset="37164.5">16548 6866 552 0,'0'0'1287'16,"0"0"-1013"-16,0 0-155 0,-129 84 90 15,73-31-71-15,2 5-78 16,10-1-48-16,13-4-12 16,12-13-134-16,7-13-92 15,5-8-149-15,7-18-534 0</inkml:trace>
  <inkml:trace contextRef="#ctx0" brushRef="#br0" timeOffset="37353.21">17009 6717 1614 0,'0'0'638'0,"0"0"-562"0,0 0 48 16,-179 112 19-16,107-49-53 15,9 4-64-15,13-2-26 16,13-3-115-16,16-7-124 16,9-19-302-16,10-19-798 0</inkml:trace>
  <inkml:trace contextRef="#ctx0" brushRef="#br0" timeOffset="37525.03">17373 6810 1570 0,'0'0'691'0,"0"0"-525"0,0 0-41 16,0 0-79-16,-159 103 4 15,97-40-29-15,6 5-21 16,13-2-86-16,11 2-174 16,12-19-347-16,13-19-906 0</inkml:trace>
  <inkml:trace contextRef="#ctx0" brushRef="#br0" timeOffset="37683.19">17800 6963 1440 0,'0'0'618'0,"0"0"-544"16,-124 57-24-16,41-7 22 15,1 12-30-15,12 0-42 16,31 7-15-16,21-19-263 0,18-21-572 15</inkml:trace>
  <inkml:trace contextRef="#ctx0" brushRef="#br0" timeOffset="37825.68">18141 7068 1487 0,'0'0'634'15,"0"0"-551"-15,0 0-33 16,-118 49-13-16,80-16-37 15,-1 9-40-15,7-9-316 16,3-9-654-16</inkml:trace>
  <inkml:trace contextRef="#ctx0" brushRef="#br0" timeOffset="54521.11">12101 14066 1099 0,'0'0'523'16,"0"0"-196"-16,0 0-57 0,0 0 18 15,0 0-77-15,60-5-48 16,7-8 13-16,36 2-51 16,-1 1-58-16,5 4-38 15,0-4-19-15,-25 6-10 16,-1-1-52-16,-23 5-171 16,-25 0-265-16,-31 10-292 0</inkml:trace>
  <inkml:trace contextRef="#ctx0" brushRef="#br0" timeOffset="54711.7">12132 14347 1562 0,'0'0'749'0,"0"0"-439"0,0 0-177 16,148-26 68-16,10 4 27 16,16 2-119-16,-26 7-70 15,-42 12-23-15,-48 1-16 16,-14 0-38-16,5 0-88 15,-3 0-94-15,8-7-101 16,-16-10-217-16,-16-3-176 0</inkml:trace>
  <inkml:trace contextRef="#ctx0" brushRef="#br0" timeOffset="55061.06">12878 13641 1390 0,'0'0'504'15,"0"0"-268"-15,0 0 10 16,0 0-67-16,0 0-94 16,0 0-10-16,0 0 88 15,140 71 17-15,-23-23-24 16,1-2-39-16,-11-5-32 15,-13 1-29-15,-30-9-32 16,-4 7-12-16,-2 5-11 16,-22-1 0-16,-16-2 5 0,-13-2-5 15,-7 4 7 1,-19-5 7-16,-22 3 4 0,-22-3-2 16,-18 1-7-1,-12 2-10-15,-9 1-12 0,-2-1-82 16,-19 10-134-16,26-10-225 15,24-9-395-15</inkml:trace>
  <inkml:trace contextRef="#ctx0" brushRef="#br0" timeOffset="55857.23">15006 12607 1620 0,'0'0'563'16,"0"0"-420"-16,-15 164-70 15,13 47 193-15,2 61-28 16,0 43-67-16,-7 12-65 16,-13-18-28-16,-2 6 4 0,2-20-31 15,8-27-31-15,8-35-15 16,4-49-4-16,0-29-2 15,0-39 1-15,0-39-57 16,2-38-94-16,2-24-92 16,13-48-106-16,-4-21-204 15,-2-30 50-15</inkml:trace>
  <inkml:trace contextRef="#ctx0" brushRef="#br0" timeOffset="56580.04">14969 12832 1285 0,'0'0'503'0,"0"0"-329"16,0 0 24-16,0 0-68 16,0 0-54-16,0 0 13 15,136-41 15-15,-98 37 11 16,-3-2-17-16,-6 4-16 15,-8 1-21-15,-8 1-22 16,-8 0-12-16,0 5-15 16,1 14 2-16,-6 8 20 15,2 12 18-15,-2 7-17 16,0 12-13-16,4 11-1 0,7 30 2 16,9 32-1-1,16 35-2-15,6 16-5 0,5 5-6 16,-3-13-3-16,1-13 18 15,-3-5 3-15,2-10-10 16,-1-6-2-16,-5-9-15 16,-9-8 0-16,-9-21 0 15,-9-25 0-15,-7-20 0 16,-4-11 6-16,0-6 5 16,0 0-5-16,0-5 4 15,0-17-2-15,-2-12 8 16,0-6 46-16,-2 0 32 15,2-12-53-15,-3-2-28 0,1 0-12 16,1 1 0 0,-1 4 1-16,1 3 8 0,1 2-9 15,0 0 0-15,2 4 5 16,0 0-6-16,0-5 1 16,0 5 7-16,0-1 7 15,0-2 6-15,0 2-6 16,0 1-9-16,-2 0-6 15,2 0 0-15,0 0 0 16,-2 0-10-16,2 0-1 16,0 0 4-16,-2 0-8 15,2 0-2-15,0 0-5 16,0 0-19-16,0 0-11 16,0 0-26-16,0 0-51 15,0 0-22-15,0 0-29 0,0 0-38 16,8 0-5-1,10 0-3-15,16 0-62 0,-3 0-71 16,-4-3-263-16</inkml:trace>
  <inkml:trace contextRef="#ctx0" brushRef="#br0" timeOffset="57067.52">15804 15146 413 0,'0'0'254'0,"0"0"-116"16,0 0 44-16,0 0-7 15,0 0-20-15,0 0-21 16,0 0-15-16,-13-5 35 16,11 5 25-16,2 0-20 15,-2 0-19-15,2 0-1 0,0 0 10 16,0 0-44-16,0 0-36 16,0-4-20-16,21 4-12 15,18-4 72-15,19-2 47 16,38-6-11-16,53-7-51 15,65-11-10-15,35-1 4 16,1 4-11-16,-30 4-44 16,-47 13-23-16,-45 7-10 15,-44 3 7-15,-30 0-5 16,-25 0-2-16,-9 0 1 16,-7 3 0-16,-6 3 1 15,-7 2 32-15,-5 7 32 16,-17 6-18-16,-4 3-19 0,-1 10-22 15,5 2-2-15,6 4-4 16,7 5-1-16,7 5 0 16,2 12-1-16,0 1-4 15,8-1 4-15,6 5 1 16,-1-1 0-16,1-7 0 16,-3-9 0-16,0-6-39 15,-2-10-61-15,-2-6-70 16,-3-11-111-16,-4-17-89 15,-13 0-216-15,-16-2-331 0</inkml:trace>
  <inkml:trace contextRef="#ctx0" brushRef="#br0" timeOffset="57345.21">14850 15883 1521 0,'0'0'368'16,"0"0"-189"-16,0 0 132 16,0 0-104-16,0 0-151 15,235-8 87-15,-19 8 56 16,27 0 0-16,0 0-37 16,-19 0-62-16,-16 0-41 15,-30 8-40-15,-44 5-11 16,-45-7-8-16,-29 1-1 15,-14-3-27-15,-3-4-70 0,-7 0-114 16,-21-36-38-16,-13-2-131 16,-6-12-377-16</inkml:trace>
  <inkml:trace contextRef="#ctx0" brushRef="#br0" timeOffset="57676.99">15280 13553 1113 0,'0'0'494'0,"0"0"-358"16,0 0-54-16,0 0 174 15,-86 137-39-15,48-67-108 16,-4 10-61-16,2 2-33 16,3-2-15-16,4-4-25 15,2-3-94-15,-11 3-116 16,9-18-141-16,1-18-382 0</inkml:trace>
  <inkml:trace contextRef="#ctx0" brushRef="#br0" timeOffset="57865.73">15559 13872 1332 0,'0'0'514'16,"0"0"-437"-16,-142 117 56 15,37-4-3-15,-16 30-38 16,17-6-51-16,26-29-41 16,40-34-12-16,16-9-165 15,4-11-336-15,2-10-727 0</inkml:trace>
  <inkml:trace contextRef="#ctx0" brushRef="#br0" timeOffset="58044.76">15481 14489 1607 0,'0'0'387'15,"0"0"-273"-15,-129 161 29 16,44-53-67-16,5 2-49 16,13-12-27-16,16-17-54 15,11-1-61-15,6-14-135 16,3-7-394-16</inkml:trace>
  <inkml:trace contextRef="#ctx0" brushRef="#br0" timeOffset="58207.99">15537 15177 1401 0,'0'0'551'15,"0"0"-449"-15,-134 85 24 16,63-27-27-16,0 8-55 15,4 6-44-15,18 4-40 16,15-13-203-16,18-22-478 0</inkml:trace>
  <inkml:trace contextRef="#ctx0" brushRef="#br0" timeOffset="58389.94">16167 15077 1557 0,'0'0'578'0,"0"0"-510"16,-187 78 3-16,96-15 50 16,-23 29-39-16,-11 31-51 15,17-9-31-15,20-14-5 16,37-12-128-16,38-42-238 16,11-12-690-16</inkml:trace>
  <inkml:trace contextRef="#ctx0" brushRef="#br0" timeOffset="58554.96">16570 15172 1506 0,'0'0'664'0,"0"0"-571"16,-200 74-8-16,61 13 41 16,9 4-59-16,18-3-55 15,34-7-12-15,52-15-131 16,7-9-175-16,15-14-515 0</inkml:trace>
  <inkml:trace contextRef="#ctx0" brushRef="#br0" timeOffset="58713.46">16876 15324 1637 0,'0'0'751'0,"0"0"-635"16,0 0 19-16,-167 130-2 0,99-68-66 15,11 6-67-15,10 7-28 16,20-22-237-16,10-16-482 0</inkml:trace>
  <inkml:trace contextRef="#ctx0" brushRef="#br0" timeOffset="66257.28">15539 6932 864 0,'0'0'223'0,"0"0"-60"15,0 0-80-15,0 0-47 16,0 0 57-16,58 227 41 16,-42 15 57-16,-9 60 8 0,-7 52-54 15,0 33-30 1,0 6-25-16,-3 27-39 0,-17 16-14 15,-2-29-6-15,6-33-11 16,7-44-20-16,9-56-1 16,0-46 0-16,9-44-36 15,9-50-93-15,-1-30-120 16,-3-39-131-16,-7-36-477 0</inkml:trace>
  <inkml:trace contextRef="#ctx0" brushRef="#br0" timeOffset="66498.91">15095 10908 1491 0,'0'0'239'0,"39"107"-192"15,16-1 108-15,19 32 16 16,-1-7-11-16,-10-28-64 15,-16-36-34-15,-7-27-26 16,11 0-18-16,9-8-9 16,9-10-9-16,-2-22-30 15,18-68-86-15,-18-12-108 16,-13-22-275-16</inkml:trace>
  <inkml:trace contextRef="#ctx0" brushRef="#br0" timeOffset="66834.99">16589 7703 1588 0,'0'0'260'0,"0"0"-172"15,-2 105-87-15,2 34 99 16,-5 89 58-16,-2 60 33 16,-6 36-37-16,-3 7-33 0,1-6-24 15,-1 6-35 1,5 1-24-16,-2-7 2 0,-1-28-16 16,3-35-14-16,-1-34-8 15,10-37-2-15,2-30 2 16,0-41-2-16,2-38-82 15,6-35-105-15,-6-47-137 16,0-7-292-16,-2-33-596 0</inkml:trace>
  <inkml:trace contextRef="#ctx0" brushRef="#br0" timeOffset="67047.8">15891 10887 1523 0,'0'0'263'0,"67"106"-143"16,-11-30 91-16,10 10 12 16,4-2-66-16,-3-9-87 15,-3-16-49-15,-4-14-11 16,-1-19-9-16,-5-20-1 16,2-9-24-16,2-41-95 15,25-103-124-15,-14 6-236 16,-9-21-457-16</inkml:trace>
  <inkml:trace contextRef="#ctx0" brushRef="#br0" timeOffset="67339">17333 7479 1230 0,'-31'147'213'16,"-1"51"100"-16,3 57-16 16,9 35-18-16,7-1-40 15,-3 27-72-15,-6 11-73 16,6-7-44-16,8 1-28 16,8-26-8-16,0-37-14 15,14-31-9-15,5-41 8 16,-4-29 1-16,-1-41-21 0,-8-38-76 15,-6-31-156 1,0-28-217-16,0-19-314 0</inkml:trace>
  <inkml:trace contextRef="#ctx0" brushRef="#br0" timeOffset="67565.82">16695 10734 1684 0,'0'0'306'16,"21"103"-210"-16,23-37 46 15,14 7 80-15,16-2-48 0,-1-13-91 16,0-10-44 0,-10-14-19-16,-10-16-10 0,-5-18-10 15,-4-4-12-15,4-52-64 16,18-88-88-16,-16 7-172 15,-7-24-520-15</inkml:trace>
  <inkml:trace contextRef="#ctx0" brushRef="#br0" timeOffset="67871.78">17611 7633 910 0,'0'0'334'15,"0"0"-241"-15,0 199 151 0,1-5 39 16,7 58-10-16,6 32-59 16,7 11 16-16,8-3-88 15,3 5-62-15,1 4-41 16,1-4-15-16,0-22 16 15,-3-29-25-15,-16-33-15 16,-15-33 0-16,0-27-18 16,-23-42-86-16,-14-24-148 15,5-34-278-15,3-33-221 0</inkml:trace>
  <inkml:trace contextRef="#ctx0" brushRef="#br0" timeOffset="68117.69">17466 10760 1731 0,'0'0'393'15,"0"0"-290"-15,18 134-34 16,16-53 139-16,8 8 6 16,9 4-57-16,2 1-58 15,1-2-53-15,-7-7-26 16,-3-10-19-16,-5-12 6 15,-8-21-7-15,-2-19 2 16,2-23-1-16,12-21 15 16,27-56-16-16,24-56-50 0,11-55-118 15,-18 19-301-15,-32 22-460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8001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05400" y="2362200"/>
            <a:ext cx="1780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1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209D5-1CC3-4BFA-A53B-ACE8783E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77D6E-A07C-46B0-87C0-F5184D8FD4E8}"/>
              </a:ext>
            </a:extLst>
          </p:cNvPr>
          <p:cNvSpPr txBox="1"/>
          <p:nvPr/>
        </p:nvSpPr>
        <p:spPr>
          <a:xfrm>
            <a:off x="762000" y="1676400"/>
            <a:ext cx="3271792" cy="3255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Binary-Coded Decimal (BCD) and Gray Code</a:t>
            </a:r>
          </a:p>
          <a:p>
            <a:pPr marL="12700" marR="5080">
              <a:lnSpc>
                <a:spcPts val="3020"/>
              </a:lnSpc>
              <a:spcBef>
                <a:spcPts val="484"/>
              </a:spcBef>
            </a:pPr>
            <a:endParaRPr lang="en-US" sz="2000" spc="-5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lang="en-US" altLang="zh-CN" sz="2000" spc="-5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Determine the minimum number of the digits used to denote the represent a decimal number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4FC50D-A9F2-427A-8B01-6C03D5BD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9748"/>
              </p:ext>
            </p:extLst>
          </p:nvPr>
        </p:nvGraphicFramePr>
        <p:xfrm>
          <a:off x="4343400" y="1371600"/>
          <a:ext cx="3780154" cy="4097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Decimal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L w="9525">
                      <a:solidFill>
                        <a:srgbClr val="C8DAC0"/>
                      </a:solidFill>
                      <a:prstDash val="solid"/>
                    </a:lnL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Gray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Code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R w="6350">
                      <a:solidFill>
                        <a:srgbClr val="C8DAC0"/>
                      </a:solidFill>
                      <a:prstDash val="solid"/>
                    </a:lnR>
                    <a:lnT w="6350">
                      <a:solidFill>
                        <a:srgbClr val="C8DAC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1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C8DAC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R w="6350">
                      <a:solidFill>
                        <a:srgbClr val="C8DAC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5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5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680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</a:p>
                  </a:txBody>
                  <a:tcPr marL="0" marR="0" marT="55244" marB="0">
                    <a:lnL w="9525">
                      <a:solidFill>
                        <a:srgbClr val="C8DAC0"/>
                      </a:solidFill>
                      <a:prstDash val="solid"/>
                    </a:lnL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1001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6350">
                      <a:solidFill>
                        <a:srgbClr val="C8DAC0"/>
                      </a:solidFill>
                      <a:prstDash val="solid"/>
                    </a:lnR>
                    <a:lnB w="9525">
                      <a:solidFill>
                        <a:srgbClr val="C8DA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2A73694-8B17-4E52-9EE1-007BFC3D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6972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3ABC68-CEF9-EEE7-17D9-A2F58AC8674C}"/>
                  </a:ext>
                </a:extLst>
              </p14:cNvPr>
              <p14:cNvContentPartPr/>
              <p14:nvPr/>
            </p14:nvContentPartPr>
            <p14:xfrm>
              <a:off x="1960560" y="4982760"/>
              <a:ext cx="1335600" cy="9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3ABC68-CEF9-EEE7-17D9-A2F58AC86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1200" y="4973400"/>
                <a:ext cx="1354320" cy="9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of Negative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altLang="en-US" b="1" dirty="0"/>
              <a:t>3 Systems for representing negative numbers in binary- Overview:</a:t>
            </a:r>
          </a:p>
          <a:p>
            <a:pPr algn="l"/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&amp; Magnitude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en-US" dirty="0"/>
              <a:t>Most significant bit is the sign</a:t>
            </a:r>
          </a:p>
          <a:p>
            <a:pPr algn="l"/>
            <a:r>
              <a:rPr lang="en-US" altLang="en-US" dirty="0"/>
              <a:t>Ex: – 5</a:t>
            </a:r>
            <a:r>
              <a:rPr lang="en-US" altLang="en-US" baseline="-25000" dirty="0"/>
              <a:t>10</a:t>
            </a:r>
            <a:r>
              <a:rPr lang="en-US" altLang="en-US" dirty="0"/>
              <a:t> = 1101</a:t>
            </a:r>
            <a:r>
              <a:rPr lang="en-US" altLang="en-US" baseline="-25000" dirty="0"/>
              <a:t>2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1’s Complement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   </a:t>
            </a:r>
            <a:r>
              <a:rPr lang="en-US" altLang="en-US" dirty="0"/>
              <a:t>= </a:t>
            </a:r>
            <a:r>
              <a:rPr lang="en-US" altLang="en-US" b="1" dirty="0"/>
              <a:t>(2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 – 1) - N</a:t>
            </a:r>
          </a:p>
          <a:p>
            <a:pPr algn="l"/>
            <a:r>
              <a:rPr lang="en-US" altLang="en-US" dirty="0"/>
              <a:t>Ex: – 5</a:t>
            </a:r>
            <a:r>
              <a:rPr lang="en-US" altLang="en-US" baseline="-25000" dirty="0"/>
              <a:t>10 </a:t>
            </a:r>
            <a:r>
              <a:rPr lang="en-US" altLang="en-US" dirty="0"/>
              <a:t>= (2</a:t>
            </a:r>
            <a:r>
              <a:rPr lang="en-US" altLang="en-US" baseline="30000" dirty="0"/>
              <a:t>4</a:t>
            </a:r>
            <a:r>
              <a:rPr lang="en-US" altLang="en-US" dirty="0"/>
              <a:t> – 1) – 5 = 16 – 1 – 5 = 10</a:t>
            </a:r>
            <a:r>
              <a:rPr lang="en-US" altLang="en-US" baseline="-25000" dirty="0"/>
              <a:t>10</a:t>
            </a:r>
            <a:r>
              <a:rPr lang="en-US" altLang="en-US" dirty="0"/>
              <a:t> = 1010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l"/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2’s Complement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en-US" b="1" dirty="0"/>
              <a:t>N* = 2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 - N</a:t>
            </a:r>
          </a:p>
          <a:p>
            <a:pPr algn="l"/>
            <a:r>
              <a:rPr lang="en-US" altLang="en-US" dirty="0"/>
              <a:t>Ex: – 5</a:t>
            </a:r>
            <a:r>
              <a:rPr lang="en-US" altLang="en-US" baseline="-25000" dirty="0"/>
              <a:t>10</a:t>
            </a:r>
            <a:r>
              <a:rPr lang="en-US" altLang="en-US" dirty="0"/>
              <a:t> = 2</a:t>
            </a:r>
            <a:r>
              <a:rPr lang="en-US" altLang="en-US" baseline="30000" dirty="0"/>
              <a:t>4</a:t>
            </a:r>
            <a:r>
              <a:rPr lang="en-US" altLang="en-US" dirty="0"/>
              <a:t> – 5 = 16 – 5 = 11</a:t>
            </a:r>
            <a:r>
              <a:rPr lang="en-US" altLang="en-US" baseline="-25000" dirty="0"/>
              <a:t>10</a:t>
            </a:r>
            <a:r>
              <a:rPr lang="en-US" altLang="en-US" dirty="0"/>
              <a:t> = 1011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A583F6-75C5-D3AF-3139-F71A0F9C426D}"/>
                  </a:ext>
                </a:extLst>
              </p14:cNvPr>
              <p14:cNvContentPartPr/>
              <p14:nvPr/>
            </p14:nvContentPartPr>
            <p14:xfrm>
              <a:off x="2061720" y="3717360"/>
              <a:ext cx="4464720" cy="230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A583F6-75C5-D3AF-3139-F71A0F9C4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360" y="3708000"/>
                <a:ext cx="4483440" cy="23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10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23D306-1BFA-493B-8267-0C90E3B2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14" y="914400"/>
            <a:ext cx="7776972" cy="1295400"/>
          </a:xfrm>
        </p:spPr>
        <p:txBody>
          <a:bodyPr/>
          <a:lstStyle/>
          <a:p>
            <a:r>
              <a:rPr lang="en-US" dirty="0"/>
              <a:t>Binary addition and subtraction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0401-60AB-4960-9C39-A03EF742BCF6}"/>
              </a:ext>
            </a:extLst>
          </p:cNvPr>
          <p:cNvSpPr txBox="1"/>
          <p:nvPr/>
        </p:nvSpPr>
        <p:spPr>
          <a:xfrm>
            <a:off x="914400" y="1784598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Use 6 digits to denote the binary number (n=6). What is the range of the decimal number can be denoted?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99186-0CF5-4D3E-87E4-11E5ADB23BB1}"/>
              </a:ext>
            </a:extLst>
          </p:cNvPr>
          <p:cNvSpPr txBox="1"/>
          <p:nvPr/>
        </p:nvSpPr>
        <p:spPr>
          <a:xfrm>
            <a:off x="990600" y="3880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-15-10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1517-95FE-40A5-A1A3-147ADDC75330}"/>
              </a:ext>
            </a:extLst>
          </p:cNvPr>
          <p:cNvSpPr txBox="1"/>
          <p:nvPr/>
        </p:nvSpPr>
        <p:spPr>
          <a:xfrm>
            <a:off x="990600" y="52578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18+16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D2642-E71E-4F1F-8A3A-52E0E01DF1B8}"/>
              </a:ext>
            </a:extLst>
          </p:cNvPr>
          <p:cNvSpPr txBox="1"/>
          <p:nvPr/>
        </p:nvSpPr>
        <p:spPr>
          <a:xfrm>
            <a:off x="977069" y="28976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16-28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5A4FB1-7363-6755-C9A1-4FC812F0FCD7}"/>
                  </a:ext>
                </a:extLst>
              </p14:cNvPr>
              <p14:cNvContentPartPr/>
              <p14:nvPr/>
            </p14:nvContentPartPr>
            <p14:xfrm>
              <a:off x="1435320" y="2055240"/>
              <a:ext cx="7441560" cy="473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5A4FB1-7363-6755-C9A1-4FC812F0F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960" y="2045880"/>
                <a:ext cx="7460280" cy="47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1ACEA0-0145-5D5C-A7A7-685CBA923EA5}"/>
                  </a:ext>
                </a:extLst>
              </p14:cNvPr>
              <p14:cNvContentPartPr/>
              <p14:nvPr/>
            </p14:nvContentPartPr>
            <p14:xfrm>
              <a:off x="338040" y="3169800"/>
              <a:ext cx="8273160" cy="341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1ACEA0-0145-5D5C-A7A7-685CBA923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680" y="3160440"/>
                <a:ext cx="8291880" cy="34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23D306-1BFA-493B-8267-0C90E3B2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14" y="914400"/>
            <a:ext cx="7776972" cy="1295400"/>
          </a:xfrm>
        </p:spPr>
        <p:txBody>
          <a:bodyPr/>
          <a:lstStyle/>
          <a:p>
            <a:r>
              <a:rPr lang="en-US" dirty="0"/>
              <a:t>Binary addition and subtraction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0401-60AB-4960-9C39-A03EF742BCF6}"/>
              </a:ext>
            </a:extLst>
          </p:cNvPr>
          <p:cNvSpPr txBox="1"/>
          <p:nvPr/>
        </p:nvSpPr>
        <p:spPr>
          <a:xfrm>
            <a:off x="914400" y="1784598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Use 6 digits to denote the binary number (n=6). What is the range of the decimal number can be denoted?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99186-0CF5-4D3E-87E4-11E5ADB23BB1}"/>
              </a:ext>
            </a:extLst>
          </p:cNvPr>
          <p:cNvSpPr txBox="1"/>
          <p:nvPr/>
        </p:nvSpPr>
        <p:spPr>
          <a:xfrm>
            <a:off x="990600" y="3880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-15-10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1517-95FE-40A5-A1A3-147ADDC75330}"/>
              </a:ext>
            </a:extLst>
          </p:cNvPr>
          <p:cNvSpPr txBox="1"/>
          <p:nvPr/>
        </p:nvSpPr>
        <p:spPr>
          <a:xfrm>
            <a:off x="990600" y="52578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18+16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D2642-E71E-4F1F-8A3A-52E0E01DF1B8}"/>
              </a:ext>
            </a:extLst>
          </p:cNvPr>
          <p:cNvSpPr txBox="1"/>
          <p:nvPr/>
        </p:nvSpPr>
        <p:spPr>
          <a:xfrm>
            <a:off x="977069" y="28976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16-28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6FF816-1592-62CE-8EC4-22A077985044}"/>
                  </a:ext>
                </a:extLst>
              </p14:cNvPr>
              <p14:cNvContentPartPr/>
              <p14:nvPr/>
            </p14:nvContentPartPr>
            <p14:xfrm>
              <a:off x="951480" y="1398960"/>
              <a:ext cx="8185680" cy="509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6FF816-1592-62CE-8EC4-22A077985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120" y="1389600"/>
                <a:ext cx="8204400" cy="51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26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23D306-1BFA-493B-8267-0C90E3B2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14" y="914400"/>
            <a:ext cx="7776972" cy="1295400"/>
          </a:xfrm>
        </p:spPr>
        <p:txBody>
          <a:bodyPr/>
          <a:lstStyle/>
          <a:p>
            <a:r>
              <a:rPr lang="en-US" dirty="0"/>
              <a:t>Binary addition and subtraction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0401-60AB-4960-9C39-A03EF742BCF6}"/>
              </a:ext>
            </a:extLst>
          </p:cNvPr>
          <p:cNvSpPr txBox="1"/>
          <p:nvPr/>
        </p:nvSpPr>
        <p:spPr>
          <a:xfrm>
            <a:off x="914400" y="1784598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Use 6 digits to denote the binary number (n=6). What is the range of the decimal number can be denoted?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99186-0CF5-4D3E-87E4-11E5ADB23BB1}"/>
              </a:ext>
            </a:extLst>
          </p:cNvPr>
          <p:cNvSpPr txBox="1"/>
          <p:nvPr/>
        </p:nvSpPr>
        <p:spPr>
          <a:xfrm>
            <a:off x="990600" y="3880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-15-10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1517-95FE-40A5-A1A3-147ADDC75330}"/>
              </a:ext>
            </a:extLst>
          </p:cNvPr>
          <p:cNvSpPr txBox="1"/>
          <p:nvPr/>
        </p:nvSpPr>
        <p:spPr>
          <a:xfrm>
            <a:off x="990600" y="52578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18+16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D2642-E71E-4F1F-8A3A-52E0E01DF1B8}"/>
              </a:ext>
            </a:extLst>
          </p:cNvPr>
          <p:cNvSpPr txBox="1"/>
          <p:nvPr/>
        </p:nvSpPr>
        <p:spPr>
          <a:xfrm>
            <a:off x="977069" y="28976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compute 16-28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BDB63B-AF46-B3AE-6D20-45D480B76A95}"/>
                  </a:ext>
                </a:extLst>
              </p14:cNvPr>
              <p14:cNvContentPartPr/>
              <p14:nvPr/>
            </p14:nvContentPartPr>
            <p14:xfrm>
              <a:off x="3627360" y="2488680"/>
              <a:ext cx="3352320" cy="389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BDB63B-AF46-B3AE-6D20-45D480B76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000" y="2479320"/>
                <a:ext cx="3371040" cy="39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72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3A5958-AE90-E9E6-B111-1369B2A1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85BF4-0880-E812-6FA2-394D5B9E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2348-FB18-96CB-5FB8-611612B35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6" y="2514600"/>
            <a:ext cx="7121655" cy="2362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D7038D-95B0-C67B-224F-6B398391405B}"/>
                  </a:ext>
                </a:extLst>
              </p14:cNvPr>
              <p14:cNvContentPartPr/>
              <p14:nvPr/>
            </p14:nvContentPartPr>
            <p14:xfrm>
              <a:off x="392400" y="1465200"/>
              <a:ext cx="7895520" cy="335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D7038D-95B0-C67B-224F-6B3983914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040" y="1455840"/>
                <a:ext cx="791424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DE6741-937B-9A85-6E9A-FB33043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FB76-34F0-C5CA-9C51-5DB439A2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010B4C-7E89-E86C-53D5-DF93821C9823}"/>
                  </a:ext>
                </a:extLst>
              </p14:cNvPr>
              <p14:cNvContentPartPr/>
              <p14:nvPr/>
            </p14:nvContentPartPr>
            <p14:xfrm>
              <a:off x="547200" y="1125720"/>
              <a:ext cx="6083640" cy="346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010B4C-7E89-E86C-53D5-DF93821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0" y="1116360"/>
                <a:ext cx="6102360" cy="34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3D79C8-E2C2-1DA1-F0CD-9042FCF97658}"/>
                  </a:ext>
                </a:extLst>
              </p14:cNvPr>
              <p14:cNvContentPartPr/>
              <p14:nvPr/>
            </p14:nvContentPartPr>
            <p14:xfrm>
              <a:off x="2061720" y="1363680"/>
              <a:ext cx="5548320" cy="436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3D79C8-E2C2-1DA1-F0CD-9042FCF97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2360" y="1354320"/>
                <a:ext cx="5567040" cy="43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6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DE6741-937B-9A85-6E9A-FB33043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FB76-34F0-C5CA-9C51-5DB439A2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1640-730B-1EBF-0B35-05B30426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683118" cy="33420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CFFBFA-02C3-3B80-D47B-0E4F700E67D1}"/>
                  </a:ext>
                </a:extLst>
              </p14:cNvPr>
              <p14:cNvContentPartPr/>
              <p14:nvPr/>
            </p14:nvContentPartPr>
            <p14:xfrm>
              <a:off x="1777320" y="2173680"/>
              <a:ext cx="4322160" cy="229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CFFBFA-02C3-3B80-D47B-0E4F700E67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960" y="2164320"/>
                <a:ext cx="4340880" cy="23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24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</TotalTime>
  <Words>294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Candara</vt:lpstr>
      <vt:lpstr>Symbol</vt:lpstr>
      <vt:lpstr>Trebuchet MS</vt:lpstr>
      <vt:lpstr>Verdana</vt:lpstr>
      <vt:lpstr>Waveform</vt:lpstr>
      <vt:lpstr>PowerPoint Presentation</vt:lpstr>
      <vt:lpstr>Binary code</vt:lpstr>
      <vt:lpstr>Representation of Negative Numbers</vt:lpstr>
      <vt:lpstr>Binary addition and subtraction</vt:lpstr>
      <vt:lpstr>Binary addition and subtraction</vt:lpstr>
      <vt:lpstr>Binary addition and subtraction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383</cp:revision>
  <dcterms:created xsi:type="dcterms:W3CDTF">2010-06-02T16:10:54Z</dcterms:created>
  <dcterms:modified xsi:type="dcterms:W3CDTF">2023-02-02T17:52:10Z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