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F8AEC2-3627-0E4B-A67A-0349EE1A98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A3DF3-F0BD-D845-BCCE-AD5109751887}" type="datetimeFigureOut">
              <a:rPr lang="en-US" smtClean="0"/>
              <a:t>2/29/16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5260" cy="4800600"/>
          </a:xfrm>
        </p:spPr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ompiled programming language created by Apple</a:t>
            </a:r>
          </a:p>
          <a:p>
            <a:endParaRPr lang="en-US" dirty="0" smtClean="0"/>
          </a:p>
          <a:p>
            <a:r>
              <a:rPr lang="en-US" sz="2800" dirty="0"/>
              <a:t>c</a:t>
            </a:r>
            <a:r>
              <a:rPr lang="en-US" sz="2800" dirty="0" smtClean="0"/>
              <a:t>reated for developing </a:t>
            </a:r>
            <a:r>
              <a:rPr lang="en-US" sz="2800" dirty="0" err="1" smtClean="0"/>
              <a:t>iOS</a:t>
            </a:r>
            <a:r>
              <a:rPr lang="en-US" sz="2800" dirty="0" smtClean="0"/>
              <a:t>, OS X, </a:t>
            </a:r>
            <a:r>
              <a:rPr lang="en-US" sz="2800" dirty="0" err="1" smtClean="0"/>
              <a:t>watchOS</a:t>
            </a:r>
            <a:r>
              <a:rPr lang="en-US" sz="2800" dirty="0" smtClean="0"/>
              <a:t>, and more</a:t>
            </a:r>
            <a:endParaRPr lang="en-US" sz="2800" dirty="0"/>
          </a:p>
        </p:txBody>
      </p:sp>
      <p:pic>
        <p:nvPicPr>
          <p:cNvPr id="4" name="Picture 3" descr="swift-pr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23" y="3437908"/>
            <a:ext cx="4963191" cy="2791795"/>
          </a:xfrm>
          <a:prstGeom prst="rect">
            <a:avLst/>
          </a:prstGeom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31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Storyboard shows Views</a:t>
            </a:r>
          </a:p>
          <a:p>
            <a:r>
              <a:rPr lang="en-US" sz="2800" dirty="0" smtClean="0"/>
              <a:t>Views show each individual screen of the app</a:t>
            </a:r>
            <a:endParaRPr lang="en-US" sz="2800" dirty="0"/>
          </a:p>
        </p:txBody>
      </p:sp>
      <p:pic>
        <p:nvPicPr>
          <p:cNvPr id="4" name="Picture 3" descr="Screen Shot 2016-02-29 at 6.5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93" y="2750010"/>
            <a:ext cx="4564688" cy="3835872"/>
          </a:xfrm>
          <a:prstGeom prst="rect">
            <a:avLst/>
          </a:prstGeom>
        </p:spPr>
      </p:pic>
      <p:pic>
        <p:nvPicPr>
          <p:cNvPr id="5" name="Picture 4" descr="Screen Shot 2016-02-29 at 7.2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9" y="2826306"/>
            <a:ext cx="2184521" cy="368182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29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online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mport user-made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extensions to fully customize UI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6777"/>
            <a:ext cx="1991999" cy="3704023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567709" flipV="1">
            <a:off x="2549995" y="4470494"/>
            <a:ext cx="816400" cy="1295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4289" y="3669210"/>
            <a:ext cx="1866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ripple animation on click</a:t>
            </a:r>
          </a:p>
        </p:txBody>
      </p:sp>
      <p:pic>
        <p:nvPicPr>
          <p:cNvPr id="7" name="Picture 6" descr="Screen Shot 2016-02-29 at 6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83" y="2698285"/>
            <a:ext cx="2012517" cy="370251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89490">
            <a:off x="5079821" y="3777164"/>
            <a:ext cx="907111" cy="157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9339" y="3084434"/>
            <a:ext cx="1241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Alert pop-up</a:t>
            </a:r>
          </a:p>
          <a:p>
            <a:r>
              <a:rPr lang="en-US" sz="1600" dirty="0" smtClean="0"/>
              <a:t>screen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69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 in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receive JSON data from server, convert it into information that we can use in our Views</a:t>
            </a:r>
            <a:endParaRPr lang="en-US" sz="2800" dirty="0"/>
          </a:p>
        </p:txBody>
      </p:sp>
      <p:pic>
        <p:nvPicPr>
          <p:cNvPr id="5" name="Picture 4" descr="Screen Shot 2016-02-29 at 7.3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5533"/>
            <a:ext cx="7510483" cy="3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138</TotalTime>
  <Words>83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What is Swift?</vt:lpstr>
      <vt:lpstr>How does it work?</vt:lpstr>
      <vt:lpstr>Pulling online Libraries</vt:lpstr>
      <vt:lpstr>Parsing JSON in Swift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Aidan Gadberry</dc:creator>
  <cp:lastModifiedBy>Aidan Gadberry</cp:lastModifiedBy>
  <cp:revision>8</cp:revision>
  <dcterms:created xsi:type="dcterms:W3CDTF">2016-03-01T01:58:38Z</dcterms:created>
  <dcterms:modified xsi:type="dcterms:W3CDTF">2016-03-01T04:16:39Z</dcterms:modified>
</cp:coreProperties>
</file>