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7" d="100"/>
          <a:sy n="37" d="100"/>
        </p:scale>
        <p:origin x="17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DB30-7FD3-4474-B28B-AF20A4035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E3272-DD9B-44AE-8784-DEEBCA048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2E2F-A8E0-4307-A2DE-45094734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37DB-2A86-4FC4-ABC7-86CAD6D0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DC4D-D648-4808-B85A-A1E6435B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9CE8-F555-4D77-A64A-83E9DC9C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55E2-2C7D-4C2F-9D4C-EAF3BA7D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947D-92A3-40EC-B27A-15E62EED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75EC-394A-4506-B671-E6CDF98A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7166-0AB9-40F1-BF3A-F93FFAA6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2DA6A-CB97-434C-91A1-67996D9BF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3CBD1-B74A-479A-ACD5-49586B1EB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5C3A-BC5E-4FAA-9F18-79C4BF47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8422-0F29-4C22-83C4-2D8909BE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010-AC8C-445D-9460-F8EB1004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CBB8-07AF-49C8-911D-2AB98D7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7A1E-8126-49F4-B0DF-B5D7C523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6F78-6BB5-4420-8816-DFDB4EA5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62938-64CB-4FA9-8B9F-48D24AEE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7993-521B-453F-971A-545C7C6E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6672-D1F9-45B3-8A60-B8948F71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3A3A7-9EBA-4A29-B832-0C19832E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9311-84E0-4719-BA25-4DC4CE1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D0A6-B5E0-4C39-8301-D603DA11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EBFA-674C-4406-919E-420CCDFA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57C1-5AFE-4B82-BABA-6C089321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C450-C384-4A8B-87DA-3143134FB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EC0B9-2D3B-4DF7-8FD6-732EF145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8B23-A24A-48DE-B521-CFE5B82A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721E-EBA4-40FC-BAD2-2597FC88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908D0-BFCD-4C53-94EE-A2535680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186B-66E7-4844-8710-97E86AAC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E5E5-1B1D-4041-BB3B-29BB1E18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A3DEC-A8CC-456F-A439-5AD7FCBC7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B1973-CD48-4E53-9920-9F946E98A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CFFD0-66DB-4F2D-B531-31869EFBE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E4F42-BD61-446B-8E6A-0E1B2EF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8E21F-0D24-4871-A752-0E910648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49BDA-339B-48E6-8C26-00C12892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0660-8280-454F-B786-EC3DB462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5C0B6-E608-4507-89B6-D88889B8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E82B-5A7F-4912-863F-B3E2DBB1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8D09-11A4-47A0-BB39-A84C38F9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AC83D-D262-487D-8B7D-B6EEB23C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7B9AD-29A1-456F-B67E-F8A64903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18558-5C4E-4DAF-B2AA-1C0CE89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CC8A-61DE-4D60-BE9E-D096F323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E53E-ACAB-4161-868D-C688B635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9B659-F5E6-402F-AD5C-BDD4BB13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C9A13-A9EB-4B38-A551-9A3776BA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C0EF1-F130-404F-8D8F-4A4FCE11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73B8-F242-4B76-A98F-725B9C24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85F6-7F9F-4BF8-9F4D-14C195FC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DF58B-9EB6-4101-A645-42B169DEC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DE48-9C19-4E77-BD2A-7CD343289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54807-3714-40CE-84A3-E78B3B92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D801-DC5E-4B67-B20B-997FA564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B67F2-4C64-4410-BA23-458934EB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925BD-581F-40E6-9EF7-E3F1823B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C1F24-256D-40E8-9552-1472C5DC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88A8-8331-4F6B-9804-F1DE7E98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4D1F-D8E4-402B-A36A-3EE2089A0F77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FAD-3E8E-4528-B4A4-5C1124E0B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BEFE-106D-41F4-9951-3383AB695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86DA-C347-4077-A53F-D95CC35E2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at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5A8F6521-283B-4D26-954F-9EFBFB9A9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0"/>
          <a:stretch/>
        </p:blipFill>
        <p:spPr>
          <a:xfrm>
            <a:off x="1626" y="-25908"/>
            <a:ext cx="12190374" cy="68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8444E-C12E-4BE6-8FBB-E843675D1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8611" cy="57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ombstone in a grassy area&#10;&#10;Description automatically generated with medium confidence">
            <a:extLst>
              <a:ext uri="{FF2B5EF4-FFF2-40B4-BE49-F238E27FC236}">
                <a16:creationId xmlns:a16="http://schemas.microsoft.com/office/drawing/2014/main" id="{A4F33169-A048-4ED3-BF63-333FC98F8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t="4285" r="1685" b="1406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Jacobson,Aidan Joseph</dc:creator>
  <cp:lastModifiedBy>Jacobson,Aidan Joseph</cp:lastModifiedBy>
  <cp:revision>3</cp:revision>
  <dcterms:created xsi:type="dcterms:W3CDTF">2022-04-17T02:46:42Z</dcterms:created>
  <dcterms:modified xsi:type="dcterms:W3CDTF">2022-04-17T03:03:27Z</dcterms:modified>
</cp:coreProperties>
</file>