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58" r:id="rId6"/>
    <p:sldId id="270" r:id="rId7"/>
    <p:sldId id="259" r:id="rId8"/>
    <p:sldId id="272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9" r:id="rId20"/>
    <p:sldId id="280" r:id="rId21"/>
    <p:sldId id="273" r:id="rId22"/>
    <p:sldId id="274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uis.a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2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Tell a simple Q/A joke</a:t>
            </a:r>
          </a:p>
          <a:p>
            <a:pPr marL="0" indent="0">
              <a:buNone/>
            </a:pPr>
            <a:r>
              <a:rPr lang="en-AU" kern="0" dirty="0"/>
              <a:t>2. Give details about the venue (e.g. where are the toilets)</a:t>
            </a:r>
          </a:p>
          <a:p>
            <a:pPr marL="0" indent="0">
              <a:buNone/>
            </a:pPr>
            <a:r>
              <a:rPr lang="en-AU" kern="0" dirty="0"/>
              <a:t>3. Give details about how to get to the venue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kern="0" dirty="0">
                <a:hlinkClick r:id="rId2"/>
              </a:rPr>
              <a:t>www.dddperth.com</a:t>
            </a:r>
            <a:endParaRPr lang="en-AU" kern="0" dirty="0"/>
          </a:p>
          <a:p>
            <a:r>
              <a:rPr lang="en-AU" kern="0" dirty="0">
                <a:hlinkClick r:id="rId3"/>
              </a:rPr>
              <a:t>www.luis.ai</a:t>
            </a:r>
            <a:endParaRPr lang="en-AU" kern="0" dirty="0"/>
          </a:p>
          <a:p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1. Make the </a:t>
            </a:r>
            <a:r>
              <a:rPr lang="en-AU" kern="0" dirty="0" err="1"/>
              <a:t>MyFirstBot</a:t>
            </a:r>
            <a:r>
              <a:rPr lang="en-AU" kern="0" dirty="0"/>
              <a:t> prompt for the users name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Find </a:t>
            </a:r>
            <a:r>
              <a:rPr lang="en-AU" dirty="0" err="1"/>
              <a:t>RootDialog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9AA2-AA00-42C4-AEE5-9D9AD304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C3F3-D46B-4E43-9EEB-F8887BF6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we gather data from users</a:t>
            </a:r>
          </a:p>
          <a:p>
            <a:endParaRPr lang="en-AU" dirty="0"/>
          </a:p>
          <a:p>
            <a:pPr lvl="1"/>
            <a:r>
              <a:rPr lang="en-AU" dirty="0"/>
              <a:t>Free Form</a:t>
            </a:r>
          </a:p>
          <a:p>
            <a:pPr lvl="1"/>
            <a:r>
              <a:rPr lang="en-AU" dirty="0"/>
              <a:t>List of Options</a:t>
            </a:r>
          </a:p>
          <a:p>
            <a:pPr lvl="1"/>
            <a:r>
              <a:rPr lang="en-AU" dirty="0"/>
              <a:t>Numbers / Specific Format</a:t>
            </a:r>
          </a:p>
        </p:txBody>
      </p:sp>
    </p:spTree>
    <p:extLst>
      <p:ext uri="{BB962C8B-B14F-4D97-AF65-F5344CB8AC3E}">
        <p14:creationId xmlns:p14="http://schemas.microsoft.com/office/powerpoint/2010/main" val="251703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427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Context</vt:lpstr>
      <vt:lpstr>Core Concepts - Dialogs</vt:lpstr>
      <vt:lpstr>Programming Time</vt:lpstr>
      <vt:lpstr>Core Concepts - Prompts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Natural Language Processing</vt:lpstr>
      <vt:lpstr>Understanding Language - Challenges</vt:lpstr>
      <vt:lpstr>Microsoft LUIS</vt:lpstr>
      <vt:lpstr>PowerPoint Presentation</vt:lpstr>
      <vt:lpstr>Programming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14</cp:revision>
  <dcterms:created xsi:type="dcterms:W3CDTF">2017-07-23T05:39:10Z</dcterms:created>
  <dcterms:modified xsi:type="dcterms:W3CDTF">2017-07-23T08:18:54Z</dcterms:modified>
</cp:coreProperties>
</file>