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83" r:id="rId5"/>
    <p:sldId id="258" r:id="rId6"/>
    <p:sldId id="259" r:id="rId7"/>
    <p:sldId id="270" r:id="rId8"/>
    <p:sldId id="272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80" r:id="rId20"/>
    <p:sldId id="284" r:id="rId21"/>
    <p:sldId id="273" r:id="rId22"/>
    <p:sldId id="274" r:id="rId23"/>
    <p:sldId id="285" r:id="rId24"/>
    <p:sldId id="287" r:id="rId25"/>
    <p:sldId id="275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063D-0071-4615-8D19-28E73C9AD708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3970-F77D-4550-9FC6-19F442B9E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1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Wait for input from user – pushing a continuation onto the stack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4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Don’t go all NLP, it’s best as “glue” between “on rails” conversations.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3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07A-C21E-4A0B-AC0D-94E41E7F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65BB-EA5A-41D3-9EEC-C3A8D2F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F4BE-0C83-4871-B904-C0AA08B1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B15-C6C5-4BB1-8939-8F82C68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DCD-13F4-479D-8814-DD0BCA8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159-2E4E-4ABB-9F37-A2783A3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297B-FA00-40AB-9F9D-AA29445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EB5-C2B2-4624-80F4-39B34E8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E73-71CA-4E4B-811F-9D45CBB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ECB5-0E3D-4404-A3A0-DBA7C04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45FB-5111-4990-AD4C-36CFCC25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B85E-11A5-4CD1-91B4-D3FA1250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2BE-9604-424C-A854-830CDD9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22F4-51CB-405D-9DB3-584E345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517-AC42-43E4-B1A5-AB225A3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C21-F8CC-4BD0-8945-536AEC94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3B2-8814-40AA-9D69-76FA4CD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1EAF-4F6B-4794-A500-3F7AEA6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4-B1F7-4373-834D-4DBACB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AA1-023A-412A-8194-66F086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50C-5356-4CCB-B262-C55B756D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2BC3-BBF3-4C7F-8293-E693FE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16E-0749-4267-BD19-F76BA8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3BD6-6EEE-45CF-B9AB-FA4345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8C68-3A1D-4E00-ADA5-A7F9D1E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7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D87-D022-4180-956E-83F8E58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DB-2337-4320-9889-255E1A2E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FBF3-E5B6-4E05-9748-8650B6C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8436-4CB4-4CB3-8583-BC3B6C12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02C6-1F1A-4BA8-AA59-789D8229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EC59-54CE-4388-A19F-56E220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DE2-AB07-4E19-80BC-5F4602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58F0-7F03-494B-8B25-2F86C04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826F-6789-46E4-9E86-2D19FE21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6D25-52C9-420C-A408-A37CA3B3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FAA8-B95D-4D5D-8D2A-8689898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BA66-0A53-41E1-A899-32AE378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DA27-B496-489C-AF0E-2012D0A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5D16-A6AA-4AF5-B168-55207BE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216-B174-4825-B30A-4F6BEB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B63C-262D-4670-BF1B-8084409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64C3-EA7E-49F9-8527-1713A15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8940-0E93-477E-8466-46E1A39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E9C3-AAA9-475D-B49A-922BBED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2EC5-C44C-4DB3-8DA8-85D2342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2A1F-75F4-4583-BA08-4F743DAF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B735-EFC1-4939-8C09-F647C07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4305-892B-41D6-BD91-A369C7E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8512-CDA0-40AA-ADA8-3E76FA48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8DCD-3D4F-4EEE-A951-EC26C4B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8270-425B-4EC2-BD3D-B964D82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FA0D-087B-48D1-B9CA-BD2B730C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2DF-9CC3-4E81-A341-F82B63EF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B812-D8BF-4D8F-A564-A018A561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536D-425B-4984-80A7-044AEBAD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53E3-D9BA-415A-B6E0-0829DA7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6CB0-3287-41BB-BBF1-65D0606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4B8E-5DD5-4C1E-8F61-2FFAF578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7EE9-557F-4CBD-A6AE-0462721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ED33-B54F-4CBF-ABAE-48C38DDA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2E1-F94D-44A0-834F-827C5993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5A9-07C9-42C9-A876-48314CB6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857-4E7F-4F6B-BE99-9B4A9494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uis.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.ai/" TargetMode="External"/><Relationship Id="rId2" Type="http://schemas.openxmlformats.org/officeDocument/2006/relationships/hyperlink" Target="http://www.dddperth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anmorgan/chatbot-worksho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A2F-53F1-4250-98F2-5192B43D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061D-D35F-4BAE-8AF8-1886D3CC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EBB1-7C68-4DC2-BAF0-454231F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5013116"/>
            <a:ext cx="4278713" cy="1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B0425-B24A-4EC0-9541-0334F6EC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1" y="2415233"/>
            <a:ext cx="6125007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00A-712B-46A2-B445-7FA7F97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8" y="2415233"/>
            <a:ext cx="6818588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DA1A2-3BDF-45D2-88F6-3C6B0A8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7" y="2423622"/>
            <a:ext cx="684789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81F7-F23C-4ECE-9CFF-2B0C6A7C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3" y="2432011"/>
            <a:ext cx="5929632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636E0-A05C-4C10-AA62-E5B99A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2" y="2398455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E35B-1C39-426D-8588-416D4C1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423622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0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6C-026D-4DAD-BCB5-73DD0BB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 Types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D2A-4E91-48A8-8D83-7EE2E6278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Can be rendered as a list or a carousel</a:t>
            </a:r>
          </a:p>
          <a:p>
            <a:endParaRPr lang="en-AU" dirty="0"/>
          </a:p>
          <a:p>
            <a:r>
              <a:rPr lang="en-AU" dirty="0"/>
              <a:t>Rich cards:</a:t>
            </a:r>
          </a:p>
          <a:p>
            <a:pPr lvl="1"/>
            <a:r>
              <a:rPr lang="en-AU" dirty="0" err="1"/>
              <a:t>AnimationCard</a:t>
            </a:r>
            <a:endParaRPr lang="en-AU" dirty="0"/>
          </a:p>
          <a:p>
            <a:pPr lvl="1"/>
            <a:r>
              <a:rPr lang="en-AU" dirty="0" err="1"/>
              <a:t>AudioCard</a:t>
            </a:r>
            <a:endParaRPr lang="en-AU" dirty="0"/>
          </a:p>
          <a:p>
            <a:pPr lvl="1"/>
            <a:r>
              <a:rPr lang="en-AU" dirty="0" err="1"/>
              <a:t>HeroCard</a:t>
            </a:r>
            <a:endParaRPr lang="en-AU" dirty="0"/>
          </a:p>
          <a:p>
            <a:pPr lvl="1"/>
            <a:r>
              <a:rPr lang="en-AU" dirty="0" err="1"/>
              <a:t>ThumbnailCard</a:t>
            </a:r>
            <a:endParaRPr lang="en-AU" dirty="0"/>
          </a:p>
          <a:p>
            <a:pPr lvl="1"/>
            <a:r>
              <a:rPr lang="en-AU" dirty="0" err="1"/>
              <a:t>SignInCard</a:t>
            </a:r>
            <a:endParaRPr lang="en-AU" dirty="0"/>
          </a:p>
          <a:p>
            <a:pPr lvl="1"/>
            <a:r>
              <a:rPr lang="en-AU" dirty="0" err="1"/>
              <a:t>VideoCard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8C7-7CC6-427D-AA71-55BEC303B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May contain buttons</a:t>
            </a:r>
          </a:p>
          <a:p>
            <a:pPr lvl="1"/>
            <a:r>
              <a:rPr lang="en-AU" dirty="0"/>
              <a:t>Good for simplifying user input</a:t>
            </a:r>
          </a:p>
          <a:p>
            <a:pPr lvl="1"/>
            <a:endParaRPr lang="en-AU" dirty="0"/>
          </a:p>
          <a:p>
            <a:r>
              <a:rPr lang="en-AU" dirty="0"/>
              <a:t>Can contain input hints</a:t>
            </a:r>
          </a:p>
          <a:p>
            <a:pPr lvl="1"/>
            <a:r>
              <a:rPr lang="en-AU" dirty="0"/>
              <a:t>Show/hide keyboard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EC1D6-8D7B-4A1F-AE55-0BCB5FB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B654-72DF-40B6-A52D-AD90428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with multiple channels</a:t>
            </a:r>
          </a:p>
          <a:p>
            <a:endParaRPr lang="en-AU" dirty="0"/>
          </a:p>
          <a:p>
            <a:r>
              <a:rPr lang="en-AU" dirty="0"/>
              <a:t>Send “proactive messages”</a:t>
            </a:r>
          </a:p>
          <a:p>
            <a:endParaRPr lang="en-AU" dirty="0"/>
          </a:p>
          <a:p>
            <a:r>
              <a:rPr lang="en-AU" dirty="0"/>
              <a:t>Building complex forms from simple DTO’s</a:t>
            </a:r>
          </a:p>
          <a:p>
            <a:endParaRPr lang="en-AU" dirty="0"/>
          </a:p>
          <a:p>
            <a:r>
              <a:rPr lang="en-AU" dirty="0"/>
              <a:t>Dialog Chains</a:t>
            </a:r>
          </a:p>
        </p:txBody>
      </p:sp>
    </p:spTree>
    <p:extLst>
      <p:ext uri="{BB962C8B-B14F-4D97-AF65-F5344CB8AC3E}">
        <p14:creationId xmlns:p14="http://schemas.microsoft.com/office/powerpoint/2010/main" val="3887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F0B-3345-4A78-B021-46AD118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D515-9510-4036-9131-FB02E227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Introduce Core Concepts</a:t>
            </a:r>
          </a:p>
          <a:p>
            <a:endParaRPr lang="en-AU" dirty="0"/>
          </a:p>
          <a:p>
            <a:r>
              <a:rPr lang="en-AU" dirty="0"/>
              <a:t>Build a simple bot</a:t>
            </a:r>
          </a:p>
          <a:p>
            <a:endParaRPr lang="en-AU" dirty="0"/>
          </a:p>
          <a:p>
            <a:r>
              <a:rPr lang="en-AU" dirty="0"/>
              <a:t>Introduce LUIS</a:t>
            </a:r>
          </a:p>
          <a:p>
            <a:endParaRPr lang="en-AU" dirty="0"/>
          </a:p>
          <a:p>
            <a:r>
              <a:rPr lang="en-AU" dirty="0"/>
              <a:t>Build a “smarter” bot</a:t>
            </a:r>
          </a:p>
        </p:txBody>
      </p:sp>
    </p:spTree>
    <p:extLst>
      <p:ext uri="{BB962C8B-B14F-4D97-AF65-F5344CB8AC3E}">
        <p14:creationId xmlns:p14="http://schemas.microsoft.com/office/powerpoint/2010/main" val="135986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173D-DFCB-4710-8AC2-9D5EF2E3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6090-3F1A-4869-9F68-E554C295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7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766-1D93-4A27-AF77-B195041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DE1D-EF7C-42A6-ABBE-14085C6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Combination of Computer Science, Machine Learning and Computational Linguistics</a:t>
            </a:r>
          </a:p>
          <a:p>
            <a:endParaRPr lang="en-AU" dirty="0"/>
          </a:p>
          <a:p>
            <a:r>
              <a:rPr lang="en-AU" dirty="0"/>
              <a:t>Concerned with:</a:t>
            </a:r>
          </a:p>
          <a:p>
            <a:pPr lvl="1"/>
            <a:r>
              <a:rPr lang="en-AU" dirty="0"/>
              <a:t>Understanding Language</a:t>
            </a:r>
          </a:p>
          <a:p>
            <a:pPr lvl="1"/>
            <a:r>
              <a:rPr lang="en-AU" dirty="0"/>
              <a:t>Synthesising Language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7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29A-1B10-4037-A8B1-F7D3883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Language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3B4-2D69-4B39-98BE-3F7D685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“Boy paralysed after tumour fights back to gain black belt”</a:t>
            </a:r>
          </a:p>
          <a:p>
            <a:endParaRPr lang="en-AU" dirty="0"/>
          </a:p>
          <a:p>
            <a:r>
              <a:rPr lang="en-AU" dirty="0"/>
              <a:t>“Scientists study whales from space”</a:t>
            </a:r>
          </a:p>
          <a:p>
            <a:endParaRPr lang="en-AU" dirty="0"/>
          </a:p>
          <a:p>
            <a:r>
              <a:rPr lang="en-AU" dirty="0"/>
              <a:t>“Juvenile Court to Try Shooting Defendant”</a:t>
            </a:r>
          </a:p>
        </p:txBody>
      </p:sp>
    </p:spTree>
    <p:extLst>
      <p:ext uri="{BB962C8B-B14F-4D97-AF65-F5344CB8AC3E}">
        <p14:creationId xmlns:p14="http://schemas.microsoft.com/office/powerpoint/2010/main" val="140349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62C-D152-40B1-ACBD-2888A99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</a:t>
            </a:r>
            <a:r>
              <a:rPr lang="en-AU" dirty="0" err="1"/>
              <a:t>QnA</a:t>
            </a:r>
            <a:r>
              <a:rPr lang="en-AU" dirty="0"/>
              <a:t>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1000-F45F-45DE-A24D-71DDA641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a Q&amp;A bot based on FAQ’s</a:t>
            </a:r>
          </a:p>
          <a:p>
            <a:pPr lvl="1"/>
            <a:r>
              <a:rPr lang="en-AU" dirty="0"/>
              <a:t>Structured documents</a:t>
            </a:r>
          </a:p>
          <a:p>
            <a:pPr lvl="1"/>
            <a:r>
              <a:rPr lang="en-AU" dirty="0"/>
              <a:t>Manually entered pairs</a:t>
            </a:r>
          </a:p>
          <a:p>
            <a:pPr lvl="1"/>
            <a:endParaRPr lang="en-AU" dirty="0"/>
          </a:p>
          <a:p>
            <a:r>
              <a:rPr lang="en-AU" dirty="0"/>
              <a:t>Simple REST endpoint for integration</a:t>
            </a:r>
          </a:p>
          <a:p>
            <a:endParaRPr lang="en-AU" dirty="0"/>
          </a:p>
          <a:p>
            <a:r>
              <a:rPr lang="en-AU" dirty="0"/>
              <a:t>Fast to create/deploy and easy to retrain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40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2331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A44-3922-4FEE-9AE9-C021324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84A-0FDC-4B25-B421-F8E9705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LUIS “Language Understanding Intelligent Service”</a:t>
            </a:r>
          </a:p>
          <a:p>
            <a:endParaRPr lang="en-AU" dirty="0"/>
          </a:p>
          <a:p>
            <a:r>
              <a:rPr lang="en-AU" dirty="0"/>
              <a:t>Provided as a Service</a:t>
            </a:r>
          </a:p>
          <a:p>
            <a:endParaRPr lang="en-AU" dirty="0"/>
          </a:p>
          <a:p>
            <a:r>
              <a:rPr lang="en-AU" dirty="0"/>
              <a:t>Allows definition of custom language models</a:t>
            </a:r>
          </a:p>
          <a:p>
            <a:pPr lvl="1"/>
            <a:r>
              <a:rPr lang="en-AU" dirty="0"/>
              <a:t>Extracts entities and intent from user input</a:t>
            </a:r>
          </a:p>
          <a:p>
            <a:pPr lvl="1"/>
            <a:endParaRPr lang="en-AU" dirty="0"/>
          </a:p>
          <a:p>
            <a:r>
              <a:rPr lang="en-AU" dirty="0">
                <a:hlinkClick r:id="rId3"/>
              </a:rPr>
              <a:t>http://luis.ai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896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22588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1303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AU" kern="0" dirty="0"/>
              <a:t>Expand the </a:t>
            </a:r>
            <a:r>
              <a:rPr lang="en-AU" kern="0" dirty="0" err="1"/>
              <a:t>DDDPerth</a:t>
            </a:r>
            <a:r>
              <a:rPr lang="en-AU" kern="0" dirty="0"/>
              <a:t> bot to have the following features:</a:t>
            </a:r>
          </a:p>
          <a:p>
            <a:endParaRPr lang="en-AU" kern="0" dirty="0"/>
          </a:p>
          <a:p>
            <a:pPr marL="0" indent="0">
              <a:buNone/>
            </a:pPr>
            <a:r>
              <a:rPr lang="en-AU" kern="0" dirty="0"/>
              <a:t>1. Tell a simple Q/A joke (use a Dialog)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Give details about the venue (e.g. where are the toilets)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Give details about how to get to the venue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3097E-F95C-4106-B857-5FD454A6E899}"/>
              </a:ext>
            </a:extLst>
          </p:cNvPr>
          <p:cNvSpPr txBox="1">
            <a:spLocks/>
          </p:cNvSpPr>
          <p:nvPr/>
        </p:nvSpPr>
        <p:spPr>
          <a:xfrm>
            <a:off x="618548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kern="0" dirty="0">
                <a:hlinkClick r:id="rId2"/>
              </a:rPr>
              <a:t>www.dddperth.com</a:t>
            </a:r>
            <a:endParaRPr lang="en-AU" kern="0" dirty="0"/>
          </a:p>
          <a:p>
            <a:r>
              <a:rPr lang="en-AU" kern="0" dirty="0">
                <a:hlinkClick r:id="rId3"/>
              </a:rPr>
              <a:t>www.luis.ai</a:t>
            </a:r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sz="1600" kern="0" dirty="0"/>
              <a:t>* Use LUIS to identify intents for each step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2404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B8-0B15-436C-B40A-5F6C219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F0B-8E7D-44ED-8221-23C632C1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 Framework is a platform for building, connecting, testing, and deploying powerful and intelligent bots</a:t>
            </a:r>
          </a:p>
          <a:p>
            <a:endParaRPr lang="en-AU" dirty="0"/>
          </a:p>
          <a:p>
            <a:r>
              <a:rPr lang="en-AU" dirty="0"/>
              <a:t>.NET, Node.js, and REST</a:t>
            </a:r>
          </a:p>
          <a:p>
            <a:endParaRPr lang="en-AU" dirty="0"/>
          </a:p>
          <a:p>
            <a:r>
              <a:rPr lang="en-AU" dirty="0"/>
              <a:t>Provided as a SDK</a:t>
            </a:r>
          </a:p>
        </p:txBody>
      </p:sp>
    </p:spTree>
    <p:extLst>
      <p:ext uri="{BB962C8B-B14F-4D97-AF65-F5344CB8AC3E}">
        <p14:creationId xmlns:p14="http://schemas.microsoft.com/office/powerpoint/2010/main" val="35742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tecture overview diagram">
            <a:extLst>
              <a:ext uri="{FF2B5EF4-FFF2-40B4-BE49-F238E27FC236}">
                <a16:creationId xmlns:a16="http://schemas.microsoft.com/office/drawing/2014/main" id="{5ED9FE15-168F-4A19-8528-2D709150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192000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D65-E0CA-403A-BB57-9F07929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5D1-AADE-49C4-89D0-149AB7B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Connection between bot framework and communication apps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Slack</a:t>
            </a:r>
          </a:p>
          <a:p>
            <a:pPr lvl="1"/>
            <a:r>
              <a:rPr lang="en-AU" dirty="0" err="1"/>
              <a:t>Kik</a:t>
            </a:r>
            <a:endParaRPr lang="en-AU" dirty="0"/>
          </a:p>
          <a:p>
            <a:pPr lvl="1"/>
            <a:r>
              <a:rPr lang="en-AU" dirty="0"/>
              <a:t>Facebook Messenger</a:t>
            </a:r>
          </a:p>
          <a:p>
            <a:pPr lvl="1"/>
            <a:r>
              <a:rPr lang="en-AU" dirty="0"/>
              <a:t>Skype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etc.</a:t>
            </a:r>
          </a:p>
          <a:p>
            <a:pPr lvl="1"/>
            <a:endParaRPr lang="en-AU" dirty="0"/>
          </a:p>
        </p:txBody>
      </p:sp>
      <p:pic>
        <p:nvPicPr>
          <p:cNvPr id="1026" name="Picture 2" descr="List of channels on the portal">
            <a:extLst>
              <a:ext uri="{FF2B5EF4-FFF2-40B4-BE49-F238E27FC236}">
                <a16:creationId xmlns:a16="http://schemas.microsoft.com/office/drawing/2014/main" id="{08F2B3A4-0E1A-4C77-AD72-E73A7108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17" y="4483100"/>
            <a:ext cx="762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227-9264-4B3A-91C6-2016B14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AFC-A6E3-4589-9E0A-0BB82C6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5" cy="4351338"/>
          </a:xfrm>
        </p:spPr>
        <p:txBody>
          <a:bodyPr>
            <a:normAutofit/>
          </a:bodyPr>
          <a:lstStyle/>
          <a:p>
            <a:r>
              <a:rPr lang="en-AU" dirty="0"/>
              <a:t>Used to model a flow of a conversation</a:t>
            </a:r>
          </a:p>
          <a:p>
            <a:pPr lvl="1"/>
            <a:r>
              <a:rPr lang="en-AU" dirty="0"/>
              <a:t>Reusable</a:t>
            </a:r>
          </a:p>
          <a:p>
            <a:pPr lvl="1"/>
            <a:r>
              <a:rPr lang="en-AU" dirty="0"/>
              <a:t>Persisted state</a:t>
            </a:r>
          </a:p>
          <a:p>
            <a:pPr lvl="1"/>
            <a:endParaRPr lang="en-AU" dirty="0"/>
          </a:p>
          <a:p>
            <a:r>
              <a:rPr lang="en-AU" dirty="0"/>
              <a:t>Types:</a:t>
            </a:r>
          </a:p>
          <a:p>
            <a:pPr lvl="1"/>
            <a:r>
              <a:rPr lang="en-AU" dirty="0"/>
              <a:t>Prompts</a:t>
            </a:r>
          </a:p>
          <a:p>
            <a:pPr lvl="1"/>
            <a:r>
              <a:rPr lang="en-AU" dirty="0"/>
              <a:t>Natural Language Understanding</a:t>
            </a:r>
          </a:p>
          <a:p>
            <a:pPr lvl="1"/>
            <a:r>
              <a:rPr lang="en-AU" dirty="0"/>
              <a:t>Form Filling</a:t>
            </a:r>
          </a:p>
          <a:p>
            <a:pPr lvl="1"/>
            <a:r>
              <a:rPr lang="en-AU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899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517-E886-4C5C-92C1-D6750BD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6E1-57C2-42BE-8174-7744C36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Gives access to conversation state</a:t>
            </a:r>
          </a:p>
          <a:p>
            <a:endParaRPr lang="en-AU" dirty="0"/>
          </a:p>
          <a:p>
            <a:pPr lvl="1"/>
            <a:r>
              <a:rPr lang="en-AU" dirty="0"/>
              <a:t>Send data to a user</a:t>
            </a:r>
          </a:p>
          <a:p>
            <a:pPr lvl="1"/>
            <a:r>
              <a:rPr lang="en-AU" dirty="0"/>
              <a:t>Wait for input from the user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Push a new dialog on to the stack</a:t>
            </a:r>
          </a:p>
          <a:p>
            <a:pPr lvl="1"/>
            <a:r>
              <a:rPr lang="en-AU" dirty="0"/>
              <a:t>Pop current dialog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231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1. Make the </a:t>
            </a:r>
            <a:r>
              <a:rPr lang="en-AU" kern="0" dirty="0" err="1"/>
              <a:t>MyFirstBot</a:t>
            </a:r>
            <a:r>
              <a:rPr lang="en-AU" kern="0" dirty="0"/>
              <a:t> prompt for the users name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Welcome the user to your bot.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9F1CF-6A0C-4265-8502-4504A195D5D4}"/>
              </a:ext>
            </a:extLst>
          </p:cNvPr>
          <p:cNvSpPr txBox="1">
            <a:spLocks/>
          </p:cNvSpPr>
          <p:nvPr/>
        </p:nvSpPr>
        <p:spPr>
          <a:xfrm>
            <a:off x="644344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>
                <a:hlinkClick r:id="rId2"/>
              </a:rPr>
              <a:t>https://github.com/aidanmorgan/chatbot-workshop</a:t>
            </a: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dirty="0" err="1"/>
              <a:t>RootDialog.cs</a:t>
            </a:r>
            <a:endParaRPr lang="en-AU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6073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80C-A22E-4B70-BB0A-81253A30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– Dialog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FD5-3D70-41AD-846A-F869F431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Dialogs can be pushed onto and popped off the stack</a:t>
            </a:r>
          </a:p>
          <a:p>
            <a:endParaRPr lang="en-AU" dirty="0"/>
          </a:p>
          <a:p>
            <a:r>
              <a:rPr lang="en-AU" dirty="0"/>
              <a:t>Top dialog in the stack processes all incoming messages</a:t>
            </a:r>
          </a:p>
          <a:p>
            <a:endParaRPr lang="en-AU" dirty="0"/>
          </a:p>
          <a:p>
            <a:r>
              <a:rPr lang="en-AU" dirty="0"/>
              <a:t>Data can be pushed from one dialog to it’s child</a:t>
            </a:r>
          </a:p>
          <a:p>
            <a:endParaRPr lang="en-AU" dirty="0"/>
          </a:p>
          <a:p>
            <a:r>
              <a:rPr lang="en-AU" dirty="0"/>
              <a:t>Data can be returned from a child dialog to it’s parent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9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494</Words>
  <Application>Microsoft Office PowerPoint</Application>
  <PresentationFormat>Widescreen</PresentationFormat>
  <Paragraphs>138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Microsoft Bot Framework</vt:lpstr>
      <vt:lpstr>Overview</vt:lpstr>
      <vt:lpstr>Bot Framework</vt:lpstr>
      <vt:lpstr>PowerPoint Presentation</vt:lpstr>
      <vt:lpstr>Core Concepts - Channels</vt:lpstr>
      <vt:lpstr>Core Concepts - Dialogs</vt:lpstr>
      <vt:lpstr>Core Concepts - Context</vt:lpstr>
      <vt:lpstr>Programming Time!</vt:lpstr>
      <vt:lpstr>Core Concepts – Dialog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Types (Cards)</vt:lpstr>
      <vt:lpstr>Advanced Features</vt:lpstr>
      <vt:lpstr>PowerPoint Presentation</vt:lpstr>
      <vt:lpstr>Natural Language Processing</vt:lpstr>
      <vt:lpstr>Understanding Language - Challenges</vt:lpstr>
      <vt:lpstr>Microsoft QnA Maker</vt:lpstr>
      <vt:lpstr>PowerPoint Presentation</vt:lpstr>
      <vt:lpstr>Microsoft LUIS</vt:lpstr>
      <vt:lpstr>PowerPoint Presentation</vt:lpstr>
      <vt:lpstr>Programming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Aidan Morgan</dc:creator>
  <cp:lastModifiedBy>Aidan Morgan</cp:lastModifiedBy>
  <cp:revision>24</cp:revision>
  <dcterms:created xsi:type="dcterms:W3CDTF">2017-07-23T05:39:10Z</dcterms:created>
  <dcterms:modified xsi:type="dcterms:W3CDTF">2017-07-29T03:12:35Z</dcterms:modified>
</cp:coreProperties>
</file>