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93" r:id="rId5"/>
    <p:sldId id="261" r:id="rId6"/>
    <p:sldId id="285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73" r:id="rId17"/>
    <p:sldId id="287" r:id="rId18"/>
    <p:sldId id="276" r:id="rId19"/>
    <p:sldId id="275" r:id="rId20"/>
    <p:sldId id="286" r:id="rId21"/>
    <p:sldId id="288" r:id="rId22"/>
    <p:sldId id="277" r:id="rId23"/>
    <p:sldId id="284" r:id="rId24"/>
    <p:sldId id="290" r:id="rId25"/>
    <p:sldId id="278" r:id="rId26"/>
    <p:sldId id="282" r:id="rId27"/>
    <p:sldId id="281" r:id="rId28"/>
    <p:sldId id="283" r:id="rId29"/>
    <p:sldId id="291" r:id="rId30"/>
    <p:sldId id="295" r:id="rId31"/>
    <p:sldId id="292" r:id="rId32"/>
    <p:sldId id="294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once – same backend across web, iOS, Android etc.</a:t>
            </a:r>
          </a:p>
          <a:p>
            <a:r>
              <a:rPr lang="en-AU" dirty="0"/>
              <a:t>Very simple UI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45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all interactions are conversations!</a:t>
            </a:r>
          </a:p>
          <a:p>
            <a:endParaRPr lang="en-AU" dirty="0"/>
          </a:p>
          <a:p>
            <a:r>
              <a:rPr lang="en-AU" dirty="0"/>
              <a:t>NO: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0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“Rails” are </a:t>
            </a:r>
            <a:r>
              <a:rPr lang="en-AU" dirty="0" err="1"/>
              <a:t>preset</a:t>
            </a:r>
            <a:r>
              <a:rPr lang="en-AU" dirty="0"/>
              <a:t> conversation paths</a:t>
            </a:r>
          </a:p>
          <a:p>
            <a:r>
              <a:rPr lang="en-AU" dirty="0"/>
              <a:t>NLP is syntactical analysis of free text input</a:t>
            </a:r>
          </a:p>
          <a:p>
            <a:r>
              <a:rPr lang="en-AU" dirty="0"/>
              <a:t>- Value for app is human expertise or value is in an automated task  &lt;- neither of these “require” NLP</a:t>
            </a:r>
          </a:p>
          <a:p>
            <a:endParaRPr lang="en-AU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same user flow as you would if you were actually speaking to a person.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 shouldn’t sound too clever, using complicated grammar or language structures. Keep it simple and be concise.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gender-specific pronouns, because you never know who’s on the other side of the conversation.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a set of slightly different canned replies to make the conversation more human-like.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help messages and suggestions for when the user feels lost.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witty replies for unsupported topics, so that the bot doesn’t look dumb.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Less structure as we move to the right</a:t>
            </a:r>
          </a:p>
          <a:p>
            <a:r>
              <a:rPr lang="en-AU" dirty="0"/>
              <a:t>Expensive and difficult as we move to the right</a:t>
            </a:r>
          </a:p>
          <a:p>
            <a:endParaRPr lang="en-AU" dirty="0"/>
          </a:p>
          <a:p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lapps.com/to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0*mczniLT2OEmmVOqF.jpeg">
            <a:extLst>
              <a:ext uri="{FF2B5EF4-FFF2-40B4-BE49-F238E27FC236}">
                <a16:creationId xmlns:a16="http://schemas.microsoft.com/office/drawing/2014/main" id="{2545E13C-A589-4B12-A486-3EC2D906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9" y="679450"/>
            <a:ext cx="9654437" cy="5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366-6FD7-42C5-9E07-111CABC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F40-EDA4-4C25-9A99-2B39ECDA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Interact with brands </a:t>
            </a:r>
            <a:r>
              <a:rPr lang="en-AU" u="sng" dirty="0"/>
              <a:t>inside </a:t>
            </a:r>
            <a:r>
              <a:rPr lang="en-AU" dirty="0"/>
              <a:t>messaging apps</a:t>
            </a:r>
          </a:p>
          <a:p>
            <a:endParaRPr lang="en-AU" dirty="0"/>
          </a:p>
          <a:p>
            <a:r>
              <a:rPr lang="en-AU" dirty="0"/>
              <a:t>Manage simple customer service requests</a:t>
            </a:r>
          </a:p>
          <a:p>
            <a:pPr lvl="1"/>
            <a:r>
              <a:rPr lang="en-AU" dirty="0"/>
              <a:t>E.g. FAQ Generator</a:t>
            </a:r>
          </a:p>
          <a:p>
            <a:pPr lvl="1"/>
            <a:endParaRPr lang="en-AU" dirty="0"/>
          </a:p>
          <a:p>
            <a:r>
              <a:rPr lang="en-AU" dirty="0"/>
              <a:t>Automate tedious/repetitive tasks</a:t>
            </a:r>
          </a:p>
          <a:p>
            <a:pPr lvl="1"/>
            <a:endParaRPr lang="en-AU" dirty="0"/>
          </a:p>
          <a:p>
            <a:r>
              <a:rPr lang="en-AU" dirty="0"/>
              <a:t>Surface data from internal systems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57267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 – Rapid Delivery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- 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DAF49-D74E-462C-A42C-68A1165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AD16A-E0C4-447C-B5EA-E3739FA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dirty="0"/>
          </a:p>
          <a:p>
            <a:r>
              <a:rPr lang="en-AU" dirty="0"/>
              <a:t>Actually Build Once (for a change)!</a:t>
            </a:r>
          </a:p>
          <a:p>
            <a:endParaRPr lang="en-AU" dirty="0"/>
          </a:p>
          <a:p>
            <a:r>
              <a:rPr lang="en-AU" dirty="0"/>
              <a:t>Iterate quickly</a:t>
            </a:r>
          </a:p>
          <a:p>
            <a:endParaRPr lang="en-AU" dirty="0"/>
          </a:p>
          <a:p>
            <a:r>
              <a:rPr lang="en-AU" dirty="0"/>
              <a:t>Distribute broadly</a:t>
            </a:r>
          </a:p>
          <a:p>
            <a:endParaRPr lang="en-AU" dirty="0"/>
          </a:p>
          <a:p>
            <a:r>
              <a:rPr lang="en-AU" dirty="0"/>
              <a:t>Replace legacy LOB applications</a:t>
            </a:r>
          </a:p>
          <a:p>
            <a:endParaRPr lang="en-AU" dirty="0"/>
          </a:p>
          <a:p>
            <a:r>
              <a:rPr lang="en-AU" dirty="0"/>
              <a:t>Extend using API’s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7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52846-6535-4426-8412-3AED5B20028C}"/>
              </a:ext>
            </a:extLst>
          </p:cNvPr>
          <p:cNvSpPr txBox="1"/>
          <p:nvPr/>
        </p:nvSpPr>
        <p:spPr>
          <a:xfrm>
            <a:off x="2306320" y="2804160"/>
            <a:ext cx="64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Bot Hacking Time!</a:t>
            </a:r>
          </a:p>
        </p:txBody>
      </p:sp>
    </p:spTree>
    <p:extLst>
      <p:ext uri="{BB962C8B-B14F-4D97-AF65-F5344CB8AC3E}">
        <p14:creationId xmlns:p14="http://schemas.microsoft.com/office/powerpoint/2010/main" val="125401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best suited to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000/1*MKLzDC_MxSX4J-KEQjKn6g.png">
            <a:extLst>
              <a:ext uri="{FF2B5EF4-FFF2-40B4-BE49-F238E27FC236}">
                <a16:creationId xmlns:a16="http://schemas.microsoft.com/office/drawing/2014/main" id="{4D103A61-85E2-4697-8FDF-BD954CEE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" y="0"/>
            <a:ext cx="9525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D936-3ED8-4999-A098-A71DD1FC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690688"/>
            <a:ext cx="1952625" cy="2190750"/>
          </a:xfrm>
          <a:prstGeom prst="rect">
            <a:avLst/>
          </a:prstGeom>
        </p:spPr>
      </p:pic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3778251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“Rails” vs NLP</a:t>
            </a:r>
          </a:p>
          <a:p>
            <a:endParaRPr lang="en-AU" dirty="0"/>
          </a:p>
          <a:p>
            <a:r>
              <a:rPr lang="en-AU" dirty="0"/>
              <a:t>Not everything is NLP “free form” conversation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-images-1.medium.com/max/1000/1*EMMNK3SHIgYXyo82ZBBDSg.png">
            <a:extLst>
              <a:ext uri="{FF2B5EF4-FFF2-40B4-BE49-F238E27FC236}">
                <a16:creationId xmlns:a16="http://schemas.microsoft.com/office/drawing/2014/main" id="{5C6AAA30-4361-41E2-938E-71FD2690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60" y="1457325"/>
            <a:ext cx="9525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A07-9DDE-488C-B5FF-E625C17A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6BC5F-F99D-49E3-8C43-6F4248E2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71737"/>
            <a:ext cx="9525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4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r8rR34sfjX4zdM0tXOsvaQ.png">
            <a:extLst>
              <a:ext uri="{FF2B5EF4-FFF2-40B4-BE49-F238E27FC236}">
                <a16:creationId xmlns:a16="http://schemas.microsoft.com/office/drawing/2014/main" id="{0FB016E8-1540-4541-A4EA-AA034552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05435"/>
            <a:ext cx="6106160" cy="57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3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772-8DBB-4388-AE16-05BEDEE8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0F1C-F5AF-49D1-92D5-B7EA3FD5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to add variety to responses</a:t>
            </a:r>
          </a:p>
          <a:p>
            <a:endParaRPr lang="en-AU" dirty="0"/>
          </a:p>
          <a:p>
            <a:r>
              <a:rPr lang="en-AU" dirty="0"/>
              <a:t>Not everything has to be conversational</a:t>
            </a:r>
          </a:p>
          <a:p>
            <a:pPr lvl="1"/>
            <a:r>
              <a:rPr lang="en-AU" dirty="0"/>
              <a:t>Web View</a:t>
            </a:r>
          </a:p>
          <a:p>
            <a:pPr lvl="1"/>
            <a:r>
              <a:rPr lang="en-AU" dirty="0"/>
              <a:t>Buttons / Carousel</a:t>
            </a:r>
          </a:p>
          <a:p>
            <a:pPr lvl="1"/>
            <a:endParaRPr lang="en-AU" dirty="0"/>
          </a:p>
          <a:p>
            <a:r>
              <a:rPr lang="en-AU" dirty="0"/>
              <a:t>Have some fun!</a:t>
            </a:r>
          </a:p>
        </p:txBody>
      </p:sp>
    </p:spTree>
    <p:extLst>
      <p:ext uri="{BB962C8B-B14F-4D97-AF65-F5344CB8AC3E}">
        <p14:creationId xmlns:p14="http://schemas.microsoft.com/office/powerpoint/2010/main" val="1408599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E4C8-9BEB-4E86-9190-68FA8D1A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/>
              <a:t>I was putting so much effort on making it “conversational” and actually a few helps and hints was much easier and effective than spending hours on getting the models right.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r">
              <a:buNone/>
            </a:pPr>
            <a:r>
              <a:rPr lang="en-AU" dirty="0"/>
              <a:t>- Guillermo </a:t>
            </a:r>
            <a:r>
              <a:rPr lang="en-AU" dirty="0" err="1"/>
              <a:t>Gette</a:t>
            </a:r>
            <a:r>
              <a:rPr lang="en-AU" dirty="0"/>
              <a:t>, maker of the popular 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todo</a:t>
            </a:r>
            <a:r>
              <a:rPr lang="en-AU" dirty="0"/>
              <a:t> Slack app</a:t>
            </a:r>
          </a:p>
        </p:txBody>
      </p:sp>
    </p:spTree>
    <p:extLst>
      <p:ext uri="{BB962C8B-B14F-4D97-AF65-F5344CB8AC3E}">
        <p14:creationId xmlns:p14="http://schemas.microsoft.com/office/powerpoint/2010/main" val="5059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9190-647A-4C0E-BCC6-607BFA9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09C09-385B-4149-9C22-3A5EA3B7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What are chatbots?</a:t>
            </a:r>
          </a:p>
          <a:p>
            <a:endParaRPr lang="en-AU" dirty="0"/>
          </a:p>
          <a:p>
            <a:r>
              <a:rPr lang="en-AU" dirty="0"/>
              <a:t>Why now?</a:t>
            </a:r>
          </a:p>
          <a:p>
            <a:endParaRPr lang="en-AU" dirty="0"/>
          </a:p>
          <a:p>
            <a:r>
              <a:rPr lang="en-AU" dirty="0"/>
              <a:t>Opportunities</a:t>
            </a:r>
          </a:p>
          <a:p>
            <a:endParaRPr lang="en-AU" dirty="0"/>
          </a:p>
          <a:p>
            <a:r>
              <a:rPr lang="en-AU" dirty="0"/>
              <a:t>Build a Chatbot</a:t>
            </a:r>
          </a:p>
          <a:p>
            <a:endParaRPr lang="en-AU" dirty="0"/>
          </a:p>
          <a:p>
            <a:r>
              <a:rPr lang="en-AU" dirty="0"/>
              <a:t>Tips for building your own Chatbot</a:t>
            </a:r>
          </a:p>
        </p:txBody>
      </p:sp>
    </p:spTree>
    <p:extLst>
      <p:ext uri="{BB962C8B-B14F-4D97-AF65-F5344CB8AC3E}">
        <p14:creationId xmlns:p14="http://schemas.microsoft.com/office/powerpoint/2010/main" val="28493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y Replaces Himself With Chatbot - Dilbert by Scott Adams">
            <a:extLst>
              <a:ext uri="{FF2B5EF4-FFF2-40B4-BE49-F238E27FC236}">
                <a16:creationId xmlns:a16="http://schemas.microsoft.com/office/drawing/2014/main" id="{7E788B8F-A272-40C0-A1F4-F5229B2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pPr lvl="1"/>
            <a:endParaRPr lang="en-AU" dirty="0"/>
          </a:p>
          <a:p>
            <a:r>
              <a:rPr lang="en-AU" dirty="0"/>
              <a:t>Function on top of messaging platforms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957D6-7D22-4AC5-9174-35E5CE8A7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540" y="1964690"/>
            <a:ext cx="329692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Task-Based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000" dirty="0"/>
              <a:t>Order a Pizza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0FE9824-3D89-4834-8F4A-6CFDA4A26B1F}"/>
              </a:ext>
            </a:extLst>
          </p:cNvPr>
          <p:cNvSpPr txBox="1">
            <a:spLocks/>
          </p:cNvSpPr>
          <p:nvPr/>
        </p:nvSpPr>
        <p:spPr>
          <a:xfrm>
            <a:off x="8056880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Conversational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Answer support questions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372612-CA48-47EF-8AF2-39954CC4D037}"/>
              </a:ext>
            </a:extLst>
          </p:cNvPr>
          <p:cNvSpPr txBox="1">
            <a:spLocks/>
          </p:cNvSpPr>
          <p:nvPr/>
        </p:nvSpPr>
        <p:spPr>
          <a:xfrm>
            <a:off x="807083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/rebuild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Command bots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Command-line over chat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1026" name="Picture 2" descr="Image result for pizza clip">
            <a:extLst>
              <a:ext uri="{FF2B5EF4-FFF2-40B4-BE49-F238E27FC236}">
                <a16:creationId xmlns:a16="http://schemas.microsoft.com/office/drawing/2014/main" id="{329E1BF7-7FDB-44C3-932D-AE5F36A4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4" y="2078601"/>
            <a:ext cx="1360805" cy="10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call clip">
            <a:extLst>
              <a:ext uri="{FF2B5EF4-FFF2-40B4-BE49-F238E27FC236}">
                <a16:creationId xmlns:a16="http://schemas.microsoft.com/office/drawing/2014/main" id="{ACBBA73E-844B-4F97-9823-748D3D45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0" y="1895757"/>
            <a:ext cx="1445260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714</Words>
  <Application>Microsoft Office PowerPoint</Application>
  <PresentationFormat>Widescreen</PresentationFormat>
  <Paragraphs>192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Overview</vt:lpstr>
      <vt:lpstr>What are chatbots?</vt:lpstr>
      <vt:lpstr>PowerPoint Presentation</vt:lpstr>
      <vt:lpstr>PowerPoint Presentation</vt:lpstr>
      <vt:lpstr>Types of Chatbots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Opportunities</vt:lpstr>
      <vt:lpstr>Companies</vt:lpstr>
      <vt:lpstr>Companies – Rapid Delivery</vt:lpstr>
      <vt:lpstr>Brands - Uber-Personalisation</vt:lpstr>
      <vt:lpstr>Developers</vt:lpstr>
      <vt:lpstr>PowerPoint Presentation</vt:lpstr>
      <vt:lpstr>Tips for Building a Bot</vt:lpstr>
      <vt:lpstr>Problems best suited to a Chatbot</vt:lpstr>
      <vt:lpstr>PowerPoint Presentation</vt:lpstr>
      <vt:lpstr>Personality / Voice</vt:lpstr>
      <vt:lpstr>PowerPoint Presentation</vt:lpstr>
      <vt:lpstr>Handle Small Talk</vt:lpstr>
      <vt:lpstr>Plan Your Conversations</vt:lpstr>
      <vt:lpstr>PowerPoint Presentation</vt:lpstr>
      <vt:lpstr>PowerPoint Presentation</vt:lpstr>
      <vt:lpstr>PowerPoint Presentation</vt:lpstr>
      <vt:lpstr>More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50</cp:revision>
  <dcterms:created xsi:type="dcterms:W3CDTF">2017-07-23T05:43:04Z</dcterms:created>
  <dcterms:modified xsi:type="dcterms:W3CDTF">2017-07-29T02:40:19Z</dcterms:modified>
</cp:coreProperties>
</file>