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83" r:id="rId5"/>
    <p:sldId id="258" r:id="rId6"/>
    <p:sldId id="259" r:id="rId7"/>
    <p:sldId id="270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80" r:id="rId20"/>
    <p:sldId id="284" r:id="rId21"/>
    <p:sldId id="273" r:id="rId22"/>
    <p:sldId id="274" r:id="rId23"/>
    <p:sldId id="285" r:id="rId24"/>
    <p:sldId id="287" r:id="rId25"/>
    <p:sldId id="275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063D-0071-4615-8D19-28E73C9AD708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3970-F77D-4550-9FC6-19F442B9E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1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Wait for input from user – pushing a continuation onto the stack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go all NLP, it’s best as “glue” between “on rails” conversations.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3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uis.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73D-DFCB-4710-8AC2-9D5EF2E3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6090-3F1A-4869-9F68-E554C295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7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62C-D152-40B1-ACBD-2888A99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</a:t>
            </a:r>
            <a:r>
              <a:rPr lang="en-AU" dirty="0" err="1"/>
              <a:t>QnA</a:t>
            </a:r>
            <a:r>
              <a:rPr lang="en-AU" dirty="0"/>
              <a:t>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1000-F45F-45DE-A24D-71DDA64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Q&amp;A bot based on FAQ’s</a:t>
            </a:r>
          </a:p>
          <a:p>
            <a:pPr lvl="1"/>
            <a:r>
              <a:rPr lang="en-AU" dirty="0"/>
              <a:t>Structured documents</a:t>
            </a:r>
          </a:p>
          <a:p>
            <a:pPr lvl="1"/>
            <a:r>
              <a:rPr lang="en-AU" dirty="0"/>
              <a:t>Manually entered pairs</a:t>
            </a:r>
          </a:p>
          <a:p>
            <a:pPr lvl="1"/>
            <a:endParaRPr lang="en-AU" dirty="0"/>
          </a:p>
          <a:p>
            <a:r>
              <a:rPr lang="en-AU" dirty="0"/>
              <a:t>Simple REST endpoint for integration</a:t>
            </a:r>
          </a:p>
          <a:p>
            <a:endParaRPr lang="en-AU" dirty="0"/>
          </a:p>
          <a:p>
            <a:r>
              <a:rPr lang="en-AU" dirty="0"/>
              <a:t>Fast to create/deploy and easy to retrain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40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2331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endParaRPr lang="en-AU" dirty="0"/>
          </a:p>
          <a:p>
            <a:r>
              <a:rPr lang="en-AU" dirty="0"/>
              <a:t>Allows definition of custom language models</a:t>
            </a:r>
          </a:p>
          <a:p>
            <a:pPr lvl="1"/>
            <a:r>
              <a:rPr lang="en-AU" dirty="0"/>
              <a:t>Extracts entities and intent from user input</a:t>
            </a:r>
          </a:p>
          <a:p>
            <a:pPr lvl="1"/>
            <a:endParaRPr lang="en-AU" dirty="0"/>
          </a:p>
          <a:p>
            <a:r>
              <a:rPr lang="en-AU" dirty="0">
                <a:hlinkClick r:id="rId3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1303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Tell a simple Q/A joke (use a Dialog)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Give details about the venue (e.g. where are the toilets)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Give details about how to get to the venue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kern="0" dirty="0">
                <a:hlinkClick r:id="rId2"/>
              </a:rPr>
              <a:t>www.dddperth.com</a:t>
            </a:r>
            <a:endParaRPr lang="en-AU" kern="0" dirty="0"/>
          </a:p>
          <a:p>
            <a:r>
              <a:rPr lang="en-AU" kern="0" dirty="0">
                <a:hlinkClick r:id="rId3"/>
              </a:rPr>
              <a:t>www.luis.ai</a:t>
            </a:r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sz="1600" kern="0" dirty="0"/>
              <a:t>* Use LUIS to identify intents for each step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1. Make the </a:t>
            </a:r>
            <a:r>
              <a:rPr lang="en-AU" kern="0" dirty="0" err="1"/>
              <a:t>MyFirstBot</a:t>
            </a:r>
            <a:r>
              <a:rPr lang="en-AU" kern="0" dirty="0"/>
              <a:t> prompt for the users name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dirty="0" err="1"/>
              <a:t>RootDialog.cs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494</Words>
  <Application>Microsoft Office PowerPoint</Application>
  <PresentationFormat>Widescreen</PresentationFormat>
  <Paragraphs>138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Dialogs</vt:lpstr>
      <vt:lpstr>Core Concepts - Context</vt:lpstr>
      <vt:lpstr>Programming Time!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PowerPoint Presentation</vt:lpstr>
      <vt:lpstr>Natural Language Processing</vt:lpstr>
      <vt:lpstr>Understanding Language - Challenges</vt:lpstr>
      <vt:lpstr>Microsoft QnA Maker</vt:lpstr>
      <vt:lpstr>PowerPoint Presentation</vt:lpstr>
      <vt:lpstr>Microsoft LUIS</vt:lpstr>
      <vt:lpstr>PowerPoint Presentation</vt:lpstr>
      <vt:lpstr>Programming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24</cp:revision>
  <dcterms:created xsi:type="dcterms:W3CDTF">2017-07-23T05:39:10Z</dcterms:created>
  <dcterms:modified xsi:type="dcterms:W3CDTF">2017-07-29T02:46:48Z</dcterms:modified>
</cp:coreProperties>
</file>