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5" r:id="rId10"/>
    <p:sldId id="271" r:id="rId11"/>
    <p:sldId id="270" r:id="rId12"/>
    <p:sldId id="266" r:id="rId13"/>
    <p:sldId id="267" r:id="rId14"/>
    <p:sldId id="268" r:id="rId15"/>
    <p:sldId id="273" r:id="rId16"/>
    <p:sldId id="287" r:id="rId17"/>
    <p:sldId id="276" r:id="rId18"/>
    <p:sldId id="275" r:id="rId19"/>
    <p:sldId id="286" r:id="rId20"/>
    <p:sldId id="288" r:id="rId21"/>
    <p:sldId id="277" r:id="rId22"/>
    <p:sldId id="284" r:id="rId23"/>
    <p:sldId id="290" r:id="rId24"/>
    <p:sldId id="278" r:id="rId25"/>
    <p:sldId id="282" r:id="rId26"/>
    <p:sldId id="281" r:id="rId27"/>
    <p:sldId id="283" r:id="rId28"/>
    <p:sldId id="291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CE13-405C-41BA-8D6C-4758DB22BCB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8478-9C36-4076-AFB2-BC803E1CD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17295/facebook-messenger-monthly-active-user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264810/number-of-monthly-active-facebook-users-worldwid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isend.com/insights/2016-mobile-messaging-repor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ssenger.fb.com/blog/more-than-a-message-the-evolution-of-conversatio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Conversation is the new UI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5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once – same backend across web, iOS, Android etc.</a:t>
            </a:r>
          </a:p>
          <a:p>
            <a:r>
              <a:rPr lang="en-AU" dirty="0"/>
              <a:t>Very simple UI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45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all interactions are conversations!</a:t>
            </a:r>
          </a:p>
          <a:p>
            <a:endParaRPr lang="en-AU" dirty="0"/>
          </a:p>
          <a:p>
            <a:r>
              <a:rPr lang="en-AU" dirty="0"/>
              <a:t>NO: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0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Current digital assistants are all female – perpetuating a social norm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8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People will try to hook up with your 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14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“Rails” are </a:t>
            </a:r>
            <a:r>
              <a:rPr lang="en-AU" dirty="0" err="1"/>
              <a:t>preset</a:t>
            </a:r>
            <a:r>
              <a:rPr lang="en-AU" dirty="0"/>
              <a:t> conversation paths</a:t>
            </a:r>
          </a:p>
          <a:p>
            <a:r>
              <a:rPr lang="en-AU" dirty="0"/>
              <a:t>NLP is syntactical analysis of free text input</a:t>
            </a:r>
          </a:p>
          <a:p>
            <a:r>
              <a:rPr lang="en-AU" dirty="0"/>
              <a:t>- Value for app is human expertise or value is in an automated task  &lt;- neither of these “require” NLP</a:t>
            </a:r>
          </a:p>
          <a:p>
            <a:endParaRPr lang="en-AU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same user flow as you would if you were actually speaking to a person.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 shouldn’t sound too clever, using complicated grammar or language structures. Keep it simple and be concise.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gender-specific pronouns, because you never know who’s on the other side of the conversation.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a set of slightly different canned replies to make the conversation more human-like.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help messages and suggestions for when the user feels lost.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witty replies for unsupported topics, so that the bot doesn’t look dumb.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80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Less structure as we move to the right</a:t>
            </a:r>
          </a:p>
          <a:p>
            <a:r>
              <a:rPr lang="en-AU" dirty="0"/>
              <a:t>Expensive and difficult as we move to the right</a:t>
            </a:r>
          </a:p>
          <a:p>
            <a:endParaRPr lang="en-AU" dirty="0"/>
          </a:p>
          <a:p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Messenger alone has already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1.2 billion monthly active users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Facebook is reaching almost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billion people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2016 Mobile Messaging Report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65% of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Millenials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Gen Xers and Boomers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consider messaging their primary method of communication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8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Statista.com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1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5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9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CC6-5835-4B19-82EF-05C0C55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324-3A77-4309-87C3-6780BE2E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7CB1-86AB-4C9B-9B97-A16954B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DEF-3DC6-4F34-A6F8-AA1A3A2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373-074D-49F6-8B23-062FE6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1D2-2A90-4B17-B588-A4A3F79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919-3072-4A5A-89A4-0A03E440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ED6-8570-4155-B147-46813DC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E4FF-8C6B-46A5-8DC2-ABBEAD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907A-F10E-42BF-BEDE-5781D82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83673-B2B8-4F0A-9E07-B04E0E8E7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50A0-D1D9-4BC8-9404-F7B583BB1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5243-3DAD-496A-A1E9-55D28FE1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C21A-7496-43DE-888E-A8477D9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E6B-8D12-4859-9EC4-E7979B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8DA5-3CCE-47AB-A774-00E8F7A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C1DA2-D77F-43DA-8FF1-CBCC16C7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15B-79C0-476A-8CC8-480E87C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ED61-5668-47AB-9242-6CBFB0AE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9E68-9B18-4277-98A6-0F1A82B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486-CAC0-420D-92F0-A199412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738-62DE-46D3-BA2D-DA59E57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0629D-BFEC-4BD5-9A8E-22E9D62DA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15A-24AC-4077-B586-BE822D0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2F2C-1DC2-42E6-ACB8-DCFA9E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E0E-7032-49A7-B69F-E3EFB0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015C-F118-4D49-A565-6CEC3C2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735-34E7-4D46-AED2-A9F53EE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11D8-0978-4745-83A9-C752BBBA3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74C-2684-42E2-9070-84AA0FE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DF06-BBD4-4FC5-B25F-3CC7A757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C173-575C-4357-9C83-B2C66A19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F202-3A48-4165-ABD0-D8828D69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F445-0EFC-4040-BA2C-5FB87A9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6EF7-5A98-4E25-865B-2516FDD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15949-B536-4C6D-8BAF-23645306D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165525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F24-1077-4074-9EE6-212BC0C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7248-B6D5-454F-BA19-F9D8E311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EB82-667B-4A97-8FBC-6818532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5EF4-63A6-4575-8851-7037CBF7A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36F6-2BBE-449F-BD46-D8F89C4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0FB2-D266-4029-821F-FC435AE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DC71-B870-456C-837D-A3D6597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1892-67E2-4126-868C-C5570AF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E1FB-3AD3-4360-96F9-8D30A5EFC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079-60DC-471E-85F5-023B19B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AED3-9CCC-44C8-A09B-9CF438D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A153-2EF7-420D-8A6A-9227672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5708-719F-433F-AEEC-576AC660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E06-011D-4184-8F69-6A0DFBDF2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14D8-7A03-4518-BF6E-E8D3287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401F-3947-4399-8CE4-1E7E4FE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8D0-FCE0-4170-A66B-5384194B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EA8F-DAF5-435A-BF3A-871F86651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B0C-2A24-42E2-A039-58E64454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CA5-B5C2-4520-876C-DFA2E65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C860-B611-449A-AE8F-E9085BB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2671-5321-448F-9781-FA73CCD1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6BD-7B10-4C1E-9F69-31E26B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C8A0-628B-43C0-931E-00F4754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EC235-6EF4-41B4-8498-F8C242382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5C5-9699-47F8-995A-7AC25B0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5233-624A-4932-BE3B-F0CD7321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EE9F-7B03-46EA-B413-264F08C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522F-0F6C-4338-BC21-AD09FA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581-4651-49DE-80FD-1C0E854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75F-20F4-4E6E-86D5-F8C18D6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7446-DC2E-4902-8376-29D211C8B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6059374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06760-A8FF-44D5-A8F2-AC8E444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ECAE-78A1-4DBD-9055-5EDEDB04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A3DF-1549-4F57-92FD-455D89E8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8B9-4691-40D0-B98B-1DA09131E5F3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AFD-813E-4758-A653-CE4F5035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5B27-8CB7-41AB-810F-D8C76699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lapps.com/to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2D328-0465-4D6D-916E-60B10B4F4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https://cdn-images-1.medium.com/max/800/1*fIaAHAdO6yKP_PFPK0296w.png">
            <a:extLst>
              <a:ext uri="{FF2B5EF4-FFF2-40B4-BE49-F238E27FC236}">
                <a16:creationId xmlns:a16="http://schemas.microsoft.com/office/drawing/2014/main" id="{E44452AF-119C-46A1-B180-6CA06C8A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3C3-1634-44CD-B423-9E8CABA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i="1" dirty="0"/>
              <a:t>“Chatbots will fundamentally revolutionize how computing is experienced by everybody.” </a:t>
            </a:r>
          </a:p>
          <a:p>
            <a:pPr marL="0" indent="0" algn="ctr">
              <a:buNone/>
            </a:pPr>
            <a:r>
              <a:rPr lang="en-AU" i="1" dirty="0"/>
              <a:t>				— Satya Nadella, Microsoft CEO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57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395-22E0-4780-92BF-6235220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DC-3762-46B2-928C-BD988DF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dirty="0"/>
              <a:t>Customer expectations</a:t>
            </a:r>
          </a:p>
          <a:p>
            <a:endParaRPr lang="en-AU" dirty="0"/>
          </a:p>
          <a:p>
            <a:r>
              <a:rPr lang="en-AU" dirty="0"/>
              <a:t>Advances in AI and machine learning</a:t>
            </a:r>
          </a:p>
          <a:p>
            <a:endParaRPr lang="en-AU" dirty="0"/>
          </a:p>
          <a:p>
            <a:r>
              <a:rPr lang="en-AU" dirty="0"/>
              <a:t>Cheap and available Compute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75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0*VgOQYtvD4un4pH_N.png">
            <a:extLst>
              <a:ext uri="{FF2B5EF4-FFF2-40B4-BE49-F238E27FC236}">
                <a16:creationId xmlns:a16="http://schemas.microsoft.com/office/drawing/2014/main" id="{EEF8F9C6-05BA-4D4A-BE2E-8C9AAA5B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85" y="538163"/>
            <a:ext cx="7410027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9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0*mczniLT2OEmmVOqF.jpeg">
            <a:extLst>
              <a:ext uri="{FF2B5EF4-FFF2-40B4-BE49-F238E27FC236}">
                <a16:creationId xmlns:a16="http://schemas.microsoft.com/office/drawing/2014/main" id="{2545E13C-A589-4B12-A486-3EC2D906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9" y="679450"/>
            <a:ext cx="9654437" cy="50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B234E-8A0F-495C-9BC6-81EDEC8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Apps Just Don’t Cut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58CD-BF12-4E60-BABB-0416916F7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Too many apps to install</a:t>
            </a:r>
          </a:p>
          <a:p>
            <a:endParaRPr lang="en-AU" dirty="0"/>
          </a:p>
          <a:p>
            <a:r>
              <a:rPr lang="en-AU" dirty="0"/>
              <a:t>23% of users abandon apps after just 1 use</a:t>
            </a:r>
          </a:p>
          <a:p>
            <a:endParaRPr lang="en-AU" dirty="0"/>
          </a:p>
          <a:p>
            <a:r>
              <a:rPr lang="en-AU" dirty="0"/>
              <a:t>Bots are </a:t>
            </a:r>
            <a:r>
              <a:rPr lang="en-AU" u="sng" dirty="0"/>
              <a:t>cheaper</a:t>
            </a:r>
            <a:r>
              <a:rPr lang="en-AU" dirty="0"/>
              <a:t>, </a:t>
            </a:r>
            <a:r>
              <a:rPr lang="en-AU" u="sng" dirty="0"/>
              <a:t>easier</a:t>
            </a:r>
            <a:r>
              <a:rPr lang="en-AU" dirty="0"/>
              <a:t> and </a:t>
            </a:r>
            <a:r>
              <a:rPr lang="en-AU" u="sng" dirty="0"/>
              <a:t>faster</a:t>
            </a:r>
            <a:r>
              <a:rPr lang="en-AU" dirty="0"/>
              <a:t> to develop and experiment with</a:t>
            </a:r>
          </a:p>
        </p:txBody>
      </p:sp>
      <p:pic>
        <p:nvPicPr>
          <p:cNvPr id="9" name="Picture 2" descr="https://cdn-images-1.medium.com/max/1600/1*FUo2ascvtZvKtA-8iuV2xw.png">
            <a:extLst>
              <a:ext uri="{FF2B5EF4-FFF2-40B4-BE49-F238E27FC236}">
                <a16:creationId xmlns:a16="http://schemas.microsoft.com/office/drawing/2014/main" id="{861D6C6E-4B99-4B3D-9DB4-3A9E4D21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4"/>
            <a:ext cx="599298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5D5AC-CD20-4057-A569-92AAE7E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362A1-F889-4FF9-96D3-29CC9B20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4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6366-6FD7-42C5-9E07-111CABC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F40-EDA4-4C25-9A99-2B39ECDA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Interact with brands </a:t>
            </a:r>
            <a:r>
              <a:rPr lang="en-AU" u="sng" dirty="0"/>
              <a:t>inside </a:t>
            </a:r>
            <a:r>
              <a:rPr lang="en-AU" dirty="0"/>
              <a:t>messaging apps</a:t>
            </a:r>
          </a:p>
          <a:p>
            <a:endParaRPr lang="en-AU" dirty="0"/>
          </a:p>
          <a:p>
            <a:r>
              <a:rPr lang="en-AU" dirty="0"/>
              <a:t>Manage simple customer service requests</a:t>
            </a:r>
          </a:p>
          <a:p>
            <a:pPr lvl="1"/>
            <a:r>
              <a:rPr lang="en-AU" dirty="0"/>
              <a:t>E.g. FAQ Generator</a:t>
            </a:r>
          </a:p>
          <a:p>
            <a:pPr lvl="1"/>
            <a:endParaRPr lang="en-AU" dirty="0"/>
          </a:p>
          <a:p>
            <a:r>
              <a:rPr lang="en-AU" dirty="0"/>
              <a:t>Automate tedious/repetitive tasks</a:t>
            </a:r>
          </a:p>
          <a:p>
            <a:pPr lvl="1"/>
            <a:endParaRPr lang="en-AU" dirty="0"/>
          </a:p>
          <a:p>
            <a:r>
              <a:rPr lang="en-AU" dirty="0"/>
              <a:t>Surface data from internal systems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57267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25C-03E2-4E33-8782-3081E560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 – Rapid Delivery</a:t>
            </a:r>
          </a:p>
        </p:txBody>
      </p:sp>
      <p:pic>
        <p:nvPicPr>
          <p:cNvPr id="9220" name="Picture 4" descr="Image result for chatfuel example screenshots">
            <a:extLst>
              <a:ext uri="{FF2B5EF4-FFF2-40B4-BE49-F238E27FC236}">
                <a16:creationId xmlns:a16="http://schemas.microsoft.com/office/drawing/2014/main" id="{3E8A7C73-034A-4E5B-BB27-82FBB16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61" y="1390262"/>
            <a:ext cx="6004878" cy="50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1EF-5168-4EB2-813E-61145B1B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Brands - Uber-Personalisation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4E0B-EAF2-4597-9B23-29DFA37D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4" y="1205491"/>
            <a:ext cx="5954712" cy="5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DAF49-D74E-462C-A42C-68A1165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AD16A-E0C4-447C-B5EA-E3739FA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dirty="0"/>
          </a:p>
          <a:p>
            <a:r>
              <a:rPr lang="en-AU" dirty="0"/>
              <a:t>Actually Build Once (for a change)!</a:t>
            </a:r>
          </a:p>
          <a:p>
            <a:endParaRPr lang="en-AU" dirty="0"/>
          </a:p>
          <a:p>
            <a:r>
              <a:rPr lang="en-AU" dirty="0"/>
              <a:t>Iterate quickly</a:t>
            </a:r>
          </a:p>
          <a:p>
            <a:endParaRPr lang="en-AU" dirty="0"/>
          </a:p>
          <a:p>
            <a:r>
              <a:rPr lang="en-AU" dirty="0"/>
              <a:t>Distribute broadly</a:t>
            </a:r>
          </a:p>
          <a:p>
            <a:endParaRPr lang="en-AU" dirty="0"/>
          </a:p>
          <a:p>
            <a:r>
              <a:rPr lang="en-AU" dirty="0"/>
              <a:t>Replace legacy LOB applications</a:t>
            </a:r>
          </a:p>
          <a:p>
            <a:endParaRPr lang="en-AU" dirty="0"/>
          </a:p>
          <a:p>
            <a:r>
              <a:rPr lang="en-AU" dirty="0"/>
              <a:t>Extend using API’s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7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7DE-BDFE-4174-A06E-5FF2C5C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D00-FB5B-4D22-9015-9BAD098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Engineer with 15 years experience</a:t>
            </a:r>
          </a:p>
          <a:p>
            <a:endParaRPr lang="en-AU" dirty="0"/>
          </a:p>
          <a:p>
            <a:r>
              <a:rPr lang="en-AU" dirty="0"/>
              <a:t>Thales Australia – Software Systems Architect</a:t>
            </a:r>
          </a:p>
          <a:p>
            <a:r>
              <a:rPr lang="en-AU" dirty="0"/>
              <a:t>Satalyst – Principal Architect/CTO</a:t>
            </a:r>
          </a:p>
          <a:p>
            <a:r>
              <a:rPr lang="en-AU" dirty="0"/>
              <a:t>Stuck – Chief Troublemaking Officer</a:t>
            </a:r>
          </a:p>
          <a:p>
            <a:r>
              <a:rPr lang="en-AU" dirty="0"/>
              <a:t>Boundlss – Lead Engineer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07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52846-6535-4426-8412-3AED5B20028C}"/>
              </a:ext>
            </a:extLst>
          </p:cNvPr>
          <p:cNvSpPr txBox="1"/>
          <p:nvPr/>
        </p:nvSpPr>
        <p:spPr>
          <a:xfrm>
            <a:off x="2306320" y="2804160"/>
            <a:ext cx="643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Bot Hacking Time!</a:t>
            </a:r>
          </a:p>
        </p:txBody>
      </p:sp>
    </p:spTree>
    <p:extLst>
      <p:ext uri="{BB962C8B-B14F-4D97-AF65-F5344CB8AC3E}">
        <p14:creationId xmlns:p14="http://schemas.microsoft.com/office/powerpoint/2010/main" val="125401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A49C6-3ACD-46DD-AB7B-617427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for Building a Bot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0C29-37C1-4282-A87D-5BF039A88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5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2391-891F-4394-A728-99B8B3C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best suited to a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80971-90A5-4C51-92E0-8C882DF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/>
              <a:t>Conversational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an App can’t do it because multiple variable inputs are needed to solve the problem.</a:t>
            </a:r>
          </a:p>
          <a:p>
            <a:pPr lvl="1"/>
            <a:endParaRPr lang="en-AU" dirty="0"/>
          </a:p>
          <a:p>
            <a:r>
              <a:rPr lang="en-AU" b="1" dirty="0"/>
              <a:t>Simplicity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 bot offers the most immediate and direct solution to a person’s problem.</a:t>
            </a:r>
          </a:p>
        </p:txBody>
      </p:sp>
    </p:spTree>
    <p:extLst>
      <p:ext uri="{BB962C8B-B14F-4D97-AF65-F5344CB8AC3E}">
        <p14:creationId xmlns:p14="http://schemas.microsoft.com/office/powerpoint/2010/main" val="63387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000/1*MKLzDC_MxSX4J-KEQjKn6g.png">
            <a:extLst>
              <a:ext uri="{FF2B5EF4-FFF2-40B4-BE49-F238E27FC236}">
                <a16:creationId xmlns:a16="http://schemas.microsoft.com/office/drawing/2014/main" id="{4D103A61-85E2-4697-8FDF-BD954CEE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" y="0"/>
            <a:ext cx="9525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2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9D371-C884-437C-B57F-43A80296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/ Voice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52E8E-1975-4CD5-BA7A-A3CB17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4351338"/>
          </a:xfrm>
        </p:spPr>
        <p:txBody>
          <a:bodyPr/>
          <a:lstStyle/>
          <a:p>
            <a:r>
              <a:rPr lang="en-AU" dirty="0"/>
              <a:t>Your bot should have a personality</a:t>
            </a:r>
          </a:p>
          <a:p>
            <a:pPr lvl="1"/>
            <a:r>
              <a:rPr lang="en-AU" dirty="0"/>
              <a:t>Consider personas from UX design</a:t>
            </a:r>
          </a:p>
          <a:p>
            <a:pPr lvl="1"/>
            <a:endParaRPr lang="en-AU" dirty="0"/>
          </a:p>
          <a:p>
            <a:r>
              <a:rPr lang="en-AU" dirty="0"/>
              <a:t>The best way to evoke emotion is through personality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1266" name="Picture 2" descr="https://cdn-images-1.medium.com/max/800/0*QOBHilZkGa6yAye6.">
            <a:extLst>
              <a:ext uri="{FF2B5EF4-FFF2-40B4-BE49-F238E27FC236}">
                <a16:creationId xmlns:a16="http://schemas.microsoft.com/office/drawing/2014/main" id="{F34E5A4D-B96B-437D-94CC-C0C3AA2F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825625"/>
            <a:ext cx="3790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40C0-D2FF-47FC-BE31-16CBF58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F698-D6C7-4B3B-B201-6607EDCB1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Alex: </a:t>
            </a:r>
          </a:p>
          <a:p>
            <a:pPr marL="742950" lvl="1" indent="-285750"/>
            <a:r>
              <a:rPr lang="en-US" dirty="0"/>
              <a:t>Casual &amp; funny (but stays polite &amp; respectful)</a:t>
            </a:r>
          </a:p>
          <a:p>
            <a:pPr marL="742950" lvl="1" indent="-285750"/>
            <a:r>
              <a:rPr lang="en-US" dirty="0"/>
              <a:t>Responsive</a:t>
            </a:r>
          </a:p>
          <a:p>
            <a:pPr marL="742950" lvl="1" indent="-285750"/>
            <a:r>
              <a:rPr lang="en-US" dirty="0"/>
              <a:t>Modern / Young, but wise</a:t>
            </a:r>
          </a:p>
          <a:p>
            <a:pPr marL="742950" lvl="1" indent="-285750"/>
            <a:r>
              <a:rPr lang="en-US" dirty="0"/>
              <a:t>Teasing &amp; flirty</a:t>
            </a:r>
          </a:p>
          <a:p>
            <a:pPr marL="742950" lvl="1" indent="-285750"/>
            <a:r>
              <a:rPr lang="en-US" dirty="0"/>
              <a:t>Understanding and confident</a:t>
            </a:r>
          </a:p>
          <a:p>
            <a:pPr marL="742950" lvl="1" indent="-285750"/>
            <a:r>
              <a:rPr lang="en-US" dirty="0"/>
              <a:t>Fun to hang out with, takes too many selfies for Instagram</a:t>
            </a:r>
          </a:p>
          <a:p>
            <a:pPr marL="742950" lvl="1" indent="-285750"/>
            <a:endParaRPr lang="en-US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27C21-7050-4622-95E6-7F7180FD0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6BA8-5502-4B8B-9838-4A0A7EE3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825625"/>
            <a:ext cx="5740744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8459-19F9-4AED-96A9-4185F2B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Handle Small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790D5-6D5E-4FF3-9758-1160990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AU" dirty="0"/>
              <a:t>Most users start a conversation with ‘hi’ or ‘hello’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12% of users ask to be told a joke.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2292" name="Picture 4" descr="https://cdn-images-1.medium.com/max/800/1*aCeZps-yYI8a7S7dAxsXgA.png">
            <a:extLst>
              <a:ext uri="{FF2B5EF4-FFF2-40B4-BE49-F238E27FC236}">
                <a16:creationId xmlns:a16="http://schemas.microsoft.com/office/drawing/2014/main" id="{43026C58-E0D8-4C8C-8E0F-1B5C867D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748213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8D936-3ED8-4999-A098-A71DD1FC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1690688"/>
            <a:ext cx="1952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6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A11-1238-48F7-8AB4-91EB1314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Your Conversations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3F42E-66E4-498C-AC53-9164169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“Rails” vs NLP</a:t>
            </a:r>
          </a:p>
          <a:p>
            <a:endParaRPr lang="en-AU" dirty="0"/>
          </a:p>
          <a:p>
            <a:r>
              <a:rPr lang="en-AU" dirty="0"/>
              <a:t>Not everything is NLP “free form” conversation</a:t>
            </a:r>
          </a:p>
          <a:p>
            <a:endParaRPr lang="en-AU" dirty="0"/>
          </a:p>
          <a:p>
            <a:r>
              <a:rPr lang="en-AU" dirty="0"/>
              <a:t>Plan out the user journeys through the conversation</a:t>
            </a:r>
          </a:p>
          <a:p>
            <a:pPr lvl="1"/>
            <a:r>
              <a:rPr lang="en-AU" dirty="0"/>
              <a:t>Use a mind-map tool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05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800/1*TUvvs237UlYXY3cylLW53w.png">
            <a:extLst>
              <a:ext uri="{FF2B5EF4-FFF2-40B4-BE49-F238E27FC236}">
                <a16:creationId xmlns:a16="http://schemas.microsoft.com/office/drawing/2014/main" id="{D3A27915-F4F5-4AF4-B62A-125A90AC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20" y="169068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8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637D-805C-46AA-870E-883EEBB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E4C8-9BEB-4E86-9190-68FA8D1A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/>
              <a:t>I was putting so much effort on making it “conversational” and actually a few helps and hints was much easier and effective than spending hours on getting the models right.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r">
              <a:buNone/>
            </a:pPr>
            <a:r>
              <a:rPr lang="en-AU" dirty="0"/>
              <a:t>- Guillermo </a:t>
            </a:r>
            <a:r>
              <a:rPr lang="en-AU" dirty="0" err="1"/>
              <a:t>Gette</a:t>
            </a:r>
            <a:r>
              <a:rPr lang="en-AU" dirty="0"/>
              <a:t>, maker of the popular 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todo</a:t>
            </a:r>
            <a:r>
              <a:rPr lang="en-AU" dirty="0"/>
              <a:t> Slack app</a:t>
            </a:r>
          </a:p>
        </p:txBody>
      </p:sp>
    </p:spTree>
    <p:extLst>
      <p:ext uri="{BB962C8B-B14F-4D97-AF65-F5344CB8AC3E}">
        <p14:creationId xmlns:p14="http://schemas.microsoft.com/office/powerpoint/2010/main" val="50590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C16-D933-4BA7-9536-F7A0386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Boundlss?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7AD-7859-4E84-82BB-64C1267DA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err="1"/>
              <a:t>Insuretech</a:t>
            </a:r>
            <a:r>
              <a:rPr lang="en-AU" dirty="0"/>
              <a:t> Start-up</a:t>
            </a:r>
          </a:p>
          <a:p>
            <a:endParaRPr lang="en-AU" dirty="0"/>
          </a:p>
          <a:p>
            <a:r>
              <a:rPr lang="en-AU" dirty="0"/>
              <a:t>Wearables, Big-Data, and Gamification improve health and wellbeing</a:t>
            </a:r>
          </a:p>
          <a:p>
            <a:endParaRPr lang="en-AU" dirty="0"/>
          </a:p>
          <a:p>
            <a:r>
              <a:rPr lang="en-AU" dirty="0"/>
              <a:t>Providing personalised coaching through AI and chatbots</a:t>
            </a:r>
          </a:p>
        </p:txBody>
      </p:sp>
      <p:pic>
        <p:nvPicPr>
          <p:cNvPr id="1030" name="Picture 6" descr="Lloyd-Park-Run-iphone.png">
            <a:extLst>
              <a:ext uri="{FF2B5EF4-FFF2-40B4-BE49-F238E27FC236}">
                <a16:creationId xmlns:a16="http://schemas.microsoft.com/office/drawing/2014/main" id="{FE2538BE-5DBB-4ACC-AB42-5FE4883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417671"/>
            <a:ext cx="2662354" cy="55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oyd-Smoothie-iphone.png">
            <a:extLst>
              <a:ext uri="{FF2B5EF4-FFF2-40B4-BE49-F238E27FC236}">
                <a16:creationId xmlns:a16="http://schemas.microsoft.com/office/drawing/2014/main" id="{11D18D3C-CC18-4B71-85C5-2500DA3F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365125"/>
            <a:ext cx="2726407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9D5FF7-E563-45C1-BE03-253BE2D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chatbots?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609E8-E0D8-46BB-8CBF-A6DDC0FE0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y Replaces Himself With Chatbot - Dilbert by Scott Adams">
            <a:extLst>
              <a:ext uri="{FF2B5EF4-FFF2-40B4-BE49-F238E27FC236}">
                <a16:creationId xmlns:a16="http://schemas.microsoft.com/office/drawing/2014/main" id="{7E788B8F-A272-40C0-A1F4-F5229B2E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85A84-D003-46F2-B557-F2DDA49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9BAC2-ABA1-44E5-918B-4EB7CA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User Interface that mimics chatting with a human</a:t>
            </a:r>
          </a:p>
          <a:p>
            <a:pPr lvl="1"/>
            <a:r>
              <a:rPr lang="en-AU" dirty="0"/>
              <a:t>Interact in human terms, not machine terms</a:t>
            </a:r>
          </a:p>
          <a:p>
            <a:pPr lvl="1"/>
            <a:endParaRPr lang="en-AU" dirty="0"/>
          </a:p>
          <a:p>
            <a:r>
              <a:rPr lang="en-AU" dirty="0"/>
              <a:t>Function on top of messaging platforms</a:t>
            </a:r>
          </a:p>
          <a:p>
            <a:endParaRPr lang="en-AU" dirty="0"/>
          </a:p>
          <a:p>
            <a:r>
              <a:rPr lang="en-AU" dirty="0"/>
              <a:t>Not a new idea – been around since the 1960s</a:t>
            </a:r>
          </a:p>
          <a:p>
            <a:pPr lvl="1"/>
            <a:r>
              <a:rPr lang="en-AU" dirty="0"/>
              <a:t>ELIZA</a:t>
            </a:r>
          </a:p>
          <a:p>
            <a:pPr lvl="1"/>
            <a:r>
              <a:rPr lang="en-AU" dirty="0"/>
              <a:t>ALICE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659-C50F-4CD1-9A46-C46E832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Chatbots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957D6-7D22-4AC5-9174-35E5CE8A7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540" y="1964690"/>
            <a:ext cx="329692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Task-Based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2000" dirty="0"/>
              <a:t>Order a Pizza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0FE9824-3D89-4834-8F4A-6CFDA4A26B1F}"/>
              </a:ext>
            </a:extLst>
          </p:cNvPr>
          <p:cNvSpPr txBox="1">
            <a:spLocks/>
          </p:cNvSpPr>
          <p:nvPr/>
        </p:nvSpPr>
        <p:spPr>
          <a:xfrm>
            <a:off x="8056880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Conversational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Answer support questions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372612-CA48-47EF-8AF2-39954CC4D037}"/>
              </a:ext>
            </a:extLst>
          </p:cNvPr>
          <p:cNvSpPr txBox="1">
            <a:spLocks/>
          </p:cNvSpPr>
          <p:nvPr/>
        </p:nvSpPr>
        <p:spPr>
          <a:xfrm>
            <a:off x="807083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/rebuild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Command bots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Command-line over chat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1026" name="Picture 2" descr="Image result for pizza clip">
            <a:extLst>
              <a:ext uri="{FF2B5EF4-FFF2-40B4-BE49-F238E27FC236}">
                <a16:creationId xmlns:a16="http://schemas.microsoft.com/office/drawing/2014/main" id="{329E1BF7-7FDB-44C3-932D-AE5F36A4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4" y="2078601"/>
            <a:ext cx="1360805" cy="10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port call clip">
            <a:extLst>
              <a:ext uri="{FF2B5EF4-FFF2-40B4-BE49-F238E27FC236}">
                <a16:creationId xmlns:a16="http://schemas.microsoft.com/office/drawing/2014/main" id="{ACBBA73E-844B-4F97-9823-748D3D45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0" y="1895757"/>
            <a:ext cx="1445260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4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AA2D0-FBE7-48F9-B0D6-1F9CD8F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73B2E-1DA5-42B8-A96A-23CD4F921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CC1B5-74AB-4178-96A7-820F60D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8762"/>
            <a:ext cx="11020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673</Words>
  <Application>Microsoft Office PowerPoint</Application>
  <PresentationFormat>Widescreen</PresentationFormat>
  <Paragraphs>175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Who am I</vt:lpstr>
      <vt:lpstr>What is Boundlss?</vt:lpstr>
      <vt:lpstr>What are chatbots?</vt:lpstr>
      <vt:lpstr>PowerPoint Presentation</vt:lpstr>
      <vt:lpstr>PowerPoint Presentation</vt:lpstr>
      <vt:lpstr>Types of Chatbots</vt:lpstr>
      <vt:lpstr>Why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Just Don’t Cut It</vt:lpstr>
      <vt:lpstr>Opportunities</vt:lpstr>
      <vt:lpstr>Companies</vt:lpstr>
      <vt:lpstr>Companies – Rapid Delivery</vt:lpstr>
      <vt:lpstr>Brands - Uber-Personalisation</vt:lpstr>
      <vt:lpstr>Developers</vt:lpstr>
      <vt:lpstr>PowerPoint Presentation</vt:lpstr>
      <vt:lpstr>Tips for Building a Bot</vt:lpstr>
      <vt:lpstr>Problems best suited to a Chatbot</vt:lpstr>
      <vt:lpstr>PowerPoint Presentation</vt:lpstr>
      <vt:lpstr>Personality / Voice</vt:lpstr>
      <vt:lpstr>PowerPoint Presentation</vt:lpstr>
      <vt:lpstr>Handle Small Talk</vt:lpstr>
      <vt:lpstr>Plan Your Conversations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Chatbots!</dc:title>
  <dc:creator>Aidan Morgan</dc:creator>
  <cp:lastModifiedBy>Aidan Morgan</cp:lastModifiedBy>
  <cp:revision>44</cp:revision>
  <dcterms:created xsi:type="dcterms:W3CDTF">2017-07-23T05:43:04Z</dcterms:created>
  <dcterms:modified xsi:type="dcterms:W3CDTF">2017-07-26T15:56:40Z</dcterms:modified>
</cp:coreProperties>
</file>