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1" r:id="rId3"/>
    <p:sldId id="282" r:id="rId4"/>
    <p:sldId id="283" r:id="rId5"/>
    <p:sldId id="258" r:id="rId6"/>
    <p:sldId id="259" r:id="rId7"/>
    <p:sldId id="270" r:id="rId8"/>
    <p:sldId id="272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9" r:id="rId19"/>
    <p:sldId id="280" r:id="rId20"/>
    <p:sldId id="284" r:id="rId21"/>
    <p:sldId id="273" r:id="rId22"/>
    <p:sldId id="274" r:id="rId23"/>
    <p:sldId id="275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2063D-0071-4615-8D19-28E73C9AD708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63970-F77D-4550-9FC6-19F442B9E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11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Wait for input from user – pushing a continuation onto the stack to be executed.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63970-F77D-4550-9FC6-19F442B9E04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6479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Don’t go all NLP, it’s best as “glue” between “on rails” conversations.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63970-F77D-4550-9FC6-19F442B9E04B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39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107A-C21E-4A0B-AC0D-94E41E7FA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665BB-EA5A-41D3-9EEC-C3A8D2F8D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EF4BE-0C83-4871-B904-C0AA08B1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61B15-C6C5-4BB1-8939-8F82C687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E2DCD-13F4-479D-8814-DD0BCA8B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108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9159-2E4E-4ABB-9F37-A2783A39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0297B-FA00-40AB-9F9D-AA29445E2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65EB5-C2B2-4624-80F4-39B34E87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A5E73-71CA-4E4B-811F-9D45CBB7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2ECB5-0E3D-4404-A3A0-DBA7C041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67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445FB-5111-4990-AD4C-36CFCC254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8B85E-11A5-4CD1-91B4-D3FA12502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8D2BE-9604-424C-A854-830CDD9A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222F4-51CB-405D-9DB3-584E3451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B9517-AC42-43E4-B1A5-AB225A32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593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DC21-F8CC-4BD0-8945-536AEC94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8D3B2-8814-40AA-9D69-76FA4CD1B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B1EAF-4F6B-4794-A500-3F7AEA63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B594-B1F7-4373-834D-4DBACBCD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6FAA1-023A-412A-8194-66F08671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206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450C-5356-4CCB-B262-C55B756D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A2BC3-BBF3-4C7F-8293-E693FE5CF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9C16E-0749-4267-BD19-F76BA87A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63BD6-6EEE-45CF-B9AB-FA4345B9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28C68-3A1D-4E00-ADA5-A7F9D1E7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776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FD87-D022-4180-956E-83F8E58C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58BDB-2337-4320-9889-255E1A2ED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0FBF3-E5B6-4E05-9748-8650B6C4D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E8436-4CB4-4CB3-8583-BC3B6C12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A02C6-1F1A-4BA8-AA59-789D8229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CEC59-54CE-4388-A19F-56E22021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879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4DE2-AB07-4E19-80BC-5F460219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258F0-7F03-494B-8B25-2F86C0458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A826F-6789-46E4-9E86-2D19FE219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D6D25-52C9-420C-A408-A37CA3B3C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CFAA8-B95D-4D5D-8D2A-868989803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2BA66-0A53-41E1-A899-32AE378C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9DA27-B496-489C-AF0E-2012D0A6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45D16-A6AA-4AF5-B168-55207BEF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98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4216-B174-4825-B30A-4F6BEBF79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BB63C-262D-4670-BF1B-8084409D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764C3-EA7E-49F9-8527-1713A15D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98940-0E93-477E-8466-46E1A39F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14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6E9C3-AAA9-475D-B49A-922BBED7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22EC5-C44C-4DB3-8DA8-85D2342D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32A1F-75F4-4583-BA08-4F743DAF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802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B735-EFC1-4939-8C09-F647C077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74305-892B-41D6-BD91-A369C7ED3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A8512-CDA0-40AA-ADA8-3E76FA48C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A8DCD-3D4F-4EEE-A951-EC26C4B4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58270-425B-4EC2-BD3D-B964D827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8FA0D-087B-48D1-B9CA-BD2B730C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3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C2DF-9CC3-4E81-A341-F82B63EF3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1B812-D8BF-4D8F-A564-A018A5612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5536D-425B-4984-80A7-044AEBADD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853E3-D9BA-415A-B6E0-0829DA79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66CB0-3287-41BB-BBF1-65D06068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F4B8E-5DD5-4C1E-8F61-2FFAF578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470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87EE9-557F-4CBD-A6AE-04627219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CED33-B54F-4CBF-ABAE-48C38DDAF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A42E1-F94D-44A0-834F-827C5993A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92D0A-4D95-4418-930C-F8366C52D94A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D65A9-07C9-42C9-A876-48314CB6E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D1857-4E7F-4F6B-BE99-9B4A94940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491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uis.a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is.ai/" TargetMode="External"/><Relationship Id="rId2" Type="http://schemas.openxmlformats.org/officeDocument/2006/relationships/hyperlink" Target="http://www.dddperth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danmorgan/chatbot-workshop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EA2F-53F1-4250-98F2-5192B43D5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Microsoft Bot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8061D-D35F-4BAE-8AF8-1886D3CC0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964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3CEBB1-7C68-4DC2-BAF0-454231FE9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643" y="5013116"/>
            <a:ext cx="4278713" cy="132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4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AB0425-B24A-4EC0-9541-0334F6EC1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151" y="2415233"/>
            <a:ext cx="6125007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4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9A200A-712B-46A2-B445-7FA7F9721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98" y="2415233"/>
            <a:ext cx="6818588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1DA1A2-3BDF-45D2-88F6-3C6B0A813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77" y="2423622"/>
            <a:ext cx="6847894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5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381F7-F23C-4ECE-9CFF-2B0C6A7C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613" y="2432011"/>
            <a:ext cx="5929632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0636E0-A05C-4C10-AA62-E5B99A2F9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512" y="2398455"/>
            <a:ext cx="5831944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1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C7E35B-1C39-426D-8588-416D4C1F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01" y="2423622"/>
            <a:ext cx="5831944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55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9" y="478172"/>
            <a:ext cx="11744587" cy="623302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kern="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3043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8B6C-026D-4DAD-BCB5-73DD0BB1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Message Types (Cards)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47D2A-4E91-48A8-8D83-7EE2E62787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Can be rendered as a list or a carousel</a:t>
            </a:r>
          </a:p>
          <a:p>
            <a:endParaRPr lang="en-AU" dirty="0"/>
          </a:p>
          <a:p>
            <a:r>
              <a:rPr lang="en-AU" dirty="0"/>
              <a:t>Rich cards:</a:t>
            </a:r>
          </a:p>
          <a:p>
            <a:pPr lvl="1"/>
            <a:r>
              <a:rPr lang="en-AU" dirty="0" err="1"/>
              <a:t>AnimationCard</a:t>
            </a:r>
            <a:endParaRPr lang="en-AU" dirty="0"/>
          </a:p>
          <a:p>
            <a:pPr lvl="1"/>
            <a:r>
              <a:rPr lang="en-AU" dirty="0" err="1"/>
              <a:t>AudioCard</a:t>
            </a:r>
            <a:endParaRPr lang="en-AU" dirty="0"/>
          </a:p>
          <a:p>
            <a:pPr lvl="1"/>
            <a:r>
              <a:rPr lang="en-AU" dirty="0" err="1"/>
              <a:t>HeroCard</a:t>
            </a:r>
            <a:endParaRPr lang="en-AU" dirty="0"/>
          </a:p>
          <a:p>
            <a:pPr lvl="1"/>
            <a:r>
              <a:rPr lang="en-AU" dirty="0" err="1"/>
              <a:t>ThumbnailCard</a:t>
            </a:r>
            <a:endParaRPr lang="en-AU" dirty="0"/>
          </a:p>
          <a:p>
            <a:pPr lvl="1"/>
            <a:r>
              <a:rPr lang="en-AU" dirty="0" err="1"/>
              <a:t>SignInCard</a:t>
            </a:r>
            <a:endParaRPr lang="en-AU" dirty="0"/>
          </a:p>
          <a:p>
            <a:pPr lvl="1"/>
            <a:r>
              <a:rPr lang="en-AU" dirty="0" err="1"/>
              <a:t>VideoCard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118C7-7CC6-427D-AA71-55BEC303BE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May contain buttons</a:t>
            </a:r>
          </a:p>
          <a:p>
            <a:pPr lvl="1"/>
            <a:r>
              <a:rPr lang="en-AU" dirty="0"/>
              <a:t>Good for simplifying user input</a:t>
            </a:r>
          </a:p>
          <a:p>
            <a:pPr lvl="1"/>
            <a:endParaRPr lang="en-AU" dirty="0"/>
          </a:p>
          <a:p>
            <a:r>
              <a:rPr lang="en-AU" dirty="0"/>
              <a:t>Can contain input hints</a:t>
            </a:r>
          </a:p>
          <a:p>
            <a:pPr lvl="1"/>
            <a:r>
              <a:rPr lang="en-AU" dirty="0"/>
              <a:t>Show/hide keyboard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7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6EC1D6-8D7B-4A1F-AE55-0BCB5FB1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AB654-72DF-40B6-A52D-AD90428E0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Integration with multiple channels</a:t>
            </a:r>
          </a:p>
          <a:p>
            <a:endParaRPr lang="en-AU" dirty="0"/>
          </a:p>
          <a:p>
            <a:r>
              <a:rPr lang="en-AU" dirty="0"/>
              <a:t>Send “proactive messages”</a:t>
            </a:r>
          </a:p>
          <a:p>
            <a:endParaRPr lang="en-AU" dirty="0"/>
          </a:p>
          <a:p>
            <a:r>
              <a:rPr lang="en-AU" dirty="0"/>
              <a:t>Building complex forms from simple DTO’s</a:t>
            </a:r>
          </a:p>
          <a:p>
            <a:endParaRPr lang="en-AU" dirty="0"/>
          </a:p>
          <a:p>
            <a:r>
              <a:rPr lang="en-AU" dirty="0"/>
              <a:t>Dialog Chains</a:t>
            </a:r>
          </a:p>
        </p:txBody>
      </p:sp>
    </p:spTree>
    <p:extLst>
      <p:ext uri="{BB962C8B-B14F-4D97-AF65-F5344CB8AC3E}">
        <p14:creationId xmlns:p14="http://schemas.microsoft.com/office/powerpoint/2010/main" val="388796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6F0B-3345-4A78-B021-46AD1181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D515-9510-4036-9131-FB02E227E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Introduce Core Concepts</a:t>
            </a:r>
          </a:p>
          <a:p>
            <a:endParaRPr lang="en-AU" dirty="0"/>
          </a:p>
          <a:p>
            <a:r>
              <a:rPr lang="en-AU" dirty="0"/>
              <a:t>Build a simple bot</a:t>
            </a:r>
          </a:p>
          <a:p>
            <a:endParaRPr lang="en-AU" dirty="0"/>
          </a:p>
          <a:p>
            <a:r>
              <a:rPr lang="en-AU" dirty="0"/>
              <a:t>Introduce LUIS</a:t>
            </a:r>
          </a:p>
          <a:p>
            <a:endParaRPr lang="en-AU" dirty="0"/>
          </a:p>
          <a:p>
            <a:r>
              <a:rPr lang="en-AU" dirty="0"/>
              <a:t>Build a “smarter” bot</a:t>
            </a:r>
          </a:p>
        </p:txBody>
      </p:sp>
    </p:spTree>
    <p:extLst>
      <p:ext uri="{BB962C8B-B14F-4D97-AF65-F5344CB8AC3E}">
        <p14:creationId xmlns:p14="http://schemas.microsoft.com/office/powerpoint/2010/main" val="1359865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173D-DFCB-4710-8AC2-9D5EF2E39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6090-3F1A-4869-9F68-E554C295F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77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5766-1D93-4A27-AF77-B1950413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CDE1D-EF7C-42A6-ABBE-14085C65F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Combination of Computer Science, Machine Learning and Computational Linguistics</a:t>
            </a:r>
          </a:p>
          <a:p>
            <a:endParaRPr lang="en-AU" dirty="0"/>
          </a:p>
          <a:p>
            <a:r>
              <a:rPr lang="en-AU" dirty="0"/>
              <a:t>Concerned with:</a:t>
            </a:r>
          </a:p>
          <a:p>
            <a:pPr lvl="1"/>
            <a:r>
              <a:rPr lang="en-AU" dirty="0"/>
              <a:t>Understanding Language</a:t>
            </a:r>
          </a:p>
          <a:p>
            <a:pPr lvl="1"/>
            <a:r>
              <a:rPr lang="en-AU" dirty="0"/>
              <a:t>Synthesising Language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472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B29A-1B10-4037-A8B1-F7D38833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Understanding Language -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F43B4-2D69-4B39-98BE-3F7D6851D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“Boy paralysed after tumour fights back to gain black belt”</a:t>
            </a:r>
          </a:p>
          <a:p>
            <a:endParaRPr lang="en-AU" dirty="0"/>
          </a:p>
          <a:p>
            <a:r>
              <a:rPr lang="en-AU" dirty="0"/>
              <a:t>“Scientists study whales from space”</a:t>
            </a:r>
          </a:p>
          <a:p>
            <a:endParaRPr lang="en-AU" dirty="0"/>
          </a:p>
          <a:p>
            <a:r>
              <a:rPr lang="en-AU" dirty="0"/>
              <a:t>“Juvenile Court to Try Shooting Defendant”</a:t>
            </a:r>
          </a:p>
        </p:txBody>
      </p:sp>
    </p:spTree>
    <p:extLst>
      <p:ext uri="{BB962C8B-B14F-4D97-AF65-F5344CB8AC3E}">
        <p14:creationId xmlns:p14="http://schemas.microsoft.com/office/powerpoint/2010/main" val="1403497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7A44-3922-4FEE-9AE9-C0213241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Microsoft LUIS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2984A-0FDC-4B25-B421-F8E97050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LUIS “Language Understanding Intelligent Service”</a:t>
            </a:r>
          </a:p>
          <a:p>
            <a:endParaRPr lang="en-AU" dirty="0"/>
          </a:p>
          <a:p>
            <a:r>
              <a:rPr lang="en-AU" dirty="0"/>
              <a:t>Provided as a Service</a:t>
            </a:r>
          </a:p>
          <a:p>
            <a:endParaRPr lang="en-AU" dirty="0"/>
          </a:p>
          <a:p>
            <a:r>
              <a:rPr lang="en-AU" dirty="0"/>
              <a:t>Allows definition of custom language models</a:t>
            </a:r>
          </a:p>
          <a:p>
            <a:pPr lvl="1"/>
            <a:r>
              <a:rPr lang="en-AU" dirty="0"/>
              <a:t>Extracts entities and intent from user input</a:t>
            </a:r>
          </a:p>
          <a:p>
            <a:pPr lvl="1"/>
            <a:endParaRPr lang="en-AU" dirty="0"/>
          </a:p>
          <a:p>
            <a:r>
              <a:rPr lang="en-AU" dirty="0">
                <a:hlinkClick r:id="rId3"/>
              </a:rPr>
              <a:t>http://luis.ai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4896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9" y="478172"/>
            <a:ext cx="11744587" cy="623302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kern="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225880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8C56-5DBB-4010-976D-4A230BC0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Programming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1303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AU" kern="0" dirty="0"/>
              <a:t>Expand the </a:t>
            </a:r>
            <a:r>
              <a:rPr lang="en-AU" kern="0" dirty="0" err="1"/>
              <a:t>DDDPerth</a:t>
            </a:r>
            <a:r>
              <a:rPr lang="en-AU" kern="0" dirty="0"/>
              <a:t> bot to have the following features:</a:t>
            </a:r>
          </a:p>
          <a:p>
            <a:endParaRPr lang="en-AU" kern="0" dirty="0"/>
          </a:p>
          <a:p>
            <a:pPr marL="0" indent="0">
              <a:buNone/>
            </a:pPr>
            <a:r>
              <a:rPr lang="en-AU" kern="0" dirty="0"/>
              <a:t>1. Tell a simple Q/A joke (use a Dialog)</a:t>
            </a:r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kern="0" dirty="0"/>
              <a:t>2. Give details about the venue (e.g. where are the toilets)</a:t>
            </a:r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kern="0" dirty="0"/>
              <a:t>3. Give details about how to get to the venue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23097E-F95C-4106-B857-5FD454A6E899}"/>
              </a:ext>
            </a:extLst>
          </p:cNvPr>
          <p:cNvSpPr txBox="1">
            <a:spLocks/>
          </p:cNvSpPr>
          <p:nvPr/>
        </p:nvSpPr>
        <p:spPr>
          <a:xfrm>
            <a:off x="6185483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kern="0" dirty="0">
                <a:hlinkClick r:id="rId2"/>
              </a:rPr>
              <a:t>www.dddperth.com</a:t>
            </a:r>
            <a:endParaRPr lang="en-AU" kern="0" dirty="0"/>
          </a:p>
          <a:p>
            <a:r>
              <a:rPr lang="en-AU" kern="0" dirty="0">
                <a:hlinkClick r:id="rId3"/>
              </a:rPr>
              <a:t>www.luis.ai</a:t>
            </a:r>
            <a:endParaRPr lang="en-AU" kern="0" dirty="0"/>
          </a:p>
          <a:p>
            <a:endParaRPr lang="en-AU" kern="0" dirty="0"/>
          </a:p>
          <a:p>
            <a:endParaRPr lang="en-AU" kern="0" dirty="0"/>
          </a:p>
          <a:p>
            <a:endParaRPr lang="en-AU" kern="0" dirty="0"/>
          </a:p>
          <a:p>
            <a:endParaRPr lang="en-AU" kern="0" dirty="0"/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sz="1600" kern="0" dirty="0"/>
              <a:t>* Use LUIS to identify intents for each step</a:t>
            </a:r>
          </a:p>
          <a:p>
            <a:pPr marL="514350" indent="-514350">
              <a:buAutoNum type="arabicPeriod"/>
            </a:pPr>
            <a:endParaRPr lang="en-AU" kern="0" dirty="0"/>
          </a:p>
          <a:p>
            <a:endParaRPr lang="en-AU" kern="0" dirty="0"/>
          </a:p>
        </p:txBody>
      </p:sp>
    </p:spTree>
    <p:extLst>
      <p:ext uri="{BB962C8B-B14F-4D97-AF65-F5344CB8AC3E}">
        <p14:creationId xmlns:p14="http://schemas.microsoft.com/office/powerpoint/2010/main" val="324040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EAB8-0B15-436C-B40A-5F6C2191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2F0B-8E7D-44ED-8221-23C632C1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Bot Framework is a platform for building, connecting, testing, and deploying powerful and intelligent bots</a:t>
            </a:r>
          </a:p>
          <a:p>
            <a:endParaRPr lang="en-AU" dirty="0"/>
          </a:p>
          <a:p>
            <a:r>
              <a:rPr lang="en-AU" dirty="0"/>
              <a:t>.NET, Node.js, and REST</a:t>
            </a:r>
          </a:p>
          <a:p>
            <a:endParaRPr lang="en-AU" dirty="0"/>
          </a:p>
          <a:p>
            <a:r>
              <a:rPr lang="en-AU" dirty="0"/>
              <a:t>Provided as a SDK</a:t>
            </a:r>
          </a:p>
        </p:txBody>
      </p:sp>
    </p:spTree>
    <p:extLst>
      <p:ext uri="{BB962C8B-B14F-4D97-AF65-F5344CB8AC3E}">
        <p14:creationId xmlns:p14="http://schemas.microsoft.com/office/powerpoint/2010/main" val="357427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chitecture overview diagram">
            <a:extLst>
              <a:ext uri="{FF2B5EF4-FFF2-40B4-BE49-F238E27FC236}">
                <a16:creationId xmlns:a16="http://schemas.microsoft.com/office/drawing/2014/main" id="{5ED9FE15-168F-4A19-8528-2D709150D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138"/>
            <a:ext cx="12192000" cy="592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22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5D65-E0CA-403A-BB57-9F07929A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-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95D1-AADE-49C4-89D0-149AB7B42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Connection between bot framework and communication apps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Slack</a:t>
            </a:r>
          </a:p>
          <a:p>
            <a:pPr lvl="1"/>
            <a:r>
              <a:rPr lang="en-AU" dirty="0" err="1"/>
              <a:t>Kik</a:t>
            </a:r>
            <a:endParaRPr lang="en-AU" dirty="0"/>
          </a:p>
          <a:p>
            <a:pPr lvl="1"/>
            <a:r>
              <a:rPr lang="en-AU" dirty="0"/>
              <a:t>Facebook Messenger</a:t>
            </a:r>
          </a:p>
          <a:p>
            <a:pPr lvl="1"/>
            <a:r>
              <a:rPr lang="en-AU" dirty="0"/>
              <a:t>Skype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etc.</a:t>
            </a:r>
          </a:p>
          <a:p>
            <a:pPr lvl="1"/>
            <a:endParaRPr lang="en-AU" dirty="0"/>
          </a:p>
        </p:txBody>
      </p:sp>
      <p:pic>
        <p:nvPicPr>
          <p:cNvPr id="1026" name="Picture 2" descr="List of channels on the portal">
            <a:extLst>
              <a:ext uri="{FF2B5EF4-FFF2-40B4-BE49-F238E27FC236}">
                <a16:creationId xmlns:a16="http://schemas.microsoft.com/office/drawing/2014/main" id="{08F2B3A4-0E1A-4C77-AD72-E73A71085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917" y="4483100"/>
            <a:ext cx="7620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74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1227-9264-4B3A-91C6-2016B140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- Dialogs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AAFC-A6E3-4589-9E0A-0BB82C6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7055" cy="4351338"/>
          </a:xfrm>
        </p:spPr>
        <p:txBody>
          <a:bodyPr>
            <a:normAutofit/>
          </a:bodyPr>
          <a:lstStyle/>
          <a:p>
            <a:r>
              <a:rPr lang="en-AU" dirty="0"/>
              <a:t>Used to model a flow of a conversation</a:t>
            </a:r>
          </a:p>
          <a:p>
            <a:pPr lvl="1"/>
            <a:r>
              <a:rPr lang="en-AU" dirty="0"/>
              <a:t>Reusable</a:t>
            </a:r>
          </a:p>
          <a:p>
            <a:pPr lvl="1"/>
            <a:r>
              <a:rPr lang="en-AU" dirty="0"/>
              <a:t>Persisted state</a:t>
            </a:r>
          </a:p>
          <a:p>
            <a:pPr lvl="1"/>
            <a:endParaRPr lang="en-AU" dirty="0"/>
          </a:p>
          <a:p>
            <a:r>
              <a:rPr lang="en-AU" dirty="0"/>
              <a:t>Types:</a:t>
            </a:r>
          </a:p>
          <a:p>
            <a:pPr lvl="1"/>
            <a:r>
              <a:rPr lang="en-AU" dirty="0"/>
              <a:t>Prompts</a:t>
            </a:r>
          </a:p>
          <a:p>
            <a:pPr lvl="1"/>
            <a:r>
              <a:rPr lang="en-AU" dirty="0"/>
              <a:t>Natural Language Understanding</a:t>
            </a:r>
          </a:p>
          <a:p>
            <a:pPr lvl="1"/>
            <a:r>
              <a:rPr lang="en-AU" dirty="0"/>
              <a:t>Form Filling</a:t>
            </a:r>
          </a:p>
          <a:p>
            <a:pPr lvl="1"/>
            <a:r>
              <a:rPr lang="en-AU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98995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2517-E886-4C5C-92C1-D6750BD8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-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886E1-57C2-42BE-8174-7744C36FA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Gives access to conversation state</a:t>
            </a:r>
          </a:p>
          <a:p>
            <a:endParaRPr lang="en-AU" dirty="0"/>
          </a:p>
          <a:p>
            <a:pPr lvl="1"/>
            <a:r>
              <a:rPr lang="en-AU" dirty="0"/>
              <a:t>Send data to a user</a:t>
            </a:r>
          </a:p>
          <a:p>
            <a:pPr lvl="1"/>
            <a:r>
              <a:rPr lang="en-AU" dirty="0"/>
              <a:t>Wait for input from the user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Push a new dialog on to the stack</a:t>
            </a:r>
          </a:p>
          <a:p>
            <a:pPr lvl="1"/>
            <a:r>
              <a:rPr lang="en-AU" dirty="0"/>
              <a:t>Pop current dialog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212315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8C56-5DBB-4010-976D-4A230BC0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Programming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AU" kern="0" dirty="0"/>
          </a:p>
          <a:p>
            <a:pPr marL="0" indent="0">
              <a:buNone/>
            </a:pPr>
            <a:r>
              <a:rPr lang="en-AU" kern="0" dirty="0"/>
              <a:t>1. Make the </a:t>
            </a:r>
            <a:r>
              <a:rPr lang="en-AU" kern="0" dirty="0" err="1"/>
              <a:t>MyFirstBot</a:t>
            </a:r>
            <a:r>
              <a:rPr lang="en-AU" kern="0" dirty="0"/>
              <a:t> prompt for the users name</a:t>
            </a:r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kern="0" dirty="0"/>
              <a:t>2. Welcome the user to your bot.</a:t>
            </a:r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endParaRPr lang="en-AU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09F1CF-6A0C-4265-8502-4504A195D5D4}"/>
              </a:ext>
            </a:extLst>
          </p:cNvPr>
          <p:cNvSpPr txBox="1">
            <a:spLocks/>
          </p:cNvSpPr>
          <p:nvPr/>
        </p:nvSpPr>
        <p:spPr>
          <a:xfrm>
            <a:off x="6443444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kern="0" dirty="0">
                <a:hlinkClick r:id="rId2"/>
              </a:rPr>
              <a:t>https://github.com/aidanmorgan/chatbot-workshop</a:t>
            </a:r>
            <a:endParaRPr lang="en-AU" kern="0" dirty="0"/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dirty="0" err="1"/>
              <a:t>RootDialog.cs</a:t>
            </a:r>
            <a:endParaRPr lang="en-AU" dirty="0"/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endParaRPr lang="en-AU" kern="0" dirty="0"/>
          </a:p>
        </p:txBody>
      </p:sp>
    </p:spTree>
    <p:extLst>
      <p:ext uri="{BB962C8B-B14F-4D97-AF65-F5344CB8AC3E}">
        <p14:creationId xmlns:p14="http://schemas.microsoft.com/office/powerpoint/2010/main" val="260737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980C-A22E-4B70-BB0A-81253A30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– Dialog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EFD5-3D70-41AD-846A-F869F431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37986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Dialogs can be pushed onto and popped off the stack</a:t>
            </a:r>
          </a:p>
          <a:p>
            <a:endParaRPr lang="en-AU" dirty="0"/>
          </a:p>
          <a:p>
            <a:r>
              <a:rPr lang="en-AU" dirty="0"/>
              <a:t>Top dialog in the stack processes all incoming messages</a:t>
            </a:r>
          </a:p>
          <a:p>
            <a:endParaRPr lang="en-AU" dirty="0"/>
          </a:p>
          <a:p>
            <a:r>
              <a:rPr lang="en-AU" dirty="0"/>
              <a:t>Data can be pushed from one dialog to it’s child</a:t>
            </a:r>
          </a:p>
          <a:p>
            <a:endParaRPr lang="en-AU" dirty="0"/>
          </a:p>
          <a:p>
            <a:r>
              <a:rPr lang="en-AU" dirty="0"/>
              <a:t>Data can be returned from a child dialog to it’s parent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097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3717</TotalTime>
  <Words>460</Words>
  <Application>Microsoft Office PowerPoint</Application>
  <PresentationFormat>Widescreen</PresentationFormat>
  <Paragraphs>129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Microsoft Bot Framework</vt:lpstr>
      <vt:lpstr>Overview</vt:lpstr>
      <vt:lpstr>Bot Framework</vt:lpstr>
      <vt:lpstr>PowerPoint Presentation</vt:lpstr>
      <vt:lpstr>Core Concepts - Channels</vt:lpstr>
      <vt:lpstr>Core Concepts - Dialogs</vt:lpstr>
      <vt:lpstr>Core Concepts - Context</vt:lpstr>
      <vt:lpstr>Programming Time!</vt:lpstr>
      <vt:lpstr>Core Concepts – Dialog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Message Types (Cards)</vt:lpstr>
      <vt:lpstr>Advanced Features</vt:lpstr>
      <vt:lpstr>PowerPoint Presentation</vt:lpstr>
      <vt:lpstr>Natural Language Processing</vt:lpstr>
      <vt:lpstr>Understanding Language - Challenges</vt:lpstr>
      <vt:lpstr>Microsoft LUIS</vt:lpstr>
      <vt:lpstr>PowerPoint Presentation</vt:lpstr>
      <vt:lpstr>Programming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Microsoft Bot Framework</dc:title>
  <dc:creator>Aidan Morgan</dc:creator>
  <cp:lastModifiedBy>Aidan Morgan</cp:lastModifiedBy>
  <cp:revision>22</cp:revision>
  <dcterms:created xsi:type="dcterms:W3CDTF">2017-07-23T05:39:10Z</dcterms:created>
  <dcterms:modified xsi:type="dcterms:W3CDTF">2017-07-26T15:57:38Z</dcterms:modified>
</cp:coreProperties>
</file>