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p:restoredTop sz="94586"/>
  </p:normalViewPr>
  <p:slideViewPr>
    <p:cSldViewPr snapToGrid="0" snapToObjects="1">
      <p:cViewPr varScale="1">
        <p:scale>
          <a:sx n="102" d="100"/>
          <a:sy n="102" d="100"/>
        </p:scale>
        <p:origin x="2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856225F-0D81-6C45-AF13-18C08E1DC233}" type="datetimeFigureOut">
              <a:rPr lang="en-US" smtClean="0"/>
              <a:t>4/26/18</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F374B181-4E68-F243-A46A-F9869A61DEE3}" type="slidenum">
              <a:rPr lang="en-US" smtClean="0"/>
              <a:t>‹#›</a:t>
            </a:fld>
            <a:endParaRPr lang="en-US"/>
          </a:p>
        </p:txBody>
      </p:sp>
    </p:spTree>
    <p:extLst>
      <p:ext uri="{BB962C8B-B14F-4D97-AF65-F5344CB8AC3E}">
        <p14:creationId xmlns:p14="http://schemas.microsoft.com/office/powerpoint/2010/main" val="39844582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856225F-0D81-6C45-AF13-18C08E1DC233}"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74B181-4E68-F243-A46A-F9869A61DEE3}" type="slidenum">
              <a:rPr lang="en-US" smtClean="0"/>
              <a:t>‹#›</a:t>
            </a:fld>
            <a:endParaRPr lang="en-US"/>
          </a:p>
        </p:txBody>
      </p:sp>
    </p:spTree>
    <p:extLst>
      <p:ext uri="{BB962C8B-B14F-4D97-AF65-F5344CB8AC3E}">
        <p14:creationId xmlns:p14="http://schemas.microsoft.com/office/powerpoint/2010/main" val="3166392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56225F-0D81-6C45-AF13-18C08E1DC233}"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4B181-4E68-F243-A46A-F9869A61DEE3}" type="slidenum">
              <a:rPr lang="en-US" smtClean="0"/>
              <a:t>‹#›</a:t>
            </a:fld>
            <a:endParaRPr lang="en-US"/>
          </a:p>
        </p:txBody>
      </p:sp>
    </p:spTree>
    <p:extLst>
      <p:ext uri="{BB962C8B-B14F-4D97-AF65-F5344CB8AC3E}">
        <p14:creationId xmlns:p14="http://schemas.microsoft.com/office/powerpoint/2010/main" val="1065029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56225F-0D81-6C45-AF13-18C08E1DC233}"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4B181-4E68-F243-A46A-F9869A61DEE3}" type="slidenum">
              <a:rPr lang="en-US" smtClean="0"/>
              <a:t>‹#›</a:t>
            </a:fld>
            <a:endParaRPr lang="en-US"/>
          </a:p>
        </p:txBody>
      </p:sp>
    </p:spTree>
    <p:extLst>
      <p:ext uri="{BB962C8B-B14F-4D97-AF65-F5344CB8AC3E}">
        <p14:creationId xmlns:p14="http://schemas.microsoft.com/office/powerpoint/2010/main" val="1854623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56225F-0D81-6C45-AF13-18C08E1DC233}"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4B181-4E68-F243-A46A-F9869A61DEE3}" type="slidenum">
              <a:rPr lang="en-US" smtClean="0"/>
              <a:t>‹#›</a:t>
            </a:fld>
            <a:endParaRPr lang="en-US"/>
          </a:p>
        </p:txBody>
      </p:sp>
    </p:spTree>
    <p:extLst>
      <p:ext uri="{BB962C8B-B14F-4D97-AF65-F5344CB8AC3E}">
        <p14:creationId xmlns:p14="http://schemas.microsoft.com/office/powerpoint/2010/main" val="1070236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56225F-0D81-6C45-AF13-18C08E1DC233}"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4B181-4E68-F243-A46A-F9869A61DEE3}" type="slidenum">
              <a:rPr lang="en-US" smtClean="0"/>
              <a:t>‹#›</a:t>
            </a:fld>
            <a:endParaRPr lang="en-US"/>
          </a:p>
        </p:txBody>
      </p:sp>
    </p:spTree>
    <p:extLst>
      <p:ext uri="{BB962C8B-B14F-4D97-AF65-F5344CB8AC3E}">
        <p14:creationId xmlns:p14="http://schemas.microsoft.com/office/powerpoint/2010/main" val="987932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56225F-0D81-6C45-AF13-18C08E1DC233}"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4B181-4E68-F243-A46A-F9869A61DEE3}" type="slidenum">
              <a:rPr lang="en-US" smtClean="0"/>
              <a:t>‹#›</a:t>
            </a:fld>
            <a:endParaRPr lang="en-US"/>
          </a:p>
        </p:txBody>
      </p:sp>
    </p:spTree>
    <p:extLst>
      <p:ext uri="{BB962C8B-B14F-4D97-AF65-F5344CB8AC3E}">
        <p14:creationId xmlns:p14="http://schemas.microsoft.com/office/powerpoint/2010/main" val="1587982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56225F-0D81-6C45-AF13-18C08E1DC233}"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4B181-4E68-F243-A46A-F9869A61DEE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753766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56225F-0D81-6C45-AF13-18C08E1DC233}"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4B181-4E68-F243-A46A-F9869A61DEE3}" type="slidenum">
              <a:rPr lang="en-US" smtClean="0"/>
              <a:t>‹#›</a:t>
            </a:fld>
            <a:endParaRPr lang="en-US"/>
          </a:p>
        </p:txBody>
      </p:sp>
    </p:spTree>
    <p:extLst>
      <p:ext uri="{BB962C8B-B14F-4D97-AF65-F5344CB8AC3E}">
        <p14:creationId xmlns:p14="http://schemas.microsoft.com/office/powerpoint/2010/main" val="1507752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56225F-0D81-6C45-AF13-18C08E1DC233}"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4B181-4E68-F243-A46A-F9869A61DEE3}" type="slidenum">
              <a:rPr lang="en-US" smtClean="0"/>
              <a:t>‹#›</a:t>
            </a:fld>
            <a:endParaRPr lang="en-US"/>
          </a:p>
        </p:txBody>
      </p:sp>
    </p:spTree>
    <p:extLst>
      <p:ext uri="{BB962C8B-B14F-4D97-AF65-F5344CB8AC3E}">
        <p14:creationId xmlns:p14="http://schemas.microsoft.com/office/powerpoint/2010/main" val="435903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56225F-0D81-6C45-AF13-18C08E1DC233}"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4B181-4E68-F243-A46A-F9869A61DEE3}" type="slidenum">
              <a:rPr lang="en-US" smtClean="0"/>
              <a:t>‹#›</a:t>
            </a:fld>
            <a:endParaRPr lang="en-US"/>
          </a:p>
        </p:txBody>
      </p:sp>
    </p:spTree>
    <p:extLst>
      <p:ext uri="{BB962C8B-B14F-4D97-AF65-F5344CB8AC3E}">
        <p14:creationId xmlns:p14="http://schemas.microsoft.com/office/powerpoint/2010/main" val="2919061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56225F-0D81-6C45-AF13-18C08E1DC233}"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74B181-4E68-F243-A46A-F9869A61DEE3}" type="slidenum">
              <a:rPr lang="en-US" smtClean="0"/>
              <a:t>‹#›</a:t>
            </a:fld>
            <a:endParaRPr lang="en-US"/>
          </a:p>
        </p:txBody>
      </p:sp>
    </p:spTree>
    <p:extLst>
      <p:ext uri="{BB962C8B-B14F-4D97-AF65-F5344CB8AC3E}">
        <p14:creationId xmlns:p14="http://schemas.microsoft.com/office/powerpoint/2010/main" val="3068049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56225F-0D81-6C45-AF13-18C08E1DC233}" type="datetimeFigureOut">
              <a:rPr lang="en-US" smtClean="0"/>
              <a:t>4/26/18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74B181-4E68-F243-A46A-F9869A61DEE3}" type="slidenum">
              <a:rPr lang="en-US" smtClean="0"/>
              <a:t>‹#›</a:t>
            </a:fld>
            <a:endParaRPr lang="en-US"/>
          </a:p>
        </p:txBody>
      </p:sp>
    </p:spTree>
    <p:extLst>
      <p:ext uri="{BB962C8B-B14F-4D97-AF65-F5344CB8AC3E}">
        <p14:creationId xmlns:p14="http://schemas.microsoft.com/office/powerpoint/2010/main" val="3900977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56225F-0D81-6C45-AF13-18C08E1DC233}" type="datetimeFigureOut">
              <a:rPr lang="en-US" smtClean="0"/>
              <a:t>4/26/18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74B181-4E68-F243-A46A-F9869A61DEE3}" type="slidenum">
              <a:rPr lang="en-US" smtClean="0"/>
              <a:t>‹#›</a:t>
            </a:fld>
            <a:endParaRPr lang="en-US"/>
          </a:p>
        </p:txBody>
      </p:sp>
    </p:spTree>
    <p:extLst>
      <p:ext uri="{BB962C8B-B14F-4D97-AF65-F5344CB8AC3E}">
        <p14:creationId xmlns:p14="http://schemas.microsoft.com/office/powerpoint/2010/main" val="2268629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856225F-0D81-6C45-AF13-18C08E1DC233}" type="datetimeFigureOut">
              <a:rPr lang="en-US" smtClean="0"/>
              <a:t>4/26/18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74B181-4E68-F243-A46A-F9869A61DEE3}" type="slidenum">
              <a:rPr lang="en-US" smtClean="0"/>
              <a:t>‹#›</a:t>
            </a:fld>
            <a:endParaRPr lang="en-US"/>
          </a:p>
        </p:txBody>
      </p:sp>
    </p:spTree>
    <p:extLst>
      <p:ext uri="{BB962C8B-B14F-4D97-AF65-F5344CB8AC3E}">
        <p14:creationId xmlns:p14="http://schemas.microsoft.com/office/powerpoint/2010/main" val="1507869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856225F-0D81-6C45-AF13-18C08E1DC233}"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74B181-4E68-F243-A46A-F9869A61DEE3}" type="slidenum">
              <a:rPr lang="en-US" smtClean="0"/>
              <a:t>‹#›</a:t>
            </a:fld>
            <a:endParaRPr lang="en-US"/>
          </a:p>
        </p:txBody>
      </p:sp>
    </p:spTree>
    <p:extLst>
      <p:ext uri="{BB962C8B-B14F-4D97-AF65-F5344CB8AC3E}">
        <p14:creationId xmlns:p14="http://schemas.microsoft.com/office/powerpoint/2010/main" val="231538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856225F-0D81-6C45-AF13-18C08E1DC233}"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74B181-4E68-F243-A46A-F9869A61DEE3}" type="slidenum">
              <a:rPr lang="en-US" smtClean="0"/>
              <a:t>‹#›</a:t>
            </a:fld>
            <a:endParaRPr lang="en-US"/>
          </a:p>
        </p:txBody>
      </p:sp>
    </p:spTree>
    <p:extLst>
      <p:ext uri="{BB962C8B-B14F-4D97-AF65-F5344CB8AC3E}">
        <p14:creationId xmlns:p14="http://schemas.microsoft.com/office/powerpoint/2010/main" val="1314911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56225F-0D81-6C45-AF13-18C08E1DC233}" type="datetimeFigureOut">
              <a:rPr lang="en-US" smtClean="0"/>
              <a:t>4/26/18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74B181-4E68-F243-A46A-F9869A61DEE3}" type="slidenum">
              <a:rPr lang="en-US" smtClean="0"/>
              <a:t>‹#›</a:t>
            </a:fld>
            <a:endParaRPr lang="en-US"/>
          </a:p>
        </p:txBody>
      </p:sp>
    </p:spTree>
    <p:extLst>
      <p:ext uri="{BB962C8B-B14F-4D97-AF65-F5344CB8AC3E}">
        <p14:creationId xmlns:p14="http://schemas.microsoft.com/office/powerpoint/2010/main" val="10416093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6B548-0593-B844-8B05-0C807B9B8F54}"/>
              </a:ext>
            </a:extLst>
          </p:cNvPr>
          <p:cNvSpPr>
            <a:spLocks noGrp="1"/>
          </p:cNvSpPr>
          <p:nvPr>
            <p:ph type="ctrTitle"/>
          </p:nvPr>
        </p:nvSpPr>
        <p:spPr/>
        <p:txBody>
          <a:bodyPr/>
          <a:lstStyle/>
          <a:p>
            <a:r>
              <a:rPr lang="en-US" dirty="0"/>
              <a:t>Machine learning for </a:t>
            </a:r>
            <a:r>
              <a:rPr lang="en-US"/>
              <a:t>Exoplanet Detection</a:t>
            </a:r>
            <a:endParaRPr lang="en-US" dirty="0"/>
          </a:p>
        </p:txBody>
      </p:sp>
      <p:sp>
        <p:nvSpPr>
          <p:cNvPr id="3" name="Subtitle 2">
            <a:extLst>
              <a:ext uri="{FF2B5EF4-FFF2-40B4-BE49-F238E27FC236}">
                <a16:creationId xmlns:a16="http://schemas.microsoft.com/office/drawing/2014/main" id="{34CC8BAD-D9F6-854B-A435-41908337F3D4}"/>
              </a:ext>
            </a:extLst>
          </p:cNvPr>
          <p:cNvSpPr>
            <a:spLocks noGrp="1"/>
          </p:cNvSpPr>
          <p:nvPr>
            <p:ph type="subTitle" idx="1"/>
          </p:nvPr>
        </p:nvSpPr>
        <p:spPr/>
        <p:txBody>
          <a:bodyPr/>
          <a:lstStyle/>
          <a:p>
            <a:r>
              <a:rPr lang="en-US" dirty="0"/>
              <a:t>By Aidan Powers</a:t>
            </a:r>
          </a:p>
        </p:txBody>
      </p:sp>
    </p:spTree>
    <p:extLst>
      <p:ext uri="{BB962C8B-B14F-4D97-AF65-F5344CB8AC3E}">
        <p14:creationId xmlns:p14="http://schemas.microsoft.com/office/powerpoint/2010/main" val="227749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69C1-B345-DA4D-8F16-4587F9EA3A4A}"/>
              </a:ext>
            </a:extLst>
          </p:cNvPr>
          <p:cNvSpPr>
            <a:spLocks noGrp="1"/>
          </p:cNvSpPr>
          <p:nvPr>
            <p:ph type="title"/>
          </p:nvPr>
        </p:nvSpPr>
        <p:spPr/>
        <p:txBody>
          <a:bodyPr/>
          <a:lstStyle/>
          <a:p>
            <a:r>
              <a:rPr lang="en-US" dirty="0"/>
              <a:t>What Am I Doing?</a:t>
            </a:r>
          </a:p>
        </p:txBody>
      </p:sp>
      <p:sp>
        <p:nvSpPr>
          <p:cNvPr id="3" name="Content Placeholder 2">
            <a:extLst>
              <a:ext uri="{FF2B5EF4-FFF2-40B4-BE49-F238E27FC236}">
                <a16:creationId xmlns:a16="http://schemas.microsoft.com/office/drawing/2014/main" id="{616E4C7F-913F-1A44-B85A-13868BB251AF}"/>
              </a:ext>
            </a:extLst>
          </p:cNvPr>
          <p:cNvSpPr>
            <a:spLocks noGrp="1"/>
          </p:cNvSpPr>
          <p:nvPr>
            <p:ph idx="1"/>
          </p:nvPr>
        </p:nvSpPr>
        <p:spPr/>
        <p:txBody>
          <a:bodyPr/>
          <a:lstStyle/>
          <a:p>
            <a:r>
              <a:rPr lang="en-US" dirty="0"/>
              <a:t>Firstly, I am trying to configure a math model that detects exoplanets among debris disks.</a:t>
            </a:r>
          </a:p>
          <a:p>
            <a:r>
              <a:rPr lang="en-US" dirty="0"/>
              <a:t>Secondly, I will use this model as a starting point to configure a better model.</a:t>
            </a:r>
          </a:p>
          <a:p>
            <a:r>
              <a:rPr lang="en-US" dirty="0"/>
              <a:t>This better model will account for astronomical phenomena occurring during the collection of the Kepler data to detect exoplanets. </a:t>
            </a:r>
          </a:p>
          <a:p>
            <a:r>
              <a:rPr lang="en-US" dirty="0"/>
              <a:t>Additionally, I will be using K2 data</a:t>
            </a:r>
          </a:p>
          <a:p>
            <a:r>
              <a:rPr lang="en-US" dirty="0"/>
              <a:t>Alternatively, I improve the model and instead check whether the planet is within the Habitability Zone</a:t>
            </a:r>
          </a:p>
        </p:txBody>
      </p:sp>
    </p:spTree>
    <p:extLst>
      <p:ext uri="{BB962C8B-B14F-4D97-AF65-F5344CB8AC3E}">
        <p14:creationId xmlns:p14="http://schemas.microsoft.com/office/powerpoint/2010/main" val="133830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DCDB-466E-9647-9A68-EE9B84726EBB}"/>
              </a:ext>
            </a:extLst>
          </p:cNvPr>
          <p:cNvSpPr>
            <a:spLocks noGrp="1"/>
          </p:cNvSpPr>
          <p:nvPr>
            <p:ph type="title"/>
          </p:nvPr>
        </p:nvSpPr>
        <p:spPr/>
        <p:txBody>
          <a:bodyPr/>
          <a:lstStyle/>
          <a:p>
            <a:r>
              <a:rPr lang="en-US" dirty="0"/>
              <a:t>Why Is This Project Important?</a:t>
            </a:r>
          </a:p>
        </p:txBody>
      </p:sp>
      <p:sp>
        <p:nvSpPr>
          <p:cNvPr id="3" name="Content Placeholder 2">
            <a:extLst>
              <a:ext uri="{FF2B5EF4-FFF2-40B4-BE49-F238E27FC236}">
                <a16:creationId xmlns:a16="http://schemas.microsoft.com/office/drawing/2014/main" id="{866772C9-DE7F-D443-865E-72D529AFFF40}"/>
              </a:ext>
            </a:extLst>
          </p:cNvPr>
          <p:cNvSpPr>
            <a:spLocks noGrp="1"/>
          </p:cNvSpPr>
          <p:nvPr>
            <p:ph idx="1"/>
          </p:nvPr>
        </p:nvSpPr>
        <p:spPr/>
        <p:txBody>
          <a:bodyPr/>
          <a:lstStyle/>
          <a:p>
            <a:r>
              <a:rPr lang="en-US" dirty="0"/>
              <a:t>This project matters, because not only is exoplanet detection on the forefront of the scientific field of  astronomy, but it also matters as we are still trying to find out more about the universe.</a:t>
            </a:r>
          </a:p>
          <a:p>
            <a:r>
              <a:rPr lang="en-US" dirty="0"/>
              <a:t>Not only that, but planets are so amazing and interesting and the more planets we find, the more chance there is one with extraterrestrial life.</a:t>
            </a:r>
          </a:p>
        </p:txBody>
      </p:sp>
    </p:spTree>
    <p:extLst>
      <p:ext uri="{BB962C8B-B14F-4D97-AF65-F5344CB8AC3E}">
        <p14:creationId xmlns:p14="http://schemas.microsoft.com/office/powerpoint/2010/main" val="201877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664F-CB13-A643-8F69-3E60F2D3AB40}"/>
              </a:ext>
            </a:extLst>
          </p:cNvPr>
          <p:cNvSpPr>
            <a:spLocks noGrp="1"/>
          </p:cNvSpPr>
          <p:nvPr>
            <p:ph type="title"/>
          </p:nvPr>
        </p:nvSpPr>
        <p:spPr/>
        <p:txBody>
          <a:bodyPr/>
          <a:lstStyle/>
          <a:p>
            <a:r>
              <a:rPr lang="en-US" dirty="0"/>
              <a:t>What is Known</a:t>
            </a:r>
          </a:p>
        </p:txBody>
      </p:sp>
      <p:sp>
        <p:nvSpPr>
          <p:cNvPr id="3" name="Content Placeholder 2">
            <a:extLst>
              <a:ext uri="{FF2B5EF4-FFF2-40B4-BE49-F238E27FC236}">
                <a16:creationId xmlns:a16="http://schemas.microsoft.com/office/drawing/2014/main" id="{8005E3CB-CA7B-0D41-891F-C261EA1A112A}"/>
              </a:ext>
            </a:extLst>
          </p:cNvPr>
          <p:cNvSpPr>
            <a:spLocks noGrp="1"/>
          </p:cNvSpPr>
          <p:nvPr>
            <p:ph idx="1"/>
          </p:nvPr>
        </p:nvSpPr>
        <p:spPr/>
        <p:txBody>
          <a:bodyPr/>
          <a:lstStyle/>
          <a:p>
            <a:r>
              <a:rPr lang="en-US" dirty="0"/>
              <a:t>There are exoplanets among debris disks some of which are undetected</a:t>
            </a:r>
          </a:p>
          <a:p>
            <a:r>
              <a:rPr lang="en-US" dirty="0"/>
              <a:t>These exoplanets can be detected</a:t>
            </a:r>
          </a:p>
          <a:p>
            <a:endParaRPr lang="en-US" dirty="0"/>
          </a:p>
        </p:txBody>
      </p:sp>
    </p:spTree>
    <p:extLst>
      <p:ext uri="{BB962C8B-B14F-4D97-AF65-F5344CB8AC3E}">
        <p14:creationId xmlns:p14="http://schemas.microsoft.com/office/powerpoint/2010/main" val="408862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C4A8-BF30-714E-B3EE-4851781136B5}"/>
              </a:ext>
            </a:extLst>
          </p:cNvPr>
          <p:cNvSpPr>
            <a:spLocks noGrp="1"/>
          </p:cNvSpPr>
          <p:nvPr>
            <p:ph type="title"/>
          </p:nvPr>
        </p:nvSpPr>
        <p:spPr>
          <a:xfrm>
            <a:off x="710853" y="459288"/>
            <a:ext cx="10131425" cy="1456267"/>
          </a:xfrm>
        </p:spPr>
        <p:txBody>
          <a:bodyPr/>
          <a:lstStyle/>
          <a:p>
            <a:r>
              <a:rPr lang="en-US" dirty="0"/>
              <a:t>How Am I Going To DO This?</a:t>
            </a:r>
          </a:p>
        </p:txBody>
      </p:sp>
      <p:sp>
        <p:nvSpPr>
          <p:cNvPr id="4" name="Rounded Rectangle 3">
            <a:extLst>
              <a:ext uri="{FF2B5EF4-FFF2-40B4-BE49-F238E27FC236}">
                <a16:creationId xmlns:a16="http://schemas.microsoft.com/office/drawing/2014/main" id="{C95759F5-083F-C34E-B94A-638D5E5217B1}"/>
              </a:ext>
            </a:extLst>
          </p:cNvPr>
          <p:cNvSpPr/>
          <p:nvPr/>
        </p:nvSpPr>
        <p:spPr>
          <a:xfrm>
            <a:off x="1002082" y="2065867"/>
            <a:ext cx="2342367" cy="1053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Get data from NASA’s Kepler mission</a:t>
            </a:r>
          </a:p>
        </p:txBody>
      </p:sp>
      <p:sp>
        <p:nvSpPr>
          <p:cNvPr id="5" name="Rounded Rectangle 4">
            <a:extLst>
              <a:ext uri="{FF2B5EF4-FFF2-40B4-BE49-F238E27FC236}">
                <a16:creationId xmlns:a16="http://schemas.microsoft.com/office/drawing/2014/main" id="{40EB09A8-415E-E94E-969B-300AEC24C7CD}"/>
              </a:ext>
            </a:extLst>
          </p:cNvPr>
          <p:cNvSpPr/>
          <p:nvPr/>
        </p:nvSpPr>
        <p:spPr>
          <a:xfrm>
            <a:off x="4371584" y="2065867"/>
            <a:ext cx="2229632" cy="1053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 data to train an algorithm with supervised machine learning</a:t>
            </a:r>
          </a:p>
        </p:txBody>
      </p:sp>
      <p:cxnSp>
        <p:nvCxnSpPr>
          <p:cNvPr id="7" name="Straight Arrow Connector 6">
            <a:extLst>
              <a:ext uri="{FF2B5EF4-FFF2-40B4-BE49-F238E27FC236}">
                <a16:creationId xmlns:a16="http://schemas.microsoft.com/office/drawing/2014/main" id="{0903920E-394E-754B-B307-9969EE543AFF}"/>
              </a:ext>
            </a:extLst>
          </p:cNvPr>
          <p:cNvCxnSpPr/>
          <p:nvPr/>
        </p:nvCxnSpPr>
        <p:spPr>
          <a:xfrm>
            <a:off x="3432132" y="2592424"/>
            <a:ext cx="82671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E36F5BAD-67DA-C040-8661-65E18DEBCB22}"/>
              </a:ext>
            </a:extLst>
          </p:cNvPr>
          <p:cNvSpPr/>
          <p:nvPr/>
        </p:nvSpPr>
        <p:spPr>
          <a:xfrm>
            <a:off x="1002082" y="4321479"/>
            <a:ext cx="2192055" cy="10647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Develop a model for optimization</a:t>
            </a:r>
          </a:p>
        </p:txBody>
      </p:sp>
      <p:sp>
        <p:nvSpPr>
          <p:cNvPr id="11" name="Rectangle 10">
            <a:extLst>
              <a:ext uri="{FF2B5EF4-FFF2-40B4-BE49-F238E27FC236}">
                <a16:creationId xmlns:a16="http://schemas.microsoft.com/office/drawing/2014/main" id="{EADAB832-D429-394A-B37C-E80609FAA6F0}"/>
              </a:ext>
            </a:extLst>
          </p:cNvPr>
          <p:cNvSpPr/>
          <p:nvPr/>
        </p:nvSpPr>
        <p:spPr>
          <a:xfrm>
            <a:off x="4371584" y="4271375"/>
            <a:ext cx="2229632" cy="1114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Output: Detection of whether the object being tested is a planet or not</a:t>
            </a:r>
          </a:p>
        </p:txBody>
      </p:sp>
      <p:cxnSp>
        <p:nvCxnSpPr>
          <p:cNvPr id="13" name="Straight Arrow Connector 12">
            <a:extLst>
              <a:ext uri="{FF2B5EF4-FFF2-40B4-BE49-F238E27FC236}">
                <a16:creationId xmlns:a16="http://schemas.microsoft.com/office/drawing/2014/main" id="{85D2BABD-3EB1-DB45-8D3E-568CC435CB30}"/>
              </a:ext>
            </a:extLst>
          </p:cNvPr>
          <p:cNvCxnSpPr/>
          <p:nvPr/>
        </p:nvCxnSpPr>
        <p:spPr>
          <a:xfrm>
            <a:off x="5486400" y="3269293"/>
            <a:ext cx="0" cy="713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D4556B9-9141-0B40-86ED-92FCD556F6CB}"/>
              </a:ext>
            </a:extLst>
          </p:cNvPr>
          <p:cNvCxnSpPr/>
          <p:nvPr/>
        </p:nvCxnSpPr>
        <p:spPr>
          <a:xfrm>
            <a:off x="3344449" y="4853835"/>
            <a:ext cx="7515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AC08F2B6-CA18-5344-8A59-FDA2EF6803F4}"/>
              </a:ext>
            </a:extLst>
          </p:cNvPr>
          <p:cNvCxnSpPr/>
          <p:nvPr/>
        </p:nvCxnSpPr>
        <p:spPr>
          <a:xfrm>
            <a:off x="6901841" y="4853835"/>
            <a:ext cx="10647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5D09AFA2-9B55-8A4F-92BD-5E585EAF43B4}"/>
              </a:ext>
            </a:extLst>
          </p:cNvPr>
          <p:cNvSpPr/>
          <p:nvPr/>
        </p:nvSpPr>
        <p:spPr>
          <a:xfrm>
            <a:off x="8342334" y="4321479"/>
            <a:ext cx="2242159" cy="1064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Based on result,  the model is changed and is reintroduced</a:t>
            </a:r>
          </a:p>
        </p:txBody>
      </p:sp>
      <p:sp>
        <p:nvSpPr>
          <p:cNvPr id="21" name="Curved Up Arrow 20">
            <a:extLst>
              <a:ext uri="{FF2B5EF4-FFF2-40B4-BE49-F238E27FC236}">
                <a16:creationId xmlns:a16="http://schemas.microsoft.com/office/drawing/2014/main" id="{DD498E73-58C8-104C-8E58-2A4CFBB6B440}"/>
              </a:ext>
            </a:extLst>
          </p:cNvPr>
          <p:cNvSpPr/>
          <p:nvPr/>
        </p:nvSpPr>
        <p:spPr>
          <a:xfrm flipH="1">
            <a:off x="1703539" y="5699342"/>
            <a:ext cx="7791188" cy="75156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33160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{B09D46DA-40A1-2348-A03C-0AA63BD94D4A}tf10001058</Template>
  <TotalTime>255</TotalTime>
  <Words>236</Words>
  <Application>Microsoft Macintosh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Celestial</vt:lpstr>
      <vt:lpstr>Machine learning for Exoplanet Detection</vt:lpstr>
      <vt:lpstr>What Am I Doing?</vt:lpstr>
      <vt:lpstr>Why Is This Project Important?</vt:lpstr>
      <vt:lpstr>What is Known</vt:lpstr>
      <vt:lpstr>How Am I Going To DO This?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 Proposal</dc:title>
  <dc:creator>AIDAN POWERS (796782)</dc:creator>
  <cp:lastModifiedBy>AIDAN POWERS (796782)</cp:lastModifiedBy>
  <cp:revision>14</cp:revision>
  <dcterms:created xsi:type="dcterms:W3CDTF">2018-04-27T01:47:34Z</dcterms:created>
  <dcterms:modified xsi:type="dcterms:W3CDTF">2018-04-27T07:02:05Z</dcterms:modified>
</cp:coreProperties>
</file>