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4" r:id="rId4"/>
    <p:sldId id="270" r:id="rId5"/>
    <p:sldId id="271" r:id="rId6"/>
    <p:sldId id="272" r:id="rId7"/>
    <p:sldId id="269" r:id="rId8"/>
    <p:sldId id="265" r:id="rId9"/>
    <p:sldId id="268" r:id="rId10"/>
    <p:sldId id="258" r:id="rId11"/>
    <p:sldId id="260" r:id="rId12"/>
    <p:sldId id="273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5E6"/>
    <a:srgbClr val="F8B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95"/>
    <p:restoredTop sz="94713"/>
  </p:normalViewPr>
  <p:slideViewPr>
    <p:cSldViewPr snapToGrid="0" snapToObjects="1">
      <p:cViewPr varScale="1">
        <p:scale>
          <a:sx n="145" d="100"/>
          <a:sy n="145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2308-C669-2B48-B1B3-6DA286F04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B0C84-644B-D444-B80F-CEE61D561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3DFF4-B683-744A-A594-22260718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7522C-FF43-0248-A6FB-B4543622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927B-BA60-9841-BE65-145B7AB3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3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511B-DBBB-1248-9F9A-8C55EA5D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9DF56-8E2F-1D44-928A-72BE7B2CF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FF925-8769-7C4E-B682-CE4B4560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7E786-9AC0-804D-A7C4-3023583A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BB8BD-BB8E-F74E-9CA3-094A7FBD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2AF97-6A6B-544A-85B8-4225D1C05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CBFC4-B473-7A4B-853B-17D179CB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32DC1-812A-3E4C-B062-BB1361B3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D9202-A1CE-9C45-80B7-3D500D04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031E-7C47-B14E-A1C5-6F206C7F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3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1219-CBFD-8247-B943-5104AE01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59BC5-4B80-C44D-816C-D62D5AEF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15B01-ACCB-EF40-A873-76D7BF32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CD34-E700-D240-9DBA-B76473C9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D16AC-DC57-FE4C-A5A1-215D3923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4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7291-5442-4041-A6AC-F1824593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EE7CF-D733-3A40-B093-39CE0DF16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51FF0-63FD-AC44-A94A-E20DE5EC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5B44-E4F6-4F4B-8C9D-691F4B31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0E0F-2AB3-0E40-98C9-69D90D9B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2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9322-CE23-9040-A925-A51E82AE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04C9-CBBF-B24B-8349-5080411C2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5908B-3EEA-7F46-8B27-A26F2CB0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F745D-B874-1742-988B-AC7F3534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54404-A993-3146-903B-5027B8C4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EA955-FB26-E04E-B0DA-EFB494FD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2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172B-6E9F-0049-9161-28B368F6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9F2F5-2082-E847-B6FF-5406F7851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8C1F6-7F1B-114B-AE2B-94F2FA6D2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717AB-AF2E-2F40-B3A5-2F858AF26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CB0B3-43F4-954B-80AD-164A72E91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71F24-35D3-CB46-9EC2-930EAABF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56D93-150D-3F41-83DE-3862FCB9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35799-402D-564E-91B1-ED7CE09D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4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C199-2EA7-A64F-A020-60F9F8AF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F7B52-AA51-1241-A8FB-564EF9F6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15606-D776-C946-A1C0-AE40BCB4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10017-3A76-ED47-9528-F60C85CA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8101E-42F0-F940-A9BC-6689D680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9DF31-38FC-FB4A-8E1B-9F43BD46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99FD7-DC6C-414F-91FA-901BAF01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6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C096-E822-674C-AA8A-BE8559A4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5A4A9-F4BA-9049-AE07-5B4AEC76A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A1D0A-28FC-E94C-813A-E1B643AB6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6F971-55E9-274A-B66A-1A6D8F73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88A54-0277-6349-A1A0-7FCC795A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A9F7F-720C-EB4F-B962-5D522E7A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4ED5-19A6-E640-8D47-2210C9C8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35D41-5A0E-C947-A157-86A363AC8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1C146-88E7-3D4D-B950-7CE107B5D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77E44-9BC9-8B4C-8AC8-EE1CB858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66762-4E90-8944-BBD7-E0CB9DB9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B7C78-D5B0-6741-B308-8A908733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EDDF7-5BCC-F44E-94C7-B12271F3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5195C-EBDD-C84D-B1A0-3B44CD908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C50DD-9C7C-3B42-8F30-9A41296DF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47783-9C3D-9248-A05D-BFB1892E24E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5DF1-2177-7B49-BD35-0D27DBC1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9820E-3B28-764D-8707-FE640D1E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5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6620607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AE6AC-6E0A-B142-929C-4790CE1009DE}"/>
              </a:ext>
            </a:extLst>
          </p:cNvPr>
          <p:cNvSpPr/>
          <p:nvPr/>
        </p:nvSpPr>
        <p:spPr>
          <a:xfrm>
            <a:off x="2835258" y="3341077"/>
            <a:ext cx="2668726" cy="224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CFE86-BB8D-234B-9591-2094BF0C7FB8}"/>
              </a:ext>
            </a:extLst>
          </p:cNvPr>
          <p:cNvSpPr txBox="1"/>
          <p:nvPr/>
        </p:nvSpPr>
        <p:spPr>
          <a:xfrm>
            <a:off x="3374367" y="4463237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 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7266661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1756343" y="5195309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9650" y="1640242"/>
            <a:ext cx="683414" cy="683414"/>
          </a:xfrm>
          <a:prstGeom prst="rect">
            <a:avLst/>
          </a:prstGeom>
        </p:spPr>
      </p:pic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7872" y="4455116"/>
            <a:ext cx="914400" cy="914400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6914825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80207" y="1321224"/>
            <a:ext cx="812066" cy="8120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8441694" y="228376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4076560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2705100" y="1213338"/>
            <a:ext cx="6781800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 rot="5400000">
            <a:off x="6210300" y="822484"/>
            <a:ext cx="1515208" cy="5037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AE6AC-6E0A-B142-929C-4790CE1009DE}"/>
              </a:ext>
            </a:extLst>
          </p:cNvPr>
          <p:cNvSpPr/>
          <p:nvPr/>
        </p:nvSpPr>
        <p:spPr>
          <a:xfrm>
            <a:off x="2698154" y="3333300"/>
            <a:ext cx="2668726" cy="2242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CFE86-BB8D-234B-9591-2094BF0C7FB8}"/>
              </a:ext>
            </a:extLst>
          </p:cNvPr>
          <p:cNvSpPr txBox="1"/>
          <p:nvPr/>
        </p:nvSpPr>
        <p:spPr>
          <a:xfrm>
            <a:off x="3267805" y="4473044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 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7266661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597695" y="2835613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095" y="2886780"/>
            <a:ext cx="812066" cy="81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8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2705100" y="1213338"/>
            <a:ext cx="6781800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3750402" y="1213339"/>
            <a:ext cx="1515208" cy="25164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AE6AC-6E0A-B142-929C-4790CE1009DE}"/>
              </a:ext>
            </a:extLst>
          </p:cNvPr>
          <p:cNvSpPr/>
          <p:nvPr/>
        </p:nvSpPr>
        <p:spPr>
          <a:xfrm>
            <a:off x="5716278" y="2839915"/>
            <a:ext cx="2621212" cy="2743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CFE86-BB8D-234B-9591-2094BF0C7FB8}"/>
              </a:ext>
            </a:extLst>
          </p:cNvPr>
          <p:cNvSpPr txBox="1"/>
          <p:nvPr/>
        </p:nvSpPr>
        <p:spPr>
          <a:xfrm>
            <a:off x="6228155" y="3885969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 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4390533" y="3398226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061077" y="2154413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5739" y="1277843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D36253-EB82-614E-97A9-455D1272E3BB}"/>
              </a:ext>
            </a:extLst>
          </p:cNvPr>
          <p:cNvSpPr txBox="1"/>
          <p:nvPr/>
        </p:nvSpPr>
        <p:spPr>
          <a:xfrm>
            <a:off x="8647090" y="460869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1" name="Graphic 10" descr="Star with solid fill">
            <a:extLst>
              <a:ext uri="{FF2B5EF4-FFF2-40B4-BE49-F238E27FC236}">
                <a16:creationId xmlns:a16="http://schemas.microsoft.com/office/drawing/2014/main" id="{BA6FAECC-39D5-4C40-B668-CC67DDA3E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9839" y="1915099"/>
            <a:ext cx="683414" cy="683414"/>
          </a:xfrm>
          <a:prstGeom prst="rect">
            <a:avLst/>
          </a:prstGeom>
        </p:spPr>
      </p:pic>
      <p:pic>
        <p:nvPicPr>
          <p:cNvPr id="12" name="Graphic 11" descr="Quadcopter with solid fill">
            <a:extLst>
              <a:ext uri="{FF2B5EF4-FFF2-40B4-BE49-F238E27FC236}">
                <a16:creationId xmlns:a16="http://schemas.microsoft.com/office/drawing/2014/main" id="{0C41AA66-22DF-8A47-896A-105A30E58D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88619" y="386850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CEEAA5-69E2-FF46-ABE3-520370D00DEA}"/>
              </a:ext>
            </a:extLst>
          </p:cNvPr>
          <p:cNvSpPr txBox="1"/>
          <p:nvPr/>
        </p:nvSpPr>
        <p:spPr>
          <a:xfrm>
            <a:off x="2801883" y="2558621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84555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2705100" y="1213338"/>
            <a:ext cx="6781800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 rot="5400000">
            <a:off x="6597161" y="1209345"/>
            <a:ext cx="1515208" cy="4264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AE6AC-6E0A-B142-929C-4790CE1009DE}"/>
              </a:ext>
            </a:extLst>
          </p:cNvPr>
          <p:cNvSpPr/>
          <p:nvPr/>
        </p:nvSpPr>
        <p:spPr>
          <a:xfrm>
            <a:off x="4804230" y="1213338"/>
            <a:ext cx="2337692" cy="3059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CFE86-BB8D-234B-9591-2094BF0C7FB8}"/>
              </a:ext>
            </a:extLst>
          </p:cNvPr>
          <p:cNvSpPr txBox="1"/>
          <p:nvPr/>
        </p:nvSpPr>
        <p:spPr>
          <a:xfrm>
            <a:off x="5157819" y="2558621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 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7266661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597695" y="2835613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095" y="2886780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D36253-EB82-614E-97A9-455D1272E3BB}"/>
              </a:ext>
            </a:extLst>
          </p:cNvPr>
          <p:cNvSpPr txBox="1"/>
          <p:nvPr/>
        </p:nvSpPr>
        <p:spPr>
          <a:xfrm>
            <a:off x="6577821" y="507075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1" name="Graphic 10" descr="Star with solid fill">
            <a:extLst>
              <a:ext uri="{FF2B5EF4-FFF2-40B4-BE49-F238E27FC236}">
                <a16:creationId xmlns:a16="http://schemas.microsoft.com/office/drawing/2014/main" id="{BA6FAECC-39D5-4C40-B668-CC67DDA3E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8966" y="1351582"/>
            <a:ext cx="683414" cy="683414"/>
          </a:xfrm>
          <a:prstGeom prst="rect">
            <a:avLst/>
          </a:prstGeom>
        </p:spPr>
      </p:pic>
      <p:pic>
        <p:nvPicPr>
          <p:cNvPr id="12" name="Graphic 11" descr="Quadcopter with solid fill">
            <a:extLst>
              <a:ext uri="{FF2B5EF4-FFF2-40B4-BE49-F238E27FC236}">
                <a16:creationId xmlns:a16="http://schemas.microsoft.com/office/drawing/2014/main" id="{0C41AA66-22DF-8A47-896A-105A30E58D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9350" y="433056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CEEAA5-69E2-FF46-ABE3-520370D00DEA}"/>
              </a:ext>
            </a:extLst>
          </p:cNvPr>
          <p:cNvSpPr txBox="1"/>
          <p:nvPr/>
        </p:nvSpPr>
        <p:spPr>
          <a:xfrm>
            <a:off x="7271010" y="199510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06678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2705100" y="1213338"/>
            <a:ext cx="6781800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 rot="5400000">
            <a:off x="6387961" y="1000145"/>
            <a:ext cx="1515208" cy="4682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7266661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Expert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Expert 1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597695" y="2835613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095" y="2886780"/>
            <a:ext cx="812066" cy="812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A489354-038B-7549-9A10-17AF3A6A3DC4}"/>
              </a:ext>
            </a:extLst>
          </p:cNvPr>
          <p:cNvSpPr/>
          <p:nvPr/>
        </p:nvSpPr>
        <p:spPr>
          <a:xfrm>
            <a:off x="4934139" y="1213338"/>
            <a:ext cx="4552759" cy="13705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7DB71-CB85-0B40-B34B-4029AB17E118}"/>
              </a:ext>
            </a:extLst>
          </p:cNvPr>
          <p:cNvSpPr txBox="1"/>
          <p:nvPr/>
        </p:nvSpPr>
        <p:spPr>
          <a:xfrm>
            <a:off x="7597695" y="1344609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Expert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37AE0D-F96D-1C4C-ABCD-E07BC40EFF0C}"/>
              </a:ext>
            </a:extLst>
          </p:cNvPr>
          <p:cNvSpPr/>
          <p:nvPr/>
        </p:nvSpPr>
        <p:spPr>
          <a:xfrm>
            <a:off x="4804230" y="1213338"/>
            <a:ext cx="2337692" cy="3059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27A058-2F92-AE46-8A97-83583D359C8C}"/>
              </a:ext>
            </a:extLst>
          </p:cNvPr>
          <p:cNvSpPr txBox="1"/>
          <p:nvPr/>
        </p:nvSpPr>
        <p:spPr>
          <a:xfrm>
            <a:off x="5157819" y="2558621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 Observations</a:t>
            </a:r>
          </a:p>
        </p:txBody>
      </p:sp>
    </p:spTree>
    <p:extLst>
      <p:ext uri="{BB962C8B-B14F-4D97-AF65-F5344CB8AC3E}">
        <p14:creationId xmlns:p14="http://schemas.microsoft.com/office/powerpoint/2010/main" val="188894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2705100" y="1213338"/>
            <a:ext cx="6781800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 rot="5400000">
            <a:off x="6387961" y="1000145"/>
            <a:ext cx="1515208" cy="4682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7266661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Expert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Expert 1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597695" y="2835613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095" y="2886780"/>
            <a:ext cx="812066" cy="8120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537AE0D-F96D-1C4C-ABCD-E07BC40EFF0C}"/>
              </a:ext>
            </a:extLst>
          </p:cNvPr>
          <p:cNvSpPr/>
          <p:nvPr/>
        </p:nvSpPr>
        <p:spPr>
          <a:xfrm>
            <a:off x="4804230" y="1213338"/>
            <a:ext cx="2337692" cy="3059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27A058-2F92-AE46-8A97-83583D359C8C}"/>
              </a:ext>
            </a:extLst>
          </p:cNvPr>
          <p:cNvSpPr txBox="1"/>
          <p:nvPr/>
        </p:nvSpPr>
        <p:spPr>
          <a:xfrm>
            <a:off x="5157819" y="2558621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 Observations</a:t>
            </a:r>
          </a:p>
        </p:txBody>
      </p:sp>
    </p:spTree>
    <p:extLst>
      <p:ext uri="{BB962C8B-B14F-4D97-AF65-F5344CB8AC3E}">
        <p14:creationId xmlns:p14="http://schemas.microsoft.com/office/powerpoint/2010/main" val="23891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2768238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AE6AC-6E0A-B142-929C-4790CE1009DE}"/>
              </a:ext>
            </a:extLst>
          </p:cNvPr>
          <p:cNvSpPr/>
          <p:nvPr/>
        </p:nvSpPr>
        <p:spPr>
          <a:xfrm>
            <a:off x="5546394" y="3341077"/>
            <a:ext cx="2668726" cy="2242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CFE86-BB8D-234B-9591-2094BF0C7FB8}"/>
              </a:ext>
            </a:extLst>
          </p:cNvPr>
          <p:cNvSpPr txBox="1"/>
          <p:nvPr/>
        </p:nvSpPr>
        <p:spPr>
          <a:xfrm>
            <a:off x="6085503" y="4463237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 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3414292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1274885" y="519383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8708566" y="4658362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1402" y="2402884"/>
            <a:ext cx="683414" cy="683414"/>
          </a:xfrm>
          <a:prstGeom prst="rect">
            <a:avLst/>
          </a:prstGeom>
        </p:spPr>
      </p:pic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095" y="3918169"/>
            <a:ext cx="914400" cy="914400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3062456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27838" y="1321224"/>
            <a:ext cx="812066" cy="8120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1483446" y="3046406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24986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E89DA5D-B66D-C240-B258-5B9310E41768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2768238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3414292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1274885" y="519383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062456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838" y="1321224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7323395" y="449156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82742AF-F8E0-114F-9821-33A7E91CB160}"/>
              </a:ext>
            </a:extLst>
          </p:cNvPr>
          <p:cNvSpPr/>
          <p:nvPr/>
        </p:nvSpPr>
        <p:spPr>
          <a:xfrm>
            <a:off x="4043750" y="2863629"/>
            <a:ext cx="3460029" cy="1300966"/>
          </a:xfrm>
          <a:custGeom>
            <a:avLst/>
            <a:gdLst>
              <a:gd name="connsiteX0" fmla="*/ 2981739 w 2981739"/>
              <a:gd name="connsiteY0" fmla="*/ 1319073 h 1319073"/>
              <a:gd name="connsiteX1" fmla="*/ 2031125 w 2981739"/>
              <a:gd name="connsiteY1" fmla="*/ 558582 h 1319073"/>
              <a:gd name="connsiteX2" fmla="*/ 718373 w 2981739"/>
              <a:gd name="connsiteY2" fmla="*/ 223604 h 1319073"/>
              <a:gd name="connsiteX3" fmla="*/ 3149 w 2981739"/>
              <a:gd name="connsiteY3" fmla="*/ 6321 h 131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1739" h="1319073">
                <a:moveTo>
                  <a:pt x="2981739" y="1319073"/>
                </a:moveTo>
                <a:cubicBezTo>
                  <a:pt x="2695046" y="1030116"/>
                  <a:pt x="2408353" y="741160"/>
                  <a:pt x="2031125" y="558582"/>
                </a:cubicBezTo>
                <a:cubicBezTo>
                  <a:pt x="1653897" y="376004"/>
                  <a:pt x="1056369" y="315647"/>
                  <a:pt x="718373" y="223604"/>
                </a:cubicBezTo>
                <a:cubicBezTo>
                  <a:pt x="380377" y="131561"/>
                  <a:pt x="-40609" y="-34419"/>
                  <a:pt x="3149" y="63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C84C082-F56D-7A44-893C-74A679E00BB7}"/>
              </a:ext>
            </a:extLst>
          </p:cNvPr>
          <p:cNvSpPr/>
          <p:nvPr/>
        </p:nvSpPr>
        <p:spPr>
          <a:xfrm>
            <a:off x="1910280" y="2670772"/>
            <a:ext cx="5593499" cy="2110794"/>
          </a:xfrm>
          <a:custGeom>
            <a:avLst/>
            <a:gdLst>
              <a:gd name="connsiteX0" fmla="*/ 5133315 w 5133315"/>
              <a:gd name="connsiteY0" fmla="*/ 1502876 h 2001689"/>
              <a:gd name="connsiteX1" fmla="*/ 2362955 w 5133315"/>
              <a:gd name="connsiteY1" fmla="*/ 1991763 h 2001689"/>
              <a:gd name="connsiteX2" fmla="*/ 516048 w 5133315"/>
              <a:gd name="connsiteY2" fmla="*/ 1674891 h 2001689"/>
              <a:gd name="connsiteX3" fmla="*/ 0 w 5133315"/>
              <a:gd name="connsiteY3" fmla="*/ 0 h 200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3315" h="2001689">
                <a:moveTo>
                  <a:pt x="5133315" y="1502876"/>
                </a:moveTo>
                <a:cubicBezTo>
                  <a:pt x="4132907" y="1732985"/>
                  <a:pt x="3132499" y="1963094"/>
                  <a:pt x="2362955" y="1991763"/>
                </a:cubicBezTo>
                <a:cubicBezTo>
                  <a:pt x="1593410" y="2020432"/>
                  <a:pt x="909874" y="2006852"/>
                  <a:pt x="516048" y="1674891"/>
                </a:cubicBezTo>
                <a:cubicBezTo>
                  <a:pt x="122222" y="1342930"/>
                  <a:pt x="98079" y="280657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4924" y="3751370"/>
            <a:ext cx="914400" cy="914400"/>
          </a:xfrm>
          <a:prstGeom prst="rect">
            <a:avLst/>
          </a:prstGeom>
        </p:spPr>
      </p:pic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5721" y="2276142"/>
            <a:ext cx="683414" cy="6834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1537765" y="291966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  <p:pic>
        <p:nvPicPr>
          <p:cNvPr id="21" name="Graphic 20" descr="Quadcopter with solid fill">
            <a:extLst>
              <a:ext uri="{FF2B5EF4-FFF2-40B4-BE49-F238E27FC236}">
                <a16:creationId xmlns:a16="http://schemas.microsoft.com/office/drawing/2014/main" id="{02966C69-825B-3149-B487-9EF2D8AA6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808141">
            <a:off x="3756417" y="24064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E89DA5D-B66D-C240-B258-5B9310E41768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2768238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3414292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1274885" y="519383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062456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838" y="1321224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7323395" y="449156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82742AF-F8E0-114F-9821-33A7E91CB160}"/>
              </a:ext>
            </a:extLst>
          </p:cNvPr>
          <p:cNvSpPr/>
          <p:nvPr/>
        </p:nvSpPr>
        <p:spPr>
          <a:xfrm>
            <a:off x="4043750" y="2863629"/>
            <a:ext cx="3460029" cy="1300966"/>
          </a:xfrm>
          <a:custGeom>
            <a:avLst/>
            <a:gdLst>
              <a:gd name="connsiteX0" fmla="*/ 2981739 w 2981739"/>
              <a:gd name="connsiteY0" fmla="*/ 1319073 h 1319073"/>
              <a:gd name="connsiteX1" fmla="*/ 2031125 w 2981739"/>
              <a:gd name="connsiteY1" fmla="*/ 558582 h 1319073"/>
              <a:gd name="connsiteX2" fmla="*/ 718373 w 2981739"/>
              <a:gd name="connsiteY2" fmla="*/ 223604 h 1319073"/>
              <a:gd name="connsiteX3" fmla="*/ 3149 w 2981739"/>
              <a:gd name="connsiteY3" fmla="*/ 6321 h 131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1739" h="1319073">
                <a:moveTo>
                  <a:pt x="2981739" y="1319073"/>
                </a:moveTo>
                <a:cubicBezTo>
                  <a:pt x="2695046" y="1030116"/>
                  <a:pt x="2408353" y="741160"/>
                  <a:pt x="2031125" y="558582"/>
                </a:cubicBezTo>
                <a:cubicBezTo>
                  <a:pt x="1653897" y="376004"/>
                  <a:pt x="1056369" y="315647"/>
                  <a:pt x="718373" y="223604"/>
                </a:cubicBezTo>
                <a:cubicBezTo>
                  <a:pt x="380377" y="131561"/>
                  <a:pt x="-40609" y="-34419"/>
                  <a:pt x="3149" y="63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4924" y="3751370"/>
            <a:ext cx="914400" cy="914400"/>
          </a:xfrm>
          <a:prstGeom prst="rect">
            <a:avLst/>
          </a:prstGeom>
        </p:spPr>
      </p:pic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5721" y="2276142"/>
            <a:ext cx="683414" cy="6834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1537765" y="291966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  <p:pic>
        <p:nvPicPr>
          <p:cNvPr id="21" name="Graphic 20" descr="Quadcopter with solid fill">
            <a:extLst>
              <a:ext uri="{FF2B5EF4-FFF2-40B4-BE49-F238E27FC236}">
                <a16:creationId xmlns:a16="http://schemas.microsoft.com/office/drawing/2014/main" id="{02966C69-825B-3149-B487-9EF2D8AA6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808141">
            <a:off x="3756417" y="24064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5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E89DA5D-B66D-C240-B258-5B9310E41768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2768238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3414292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1274885" y="519383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062456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838" y="1321224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7323395" y="449156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82742AF-F8E0-114F-9821-33A7E91CB160}"/>
              </a:ext>
            </a:extLst>
          </p:cNvPr>
          <p:cNvSpPr/>
          <p:nvPr/>
        </p:nvSpPr>
        <p:spPr>
          <a:xfrm>
            <a:off x="4043750" y="2863629"/>
            <a:ext cx="3460029" cy="1300966"/>
          </a:xfrm>
          <a:custGeom>
            <a:avLst/>
            <a:gdLst>
              <a:gd name="connsiteX0" fmla="*/ 2981739 w 2981739"/>
              <a:gd name="connsiteY0" fmla="*/ 1319073 h 1319073"/>
              <a:gd name="connsiteX1" fmla="*/ 2031125 w 2981739"/>
              <a:gd name="connsiteY1" fmla="*/ 558582 h 1319073"/>
              <a:gd name="connsiteX2" fmla="*/ 718373 w 2981739"/>
              <a:gd name="connsiteY2" fmla="*/ 223604 h 1319073"/>
              <a:gd name="connsiteX3" fmla="*/ 3149 w 2981739"/>
              <a:gd name="connsiteY3" fmla="*/ 6321 h 131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1739" h="1319073">
                <a:moveTo>
                  <a:pt x="2981739" y="1319073"/>
                </a:moveTo>
                <a:cubicBezTo>
                  <a:pt x="2695046" y="1030116"/>
                  <a:pt x="2408353" y="741160"/>
                  <a:pt x="2031125" y="558582"/>
                </a:cubicBezTo>
                <a:cubicBezTo>
                  <a:pt x="1653897" y="376004"/>
                  <a:pt x="1056369" y="315647"/>
                  <a:pt x="718373" y="223604"/>
                </a:cubicBezTo>
                <a:cubicBezTo>
                  <a:pt x="380377" y="131561"/>
                  <a:pt x="-40609" y="-34419"/>
                  <a:pt x="3149" y="63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4924" y="3751370"/>
            <a:ext cx="914400" cy="914400"/>
          </a:xfrm>
          <a:prstGeom prst="rect">
            <a:avLst/>
          </a:prstGeom>
        </p:spPr>
      </p:pic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5721" y="2276142"/>
            <a:ext cx="683414" cy="6834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1537765" y="291966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7415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E89DA5D-B66D-C240-B258-5B9310E41768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2768238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3414292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1274885" y="519383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062456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838" y="1321224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7323395" y="449156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4924" y="3751370"/>
            <a:ext cx="914400" cy="914400"/>
          </a:xfrm>
          <a:prstGeom prst="rect">
            <a:avLst/>
          </a:prstGeom>
        </p:spPr>
      </p:pic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5721" y="2276142"/>
            <a:ext cx="683414" cy="6834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1537765" y="291966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3818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E89DA5D-B66D-C240-B258-5B9310E41768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2768238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3414292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1274885" y="519383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5721" y="2276142"/>
            <a:ext cx="683414" cy="683414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62456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7838" y="1321224"/>
            <a:ext cx="812066" cy="8120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1537765" y="291966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C700D9C-A4F7-9E4D-9D1E-76B6201754BD}"/>
              </a:ext>
            </a:extLst>
          </p:cNvPr>
          <p:cNvSpPr/>
          <p:nvPr/>
        </p:nvSpPr>
        <p:spPr>
          <a:xfrm>
            <a:off x="6033801" y="3575851"/>
            <a:ext cx="2995669" cy="1935633"/>
          </a:xfrm>
          <a:custGeom>
            <a:avLst/>
            <a:gdLst>
              <a:gd name="connsiteX0" fmla="*/ 60931 w 1738477"/>
              <a:gd name="connsiteY0" fmla="*/ 262561 h 998201"/>
              <a:gd name="connsiteX1" fmla="*/ 875743 w 1738477"/>
              <a:gd name="connsiteY1" fmla="*/ 11 h 998201"/>
              <a:gd name="connsiteX2" fmla="*/ 1735822 w 1738477"/>
              <a:gd name="connsiteY2" fmla="*/ 271615 h 998201"/>
              <a:gd name="connsiteX3" fmla="*/ 1111133 w 1738477"/>
              <a:gd name="connsiteY3" fmla="*/ 986839 h 998201"/>
              <a:gd name="connsiteX4" fmla="*/ 178626 w 1738477"/>
              <a:gd name="connsiteY4" fmla="*/ 679021 h 998201"/>
              <a:gd name="connsiteX5" fmla="*/ 60931 w 1738477"/>
              <a:gd name="connsiteY5" fmla="*/ 262561 h 99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477" h="998201">
                <a:moveTo>
                  <a:pt x="60931" y="262561"/>
                </a:moveTo>
                <a:cubicBezTo>
                  <a:pt x="177117" y="149393"/>
                  <a:pt x="596595" y="-1498"/>
                  <a:pt x="875743" y="11"/>
                </a:cubicBezTo>
                <a:cubicBezTo>
                  <a:pt x="1154891" y="1520"/>
                  <a:pt x="1696590" y="107144"/>
                  <a:pt x="1735822" y="271615"/>
                </a:cubicBezTo>
                <a:cubicBezTo>
                  <a:pt x="1775054" y="436086"/>
                  <a:pt x="1370666" y="918938"/>
                  <a:pt x="1111133" y="986839"/>
                </a:cubicBezTo>
                <a:cubicBezTo>
                  <a:pt x="851600" y="1054740"/>
                  <a:pt x="356678" y="801243"/>
                  <a:pt x="178626" y="679021"/>
                </a:cubicBezTo>
                <a:cubicBezTo>
                  <a:pt x="574" y="556799"/>
                  <a:pt x="-55255" y="375729"/>
                  <a:pt x="60931" y="26256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7323395" y="449156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4924" y="37513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005A42-15A7-C343-B4E5-E07129FC62B5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2768238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3414292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1274885" y="519383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5721" y="2276142"/>
            <a:ext cx="683414" cy="683414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62456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7838" y="1321224"/>
            <a:ext cx="812066" cy="8120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1537765" y="291966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83026EC-08DC-F748-AAC5-2EE4F2015F99}"/>
              </a:ext>
            </a:extLst>
          </p:cNvPr>
          <p:cNvSpPr/>
          <p:nvPr/>
        </p:nvSpPr>
        <p:spPr>
          <a:xfrm>
            <a:off x="4895140" y="3422218"/>
            <a:ext cx="4173825" cy="2080213"/>
          </a:xfrm>
          <a:custGeom>
            <a:avLst/>
            <a:gdLst>
              <a:gd name="connsiteX0" fmla="*/ 60931 w 1738477"/>
              <a:gd name="connsiteY0" fmla="*/ 262561 h 998201"/>
              <a:gd name="connsiteX1" fmla="*/ 875743 w 1738477"/>
              <a:gd name="connsiteY1" fmla="*/ 11 h 998201"/>
              <a:gd name="connsiteX2" fmla="*/ 1735822 w 1738477"/>
              <a:gd name="connsiteY2" fmla="*/ 271615 h 998201"/>
              <a:gd name="connsiteX3" fmla="*/ 1111133 w 1738477"/>
              <a:gd name="connsiteY3" fmla="*/ 986839 h 998201"/>
              <a:gd name="connsiteX4" fmla="*/ 178626 w 1738477"/>
              <a:gd name="connsiteY4" fmla="*/ 679021 h 998201"/>
              <a:gd name="connsiteX5" fmla="*/ 60931 w 1738477"/>
              <a:gd name="connsiteY5" fmla="*/ 262561 h 99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477" h="998201">
                <a:moveTo>
                  <a:pt x="60931" y="262561"/>
                </a:moveTo>
                <a:cubicBezTo>
                  <a:pt x="177117" y="149393"/>
                  <a:pt x="596595" y="-1498"/>
                  <a:pt x="875743" y="11"/>
                </a:cubicBezTo>
                <a:cubicBezTo>
                  <a:pt x="1154891" y="1520"/>
                  <a:pt x="1696590" y="107144"/>
                  <a:pt x="1735822" y="271615"/>
                </a:cubicBezTo>
                <a:cubicBezTo>
                  <a:pt x="1775054" y="436086"/>
                  <a:pt x="1370666" y="918938"/>
                  <a:pt x="1111133" y="986839"/>
                </a:cubicBezTo>
                <a:cubicBezTo>
                  <a:pt x="851600" y="1054740"/>
                  <a:pt x="356678" y="801243"/>
                  <a:pt x="178626" y="679021"/>
                </a:cubicBezTo>
                <a:cubicBezTo>
                  <a:pt x="574" y="556799"/>
                  <a:pt x="-55255" y="375729"/>
                  <a:pt x="60931" y="26256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C700D9C-A4F7-9E4D-9D1E-76B6201754BD}"/>
              </a:ext>
            </a:extLst>
          </p:cNvPr>
          <p:cNvSpPr/>
          <p:nvPr/>
        </p:nvSpPr>
        <p:spPr>
          <a:xfrm>
            <a:off x="6033801" y="3566798"/>
            <a:ext cx="2995669" cy="1935633"/>
          </a:xfrm>
          <a:custGeom>
            <a:avLst/>
            <a:gdLst>
              <a:gd name="connsiteX0" fmla="*/ 60931 w 1738477"/>
              <a:gd name="connsiteY0" fmla="*/ 262561 h 998201"/>
              <a:gd name="connsiteX1" fmla="*/ 875743 w 1738477"/>
              <a:gd name="connsiteY1" fmla="*/ 11 h 998201"/>
              <a:gd name="connsiteX2" fmla="*/ 1735822 w 1738477"/>
              <a:gd name="connsiteY2" fmla="*/ 271615 h 998201"/>
              <a:gd name="connsiteX3" fmla="*/ 1111133 w 1738477"/>
              <a:gd name="connsiteY3" fmla="*/ 986839 h 998201"/>
              <a:gd name="connsiteX4" fmla="*/ 178626 w 1738477"/>
              <a:gd name="connsiteY4" fmla="*/ 679021 h 998201"/>
              <a:gd name="connsiteX5" fmla="*/ 60931 w 1738477"/>
              <a:gd name="connsiteY5" fmla="*/ 262561 h 99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477" h="998201">
                <a:moveTo>
                  <a:pt x="60931" y="262561"/>
                </a:moveTo>
                <a:cubicBezTo>
                  <a:pt x="177117" y="149393"/>
                  <a:pt x="596595" y="-1498"/>
                  <a:pt x="875743" y="11"/>
                </a:cubicBezTo>
                <a:cubicBezTo>
                  <a:pt x="1154891" y="1520"/>
                  <a:pt x="1696590" y="107144"/>
                  <a:pt x="1735822" y="271615"/>
                </a:cubicBezTo>
                <a:cubicBezTo>
                  <a:pt x="1775054" y="436086"/>
                  <a:pt x="1370666" y="918938"/>
                  <a:pt x="1111133" y="986839"/>
                </a:cubicBezTo>
                <a:cubicBezTo>
                  <a:pt x="851600" y="1054740"/>
                  <a:pt x="356678" y="801243"/>
                  <a:pt x="178626" y="679021"/>
                </a:cubicBezTo>
                <a:cubicBezTo>
                  <a:pt x="574" y="556799"/>
                  <a:pt x="-55255" y="375729"/>
                  <a:pt x="60931" y="26256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7323395" y="4482510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4924" y="3742317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62DBF0-9D3E-624B-977B-FB284BCE16B5}"/>
              </a:ext>
            </a:extLst>
          </p:cNvPr>
          <p:cNvSpPr txBox="1"/>
          <p:nvPr/>
        </p:nvSpPr>
        <p:spPr>
          <a:xfrm>
            <a:off x="7035457" y="5030883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Observed</a:t>
            </a:r>
          </a:p>
        </p:txBody>
      </p:sp>
    </p:spTree>
    <p:extLst>
      <p:ext uri="{BB962C8B-B14F-4D97-AF65-F5344CB8AC3E}">
        <p14:creationId xmlns:p14="http://schemas.microsoft.com/office/powerpoint/2010/main" val="180766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005A42-15A7-C343-B4E5-E07129FC62B5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2768238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3414292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1274885" y="519383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5721" y="2276142"/>
            <a:ext cx="683414" cy="683414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62456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7838" y="1321224"/>
            <a:ext cx="812066" cy="8120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1537765" y="291966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7FD42C6-8857-D548-9F65-F3BBF094F2E7}"/>
              </a:ext>
            </a:extLst>
          </p:cNvPr>
          <p:cNvSpPr/>
          <p:nvPr/>
        </p:nvSpPr>
        <p:spPr>
          <a:xfrm>
            <a:off x="2672075" y="2011100"/>
            <a:ext cx="6429124" cy="3561545"/>
          </a:xfrm>
          <a:custGeom>
            <a:avLst/>
            <a:gdLst>
              <a:gd name="connsiteX0" fmla="*/ 1712558 w 6429124"/>
              <a:gd name="connsiteY0" fmla="*/ 515070 h 3561545"/>
              <a:gd name="connsiteX1" fmla="*/ 1821200 w 6429124"/>
              <a:gd name="connsiteY1" fmla="*/ 1520005 h 3561545"/>
              <a:gd name="connsiteX2" fmla="*/ 1450008 w 6429124"/>
              <a:gd name="connsiteY2" fmla="*/ 2189961 h 3561545"/>
              <a:gd name="connsiteX3" fmla="*/ 499394 w 6429124"/>
              <a:gd name="connsiteY3" fmla="*/ 2244282 h 3561545"/>
              <a:gd name="connsiteX4" fmla="*/ 46720 w 6429124"/>
              <a:gd name="connsiteY4" fmla="*/ 2543047 h 3561545"/>
              <a:gd name="connsiteX5" fmla="*/ 191576 w 6429124"/>
              <a:gd name="connsiteY5" fmla="*/ 3231110 h 3561545"/>
              <a:gd name="connsiteX6" fmla="*/ 1612970 w 6429124"/>
              <a:gd name="connsiteY6" fmla="*/ 3375965 h 3561545"/>
              <a:gd name="connsiteX7" fmla="*/ 3912550 w 6429124"/>
              <a:gd name="connsiteY7" fmla="*/ 3439340 h 3561545"/>
              <a:gd name="connsiteX8" fmla="*/ 4899378 w 6429124"/>
              <a:gd name="connsiteY8" fmla="*/ 3557035 h 3561545"/>
              <a:gd name="connsiteX9" fmla="*/ 5985794 w 6429124"/>
              <a:gd name="connsiteY9" fmla="*/ 3267324 h 3561545"/>
              <a:gd name="connsiteX10" fmla="*/ 6384146 w 6429124"/>
              <a:gd name="connsiteY10" fmla="*/ 1936464 h 3561545"/>
              <a:gd name="connsiteX11" fmla="*/ 5008019 w 6429124"/>
              <a:gd name="connsiteY11" fmla="*/ 985851 h 3561545"/>
              <a:gd name="connsiteX12" fmla="*/ 3115845 w 6429124"/>
              <a:gd name="connsiteY12" fmla="*/ 161985 h 3561545"/>
              <a:gd name="connsiteX13" fmla="*/ 1938895 w 6429124"/>
              <a:gd name="connsiteY13" fmla="*/ 26183 h 3561545"/>
              <a:gd name="connsiteX14" fmla="*/ 1712558 w 6429124"/>
              <a:gd name="connsiteY14" fmla="*/ 515070 h 35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29124" h="3561545">
                <a:moveTo>
                  <a:pt x="1712558" y="515070"/>
                </a:moveTo>
                <a:cubicBezTo>
                  <a:pt x="1692942" y="764040"/>
                  <a:pt x="1864958" y="1240857"/>
                  <a:pt x="1821200" y="1520005"/>
                </a:cubicBezTo>
                <a:cubicBezTo>
                  <a:pt x="1777442" y="1799153"/>
                  <a:pt x="1670309" y="2069248"/>
                  <a:pt x="1450008" y="2189961"/>
                </a:cubicBezTo>
                <a:cubicBezTo>
                  <a:pt x="1229707" y="2310674"/>
                  <a:pt x="733275" y="2185434"/>
                  <a:pt x="499394" y="2244282"/>
                </a:cubicBezTo>
                <a:cubicBezTo>
                  <a:pt x="265513" y="2303130"/>
                  <a:pt x="98023" y="2378576"/>
                  <a:pt x="46720" y="2543047"/>
                </a:cubicBezTo>
                <a:cubicBezTo>
                  <a:pt x="-4583" y="2707518"/>
                  <a:pt x="-69466" y="3092290"/>
                  <a:pt x="191576" y="3231110"/>
                </a:cubicBezTo>
                <a:cubicBezTo>
                  <a:pt x="452618" y="3369930"/>
                  <a:pt x="992808" y="3341260"/>
                  <a:pt x="1612970" y="3375965"/>
                </a:cubicBezTo>
                <a:cubicBezTo>
                  <a:pt x="2233132" y="3410670"/>
                  <a:pt x="3364815" y="3409162"/>
                  <a:pt x="3912550" y="3439340"/>
                </a:cubicBezTo>
                <a:cubicBezTo>
                  <a:pt x="4460285" y="3469518"/>
                  <a:pt x="4553837" y="3585704"/>
                  <a:pt x="4899378" y="3557035"/>
                </a:cubicBezTo>
                <a:cubicBezTo>
                  <a:pt x="5244919" y="3528366"/>
                  <a:pt x="5738333" y="3537419"/>
                  <a:pt x="5985794" y="3267324"/>
                </a:cubicBezTo>
                <a:cubicBezTo>
                  <a:pt x="6233255" y="2997229"/>
                  <a:pt x="6547108" y="2316709"/>
                  <a:pt x="6384146" y="1936464"/>
                </a:cubicBezTo>
                <a:cubicBezTo>
                  <a:pt x="6221184" y="1556219"/>
                  <a:pt x="5552736" y="1281597"/>
                  <a:pt x="5008019" y="985851"/>
                </a:cubicBezTo>
                <a:cubicBezTo>
                  <a:pt x="4463302" y="690105"/>
                  <a:pt x="3627366" y="321930"/>
                  <a:pt x="3115845" y="161985"/>
                </a:cubicBezTo>
                <a:cubicBezTo>
                  <a:pt x="2604324" y="2040"/>
                  <a:pt x="2174285" y="-31156"/>
                  <a:pt x="1938895" y="26183"/>
                </a:cubicBezTo>
                <a:cubicBezTo>
                  <a:pt x="1703505" y="83522"/>
                  <a:pt x="1732174" y="266100"/>
                  <a:pt x="1712558" y="51507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83026EC-08DC-F748-AAC5-2EE4F2015F99}"/>
              </a:ext>
            </a:extLst>
          </p:cNvPr>
          <p:cNvSpPr/>
          <p:nvPr/>
        </p:nvSpPr>
        <p:spPr>
          <a:xfrm>
            <a:off x="4895140" y="3422218"/>
            <a:ext cx="4173825" cy="2080213"/>
          </a:xfrm>
          <a:custGeom>
            <a:avLst/>
            <a:gdLst>
              <a:gd name="connsiteX0" fmla="*/ 60931 w 1738477"/>
              <a:gd name="connsiteY0" fmla="*/ 262561 h 998201"/>
              <a:gd name="connsiteX1" fmla="*/ 875743 w 1738477"/>
              <a:gd name="connsiteY1" fmla="*/ 11 h 998201"/>
              <a:gd name="connsiteX2" fmla="*/ 1735822 w 1738477"/>
              <a:gd name="connsiteY2" fmla="*/ 271615 h 998201"/>
              <a:gd name="connsiteX3" fmla="*/ 1111133 w 1738477"/>
              <a:gd name="connsiteY3" fmla="*/ 986839 h 998201"/>
              <a:gd name="connsiteX4" fmla="*/ 178626 w 1738477"/>
              <a:gd name="connsiteY4" fmla="*/ 679021 h 998201"/>
              <a:gd name="connsiteX5" fmla="*/ 60931 w 1738477"/>
              <a:gd name="connsiteY5" fmla="*/ 262561 h 99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477" h="998201">
                <a:moveTo>
                  <a:pt x="60931" y="262561"/>
                </a:moveTo>
                <a:cubicBezTo>
                  <a:pt x="177117" y="149393"/>
                  <a:pt x="596595" y="-1498"/>
                  <a:pt x="875743" y="11"/>
                </a:cubicBezTo>
                <a:cubicBezTo>
                  <a:pt x="1154891" y="1520"/>
                  <a:pt x="1696590" y="107144"/>
                  <a:pt x="1735822" y="271615"/>
                </a:cubicBezTo>
                <a:cubicBezTo>
                  <a:pt x="1775054" y="436086"/>
                  <a:pt x="1370666" y="918938"/>
                  <a:pt x="1111133" y="986839"/>
                </a:cubicBezTo>
                <a:cubicBezTo>
                  <a:pt x="851600" y="1054740"/>
                  <a:pt x="356678" y="801243"/>
                  <a:pt x="178626" y="679021"/>
                </a:cubicBezTo>
                <a:cubicBezTo>
                  <a:pt x="574" y="556799"/>
                  <a:pt x="-55255" y="375729"/>
                  <a:pt x="60931" y="26256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C700D9C-A4F7-9E4D-9D1E-76B6201754BD}"/>
              </a:ext>
            </a:extLst>
          </p:cNvPr>
          <p:cNvSpPr/>
          <p:nvPr/>
        </p:nvSpPr>
        <p:spPr>
          <a:xfrm>
            <a:off x="6033801" y="3566798"/>
            <a:ext cx="2995669" cy="1935633"/>
          </a:xfrm>
          <a:custGeom>
            <a:avLst/>
            <a:gdLst>
              <a:gd name="connsiteX0" fmla="*/ 60931 w 1738477"/>
              <a:gd name="connsiteY0" fmla="*/ 262561 h 998201"/>
              <a:gd name="connsiteX1" fmla="*/ 875743 w 1738477"/>
              <a:gd name="connsiteY1" fmla="*/ 11 h 998201"/>
              <a:gd name="connsiteX2" fmla="*/ 1735822 w 1738477"/>
              <a:gd name="connsiteY2" fmla="*/ 271615 h 998201"/>
              <a:gd name="connsiteX3" fmla="*/ 1111133 w 1738477"/>
              <a:gd name="connsiteY3" fmla="*/ 986839 h 998201"/>
              <a:gd name="connsiteX4" fmla="*/ 178626 w 1738477"/>
              <a:gd name="connsiteY4" fmla="*/ 679021 h 998201"/>
              <a:gd name="connsiteX5" fmla="*/ 60931 w 1738477"/>
              <a:gd name="connsiteY5" fmla="*/ 262561 h 99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477" h="998201">
                <a:moveTo>
                  <a:pt x="60931" y="262561"/>
                </a:moveTo>
                <a:cubicBezTo>
                  <a:pt x="177117" y="149393"/>
                  <a:pt x="596595" y="-1498"/>
                  <a:pt x="875743" y="11"/>
                </a:cubicBezTo>
                <a:cubicBezTo>
                  <a:pt x="1154891" y="1520"/>
                  <a:pt x="1696590" y="107144"/>
                  <a:pt x="1735822" y="271615"/>
                </a:cubicBezTo>
                <a:cubicBezTo>
                  <a:pt x="1775054" y="436086"/>
                  <a:pt x="1370666" y="918938"/>
                  <a:pt x="1111133" y="986839"/>
                </a:cubicBezTo>
                <a:cubicBezTo>
                  <a:pt x="851600" y="1054740"/>
                  <a:pt x="356678" y="801243"/>
                  <a:pt x="178626" y="679021"/>
                </a:cubicBezTo>
                <a:cubicBezTo>
                  <a:pt x="574" y="556799"/>
                  <a:pt x="-55255" y="375729"/>
                  <a:pt x="60931" y="26256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7323395" y="4482510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4924" y="3742317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62DBF0-9D3E-624B-977B-FB284BCE16B5}"/>
              </a:ext>
            </a:extLst>
          </p:cNvPr>
          <p:cNvSpPr txBox="1"/>
          <p:nvPr/>
        </p:nvSpPr>
        <p:spPr>
          <a:xfrm>
            <a:off x="7035457" y="5030883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Observed</a:t>
            </a:r>
          </a:p>
        </p:txBody>
      </p:sp>
    </p:spTree>
    <p:extLst>
      <p:ext uri="{BB962C8B-B14F-4D97-AF65-F5344CB8AC3E}">
        <p14:creationId xmlns:p14="http://schemas.microsoft.com/office/powerpoint/2010/main" val="326296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6879</TotalTime>
  <Words>101</Words>
  <Application>Microsoft Macintosh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Scannell</dc:creator>
  <cp:lastModifiedBy>Aidan Scannell</cp:lastModifiedBy>
  <cp:revision>18</cp:revision>
  <dcterms:created xsi:type="dcterms:W3CDTF">2021-09-02T09:02:24Z</dcterms:created>
  <dcterms:modified xsi:type="dcterms:W3CDTF">2022-04-26T09:32:40Z</dcterms:modified>
</cp:coreProperties>
</file>