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4" r:id="rId4"/>
    <p:sldId id="270" r:id="rId5"/>
    <p:sldId id="271" r:id="rId6"/>
    <p:sldId id="272" r:id="rId7"/>
    <p:sldId id="269" r:id="rId8"/>
    <p:sldId id="265" r:id="rId9"/>
    <p:sldId id="268" r:id="rId10"/>
    <p:sldId id="258" r:id="rId11"/>
    <p:sldId id="260" r:id="rId12"/>
    <p:sldId id="273" r:id="rId13"/>
    <p:sldId id="261" r:id="rId14"/>
    <p:sldId id="262" r:id="rId15"/>
    <p:sldId id="274" r:id="rId16"/>
    <p:sldId id="277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5E6"/>
    <a:srgbClr val="F8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/>
    <p:restoredTop sz="94713"/>
  </p:normalViewPr>
  <p:slideViewPr>
    <p:cSldViewPr snapToGrid="0" snapToObjects="1">
      <p:cViewPr varScale="1">
        <p:scale>
          <a:sx n="145" d="100"/>
          <a:sy n="145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308-C669-2B48-B1B3-6DA286F0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B0C84-644B-D444-B80F-CEE61D56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DFF4-B683-744A-A594-22260718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522C-FF43-0248-A6FB-B4543622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927B-BA60-9841-BE65-145B7AB3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11B-DBBB-1248-9F9A-8C55EA5D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DF56-8E2F-1D44-928A-72BE7B2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F925-8769-7C4E-B682-CE4B4560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E786-9AC0-804D-A7C4-3023583A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B8BD-BB8E-F74E-9CA3-094A7FBD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2AF97-6A6B-544A-85B8-4225D1C0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CBFC4-B473-7A4B-853B-17D179CB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2DC1-812A-3E4C-B062-BB1361B3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D9202-A1CE-9C45-80B7-3D500D04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031E-7C47-B14E-A1C5-6F206C7F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1219-CBFD-8247-B943-5104AE0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9BC5-4B80-C44D-816C-D62D5AEF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5B01-ACCB-EF40-A873-76D7BF3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CD34-E700-D240-9DBA-B76473C9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16AC-DC57-FE4C-A5A1-215D3923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291-5442-4041-A6AC-F1824593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EE7CF-D733-3A40-B093-39CE0DF1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1FF0-63FD-AC44-A94A-E20DE5EC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55B44-E4F6-4F4B-8C9D-691F4B31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0E0F-2AB3-0E40-98C9-69D90D9B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322-CE23-9040-A925-A51E82AE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04C9-CBBF-B24B-8349-5080411C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5908B-3EEA-7F46-8B27-A26F2CB0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745D-B874-1742-988B-AC7F3534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4404-A993-3146-903B-5027B8C4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EA955-FB26-E04E-B0DA-EFB494FD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172B-6E9F-0049-9161-28B368F6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F2F5-2082-E847-B6FF-5406F785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C1F6-7F1B-114B-AE2B-94F2FA6D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717AB-AF2E-2F40-B3A5-2F858AF2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B0B3-43F4-954B-80AD-164A72E9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71F24-35D3-CB46-9EC2-930EAABF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56D93-150D-3F41-83DE-3862FCB9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35799-402D-564E-91B1-ED7CE09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C199-2EA7-A64F-A020-60F9F8AF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F7B52-AA51-1241-A8FB-564EF9F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15606-D776-C946-A1C0-AE40BCB4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0017-3A76-ED47-9528-F60C85CA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8101E-42F0-F940-A9BC-6689D680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9DF31-38FC-FB4A-8E1B-9F43BD46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9FD7-DC6C-414F-91FA-901BAF0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C096-E822-674C-AA8A-BE8559A4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A4A9-F4BA-9049-AE07-5B4AEC76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1D0A-28FC-E94C-813A-E1B643AB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F971-55E9-274A-B66A-1A6D8F73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8A54-0277-6349-A1A0-7FCC795A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9F7F-720C-EB4F-B962-5D522E7A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4ED5-19A6-E640-8D47-2210C9C8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5D41-5A0E-C947-A157-86A363AC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C146-88E7-3D4D-B950-7CE107B5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7E44-9BC9-8B4C-8AC8-EE1CB858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6762-4E90-8944-BBD7-E0CB9DB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7C78-D5B0-6741-B308-8A90873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EDDF7-5BCC-F44E-94C7-B12271F3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195C-EBDD-C84D-B1A0-3B44CD90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50DD-9C7C-3B42-8F30-9A41296DF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7783-9C3D-9248-A05D-BFB1892E24E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5DF1-2177-7B49-BD35-0D27DBC1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820E-3B28-764D-8707-FE640D1E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AB52-6F40-6F41-905D-7BBCC2F38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6620607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2835258" y="3341077"/>
            <a:ext cx="2668726" cy="224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3374367" y="4463237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1756343" y="5195309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650" y="1640242"/>
            <a:ext cx="683414" cy="683414"/>
          </a:xfrm>
          <a:prstGeom prst="rect">
            <a:avLst/>
          </a:prstGeom>
        </p:spPr>
      </p:pic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7872" y="4455116"/>
            <a:ext cx="914400" cy="91440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914825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0207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8441694" y="22837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07656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210300" y="822484"/>
            <a:ext cx="1515208" cy="5037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2698154" y="3333300"/>
            <a:ext cx="2668726" cy="224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3267805" y="4473044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3750402" y="1213339"/>
            <a:ext cx="1515208" cy="25164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5716278" y="2839915"/>
            <a:ext cx="2621212" cy="2743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6228155" y="3885969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4390533" y="3398226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61077" y="21544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5739" y="1277843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8647090" y="460869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9839" y="1915099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8619" y="38685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2801883" y="2558621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4555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6678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387961" y="1000145"/>
            <a:ext cx="1515208" cy="4682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489354-038B-7549-9A10-17AF3A6A3DC4}"/>
              </a:ext>
            </a:extLst>
          </p:cNvPr>
          <p:cNvSpPr/>
          <p:nvPr/>
        </p:nvSpPr>
        <p:spPr>
          <a:xfrm>
            <a:off x="4934139" y="1213338"/>
            <a:ext cx="4552759" cy="13705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7DB71-CB85-0B40-B34B-4029AB17E118}"/>
              </a:ext>
            </a:extLst>
          </p:cNvPr>
          <p:cNvSpPr txBox="1"/>
          <p:nvPr/>
        </p:nvSpPr>
        <p:spPr>
          <a:xfrm>
            <a:off x="7597695" y="1344609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AE0D-F96D-1C4C-ABCD-E07BC40EFF0C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058-2F92-AE46-8A97-83583D359C8C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</p:spTree>
    <p:extLst>
      <p:ext uri="{BB962C8B-B14F-4D97-AF65-F5344CB8AC3E}">
        <p14:creationId xmlns:p14="http://schemas.microsoft.com/office/powerpoint/2010/main" val="18889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387961" y="1000145"/>
            <a:ext cx="1515208" cy="4682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Expert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37AE0D-F96D-1C4C-ABCD-E07BC40EFF0C}"/>
              </a:ext>
            </a:extLst>
          </p:cNvPr>
          <p:cNvSpPr/>
          <p:nvPr/>
        </p:nvSpPr>
        <p:spPr>
          <a:xfrm>
            <a:off x="4804230" y="1213338"/>
            <a:ext cx="2337692" cy="305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A058-2F92-AE46-8A97-83583D359C8C}"/>
              </a:ext>
            </a:extLst>
          </p:cNvPr>
          <p:cNvSpPr txBox="1"/>
          <p:nvPr/>
        </p:nvSpPr>
        <p:spPr>
          <a:xfrm>
            <a:off x="5157819" y="2558621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89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068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F6ABEF-680F-4D03-C7C1-9CA5EB3F14D8}"/>
              </a:ext>
            </a:extLst>
          </p:cNvPr>
          <p:cNvSpPr/>
          <p:nvPr/>
        </p:nvSpPr>
        <p:spPr>
          <a:xfrm>
            <a:off x="6786009" y="3628248"/>
            <a:ext cx="63199" cy="829452"/>
          </a:xfrm>
          <a:custGeom>
            <a:avLst/>
            <a:gdLst>
              <a:gd name="connsiteX0" fmla="*/ 63199 w 63199"/>
              <a:gd name="connsiteY0" fmla="*/ 829452 h 829452"/>
              <a:gd name="connsiteX1" fmla="*/ 1653 w 63199"/>
              <a:gd name="connsiteY1" fmla="*/ 433798 h 829452"/>
              <a:gd name="connsiteX2" fmla="*/ 19237 w 63199"/>
              <a:gd name="connsiteY2" fmla="*/ 90898 h 829452"/>
              <a:gd name="connsiteX3" fmla="*/ 36822 w 63199"/>
              <a:gd name="connsiteY3" fmla="*/ 11767 h 82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9" h="829452">
                <a:moveTo>
                  <a:pt x="63199" y="829452"/>
                </a:moveTo>
                <a:cubicBezTo>
                  <a:pt x="36089" y="693171"/>
                  <a:pt x="8980" y="556890"/>
                  <a:pt x="1653" y="433798"/>
                </a:cubicBezTo>
                <a:cubicBezTo>
                  <a:pt x="-5674" y="310706"/>
                  <a:pt x="13376" y="161236"/>
                  <a:pt x="19237" y="90898"/>
                </a:cubicBezTo>
                <a:cubicBezTo>
                  <a:pt x="25098" y="20560"/>
                  <a:pt x="13376" y="-21937"/>
                  <a:pt x="36822" y="11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F6ABEF-680F-4D03-C7C1-9CA5EB3F14D8}"/>
              </a:ext>
            </a:extLst>
          </p:cNvPr>
          <p:cNvSpPr/>
          <p:nvPr/>
        </p:nvSpPr>
        <p:spPr>
          <a:xfrm>
            <a:off x="6786009" y="3628248"/>
            <a:ext cx="63199" cy="829452"/>
          </a:xfrm>
          <a:custGeom>
            <a:avLst/>
            <a:gdLst>
              <a:gd name="connsiteX0" fmla="*/ 63199 w 63199"/>
              <a:gd name="connsiteY0" fmla="*/ 829452 h 829452"/>
              <a:gd name="connsiteX1" fmla="*/ 1653 w 63199"/>
              <a:gd name="connsiteY1" fmla="*/ 433798 h 829452"/>
              <a:gd name="connsiteX2" fmla="*/ 19237 w 63199"/>
              <a:gd name="connsiteY2" fmla="*/ 90898 h 829452"/>
              <a:gd name="connsiteX3" fmla="*/ 36822 w 63199"/>
              <a:gd name="connsiteY3" fmla="*/ 11767 h 82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99" h="829452">
                <a:moveTo>
                  <a:pt x="63199" y="829452"/>
                </a:moveTo>
                <a:cubicBezTo>
                  <a:pt x="36089" y="693171"/>
                  <a:pt x="8980" y="556890"/>
                  <a:pt x="1653" y="433798"/>
                </a:cubicBezTo>
                <a:cubicBezTo>
                  <a:pt x="-5674" y="310706"/>
                  <a:pt x="13376" y="161236"/>
                  <a:pt x="19237" y="90898"/>
                </a:cubicBezTo>
                <a:cubicBezTo>
                  <a:pt x="25098" y="20560"/>
                  <a:pt x="13376" y="-21937"/>
                  <a:pt x="36822" y="11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626B3D4B-E27E-ADB3-C758-778FED72D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979920">
            <a:off x="6418116" y="3096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2705100" y="1213338"/>
            <a:ext cx="6781800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 rot="5400000">
            <a:off x="6597161" y="1209345"/>
            <a:ext cx="1515208" cy="426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7266661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8550095" y="523339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597695" y="2835613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2886780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6253-EB82-614E-97A9-455D1272E3BB}"/>
              </a:ext>
            </a:extLst>
          </p:cNvPr>
          <p:cNvSpPr txBox="1"/>
          <p:nvPr/>
        </p:nvSpPr>
        <p:spPr>
          <a:xfrm>
            <a:off x="6577821" y="507075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BA6FAECC-39D5-4C40-B668-CC67DDA3E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966" y="1351582"/>
            <a:ext cx="683414" cy="683414"/>
          </a:xfrm>
          <a:prstGeom prst="rect">
            <a:avLst/>
          </a:prstGeom>
        </p:spPr>
      </p:pic>
      <p:pic>
        <p:nvPicPr>
          <p:cNvPr id="12" name="Graphic 11" descr="Quadcopter with solid fill">
            <a:extLst>
              <a:ext uri="{FF2B5EF4-FFF2-40B4-BE49-F238E27FC236}">
                <a16:creationId xmlns:a16="http://schemas.microsoft.com/office/drawing/2014/main" id="{0C41AA66-22DF-8A47-896A-105A30E58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350" y="43305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CEEAA5-69E2-FF46-ABE3-520370D00DEA}"/>
              </a:ext>
            </a:extLst>
          </p:cNvPr>
          <p:cNvSpPr txBox="1"/>
          <p:nvPr/>
        </p:nvSpPr>
        <p:spPr>
          <a:xfrm>
            <a:off x="7271010" y="199510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7DF2964-8896-6CAB-0E26-44E4E0BC29C2}"/>
              </a:ext>
            </a:extLst>
          </p:cNvPr>
          <p:cNvSpPr/>
          <p:nvPr/>
        </p:nvSpPr>
        <p:spPr>
          <a:xfrm>
            <a:off x="4478120" y="1776046"/>
            <a:ext cx="2986549" cy="2998177"/>
          </a:xfrm>
          <a:custGeom>
            <a:avLst/>
            <a:gdLst>
              <a:gd name="connsiteX0" fmla="*/ 1966642 w 2986549"/>
              <a:gd name="connsiteY0" fmla="*/ 2998177 h 2998177"/>
              <a:gd name="connsiteX1" fmla="*/ 366442 w 2986549"/>
              <a:gd name="connsiteY1" fmla="*/ 2734408 h 2998177"/>
              <a:gd name="connsiteX2" fmla="*/ 5957 w 2986549"/>
              <a:gd name="connsiteY2" fmla="*/ 1441939 h 2998177"/>
              <a:gd name="connsiteX3" fmla="*/ 533495 w 2986549"/>
              <a:gd name="connsiteY3" fmla="*/ 369277 h 2998177"/>
              <a:gd name="connsiteX4" fmla="*/ 2986549 w 2986549"/>
              <a:gd name="connsiteY4" fmla="*/ 0 h 2998177"/>
              <a:gd name="connsiteX5" fmla="*/ 2986549 w 2986549"/>
              <a:gd name="connsiteY5" fmla="*/ 0 h 299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6549" h="2998177">
                <a:moveTo>
                  <a:pt x="1966642" y="2998177"/>
                </a:moveTo>
                <a:cubicBezTo>
                  <a:pt x="1329932" y="2995979"/>
                  <a:pt x="693223" y="2993781"/>
                  <a:pt x="366442" y="2734408"/>
                </a:cubicBezTo>
                <a:cubicBezTo>
                  <a:pt x="39661" y="2475035"/>
                  <a:pt x="-21885" y="1836127"/>
                  <a:pt x="5957" y="1441939"/>
                </a:cubicBezTo>
                <a:cubicBezTo>
                  <a:pt x="33799" y="1047750"/>
                  <a:pt x="36730" y="609600"/>
                  <a:pt x="533495" y="369277"/>
                </a:cubicBezTo>
                <a:cubicBezTo>
                  <a:pt x="1030260" y="128954"/>
                  <a:pt x="2986549" y="0"/>
                  <a:pt x="2986549" y="0"/>
                </a:cubicBezTo>
                <a:lnTo>
                  <a:pt x="298654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3775B-C1FD-F147-9996-7528BDA0F34E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AE6AC-6E0A-B142-929C-4790CE1009DE}"/>
              </a:ext>
            </a:extLst>
          </p:cNvPr>
          <p:cNvSpPr/>
          <p:nvPr/>
        </p:nvSpPr>
        <p:spPr>
          <a:xfrm>
            <a:off x="5546394" y="3341077"/>
            <a:ext cx="2668726" cy="224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CFE86-BB8D-234B-9591-2094BF0C7FB8}"/>
              </a:ext>
            </a:extLst>
          </p:cNvPr>
          <p:cNvSpPr txBox="1"/>
          <p:nvPr/>
        </p:nvSpPr>
        <p:spPr>
          <a:xfrm>
            <a:off x="6085503" y="4463237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8708566" y="4658362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402" y="2402884"/>
            <a:ext cx="683414" cy="683414"/>
          </a:xfrm>
          <a:prstGeom prst="rect">
            <a:avLst/>
          </a:prstGeom>
        </p:spPr>
      </p:pic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0095" y="3918169"/>
            <a:ext cx="914400" cy="914400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483446" y="3046406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4986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C84C082-F56D-7A44-893C-74A679E00BB7}"/>
              </a:ext>
            </a:extLst>
          </p:cNvPr>
          <p:cNvSpPr/>
          <p:nvPr/>
        </p:nvSpPr>
        <p:spPr>
          <a:xfrm>
            <a:off x="1910280" y="2670772"/>
            <a:ext cx="5593499" cy="2110794"/>
          </a:xfrm>
          <a:custGeom>
            <a:avLst/>
            <a:gdLst>
              <a:gd name="connsiteX0" fmla="*/ 5133315 w 5133315"/>
              <a:gd name="connsiteY0" fmla="*/ 1502876 h 2001689"/>
              <a:gd name="connsiteX1" fmla="*/ 2362955 w 5133315"/>
              <a:gd name="connsiteY1" fmla="*/ 1991763 h 2001689"/>
              <a:gd name="connsiteX2" fmla="*/ 516048 w 5133315"/>
              <a:gd name="connsiteY2" fmla="*/ 1674891 h 2001689"/>
              <a:gd name="connsiteX3" fmla="*/ 0 w 5133315"/>
              <a:gd name="connsiteY3" fmla="*/ 0 h 20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315" h="2001689">
                <a:moveTo>
                  <a:pt x="5133315" y="1502876"/>
                </a:moveTo>
                <a:cubicBezTo>
                  <a:pt x="4132907" y="1732985"/>
                  <a:pt x="3132499" y="1963094"/>
                  <a:pt x="2362955" y="1991763"/>
                </a:cubicBezTo>
                <a:cubicBezTo>
                  <a:pt x="1593410" y="2020432"/>
                  <a:pt x="909874" y="2006852"/>
                  <a:pt x="516048" y="1674891"/>
                </a:cubicBezTo>
                <a:cubicBezTo>
                  <a:pt x="122222" y="1342930"/>
                  <a:pt x="98079" y="280657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pic>
        <p:nvPicPr>
          <p:cNvPr id="21" name="Graphic 20" descr="Quadcopter with solid fill">
            <a:extLst>
              <a:ext uri="{FF2B5EF4-FFF2-40B4-BE49-F238E27FC236}">
                <a16:creationId xmlns:a16="http://schemas.microsoft.com/office/drawing/2014/main" id="{02966C69-825B-3149-B487-9EF2D8AA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08141">
            <a:off x="3756417" y="2406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pic>
        <p:nvPicPr>
          <p:cNvPr id="21" name="Graphic 20" descr="Quadcopter with solid fill">
            <a:extLst>
              <a:ext uri="{FF2B5EF4-FFF2-40B4-BE49-F238E27FC236}">
                <a16:creationId xmlns:a16="http://schemas.microsoft.com/office/drawing/2014/main" id="{02966C69-825B-3149-B487-9EF2D8AA6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08141">
            <a:off x="3756417" y="2406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2742AF-F8E0-114F-9821-33A7E91CB160}"/>
              </a:ext>
            </a:extLst>
          </p:cNvPr>
          <p:cNvSpPr/>
          <p:nvPr/>
        </p:nvSpPr>
        <p:spPr>
          <a:xfrm>
            <a:off x="4043750" y="2863629"/>
            <a:ext cx="3460029" cy="1300966"/>
          </a:xfrm>
          <a:custGeom>
            <a:avLst/>
            <a:gdLst>
              <a:gd name="connsiteX0" fmla="*/ 2981739 w 2981739"/>
              <a:gd name="connsiteY0" fmla="*/ 1319073 h 1319073"/>
              <a:gd name="connsiteX1" fmla="*/ 2031125 w 2981739"/>
              <a:gd name="connsiteY1" fmla="*/ 558582 h 1319073"/>
              <a:gd name="connsiteX2" fmla="*/ 718373 w 2981739"/>
              <a:gd name="connsiteY2" fmla="*/ 223604 h 1319073"/>
              <a:gd name="connsiteX3" fmla="*/ 3149 w 2981739"/>
              <a:gd name="connsiteY3" fmla="*/ 6321 h 131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1319073">
                <a:moveTo>
                  <a:pt x="2981739" y="1319073"/>
                </a:moveTo>
                <a:cubicBezTo>
                  <a:pt x="2695046" y="1030116"/>
                  <a:pt x="2408353" y="741160"/>
                  <a:pt x="2031125" y="558582"/>
                </a:cubicBezTo>
                <a:cubicBezTo>
                  <a:pt x="1653897" y="376004"/>
                  <a:pt x="1056369" y="315647"/>
                  <a:pt x="718373" y="223604"/>
                </a:cubicBezTo>
                <a:cubicBezTo>
                  <a:pt x="380377" y="131561"/>
                  <a:pt x="-40609" y="-34419"/>
                  <a:pt x="3149" y="6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741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81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89DA5D-B66D-C240-B258-5B9310E41768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75851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91563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51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05A42-15A7-C343-B4E5-E07129FC62B5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3026EC-08DC-F748-AAC5-2EE4F2015F99}"/>
              </a:ext>
            </a:extLst>
          </p:cNvPr>
          <p:cNvSpPr/>
          <p:nvPr/>
        </p:nvSpPr>
        <p:spPr>
          <a:xfrm>
            <a:off x="4895140" y="3422218"/>
            <a:ext cx="4173825" cy="208021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66798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82510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4231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2DBF0-9D3E-624B-977B-FB284BCE16B5}"/>
              </a:ext>
            </a:extLst>
          </p:cNvPr>
          <p:cNvSpPr txBox="1"/>
          <p:nvPr/>
        </p:nvSpPr>
        <p:spPr>
          <a:xfrm>
            <a:off x="7035457" y="5030883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80766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05A42-15A7-C343-B4E5-E07129FC62B5}"/>
              </a:ext>
            </a:extLst>
          </p:cNvPr>
          <p:cNvSpPr/>
          <p:nvPr/>
        </p:nvSpPr>
        <p:spPr>
          <a:xfrm>
            <a:off x="1274885" y="1213338"/>
            <a:ext cx="8212015" cy="4369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37E1-41AA-0A44-A1AF-B9603B1AF2C5}"/>
              </a:ext>
            </a:extLst>
          </p:cNvPr>
          <p:cNvSpPr/>
          <p:nvPr/>
        </p:nvSpPr>
        <p:spPr>
          <a:xfrm>
            <a:off x="2768238" y="1213338"/>
            <a:ext cx="1515208" cy="2851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82660-A23C-BF4A-ABB6-4F9600478D81}"/>
              </a:ext>
            </a:extLst>
          </p:cNvPr>
          <p:cNvSpPr txBox="1"/>
          <p:nvPr/>
        </p:nvSpPr>
        <p:spPr>
          <a:xfrm>
            <a:off x="3414292" y="3729752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38F-9D59-FD44-80ED-6DEC72242200}"/>
              </a:ext>
            </a:extLst>
          </p:cNvPr>
          <p:cNvSpPr txBox="1"/>
          <p:nvPr/>
        </p:nvSpPr>
        <p:spPr>
          <a:xfrm>
            <a:off x="1274885" y="5193837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Mode 2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246E23DF-24F2-0A44-A942-DA6ED878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721" y="2276142"/>
            <a:ext cx="683414" cy="683414"/>
          </a:xfrm>
          <a:prstGeom prst="rect">
            <a:avLst/>
          </a:prstGeom>
        </p:spPr>
      </p:pic>
      <p:pic>
        <p:nvPicPr>
          <p:cNvPr id="16" name="Graphic 15" descr="Windy with solid fill">
            <a:extLst>
              <a:ext uri="{FF2B5EF4-FFF2-40B4-BE49-F238E27FC236}">
                <a16:creationId xmlns:a16="http://schemas.microsoft.com/office/drawing/2014/main" id="{9FDE7563-0DBE-9F42-AF1E-DAAC88A4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62456" y="2133290"/>
            <a:ext cx="914400" cy="914400"/>
          </a:xfrm>
          <a:prstGeom prst="rect">
            <a:avLst/>
          </a:prstGeom>
        </p:spPr>
      </p:pic>
      <p:pic>
        <p:nvPicPr>
          <p:cNvPr id="18" name="Graphic 17" descr="Wind Turbines with solid fill">
            <a:extLst>
              <a:ext uri="{FF2B5EF4-FFF2-40B4-BE49-F238E27FC236}">
                <a16:creationId xmlns:a16="http://schemas.microsoft.com/office/drawing/2014/main" id="{F11B0A6C-A3ED-B149-877E-1DF601CDC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7838" y="1321224"/>
            <a:ext cx="812066" cy="8120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88DC2-8DDE-EC41-BA6B-14C7492A958B}"/>
              </a:ext>
            </a:extLst>
          </p:cNvPr>
          <p:cNvSpPr txBox="1"/>
          <p:nvPr/>
        </p:nvSpPr>
        <p:spPr>
          <a:xfrm>
            <a:off x="1537765" y="2919664"/>
            <a:ext cx="111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Target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7FD42C6-8857-D548-9F65-F3BBF094F2E7}"/>
              </a:ext>
            </a:extLst>
          </p:cNvPr>
          <p:cNvSpPr/>
          <p:nvPr/>
        </p:nvSpPr>
        <p:spPr>
          <a:xfrm>
            <a:off x="2672075" y="2011100"/>
            <a:ext cx="6429124" cy="3561545"/>
          </a:xfrm>
          <a:custGeom>
            <a:avLst/>
            <a:gdLst>
              <a:gd name="connsiteX0" fmla="*/ 1712558 w 6429124"/>
              <a:gd name="connsiteY0" fmla="*/ 515070 h 3561545"/>
              <a:gd name="connsiteX1" fmla="*/ 1821200 w 6429124"/>
              <a:gd name="connsiteY1" fmla="*/ 1520005 h 3561545"/>
              <a:gd name="connsiteX2" fmla="*/ 1450008 w 6429124"/>
              <a:gd name="connsiteY2" fmla="*/ 2189961 h 3561545"/>
              <a:gd name="connsiteX3" fmla="*/ 499394 w 6429124"/>
              <a:gd name="connsiteY3" fmla="*/ 2244282 h 3561545"/>
              <a:gd name="connsiteX4" fmla="*/ 46720 w 6429124"/>
              <a:gd name="connsiteY4" fmla="*/ 2543047 h 3561545"/>
              <a:gd name="connsiteX5" fmla="*/ 191576 w 6429124"/>
              <a:gd name="connsiteY5" fmla="*/ 3231110 h 3561545"/>
              <a:gd name="connsiteX6" fmla="*/ 1612970 w 6429124"/>
              <a:gd name="connsiteY6" fmla="*/ 3375965 h 3561545"/>
              <a:gd name="connsiteX7" fmla="*/ 3912550 w 6429124"/>
              <a:gd name="connsiteY7" fmla="*/ 3439340 h 3561545"/>
              <a:gd name="connsiteX8" fmla="*/ 4899378 w 6429124"/>
              <a:gd name="connsiteY8" fmla="*/ 3557035 h 3561545"/>
              <a:gd name="connsiteX9" fmla="*/ 5985794 w 6429124"/>
              <a:gd name="connsiteY9" fmla="*/ 3267324 h 3561545"/>
              <a:gd name="connsiteX10" fmla="*/ 6384146 w 6429124"/>
              <a:gd name="connsiteY10" fmla="*/ 1936464 h 3561545"/>
              <a:gd name="connsiteX11" fmla="*/ 5008019 w 6429124"/>
              <a:gd name="connsiteY11" fmla="*/ 985851 h 3561545"/>
              <a:gd name="connsiteX12" fmla="*/ 3115845 w 6429124"/>
              <a:gd name="connsiteY12" fmla="*/ 161985 h 3561545"/>
              <a:gd name="connsiteX13" fmla="*/ 1938895 w 6429124"/>
              <a:gd name="connsiteY13" fmla="*/ 26183 h 3561545"/>
              <a:gd name="connsiteX14" fmla="*/ 1712558 w 6429124"/>
              <a:gd name="connsiteY14" fmla="*/ 515070 h 35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29124" h="3561545">
                <a:moveTo>
                  <a:pt x="1712558" y="515070"/>
                </a:moveTo>
                <a:cubicBezTo>
                  <a:pt x="1692942" y="764040"/>
                  <a:pt x="1864958" y="1240857"/>
                  <a:pt x="1821200" y="1520005"/>
                </a:cubicBezTo>
                <a:cubicBezTo>
                  <a:pt x="1777442" y="1799153"/>
                  <a:pt x="1670309" y="2069248"/>
                  <a:pt x="1450008" y="2189961"/>
                </a:cubicBezTo>
                <a:cubicBezTo>
                  <a:pt x="1229707" y="2310674"/>
                  <a:pt x="733275" y="2185434"/>
                  <a:pt x="499394" y="2244282"/>
                </a:cubicBezTo>
                <a:cubicBezTo>
                  <a:pt x="265513" y="2303130"/>
                  <a:pt x="98023" y="2378576"/>
                  <a:pt x="46720" y="2543047"/>
                </a:cubicBezTo>
                <a:cubicBezTo>
                  <a:pt x="-4583" y="2707518"/>
                  <a:pt x="-69466" y="3092290"/>
                  <a:pt x="191576" y="3231110"/>
                </a:cubicBezTo>
                <a:cubicBezTo>
                  <a:pt x="452618" y="3369930"/>
                  <a:pt x="992808" y="3341260"/>
                  <a:pt x="1612970" y="3375965"/>
                </a:cubicBezTo>
                <a:cubicBezTo>
                  <a:pt x="2233132" y="3410670"/>
                  <a:pt x="3364815" y="3409162"/>
                  <a:pt x="3912550" y="3439340"/>
                </a:cubicBezTo>
                <a:cubicBezTo>
                  <a:pt x="4460285" y="3469518"/>
                  <a:pt x="4553837" y="3585704"/>
                  <a:pt x="4899378" y="3557035"/>
                </a:cubicBezTo>
                <a:cubicBezTo>
                  <a:pt x="5244919" y="3528366"/>
                  <a:pt x="5738333" y="3537419"/>
                  <a:pt x="5985794" y="3267324"/>
                </a:cubicBezTo>
                <a:cubicBezTo>
                  <a:pt x="6233255" y="2997229"/>
                  <a:pt x="6547108" y="2316709"/>
                  <a:pt x="6384146" y="1936464"/>
                </a:cubicBezTo>
                <a:cubicBezTo>
                  <a:pt x="6221184" y="1556219"/>
                  <a:pt x="5552736" y="1281597"/>
                  <a:pt x="5008019" y="985851"/>
                </a:cubicBezTo>
                <a:cubicBezTo>
                  <a:pt x="4463302" y="690105"/>
                  <a:pt x="3627366" y="321930"/>
                  <a:pt x="3115845" y="161985"/>
                </a:cubicBezTo>
                <a:cubicBezTo>
                  <a:pt x="2604324" y="2040"/>
                  <a:pt x="2174285" y="-31156"/>
                  <a:pt x="1938895" y="26183"/>
                </a:cubicBezTo>
                <a:cubicBezTo>
                  <a:pt x="1703505" y="83522"/>
                  <a:pt x="1732174" y="266100"/>
                  <a:pt x="1712558" y="5150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3026EC-08DC-F748-AAC5-2EE4F2015F99}"/>
              </a:ext>
            </a:extLst>
          </p:cNvPr>
          <p:cNvSpPr/>
          <p:nvPr/>
        </p:nvSpPr>
        <p:spPr>
          <a:xfrm>
            <a:off x="4895140" y="3422218"/>
            <a:ext cx="4173825" cy="208021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C700D9C-A4F7-9E4D-9D1E-76B6201754BD}"/>
              </a:ext>
            </a:extLst>
          </p:cNvPr>
          <p:cNvSpPr/>
          <p:nvPr/>
        </p:nvSpPr>
        <p:spPr>
          <a:xfrm>
            <a:off x="6033801" y="3566798"/>
            <a:ext cx="2995669" cy="1935633"/>
          </a:xfrm>
          <a:custGeom>
            <a:avLst/>
            <a:gdLst>
              <a:gd name="connsiteX0" fmla="*/ 60931 w 1738477"/>
              <a:gd name="connsiteY0" fmla="*/ 262561 h 998201"/>
              <a:gd name="connsiteX1" fmla="*/ 875743 w 1738477"/>
              <a:gd name="connsiteY1" fmla="*/ 11 h 998201"/>
              <a:gd name="connsiteX2" fmla="*/ 1735822 w 1738477"/>
              <a:gd name="connsiteY2" fmla="*/ 271615 h 998201"/>
              <a:gd name="connsiteX3" fmla="*/ 1111133 w 1738477"/>
              <a:gd name="connsiteY3" fmla="*/ 986839 h 998201"/>
              <a:gd name="connsiteX4" fmla="*/ 178626 w 1738477"/>
              <a:gd name="connsiteY4" fmla="*/ 679021 h 998201"/>
              <a:gd name="connsiteX5" fmla="*/ 60931 w 1738477"/>
              <a:gd name="connsiteY5" fmla="*/ 262561 h 9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477" h="998201">
                <a:moveTo>
                  <a:pt x="60931" y="262561"/>
                </a:moveTo>
                <a:cubicBezTo>
                  <a:pt x="177117" y="149393"/>
                  <a:pt x="596595" y="-1498"/>
                  <a:pt x="875743" y="11"/>
                </a:cubicBezTo>
                <a:cubicBezTo>
                  <a:pt x="1154891" y="1520"/>
                  <a:pt x="1696590" y="107144"/>
                  <a:pt x="1735822" y="271615"/>
                </a:cubicBezTo>
                <a:cubicBezTo>
                  <a:pt x="1775054" y="436086"/>
                  <a:pt x="1370666" y="918938"/>
                  <a:pt x="1111133" y="986839"/>
                </a:cubicBezTo>
                <a:cubicBezTo>
                  <a:pt x="851600" y="1054740"/>
                  <a:pt x="356678" y="801243"/>
                  <a:pt x="178626" y="679021"/>
                </a:cubicBezTo>
                <a:cubicBezTo>
                  <a:pt x="574" y="556799"/>
                  <a:pt x="-55255" y="375729"/>
                  <a:pt x="60931" y="26256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2FA4-4D76-1446-9C72-DE3A4C6B0CD7}"/>
              </a:ext>
            </a:extLst>
          </p:cNvPr>
          <p:cNvSpPr txBox="1"/>
          <p:nvPr/>
        </p:nvSpPr>
        <p:spPr>
          <a:xfrm>
            <a:off x="7323395" y="4482510"/>
            <a:ext cx="101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Start</a:t>
            </a:r>
          </a:p>
        </p:txBody>
      </p:sp>
      <p:pic>
        <p:nvPicPr>
          <p:cNvPr id="14" name="Graphic 13" descr="Quadcopter with solid fill">
            <a:extLst>
              <a:ext uri="{FF2B5EF4-FFF2-40B4-BE49-F238E27FC236}">
                <a16:creationId xmlns:a16="http://schemas.microsoft.com/office/drawing/2014/main" id="{3CD69CBC-D7A3-814A-88A6-5C906BCD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4924" y="374231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2DBF0-9D3E-624B-977B-FB284BCE16B5}"/>
              </a:ext>
            </a:extLst>
          </p:cNvPr>
          <p:cNvSpPr txBox="1"/>
          <p:nvPr/>
        </p:nvSpPr>
        <p:spPr>
          <a:xfrm>
            <a:off x="7035457" y="5030883"/>
            <a:ext cx="18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326296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125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Scannell</dc:creator>
  <cp:lastModifiedBy>Aidan Scannell</cp:lastModifiedBy>
  <cp:revision>19</cp:revision>
  <dcterms:created xsi:type="dcterms:W3CDTF">2021-09-02T09:02:24Z</dcterms:created>
  <dcterms:modified xsi:type="dcterms:W3CDTF">2022-06-22T14:07:10Z</dcterms:modified>
</cp:coreProperties>
</file>