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02" r:id="rId2"/>
    <p:sldId id="409" r:id="rId3"/>
    <p:sldId id="403" r:id="rId4"/>
  </p:sldIdLst>
  <p:sldSz cx="9144000" cy="5143500" type="screen16x9"/>
  <p:notesSz cx="6858000" cy="9144000"/>
  <p:custDataLst>
    <p:tags r:id="rId6"/>
  </p:custDataLst>
  <p:defaultTextStyle>
    <a:defPPr>
      <a:defRPr lang="zh-CN"/>
    </a:defPPr>
    <a:lvl1pPr marL="0" algn="l" defTabSz="6857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7" algn="l" defTabSz="6857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54" algn="l" defTabSz="6857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31" algn="l" defTabSz="6857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09" algn="l" defTabSz="6857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227"/>
    <a:srgbClr val="2D3E52"/>
    <a:srgbClr val="3A506A"/>
    <a:srgbClr val="E5472E"/>
    <a:srgbClr val="EA2D49"/>
    <a:srgbClr val="F83F08"/>
    <a:srgbClr val="22CFBC"/>
    <a:srgbClr val="3D6C6D"/>
    <a:srgbClr val="E4484C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B87AE-1E68-401F-B095-6EC937D9C84D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BB0C9-B4B5-4981-8185-40C817E1A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8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54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31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09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1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5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0C02-A196-4561-B28F-1EBF27CBEE3D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99F02-1E23-4BD3-B63C-F56E222E41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17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914519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360data\重要数据\桌面\234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0635" y="3579019"/>
            <a:ext cx="1993366" cy="156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 userDrawn="1"/>
        </p:nvSpPr>
        <p:spPr>
          <a:xfrm>
            <a:off x="2722970" y="348121"/>
            <a:ext cx="3698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TITLE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1267691" y="825886"/>
            <a:ext cx="6913418" cy="317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8232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Click here to modify the text , you may post text here . Click here to modify the text Click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cs typeface="Arial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834000" y="791167"/>
            <a:ext cx="147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93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914519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 userDrawn="1"/>
        </p:nvSpPr>
        <p:spPr>
          <a:xfrm>
            <a:off x="2722970" y="348121"/>
            <a:ext cx="3698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TITLE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1267691" y="825886"/>
            <a:ext cx="6913418" cy="317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8232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Click here to modify the text , you may post text here . Click here to modify the text Click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cs typeface="Arial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834000" y="791167"/>
            <a:ext cx="147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89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0C02-A196-4561-B28F-1EBF27CBEE3D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99F02-1E23-4BD3-B63C-F56E222E41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750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0C02-A196-4561-B28F-1EBF27CBEE3D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99F02-1E23-4BD3-B63C-F56E222E41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693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0C02-A196-4561-B28F-1EBF27CBEE3D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99F02-1E23-4BD3-B63C-F56E222E41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73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0C02-A196-4561-B28F-1EBF27CBEE3D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99F02-1E23-4BD3-B63C-F56E222E41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349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76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0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0C02-A196-4561-B28F-1EBF27CBEE3D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99F02-1E23-4BD3-B63C-F56E222E41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27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0C02-A196-4561-B28F-1EBF27CBEE3D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99F02-1E23-4BD3-B63C-F56E222E41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89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0C02-A196-4561-B28F-1EBF27CBEE3D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99F02-1E23-4BD3-B63C-F56E222E41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81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0C02-A196-4561-B28F-1EBF27CBEE3D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99F02-1E23-4BD3-B63C-F56E222E41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36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0C02-A196-4561-B28F-1EBF27CBEE3D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99F02-1E23-4BD3-B63C-F56E222E41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99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914519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2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914519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 userDrawn="1"/>
        </p:nvSpPr>
        <p:spPr>
          <a:xfrm>
            <a:off x="2722970" y="348121"/>
            <a:ext cx="3698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TITLE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1267691" y="825886"/>
            <a:ext cx="6913418" cy="317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88232">
              <a:spcBef>
                <a:spcPts val="0"/>
              </a:spcBef>
              <a:buNone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Click here to modify the text , you may post text here . Click here to modify the text Click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cs typeface="Arial" pitchFamily="34" charset="0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834000" y="791167"/>
            <a:ext cx="147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fld id="{29BF0C02-A196-4561-B28F-1EBF27CBEE3D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</a:defRPr>
            </a:lvl1pPr>
          </a:lstStyle>
          <a:p>
            <a:fld id="{8AC99F02-1E23-4BD3-B63C-F56E222E41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61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6" r:id="rId8"/>
    <p:sldLayoutId id="2147483677" r:id="rId9"/>
    <p:sldLayoutId id="2147483674" r:id="rId10"/>
    <p:sldLayoutId id="2147483675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淘宝网chenying0907出品 62"/>
          <p:cNvCxnSpPr/>
          <p:nvPr/>
        </p:nvCxnSpPr>
        <p:spPr>
          <a:xfrm>
            <a:off x="3834000" y="859127"/>
            <a:ext cx="1476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淘宝网chenying0907出品 64"/>
          <p:cNvSpPr txBox="1"/>
          <p:nvPr/>
        </p:nvSpPr>
        <p:spPr>
          <a:xfrm>
            <a:off x="2609681" y="347958"/>
            <a:ext cx="39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Teaching Leader- Dr. Kevin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CB905E9-B898-3E49-B8EA-DF61EF8C4140}"/>
              </a:ext>
            </a:extLst>
          </p:cNvPr>
          <p:cNvSpPr/>
          <p:nvPr/>
        </p:nvSpPr>
        <p:spPr>
          <a:xfrm>
            <a:off x="1205345" y="970187"/>
            <a:ext cx="6886444" cy="3870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Dr. Kevin has over 15 years of research and development experience in leading Financial / IT companies. He used his extensive experience in software design, including architectural design, object-oriented analysis, design patterns, coding and testing techniques to build large scale applications. Dr. Kevin is currently served as a senior quantitative finance analyst with Bank of America. He enjoys to strive to be a leader that empowers others to success and began to mentor students and young professions since 2015. </a:t>
            </a:r>
          </a:p>
          <a:p>
            <a:pPr algn="just">
              <a:lnSpc>
                <a:spcPct val="150000"/>
              </a:lnSpc>
            </a:pP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Dr. Kevin teaches computer science core course, and helps others to build programming and data analysis skills. He created a </a:t>
            </a:r>
            <a:r>
              <a:rPr lang="en-US" altLang="zh-C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LeetCode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course, which has important position in the coding area. Many of his students are now working in leading companies, including Google, Microsoft, Facebook, Amazon, and Goldman Sachs.</a:t>
            </a:r>
          </a:p>
          <a:p>
            <a:pPr algn="just">
              <a:lnSpc>
                <a:spcPct val="150000"/>
              </a:lnSpc>
            </a:pP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95576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7356" y="312612"/>
            <a:ext cx="3432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/>
              <a:t>Teaching Leader- </a:t>
            </a:r>
            <a:r>
              <a:rPr lang="en-US" altLang="zh-CN" sz="2000" b="1" dirty="0" smtClean="0"/>
              <a:t>Tony Ng</a:t>
            </a:r>
            <a:endParaRPr lang="en-US" altLang="zh-CN" sz="2000" b="1" dirty="0"/>
          </a:p>
        </p:txBody>
      </p:sp>
      <p:cxnSp>
        <p:nvCxnSpPr>
          <p:cNvPr id="3" name="淘宝网chenying0907出品 62"/>
          <p:cNvCxnSpPr/>
          <p:nvPr/>
        </p:nvCxnSpPr>
        <p:spPr>
          <a:xfrm>
            <a:off x="3355533" y="816595"/>
            <a:ext cx="1476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https://i1.wp.com/retractionwatch.com/wp-content/uploads/2019/07/stanford-logo.png?resize=660%2C289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81" y="271869"/>
            <a:ext cx="2488019" cy="108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9">
            <a:extLst>
              <a:ext uri="{FF2B5EF4-FFF2-40B4-BE49-F238E27FC236}">
                <a16:creationId xmlns="" xmlns:a16="http://schemas.microsoft.com/office/drawing/2014/main" id="{2CB905E9-B898-3E49-B8EA-DF61EF8C4140}"/>
              </a:ext>
            </a:extLst>
          </p:cNvPr>
          <p:cNvSpPr/>
          <p:nvPr/>
        </p:nvSpPr>
        <p:spPr>
          <a:xfrm>
            <a:off x="334931" y="1012713"/>
            <a:ext cx="61233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Tony has a master degree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Stanford University and a bachelor degree 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from Waterloo University in electrical engineering with the highest GPA in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school.  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Tony is an experienced programmer in Python and Java,  and is proficient in objective-C in iOS mobile development environment.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Tony has many years of experience as a tutor in programming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his high school years, and he knows how to engage his students in classes. 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as a father of two kids, Tony is a very patient and passionate teacher who understands how to cultivate young kids’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interests by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creating a fun learning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environment with patience and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encouragement that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fosters independence, choice and student decision-making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t="19473" r="31404" b="34561"/>
          <a:stretch/>
        </p:blipFill>
        <p:spPr>
          <a:xfrm>
            <a:off x="6943276" y="1741126"/>
            <a:ext cx="1913427" cy="24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3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淘宝网chenying0907出品 62"/>
          <p:cNvCxnSpPr/>
          <p:nvPr/>
        </p:nvCxnSpPr>
        <p:spPr>
          <a:xfrm>
            <a:off x="3834000" y="859127"/>
            <a:ext cx="1476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淘宝网chenying0907出品 64"/>
          <p:cNvSpPr txBox="1"/>
          <p:nvPr/>
        </p:nvSpPr>
        <p:spPr>
          <a:xfrm>
            <a:off x="2609681" y="347958"/>
            <a:ext cx="39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Mentor - Steven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CB905E9-B898-3E49-B8EA-DF61EF8C4140}"/>
              </a:ext>
            </a:extLst>
          </p:cNvPr>
          <p:cNvSpPr/>
          <p:nvPr/>
        </p:nvSpPr>
        <p:spPr>
          <a:xfrm>
            <a:off x="1354974" y="970187"/>
            <a:ext cx="6886444" cy="296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Steven is currently a senior at UC Berkeley studying Computer Science and Data Science, and conducts machine learning research with a startup. He has accepted a software engineering job offer from a FANG company and will begin work this fall.</a:t>
            </a:r>
          </a:p>
          <a:p>
            <a:pPr algn="just">
              <a:lnSpc>
                <a:spcPct val="150000"/>
              </a:lnSpc>
            </a:pP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He began teaching Scratch in college, where he was a teaching assistant for Berkeley’s CS introduction class for 2 semesters. As a teaching assistant, he taught fundamental computer science topics such as abstraction, object-oriented programming, and algorithmic complexity. He hopes to provide younger students with strong fundamentals so they can bring their own projects to life. 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0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8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5626</TotalTime>
  <Words>387</Words>
  <Application>Microsoft Macintosh PowerPoint</Application>
  <PresentationFormat>On-screen Show (16:9)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华文细黑</vt:lpstr>
      <vt:lpstr>宋体</vt:lpstr>
      <vt:lpstr>Arial</vt:lpstr>
      <vt:lpstr>Office 主题</vt:lpstr>
      <vt:lpstr>PowerPoint Presentation</vt:lpstr>
      <vt:lpstr>PowerPoint Presentation</vt:lpstr>
      <vt:lpstr>PowerPoint Presentation</vt:lpstr>
    </vt:vector>
  </TitlesOfParts>
  <Company>user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creator>user</dc:creator>
  <dc:description>user</dc:description>
  <cp:lastModifiedBy>Microsoft Office User</cp:lastModifiedBy>
  <cp:revision>430</cp:revision>
  <dcterms:created xsi:type="dcterms:W3CDTF">2015-04-07T15:42:54Z</dcterms:created>
  <dcterms:modified xsi:type="dcterms:W3CDTF">2021-05-14T21:51:53Z</dcterms:modified>
</cp:coreProperties>
</file>