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e18d08fa8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e18d08fa8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5e18d08fa8_0_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a3c894c8a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a3c894c8a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5a3c894c8a_0_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a3c894c8a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a3c894c8a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5a3c894c8a_0_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a3c894c8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a3c894c8a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5a3c894c8a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a3c894c8a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a3c894c8a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5a3c894c8a_0_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a3c894c8a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a3c894c8a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5a3c894c8a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a3c894c8a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a3c894c8a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5a3c894c8a_0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a3c894c8a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a3c894c8a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5a3c894c8a_0_5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a3c894c8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a3c894c8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5a3c894c8a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e18d08fa8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e18d08fa8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5e18d08fa8_0_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e18d08fa8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e18d08fa8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5e18d08fa8_0_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e18d08fa8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e18d08fa8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5e18d08fa8_0_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e18d08fa8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e18d08fa8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5e18d08fa8_0_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e18d08fa8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e18d08fa8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5e18d08fa8_0_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e18d08fa8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e18d08fa8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5e18d08fa8_0_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0" y="-76200"/>
            <a:ext cx="9144000" cy="28956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Metropolitan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/>
        </p:nvSpPr>
        <p:spPr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09599" y="729512"/>
            <a:ext cx="5638801" cy="498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baseline="30000" i="0" sz="12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Metropolitan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/>
              <a:t>F</a:t>
            </a:r>
            <a:r>
              <a:rPr lang="en-US" sz="9600"/>
              <a:t>aFi</a:t>
            </a:r>
            <a:endParaRPr sz="9600"/>
          </a:p>
        </p:txBody>
      </p:sp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000">
                <a:solidFill>
                  <a:schemeClr val="dk1"/>
                </a:solidFill>
              </a:rPr>
              <a:t>Team 5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Algorithm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Please refer to object_detection.py</a:t>
            </a:r>
            <a:endParaRPr sz="1100"/>
          </a:p>
        </p:txBody>
      </p:sp>
      <p:sp>
        <p:nvSpPr>
          <p:cNvPr id="149" name="Google Shape;149;p21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Responsibilities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Unit Tests will be written by each member for the functions that they code.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Integration, Regression, System, and Acceptance tests will be lead by the QA leader.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Types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Unit Tests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PyTest assert function outputs with expected 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Regression Tests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PyTest GET and POST requests to flask web application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Check if response STATUS CODE = 200 OK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Ensures code change does not break web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System and Acceptance Testing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Assume the role of a user and interact with web app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Login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Visit different tabs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Trigger ML detection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View history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Automated Testing - Pre-Commit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Use pre-commit to set up Git hooks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Runs automatically every time we commit a code change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Flake8 checks for PEP8 Standards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Black parses and updates code styling</a:t>
            </a:r>
            <a:endParaRPr sz="200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00" y="3780925"/>
            <a:ext cx="6878450" cy="12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Automated Testing - Pytest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609600" y="12017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Main Testing Framework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Used to write Unit Tests and Regression Tests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asserting function output against expected result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assert request response against web application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Integrate PyTest-Cov plugin for code coverage</a:t>
            </a:r>
            <a:endParaRPr sz="20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0" r="11582" t="0"/>
          <a:stretch/>
        </p:blipFill>
        <p:spPr>
          <a:xfrm>
            <a:off x="883250" y="3124175"/>
            <a:ext cx="7006600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Automated Testing - Github Actions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0" y="1599900"/>
            <a:ext cx="47202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Plans to use Github Actions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Trigger CI/CD workflow to lint and run tests on each PR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Runs workflow on a remote runner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Ensures tests must pass before a code change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Enables linting of code before a merge to main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447788"/>
            <a:ext cx="4629175" cy="3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5313100" y="4868450"/>
            <a:ext cx="24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Actions Config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Metrics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975" y="1314450"/>
            <a:ext cx="523875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Runnable Code - README.md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" y="1235325"/>
            <a:ext cx="6937551" cy="54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200"/>
              <a:t>Table of Contents</a:t>
            </a:r>
            <a:endParaRPr sz="5200"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SDD Overview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STD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The FaFi application implements the YOLOv5 pre-trained model to detect any person objects in a live streaming video through the computer's camera. 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 Surveillance mode can be turned on and stores a snapshot of the video along with other information whenever people are detected inside the video, then an email notification will be sent to the email on file.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The design goal of FaFi are the following:</a:t>
            </a:r>
            <a:endParaRPr sz="1100"/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100"/>
              <a:t>Efficiency- The ML algorithm used in this application must be efficient.</a:t>
            </a:r>
            <a:endParaRPr sz="1100"/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100"/>
              <a:t>Reliability- The people detection and email notification must be reliable.</a:t>
            </a:r>
            <a:endParaRPr sz="1100"/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100"/>
              <a:t>Security- The security of the end user’s account and the privacy of the history must be secured.</a:t>
            </a:r>
            <a:endParaRPr sz="1100"/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100"/>
              <a:t>Robustness- The application must be able to run in all environments, handle errors, be fault tolerant and pass thorough testing.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Architecture</a:t>
            </a:r>
            <a:r>
              <a:rPr lang="en-US"/>
              <a:t> SDD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/>
              <a:t>Front end - Flask, Flask-Login, Flask-Mail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/>
              <a:t>Back end server - SQlite3, Flask Framework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/>
              <a:t>ML framework - Pytorch, OpenCV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Diagram</a:t>
            </a:r>
            <a:r>
              <a:rPr lang="en-US"/>
              <a:t> SDD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Entities: 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FaFI Web Application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Images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Facial detection results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Users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Controls: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Login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Upload File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Label prediction for model training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View History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ML Facial detection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Boundaries: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Main Menu interface 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LoginPage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SignupPage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HistoryPage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 sz="1100"/>
              <a:t>ConfigPage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Design</a:t>
            </a:r>
            <a:r>
              <a:rPr lang="en-US"/>
              <a:t> SDD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US" sz="1100"/>
              <a:t>Login page - Users can create and login to their account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-US" sz="1100"/>
              <a:t>Fields: Username and Password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-US" sz="1100"/>
              <a:t>Buttons: Create Account and Sign In</a:t>
            </a:r>
            <a:endParaRPr sz="1100"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/>
              <a:t>Create Account redirects to Sign Up page</a:t>
            </a:r>
            <a:endParaRPr sz="1100"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/>
              <a:t>Sign In redirects to Home Page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US" sz="1100"/>
              <a:t>Sign Up page - User creates a username and password for their account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-US" sz="1100"/>
              <a:t>Fields: Username and Password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-US" sz="1100"/>
              <a:t>Button: Submit</a:t>
            </a:r>
            <a:endParaRPr sz="1100"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/>
              <a:t>Submit redirects to Login Page. Accounts with passed username and password are created.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US" sz="1100"/>
              <a:t>All Pages hereafter: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-US" sz="1100"/>
              <a:t>Navigation Bar: Links to Home, History, and Notifications tabs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US" sz="1100"/>
              <a:t>Main page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-US" sz="1100"/>
              <a:t>Functionalities:</a:t>
            </a:r>
            <a:endParaRPr sz="1100"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/>
              <a:t>Displays the live stream video with people detection feature </a:t>
            </a:r>
            <a:endParaRPr sz="1100"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/>
              <a:t>Upload an image for facial detection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Design continued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US" sz="1100"/>
              <a:t>History page- Displays a history of events where people are detected. 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-US" sz="1100"/>
              <a:t>Buttons: Click on an event to view the screenshot enlarged.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-US" sz="1100"/>
              <a:t>History Feature: Each event shows a screenshot on the left with time it took place, and number of people detected on the right.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US" sz="1100"/>
              <a:t>Notification page- A page that an end user can turn on the “surveillance” feature and enter an email address for potential notifications from the application.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-US" sz="1100"/>
              <a:t>Fields: Email Address to receive notifications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-US" sz="1100"/>
              <a:t>Buttons:</a:t>
            </a:r>
            <a:endParaRPr sz="1100"/>
          </a:p>
          <a:p>
            <a:pPr indent="-2984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100"/>
              <a:t>Surveillance Feature: An end user can set up a time frame that if the application detects any people within that time period, toggle email notification will be sent to the user's email address, and a screen shot of a video will be saved and stored in the History page.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Design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The Database Design will consist of a single table. This table will be created natively in python using the SQLite3 module. 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This table will house metadata about the uploaded image including attributes like person detected or not, unique identifying code, and timestamp. 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This SQL Database will then be used by the history tab, notification tab and future features. 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Design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We plan to implement an authentication mechanism to prevent unauthenticated use of our application by creating a username and password. 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These values will be encrypted and stored within our database. 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We’ll make use of the flask-login plugin to provide user session management. 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