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23982-A6D4-C44F-8036-C49E8FF335AE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A1EB-833A-7D44-B58C-34FAA4CA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19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808"/>
            <a:ext cx="8229600" cy="3988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 screen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4672" y="2842193"/>
            <a:ext cx="3065055" cy="1335534"/>
            <a:chOff x="5621745" y="2115443"/>
            <a:chExt cx="3065055" cy="1335534"/>
          </a:xfrm>
        </p:grpSpPr>
        <p:grpSp>
          <p:nvGrpSpPr>
            <p:cNvPr id="19" name="Group 18"/>
            <p:cNvGrpSpPr/>
            <p:nvPr/>
          </p:nvGrpSpPr>
          <p:grpSpPr>
            <a:xfrm>
              <a:off x="5621745" y="2115443"/>
              <a:ext cx="1401337" cy="1335534"/>
              <a:chOff x="5621745" y="2115443"/>
              <a:chExt cx="1401337" cy="133553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936166" y="2115443"/>
                <a:ext cx="766154" cy="76615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21745" y="2498520"/>
                <a:ext cx="1401337" cy="952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Desk C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285463" y="2115443"/>
              <a:ext cx="1401337" cy="1335534"/>
              <a:chOff x="7285463" y="2115443"/>
              <a:chExt cx="1401337" cy="133553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10379" y="2115443"/>
                <a:ext cx="766154" cy="76615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285463" y="2498520"/>
                <a:ext cx="1401337" cy="95245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Desk D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101128" y="2842193"/>
            <a:ext cx="3065055" cy="1335534"/>
            <a:chOff x="457200" y="2115443"/>
            <a:chExt cx="3065055" cy="1335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" y="2115443"/>
              <a:ext cx="1401337" cy="1335534"/>
              <a:chOff x="457200" y="2115443"/>
              <a:chExt cx="1401337" cy="133553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87145" y="2115443"/>
                <a:ext cx="766154" cy="76615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7200" y="2498520"/>
                <a:ext cx="1401337" cy="95245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Desk A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20918" y="2115443"/>
              <a:ext cx="1401337" cy="1335534"/>
              <a:chOff x="2120918" y="2115443"/>
              <a:chExt cx="1401337" cy="13355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0368" y="2115443"/>
                <a:ext cx="766154" cy="76615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20918" y="2498520"/>
                <a:ext cx="1401337" cy="9524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Desk B</a:t>
                </a:r>
                <a:endParaRPr lang="en-US" dirty="0"/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3991207" y="4480613"/>
            <a:ext cx="1238441" cy="12384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Leader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0428" y="4079340"/>
            <a:ext cx="0" cy="40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18051" y="2361068"/>
            <a:ext cx="766154" cy="76615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4974" y="2184854"/>
            <a:ext cx="766154" cy="76615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02465" y="2234447"/>
            <a:ext cx="766154" cy="7661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9388" y="2058233"/>
            <a:ext cx="766154" cy="7661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860" y="1963473"/>
            <a:ext cx="766154" cy="7661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10255" y="1790679"/>
            <a:ext cx="766154" cy="7661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60045" y="1963473"/>
            <a:ext cx="766154" cy="76615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47440" y="1790679"/>
            <a:ext cx="766154" cy="76615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84931" y="2093973"/>
            <a:ext cx="285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 “backup” shifters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5888407"/>
            <a:ext cx="9144000" cy="969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Audience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9648" y="4492095"/>
            <a:ext cx="391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Shifters at Desks cannot see the projector screen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Shift Leader uses projector screen to get information about the game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855" y="4644495"/>
            <a:ext cx="391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audience can take over from the Shift Leader, shouting out the most important tasks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1144347"/>
            <a:ext cx="353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more participation, when a Shifter fails a task, a backup Shifter takes the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15448" y="4859773"/>
            <a:ext cx="8941965" cy="18368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448" y="859883"/>
            <a:ext cx="8941965" cy="24666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119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791741" y="1185267"/>
            <a:ext cx="3862257" cy="913175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97871"/>
            <a:ext cx="8229600" cy="85019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Server running Apache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764" y="995523"/>
            <a:ext cx="174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Server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41391" y="4974421"/>
            <a:ext cx="1542804" cy="140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Leader computer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1741" y="4974421"/>
            <a:ext cx="1542804" cy="14065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996" y="4974421"/>
            <a:ext cx="1542804" cy="1406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 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4545" y="4376133"/>
            <a:ext cx="2809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...</a:t>
            </a:r>
            <a:endParaRPr lang="en-US" sz="9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8096" y="3089449"/>
            <a:ext cx="0" cy="1884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129415" y="3884006"/>
            <a:ext cx="12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task</a:t>
            </a:r>
            <a:endParaRPr lang="en-US" dirty="0"/>
          </a:p>
        </p:txBody>
      </p:sp>
      <p:cxnSp>
        <p:nvCxnSpPr>
          <p:cNvPr id="22" name="Elbow Connector 21"/>
          <p:cNvCxnSpPr>
            <a:endCxn id="4" idx="2"/>
          </p:cNvCxnSpPr>
          <p:nvPr/>
        </p:nvCxnSpPr>
        <p:spPr>
          <a:xfrm rot="5400000" flipH="1" flipV="1">
            <a:off x="2169865" y="1675996"/>
            <a:ext cx="656016" cy="5877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570989" y="1724864"/>
            <a:ext cx="656016" cy="489998"/>
          </a:xfrm>
          <a:prstGeom prst="bentConnector3">
            <a:avLst>
              <a:gd name="adj1" fmla="val 4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42804" y="3089448"/>
            <a:ext cx="0" cy="1884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775685" y="3611231"/>
            <a:ext cx="153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Harvest resolved task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5" idx="1"/>
          </p:cNvCxnSpPr>
          <p:nvPr/>
        </p:nvCxnSpPr>
        <p:spPr>
          <a:xfrm flipV="1">
            <a:off x="7684325" y="3131439"/>
            <a:ext cx="26667" cy="184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8118586" y="3884006"/>
            <a:ext cx="12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task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66765" y="3122719"/>
            <a:ext cx="0" cy="185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6855120" y="3822049"/>
            <a:ext cx="165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resolved task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9181" y="2329361"/>
            <a:ext cx="1217451" cy="760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resolution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83715" y="2345310"/>
            <a:ext cx="1348458" cy="760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new task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389220" y="3139351"/>
            <a:ext cx="0" cy="183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7571709" y="3862328"/>
            <a:ext cx="12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 game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983605" y="2366302"/>
            <a:ext cx="902594" cy="7231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game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6682" y="3698142"/>
            <a:ext cx="13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Kill signals</a:t>
            </a:r>
            <a:endParaRPr lang="en-US" dirty="0"/>
          </a:p>
        </p:txBody>
      </p:sp>
      <p:cxnSp>
        <p:nvCxnSpPr>
          <p:cNvPr id="49" name="Elbow Connector 48"/>
          <p:cNvCxnSpPr>
            <a:stCxn id="44" idx="2"/>
          </p:cNvCxnSpPr>
          <p:nvPr/>
        </p:nvCxnSpPr>
        <p:spPr>
          <a:xfrm rot="5400000">
            <a:off x="815438" y="4058206"/>
            <a:ext cx="2588222" cy="650707"/>
          </a:xfrm>
          <a:prstGeom prst="bentConnector3">
            <a:avLst>
              <a:gd name="adj1" fmla="val 10028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791741" y="3103617"/>
            <a:ext cx="0" cy="5939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91741" y="3697548"/>
            <a:ext cx="4352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43996" y="3697548"/>
            <a:ext cx="0" cy="127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15876" y="1335841"/>
            <a:ext cx="89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 state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64850" y="6196255"/>
            <a:ext cx="205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Players’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2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119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Stage layout</vt:lpstr>
      <vt:lpstr>Data flow</vt:lpstr>
    </vt:vector>
  </TitlesOfParts>
  <Company>ULB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layout</dc:title>
  <dc:creator>Aidan Randle-Conde</dc:creator>
  <cp:lastModifiedBy>Aidan Randle-Conde</cp:lastModifiedBy>
  <cp:revision>14</cp:revision>
  <dcterms:created xsi:type="dcterms:W3CDTF">2014-11-06T14:20:58Z</dcterms:created>
  <dcterms:modified xsi:type="dcterms:W3CDTF">2014-11-06T15:05:34Z</dcterms:modified>
</cp:coreProperties>
</file>