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104DD-E557-46EE-A65D-D90C12376645}" v="5" dt="2023-12-09T05:46:18.128"/>
    <p1510:client id="{A0B17AA4-4363-4E5C-8812-4C90E177EAC3}" v="1458" dt="2023-12-09T05:31:58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4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4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8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7E11-D41F-8EEE-439B-A9F54645C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Electricity Usage Based on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5DE6D-6DC9-4BB5-89E7-89DBBB828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Aidan Smith and Chris Tang</a:t>
            </a:r>
          </a:p>
        </p:txBody>
      </p:sp>
    </p:spTree>
    <p:extLst>
      <p:ext uri="{BB962C8B-B14F-4D97-AF65-F5344CB8AC3E}">
        <p14:creationId xmlns:p14="http://schemas.microsoft.com/office/powerpoint/2010/main" val="316810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E844-4ABD-958E-6FC2-ACF1C09A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D73B-722C-0422-2F85-6504B612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project, we are attempting to predict the energy usage based on weather conditions</a:t>
            </a:r>
          </a:p>
          <a:p>
            <a:pPr>
              <a:buClr>
                <a:srgbClr val="8AD0D6"/>
              </a:buClr>
            </a:pPr>
            <a:r>
              <a:rPr lang="en-US"/>
              <a:t>We used two datasets for this: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One dataset tracked energy usage of a house over a period of time in an area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The other tracking the weather conditions over a period of time in that area</a:t>
            </a:r>
          </a:p>
          <a:p>
            <a:pPr>
              <a:buClr>
                <a:srgbClr val="8AD0D6"/>
              </a:buClr>
            </a:pPr>
            <a:r>
              <a:rPr lang="en-US"/>
              <a:t>We will use ridge regression and lasso regression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BDE0-4A27-0FAA-95FB-B4A3FB03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FE45-2701-9B93-60A3-8A5FD30D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problem is important to two potential clients.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Homeowners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Ability to predict energy costs on a month by month basis helps budgeting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Can adjust budget based on upcoming seasonal weather forecast</a:t>
            </a:r>
          </a:p>
          <a:p>
            <a:pPr>
              <a:buClr>
                <a:srgbClr val="8AD0D6"/>
              </a:buClr>
            </a:pPr>
            <a:r>
              <a:rPr lang="en-US"/>
              <a:t>Power companies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If a power company were to expand into a new area they can predict the amount of electricity needed based on past weather reports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Can change their plan for building infrastructure such as power lines or generators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04DB-0A9E-F6E3-DC17-8AE622D3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BE9D-E1F5-3A39-AADA-69CF0604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Ridge Regression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Similar to linear regression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Helps deal with multicollinearity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Lasso Regression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Also deals with multicollinearity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Tends to perform better when only a few predictor variables are significant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Will run both and compare results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  <a:p>
            <a:pPr marL="457200" lvl="1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BED7-E1FB-02B7-A4D3-A54C099C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</a:t>
            </a:r>
            <a:r>
              <a:rPr lang="en-US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B00C-7B3F-A7C3-4316-A1B68AF0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Electricity usage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Most important value was '</a:t>
            </a:r>
            <a:r>
              <a:rPr lang="en-US" err="1"/>
              <a:t>GlobalActivePower</a:t>
            </a:r>
            <a:r>
              <a:rPr lang="en-US"/>
              <a:t>'</a:t>
            </a:r>
          </a:p>
          <a:p>
            <a:pPr lvl="2">
              <a:buClr>
                <a:srgbClr val="8AD0D6"/>
              </a:buClr>
              <a:buFont typeface="Wingdings,Sans-Serif" charset="2"/>
              <a:buChar char="§"/>
            </a:pPr>
            <a:r>
              <a:rPr lang="en-US"/>
              <a:t>Indicates the power usage across the entire household</a:t>
            </a:r>
          </a:p>
          <a:p>
            <a:pPr>
              <a:buClr>
                <a:srgbClr val="8AD0D6"/>
              </a:buClr>
            </a:pPr>
            <a:r>
              <a:rPr lang="en-US"/>
              <a:t>Weather dataset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Important data points were temperature, windspeed, humidity, and precipitation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Both datasets are from the time frame December 2006-November 2010 in Paris, France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  <a:p>
            <a:pPr marL="457200" lvl="1" indent="0">
              <a:buClr>
                <a:srgbClr val="8AD0D6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EE92-00A6-D574-A4F1-99BB718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C235-D987-09E0-0D95-3DADBC62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First, we had to ensure that the datasets were using the same format for time and data variables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Energy data was originally measured by the minute</a:t>
            </a:r>
          </a:p>
          <a:p>
            <a:pPr>
              <a:buClr>
                <a:srgbClr val="8AD0D6"/>
              </a:buClr>
            </a:pPr>
            <a:r>
              <a:rPr lang="en-US"/>
              <a:t>We then had to clean up the data and remove several variables which we deemed to not be useful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These included the weather station, wind direction, and </a:t>
            </a:r>
            <a:r>
              <a:rPr lang="en-US" err="1"/>
              <a:t>uv</a:t>
            </a:r>
            <a:r>
              <a:rPr lang="en-US"/>
              <a:t> index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Merged the data in R then exported to a csv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21B7-4A50-CCEC-9E82-562558E2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2215-09C5-8DBA-8642-D9C97914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Ridge regression and lasso regression gave similar results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Lasso regression very marginally outperformed ridge regression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 dirty="0"/>
              <a:t>Lasso regression RMSE: 51.77554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 dirty="0"/>
              <a:t>Ridge regression RMSE: 51.77566</a:t>
            </a:r>
          </a:p>
          <a:p>
            <a:pPr>
              <a:buClr>
                <a:srgbClr val="8AD0D6"/>
              </a:buClr>
            </a:pPr>
            <a:r>
              <a:rPr lang="en-US" dirty="0"/>
              <a:t>When using smaller datasets, ridge regression outperformed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Likely due to lasso regression zeroing out most predictors other than temperature thus outperforming in a larger dataset with more predictors that weren't relevant.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5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E0531F19EBE4C9361A3FAB6F11661" ma:contentTypeVersion="7" ma:contentTypeDescription="Create a new document." ma:contentTypeScope="" ma:versionID="7b12a896cf5ea1b2b189b5c80308e257">
  <xsd:schema xmlns:xsd="http://www.w3.org/2001/XMLSchema" xmlns:xs="http://www.w3.org/2001/XMLSchema" xmlns:p="http://schemas.microsoft.com/office/2006/metadata/properties" xmlns:ns3="2dbda047-ca67-4895-be72-edda2ac9d972" xmlns:ns4="94a9146f-8020-4760-8d7e-bd1d652e1516" targetNamespace="http://schemas.microsoft.com/office/2006/metadata/properties" ma:root="true" ma:fieldsID="210b6a12b951f364e505035634983051" ns3:_="" ns4:_="">
    <xsd:import namespace="2dbda047-ca67-4895-be72-edda2ac9d972"/>
    <xsd:import namespace="94a9146f-8020-4760-8d7e-bd1d652e15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da047-ca67-4895-be72-edda2ac9d9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9146f-8020-4760-8d7e-bd1d652e15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bda047-ca67-4895-be72-edda2ac9d972" xsi:nil="true"/>
  </documentManagement>
</p:properties>
</file>

<file path=customXml/itemProps1.xml><?xml version="1.0" encoding="utf-8"?>
<ds:datastoreItem xmlns:ds="http://schemas.openxmlformats.org/officeDocument/2006/customXml" ds:itemID="{CC514397-81ED-41DA-A272-CAC456551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87DE32-FEAD-4058-8A66-56C789476A0E}">
  <ds:schemaRefs>
    <ds:schemaRef ds:uri="2dbda047-ca67-4895-be72-edda2ac9d972"/>
    <ds:schemaRef ds:uri="94a9146f-8020-4760-8d7e-bd1d652e15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77DBB4-0EFB-4EB6-A05F-EA23230EDB06}">
  <ds:schemaRefs>
    <ds:schemaRef ds:uri="2dbda047-ca67-4895-be72-edda2ac9d972"/>
    <ds:schemaRef ds:uri="94a9146f-8020-4760-8d7e-bd1d652e15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361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Courier New</vt:lpstr>
      <vt:lpstr>Courier New,monospace</vt:lpstr>
      <vt:lpstr>Wingdings 3</vt:lpstr>
      <vt:lpstr>Wingdings,Sans-Serif</vt:lpstr>
      <vt:lpstr>Ion</vt:lpstr>
      <vt:lpstr>Predicting Electricity Usage Based on Weather Data</vt:lpstr>
      <vt:lpstr>Project Introduction</vt:lpstr>
      <vt:lpstr>Motivation</vt:lpstr>
      <vt:lpstr>ML Techniques used</vt:lpstr>
      <vt:lpstr>Datasets used</vt:lpstr>
      <vt:lpstr>Data cleaning and merging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Electricity Usage Based on Weather Data</dc:title>
  <dc:creator>Smith, Aidan David</dc:creator>
  <cp:lastModifiedBy>Smith, Aidan David</cp:lastModifiedBy>
  <cp:revision>2</cp:revision>
  <dcterms:created xsi:type="dcterms:W3CDTF">2023-12-09T03:02:47Z</dcterms:created>
  <dcterms:modified xsi:type="dcterms:W3CDTF">2023-12-09T05:46:18Z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0x0101009BCE0531F19EBE4C9361A3FAB6F11661</vt:lpwstr>
  </property>
</Properties>
</file>