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4" r:id="rId4"/>
    <p:sldId id="258" r:id="rId5"/>
    <p:sldId id="265" r:id="rId6"/>
    <p:sldId id="266" r:id="rId7"/>
    <p:sldId id="263" r:id="rId8"/>
    <p:sldId id="267" r:id="rId9"/>
    <p:sldId id="268" r:id="rId10"/>
    <p:sldId id="259" r:id="rId11"/>
    <p:sldId id="260"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62"/>
    <p:restoredTop sz="46380"/>
  </p:normalViewPr>
  <p:slideViewPr>
    <p:cSldViewPr snapToGrid="0" snapToObjects="1">
      <p:cViewPr varScale="1">
        <p:scale>
          <a:sx n="36" d="100"/>
          <a:sy n="36" d="100"/>
        </p:scale>
        <p:origin x="21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C712B-19C3-3A49-BC20-E252F59082AD}" type="datetimeFigureOut">
              <a:rPr lang="en-US" smtClean="0"/>
              <a:t>9/6/19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5E91DA-FEF1-E947-AB5D-086812F65F7B}" type="slidenum">
              <a:rPr lang="en-US" smtClean="0"/>
              <a:t>‹#›</a:t>
            </a:fld>
            <a:endParaRPr lang="en-US"/>
          </a:p>
        </p:txBody>
      </p:sp>
    </p:spTree>
    <p:extLst>
      <p:ext uri="{BB962C8B-B14F-4D97-AF65-F5344CB8AC3E}">
        <p14:creationId xmlns:p14="http://schemas.microsoft.com/office/powerpoint/2010/main" val="3989152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discuss leadership. </a:t>
            </a:r>
          </a:p>
          <a:p>
            <a:r>
              <a:rPr lang="en-US" dirty="0"/>
              <a:t>Not everyone here is in a leadership position on the team but we can all benefit from being on the same page about what is expected in a student leader on the team.</a:t>
            </a:r>
          </a:p>
          <a:p>
            <a:r>
              <a:rPr lang="en-US" dirty="0"/>
              <a:t>There are many theories of leadership and defined leadership styles, but we aren’t running a start up or an international conglomerate, we are at a high school robotics team.</a:t>
            </a:r>
          </a:p>
          <a:p>
            <a:r>
              <a:rPr lang="en-US" dirty="0"/>
              <a:t>And student leads are peers who still have both technical and leadership skills to learn.</a:t>
            </a:r>
          </a:p>
          <a:p>
            <a:r>
              <a:rPr lang="en-US" dirty="0"/>
              <a:t>So we will make it simple to identify what type of leader fits best with the team.</a:t>
            </a:r>
          </a:p>
          <a:p>
            <a:endParaRPr lang="en-US" dirty="0"/>
          </a:p>
          <a:p>
            <a:endParaRPr lang="en-US" dirty="0"/>
          </a:p>
        </p:txBody>
      </p:sp>
      <p:sp>
        <p:nvSpPr>
          <p:cNvPr id="4" name="Slide Number Placeholder 3"/>
          <p:cNvSpPr>
            <a:spLocks noGrp="1"/>
          </p:cNvSpPr>
          <p:nvPr>
            <p:ph type="sldNum" sz="quarter" idx="5"/>
          </p:nvPr>
        </p:nvSpPr>
        <p:spPr/>
        <p:txBody>
          <a:bodyPr/>
          <a:lstStyle/>
          <a:p>
            <a:fld id="{0F5E91DA-FEF1-E947-AB5D-086812F65F7B}" type="slidenum">
              <a:rPr lang="en-US" smtClean="0"/>
              <a:t>2</a:t>
            </a:fld>
            <a:endParaRPr lang="en-US"/>
          </a:p>
        </p:txBody>
      </p:sp>
    </p:spTree>
    <p:extLst>
      <p:ext uri="{BB962C8B-B14F-4D97-AF65-F5344CB8AC3E}">
        <p14:creationId xmlns:p14="http://schemas.microsoft.com/office/powerpoint/2010/main" val="1025578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discuss leadership. </a:t>
            </a:r>
          </a:p>
          <a:p>
            <a:r>
              <a:rPr lang="en-US" dirty="0"/>
              <a:t>Not everyone here is in a leadership position on the team but we can all benefit from being on the same page about what is expected in a student leader on the team.</a:t>
            </a:r>
          </a:p>
          <a:p>
            <a:r>
              <a:rPr lang="en-US" dirty="0"/>
              <a:t>There are many theories of leadership and defined leadership styles, but we aren’t running a start up or an international conglomerate, we are at a non-profit high school robotics team.</a:t>
            </a:r>
          </a:p>
          <a:p>
            <a:r>
              <a:rPr lang="en-US" dirty="0"/>
              <a:t>And student leads are peers who still have both technical and leadership skills to learn.</a:t>
            </a:r>
          </a:p>
          <a:p>
            <a:r>
              <a:rPr lang="en-US" dirty="0"/>
              <a:t>So none of these leadership styles are appropriate.</a:t>
            </a:r>
          </a:p>
          <a:p>
            <a:endParaRPr lang="en-US" dirty="0"/>
          </a:p>
          <a:p>
            <a:endParaRPr lang="en-US" dirty="0"/>
          </a:p>
        </p:txBody>
      </p:sp>
      <p:sp>
        <p:nvSpPr>
          <p:cNvPr id="4" name="Slide Number Placeholder 3"/>
          <p:cNvSpPr>
            <a:spLocks noGrp="1"/>
          </p:cNvSpPr>
          <p:nvPr>
            <p:ph type="sldNum" sz="quarter" idx="5"/>
          </p:nvPr>
        </p:nvSpPr>
        <p:spPr/>
        <p:txBody>
          <a:bodyPr/>
          <a:lstStyle/>
          <a:p>
            <a:fld id="{0F5E91DA-FEF1-E947-AB5D-086812F65F7B}" type="slidenum">
              <a:rPr lang="en-US" smtClean="0"/>
              <a:t>3</a:t>
            </a:fld>
            <a:endParaRPr lang="en-US"/>
          </a:p>
        </p:txBody>
      </p:sp>
    </p:spTree>
    <p:extLst>
      <p:ext uri="{BB962C8B-B14F-4D97-AF65-F5344CB8AC3E}">
        <p14:creationId xmlns:p14="http://schemas.microsoft.com/office/powerpoint/2010/main" val="1248055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youtu.be</a:t>
            </a:r>
            <a:r>
              <a:rPr lang="en-US" dirty="0"/>
              <a:t>/EFge-nS50GY</a:t>
            </a:r>
          </a:p>
          <a:p>
            <a:endParaRPr lang="en-US" dirty="0"/>
          </a:p>
          <a:p>
            <a:r>
              <a:rPr lang="en-US" dirty="0"/>
              <a:t>The leader is in the pilot car, making sure the way is clear.</a:t>
            </a:r>
          </a:p>
          <a:p>
            <a:r>
              <a:rPr lang="en-US" dirty="0"/>
              <a:t>The lead didn’t just jump in the car and start down the road. Work was done in advance to make sure the truck would make it to its destination.</a:t>
            </a:r>
          </a:p>
          <a:p>
            <a:r>
              <a:rPr lang="en-US" dirty="0"/>
              <a:t>The lead has checked the overpass heights to make sure the truck can pass.</a:t>
            </a:r>
          </a:p>
          <a:p>
            <a:r>
              <a:rPr lang="en-US" dirty="0"/>
              <a:t>The lead is looking out for the safety of the wide-load truck (</a:t>
            </a:r>
            <a:r>
              <a:rPr lang="en-US" dirty="0" err="1"/>
              <a:t>subteam</a:t>
            </a:r>
            <a:r>
              <a:rPr lang="en-US" dirty="0"/>
              <a:t>) and others on the road (the rest of the team and other teams).</a:t>
            </a:r>
          </a:p>
          <a:p>
            <a:endParaRPr lang="en-US" dirty="0"/>
          </a:p>
          <a:p>
            <a:r>
              <a:rPr lang="en-US" dirty="0"/>
              <a:t>https://</a:t>
            </a:r>
            <a:r>
              <a:rPr lang="en-US" dirty="0" err="1"/>
              <a:t>www.popularmechanics.com</a:t>
            </a:r>
            <a:r>
              <a:rPr lang="en-US" dirty="0"/>
              <a:t>/space/telescopes/news/a28416/telescope-mirrors-shipped-cross-country/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youtu.be</a:t>
            </a:r>
            <a:r>
              <a:rPr lang="en-US" dirty="0"/>
              <a:t>/EFge-nS50GY</a:t>
            </a:r>
          </a:p>
          <a:p>
            <a:endParaRPr lang="en-US" dirty="0"/>
          </a:p>
          <a:p>
            <a:r>
              <a:rPr lang="en-US" dirty="0"/>
              <a:t> </a:t>
            </a:r>
          </a:p>
        </p:txBody>
      </p:sp>
      <p:sp>
        <p:nvSpPr>
          <p:cNvPr id="4" name="Slide Number Placeholder 3"/>
          <p:cNvSpPr>
            <a:spLocks noGrp="1"/>
          </p:cNvSpPr>
          <p:nvPr>
            <p:ph type="sldNum" sz="quarter" idx="5"/>
          </p:nvPr>
        </p:nvSpPr>
        <p:spPr/>
        <p:txBody>
          <a:bodyPr/>
          <a:lstStyle/>
          <a:p>
            <a:fld id="{0F5E91DA-FEF1-E947-AB5D-086812F65F7B}" type="slidenum">
              <a:rPr lang="en-US" smtClean="0"/>
              <a:t>7</a:t>
            </a:fld>
            <a:endParaRPr lang="en-US"/>
          </a:p>
        </p:txBody>
      </p:sp>
    </p:spTree>
    <p:extLst>
      <p:ext uri="{BB962C8B-B14F-4D97-AF65-F5344CB8AC3E}">
        <p14:creationId xmlns:p14="http://schemas.microsoft.com/office/powerpoint/2010/main" val="3280260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out why the person isn’t working on tasks. Do they have something to do? Do they know how to do it? What is the root cause of the issue? Listen carefully.</a:t>
            </a:r>
          </a:p>
          <a:p>
            <a:r>
              <a:rPr lang="en-US" dirty="0"/>
              <a:t>Make positive suggestions</a:t>
            </a:r>
          </a:p>
          <a:p>
            <a:r>
              <a:rPr lang="en-US" dirty="0"/>
              <a:t>Be careful of your tone – don’t sound </a:t>
            </a:r>
            <a:r>
              <a:rPr lang="en-US" dirty="0" err="1"/>
              <a:t>accuratory</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Quiz questions:</a:t>
            </a:r>
          </a:p>
          <a:p>
            <a:endParaRPr lang="en-US" dirty="0"/>
          </a:p>
          <a:p>
            <a:r>
              <a:rPr lang="en-US" dirty="0"/>
              <a:t>1. It is time to clean up and it has been announced so everyone can hear and no one in your </a:t>
            </a:r>
            <a:r>
              <a:rPr lang="en-US" dirty="0" err="1"/>
              <a:t>subteam</a:t>
            </a:r>
            <a:r>
              <a:rPr lang="en-US" dirty="0"/>
              <a:t> is helping. Do you:</a:t>
            </a:r>
          </a:p>
          <a:p>
            <a:pPr marL="228600" indent="-228600">
              <a:buAutoNum type="alphaLcPeriod"/>
            </a:pPr>
            <a:r>
              <a:rPr lang="en-US" dirty="0"/>
              <a:t>Shout loudly that it is time to clean up</a:t>
            </a:r>
          </a:p>
          <a:p>
            <a:pPr marL="228600" indent="-228600">
              <a:buAutoNum type="alphaLcPeriod"/>
            </a:pPr>
            <a:r>
              <a:rPr lang="en-US" dirty="0"/>
              <a:t>Have an in depth conversation with each person as to why they aren’t cleaning up</a:t>
            </a:r>
          </a:p>
          <a:p>
            <a:pPr marL="228600" indent="-228600">
              <a:buAutoNum type="alphaLcPeriod"/>
            </a:pPr>
            <a:r>
              <a:rPr lang="en-US" dirty="0"/>
              <a:t>Find a couple of people and recruit them to start cleaning with you.</a:t>
            </a:r>
            <a:br>
              <a:rPr lang="en-US" dirty="0"/>
            </a:br>
            <a:br>
              <a:rPr lang="en-US" dirty="0"/>
            </a:br>
            <a:r>
              <a:rPr lang="en-US" dirty="0"/>
              <a:t>[ Debrief: we are not bossy. Lead by example]</a:t>
            </a:r>
          </a:p>
          <a:p>
            <a:endParaRPr lang="en-US" dirty="0"/>
          </a:p>
          <a:p>
            <a:r>
              <a:rPr lang="en-US" dirty="0"/>
              <a:t>2. One of your </a:t>
            </a:r>
            <a:r>
              <a:rPr lang="en-US" dirty="0" err="1"/>
              <a:t>subteam</a:t>
            </a:r>
            <a:r>
              <a:rPr lang="en-US" dirty="0"/>
              <a:t> members spends their time socializing instead of working on the tasks at hand. How should you proceed:</a:t>
            </a:r>
          </a:p>
          <a:p>
            <a:pPr marL="228600" indent="-228600">
              <a:buAutoNum type="alphaLcPeriod"/>
            </a:pPr>
            <a:r>
              <a:rPr lang="en-US" dirty="0"/>
              <a:t>Ask them in front of everyone else to stop socializing and get to work.</a:t>
            </a:r>
          </a:p>
          <a:p>
            <a:pPr marL="228600" indent="-228600">
              <a:buAutoNum type="alphaLcPeriod"/>
            </a:pPr>
            <a:r>
              <a:rPr lang="en-US" dirty="0"/>
              <a:t>Find out if they don’t understand what is needed to do the task</a:t>
            </a:r>
          </a:p>
          <a:p>
            <a:pPr marL="228600" indent="-228600">
              <a:buAutoNum type="alphaLcPeriod"/>
            </a:pPr>
            <a:r>
              <a:rPr lang="en-US" dirty="0"/>
              <a:t>Ask a mentor to help</a:t>
            </a:r>
            <a:br>
              <a:rPr lang="en-US" dirty="0"/>
            </a:br>
            <a:br>
              <a:rPr lang="en-US" dirty="0"/>
            </a:br>
            <a:r>
              <a:rPr lang="en-US" dirty="0"/>
              <a:t>[ b or c are good. We don’t publicly shame someone]</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It is the beginning of the build season and we are having lunch on Saturday. You notice that one of the new students is sitting alone</a:t>
            </a:r>
          </a:p>
          <a:p>
            <a:pPr marL="228600" indent="-228600">
              <a:buAutoNum type="alphaLcPeriod"/>
            </a:pPr>
            <a:r>
              <a:rPr lang="en-US" dirty="0"/>
              <a:t>Go join your friends because someone else will sit with them </a:t>
            </a:r>
          </a:p>
          <a:p>
            <a:pPr marL="228600" indent="-228600">
              <a:buAutoNum type="alphaLcPeriod"/>
            </a:pPr>
            <a:r>
              <a:rPr lang="en-US" dirty="0"/>
              <a:t>Join them and ask them what they think of the game this year</a:t>
            </a:r>
          </a:p>
          <a:p>
            <a:pPr marL="228600" marR="0" lvl="0" indent="-228600" algn="l" defTabSz="914400" rtl="0" eaLnBrk="1" fontAlgn="auto" latinLnBrk="0" hangingPunct="1">
              <a:lnSpc>
                <a:spcPct val="100000"/>
              </a:lnSpc>
              <a:spcBef>
                <a:spcPts val="0"/>
              </a:spcBef>
              <a:spcAft>
                <a:spcPts val="0"/>
              </a:spcAft>
              <a:buClrTx/>
              <a:buSzTx/>
              <a:buFontTx/>
              <a:buAutoNum type="alphaLcPeriod"/>
              <a:tabLst/>
              <a:defRPr/>
            </a:pPr>
            <a:r>
              <a:rPr lang="en-US" dirty="0"/>
              <a:t>Find their </a:t>
            </a:r>
            <a:r>
              <a:rPr lang="en-US" dirty="0" err="1"/>
              <a:t>subteam</a:t>
            </a:r>
            <a:r>
              <a:rPr lang="en-US" dirty="0"/>
              <a:t> lead and tell that person to sit with them</a:t>
            </a:r>
            <a:br>
              <a:rPr lang="en-US" dirty="0"/>
            </a:br>
            <a:br>
              <a:rPr lang="en-US" dirty="0"/>
            </a:br>
            <a:r>
              <a:rPr lang="en-US" dirty="0"/>
              <a:t>[ b. It is everyone’s job to set a friendly tone. There are not barriers to </a:t>
            </a:r>
            <a:r>
              <a:rPr lang="en-US" dirty="0" err="1"/>
              <a:t>subteams</a:t>
            </a:r>
            <a:r>
              <a:rPr lang="en-US" dirty="0"/>
              <a:t>. Their </a:t>
            </a:r>
            <a:r>
              <a:rPr lang="en-US" dirty="0" err="1"/>
              <a:t>subteam</a:t>
            </a:r>
            <a:r>
              <a:rPr lang="en-US" dirty="0"/>
              <a:t> lead might be busy with something and not able to sit with them.]</a:t>
            </a:r>
            <a:br>
              <a:rPr lang="en-US" dirty="0"/>
            </a:br>
            <a:br>
              <a:rPr lang="en-US" dirty="0"/>
            </a:br>
            <a:r>
              <a:rPr lang="en-US" dirty="0"/>
              <a:t>See it isn’t that hard.</a:t>
            </a:r>
          </a:p>
        </p:txBody>
      </p:sp>
      <p:sp>
        <p:nvSpPr>
          <p:cNvPr id="4" name="Slide Number Placeholder 3"/>
          <p:cNvSpPr>
            <a:spLocks noGrp="1"/>
          </p:cNvSpPr>
          <p:nvPr>
            <p:ph type="sldNum" sz="quarter" idx="5"/>
          </p:nvPr>
        </p:nvSpPr>
        <p:spPr/>
        <p:txBody>
          <a:bodyPr/>
          <a:lstStyle/>
          <a:p>
            <a:fld id="{0F5E91DA-FEF1-E947-AB5D-086812F65F7B}" type="slidenum">
              <a:rPr lang="en-US" smtClean="0"/>
              <a:t>8</a:t>
            </a:fld>
            <a:endParaRPr lang="en-US"/>
          </a:p>
        </p:txBody>
      </p:sp>
    </p:spTree>
    <p:extLst>
      <p:ext uri="{BB962C8B-B14F-4D97-AF65-F5344CB8AC3E}">
        <p14:creationId xmlns:p14="http://schemas.microsoft.com/office/powerpoint/2010/main" val="1976199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be bossy. Make sure everyone knows what needs to be done.</a:t>
            </a:r>
          </a:p>
          <a:p>
            <a:r>
              <a:rPr lang="en-US" dirty="0"/>
              <a:t>Lead by example. Find friends to help you clean up.</a:t>
            </a:r>
          </a:p>
        </p:txBody>
      </p:sp>
      <p:sp>
        <p:nvSpPr>
          <p:cNvPr id="4" name="Slide Number Placeholder 3"/>
          <p:cNvSpPr>
            <a:spLocks noGrp="1"/>
          </p:cNvSpPr>
          <p:nvPr>
            <p:ph type="sldNum" sz="quarter" idx="5"/>
          </p:nvPr>
        </p:nvSpPr>
        <p:spPr/>
        <p:txBody>
          <a:bodyPr/>
          <a:lstStyle/>
          <a:p>
            <a:fld id="{0F5E91DA-FEF1-E947-AB5D-086812F65F7B}" type="slidenum">
              <a:rPr lang="en-US" smtClean="0"/>
              <a:t>9</a:t>
            </a:fld>
            <a:endParaRPr lang="en-US"/>
          </a:p>
        </p:txBody>
      </p:sp>
    </p:spTree>
    <p:extLst>
      <p:ext uri="{BB962C8B-B14F-4D97-AF65-F5344CB8AC3E}">
        <p14:creationId xmlns:p14="http://schemas.microsoft.com/office/powerpoint/2010/main" val="554494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Join the new student, engage them in conversation, find common ground. Ask them about themselves.</a:t>
            </a:r>
          </a:p>
          <a:p>
            <a:endParaRPr lang="en-US" dirty="0"/>
          </a:p>
        </p:txBody>
      </p:sp>
      <p:sp>
        <p:nvSpPr>
          <p:cNvPr id="4" name="Slide Number Placeholder 3"/>
          <p:cNvSpPr>
            <a:spLocks noGrp="1"/>
          </p:cNvSpPr>
          <p:nvPr>
            <p:ph type="sldNum" sz="quarter" idx="5"/>
          </p:nvPr>
        </p:nvSpPr>
        <p:spPr/>
        <p:txBody>
          <a:bodyPr/>
          <a:lstStyle/>
          <a:p>
            <a:fld id="{0F5E91DA-FEF1-E947-AB5D-086812F65F7B}" type="slidenum">
              <a:rPr lang="en-US" smtClean="0"/>
              <a:t>10</a:t>
            </a:fld>
            <a:endParaRPr lang="en-US"/>
          </a:p>
        </p:txBody>
      </p:sp>
    </p:spTree>
    <p:extLst>
      <p:ext uri="{BB962C8B-B14F-4D97-AF65-F5344CB8AC3E}">
        <p14:creationId xmlns:p14="http://schemas.microsoft.com/office/powerpoint/2010/main" val="4250377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F2A1-8D59-C74C-8453-CAA9E6FA58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F2B3CA-C3A1-2946-BA61-2FC54FE14D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39507A-63DF-7F41-A1A3-4D3F2EE25FC2}"/>
              </a:ext>
            </a:extLst>
          </p:cNvPr>
          <p:cNvSpPr>
            <a:spLocks noGrp="1"/>
          </p:cNvSpPr>
          <p:nvPr>
            <p:ph type="dt" sz="half" idx="10"/>
          </p:nvPr>
        </p:nvSpPr>
        <p:spPr/>
        <p:txBody>
          <a:bodyPr/>
          <a:lstStyle/>
          <a:p>
            <a:fld id="{0A6AFD61-77C6-C749-8BBE-DCE97D28BB95}" type="datetimeFigureOut">
              <a:rPr lang="en-US" smtClean="0"/>
              <a:t>9/6/19</a:t>
            </a:fld>
            <a:endParaRPr lang="en-US"/>
          </a:p>
        </p:txBody>
      </p:sp>
      <p:sp>
        <p:nvSpPr>
          <p:cNvPr id="5" name="Footer Placeholder 4">
            <a:extLst>
              <a:ext uri="{FF2B5EF4-FFF2-40B4-BE49-F238E27FC236}">
                <a16:creationId xmlns:a16="http://schemas.microsoft.com/office/drawing/2014/main" id="{A9AB16E7-3EE6-F74E-98FF-9F5D2E3EA8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3A9206-9C20-C141-8185-6663859BB3D6}"/>
              </a:ext>
            </a:extLst>
          </p:cNvPr>
          <p:cNvSpPr>
            <a:spLocks noGrp="1"/>
          </p:cNvSpPr>
          <p:nvPr>
            <p:ph type="sldNum" sz="quarter" idx="12"/>
          </p:nvPr>
        </p:nvSpPr>
        <p:spPr/>
        <p:txBody>
          <a:bodyPr/>
          <a:lstStyle/>
          <a:p>
            <a:fld id="{5FA34793-D769-9A42-9A98-95BE311A37B7}" type="slidenum">
              <a:rPr lang="en-US" smtClean="0"/>
              <a:t>‹#›</a:t>
            </a:fld>
            <a:endParaRPr lang="en-US"/>
          </a:p>
        </p:txBody>
      </p:sp>
    </p:spTree>
    <p:extLst>
      <p:ext uri="{BB962C8B-B14F-4D97-AF65-F5344CB8AC3E}">
        <p14:creationId xmlns:p14="http://schemas.microsoft.com/office/powerpoint/2010/main" val="219279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2DE9-DC73-7C4D-B818-35F274246C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4C1130-225B-AB4D-B414-9E96331734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FCEBB-808C-9D41-8634-84CC54E389CA}"/>
              </a:ext>
            </a:extLst>
          </p:cNvPr>
          <p:cNvSpPr>
            <a:spLocks noGrp="1"/>
          </p:cNvSpPr>
          <p:nvPr>
            <p:ph type="dt" sz="half" idx="10"/>
          </p:nvPr>
        </p:nvSpPr>
        <p:spPr/>
        <p:txBody>
          <a:bodyPr/>
          <a:lstStyle/>
          <a:p>
            <a:fld id="{0A6AFD61-77C6-C749-8BBE-DCE97D28BB95}" type="datetimeFigureOut">
              <a:rPr lang="en-US" smtClean="0"/>
              <a:t>9/6/19</a:t>
            </a:fld>
            <a:endParaRPr lang="en-US"/>
          </a:p>
        </p:txBody>
      </p:sp>
      <p:sp>
        <p:nvSpPr>
          <p:cNvPr id="5" name="Footer Placeholder 4">
            <a:extLst>
              <a:ext uri="{FF2B5EF4-FFF2-40B4-BE49-F238E27FC236}">
                <a16:creationId xmlns:a16="http://schemas.microsoft.com/office/drawing/2014/main" id="{81C18450-8A65-8D4D-9C2D-C7605D757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E938A-A03E-3248-8B22-8B7F5AACCEC7}"/>
              </a:ext>
            </a:extLst>
          </p:cNvPr>
          <p:cNvSpPr>
            <a:spLocks noGrp="1"/>
          </p:cNvSpPr>
          <p:nvPr>
            <p:ph type="sldNum" sz="quarter" idx="12"/>
          </p:nvPr>
        </p:nvSpPr>
        <p:spPr/>
        <p:txBody>
          <a:bodyPr/>
          <a:lstStyle/>
          <a:p>
            <a:fld id="{5FA34793-D769-9A42-9A98-95BE311A37B7}" type="slidenum">
              <a:rPr lang="en-US" smtClean="0"/>
              <a:t>‹#›</a:t>
            </a:fld>
            <a:endParaRPr lang="en-US"/>
          </a:p>
        </p:txBody>
      </p:sp>
    </p:spTree>
    <p:extLst>
      <p:ext uri="{BB962C8B-B14F-4D97-AF65-F5344CB8AC3E}">
        <p14:creationId xmlns:p14="http://schemas.microsoft.com/office/powerpoint/2010/main" val="1792289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3BBA97-1BC3-974B-9E6F-245DCACF4E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BFF447-953F-CA42-9295-2EF3263323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A2784-CA0D-6546-9927-A7EC0019A611}"/>
              </a:ext>
            </a:extLst>
          </p:cNvPr>
          <p:cNvSpPr>
            <a:spLocks noGrp="1"/>
          </p:cNvSpPr>
          <p:nvPr>
            <p:ph type="dt" sz="half" idx="10"/>
          </p:nvPr>
        </p:nvSpPr>
        <p:spPr/>
        <p:txBody>
          <a:bodyPr/>
          <a:lstStyle/>
          <a:p>
            <a:fld id="{0A6AFD61-77C6-C749-8BBE-DCE97D28BB95}" type="datetimeFigureOut">
              <a:rPr lang="en-US" smtClean="0"/>
              <a:t>9/6/19</a:t>
            </a:fld>
            <a:endParaRPr lang="en-US"/>
          </a:p>
        </p:txBody>
      </p:sp>
      <p:sp>
        <p:nvSpPr>
          <p:cNvPr id="5" name="Footer Placeholder 4">
            <a:extLst>
              <a:ext uri="{FF2B5EF4-FFF2-40B4-BE49-F238E27FC236}">
                <a16:creationId xmlns:a16="http://schemas.microsoft.com/office/drawing/2014/main" id="{6D1ACE22-0BB0-E341-B153-0DAA2D97A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33919-F0E3-F441-9B60-7971AEB9DA58}"/>
              </a:ext>
            </a:extLst>
          </p:cNvPr>
          <p:cNvSpPr>
            <a:spLocks noGrp="1"/>
          </p:cNvSpPr>
          <p:nvPr>
            <p:ph type="sldNum" sz="quarter" idx="12"/>
          </p:nvPr>
        </p:nvSpPr>
        <p:spPr/>
        <p:txBody>
          <a:bodyPr/>
          <a:lstStyle/>
          <a:p>
            <a:fld id="{5FA34793-D769-9A42-9A98-95BE311A37B7}" type="slidenum">
              <a:rPr lang="en-US" smtClean="0"/>
              <a:t>‹#›</a:t>
            </a:fld>
            <a:endParaRPr lang="en-US"/>
          </a:p>
        </p:txBody>
      </p:sp>
    </p:spTree>
    <p:extLst>
      <p:ext uri="{BB962C8B-B14F-4D97-AF65-F5344CB8AC3E}">
        <p14:creationId xmlns:p14="http://schemas.microsoft.com/office/powerpoint/2010/main" val="18440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5740-0D12-A549-8CC1-1EFB811B1F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91CEFF-52FF-DA48-9258-2993BD2810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C24A3A-1AF9-2449-ACFA-33AFEEC47C05}"/>
              </a:ext>
            </a:extLst>
          </p:cNvPr>
          <p:cNvSpPr>
            <a:spLocks noGrp="1"/>
          </p:cNvSpPr>
          <p:nvPr>
            <p:ph type="dt" sz="half" idx="10"/>
          </p:nvPr>
        </p:nvSpPr>
        <p:spPr/>
        <p:txBody>
          <a:bodyPr/>
          <a:lstStyle/>
          <a:p>
            <a:fld id="{0A6AFD61-77C6-C749-8BBE-DCE97D28BB95}" type="datetimeFigureOut">
              <a:rPr lang="en-US" smtClean="0"/>
              <a:t>9/6/19</a:t>
            </a:fld>
            <a:endParaRPr lang="en-US"/>
          </a:p>
        </p:txBody>
      </p:sp>
      <p:sp>
        <p:nvSpPr>
          <p:cNvPr id="5" name="Footer Placeholder 4">
            <a:extLst>
              <a:ext uri="{FF2B5EF4-FFF2-40B4-BE49-F238E27FC236}">
                <a16:creationId xmlns:a16="http://schemas.microsoft.com/office/drawing/2014/main" id="{EE1F2BAB-F9BC-6149-BB7B-87FEA5B7A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7BD27A-3E85-9347-9463-1FC95F05E0E7}"/>
              </a:ext>
            </a:extLst>
          </p:cNvPr>
          <p:cNvSpPr>
            <a:spLocks noGrp="1"/>
          </p:cNvSpPr>
          <p:nvPr>
            <p:ph type="sldNum" sz="quarter" idx="12"/>
          </p:nvPr>
        </p:nvSpPr>
        <p:spPr/>
        <p:txBody>
          <a:bodyPr/>
          <a:lstStyle/>
          <a:p>
            <a:fld id="{5FA34793-D769-9A42-9A98-95BE311A37B7}" type="slidenum">
              <a:rPr lang="en-US" smtClean="0"/>
              <a:t>‹#›</a:t>
            </a:fld>
            <a:endParaRPr lang="en-US"/>
          </a:p>
        </p:txBody>
      </p:sp>
    </p:spTree>
    <p:extLst>
      <p:ext uri="{BB962C8B-B14F-4D97-AF65-F5344CB8AC3E}">
        <p14:creationId xmlns:p14="http://schemas.microsoft.com/office/powerpoint/2010/main" val="4083748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B3FF3-B61A-1545-B96D-E8F141F09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974738-053E-9940-872C-273EC6DEFF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ABAC98-87CA-5742-8AB3-081B5DE43D6C}"/>
              </a:ext>
            </a:extLst>
          </p:cNvPr>
          <p:cNvSpPr>
            <a:spLocks noGrp="1"/>
          </p:cNvSpPr>
          <p:nvPr>
            <p:ph type="dt" sz="half" idx="10"/>
          </p:nvPr>
        </p:nvSpPr>
        <p:spPr/>
        <p:txBody>
          <a:bodyPr/>
          <a:lstStyle/>
          <a:p>
            <a:fld id="{0A6AFD61-77C6-C749-8BBE-DCE97D28BB95}" type="datetimeFigureOut">
              <a:rPr lang="en-US" smtClean="0"/>
              <a:t>9/6/19</a:t>
            </a:fld>
            <a:endParaRPr lang="en-US"/>
          </a:p>
        </p:txBody>
      </p:sp>
      <p:sp>
        <p:nvSpPr>
          <p:cNvPr id="5" name="Footer Placeholder 4">
            <a:extLst>
              <a:ext uri="{FF2B5EF4-FFF2-40B4-BE49-F238E27FC236}">
                <a16:creationId xmlns:a16="http://schemas.microsoft.com/office/drawing/2014/main" id="{F6146D58-A5DF-3D40-99FD-6C587CAF7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003EA-1309-E249-9011-CC1FF7BCC55D}"/>
              </a:ext>
            </a:extLst>
          </p:cNvPr>
          <p:cNvSpPr>
            <a:spLocks noGrp="1"/>
          </p:cNvSpPr>
          <p:nvPr>
            <p:ph type="sldNum" sz="quarter" idx="12"/>
          </p:nvPr>
        </p:nvSpPr>
        <p:spPr/>
        <p:txBody>
          <a:bodyPr/>
          <a:lstStyle/>
          <a:p>
            <a:fld id="{5FA34793-D769-9A42-9A98-95BE311A37B7}" type="slidenum">
              <a:rPr lang="en-US" smtClean="0"/>
              <a:t>‹#›</a:t>
            </a:fld>
            <a:endParaRPr lang="en-US"/>
          </a:p>
        </p:txBody>
      </p:sp>
    </p:spTree>
    <p:extLst>
      <p:ext uri="{BB962C8B-B14F-4D97-AF65-F5344CB8AC3E}">
        <p14:creationId xmlns:p14="http://schemas.microsoft.com/office/powerpoint/2010/main" val="111642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39680-6690-A14A-8473-F6DF8C2A3A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3B6B7B-98DC-E548-BB60-7DBEBFBA2A3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69A792-D70B-1947-BF24-54CE6D8F8C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FF19FB-20F2-BA43-B69D-EE07C6F8E8D7}"/>
              </a:ext>
            </a:extLst>
          </p:cNvPr>
          <p:cNvSpPr>
            <a:spLocks noGrp="1"/>
          </p:cNvSpPr>
          <p:nvPr>
            <p:ph type="dt" sz="half" idx="10"/>
          </p:nvPr>
        </p:nvSpPr>
        <p:spPr/>
        <p:txBody>
          <a:bodyPr/>
          <a:lstStyle/>
          <a:p>
            <a:fld id="{0A6AFD61-77C6-C749-8BBE-DCE97D28BB95}" type="datetimeFigureOut">
              <a:rPr lang="en-US" smtClean="0"/>
              <a:t>9/6/19</a:t>
            </a:fld>
            <a:endParaRPr lang="en-US"/>
          </a:p>
        </p:txBody>
      </p:sp>
      <p:sp>
        <p:nvSpPr>
          <p:cNvPr id="6" name="Footer Placeholder 5">
            <a:extLst>
              <a:ext uri="{FF2B5EF4-FFF2-40B4-BE49-F238E27FC236}">
                <a16:creationId xmlns:a16="http://schemas.microsoft.com/office/drawing/2014/main" id="{1ED5FCA2-FF03-044D-8E57-4151CAD3B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55EC68-17CB-6B4C-8D16-8A465740F316}"/>
              </a:ext>
            </a:extLst>
          </p:cNvPr>
          <p:cNvSpPr>
            <a:spLocks noGrp="1"/>
          </p:cNvSpPr>
          <p:nvPr>
            <p:ph type="sldNum" sz="quarter" idx="12"/>
          </p:nvPr>
        </p:nvSpPr>
        <p:spPr/>
        <p:txBody>
          <a:bodyPr/>
          <a:lstStyle/>
          <a:p>
            <a:fld id="{5FA34793-D769-9A42-9A98-95BE311A37B7}" type="slidenum">
              <a:rPr lang="en-US" smtClean="0"/>
              <a:t>‹#›</a:t>
            </a:fld>
            <a:endParaRPr lang="en-US"/>
          </a:p>
        </p:txBody>
      </p:sp>
    </p:spTree>
    <p:extLst>
      <p:ext uri="{BB962C8B-B14F-4D97-AF65-F5344CB8AC3E}">
        <p14:creationId xmlns:p14="http://schemas.microsoft.com/office/powerpoint/2010/main" val="399018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7BFF-4014-4244-B48E-C995A0CB17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E219F2-6973-1A4F-A984-03BEC57BA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72D109F-59B7-904B-A7F8-0B536ADF5F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CA8389-400B-0F49-88D3-68CA107F7F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07B52A-90A6-264E-B200-1BA9D64541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8E80CF-7997-1C4B-847A-B5F048FA8B22}"/>
              </a:ext>
            </a:extLst>
          </p:cNvPr>
          <p:cNvSpPr>
            <a:spLocks noGrp="1"/>
          </p:cNvSpPr>
          <p:nvPr>
            <p:ph type="dt" sz="half" idx="10"/>
          </p:nvPr>
        </p:nvSpPr>
        <p:spPr/>
        <p:txBody>
          <a:bodyPr/>
          <a:lstStyle/>
          <a:p>
            <a:fld id="{0A6AFD61-77C6-C749-8BBE-DCE97D28BB95}" type="datetimeFigureOut">
              <a:rPr lang="en-US" smtClean="0"/>
              <a:t>9/6/19</a:t>
            </a:fld>
            <a:endParaRPr lang="en-US"/>
          </a:p>
        </p:txBody>
      </p:sp>
      <p:sp>
        <p:nvSpPr>
          <p:cNvPr id="8" name="Footer Placeholder 7">
            <a:extLst>
              <a:ext uri="{FF2B5EF4-FFF2-40B4-BE49-F238E27FC236}">
                <a16:creationId xmlns:a16="http://schemas.microsoft.com/office/drawing/2014/main" id="{965117D0-E9B6-BD4B-8A05-A2BCFC37D8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697EA5-AF09-2F43-A225-E91106A23D35}"/>
              </a:ext>
            </a:extLst>
          </p:cNvPr>
          <p:cNvSpPr>
            <a:spLocks noGrp="1"/>
          </p:cNvSpPr>
          <p:nvPr>
            <p:ph type="sldNum" sz="quarter" idx="12"/>
          </p:nvPr>
        </p:nvSpPr>
        <p:spPr/>
        <p:txBody>
          <a:bodyPr/>
          <a:lstStyle/>
          <a:p>
            <a:fld id="{5FA34793-D769-9A42-9A98-95BE311A37B7}" type="slidenum">
              <a:rPr lang="en-US" smtClean="0"/>
              <a:t>‹#›</a:t>
            </a:fld>
            <a:endParaRPr lang="en-US"/>
          </a:p>
        </p:txBody>
      </p:sp>
    </p:spTree>
    <p:extLst>
      <p:ext uri="{BB962C8B-B14F-4D97-AF65-F5344CB8AC3E}">
        <p14:creationId xmlns:p14="http://schemas.microsoft.com/office/powerpoint/2010/main" val="159667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FCD5-F99D-A941-B2F4-C33B473D42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71A3DB-4CF8-634E-B198-B938C03FB0E0}"/>
              </a:ext>
            </a:extLst>
          </p:cNvPr>
          <p:cNvSpPr>
            <a:spLocks noGrp="1"/>
          </p:cNvSpPr>
          <p:nvPr>
            <p:ph type="dt" sz="half" idx="10"/>
          </p:nvPr>
        </p:nvSpPr>
        <p:spPr/>
        <p:txBody>
          <a:bodyPr/>
          <a:lstStyle/>
          <a:p>
            <a:fld id="{0A6AFD61-77C6-C749-8BBE-DCE97D28BB95}" type="datetimeFigureOut">
              <a:rPr lang="en-US" smtClean="0"/>
              <a:t>9/6/19</a:t>
            </a:fld>
            <a:endParaRPr lang="en-US"/>
          </a:p>
        </p:txBody>
      </p:sp>
      <p:sp>
        <p:nvSpPr>
          <p:cNvPr id="4" name="Footer Placeholder 3">
            <a:extLst>
              <a:ext uri="{FF2B5EF4-FFF2-40B4-BE49-F238E27FC236}">
                <a16:creationId xmlns:a16="http://schemas.microsoft.com/office/drawing/2014/main" id="{72053368-4AF4-1B40-AEE2-2F01C9BBFC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27F729-98CD-2340-B824-A1C672CDDFFD}"/>
              </a:ext>
            </a:extLst>
          </p:cNvPr>
          <p:cNvSpPr>
            <a:spLocks noGrp="1"/>
          </p:cNvSpPr>
          <p:nvPr>
            <p:ph type="sldNum" sz="quarter" idx="12"/>
          </p:nvPr>
        </p:nvSpPr>
        <p:spPr/>
        <p:txBody>
          <a:bodyPr/>
          <a:lstStyle/>
          <a:p>
            <a:fld id="{5FA34793-D769-9A42-9A98-95BE311A37B7}" type="slidenum">
              <a:rPr lang="en-US" smtClean="0"/>
              <a:t>‹#›</a:t>
            </a:fld>
            <a:endParaRPr lang="en-US"/>
          </a:p>
        </p:txBody>
      </p:sp>
    </p:spTree>
    <p:extLst>
      <p:ext uri="{BB962C8B-B14F-4D97-AF65-F5344CB8AC3E}">
        <p14:creationId xmlns:p14="http://schemas.microsoft.com/office/powerpoint/2010/main" val="3288474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198A5-6E90-C94C-8208-5F8687DF85E2}"/>
              </a:ext>
            </a:extLst>
          </p:cNvPr>
          <p:cNvSpPr>
            <a:spLocks noGrp="1"/>
          </p:cNvSpPr>
          <p:nvPr>
            <p:ph type="dt" sz="half" idx="10"/>
          </p:nvPr>
        </p:nvSpPr>
        <p:spPr/>
        <p:txBody>
          <a:bodyPr/>
          <a:lstStyle/>
          <a:p>
            <a:fld id="{0A6AFD61-77C6-C749-8BBE-DCE97D28BB95}" type="datetimeFigureOut">
              <a:rPr lang="en-US" smtClean="0"/>
              <a:t>9/6/19</a:t>
            </a:fld>
            <a:endParaRPr lang="en-US"/>
          </a:p>
        </p:txBody>
      </p:sp>
      <p:sp>
        <p:nvSpPr>
          <p:cNvPr id="3" name="Footer Placeholder 2">
            <a:extLst>
              <a:ext uri="{FF2B5EF4-FFF2-40B4-BE49-F238E27FC236}">
                <a16:creationId xmlns:a16="http://schemas.microsoft.com/office/drawing/2014/main" id="{CC192468-80D4-414A-BE0B-06397E4692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0A17E8-1FAE-0B44-96F1-E80811BF57E9}"/>
              </a:ext>
            </a:extLst>
          </p:cNvPr>
          <p:cNvSpPr>
            <a:spLocks noGrp="1"/>
          </p:cNvSpPr>
          <p:nvPr>
            <p:ph type="sldNum" sz="quarter" idx="12"/>
          </p:nvPr>
        </p:nvSpPr>
        <p:spPr/>
        <p:txBody>
          <a:bodyPr/>
          <a:lstStyle/>
          <a:p>
            <a:fld id="{5FA34793-D769-9A42-9A98-95BE311A37B7}" type="slidenum">
              <a:rPr lang="en-US" smtClean="0"/>
              <a:t>‹#›</a:t>
            </a:fld>
            <a:endParaRPr lang="en-US"/>
          </a:p>
        </p:txBody>
      </p:sp>
    </p:spTree>
    <p:extLst>
      <p:ext uri="{BB962C8B-B14F-4D97-AF65-F5344CB8AC3E}">
        <p14:creationId xmlns:p14="http://schemas.microsoft.com/office/powerpoint/2010/main" val="226936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CD34-8A08-A346-895E-6405FB2529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714FE4-6E15-4748-833A-A5D251126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07CA23-2D95-5F40-A3F6-1562B21F1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C5F5161-2344-7A4E-BF6B-6C1F8A286036}"/>
              </a:ext>
            </a:extLst>
          </p:cNvPr>
          <p:cNvSpPr>
            <a:spLocks noGrp="1"/>
          </p:cNvSpPr>
          <p:nvPr>
            <p:ph type="dt" sz="half" idx="10"/>
          </p:nvPr>
        </p:nvSpPr>
        <p:spPr/>
        <p:txBody>
          <a:bodyPr/>
          <a:lstStyle/>
          <a:p>
            <a:fld id="{0A6AFD61-77C6-C749-8BBE-DCE97D28BB95}" type="datetimeFigureOut">
              <a:rPr lang="en-US" smtClean="0"/>
              <a:t>9/6/19</a:t>
            </a:fld>
            <a:endParaRPr lang="en-US"/>
          </a:p>
        </p:txBody>
      </p:sp>
      <p:sp>
        <p:nvSpPr>
          <p:cNvPr id="6" name="Footer Placeholder 5">
            <a:extLst>
              <a:ext uri="{FF2B5EF4-FFF2-40B4-BE49-F238E27FC236}">
                <a16:creationId xmlns:a16="http://schemas.microsoft.com/office/drawing/2014/main" id="{A8237BF4-C39F-CC46-91C0-BDF6D2E1A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EEBE44-1197-074C-B520-1FEB17E6120B}"/>
              </a:ext>
            </a:extLst>
          </p:cNvPr>
          <p:cNvSpPr>
            <a:spLocks noGrp="1"/>
          </p:cNvSpPr>
          <p:nvPr>
            <p:ph type="sldNum" sz="quarter" idx="12"/>
          </p:nvPr>
        </p:nvSpPr>
        <p:spPr/>
        <p:txBody>
          <a:bodyPr/>
          <a:lstStyle/>
          <a:p>
            <a:fld id="{5FA34793-D769-9A42-9A98-95BE311A37B7}" type="slidenum">
              <a:rPr lang="en-US" smtClean="0"/>
              <a:t>‹#›</a:t>
            </a:fld>
            <a:endParaRPr lang="en-US"/>
          </a:p>
        </p:txBody>
      </p:sp>
    </p:spTree>
    <p:extLst>
      <p:ext uri="{BB962C8B-B14F-4D97-AF65-F5344CB8AC3E}">
        <p14:creationId xmlns:p14="http://schemas.microsoft.com/office/powerpoint/2010/main" val="3765095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E81C-1752-824B-BE52-83DF65841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1C135-F8C8-9A40-943C-4E28F8314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380635-F822-E445-9311-861C0DB3E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EC1A0C-B29D-464D-94AE-8A3344994600}"/>
              </a:ext>
            </a:extLst>
          </p:cNvPr>
          <p:cNvSpPr>
            <a:spLocks noGrp="1"/>
          </p:cNvSpPr>
          <p:nvPr>
            <p:ph type="dt" sz="half" idx="10"/>
          </p:nvPr>
        </p:nvSpPr>
        <p:spPr/>
        <p:txBody>
          <a:bodyPr/>
          <a:lstStyle/>
          <a:p>
            <a:fld id="{0A6AFD61-77C6-C749-8BBE-DCE97D28BB95}" type="datetimeFigureOut">
              <a:rPr lang="en-US" smtClean="0"/>
              <a:t>9/6/19</a:t>
            </a:fld>
            <a:endParaRPr lang="en-US"/>
          </a:p>
        </p:txBody>
      </p:sp>
      <p:sp>
        <p:nvSpPr>
          <p:cNvPr id="6" name="Footer Placeholder 5">
            <a:extLst>
              <a:ext uri="{FF2B5EF4-FFF2-40B4-BE49-F238E27FC236}">
                <a16:creationId xmlns:a16="http://schemas.microsoft.com/office/drawing/2014/main" id="{8EA792D1-3B88-D045-9120-F5D7707084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0033D-3C58-EE40-AF42-A13BC9B5D642}"/>
              </a:ext>
            </a:extLst>
          </p:cNvPr>
          <p:cNvSpPr>
            <a:spLocks noGrp="1"/>
          </p:cNvSpPr>
          <p:nvPr>
            <p:ph type="sldNum" sz="quarter" idx="12"/>
          </p:nvPr>
        </p:nvSpPr>
        <p:spPr/>
        <p:txBody>
          <a:bodyPr/>
          <a:lstStyle/>
          <a:p>
            <a:fld id="{5FA34793-D769-9A42-9A98-95BE311A37B7}" type="slidenum">
              <a:rPr lang="en-US" smtClean="0"/>
              <a:t>‹#›</a:t>
            </a:fld>
            <a:endParaRPr lang="en-US"/>
          </a:p>
        </p:txBody>
      </p:sp>
    </p:spTree>
    <p:extLst>
      <p:ext uri="{BB962C8B-B14F-4D97-AF65-F5344CB8AC3E}">
        <p14:creationId xmlns:p14="http://schemas.microsoft.com/office/powerpoint/2010/main" val="1534144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9F6AB0-8AB9-7748-AB41-7CA538A675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BD5F2F-EBAF-BC4E-B31B-29EDC73F95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926029-F3AC-8145-95E4-0DDC32EF3A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AFD61-77C6-C749-8BBE-DCE97D28BB95}" type="datetimeFigureOut">
              <a:rPr lang="en-US" smtClean="0"/>
              <a:t>9/6/19</a:t>
            </a:fld>
            <a:endParaRPr lang="en-US"/>
          </a:p>
        </p:txBody>
      </p:sp>
      <p:sp>
        <p:nvSpPr>
          <p:cNvPr id="5" name="Footer Placeholder 4">
            <a:extLst>
              <a:ext uri="{FF2B5EF4-FFF2-40B4-BE49-F238E27FC236}">
                <a16:creationId xmlns:a16="http://schemas.microsoft.com/office/drawing/2014/main" id="{A3C6BC04-835E-DF42-A733-F9CE2CB371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3EE8F0-2DED-3B42-8CE7-C90028975E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34793-D769-9A42-9A98-95BE311A37B7}" type="slidenum">
              <a:rPr lang="en-US" smtClean="0"/>
              <a:t>‹#›</a:t>
            </a:fld>
            <a:endParaRPr lang="en-US"/>
          </a:p>
        </p:txBody>
      </p:sp>
      <p:pic>
        <p:nvPicPr>
          <p:cNvPr id="8" name="Picture 7">
            <a:extLst>
              <a:ext uri="{FF2B5EF4-FFF2-40B4-BE49-F238E27FC236}">
                <a16:creationId xmlns:a16="http://schemas.microsoft.com/office/drawing/2014/main" id="{6A4F9705-AE42-A248-90A0-BD738AB0AEEE}"/>
              </a:ext>
            </a:extLst>
          </p:cNvPr>
          <p:cNvPicPr>
            <a:picLocks noChangeAspect="1"/>
          </p:cNvPicPr>
          <p:nvPr userDrawn="1"/>
        </p:nvPicPr>
        <p:blipFill>
          <a:blip r:embed="rId13"/>
          <a:stretch>
            <a:fillRect/>
          </a:stretch>
        </p:blipFill>
        <p:spPr>
          <a:xfrm>
            <a:off x="10088562" y="365125"/>
            <a:ext cx="1265238" cy="1265238"/>
          </a:xfrm>
          <a:prstGeom prst="rect">
            <a:avLst/>
          </a:prstGeom>
        </p:spPr>
      </p:pic>
    </p:spTree>
    <p:extLst>
      <p:ext uri="{BB962C8B-B14F-4D97-AF65-F5344CB8AC3E}">
        <p14:creationId xmlns:p14="http://schemas.microsoft.com/office/powerpoint/2010/main" val="2159349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B40F-1C51-8F47-8C75-C66F7D925FD8}"/>
              </a:ext>
            </a:extLst>
          </p:cNvPr>
          <p:cNvSpPr>
            <a:spLocks noGrp="1"/>
          </p:cNvSpPr>
          <p:nvPr>
            <p:ph type="ctrTitle"/>
          </p:nvPr>
        </p:nvSpPr>
        <p:spPr/>
        <p:txBody>
          <a:bodyPr/>
          <a:lstStyle/>
          <a:p>
            <a:r>
              <a:rPr lang="en-US" dirty="0"/>
              <a:t>Up-A-Creek Robotics Team Training</a:t>
            </a:r>
          </a:p>
        </p:txBody>
      </p:sp>
      <p:sp>
        <p:nvSpPr>
          <p:cNvPr id="3" name="Subtitle 2">
            <a:extLst>
              <a:ext uri="{FF2B5EF4-FFF2-40B4-BE49-F238E27FC236}">
                <a16:creationId xmlns:a16="http://schemas.microsoft.com/office/drawing/2014/main" id="{6A6FA293-9E11-4C47-810D-E323A742938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88984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4ADD-8CDE-0B46-8E3A-4EFEB8212D2F}"/>
              </a:ext>
            </a:extLst>
          </p:cNvPr>
          <p:cNvSpPr>
            <a:spLocks noGrp="1"/>
          </p:cNvSpPr>
          <p:nvPr>
            <p:ph type="title"/>
          </p:nvPr>
        </p:nvSpPr>
        <p:spPr/>
        <p:txBody>
          <a:bodyPr/>
          <a:lstStyle/>
          <a:p>
            <a:r>
              <a:rPr lang="en-US" dirty="0"/>
              <a:t>Some examples (3 of 3):</a:t>
            </a:r>
          </a:p>
        </p:txBody>
      </p:sp>
      <p:sp>
        <p:nvSpPr>
          <p:cNvPr id="3" name="Content Placeholder 2">
            <a:extLst>
              <a:ext uri="{FF2B5EF4-FFF2-40B4-BE49-F238E27FC236}">
                <a16:creationId xmlns:a16="http://schemas.microsoft.com/office/drawing/2014/main" id="{1A25E494-B379-4E4A-B682-F74EF1820D6A}"/>
              </a:ext>
            </a:extLst>
          </p:cNvPr>
          <p:cNvSpPr>
            <a:spLocks noGrp="1"/>
          </p:cNvSpPr>
          <p:nvPr>
            <p:ph idx="1"/>
          </p:nvPr>
        </p:nvSpPr>
        <p:spPr/>
        <p:txBody>
          <a:bodyPr/>
          <a:lstStyle/>
          <a:p>
            <a:r>
              <a:rPr lang="en-US" dirty="0"/>
              <a:t>It is the beginning of the build season and we are having lunch on Saturday. You notice that one of the new students is sitting alone. Is there something you should do?</a:t>
            </a:r>
          </a:p>
          <a:p>
            <a:endParaRPr lang="en-US" dirty="0"/>
          </a:p>
          <a:p>
            <a:endParaRPr lang="en-US" dirty="0"/>
          </a:p>
          <a:p>
            <a:endParaRPr lang="en-US" dirty="0"/>
          </a:p>
        </p:txBody>
      </p:sp>
    </p:spTree>
    <p:extLst>
      <p:ext uri="{BB962C8B-B14F-4D97-AF65-F5344CB8AC3E}">
        <p14:creationId xmlns:p14="http://schemas.microsoft.com/office/powerpoint/2010/main" val="236652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7781-A66D-1D48-9506-0A8CAF81C4DF}"/>
              </a:ext>
            </a:extLst>
          </p:cNvPr>
          <p:cNvSpPr>
            <a:spLocks noGrp="1"/>
          </p:cNvSpPr>
          <p:nvPr>
            <p:ph type="title"/>
          </p:nvPr>
        </p:nvSpPr>
        <p:spPr/>
        <p:txBody>
          <a:bodyPr/>
          <a:lstStyle/>
          <a:p>
            <a:r>
              <a:rPr lang="en-US" dirty="0"/>
              <a:t>It isn’t Rocket Science!</a:t>
            </a:r>
          </a:p>
        </p:txBody>
      </p:sp>
      <p:sp>
        <p:nvSpPr>
          <p:cNvPr id="3" name="Content Placeholder 2">
            <a:extLst>
              <a:ext uri="{FF2B5EF4-FFF2-40B4-BE49-F238E27FC236}">
                <a16:creationId xmlns:a16="http://schemas.microsoft.com/office/drawing/2014/main" id="{28F06958-D598-A343-8EA0-0D7494781820}"/>
              </a:ext>
            </a:extLst>
          </p:cNvPr>
          <p:cNvSpPr>
            <a:spLocks noGrp="1"/>
          </p:cNvSpPr>
          <p:nvPr>
            <p:ph idx="1"/>
          </p:nvPr>
        </p:nvSpPr>
        <p:spPr/>
        <p:txBody>
          <a:bodyPr/>
          <a:lstStyle/>
          <a:p>
            <a:r>
              <a:rPr lang="en-US" dirty="0"/>
              <a:t>While it isn’t Rocket Science, sometimes getting things right between people is hard.</a:t>
            </a:r>
          </a:p>
          <a:p>
            <a:r>
              <a:rPr lang="en-US" dirty="0"/>
              <a:t>101 for working with people.</a:t>
            </a:r>
          </a:p>
          <a:p>
            <a:pPr lvl="1"/>
            <a:r>
              <a:rPr lang="en-US" dirty="0"/>
              <a:t>Communicate clearly. People can’t read your mind.</a:t>
            </a:r>
          </a:p>
          <a:p>
            <a:pPr lvl="1"/>
            <a:r>
              <a:rPr lang="en-US" dirty="0"/>
              <a:t>Be open and honest.</a:t>
            </a:r>
          </a:p>
          <a:p>
            <a:pPr lvl="1"/>
            <a:r>
              <a:rPr lang="en-US" dirty="0"/>
              <a:t>Take individual responsibility. If you mess up, own it and try to make it right.</a:t>
            </a:r>
          </a:p>
          <a:p>
            <a:pPr lvl="1"/>
            <a:r>
              <a:rPr lang="en-US" dirty="0"/>
              <a:t>Assume others have the best of intentions</a:t>
            </a:r>
          </a:p>
          <a:p>
            <a:r>
              <a:rPr lang="en-US" dirty="0"/>
              <a:t>When in doubt, ask a mentor. And anyone can ask a mentor whenever they have a question.</a:t>
            </a:r>
          </a:p>
        </p:txBody>
      </p:sp>
    </p:spTree>
    <p:extLst>
      <p:ext uri="{BB962C8B-B14F-4D97-AF65-F5344CB8AC3E}">
        <p14:creationId xmlns:p14="http://schemas.microsoft.com/office/powerpoint/2010/main" val="1643818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9C29-CC05-E441-BB99-44A936FAD60B}"/>
              </a:ext>
            </a:extLst>
          </p:cNvPr>
          <p:cNvSpPr>
            <a:spLocks noGrp="1"/>
          </p:cNvSpPr>
          <p:nvPr>
            <p:ph type="title"/>
          </p:nvPr>
        </p:nvSpPr>
        <p:spPr/>
        <p:txBody>
          <a:bodyPr/>
          <a:lstStyle/>
          <a:p>
            <a:r>
              <a:rPr lang="en-US" dirty="0"/>
              <a:t>Conflict Resolution</a:t>
            </a:r>
          </a:p>
        </p:txBody>
      </p:sp>
      <p:sp>
        <p:nvSpPr>
          <p:cNvPr id="3" name="Content Placeholder 2">
            <a:extLst>
              <a:ext uri="{FF2B5EF4-FFF2-40B4-BE49-F238E27FC236}">
                <a16:creationId xmlns:a16="http://schemas.microsoft.com/office/drawing/2014/main" id="{BD5D5A37-C3BC-2740-8D2C-798B1BD907A8}"/>
              </a:ext>
            </a:extLst>
          </p:cNvPr>
          <p:cNvSpPr>
            <a:spLocks noGrp="1"/>
          </p:cNvSpPr>
          <p:nvPr>
            <p:ph idx="1"/>
          </p:nvPr>
        </p:nvSpPr>
        <p:spPr>
          <a:xfrm>
            <a:off x="838200" y="1690688"/>
            <a:ext cx="10515600" cy="4758055"/>
          </a:xfrm>
        </p:spPr>
        <p:txBody>
          <a:bodyPr>
            <a:normAutofit fontScale="85000" lnSpcReduction="20000"/>
          </a:bodyPr>
          <a:lstStyle/>
          <a:p>
            <a:r>
              <a:rPr lang="en-US" dirty="0"/>
              <a:t>Conflict can create barriers to communication</a:t>
            </a:r>
          </a:p>
          <a:p>
            <a:r>
              <a:rPr lang="en-US" dirty="0"/>
              <a:t>But communication is key to resolving conflict.</a:t>
            </a:r>
          </a:p>
          <a:p>
            <a:r>
              <a:rPr lang="en-US" dirty="0"/>
              <a:t>When discussing a emotionally-charged conflict, it is good to have an independent person mediate (like a mentor).</a:t>
            </a:r>
          </a:p>
          <a:p>
            <a:r>
              <a:rPr lang="en-US" dirty="0"/>
              <a:t>Be open, honest and empathetic (these can be hard if your feelings are hurt).</a:t>
            </a:r>
          </a:p>
          <a:p>
            <a:r>
              <a:rPr lang="en-US" dirty="0"/>
              <a:t>Phrase the issue in terms of how it made you feel.</a:t>
            </a:r>
          </a:p>
          <a:p>
            <a:pPr lvl="1"/>
            <a:r>
              <a:rPr lang="en-US" dirty="0"/>
              <a:t>For example, ‘When you finished the assembly I had been working on, it made me upset because I wanted to complete it’</a:t>
            </a:r>
          </a:p>
          <a:p>
            <a:r>
              <a:rPr lang="en-US" dirty="0"/>
              <a:t>Look for common ground</a:t>
            </a:r>
          </a:p>
          <a:p>
            <a:r>
              <a:rPr lang="en-US" dirty="0"/>
              <a:t>Strive for win-win solutions</a:t>
            </a:r>
          </a:p>
          <a:p>
            <a:pPr lvl="1"/>
            <a:r>
              <a:rPr lang="en-US" dirty="0"/>
              <a:t>Listen to what each side needs</a:t>
            </a:r>
          </a:p>
          <a:p>
            <a:r>
              <a:rPr lang="en-US" dirty="0"/>
              <a:t>And even if there isn’t a win-win solution, future conflicts could be resolved by communicating.</a:t>
            </a:r>
          </a:p>
        </p:txBody>
      </p:sp>
    </p:spTree>
    <p:extLst>
      <p:ext uri="{BB962C8B-B14F-4D97-AF65-F5344CB8AC3E}">
        <p14:creationId xmlns:p14="http://schemas.microsoft.com/office/powerpoint/2010/main" val="306392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0ACB3-7FD6-F34D-A7AF-29BB040CEB1F}"/>
              </a:ext>
            </a:extLst>
          </p:cNvPr>
          <p:cNvSpPr>
            <a:spLocks noGrp="1"/>
          </p:cNvSpPr>
          <p:nvPr>
            <p:ph type="title"/>
          </p:nvPr>
        </p:nvSpPr>
        <p:spPr/>
        <p:txBody>
          <a:bodyPr/>
          <a:lstStyle/>
          <a:p>
            <a:r>
              <a:rPr lang="en-US" dirty="0"/>
              <a:t>Leadership</a:t>
            </a:r>
          </a:p>
        </p:txBody>
      </p:sp>
      <p:pic>
        <p:nvPicPr>
          <p:cNvPr id="7" name="Content Placeholder 6">
            <a:extLst>
              <a:ext uri="{FF2B5EF4-FFF2-40B4-BE49-F238E27FC236}">
                <a16:creationId xmlns:a16="http://schemas.microsoft.com/office/drawing/2014/main" id="{5F037AD9-1B90-B444-B981-53001BA3BBBD}"/>
              </a:ext>
            </a:extLst>
          </p:cNvPr>
          <p:cNvPicPr>
            <a:picLocks noGrp="1" noChangeAspect="1"/>
          </p:cNvPicPr>
          <p:nvPr>
            <p:ph idx="1"/>
          </p:nvPr>
        </p:nvPicPr>
        <p:blipFill>
          <a:blip r:embed="rId3"/>
          <a:stretch>
            <a:fillRect/>
          </a:stretch>
        </p:blipFill>
        <p:spPr>
          <a:xfrm>
            <a:off x="2803689" y="1825625"/>
            <a:ext cx="6584622" cy="4351338"/>
          </a:xfrm>
        </p:spPr>
      </p:pic>
    </p:spTree>
    <p:extLst>
      <p:ext uri="{BB962C8B-B14F-4D97-AF65-F5344CB8AC3E}">
        <p14:creationId xmlns:p14="http://schemas.microsoft.com/office/powerpoint/2010/main" val="1264624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0ACB3-7FD6-F34D-A7AF-29BB040CEB1F}"/>
              </a:ext>
            </a:extLst>
          </p:cNvPr>
          <p:cNvSpPr>
            <a:spLocks noGrp="1"/>
          </p:cNvSpPr>
          <p:nvPr>
            <p:ph type="title"/>
          </p:nvPr>
        </p:nvSpPr>
        <p:spPr/>
        <p:txBody>
          <a:bodyPr/>
          <a:lstStyle/>
          <a:p>
            <a:r>
              <a:rPr lang="en-US" dirty="0"/>
              <a:t>Leadership</a:t>
            </a:r>
          </a:p>
        </p:txBody>
      </p:sp>
      <p:pic>
        <p:nvPicPr>
          <p:cNvPr id="7" name="Content Placeholder 6">
            <a:extLst>
              <a:ext uri="{FF2B5EF4-FFF2-40B4-BE49-F238E27FC236}">
                <a16:creationId xmlns:a16="http://schemas.microsoft.com/office/drawing/2014/main" id="{5F037AD9-1B90-B444-B981-53001BA3BBBD}"/>
              </a:ext>
            </a:extLst>
          </p:cNvPr>
          <p:cNvPicPr>
            <a:picLocks noGrp="1" noChangeAspect="1"/>
          </p:cNvPicPr>
          <p:nvPr>
            <p:ph idx="1"/>
          </p:nvPr>
        </p:nvPicPr>
        <p:blipFill>
          <a:blip r:embed="rId3"/>
          <a:stretch>
            <a:fillRect/>
          </a:stretch>
        </p:blipFill>
        <p:spPr>
          <a:xfrm>
            <a:off x="2803689" y="1825625"/>
            <a:ext cx="6584622" cy="4351338"/>
          </a:xfrm>
        </p:spPr>
      </p:pic>
      <p:sp>
        <p:nvSpPr>
          <p:cNvPr id="4" name="Multiply 3">
            <a:extLst>
              <a:ext uri="{FF2B5EF4-FFF2-40B4-BE49-F238E27FC236}">
                <a16:creationId xmlns:a16="http://schemas.microsoft.com/office/drawing/2014/main" id="{82C34215-32B4-FF43-8B36-96D0C9D74F4D}"/>
              </a:ext>
            </a:extLst>
          </p:cNvPr>
          <p:cNvSpPr/>
          <p:nvPr/>
        </p:nvSpPr>
        <p:spPr>
          <a:xfrm>
            <a:off x="2459936" y="365125"/>
            <a:ext cx="7272127" cy="727212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Tree>
    <p:extLst>
      <p:ext uri="{BB962C8B-B14F-4D97-AF65-F5344CB8AC3E}">
        <p14:creationId xmlns:p14="http://schemas.microsoft.com/office/powerpoint/2010/main" val="79454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326C-584F-4E44-A090-AC49FD14DC61}"/>
              </a:ext>
            </a:extLst>
          </p:cNvPr>
          <p:cNvSpPr>
            <a:spLocks noGrp="1"/>
          </p:cNvSpPr>
          <p:nvPr>
            <p:ph type="title"/>
          </p:nvPr>
        </p:nvSpPr>
        <p:spPr/>
        <p:txBody>
          <a:bodyPr/>
          <a:lstStyle/>
          <a:p>
            <a:r>
              <a:rPr lang="en-US" dirty="0"/>
              <a:t>Student leadership at UACR</a:t>
            </a:r>
          </a:p>
        </p:txBody>
      </p:sp>
      <p:sp>
        <p:nvSpPr>
          <p:cNvPr id="3" name="Content Placeholder 2">
            <a:extLst>
              <a:ext uri="{FF2B5EF4-FFF2-40B4-BE49-F238E27FC236}">
                <a16:creationId xmlns:a16="http://schemas.microsoft.com/office/drawing/2014/main" id="{E5001942-ABA2-F342-A87A-EE760556A6E5}"/>
              </a:ext>
            </a:extLst>
          </p:cNvPr>
          <p:cNvSpPr>
            <a:spLocks noGrp="1"/>
          </p:cNvSpPr>
          <p:nvPr>
            <p:ph idx="1"/>
          </p:nvPr>
        </p:nvSpPr>
        <p:spPr/>
        <p:txBody>
          <a:bodyPr>
            <a:normAutofit lnSpcReduction="10000"/>
          </a:bodyPr>
          <a:lstStyle/>
          <a:p>
            <a:r>
              <a:rPr lang="en-US" dirty="0"/>
              <a:t>Focus on enabling sub-team members (#1 priority)</a:t>
            </a:r>
          </a:p>
          <a:p>
            <a:pPr lvl="1"/>
            <a:r>
              <a:rPr lang="en-US" dirty="0"/>
              <a:t>Make sure the team members have the materials, knowledge, skills they need to be successful.</a:t>
            </a:r>
          </a:p>
          <a:p>
            <a:pPr lvl="1"/>
            <a:r>
              <a:rPr lang="en-US" dirty="0"/>
              <a:t>Make sure they have something to do.</a:t>
            </a:r>
          </a:p>
          <a:p>
            <a:r>
              <a:rPr lang="en-US" dirty="0"/>
              <a:t>Lead by example </a:t>
            </a:r>
          </a:p>
          <a:p>
            <a:pPr lvl="1"/>
            <a:r>
              <a:rPr lang="en-US" dirty="0"/>
              <a:t>Be a role model for other sub-team members</a:t>
            </a:r>
          </a:p>
          <a:p>
            <a:pPr lvl="1"/>
            <a:r>
              <a:rPr lang="en-US" dirty="0"/>
              <a:t>Continue learning</a:t>
            </a:r>
          </a:p>
          <a:p>
            <a:r>
              <a:rPr lang="en-US" dirty="0"/>
              <a:t>Set a positive tone</a:t>
            </a:r>
          </a:p>
          <a:p>
            <a:r>
              <a:rPr lang="en-US" dirty="0"/>
              <a:t>Assume the best not the worst of others</a:t>
            </a:r>
          </a:p>
          <a:p>
            <a:r>
              <a:rPr lang="en-US" dirty="0"/>
              <a:t>If there is a problem, consult mentors.</a:t>
            </a:r>
          </a:p>
          <a:p>
            <a:pPr lvl="1"/>
            <a:endParaRPr lang="en-US" dirty="0"/>
          </a:p>
        </p:txBody>
      </p:sp>
    </p:spTree>
    <p:extLst>
      <p:ext uri="{BB962C8B-B14F-4D97-AF65-F5344CB8AC3E}">
        <p14:creationId xmlns:p14="http://schemas.microsoft.com/office/powerpoint/2010/main" val="285778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8715-9DBC-AC4D-9D92-F2A08AA1FD75}"/>
              </a:ext>
            </a:extLst>
          </p:cNvPr>
          <p:cNvSpPr>
            <a:spLocks noGrp="1"/>
          </p:cNvSpPr>
          <p:nvPr>
            <p:ph type="title"/>
          </p:nvPr>
        </p:nvSpPr>
        <p:spPr/>
        <p:txBody>
          <a:bodyPr/>
          <a:lstStyle/>
          <a:p>
            <a:r>
              <a:rPr lang="en-US" dirty="0"/>
              <a:t>Systems Level Thinking</a:t>
            </a:r>
          </a:p>
        </p:txBody>
      </p:sp>
      <p:sp>
        <p:nvSpPr>
          <p:cNvPr id="3" name="Content Placeholder 2">
            <a:extLst>
              <a:ext uri="{FF2B5EF4-FFF2-40B4-BE49-F238E27FC236}">
                <a16:creationId xmlns:a16="http://schemas.microsoft.com/office/drawing/2014/main" id="{D2D2193E-FE75-9347-8A83-8653395B1F11}"/>
              </a:ext>
            </a:extLst>
          </p:cNvPr>
          <p:cNvSpPr>
            <a:spLocks noGrp="1"/>
          </p:cNvSpPr>
          <p:nvPr>
            <p:ph idx="1"/>
          </p:nvPr>
        </p:nvSpPr>
        <p:spPr/>
        <p:txBody>
          <a:bodyPr>
            <a:normAutofit/>
          </a:bodyPr>
          <a:lstStyle/>
          <a:p>
            <a:r>
              <a:rPr lang="en-US" dirty="0"/>
              <a:t>Each sub-team is part of a larger organization. Building a complex machine requires understanding how the work of each sub-team comes together. Sub-team leads need to understand where the sub-team fits in the context of the larger team.</a:t>
            </a:r>
          </a:p>
          <a:p>
            <a:r>
              <a:rPr lang="en-US" dirty="0"/>
              <a:t>As a lead, you need to know </a:t>
            </a:r>
            <a:r>
              <a:rPr lang="en-US" b="1" dirty="0"/>
              <a:t>what</a:t>
            </a:r>
            <a:r>
              <a:rPr lang="en-US" dirty="0"/>
              <a:t> needs to get done and </a:t>
            </a:r>
            <a:r>
              <a:rPr lang="en-US" b="1" dirty="0"/>
              <a:t>when</a:t>
            </a:r>
            <a:r>
              <a:rPr lang="en-US" dirty="0"/>
              <a:t> it needs to get done and to succinctly convey that to the team.</a:t>
            </a:r>
          </a:p>
          <a:p>
            <a:r>
              <a:rPr lang="en-US" dirty="0"/>
              <a:t>Ensure it gets done. The sub-team lead is responsible for making sure the job gets done.</a:t>
            </a:r>
          </a:p>
          <a:p>
            <a:r>
              <a:rPr lang="en-US" dirty="0"/>
              <a:t>Communication between sub-teams is key. </a:t>
            </a:r>
          </a:p>
          <a:p>
            <a:pPr marL="0" indent="0">
              <a:buNone/>
            </a:pPr>
            <a:endParaRPr lang="en-US" dirty="0"/>
          </a:p>
        </p:txBody>
      </p:sp>
    </p:spTree>
    <p:extLst>
      <p:ext uri="{BB962C8B-B14F-4D97-AF65-F5344CB8AC3E}">
        <p14:creationId xmlns:p14="http://schemas.microsoft.com/office/powerpoint/2010/main" val="764729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2BB0-286B-DA44-8F7A-F358DF909B9A}"/>
              </a:ext>
            </a:extLst>
          </p:cNvPr>
          <p:cNvSpPr>
            <a:spLocks noGrp="1"/>
          </p:cNvSpPr>
          <p:nvPr>
            <p:ph type="title"/>
          </p:nvPr>
        </p:nvSpPr>
        <p:spPr/>
        <p:txBody>
          <a:bodyPr/>
          <a:lstStyle/>
          <a:p>
            <a:r>
              <a:rPr lang="en-US" dirty="0"/>
              <a:t>Traits of a good leader</a:t>
            </a:r>
          </a:p>
        </p:txBody>
      </p:sp>
      <p:sp>
        <p:nvSpPr>
          <p:cNvPr id="3" name="Content Placeholder 2">
            <a:extLst>
              <a:ext uri="{FF2B5EF4-FFF2-40B4-BE49-F238E27FC236}">
                <a16:creationId xmlns:a16="http://schemas.microsoft.com/office/drawing/2014/main" id="{2D60CB6D-D941-CC45-A1C4-7629C9306184}"/>
              </a:ext>
            </a:extLst>
          </p:cNvPr>
          <p:cNvSpPr>
            <a:spLocks noGrp="1"/>
          </p:cNvSpPr>
          <p:nvPr>
            <p:ph idx="1"/>
          </p:nvPr>
        </p:nvSpPr>
        <p:spPr/>
        <p:txBody>
          <a:bodyPr>
            <a:normAutofit lnSpcReduction="10000"/>
          </a:bodyPr>
          <a:lstStyle/>
          <a:p>
            <a:r>
              <a:rPr lang="en-US" b="1" dirty="0"/>
              <a:t>Don’t micromanage</a:t>
            </a:r>
          </a:p>
          <a:p>
            <a:r>
              <a:rPr lang="en-US" dirty="0"/>
              <a:t>Trust but verify</a:t>
            </a:r>
          </a:p>
          <a:p>
            <a:r>
              <a:rPr lang="en-US" dirty="0" err="1"/>
              <a:t>Subteams</a:t>
            </a:r>
            <a:r>
              <a:rPr lang="en-US" dirty="0"/>
              <a:t> have the autonomy to accomplish goals in the way they need.</a:t>
            </a:r>
          </a:p>
          <a:p>
            <a:r>
              <a:rPr lang="en-US" dirty="0"/>
              <a:t>Teach</a:t>
            </a:r>
          </a:p>
          <a:p>
            <a:pPr lvl="1"/>
            <a:r>
              <a:rPr lang="en-US" dirty="0"/>
              <a:t>It is a leads responsibility to pass knowledge to the next generation of students.</a:t>
            </a:r>
          </a:p>
          <a:p>
            <a:r>
              <a:rPr lang="en-US" dirty="0"/>
              <a:t>Be a good listener. Communication is as much about listening as it is about speaking. Listen to seek understanding not to find points to argue about.</a:t>
            </a:r>
          </a:p>
        </p:txBody>
      </p:sp>
    </p:spTree>
    <p:extLst>
      <p:ext uri="{BB962C8B-B14F-4D97-AF65-F5344CB8AC3E}">
        <p14:creationId xmlns:p14="http://schemas.microsoft.com/office/powerpoint/2010/main" val="111951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15C1F-55D3-C648-9AF0-81D4E4075FD0}"/>
              </a:ext>
            </a:extLst>
          </p:cNvPr>
          <p:cNvSpPr>
            <a:spLocks noGrp="1"/>
          </p:cNvSpPr>
          <p:nvPr>
            <p:ph type="title"/>
          </p:nvPr>
        </p:nvSpPr>
        <p:spPr/>
        <p:txBody>
          <a:bodyPr/>
          <a:lstStyle/>
          <a:p>
            <a:r>
              <a:rPr lang="en-US" dirty="0"/>
              <a:t>A mental image of this leadership style</a:t>
            </a:r>
          </a:p>
        </p:txBody>
      </p:sp>
      <p:sp>
        <p:nvSpPr>
          <p:cNvPr id="4" name="Content Placeholder 3">
            <a:extLst>
              <a:ext uri="{FF2B5EF4-FFF2-40B4-BE49-F238E27FC236}">
                <a16:creationId xmlns:a16="http://schemas.microsoft.com/office/drawing/2014/main" id="{D127B98B-098A-D342-8F19-5C1F0D49EF4A}"/>
              </a:ext>
            </a:extLst>
          </p:cNvPr>
          <p:cNvSpPr>
            <a:spLocks noGrp="1"/>
          </p:cNvSpPr>
          <p:nvPr>
            <p:ph idx="1"/>
          </p:nvPr>
        </p:nvSpPr>
        <p:spPr/>
        <p:txBody>
          <a:bodyPr/>
          <a:lstStyle/>
          <a:p>
            <a:r>
              <a:rPr lang="en-US" dirty="0"/>
              <a:t>https://</a:t>
            </a:r>
            <a:r>
              <a:rPr lang="en-US" dirty="0" err="1"/>
              <a:t>youtu.be</a:t>
            </a:r>
            <a:r>
              <a:rPr lang="en-US" dirty="0"/>
              <a:t>/EFge-nS50GY</a:t>
            </a:r>
          </a:p>
          <a:p>
            <a:endParaRPr lang="en-US" dirty="0"/>
          </a:p>
        </p:txBody>
      </p:sp>
    </p:spTree>
    <p:extLst>
      <p:ext uri="{BB962C8B-B14F-4D97-AF65-F5344CB8AC3E}">
        <p14:creationId xmlns:p14="http://schemas.microsoft.com/office/powerpoint/2010/main" val="43090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4ADD-8CDE-0B46-8E3A-4EFEB8212D2F}"/>
              </a:ext>
            </a:extLst>
          </p:cNvPr>
          <p:cNvSpPr>
            <a:spLocks noGrp="1"/>
          </p:cNvSpPr>
          <p:nvPr>
            <p:ph type="title"/>
          </p:nvPr>
        </p:nvSpPr>
        <p:spPr/>
        <p:txBody>
          <a:bodyPr/>
          <a:lstStyle/>
          <a:p>
            <a:r>
              <a:rPr lang="en-US" dirty="0"/>
              <a:t>Some examples (1 of 3):</a:t>
            </a:r>
          </a:p>
        </p:txBody>
      </p:sp>
      <p:sp>
        <p:nvSpPr>
          <p:cNvPr id="3" name="Content Placeholder 2">
            <a:extLst>
              <a:ext uri="{FF2B5EF4-FFF2-40B4-BE49-F238E27FC236}">
                <a16:creationId xmlns:a16="http://schemas.microsoft.com/office/drawing/2014/main" id="{1A25E494-B379-4E4A-B682-F74EF1820D6A}"/>
              </a:ext>
            </a:extLst>
          </p:cNvPr>
          <p:cNvSpPr>
            <a:spLocks noGrp="1"/>
          </p:cNvSpPr>
          <p:nvPr>
            <p:ph idx="1"/>
          </p:nvPr>
        </p:nvSpPr>
        <p:spPr/>
        <p:txBody>
          <a:bodyPr/>
          <a:lstStyle/>
          <a:p>
            <a:r>
              <a:rPr lang="en-US" dirty="0"/>
              <a:t>One of your </a:t>
            </a:r>
            <a:r>
              <a:rPr lang="en-US" dirty="0" err="1"/>
              <a:t>subteam</a:t>
            </a:r>
            <a:r>
              <a:rPr lang="en-US" dirty="0"/>
              <a:t> members spends their time socializing instead of working on the tasks at hand. How should you proceed?</a:t>
            </a:r>
          </a:p>
          <a:p>
            <a:endParaRPr lang="en-US" dirty="0"/>
          </a:p>
        </p:txBody>
      </p:sp>
    </p:spTree>
    <p:extLst>
      <p:ext uri="{BB962C8B-B14F-4D97-AF65-F5344CB8AC3E}">
        <p14:creationId xmlns:p14="http://schemas.microsoft.com/office/powerpoint/2010/main" val="2163040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4ADD-8CDE-0B46-8E3A-4EFEB8212D2F}"/>
              </a:ext>
            </a:extLst>
          </p:cNvPr>
          <p:cNvSpPr>
            <a:spLocks noGrp="1"/>
          </p:cNvSpPr>
          <p:nvPr>
            <p:ph type="title"/>
          </p:nvPr>
        </p:nvSpPr>
        <p:spPr/>
        <p:txBody>
          <a:bodyPr/>
          <a:lstStyle/>
          <a:p>
            <a:r>
              <a:rPr lang="en-US" dirty="0"/>
              <a:t>Some examples (2 of 3):</a:t>
            </a:r>
          </a:p>
        </p:txBody>
      </p:sp>
      <p:sp>
        <p:nvSpPr>
          <p:cNvPr id="3" name="Content Placeholder 2">
            <a:extLst>
              <a:ext uri="{FF2B5EF4-FFF2-40B4-BE49-F238E27FC236}">
                <a16:creationId xmlns:a16="http://schemas.microsoft.com/office/drawing/2014/main" id="{1A25E494-B379-4E4A-B682-F74EF1820D6A}"/>
              </a:ext>
            </a:extLst>
          </p:cNvPr>
          <p:cNvSpPr>
            <a:spLocks noGrp="1"/>
          </p:cNvSpPr>
          <p:nvPr>
            <p:ph idx="1"/>
          </p:nvPr>
        </p:nvSpPr>
        <p:spPr/>
        <p:txBody>
          <a:bodyPr/>
          <a:lstStyle/>
          <a:p>
            <a:r>
              <a:rPr lang="en-US" dirty="0"/>
              <a:t>It is time to clean up and it has been announced so everyone can hear and no one in your </a:t>
            </a:r>
            <a:r>
              <a:rPr lang="en-US" dirty="0" err="1"/>
              <a:t>subteam</a:t>
            </a:r>
            <a:r>
              <a:rPr lang="en-US" dirty="0"/>
              <a:t> is helping. What do you do?</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906744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3997</TotalTime>
  <Words>1073</Words>
  <Application>Microsoft Macintosh PowerPoint</Application>
  <PresentationFormat>Widescreen</PresentationFormat>
  <Paragraphs>114</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Up-A-Creek Robotics Team Training</vt:lpstr>
      <vt:lpstr>Leadership</vt:lpstr>
      <vt:lpstr>Leadership</vt:lpstr>
      <vt:lpstr>Student leadership at UACR</vt:lpstr>
      <vt:lpstr>Systems Level Thinking</vt:lpstr>
      <vt:lpstr>Traits of a good leader</vt:lpstr>
      <vt:lpstr>A mental image of this leadership style</vt:lpstr>
      <vt:lpstr>Some examples (1 of 3):</vt:lpstr>
      <vt:lpstr>Some examples (2 of 3):</vt:lpstr>
      <vt:lpstr>Some examples (3 of 3):</vt:lpstr>
      <vt:lpstr>It isn’t Rocket Science!</vt:lpstr>
      <vt:lpstr>Conflict Resolution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Up-A-Creek Robotics Team Training</dc:title>
  <dc:creator>Microsoft Office User</dc:creator>
  <cp:lastModifiedBy>Microsoft Office User</cp:lastModifiedBy>
  <cp:revision>33</cp:revision>
  <dcterms:created xsi:type="dcterms:W3CDTF">2019-08-24T19:03:13Z</dcterms:created>
  <dcterms:modified xsi:type="dcterms:W3CDTF">2019-09-07T23:39:54Z</dcterms:modified>
</cp:coreProperties>
</file>