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 snapToObjects="1">
      <p:cViewPr>
        <p:scale>
          <a:sx n="76" d="100"/>
          <a:sy n="76" d="100"/>
        </p:scale>
        <p:origin x="168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4E6CE-A6BE-D040-B212-0B7855DD99E9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F8588-785F-CC42-B4D1-FC59BD2A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CB9A-C3FA-EC44-AD48-100ECFA7F133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7C54-ABB8-0941-9195-D09C5F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CB9A-C3FA-EC44-AD48-100ECFA7F133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7C54-ABB8-0941-9195-D09C5F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CB9A-C3FA-EC44-AD48-100ECFA7F133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7C54-ABB8-0941-9195-D09C5F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CB9A-C3FA-EC44-AD48-100ECFA7F133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7C54-ABB8-0941-9195-D09C5F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CB9A-C3FA-EC44-AD48-100ECFA7F133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7C54-ABB8-0941-9195-D09C5F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CB9A-C3FA-EC44-AD48-100ECFA7F133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7C54-ABB8-0941-9195-D09C5F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CB9A-C3FA-EC44-AD48-100ECFA7F133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7C54-ABB8-0941-9195-D09C5F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CB9A-C3FA-EC44-AD48-100ECFA7F133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7C54-ABB8-0941-9195-D09C5F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CB9A-C3FA-EC44-AD48-100ECFA7F133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7C54-ABB8-0941-9195-D09C5F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CB9A-C3FA-EC44-AD48-100ECFA7F133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7C54-ABB8-0941-9195-D09C5F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CB9A-C3FA-EC44-AD48-100ECFA7F133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7C54-ABB8-0941-9195-D09C5F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CB9A-C3FA-EC44-AD48-100ECFA7F133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7C54-ABB8-0941-9195-D09C5F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29878" y="1183790"/>
            <a:ext cx="583096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29878" y="2038556"/>
            <a:ext cx="583096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29878" y="2893322"/>
            <a:ext cx="583096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9878" y="3748088"/>
            <a:ext cx="583096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29878" y="4602854"/>
            <a:ext cx="583096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43599" y="2038556"/>
            <a:ext cx="583096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3599" y="2893322"/>
            <a:ext cx="583096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43599" y="3748088"/>
            <a:ext cx="583096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57320" y="2909888"/>
            <a:ext cx="583096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>
            <a:off x="4412974" y="1475338"/>
            <a:ext cx="1530625" cy="85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10" idx="2"/>
          </p:cNvCxnSpPr>
          <p:nvPr/>
        </p:nvCxnSpPr>
        <p:spPr>
          <a:xfrm>
            <a:off x="4412974" y="1475338"/>
            <a:ext cx="1530625" cy="170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11" idx="2"/>
          </p:cNvCxnSpPr>
          <p:nvPr/>
        </p:nvCxnSpPr>
        <p:spPr>
          <a:xfrm>
            <a:off x="4412974" y="1475338"/>
            <a:ext cx="1530625" cy="256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9" idx="2"/>
          </p:cNvCxnSpPr>
          <p:nvPr/>
        </p:nvCxnSpPr>
        <p:spPr>
          <a:xfrm>
            <a:off x="4412974" y="2330104"/>
            <a:ext cx="153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10" idx="2"/>
          </p:cNvCxnSpPr>
          <p:nvPr/>
        </p:nvCxnSpPr>
        <p:spPr>
          <a:xfrm>
            <a:off x="4412974" y="2330104"/>
            <a:ext cx="1530625" cy="85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11" idx="2"/>
          </p:cNvCxnSpPr>
          <p:nvPr/>
        </p:nvCxnSpPr>
        <p:spPr>
          <a:xfrm>
            <a:off x="4412974" y="2330104"/>
            <a:ext cx="1530625" cy="170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6"/>
            <a:endCxn id="9" idx="2"/>
          </p:cNvCxnSpPr>
          <p:nvPr/>
        </p:nvCxnSpPr>
        <p:spPr>
          <a:xfrm flipV="1">
            <a:off x="4412974" y="2330104"/>
            <a:ext cx="1530625" cy="85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  <a:endCxn id="10" idx="2"/>
          </p:cNvCxnSpPr>
          <p:nvPr/>
        </p:nvCxnSpPr>
        <p:spPr>
          <a:xfrm>
            <a:off x="4412974" y="3184870"/>
            <a:ext cx="153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6"/>
            <a:endCxn id="11" idx="2"/>
          </p:cNvCxnSpPr>
          <p:nvPr/>
        </p:nvCxnSpPr>
        <p:spPr>
          <a:xfrm>
            <a:off x="4412974" y="3184870"/>
            <a:ext cx="1530625" cy="85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6"/>
            <a:endCxn id="9" idx="2"/>
          </p:cNvCxnSpPr>
          <p:nvPr/>
        </p:nvCxnSpPr>
        <p:spPr>
          <a:xfrm flipV="1">
            <a:off x="4412974" y="2330104"/>
            <a:ext cx="1530625" cy="170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>
          <a:xfrm flipV="1">
            <a:off x="4412974" y="3184870"/>
            <a:ext cx="1530625" cy="85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6"/>
            <a:endCxn id="11" idx="2"/>
          </p:cNvCxnSpPr>
          <p:nvPr/>
        </p:nvCxnSpPr>
        <p:spPr>
          <a:xfrm>
            <a:off x="4412974" y="4039636"/>
            <a:ext cx="153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6"/>
            <a:endCxn id="9" idx="2"/>
          </p:cNvCxnSpPr>
          <p:nvPr/>
        </p:nvCxnSpPr>
        <p:spPr>
          <a:xfrm flipV="1">
            <a:off x="4412974" y="2330104"/>
            <a:ext cx="1530625" cy="256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6"/>
            <a:endCxn id="10" idx="2"/>
          </p:cNvCxnSpPr>
          <p:nvPr/>
        </p:nvCxnSpPr>
        <p:spPr>
          <a:xfrm flipV="1">
            <a:off x="4412974" y="3184870"/>
            <a:ext cx="1530625" cy="170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6"/>
            <a:endCxn id="11" idx="2"/>
          </p:cNvCxnSpPr>
          <p:nvPr/>
        </p:nvCxnSpPr>
        <p:spPr>
          <a:xfrm flipV="1">
            <a:off x="4412974" y="4039636"/>
            <a:ext cx="1530625" cy="85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6"/>
            <a:endCxn id="12" idx="2"/>
          </p:cNvCxnSpPr>
          <p:nvPr/>
        </p:nvCxnSpPr>
        <p:spPr>
          <a:xfrm>
            <a:off x="6526695" y="2330104"/>
            <a:ext cx="1530625" cy="87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6"/>
            <a:endCxn id="12" idx="2"/>
          </p:cNvCxnSpPr>
          <p:nvPr/>
        </p:nvCxnSpPr>
        <p:spPr>
          <a:xfrm>
            <a:off x="6526695" y="3184870"/>
            <a:ext cx="1530625" cy="1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6"/>
            <a:endCxn id="12" idx="2"/>
          </p:cNvCxnSpPr>
          <p:nvPr/>
        </p:nvCxnSpPr>
        <p:spPr>
          <a:xfrm flipV="1">
            <a:off x="6526695" y="3201436"/>
            <a:ext cx="1530625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43270" y="1290672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Affiliation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643270" y="2145438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643270" y="3000204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Episodes Alive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643270" y="3854970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Relevance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643270" y="4709736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603971" y="2869987"/>
            <a:ext cx="1967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Chronological Order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078893" y="742218"/>
            <a:ext cx="1447801" cy="46382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156170" y="1754500"/>
            <a:ext cx="1447801" cy="46382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709489" y="789465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Bias (HL)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786766" y="1798143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Bias (OUT)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287617" y="1234857"/>
            <a:ext cx="741374" cy="9179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" idx="1"/>
          </p:cNvCxnSpPr>
          <p:nvPr/>
        </p:nvCxnSpPr>
        <p:spPr>
          <a:xfrm>
            <a:off x="5271428" y="1203668"/>
            <a:ext cx="757563" cy="17750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1" idx="1"/>
          </p:cNvCxnSpPr>
          <p:nvPr/>
        </p:nvCxnSpPr>
        <p:spPr>
          <a:xfrm>
            <a:off x="5281364" y="1234857"/>
            <a:ext cx="747627" cy="259862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2" idx="1"/>
          </p:cNvCxnSpPr>
          <p:nvPr/>
        </p:nvCxnSpPr>
        <p:spPr>
          <a:xfrm>
            <a:off x="7434470" y="2218326"/>
            <a:ext cx="708242" cy="7769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989167" y="2108103"/>
            <a:ext cx="518021" cy="433052"/>
            <a:chOff x="8121061" y="1768019"/>
            <a:chExt cx="709122" cy="592807"/>
          </a:xfrm>
        </p:grpSpPr>
        <p:sp>
          <p:nvSpPr>
            <p:cNvPr id="87" name="Arc 86"/>
            <p:cNvSpPr/>
            <p:nvPr/>
          </p:nvSpPr>
          <p:spPr>
            <a:xfrm rot="4143423">
              <a:off x="8036740" y="1852340"/>
              <a:ext cx="501658" cy="333016"/>
            </a:xfrm>
            <a:prstGeom prst="arc">
              <a:avLst>
                <a:gd name="adj1" fmla="val 17760511"/>
                <a:gd name="adj2" fmla="val 15183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/>
            <p:nvPr/>
          </p:nvSpPr>
          <p:spPr>
            <a:xfrm rot="14964582">
              <a:off x="8380825" y="1911468"/>
              <a:ext cx="538341" cy="360375"/>
            </a:xfrm>
            <a:prstGeom prst="arc">
              <a:avLst>
                <a:gd name="adj1" fmla="val 17760511"/>
                <a:gd name="adj2" fmla="val 9085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994359" y="2985273"/>
            <a:ext cx="518021" cy="433052"/>
            <a:chOff x="8121061" y="1768019"/>
            <a:chExt cx="709122" cy="592807"/>
          </a:xfrm>
        </p:grpSpPr>
        <p:sp>
          <p:nvSpPr>
            <p:cNvPr id="98" name="Arc 97"/>
            <p:cNvSpPr/>
            <p:nvPr/>
          </p:nvSpPr>
          <p:spPr>
            <a:xfrm rot="4143423">
              <a:off x="8036740" y="1852340"/>
              <a:ext cx="501658" cy="333016"/>
            </a:xfrm>
            <a:prstGeom prst="arc">
              <a:avLst>
                <a:gd name="adj1" fmla="val 17760511"/>
                <a:gd name="adj2" fmla="val 15183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/>
            <p:nvPr/>
          </p:nvSpPr>
          <p:spPr>
            <a:xfrm rot="14964582">
              <a:off x="8380825" y="1911468"/>
              <a:ext cx="538341" cy="360375"/>
            </a:xfrm>
            <a:prstGeom prst="arc">
              <a:avLst>
                <a:gd name="adj1" fmla="val 17760511"/>
                <a:gd name="adj2" fmla="val 9085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976136" y="3838697"/>
            <a:ext cx="518021" cy="433052"/>
            <a:chOff x="8121061" y="1768019"/>
            <a:chExt cx="709122" cy="592807"/>
          </a:xfrm>
        </p:grpSpPr>
        <p:sp>
          <p:nvSpPr>
            <p:cNvPr id="101" name="Arc 100"/>
            <p:cNvSpPr/>
            <p:nvPr/>
          </p:nvSpPr>
          <p:spPr>
            <a:xfrm rot="4143423">
              <a:off x="8036740" y="1852340"/>
              <a:ext cx="501658" cy="333016"/>
            </a:xfrm>
            <a:prstGeom prst="arc">
              <a:avLst>
                <a:gd name="adj1" fmla="val 17760511"/>
                <a:gd name="adj2" fmla="val 15183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/>
            <p:cNvSpPr/>
            <p:nvPr/>
          </p:nvSpPr>
          <p:spPr>
            <a:xfrm rot="14964582">
              <a:off x="8380825" y="1911468"/>
              <a:ext cx="538341" cy="360375"/>
            </a:xfrm>
            <a:prstGeom prst="arc">
              <a:avLst>
                <a:gd name="adj1" fmla="val 17760511"/>
                <a:gd name="adj2" fmla="val 9085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8087662" y="3000204"/>
            <a:ext cx="518021" cy="433052"/>
            <a:chOff x="8121061" y="1768019"/>
            <a:chExt cx="709122" cy="592807"/>
          </a:xfrm>
        </p:grpSpPr>
        <p:sp>
          <p:nvSpPr>
            <p:cNvPr id="104" name="Arc 103"/>
            <p:cNvSpPr/>
            <p:nvPr/>
          </p:nvSpPr>
          <p:spPr>
            <a:xfrm rot="4143423">
              <a:off x="8036740" y="1852340"/>
              <a:ext cx="501658" cy="333016"/>
            </a:xfrm>
            <a:prstGeom prst="arc">
              <a:avLst>
                <a:gd name="adj1" fmla="val 17760511"/>
                <a:gd name="adj2" fmla="val 15183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4964582">
              <a:off x="8380825" y="1911468"/>
              <a:ext cx="538341" cy="360375"/>
            </a:xfrm>
            <a:prstGeom prst="arc">
              <a:avLst>
                <a:gd name="adj1" fmla="val 17760511"/>
                <a:gd name="adj2" fmla="val 9085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823657" y="599854"/>
            <a:ext cx="58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057320" y="2294187"/>
            <a:ext cx="58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Y</a:t>
            </a:r>
            <a:endParaRPr lang="en-US" sz="3200" dirty="0"/>
          </a:p>
        </p:txBody>
      </p:sp>
      <p:sp>
        <p:nvSpPr>
          <p:cNvPr id="108" name="Left Bracket 107"/>
          <p:cNvSpPr/>
          <p:nvPr/>
        </p:nvSpPr>
        <p:spPr>
          <a:xfrm rot="-5400000">
            <a:off x="4052648" y="4985193"/>
            <a:ext cx="125114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Left Bracket 108"/>
          <p:cNvSpPr/>
          <p:nvPr/>
        </p:nvSpPr>
        <p:spPr>
          <a:xfrm rot="-5400000">
            <a:off x="6172590" y="4984629"/>
            <a:ext cx="125114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Left Bracket 109"/>
          <p:cNvSpPr/>
          <p:nvPr/>
        </p:nvSpPr>
        <p:spPr>
          <a:xfrm rot="-5400000">
            <a:off x="8292532" y="5027610"/>
            <a:ext cx="125114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021901" y="5564502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141843" y="5564502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255564" y="5564502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6664" y="791570"/>
            <a:ext cx="1692322" cy="251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7285" y="2033516"/>
            <a:ext cx="1310185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67284" y="2838734"/>
            <a:ext cx="1310185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1822" y="450376"/>
            <a:ext cx="5308979" cy="3302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4367284" y="709683"/>
            <a:ext cx="1467134" cy="8734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9099" y="1207827"/>
            <a:ext cx="3712191" cy="1787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3138986" y="2265528"/>
            <a:ext cx="1228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1"/>
          </p:cNvCxnSpPr>
          <p:nvPr/>
        </p:nvCxnSpPr>
        <p:spPr>
          <a:xfrm>
            <a:off x="3057100" y="3070746"/>
            <a:ext cx="1310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 flipH="1" flipV="1">
            <a:off x="3138986" y="1146411"/>
            <a:ext cx="1232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3"/>
          </p:cNvCxnSpPr>
          <p:nvPr/>
        </p:nvCxnSpPr>
        <p:spPr>
          <a:xfrm flipH="1">
            <a:off x="6400801" y="2101755"/>
            <a:ext cx="1228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90215" y="4653886"/>
            <a:ext cx="3712191" cy="1787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9" idx="2"/>
            <a:endCxn id="23" idx="0"/>
          </p:cNvCxnSpPr>
          <p:nvPr/>
        </p:nvCxnSpPr>
        <p:spPr>
          <a:xfrm rot="5400000">
            <a:off x="5786652" y="955342"/>
            <a:ext cx="1658203" cy="5738884"/>
          </a:xfrm>
          <a:prstGeom prst="bentConnector3">
            <a:avLst>
              <a:gd name="adj1" fmla="val 68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629098" y="4657298"/>
            <a:ext cx="1310185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629098" y="5315802"/>
            <a:ext cx="1310185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29098" y="5977718"/>
            <a:ext cx="1310185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4" idx="1"/>
          </p:cNvCxnSpPr>
          <p:nvPr/>
        </p:nvCxnSpPr>
        <p:spPr>
          <a:xfrm flipH="1">
            <a:off x="5602406" y="4889310"/>
            <a:ext cx="202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1"/>
            <a:endCxn id="23" idx="3"/>
          </p:cNvCxnSpPr>
          <p:nvPr/>
        </p:nvCxnSpPr>
        <p:spPr>
          <a:xfrm flipH="1">
            <a:off x="5602406" y="5547814"/>
            <a:ext cx="202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1"/>
          </p:cNvCxnSpPr>
          <p:nvPr/>
        </p:nvCxnSpPr>
        <p:spPr>
          <a:xfrm flipH="1" flipV="1">
            <a:off x="5602406" y="6206318"/>
            <a:ext cx="2026692" cy="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13849" y="961745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ain.py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562" y="961745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6812" y="2070205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67284" y="2869019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predictions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4631" y="1608540"/>
            <a:ext cx="2429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main.py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ata = [train, test]</a:t>
            </a:r>
          </a:p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esults = txt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83894" y="4810415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/app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13496" y="4810415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88154" y="4690152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flask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88154" y="5341834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numpy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88154" y="6013983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requests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84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52635" y="1586555"/>
            <a:ext cx="1310185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5776" y="2323534"/>
            <a:ext cx="1310185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42999" y="4582659"/>
            <a:ext cx="1310185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18916" y="3060513"/>
            <a:ext cx="1310185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18915" y="3797492"/>
            <a:ext cx="1310185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11691" y="1633059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containers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94831" y="2370038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</a:t>
            </a:r>
            <a:r>
              <a:rPr lang="en-US" dirty="0" err="1" smtClean="0">
                <a:solidFill>
                  <a:schemeClr val="bg1"/>
                </a:solidFill>
              </a:rPr>
              <a:t>ocker</a:t>
            </a:r>
            <a:r>
              <a:rPr lang="en-US" dirty="0" smtClean="0">
                <a:solidFill>
                  <a:schemeClr val="bg1"/>
                </a:solidFill>
              </a:rPr>
              <a:t>-flask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7972" y="3107017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18915" y="3845680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42999" y="4630005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ain.py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Elbow Connector 21"/>
          <p:cNvCxnSpPr>
            <a:stCxn id="5" idx="2"/>
            <a:endCxn id="17" idx="1"/>
          </p:cNvCxnSpPr>
          <p:nvPr/>
        </p:nvCxnSpPr>
        <p:spPr>
          <a:xfrm rot="16200000" flipH="1">
            <a:off x="3999217" y="1859089"/>
            <a:ext cx="504125" cy="887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2"/>
            <a:endCxn id="18" idx="1"/>
          </p:cNvCxnSpPr>
          <p:nvPr/>
        </p:nvCxnSpPr>
        <p:spPr>
          <a:xfrm rot="16200000" flipH="1">
            <a:off x="5582358" y="2596068"/>
            <a:ext cx="504125" cy="887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14" idx="1"/>
          </p:cNvCxnSpPr>
          <p:nvPr/>
        </p:nvCxnSpPr>
        <p:spPr>
          <a:xfrm rot="16200000" flipH="1">
            <a:off x="5233919" y="2944508"/>
            <a:ext cx="1241946" cy="928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2"/>
            <a:endCxn id="20" idx="1"/>
          </p:cNvCxnSpPr>
          <p:nvPr/>
        </p:nvCxnSpPr>
        <p:spPr>
          <a:xfrm rot="16200000" flipH="1">
            <a:off x="7181926" y="4053597"/>
            <a:ext cx="553155" cy="968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57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22027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2696" y="329522"/>
            <a:ext cx="218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Change in Training Output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4377" y="3080561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2696" y="5831600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Set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8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67268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02696" y="329522"/>
            <a:ext cx="231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Adjustment of Weights in Training Set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4377" y="3080561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Weight Values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2696" y="5831600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2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01135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2696" y="329522"/>
            <a:ext cx="218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Results of </a:t>
            </a:r>
          </a:p>
          <a:p>
            <a:pPr algn="ctr"/>
            <a:r>
              <a:rPr lang="en-US" dirty="0" smtClean="0"/>
              <a:t>Testing Set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4377" y="3080561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2696" y="5831600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Set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73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Whelan, Aidan James</dc:creator>
  <cp:lastModifiedBy>Whelan, Aidan James</cp:lastModifiedBy>
  <cp:revision>8</cp:revision>
  <dcterms:created xsi:type="dcterms:W3CDTF">2018-04-26T03:03:38Z</dcterms:created>
  <dcterms:modified xsi:type="dcterms:W3CDTF">2018-04-26T04:13:52Z</dcterms:modified>
</cp:coreProperties>
</file>