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18e4350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18e4350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18e4350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18e4350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18e4350d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18e4350d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0241b342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0241b342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0241b342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0241b342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0241b342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0241b342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0241b342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0241b342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0241b342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0241b342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0241b342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0241b342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0241b342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0241b342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0241b342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0241b342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Нурбеков Айдар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" y="576263"/>
            <a:ext cx="901065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00" y="341450"/>
            <a:ext cx="8963025" cy="40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0"/>
            <a:ext cx="80831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025" y="129650"/>
            <a:ext cx="6967451" cy="469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6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39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" y="210951"/>
            <a:ext cx="9105900" cy="428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74075"/>
            <a:ext cx="8991600" cy="42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72450" y="1163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" y="297951"/>
            <a:ext cx="9124950" cy="41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" y="604838"/>
            <a:ext cx="9124950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3" y="419100"/>
            <a:ext cx="9096375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