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08badeebb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08badeebb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08badeebb8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08badeebb8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8badeebb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8badeebb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8badeebb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8badeebb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8badeebb8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8badeebb8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8badeebb8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8badeebb8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8badeebb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8badeebb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8badeebb8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8badeebb8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431350" y="3704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/>
              <a:t>Web development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7200"/>
              <a:t>Web devepoltment</a:t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это ?</a:t>
            </a:r>
            <a:endParaRPr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290150" y="2820775"/>
            <a:ext cx="8183700" cy="1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Web development</a:t>
            </a:r>
            <a:r>
              <a:rPr lang="ru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— это процесс разработки веб-сайтов и веб-приложений. Он охватывает все аспекты создания, от проектирования и программирования до тестирования и развертывания.</a:t>
            </a:r>
            <a:endParaRPr sz="3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чего нужен ?</a:t>
            </a:r>
            <a:endParaRPr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616375" y="2836375"/>
            <a:ext cx="8183700" cy="14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6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development</a:t>
            </a:r>
            <a:r>
              <a:rPr lang="ru" sz="6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— это процесс создания и поддержки веб-сайтов и веб-приложений. Он нужен для того, чтобы сделать информацию доступной в интернете. Хорошая веб-разработка обеспечивает пользователям возможность легко находить информацию, взаимодействовать с сервисами и получать нужные услуги.</a:t>
            </a:r>
            <a:endParaRPr sz="6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изпользуется ?</a:t>
            </a:r>
            <a:endParaRPr/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263150" y="2683225"/>
            <a:ext cx="8786400" cy="21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development используется для:</a:t>
            </a:r>
            <a:endParaRPr sz="5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56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ru" sz="5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Создания сайтов:</a:t>
            </a:r>
            <a:r>
              <a:rPr lang="ru" sz="5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Разработка различных типов веб-сайтов, от личных блогов до крупных корпоративных сайтов.</a:t>
            </a:r>
            <a:endParaRPr sz="5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5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ru" sz="5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Разработки веб-приложений:</a:t>
            </a:r>
            <a:r>
              <a:rPr lang="ru" sz="5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Создание интерактивных приложений, таких как интернет-магазины, социальные сети и онлайн-сервисы.</a:t>
            </a:r>
            <a:endParaRPr sz="5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5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ru" sz="5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Поддержки существующих сайтов:</a:t>
            </a:r>
            <a:r>
              <a:rPr lang="ru" sz="5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Обновление контента, исправление ошибок и добавление новых функций.</a:t>
            </a:r>
            <a:endParaRPr sz="5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5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ru" sz="5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Оптимизации:</a:t>
            </a:r>
            <a:r>
              <a:rPr lang="ru" sz="5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Улучшение работы сайта, чтобы он загружался быстрее и был удобнее для пользователей.</a:t>
            </a:r>
            <a:endParaRPr sz="5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Какие основные характеристики?</a:t>
            </a:r>
            <a:endParaRPr/>
          </a:p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197900" y="2766400"/>
            <a:ext cx="8884200" cy="19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Функциональность:</a:t>
            </a:r>
            <a:r>
              <a:rPr lang="ru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ru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Сайт должен выполнять поставленные задачи и быть удобным для пользователей.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Производительность:</a:t>
            </a:r>
            <a:r>
              <a:rPr lang="ru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Быстрая загрузка страниц и отклик на действия пользователя.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Безопасность:</a:t>
            </a:r>
            <a:r>
              <a:rPr lang="ru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ru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Защита данных пользователей и предотвращение взломов.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Масштабируемость:</a:t>
            </a:r>
            <a:r>
              <a:rPr lang="ru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Возможность легко добавлять новые функции и расширять сайт.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Кроссбраузерная совместимость:</a:t>
            </a:r>
            <a:r>
              <a:rPr b="1" lang="ru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ru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Сайт должен одинаково хорошо работать во всех популярных браузерах.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создаётся ?</a:t>
            </a:r>
            <a:endParaRPr/>
          </a:p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197900" y="2777275"/>
            <a:ext cx="8536800" cy="21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ru" sz="150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Планирование:</a:t>
            </a:r>
            <a:r>
              <a:rPr lang="ru" sz="150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Определение целей проекта и требований к сайту.</a:t>
            </a:r>
            <a:endParaRPr sz="150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ru" sz="150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Дизайн:</a:t>
            </a:r>
            <a:r>
              <a:rPr lang="ru" sz="150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Создание макетов и прототипов для визуального оформления.</a:t>
            </a:r>
            <a:endParaRPr sz="150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ru" sz="150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Frontend-разработка:</a:t>
            </a:r>
            <a:r>
              <a:rPr lang="ru" sz="150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Создание интерфейса с помощью HTML, CSS и JavaScript.</a:t>
            </a:r>
            <a:endParaRPr sz="150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ru" sz="150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Backend-разработка:</a:t>
            </a:r>
            <a:r>
              <a:rPr lang="ru" sz="150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Создание серверной части приложения, работа с базами данных и логикой.</a:t>
            </a:r>
            <a:endParaRPr sz="150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ru" sz="150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Тестирование:</a:t>
            </a:r>
            <a:r>
              <a:rPr lang="ru" sz="150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Проверка работоспособности и безопасности сайта на разных устройствах и браузерах.</a:t>
            </a:r>
            <a:endParaRPr sz="150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ru" sz="150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Запуск:</a:t>
            </a:r>
            <a:r>
              <a:rPr lang="ru" sz="150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Публикация сайта в интернете и обеспечение доступа пользователям.</a:t>
            </a:r>
            <a:endParaRPr sz="150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ru" sz="150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Поддержка и обновления:</a:t>
            </a:r>
            <a:r>
              <a:rPr lang="ru" sz="150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Регулярное обновление и исправление ошибок.</a:t>
            </a:r>
            <a:endParaRPr sz="150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Какие есть основные правила ?</a:t>
            </a:r>
            <a:endParaRPr/>
          </a:p>
        </p:txBody>
      </p:sp>
      <p:sp>
        <p:nvSpPr>
          <p:cNvPr id="99" name="Google Shape;99;p20"/>
          <p:cNvSpPr txBox="1"/>
          <p:nvPr>
            <p:ph idx="1" type="subTitle"/>
          </p:nvPr>
        </p:nvSpPr>
        <p:spPr>
          <a:xfrm>
            <a:off x="366275" y="2999475"/>
            <a:ext cx="8183700" cy="12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ru" sz="14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Чистый код:</a:t>
            </a:r>
            <a:r>
              <a:rPr lang="ru" sz="14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Пиши код, который легко читать и поддерживать.</a:t>
            </a:r>
            <a:endParaRPr sz="14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ru" sz="14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Безопасность:</a:t>
            </a:r>
            <a:r>
              <a:rPr lang="ru" sz="14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Следи за безопасностью сайта и защиты данных пользователей.</a:t>
            </a:r>
            <a:endParaRPr sz="14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ru" sz="14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Адаптивность:</a:t>
            </a:r>
            <a:r>
              <a:rPr lang="ru" sz="14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Обеспечивай, чтобы сайт хорошо работал на любых устройствах.</a:t>
            </a:r>
            <a:endParaRPr sz="14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ru" sz="14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Тестирование:</a:t>
            </a:r>
            <a:r>
              <a:rPr lang="ru" sz="14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Регулярно проверяй сайт на наличие ошибок и проблем.</a:t>
            </a:r>
            <a:endParaRPr sz="14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ru" sz="14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Оптимизация:</a:t>
            </a:r>
            <a:r>
              <a:rPr lang="ru" sz="14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Стремись к быстрой загрузке страниц и эффективной работе</a:t>
            </a:r>
            <a:endParaRPr sz="14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Какие языки прогромирования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изпользуется ?</a:t>
            </a:r>
            <a:endParaRPr/>
          </a:p>
        </p:txBody>
      </p:sp>
      <p:sp>
        <p:nvSpPr>
          <p:cNvPr id="105" name="Google Shape;105;p21"/>
          <p:cNvSpPr txBox="1"/>
          <p:nvPr>
            <p:ph idx="1" type="subTitle"/>
          </p:nvPr>
        </p:nvSpPr>
        <p:spPr>
          <a:xfrm>
            <a:off x="648975" y="2912500"/>
            <a:ext cx="8183700" cy="17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63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HTML:</a:t>
            </a:r>
            <a:r>
              <a:rPr lang="ru" sz="63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Для создания структуры веб-страниц.</a:t>
            </a:r>
            <a:endParaRPr sz="63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63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CSS:</a:t>
            </a:r>
            <a:r>
              <a:rPr lang="ru" sz="63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Для стилизации и оформления страниц.</a:t>
            </a:r>
            <a:endParaRPr sz="63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63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JavaScript:</a:t>
            </a:r>
            <a:r>
              <a:rPr lang="ru" sz="63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Для добавления интерактивности и динамики.</a:t>
            </a:r>
            <a:endParaRPr sz="63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63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Backend-языки:</a:t>
            </a:r>
            <a:r>
              <a:rPr lang="ru" sz="63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Например, Python, Java, PHP, Ruby и C#, для создания серверной логики и работы с базами данных.</a:t>
            </a:r>
            <a:endParaRPr sz="63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63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Фреймворки и библиотеки:</a:t>
            </a:r>
            <a:r>
              <a:rPr lang="ru" sz="63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Для упрощения разработки (например, React, Angular для фронтенда и Django, Flask для бэкенда)</a:t>
            </a: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