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otioncontroltips.com/notch-filters-low-pass-filters-reduce-resonance-servo-system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51" y="2783101"/>
            <a:ext cx="4144651" cy="23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145183" y="1385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Economica"/>
                <a:ea typeface="Economica"/>
                <a:cs typeface="Economica"/>
                <a:sym typeface="Economica"/>
              </a:rPr>
              <a:t>ROBOHAND</a:t>
            </a:r>
            <a:endParaRPr sz="9600"/>
          </a:p>
        </p:txBody>
      </p:sp>
      <p:sp>
        <p:nvSpPr>
          <p:cNvPr id="56" name="Shape 56"/>
          <p:cNvSpPr txBox="1"/>
          <p:nvPr/>
        </p:nvSpPr>
        <p:spPr>
          <a:xfrm>
            <a:off x="2009950" y="953525"/>
            <a:ext cx="53313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ROBT 206 Microcontrollers with Lab </a:t>
            </a:r>
            <a:endParaRPr sz="3600"/>
          </a:p>
        </p:txBody>
      </p:sp>
      <p:sp>
        <p:nvSpPr>
          <p:cNvPr id="57" name="Shape 57"/>
          <p:cNvSpPr txBox="1"/>
          <p:nvPr/>
        </p:nvSpPr>
        <p:spPr>
          <a:xfrm>
            <a:off x="0" y="3978625"/>
            <a:ext cx="23145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Adambek Aishabibi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5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Khuzyakhmetova Assiya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5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Sabyrov Arman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5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Suleimenov Aidarbek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50"/>
              </a:spcBef>
              <a:spcAft>
                <a:spcPts val="5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Tuleuov Adilet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lex sensor circuit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326875"/>
            <a:ext cx="7861575" cy="33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288625" y="266275"/>
            <a:ext cx="84471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38125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Circuit Design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555875" y="48575"/>
            <a:ext cx="42606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asic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combinational logic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principles;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Readings from the flex sensors =  analogous inputs;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Servo motors connected to the digital pins of the Arduino Board;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actual circuit design, two more flex sensors were added to read in the motion of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fingers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79850" y="1237425"/>
            <a:ext cx="44301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Blender Simulation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33675" y="2100675"/>
            <a:ext cx="4032600" cy="15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Free and Open 3D Creation Software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475" y="0"/>
            <a:ext cx="4602525" cy="14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925" y="1433725"/>
            <a:ext cx="5223075" cy="37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816300" y="130500"/>
            <a:ext cx="40887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Verification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4921575" y="373000"/>
            <a:ext cx="4032600" cy="25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And watch our demo!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25" y="152400"/>
            <a:ext cx="36290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150" y="25823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172325" y="4593800"/>
            <a:ext cx="3467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https://youtu.be/pKi1RAyJarI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0" y="30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-250" y="1221650"/>
            <a:ext cx="91440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429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Collins, Danielle. 2018. "Notch Filters And Low-Pass Filters For Servo System Resonance". </a:t>
            </a:r>
            <a:r>
              <a:rPr i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Motioncontroltips.Com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https://www.motioncontroltips.com/notch-filters-low-pass-filters-reduce-resonance-servo-systems/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3429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"How To Control A Servo Using Pulse Width Modulation (PWM) - Smartmicrocontroller.Com". 2018. </a:t>
            </a:r>
            <a:r>
              <a:rPr i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Smartmicrocontroller.Com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http://smartmicrocontroller.com/how-to-control-a-servo-using-pulse-width-modulation-pwm/.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3429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"Galileo Experiment Guide - Learn.Sparkfun.Com". 2018.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Learn.Sparkfun.Com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https://learn.sparkfun.com/tutorials/galileo-experiment-guide/sik-galileo---part-9-using-a-flex-sensor.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3429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Zhu, Youlian, and Cheng Huang. 2012. "An Improved Median Filtering Algorithm For Image Noise Reduction".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Physics Procedia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25: 609-616. doi:10.1016/j.phpro.2012.03.133.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aims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731300" y="470900"/>
            <a:ext cx="4327500" cy="3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simulation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a basic motion of a human hand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Reach the basic functionality: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contraction of the fingers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movement of a thumb in a plane around the wrist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of a combinational logic through Arduino IDE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9525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5500" y="2800475"/>
            <a:ext cx="4145700" cy="1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Specifications - Formulation - Optimization - Circuit Design - Verification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the recommendations proposed by Mano and Kime in “Logic and Computer Design Fundamentals” (2014) we structure the design process in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five steps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also integrate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details on a process of building a hand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88625" y="26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SPECIFICATIONS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02275" y="1221650"/>
            <a:ext cx="8841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RoboHand - a mechanical programmable arm that functions similar to a human arm.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arm motion is detected with help of </a:t>
            </a:r>
            <a:r>
              <a:rPr i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flex sensors </a:t>
            </a: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attached to the glove worn by an a tester 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(the glove provided by a Lab Instructor).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15425" y="2259525"/>
            <a:ext cx="3488400" cy="3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RoboHand components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9525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"/>
              <a:buChar char="-"/>
            </a:pPr>
            <a:r>
              <a:rPr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Foam;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"/>
              <a:buChar char="-"/>
            </a:pPr>
            <a:r>
              <a:rPr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Fishline; 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"/>
              <a:buChar char="-"/>
            </a:pPr>
            <a:r>
              <a:rPr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Wires;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"/>
              <a:buChar char="-"/>
            </a:pPr>
            <a:r>
              <a:rPr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 sensors;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"/>
              <a:buChar char="-"/>
            </a:pPr>
            <a:r>
              <a:rPr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Servo motors;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"/>
              <a:buChar char="-"/>
            </a:pPr>
            <a:r>
              <a:rPr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12k ohms resistors.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"/>
              <a:buChar char="-"/>
            </a:pPr>
            <a:r>
              <a:rPr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Breadboard.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5" y="1390100"/>
            <a:ext cx="4179324" cy="3134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380000" dist="19050">
              <a:srgbClr val="000000">
                <a:alpha val="7000"/>
              </a:srgbClr>
            </a:outerShdw>
            <a:reflection blurRad="0" dir="0" dist="0" endA="0" endPos="1000" fadeDir="5400012" kx="0" rotWithShape="0" algn="bl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457325" y="1330075"/>
            <a:ext cx="4329000" cy="29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glove with flex sensors that detects the motion of a human hand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50" y="215825"/>
            <a:ext cx="3445750" cy="45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88625" y="26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FORMULATION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02275" y="1221650"/>
            <a:ext cx="8841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Boolean Equations and State Tables - </a:t>
            </a:r>
            <a:r>
              <a:rPr i="1"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feasible </a:t>
            </a: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derive as wide range of analogous input from flex sensors;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alternative technique: </a:t>
            </a:r>
            <a:r>
              <a:rPr i="1"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analogous inputs to the ranges of input values for servo motors.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828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*A servo motor is a device that turns an electrical signal into a rotary movement that can be precisely controlled. 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238125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challenge</a:t>
            </a: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to write the correctly functioning software.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 of pulse width modulation requirement for servo motor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50" y="423400"/>
            <a:ext cx="6945850" cy="39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162325" y="3994100"/>
            <a:ext cx="4993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Figure 1. PWM for Servo Motors. Source: "How To Control A Servo Using Pulse Width Modulation (PWM) - Smartmicrocontroller.Com" 2018.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72200" y="74275"/>
            <a:ext cx="40887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3812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Optimization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218625" y="1398050"/>
            <a:ext cx="40887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Encountered issues: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Noisiness of flex sensor readings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Lack of flex sensors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Solutions: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Median filtering of data readings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fingers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850" y="0"/>
            <a:ext cx="3944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