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80" r:id="rId5"/>
    <p:sldId id="287" r:id="rId6"/>
    <p:sldId id="277" r:id="rId7"/>
    <p:sldId id="273" r:id="rId8"/>
    <p:sldId id="281" r:id="rId9"/>
    <p:sldId id="282" r:id="rId10"/>
    <p:sldId id="283" r:id="rId11"/>
    <p:sldId id="286" r:id="rId12"/>
    <p:sldId id="284" r:id="rId13"/>
    <p:sldId id="285" r:id="rId14"/>
    <p:sldId id="272" r:id="rId15"/>
  </p:sldIdLst>
  <p:sldSz cx="17335500" cy="9753600"/>
  <p:notesSz cx="173355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0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18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72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2003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62"/>
                </a:lnTo>
                <a:lnTo>
                  <a:pt x="14647571" y="5998210"/>
                </a:lnTo>
                <a:lnTo>
                  <a:pt x="16220072" y="8709114"/>
                </a:lnTo>
                <a:lnTo>
                  <a:pt x="13306895" y="8709114"/>
                </a:lnTo>
                <a:lnTo>
                  <a:pt x="13240334" y="8997442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822" y="3819779"/>
            <a:ext cx="130402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37" y="2171821"/>
            <a:ext cx="15065375" cy="610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github.com/syrez1/project_QT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am@yandexlyceum.ru" TargetMode="External"/><Relationship Id="rId5" Type="http://schemas.openxmlformats.org/officeDocument/2006/relationships/hyperlink" Target="mailto:karimovaydar013@" TargetMode="Externa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59226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635" dirty="0"/>
              <a:t>Приложение </a:t>
            </a:r>
            <a:r>
              <a:rPr lang="en-US" spc="635" dirty="0"/>
              <a:t>“SyrezLib”</a:t>
            </a:r>
            <a:endParaRPr lang="ru-RU"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1A942-0C86-4D1D-A5F4-945F1BAF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7737B5-4A71-4F1A-9AAF-F4B576B5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63829"/>
            <a:ext cx="9308056" cy="6311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E621E9-1C3D-4376-865B-46DF0A53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0" y="1295400"/>
            <a:ext cx="5193802" cy="74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A0FC39-BCF4-4B90-8F0D-1CA2FAFE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59" y="1447800"/>
            <a:ext cx="10113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55AA-4F86-405F-BA62-53D64CDE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878B35-907A-4186-826B-637B98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04800"/>
            <a:ext cx="9214413" cy="6248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89A597-B854-4F2A-9560-3FC47BFB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381000"/>
            <a:ext cx="6693545" cy="3505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D6A81D-CA5A-4F7C-9FDA-6C9BE2A5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0" y="3934416"/>
            <a:ext cx="8131972" cy="55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1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4F53B-2ADB-4C03-8CEA-C34524A4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54EAC-3961-4A24-8034-8DD624B3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72314"/>
            <a:ext cx="9753980" cy="66142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765D1-C78F-49CD-B2E7-01271F0C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172586"/>
            <a:ext cx="9142072" cy="61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37022" cy="9752584"/>
            <a:chOff x="0" y="0"/>
            <a:chExt cx="17337022" cy="97525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3083" y="0"/>
              <a:ext cx="8663939" cy="975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8512" y="4376928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7"/>
                  </a:lnTo>
                  <a:lnTo>
                    <a:pt x="1543698" y="5375147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4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4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1"/>
                  </a:lnTo>
                  <a:lnTo>
                    <a:pt x="8668508" y="8066531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0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6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1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6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Спасибо</a:t>
            </a:r>
          </a:p>
          <a:p>
            <a:pPr marL="12700">
              <a:lnSpc>
                <a:spcPct val="100000"/>
              </a:lnSpc>
            </a:pPr>
            <a:r>
              <a:rPr spc="90" dirty="0"/>
              <a:t>з</a:t>
            </a:r>
            <a:r>
              <a:rPr spc="85" dirty="0"/>
              <a:t>а</a:t>
            </a:r>
            <a:r>
              <a:rPr spc="-630" dirty="0"/>
              <a:t> </a:t>
            </a:r>
            <a:r>
              <a:rPr spc="100" dirty="0"/>
              <a:t>в</a:t>
            </a:r>
            <a:r>
              <a:rPr spc="145" dirty="0"/>
              <a:t>н</a:t>
            </a:r>
            <a:r>
              <a:rPr spc="245" dirty="0"/>
              <a:t>и</a:t>
            </a:r>
            <a:r>
              <a:rPr spc="300" dirty="0"/>
              <a:t>м</a:t>
            </a:r>
            <a:r>
              <a:rPr spc="95" dirty="0"/>
              <a:t>а</a:t>
            </a:r>
            <a:r>
              <a:rPr spc="120" dirty="0"/>
              <a:t>н</a:t>
            </a:r>
            <a:r>
              <a:rPr spc="95" dirty="0"/>
              <a:t>ие</a:t>
            </a:r>
            <a:r>
              <a:rPr spc="-495" dirty="0"/>
              <a:t>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37131" y="332232"/>
            <a:ext cx="3211068" cy="8292853"/>
            <a:chOff x="1437131" y="332232"/>
            <a:chExt cx="3211068" cy="8292853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716" y="332232"/>
              <a:ext cx="2729483" cy="960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5323" y="8320856"/>
              <a:ext cx="395605" cy="295275"/>
            </a:xfrm>
            <a:custGeom>
              <a:avLst/>
              <a:gdLst/>
              <a:ahLst/>
              <a:cxnLst/>
              <a:rect l="l" t="t" r="r" b="b"/>
              <a:pathLst>
                <a:path w="395605" h="295275">
                  <a:moveTo>
                    <a:pt x="389686" y="295269"/>
                  </a:moveTo>
                  <a:lnTo>
                    <a:pt x="12092" y="295269"/>
                  </a:lnTo>
                  <a:lnTo>
                    <a:pt x="5461" y="295269"/>
                  </a:lnTo>
                  <a:lnTo>
                    <a:pt x="0" y="289809"/>
                  </a:lnTo>
                  <a:lnTo>
                    <a:pt x="0" y="5460"/>
                  </a:lnTo>
                  <a:lnTo>
                    <a:pt x="5461" y="0"/>
                  </a:lnTo>
                  <a:lnTo>
                    <a:pt x="389686" y="0"/>
                  </a:lnTo>
                  <a:lnTo>
                    <a:pt x="395147" y="5460"/>
                  </a:lnTo>
                  <a:lnTo>
                    <a:pt x="395147" y="289809"/>
                  </a:lnTo>
                  <a:lnTo>
                    <a:pt x="389686" y="29526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7131" y="8312665"/>
              <a:ext cx="412115" cy="312420"/>
            </a:xfrm>
            <a:custGeom>
              <a:avLst/>
              <a:gdLst/>
              <a:ahLst/>
              <a:cxnLst/>
              <a:rect l="l" t="t" r="r" b="b"/>
              <a:pathLst>
                <a:path w="412114" h="312420">
                  <a:moveTo>
                    <a:pt x="391246" y="312042"/>
                  </a:moveTo>
                  <a:lnTo>
                    <a:pt x="20283" y="312042"/>
                  </a:lnTo>
                  <a:lnTo>
                    <a:pt x="12342" y="310396"/>
                  </a:lnTo>
                  <a:lnTo>
                    <a:pt x="5899" y="305898"/>
                  </a:lnTo>
                  <a:lnTo>
                    <a:pt x="1578" y="299206"/>
                  </a:lnTo>
                  <a:lnTo>
                    <a:pt x="0" y="290979"/>
                  </a:lnTo>
                  <a:lnTo>
                    <a:pt x="0" y="20672"/>
                  </a:lnTo>
                  <a:lnTo>
                    <a:pt x="1578" y="12506"/>
                  </a:lnTo>
                  <a:lnTo>
                    <a:pt x="5899" y="5948"/>
                  </a:lnTo>
                  <a:lnTo>
                    <a:pt x="12342" y="1584"/>
                  </a:lnTo>
                  <a:lnTo>
                    <a:pt x="20283" y="0"/>
                  </a:lnTo>
                  <a:lnTo>
                    <a:pt x="391246" y="0"/>
                  </a:lnTo>
                  <a:lnTo>
                    <a:pt x="399188" y="1584"/>
                  </a:lnTo>
                  <a:lnTo>
                    <a:pt x="405631" y="5948"/>
                  </a:lnTo>
                  <a:lnTo>
                    <a:pt x="409952" y="12506"/>
                  </a:lnTo>
                  <a:lnTo>
                    <a:pt x="410701" y="16382"/>
                  </a:lnTo>
                  <a:lnTo>
                    <a:pt x="18333" y="16382"/>
                  </a:lnTo>
                  <a:lnTo>
                    <a:pt x="16383" y="18332"/>
                  </a:lnTo>
                  <a:lnTo>
                    <a:pt x="16383" y="293319"/>
                  </a:lnTo>
                  <a:lnTo>
                    <a:pt x="18333" y="295269"/>
                  </a:lnTo>
                  <a:lnTo>
                    <a:pt x="410707" y="295269"/>
                  </a:lnTo>
                  <a:lnTo>
                    <a:pt x="409952" y="299206"/>
                  </a:lnTo>
                  <a:lnTo>
                    <a:pt x="405631" y="305898"/>
                  </a:lnTo>
                  <a:lnTo>
                    <a:pt x="399188" y="310396"/>
                  </a:lnTo>
                  <a:lnTo>
                    <a:pt x="391246" y="312042"/>
                  </a:lnTo>
                  <a:close/>
                </a:path>
                <a:path w="412114" h="312420">
                  <a:moveTo>
                    <a:pt x="410707" y="295269"/>
                  </a:moveTo>
                  <a:lnTo>
                    <a:pt x="393197" y="295269"/>
                  </a:lnTo>
                  <a:lnTo>
                    <a:pt x="395147" y="293319"/>
                  </a:lnTo>
                  <a:lnTo>
                    <a:pt x="395147" y="18332"/>
                  </a:lnTo>
                  <a:lnTo>
                    <a:pt x="393197" y="16382"/>
                  </a:lnTo>
                  <a:lnTo>
                    <a:pt x="410701" y="16382"/>
                  </a:lnTo>
                  <a:lnTo>
                    <a:pt x="411530" y="20672"/>
                  </a:lnTo>
                  <a:lnTo>
                    <a:pt x="411530" y="290979"/>
                  </a:lnTo>
                  <a:lnTo>
                    <a:pt x="410707" y="295269"/>
                  </a:lnTo>
                  <a:close/>
                </a:path>
              </a:pathLst>
            </a:custGeom>
            <a:solidFill>
              <a:srgbClr val="1111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493" y="8354402"/>
              <a:ext cx="392430" cy="21590"/>
            </a:xfrm>
            <a:custGeom>
              <a:avLst/>
              <a:gdLst/>
              <a:ahLst/>
              <a:cxnLst/>
              <a:rect l="l" t="t" r="r" b="b"/>
              <a:pathLst>
                <a:path w="392430" h="21590">
                  <a:moveTo>
                    <a:pt x="392027" y="21062"/>
                  </a:moveTo>
                  <a:lnTo>
                    <a:pt x="151739" y="21062"/>
                  </a:lnTo>
                  <a:lnTo>
                    <a:pt x="149789" y="21062"/>
                  </a:lnTo>
                  <a:lnTo>
                    <a:pt x="148229" y="19502"/>
                  </a:lnTo>
                  <a:lnTo>
                    <a:pt x="148229" y="17552"/>
                  </a:lnTo>
                  <a:lnTo>
                    <a:pt x="148229" y="7020"/>
                  </a:lnTo>
                  <a:lnTo>
                    <a:pt x="148229" y="3120"/>
                  </a:lnTo>
                  <a:lnTo>
                    <a:pt x="145108" y="0"/>
                  </a:lnTo>
                  <a:lnTo>
                    <a:pt x="141597" y="0"/>
                  </a:lnTo>
                  <a:lnTo>
                    <a:pt x="62412" y="0"/>
                  </a:lnTo>
                  <a:lnTo>
                    <a:pt x="58901" y="0"/>
                  </a:lnTo>
                  <a:lnTo>
                    <a:pt x="55780" y="3120"/>
                  </a:lnTo>
                  <a:lnTo>
                    <a:pt x="55780" y="7020"/>
                  </a:lnTo>
                  <a:lnTo>
                    <a:pt x="55780" y="17552"/>
                  </a:lnTo>
                  <a:lnTo>
                    <a:pt x="55780" y="19502"/>
                  </a:lnTo>
                  <a:lnTo>
                    <a:pt x="54220" y="21062"/>
                  </a:lnTo>
                  <a:lnTo>
                    <a:pt x="52270" y="21062"/>
                  </a:lnTo>
                  <a:lnTo>
                    <a:pt x="0" y="21062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511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103760" y="120526"/>
                  </a:moveTo>
                  <a:lnTo>
                    <a:pt x="0" y="120526"/>
                  </a:lnTo>
                  <a:lnTo>
                    <a:pt x="0" y="0"/>
                  </a:lnTo>
                  <a:lnTo>
                    <a:pt x="103760" y="0"/>
                  </a:lnTo>
                  <a:lnTo>
                    <a:pt x="103760" y="120526"/>
                  </a:lnTo>
                  <a:close/>
                </a:path>
              </a:pathLst>
            </a:custGeom>
            <a:solidFill>
              <a:srgbClr val="FAC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522" y="843553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2522" y="847570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2522" y="8515883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9510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0" y="0"/>
                  </a:moveTo>
                  <a:lnTo>
                    <a:pt x="103760" y="0"/>
                  </a:lnTo>
                  <a:lnTo>
                    <a:pt x="103760" y="120526"/>
                  </a:lnTo>
                  <a:lnTo>
                    <a:pt x="0" y="120526"/>
                  </a:lnTo>
                  <a:lnTo>
                    <a:pt x="0" y="0"/>
                  </a:lnTo>
                  <a:close/>
                </a:path>
              </a:pathLst>
            </a:custGeom>
            <a:ln w="1560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0147" y="8556058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5">
                  <a:moveTo>
                    <a:pt x="0" y="0"/>
                  </a:moveTo>
                  <a:lnTo>
                    <a:pt x="0" y="0"/>
                  </a:lnTo>
                  <a:lnTo>
                    <a:pt x="78015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32" y="7359396"/>
              <a:ext cx="413003" cy="4069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149776" y="7307606"/>
            <a:ext cx="5679773" cy="13253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35" dirty="0">
                <a:latin typeface="Trebuchet MS"/>
                <a:cs typeface="Trebuchet MS"/>
                <a:hlinkClick r:id="rId5"/>
              </a:rPr>
              <a:t>karimovaydar013</a:t>
            </a:r>
            <a:r>
              <a:rPr sz="2800" spc="35" dirty="0">
                <a:latin typeface="Trebuchet MS"/>
                <a:cs typeface="Trebuchet MS"/>
                <a:hlinkClick r:id="rId5"/>
              </a:rPr>
              <a:t>@</a:t>
            </a:r>
            <a:r>
              <a:rPr lang="en-US" sz="2800" spc="35" dirty="0">
                <a:latin typeface="Trebuchet MS"/>
                <a:cs typeface="Trebuchet MS"/>
                <a:hlinkClick r:id="rId6"/>
              </a:rPr>
              <a:t>yandex.ru</a:t>
            </a:r>
            <a:endParaRPr lang="en-US"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800" b="0" i="0" u="none" strike="noStrike" dirty="0">
                <a:effectLst/>
                <a:latin typeface="-apple-system"/>
                <a:hlinkClick r:id="rId7"/>
              </a:rPr>
              <a:t>https://github.com/syrez1/project_QT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5800" cy="9752330"/>
            <a:chOff x="0" y="0"/>
            <a:chExt cx="5765800" cy="9752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65800" cy="9752330"/>
            </a:xfrm>
            <a:custGeom>
              <a:avLst/>
              <a:gdLst/>
              <a:ahLst/>
              <a:cxnLst/>
              <a:rect l="l" t="t" r="r" b="b"/>
              <a:pathLst>
                <a:path w="5765800" h="9752330">
                  <a:moveTo>
                    <a:pt x="5765292" y="0"/>
                  </a:moveTo>
                  <a:lnTo>
                    <a:pt x="0" y="0"/>
                  </a:lnTo>
                  <a:lnTo>
                    <a:pt x="0" y="9752076"/>
                  </a:lnTo>
                  <a:lnTo>
                    <a:pt x="5765292" y="9752076"/>
                  </a:lnTo>
                  <a:lnTo>
                    <a:pt x="57652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952" y="3788664"/>
              <a:ext cx="2723515" cy="2722245"/>
            </a:xfrm>
            <a:custGeom>
              <a:avLst/>
              <a:gdLst/>
              <a:ahLst/>
              <a:cxnLst/>
              <a:rect l="l" t="t" r="r" b="b"/>
              <a:pathLst>
                <a:path w="2723515" h="2722245">
                  <a:moveTo>
                    <a:pt x="1361694" y="0"/>
                  </a:moveTo>
                  <a:lnTo>
                    <a:pt x="1313889" y="822"/>
                  </a:lnTo>
                  <a:lnTo>
                    <a:pt x="1266498" y="3273"/>
                  </a:lnTo>
                  <a:lnTo>
                    <a:pt x="1219547" y="7325"/>
                  </a:lnTo>
                  <a:lnTo>
                    <a:pt x="1173065" y="12951"/>
                  </a:lnTo>
                  <a:lnTo>
                    <a:pt x="1127077" y="20124"/>
                  </a:lnTo>
                  <a:lnTo>
                    <a:pt x="1081611" y="28818"/>
                  </a:lnTo>
                  <a:lnTo>
                    <a:pt x="1036694" y="39004"/>
                  </a:lnTo>
                  <a:lnTo>
                    <a:pt x="992352" y="50656"/>
                  </a:lnTo>
                  <a:lnTo>
                    <a:pt x="948613" y="63747"/>
                  </a:lnTo>
                  <a:lnTo>
                    <a:pt x="905504" y="78250"/>
                  </a:lnTo>
                  <a:lnTo>
                    <a:pt x="863052" y="94139"/>
                  </a:lnTo>
                  <a:lnTo>
                    <a:pt x="821284" y="111385"/>
                  </a:lnTo>
                  <a:lnTo>
                    <a:pt x="780227" y="129963"/>
                  </a:lnTo>
                  <a:lnTo>
                    <a:pt x="739907" y="149845"/>
                  </a:lnTo>
                  <a:lnTo>
                    <a:pt x="700352" y="171004"/>
                  </a:lnTo>
                  <a:lnTo>
                    <a:pt x="661589" y="193413"/>
                  </a:lnTo>
                  <a:lnTo>
                    <a:pt x="623645" y="217045"/>
                  </a:lnTo>
                  <a:lnTo>
                    <a:pt x="586546" y="241874"/>
                  </a:lnTo>
                  <a:lnTo>
                    <a:pt x="550321" y="267872"/>
                  </a:lnTo>
                  <a:lnTo>
                    <a:pt x="514995" y="295012"/>
                  </a:lnTo>
                  <a:lnTo>
                    <a:pt x="480596" y="323267"/>
                  </a:lnTo>
                  <a:lnTo>
                    <a:pt x="447151" y="352610"/>
                  </a:lnTo>
                  <a:lnTo>
                    <a:pt x="414686" y="383015"/>
                  </a:lnTo>
                  <a:lnTo>
                    <a:pt x="383230" y="414453"/>
                  </a:lnTo>
                  <a:lnTo>
                    <a:pt x="352808" y="446900"/>
                  </a:lnTo>
                  <a:lnTo>
                    <a:pt x="323448" y="480326"/>
                  </a:lnTo>
                  <a:lnTo>
                    <a:pt x="295177" y="514706"/>
                  </a:lnTo>
                  <a:lnTo>
                    <a:pt x="268022" y="550012"/>
                  </a:lnTo>
                  <a:lnTo>
                    <a:pt x="242010" y="586217"/>
                  </a:lnTo>
                  <a:lnTo>
                    <a:pt x="217167" y="623295"/>
                  </a:lnTo>
                  <a:lnTo>
                    <a:pt x="193522" y="661218"/>
                  </a:lnTo>
                  <a:lnTo>
                    <a:pt x="171100" y="699959"/>
                  </a:lnTo>
                  <a:lnTo>
                    <a:pt x="149929" y="739492"/>
                  </a:lnTo>
                  <a:lnTo>
                    <a:pt x="130036" y="779789"/>
                  </a:lnTo>
                  <a:lnTo>
                    <a:pt x="111448" y="820824"/>
                  </a:lnTo>
                  <a:lnTo>
                    <a:pt x="94192" y="862569"/>
                  </a:lnTo>
                  <a:lnTo>
                    <a:pt x="78294" y="904997"/>
                  </a:lnTo>
                  <a:lnTo>
                    <a:pt x="63783" y="948082"/>
                  </a:lnTo>
                  <a:lnTo>
                    <a:pt x="50684" y="991796"/>
                  </a:lnTo>
                  <a:lnTo>
                    <a:pt x="39026" y="1036113"/>
                  </a:lnTo>
                  <a:lnTo>
                    <a:pt x="28834" y="1081005"/>
                  </a:lnTo>
                  <a:lnTo>
                    <a:pt x="20136" y="1126446"/>
                  </a:lnTo>
                  <a:lnTo>
                    <a:pt x="12959" y="1172408"/>
                  </a:lnTo>
                  <a:lnTo>
                    <a:pt x="7330" y="1218864"/>
                  </a:lnTo>
                  <a:lnTo>
                    <a:pt x="3275" y="1265789"/>
                  </a:lnTo>
                  <a:lnTo>
                    <a:pt x="823" y="1313153"/>
                  </a:lnTo>
                  <a:lnTo>
                    <a:pt x="0" y="1360931"/>
                  </a:lnTo>
                  <a:lnTo>
                    <a:pt x="823" y="1408710"/>
                  </a:lnTo>
                  <a:lnTo>
                    <a:pt x="3275" y="1456074"/>
                  </a:lnTo>
                  <a:lnTo>
                    <a:pt x="7330" y="1502999"/>
                  </a:lnTo>
                  <a:lnTo>
                    <a:pt x="12959" y="1549455"/>
                  </a:lnTo>
                  <a:lnTo>
                    <a:pt x="20136" y="1595417"/>
                  </a:lnTo>
                  <a:lnTo>
                    <a:pt x="28834" y="1640858"/>
                  </a:lnTo>
                  <a:lnTo>
                    <a:pt x="39026" y="1685750"/>
                  </a:lnTo>
                  <a:lnTo>
                    <a:pt x="50684" y="1730067"/>
                  </a:lnTo>
                  <a:lnTo>
                    <a:pt x="63783" y="1773781"/>
                  </a:lnTo>
                  <a:lnTo>
                    <a:pt x="78294" y="1816866"/>
                  </a:lnTo>
                  <a:lnTo>
                    <a:pt x="94192" y="1859294"/>
                  </a:lnTo>
                  <a:lnTo>
                    <a:pt x="111448" y="1901039"/>
                  </a:lnTo>
                  <a:lnTo>
                    <a:pt x="130036" y="1942074"/>
                  </a:lnTo>
                  <a:lnTo>
                    <a:pt x="149929" y="1982371"/>
                  </a:lnTo>
                  <a:lnTo>
                    <a:pt x="171100" y="2021904"/>
                  </a:lnTo>
                  <a:lnTo>
                    <a:pt x="193522" y="2060645"/>
                  </a:lnTo>
                  <a:lnTo>
                    <a:pt x="217167" y="2098568"/>
                  </a:lnTo>
                  <a:lnTo>
                    <a:pt x="242010" y="2135646"/>
                  </a:lnTo>
                  <a:lnTo>
                    <a:pt x="268022" y="2171851"/>
                  </a:lnTo>
                  <a:lnTo>
                    <a:pt x="295177" y="2207157"/>
                  </a:lnTo>
                  <a:lnTo>
                    <a:pt x="323448" y="2241537"/>
                  </a:lnTo>
                  <a:lnTo>
                    <a:pt x="352808" y="2274963"/>
                  </a:lnTo>
                  <a:lnTo>
                    <a:pt x="383230" y="2307410"/>
                  </a:lnTo>
                  <a:lnTo>
                    <a:pt x="414686" y="2338848"/>
                  </a:lnTo>
                  <a:lnTo>
                    <a:pt x="447151" y="2369253"/>
                  </a:lnTo>
                  <a:lnTo>
                    <a:pt x="480596" y="2398596"/>
                  </a:lnTo>
                  <a:lnTo>
                    <a:pt x="514995" y="2426851"/>
                  </a:lnTo>
                  <a:lnTo>
                    <a:pt x="550321" y="2453991"/>
                  </a:lnTo>
                  <a:lnTo>
                    <a:pt x="586546" y="2479989"/>
                  </a:lnTo>
                  <a:lnTo>
                    <a:pt x="623645" y="2504818"/>
                  </a:lnTo>
                  <a:lnTo>
                    <a:pt x="661589" y="2528450"/>
                  </a:lnTo>
                  <a:lnTo>
                    <a:pt x="700352" y="2550859"/>
                  </a:lnTo>
                  <a:lnTo>
                    <a:pt x="739907" y="2572018"/>
                  </a:lnTo>
                  <a:lnTo>
                    <a:pt x="780227" y="2591900"/>
                  </a:lnTo>
                  <a:lnTo>
                    <a:pt x="821284" y="2610478"/>
                  </a:lnTo>
                  <a:lnTo>
                    <a:pt x="863052" y="2627724"/>
                  </a:lnTo>
                  <a:lnTo>
                    <a:pt x="905504" y="2643613"/>
                  </a:lnTo>
                  <a:lnTo>
                    <a:pt x="948613" y="2658116"/>
                  </a:lnTo>
                  <a:lnTo>
                    <a:pt x="992352" y="2671207"/>
                  </a:lnTo>
                  <a:lnTo>
                    <a:pt x="1036694" y="2682859"/>
                  </a:lnTo>
                  <a:lnTo>
                    <a:pt x="1081611" y="2693045"/>
                  </a:lnTo>
                  <a:lnTo>
                    <a:pt x="1127077" y="2701739"/>
                  </a:lnTo>
                  <a:lnTo>
                    <a:pt x="1173065" y="2708912"/>
                  </a:lnTo>
                  <a:lnTo>
                    <a:pt x="1219547" y="2714538"/>
                  </a:lnTo>
                  <a:lnTo>
                    <a:pt x="1266498" y="2718590"/>
                  </a:lnTo>
                  <a:lnTo>
                    <a:pt x="1313889" y="2721041"/>
                  </a:lnTo>
                  <a:lnTo>
                    <a:pt x="1361694" y="2721863"/>
                  </a:lnTo>
                  <a:lnTo>
                    <a:pt x="1409498" y="2721041"/>
                  </a:lnTo>
                  <a:lnTo>
                    <a:pt x="1456889" y="2718590"/>
                  </a:lnTo>
                  <a:lnTo>
                    <a:pt x="1503840" y="2714538"/>
                  </a:lnTo>
                  <a:lnTo>
                    <a:pt x="1550322" y="2708912"/>
                  </a:lnTo>
                  <a:lnTo>
                    <a:pt x="1596310" y="2701739"/>
                  </a:lnTo>
                  <a:lnTo>
                    <a:pt x="1641776" y="2693045"/>
                  </a:lnTo>
                  <a:lnTo>
                    <a:pt x="1686693" y="2682859"/>
                  </a:lnTo>
                  <a:lnTo>
                    <a:pt x="1731035" y="2671207"/>
                  </a:lnTo>
                  <a:lnTo>
                    <a:pt x="1774774" y="2658116"/>
                  </a:lnTo>
                  <a:lnTo>
                    <a:pt x="1817883" y="2643613"/>
                  </a:lnTo>
                  <a:lnTo>
                    <a:pt x="1860335" y="2627724"/>
                  </a:lnTo>
                  <a:lnTo>
                    <a:pt x="1902103" y="2610478"/>
                  </a:lnTo>
                  <a:lnTo>
                    <a:pt x="1943160" y="2591900"/>
                  </a:lnTo>
                  <a:lnTo>
                    <a:pt x="1983480" y="2572018"/>
                  </a:lnTo>
                  <a:lnTo>
                    <a:pt x="2023035" y="2550859"/>
                  </a:lnTo>
                  <a:lnTo>
                    <a:pt x="2061798" y="2528450"/>
                  </a:lnTo>
                  <a:lnTo>
                    <a:pt x="2099742" y="2504818"/>
                  </a:lnTo>
                  <a:lnTo>
                    <a:pt x="2136841" y="2479989"/>
                  </a:lnTo>
                  <a:lnTo>
                    <a:pt x="2173066" y="2453991"/>
                  </a:lnTo>
                  <a:lnTo>
                    <a:pt x="2208392" y="2426851"/>
                  </a:lnTo>
                  <a:lnTo>
                    <a:pt x="2242791" y="2398596"/>
                  </a:lnTo>
                  <a:lnTo>
                    <a:pt x="2276236" y="2369253"/>
                  </a:lnTo>
                  <a:lnTo>
                    <a:pt x="2308701" y="2338848"/>
                  </a:lnTo>
                  <a:lnTo>
                    <a:pt x="2340157" y="2307410"/>
                  </a:lnTo>
                  <a:lnTo>
                    <a:pt x="2370579" y="2274963"/>
                  </a:lnTo>
                  <a:lnTo>
                    <a:pt x="2399939" y="2241537"/>
                  </a:lnTo>
                  <a:lnTo>
                    <a:pt x="2428210" y="2207157"/>
                  </a:lnTo>
                  <a:lnTo>
                    <a:pt x="2455365" y="2171851"/>
                  </a:lnTo>
                  <a:lnTo>
                    <a:pt x="2481377" y="2135646"/>
                  </a:lnTo>
                  <a:lnTo>
                    <a:pt x="2506220" y="2098568"/>
                  </a:lnTo>
                  <a:lnTo>
                    <a:pt x="2529865" y="2060645"/>
                  </a:lnTo>
                  <a:lnTo>
                    <a:pt x="2552287" y="2021904"/>
                  </a:lnTo>
                  <a:lnTo>
                    <a:pt x="2573458" y="1982371"/>
                  </a:lnTo>
                  <a:lnTo>
                    <a:pt x="2593351" y="1942074"/>
                  </a:lnTo>
                  <a:lnTo>
                    <a:pt x="2611939" y="1901039"/>
                  </a:lnTo>
                  <a:lnTo>
                    <a:pt x="2629195" y="1859294"/>
                  </a:lnTo>
                  <a:lnTo>
                    <a:pt x="2645093" y="1816866"/>
                  </a:lnTo>
                  <a:lnTo>
                    <a:pt x="2659604" y="1773781"/>
                  </a:lnTo>
                  <a:lnTo>
                    <a:pt x="2672703" y="1730067"/>
                  </a:lnTo>
                  <a:lnTo>
                    <a:pt x="2684361" y="1685750"/>
                  </a:lnTo>
                  <a:lnTo>
                    <a:pt x="2694553" y="1640858"/>
                  </a:lnTo>
                  <a:lnTo>
                    <a:pt x="2703251" y="1595417"/>
                  </a:lnTo>
                  <a:lnTo>
                    <a:pt x="2710428" y="1549455"/>
                  </a:lnTo>
                  <a:lnTo>
                    <a:pt x="2716057" y="1502999"/>
                  </a:lnTo>
                  <a:lnTo>
                    <a:pt x="2720112" y="1456074"/>
                  </a:lnTo>
                  <a:lnTo>
                    <a:pt x="2722564" y="1408710"/>
                  </a:lnTo>
                  <a:lnTo>
                    <a:pt x="2723388" y="1360931"/>
                  </a:lnTo>
                  <a:lnTo>
                    <a:pt x="2722564" y="1313153"/>
                  </a:lnTo>
                  <a:lnTo>
                    <a:pt x="2720112" y="1265789"/>
                  </a:lnTo>
                  <a:lnTo>
                    <a:pt x="2716057" y="1218864"/>
                  </a:lnTo>
                  <a:lnTo>
                    <a:pt x="2710428" y="1172408"/>
                  </a:lnTo>
                  <a:lnTo>
                    <a:pt x="2703251" y="1126446"/>
                  </a:lnTo>
                  <a:lnTo>
                    <a:pt x="2694553" y="1081005"/>
                  </a:lnTo>
                  <a:lnTo>
                    <a:pt x="2684361" y="1036113"/>
                  </a:lnTo>
                  <a:lnTo>
                    <a:pt x="2672703" y="991796"/>
                  </a:lnTo>
                  <a:lnTo>
                    <a:pt x="2659604" y="948082"/>
                  </a:lnTo>
                  <a:lnTo>
                    <a:pt x="2645093" y="904997"/>
                  </a:lnTo>
                  <a:lnTo>
                    <a:pt x="2629195" y="862569"/>
                  </a:lnTo>
                  <a:lnTo>
                    <a:pt x="2611939" y="820824"/>
                  </a:lnTo>
                  <a:lnTo>
                    <a:pt x="2593351" y="779789"/>
                  </a:lnTo>
                  <a:lnTo>
                    <a:pt x="2573458" y="739492"/>
                  </a:lnTo>
                  <a:lnTo>
                    <a:pt x="2552287" y="699959"/>
                  </a:lnTo>
                  <a:lnTo>
                    <a:pt x="2529865" y="661218"/>
                  </a:lnTo>
                  <a:lnTo>
                    <a:pt x="2506220" y="623295"/>
                  </a:lnTo>
                  <a:lnTo>
                    <a:pt x="2481377" y="586217"/>
                  </a:lnTo>
                  <a:lnTo>
                    <a:pt x="2455365" y="550012"/>
                  </a:lnTo>
                  <a:lnTo>
                    <a:pt x="2428210" y="514706"/>
                  </a:lnTo>
                  <a:lnTo>
                    <a:pt x="2399939" y="480326"/>
                  </a:lnTo>
                  <a:lnTo>
                    <a:pt x="2370579" y="446900"/>
                  </a:lnTo>
                  <a:lnTo>
                    <a:pt x="2340157" y="414453"/>
                  </a:lnTo>
                  <a:lnTo>
                    <a:pt x="2308701" y="383015"/>
                  </a:lnTo>
                  <a:lnTo>
                    <a:pt x="2276236" y="352610"/>
                  </a:lnTo>
                  <a:lnTo>
                    <a:pt x="2242791" y="323267"/>
                  </a:lnTo>
                  <a:lnTo>
                    <a:pt x="2208392" y="295012"/>
                  </a:lnTo>
                  <a:lnTo>
                    <a:pt x="2173066" y="267872"/>
                  </a:lnTo>
                  <a:lnTo>
                    <a:pt x="2136841" y="241874"/>
                  </a:lnTo>
                  <a:lnTo>
                    <a:pt x="2099742" y="217045"/>
                  </a:lnTo>
                  <a:lnTo>
                    <a:pt x="2061798" y="193413"/>
                  </a:lnTo>
                  <a:lnTo>
                    <a:pt x="2023035" y="171004"/>
                  </a:lnTo>
                  <a:lnTo>
                    <a:pt x="1983480" y="149845"/>
                  </a:lnTo>
                  <a:lnTo>
                    <a:pt x="1943160" y="129963"/>
                  </a:lnTo>
                  <a:lnTo>
                    <a:pt x="1902103" y="111385"/>
                  </a:lnTo>
                  <a:lnTo>
                    <a:pt x="1860335" y="94139"/>
                  </a:lnTo>
                  <a:lnTo>
                    <a:pt x="1817883" y="78250"/>
                  </a:lnTo>
                  <a:lnTo>
                    <a:pt x="1774774" y="63747"/>
                  </a:lnTo>
                  <a:lnTo>
                    <a:pt x="1731035" y="50656"/>
                  </a:lnTo>
                  <a:lnTo>
                    <a:pt x="1686693" y="39004"/>
                  </a:lnTo>
                  <a:lnTo>
                    <a:pt x="1641776" y="28818"/>
                  </a:lnTo>
                  <a:lnTo>
                    <a:pt x="1596310" y="20124"/>
                  </a:lnTo>
                  <a:lnTo>
                    <a:pt x="1550322" y="12951"/>
                  </a:lnTo>
                  <a:lnTo>
                    <a:pt x="1503840" y="7325"/>
                  </a:lnTo>
                  <a:lnTo>
                    <a:pt x="1456889" y="3273"/>
                  </a:lnTo>
                  <a:lnTo>
                    <a:pt x="1409498" y="822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44989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250" dirty="0"/>
              <a:t>Необходимость в </a:t>
            </a:r>
            <a:r>
              <a:rPr lang="ru-RU" sz="4200" spc="185" dirty="0"/>
              <a:t>данном приложении</a:t>
            </a:r>
            <a:r>
              <a:rPr sz="4200" spc="470" dirty="0"/>
              <a:t>?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6411900" y="526639"/>
            <a:ext cx="10485450" cy="4298612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spcBef>
                <a:spcPts val="18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lang="ru-RU" sz="4150" spc="325" dirty="0">
                <a:latin typeface="Trebuchet MS"/>
                <a:cs typeface="Trebuchet MS"/>
              </a:rPr>
              <a:t> </a:t>
            </a:r>
            <a:r>
              <a:rPr lang="ru-RU" sz="3600" spc="65" dirty="0">
                <a:latin typeface="Trebuchet MS"/>
                <a:cs typeface="Trebuchet MS"/>
              </a:rPr>
              <a:t>Ускорение работы в библиотеке</a:t>
            </a:r>
            <a:endParaRPr sz="3600" dirty="0">
              <a:latin typeface="Trebuchet MS"/>
              <a:cs typeface="Trebuchet MS"/>
            </a:endParaRPr>
          </a:p>
          <a:p>
            <a:pPr marL="12700">
              <a:spcBef>
                <a:spcPts val="1739"/>
              </a:spcBef>
            </a:pPr>
            <a:r>
              <a:rPr sz="3600" spc="-270" dirty="0">
                <a:latin typeface="Trebuchet MS"/>
                <a:cs typeface="Trebuchet MS"/>
              </a:rPr>
              <a:t>›</a:t>
            </a:r>
            <a:r>
              <a:rPr lang="ru-RU" sz="3600" spc="325" dirty="0">
                <a:latin typeface="Trebuchet MS"/>
                <a:cs typeface="Trebuchet MS"/>
              </a:rPr>
              <a:t> </a:t>
            </a:r>
            <a:r>
              <a:rPr lang="ru-RU" sz="3600" spc="280" dirty="0">
                <a:latin typeface="Trebuchet MS"/>
                <a:cs typeface="Trebuchet MS"/>
              </a:rPr>
              <a:t>Облегчение работы для сотрудников библиотеки и клиентов</a:t>
            </a:r>
            <a:endParaRPr lang="ru-RU" sz="3600" dirty="0">
              <a:latin typeface="Trebuchet MS"/>
              <a:cs typeface="Trebuchet MS"/>
            </a:endParaRPr>
          </a:p>
          <a:p>
            <a:pPr marL="12700">
              <a:spcBef>
                <a:spcPts val="1739"/>
              </a:spcBef>
            </a:pPr>
            <a:r>
              <a:rPr lang="ru-RU" sz="3600" spc="-270" dirty="0">
                <a:latin typeface="Trebuchet MS"/>
                <a:cs typeface="Trebuchet MS"/>
              </a:rPr>
              <a:t>› </a:t>
            </a:r>
            <a:r>
              <a:rPr lang="ru-RU" sz="3600" spc="325" dirty="0">
                <a:latin typeface="Trebuchet MS" panose="020B0603020202020204" pitchFamily="34" charset="0"/>
                <a:cs typeface="Trebuchet MS"/>
              </a:rPr>
              <a:t>Переход с бумажных носителей</a:t>
            </a:r>
          </a:p>
          <a:p>
            <a:pPr marL="12700">
              <a:spcBef>
                <a:spcPts val="1739"/>
              </a:spcBef>
            </a:pPr>
            <a:r>
              <a:rPr lang="ru-RU" sz="3600" spc="-270" dirty="0">
                <a:latin typeface="Trebuchet MS"/>
                <a:cs typeface="Trebuchet MS"/>
              </a:rPr>
              <a:t>›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Картотека библиотек занимает значительное количество площади</a:t>
            </a:r>
            <a:endParaRPr lang="ru-RU" sz="3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2324" y="2946358"/>
            <a:ext cx="156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125" dirty="0">
                <a:latin typeface="Trebuchet MS"/>
                <a:cs typeface="Trebuchet MS"/>
              </a:rPr>
              <a:t>Идея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5255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150" dirty="0"/>
              <a:t>Цели </a:t>
            </a:r>
            <a:r>
              <a:rPr sz="4200" spc="150" dirty="0"/>
              <a:t>и</a:t>
            </a:r>
            <a:r>
              <a:rPr sz="4200" spc="-450" dirty="0"/>
              <a:t> </a:t>
            </a:r>
            <a:r>
              <a:rPr sz="4200" spc="114" dirty="0"/>
              <a:t>м</a:t>
            </a:r>
            <a:r>
              <a:rPr sz="4200" spc="85" dirty="0"/>
              <a:t>е</a:t>
            </a:r>
            <a:r>
              <a:rPr sz="4200" spc="100" dirty="0"/>
              <a:t>т</a:t>
            </a:r>
            <a:r>
              <a:rPr sz="4200" spc="130" dirty="0"/>
              <a:t>од</a:t>
            </a:r>
            <a:r>
              <a:rPr sz="4200" spc="65" dirty="0"/>
              <a:t>ы</a:t>
            </a:r>
            <a:endParaRPr sz="42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2595372"/>
            <a:ext cx="1424939" cy="1188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099" y="4544363"/>
            <a:ext cx="7793051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Разработка приложения</a:t>
            </a:r>
            <a:r>
              <a:rPr lang="en-US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для ПК</a:t>
            </a: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«</a:t>
            </a:r>
            <a:r>
              <a:rPr lang="en-US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SyrezLib </a:t>
            </a:r>
            <a:r>
              <a:rPr lang="en-US" sz="28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- </a:t>
            </a:r>
            <a:r>
              <a:rPr lang="ru-RU" sz="28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с</a:t>
            </a: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истема учета для библиотеки»</a:t>
            </a:r>
            <a:endParaRPr sz="28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1150" y="4545887"/>
            <a:ext cx="7619999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latin typeface="Trebuchet MS"/>
                <a:cs typeface="Trebuchet MS"/>
              </a:rPr>
              <a:t>Данная идея появилась на свет после того, как в данном учебном году я побывал в библиотеке. Моя карточка была утеряна, и я начал думать как ускорить работу в библиотеке.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43" y="2601468"/>
            <a:ext cx="1418843" cy="1182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4637" y="2946358"/>
            <a:ext cx="103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rebuchet MS"/>
                <a:cs typeface="Trebuchet MS"/>
              </a:rPr>
              <a:t>Ц</a:t>
            </a:r>
            <a:r>
              <a:rPr sz="3200" spc="25" dirty="0">
                <a:latin typeface="Trebuchet MS"/>
                <a:cs typeface="Trebuchet MS"/>
              </a:rPr>
              <a:t>ели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6F77E2-A278-4DF0-9CC8-B8CCB784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4572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2157676-E659-41A3-9758-81A87F95862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42950" y="1790700"/>
            <a:ext cx="15239999" cy="738664"/>
          </a:xfrm>
        </p:spPr>
        <p:txBody>
          <a:bodyPr/>
          <a:lstStyle/>
          <a:p>
            <a:r>
              <a:rPr lang="ru-RU" sz="2800" dirty="0"/>
              <a:t>Проект реализован на основе жесткой связи файл с классом – </a:t>
            </a:r>
            <a:r>
              <a:rPr lang="en-US" sz="2800" dirty="0"/>
              <a:t>QT Designer </a:t>
            </a:r>
            <a:r>
              <a:rPr lang="ru-RU" sz="2800" dirty="0"/>
              <a:t>файл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EF80E-20A5-47A7-A226-0D0AE43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2380853"/>
            <a:ext cx="11963400" cy="63584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31805B-8AAD-4475-A776-26CB73FA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380853"/>
            <a:ext cx="2590800" cy="64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F6740-7C77-4355-B766-519FF2DF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685800"/>
            <a:ext cx="13040205" cy="923330"/>
          </a:xfrm>
        </p:spPr>
        <p:txBody>
          <a:bodyPr/>
          <a:lstStyle/>
          <a:p>
            <a:pPr algn="ctr"/>
            <a:r>
              <a:rPr lang="ru-RU" dirty="0"/>
              <a:t>Работа с Базой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3D547D-6EDA-456C-AF71-5C5FE39D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905000"/>
            <a:ext cx="12312971" cy="6544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27256-B4CA-4512-823F-8F95EFE1EA1E}"/>
              </a:ext>
            </a:extLst>
          </p:cNvPr>
          <p:cNvSpPr txBox="1"/>
          <p:nvPr/>
        </p:nvSpPr>
        <p:spPr>
          <a:xfrm>
            <a:off x="12782550" y="2667000"/>
            <a:ext cx="4552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rebuchet MS" panose="020B0603020202020204" pitchFamily="34" charset="0"/>
              </a:rPr>
              <a:t>В моем приложении мне понадобилось создать 6 таблиц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endParaRPr lang="ru-RU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FE4-553D-43EC-AA2D-3522436E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4572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BEC87-A9F2-4697-ACCE-047650D6181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1150" y="2743200"/>
            <a:ext cx="14173200" cy="35394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Qt Designer – </a:t>
            </a:r>
            <a:r>
              <a:rPr lang="ru-RU" sz="2800" dirty="0"/>
              <a:t>для создания дизайна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Sqlite3 – </a:t>
            </a:r>
            <a:r>
              <a:rPr lang="ru-RU" sz="2800" dirty="0"/>
              <a:t>для работы с базами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PyQt5 – </a:t>
            </a:r>
            <a:r>
              <a:rPr lang="ru-RU" sz="2800" dirty="0"/>
              <a:t>создание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Pyinstaller – </a:t>
            </a:r>
            <a:r>
              <a:rPr lang="ru-RU" sz="2800" dirty="0"/>
              <a:t>для создания отдельного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Github </a:t>
            </a:r>
            <a:r>
              <a:rPr lang="ru-RU" sz="2800" dirty="0"/>
              <a:t>– для управления проектом и версиями кода</a:t>
            </a:r>
          </a:p>
          <a:p>
            <a:endParaRPr lang="ru-RU" dirty="0"/>
          </a:p>
        </p:txBody>
      </p:sp>
      <p:pic>
        <p:nvPicPr>
          <p:cNvPr id="1028" name="Picture 4" descr="Логотип программы Qt Designer">
            <a:extLst>
              <a:ext uri="{FF2B5EF4-FFF2-40B4-BE49-F238E27FC236}">
                <a16:creationId xmlns:a16="http://schemas.microsoft.com/office/drawing/2014/main" id="{33BCFE59-9B1A-462E-8902-59F6C364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6019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PyQt">
            <a:extLst>
              <a:ext uri="{FF2B5EF4-FFF2-40B4-BE49-F238E27FC236}">
                <a16:creationId xmlns:a16="http://schemas.microsoft.com/office/drawing/2014/main" id="{00F55D0D-7794-4A26-A0C2-0B74E9D5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937992"/>
            <a:ext cx="1447800" cy="15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69A2B7-CADA-41A6-BA43-DDA1306C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36" y="59055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5D15D9-EBDB-48FB-89A9-408D93E2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91" y="5905500"/>
            <a:ext cx="158588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0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C82B-66E7-452F-B2F9-C2BD084F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457200"/>
            <a:ext cx="13040205" cy="914400"/>
          </a:xfrm>
        </p:spPr>
        <p:txBody>
          <a:bodyPr/>
          <a:lstStyle/>
          <a:p>
            <a:pPr algn="ctr"/>
            <a:r>
              <a:rPr lang="ru-RU" dirty="0"/>
              <a:t>Скрины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1A84-D89D-4490-A24D-29BC3B49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5065375" cy="7924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67502D-4C4A-43FC-9908-2C4EE1CA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562100"/>
            <a:ext cx="7274616" cy="4533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412E3-1DEE-45F6-A298-DD168713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305" y="2971801"/>
            <a:ext cx="733806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3BE38-1CA0-42EE-9E17-5F6A0A19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8B78B-B407-41B8-91A8-787A03E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81000"/>
            <a:ext cx="9439155" cy="640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18A94F-04A1-4817-9329-7AA07D7B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25" y="2590800"/>
            <a:ext cx="59652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CBA0-D7BD-4640-845F-76ECA5C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8457AE-132A-4EB7-B5B9-021D1487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304800"/>
            <a:ext cx="8989671" cy="6096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8BEF28-5DBC-468B-8DE4-0C806410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89" y="4024363"/>
            <a:ext cx="8528012" cy="47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166</Words>
  <Application>Microsoft Office PowerPoint</Application>
  <PresentationFormat>Произвольный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Trebuchet MS</vt:lpstr>
      <vt:lpstr>Office Theme</vt:lpstr>
      <vt:lpstr>Приложение “SyrezLib”</vt:lpstr>
      <vt:lpstr>Необходимость в данном приложении?</vt:lpstr>
      <vt:lpstr>Цели и методы</vt:lpstr>
      <vt:lpstr>Реализация</vt:lpstr>
      <vt:lpstr>Работа с Базой Данных</vt:lpstr>
      <vt:lpstr>Использованные технологии</vt:lpstr>
      <vt:lpstr>Скрины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Karimov Aydar</cp:lastModifiedBy>
  <cp:revision>8</cp:revision>
  <dcterms:created xsi:type="dcterms:W3CDTF">2021-07-29T16:22:11Z</dcterms:created>
  <dcterms:modified xsi:type="dcterms:W3CDTF">2021-11-05T12:24:31Z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2021-07-29T00:00:00Z</vt:filetime>
  </property>
</Properties>
</file>