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77" r:id="rId6"/>
    <p:sldId id="273" r:id="rId7"/>
    <p:sldId id="281" r:id="rId8"/>
    <p:sldId id="282" r:id="rId9"/>
    <p:sldId id="283" r:id="rId10"/>
    <p:sldId id="286" r:id="rId11"/>
    <p:sldId id="284" r:id="rId12"/>
    <p:sldId id="285" r:id="rId13"/>
    <p:sldId id="272" r:id="rId14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</a:t>
            </a:r>
            <a:r>
              <a:rPr lang="en-US" spc="635" dirty="0" err="1"/>
              <a:t>SyrezLib</a:t>
            </a:r>
            <a:r>
              <a:rPr lang="en-US" spc="635" dirty="0"/>
              <a:t>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838950" y="526639"/>
            <a:ext cx="7889875" cy="6376103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3600" spc="-270" dirty="0">
                <a:latin typeface="Trebuchet MS"/>
                <a:cs typeface="Trebuchet MS"/>
              </a:rPr>
              <a:t>›</a:t>
            </a:r>
            <a:r>
              <a:rPr lang="en-US" sz="3600" spc="-270" dirty="0">
                <a:latin typeface="Trebuchet MS"/>
                <a:cs typeface="Trebuchet MS"/>
              </a:rPr>
              <a:t>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Н</a:t>
            </a:r>
            <a:r>
              <a:rPr sz="4200" spc="60" dirty="0"/>
              <a:t>а</a:t>
            </a:r>
            <a:r>
              <a:rPr sz="4200" spc="165" dirty="0"/>
              <a:t>ши</a:t>
            </a:r>
            <a:r>
              <a:rPr sz="4200" spc="-450" dirty="0"/>
              <a:t> </a:t>
            </a:r>
            <a:r>
              <a:rPr sz="4200" spc="85" dirty="0"/>
              <a:t>ц</a:t>
            </a:r>
            <a:r>
              <a:rPr sz="4200" spc="80" dirty="0"/>
              <a:t>е</a:t>
            </a:r>
            <a:r>
              <a:rPr sz="4200" spc="-40" dirty="0"/>
              <a:t>л</a:t>
            </a:r>
            <a:r>
              <a:rPr sz="4200" spc="150" dirty="0"/>
              <a:t>и</a:t>
            </a:r>
            <a:r>
              <a:rPr sz="4200" spc="-459" dirty="0"/>
              <a:t>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07920" y="4544363"/>
            <a:ext cx="628038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c</a:t>
            </a:r>
            <a:r>
              <a:rPr lang="ru-RU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учета для библиотеки»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4801" y="4545887"/>
            <a:ext cx="5732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50" y="1790700"/>
            <a:ext cx="15239999" cy="677108"/>
          </a:xfrm>
        </p:spPr>
        <p:txBody>
          <a:bodyPr/>
          <a:lstStyle/>
          <a:p>
            <a:r>
              <a:rPr lang="ru-RU" sz="2400" dirty="0"/>
              <a:t>Проект реализован на основе жесткой связи файл с классом – </a:t>
            </a:r>
            <a:r>
              <a:rPr lang="en-US" sz="2400" dirty="0"/>
              <a:t>QT Designer </a:t>
            </a:r>
            <a:r>
              <a:rPr lang="ru-RU" sz="24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1805B-8AAD-4475-A776-26CB73FA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0853"/>
            <a:ext cx="2590800" cy="64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150" y="27432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Pyinstaller</a:t>
            </a:r>
            <a:r>
              <a:rPr lang="en-US" sz="2800" dirty="0"/>
              <a:t>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149</Words>
  <Application>Microsoft Office PowerPoint</Application>
  <PresentationFormat>Произвольный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Наши цели и методы</vt:lpstr>
      <vt:lpstr>Реализация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5</cp:revision>
  <dcterms:created xsi:type="dcterms:W3CDTF">2021-07-29T16:22:11Z</dcterms:created>
  <dcterms:modified xsi:type="dcterms:W3CDTF">2021-11-05T08:55:39Z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