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88" r:id="rId15"/>
    <p:sldId id="272" r:id="rId16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“SyrezLib”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4ADD5-76AF-4E42-88A3-201196C3B5A8}"/>
              </a:ext>
            </a:extLst>
          </p:cNvPr>
          <p:cNvSpPr txBox="1"/>
          <p:nvPr/>
        </p:nvSpPr>
        <p:spPr>
          <a:xfrm>
            <a:off x="2150822" y="6934200"/>
            <a:ext cx="948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Выполнил Каримов Айдар 1 группа </a:t>
            </a:r>
            <a:r>
              <a:rPr lang="en-US" sz="2800" dirty="0">
                <a:latin typeface="Trebuchet MS" panose="020B0603020202020204" pitchFamily="34" charset="0"/>
              </a:rPr>
              <a:t>“</a:t>
            </a:r>
            <a:r>
              <a:rPr lang="ru-RU" sz="2800" dirty="0">
                <a:latin typeface="Trebuchet MS" panose="020B0603020202020204" pitchFamily="34" charset="0"/>
              </a:rPr>
              <a:t>Яндекс Лицей Д21</a:t>
            </a:r>
            <a:r>
              <a:rPr lang="en-US" sz="2800" dirty="0">
                <a:latin typeface="Trebuchet MS" panose="020B0603020202020204" pitchFamily="34" charset="0"/>
              </a:rPr>
              <a:t>”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A1E7-32A3-4CEC-930A-620FBF8B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762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466B-EB7C-42D6-9A19-AA8B31CD5EED}"/>
              </a:ext>
            </a:extLst>
          </p:cNvPr>
          <p:cNvSpPr txBox="1"/>
          <p:nvPr/>
        </p:nvSpPr>
        <p:spPr>
          <a:xfrm>
            <a:off x="1200150" y="2133600"/>
            <a:ext cx="1493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rebuchet MS" panose="020B0603020202020204" pitchFamily="34" charset="0"/>
              </a:rPr>
              <a:t>Подводя итоги, я могу сказать, что создал приложения </a:t>
            </a:r>
            <a:r>
              <a:rPr lang="en-US" sz="3200" dirty="0">
                <a:latin typeface="Trebuchet MS" panose="020B0603020202020204" pitchFamily="34" charset="0"/>
              </a:rPr>
              <a:t>“SyrezLib”</a:t>
            </a:r>
            <a:r>
              <a:rPr lang="ru-RU" sz="3200" dirty="0">
                <a:latin typeface="Trebuchet MS" panose="020B0603020202020204" pitchFamily="34" charset="0"/>
              </a:rPr>
              <a:t>, которое направлено на ускорение и облегчение работы в библиотеках, с использованием языка программирования </a:t>
            </a:r>
            <a:r>
              <a:rPr lang="en-US" sz="3200" dirty="0">
                <a:latin typeface="Trebuchet MS" panose="020B0603020202020204" pitchFamily="34" charset="0"/>
              </a:rPr>
              <a:t>Python</a:t>
            </a:r>
            <a:r>
              <a:rPr lang="ru-RU" sz="3200" dirty="0">
                <a:latin typeface="Trebuchet MS" panose="020B0603020202020204" pitchFamily="34" charset="0"/>
              </a:rPr>
              <a:t>, библиотеки </a:t>
            </a:r>
            <a:r>
              <a:rPr lang="en-US" sz="3200" dirty="0">
                <a:latin typeface="Trebuchet MS" panose="020B0603020202020204" pitchFamily="34" charset="0"/>
              </a:rPr>
              <a:t>PyQt5 </a:t>
            </a:r>
            <a:r>
              <a:rPr lang="ru-RU" sz="3200" dirty="0">
                <a:latin typeface="Trebuchet MS" panose="020B0603020202020204" pitchFamily="34" charset="0"/>
              </a:rPr>
              <a:t>и приложения для создания графического интерфейса </a:t>
            </a:r>
            <a:r>
              <a:rPr lang="en-US" sz="3200" dirty="0">
                <a:latin typeface="Trebuchet MS" panose="020B0603020202020204" pitchFamily="34" charset="0"/>
              </a:rPr>
              <a:t>QtDesigner.</a:t>
            </a:r>
          </a:p>
          <a:p>
            <a:endParaRPr lang="ru-RU" sz="3200" dirty="0">
              <a:latin typeface="Trebuchet MS" panose="020B0603020202020204" pitchFamily="34" charset="0"/>
            </a:endParaRPr>
          </a:p>
          <a:p>
            <a:r>
              <a:rPr lang="ru-RU" sz="3200" dirty="0">
                <a:latin typeface="Trebuchet MS" panose="020B0603020202020204" pitchFamily="34" charset="0"/>
              </a:rPr>
              <a:t>Возможности для доработки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ru-RU" sz="3200" dirty="0">
                <a:latin typeface="Trebuchet MS" panose="020B0603020202020204" pitchFamily="34" charset="0"/>
              </a:rPr>
              <a:t>добавить количество данных книг в библиотеке.</a:t>
            </a:r>
          </a:p>
        </p:txBody>
      </p:sp>
    </p:spTree>
    <p:extLst>
      <p:ext uri="{BB962C8B-B14F-4D97-AF65-F5344CB8AC3E}">
        <p14:creationId xmlns:p14="http://schemas.microsoft.com/office/powerpoint/2010/main" val="415286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411900" y="526639"/>
            <a:ext cx="10485450" cy="4298612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sz="3600" spc="-270" dirty="0">
                <a:latin typeface="Trebuchet MS"/>
                <a:cs typeface="Trebuchet MS"/>
              </a:rPr>
              <a:t>›</a:t>
            </a:r>
            <a:r>
              <a:rPr lang="ru-RU" sz="360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150" dirty="0"/>
              <a:t>Цели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099" y="4544363"/>
            <a:ext cx="7793051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 </a:t>
            </a:r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с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 учета для библиотеки»</a:t>
            </a:r>
            <a:endParaRPr sz="28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1150" y="4545887"/>
            <a:ext cx="761999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286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49" y="1397059"/>
            <a:ext cx="15239999" cy="738664"/>
          </a:xfrm>
        </p:spPr>
        <p:txBody>
          <a:bodyPr/>
          <a:lstStyle/>
          <a:p>
            <a:r>
              <a:rPr lang="ru-RU" sz="2800" dirty="0"/>
              <a:t>Проект реализован на основе жесткой связи файл с классом – </a:t>
            </a:r>
            <a:r>
              <a:rPr lang="en-US" sz="2800" dirty="0"/>
              <a:t>QT Designer </a:t>
            </a:r>
            <a:r>
              <a:rPr lang="ru-RU" sz="28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E3CBA-470C-4C91-B1D6-0299129D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2358401"/>
            <a:ext cx="2750399" cy="6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381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04950" y="23114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Pyinstaller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</a:t>
            </a:r>
            <a:r>
              <a:rPr lang="ru-RU" sz="2800" dirty="0"/>
              <a:t>– для управления проектом и версиями кода</a:t>
            </a:r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228</Words>
  <Application>Microsoft Office PowerPoint</Application>
  <PresentationFormat>Произвольный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Цели и методы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10</cp:revision>
  <dcterms:created xsi:type="dcterms:W3CDTF">2021-07-29T16:22:11Z</dcterms:created>
  <dcterms:modified xsi:type="dcterms:W3CDTF">2021-11-07T16:29:28Z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