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9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0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13FC3-9140-4DBB-926F-3AF0568C753F}" type="datetimeFigureOut">
              <a:rPr kumimoji="1" lang="ja-JP" altLang="en-US" smtClean="0"/>
              <a:pPr/>
              <a:t>2015/6/9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3A2C1-B2E4-4B9E-8A32-CBDDB3C8BD87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616C-5081-41A0-AC4C-4FCBB335478B}" type="datetimeFigureOut">
              <a:rPr kumimoji="1" lang="ja-JP" altLang="en-US" smtClean="0"/>
              <a:pPr/>
              <a:t>2015/6/9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05DA-F8DC-4989-AAC0-44AC87E94FE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616C-5081-41A0-AC4C-4FCBB335478B}" type="datetimeFigureOut">
              <a:rPr kumimoji="1" lang="ja-JP" altLang="en-US" smtClean="0"/>
              <a:pPr/>
              <a:t>2015/6/9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05DA-F8DC-4989-AAC0-44AC87E94FE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616C-5081-41A0-AC4C-4FCBB335478B}" type="datetimeFigureOut">
              <a:rPr kumimoji="1" lang="ja-JP" altLang="en-US" smtClean="0"/>
              <a:pPr/>
              <a:t>2015/6/9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05DA-F8DC-4989-AAC0-44AC87E94FE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616C-5081-41A0-AC4C-4FCBB335478B}" type="datetimeFigureOut">
              <a:rPr kumimoji="1" lang="ja-JP" altLang="en-US" smtClean="0"/>
              <a:pPr/>
              <a:t>2015/6/9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05DA-F8DC-4989-AAC0-44AC87E94FE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616C-5081-41A0-AC4C-4FCBB335478B}" type="datetimeFigureOut">
              <a:rPr kumimoji="1" lang="ja-JP" altLang="en-US" smtClean="0"/>
              <a:pPr/>
              <a:t>2015/6/9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05DA-F8DC-4989-AAC0-44AC87E94FE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616C-5081-41A0-AC4C-4FCBB335478B}" type="datetimeFigureOut">
              <a:rPr kumimoji="1" lang="ja-JP" altLang="en-US" smtClean="0"/>
              <a:pPr/>
              <a:t>2015/6/9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05DA-F8DC-4989-AAC0-44AC87E94FE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616C-5081-41A0-AC4C-4FCBB335478B}" type="datetimeFigureOut">
              <a:rPr kumimoji="1" lang="ja-JP" altLang="en-US" smtClean="0"/>
              <a:pPr/>
              <a:t>2015/6/9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05DA-F8DC-4989-AAC0-44AC87E94FE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616C-5081-41A0-AC4C-4FCBB335478B}" type="datetimeFigureOut">
              <a:rPr kumimoji="1" lang="ja-JP" altLang="en-US" smtClean="0"/>
              <a:pPr/>
              <a:t>2015/6/9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05DA-F8DC-4989-AAC0-44AC87E94FE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616C-5081-41A0-AC4C-4FCBB335478B}" type="datetimeFigureOut">
              <a:rPr kumimoji="1" lang="ja-JP" altLang="en-US" smtClean="0"/>
              <a:pPr/>
              <a:t>2015/6/9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05DA-F8DC-4989-AAC0-44AC87E94FE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616C-5081-41A0-AC4C-4FCBB335478B}" type="datetimeFigureOut">
              <a:rPr kumimoji="1" lang="ja-JP" altLang="en-US" smtClean="0"/>
              <a:pPr/>
              <a:t>2015/6/9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05DA-F8DC-4989-AAC0-44AC87E94FE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616C-5081-41A0-AC4C-4FCBB335478B}" type="datetimeFigureOut">
              <a:rPr kumimoji="1" lang="ja-JP" altLang="en-US" smtClean="0"/>
              <a:pPr/>
              <a:t>2015/6/9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605DA-F8DC-4989-AAC0-44AC87E94FE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F616C-5081-41A0-AC4C-4FCBB335478B}" type="datetimeFigureOut">
              <a:rPr kumimoji="1" lang="ja-JP" altLang="en-US" smtClean="0"/>
              <a:pPr/>
              <a:t>2015/6/9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605DA-F8DC-4989-AAC0-44AC87E94FE6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/>
        </p:nvSpPr>
        <p:spPr>
          <a:xfrm>
            <a:off x="142844" y="214290"/>
            <a:ext cx="4714908" cy="221457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215074" y="2673355"/>
            <a:ext cx="2071702" cy="1470025"/>
          </a:xfrm>
          <a:solidFill>
            <a:schemeClr val="bg1"/>
          </a:solidFill>
          <a:ln w="127000">
            <a:noFill/>
            <a:miter lim="800000"/>
          </a:ln>
        </p:spPr>
        <p:txBody>
          <a:bodyPr/>
          <a:lstStyle/>
          <a:p>
            <a:r>
              <a:rPr lang="ja-JP" altLang="en-US" dirty="0" smtClean="0"/>
              <a:t>ｽｺﾞｲ</a:t>
            </a:r>
            <a:r>
              <a:rPr lang="en-US" altLang="ja-JP" dirty="0" smtClean="0"/>
              <a:t>!!!</a:t>
            </a:r>
            <a:endParaRPr kumimoji="1" lang="ja-JP" altLang="en-US" dirty="0"/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785786" y="2643182"/>
            <a:ext cx="4929222" cy="1470025"/>
          </a:xfrm>
          <a:prstGeom prst="rect">
            <a:avLst/>
          </a:prstGeom>
          <a:solidFill>
            <a:schemeClr val="bg1"/>
          </a:solidFill>
          <a:ln w="127000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ｳｨﾝﾄﾞｳｽﾞｴｯｸｽﾋﾟｲ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>
          <a:xfrm>
            <a:off x="4572000" y="2643182"/>
            <a:ext cx="2528878" cy="1470025"/>
          </a:xfrm>
          <a:prstGeom prst="rect">
            <a:avLst/>
          </a:prstGeom>
          <a:noFill/>
          <a:ln w="127000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ﾊ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786182" y="-500090"/>
            <a:ext cx="785818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5720" y="50004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i="1" dirty="0" smtClean="0">
                <a:solidFill>
                  <a:schemeClr val="bg1"/>
                </a:solidFill>
                <a:latin typeface="ＭＳ Ｐ明朝" pitchFamily="18" charset="-128"/>
                <a:ea typeface="ＭＳ Ｐ明朝" pitchFamily="18" charset="-128"/>
              </a:rPr>
              <a:t>画期的な</a:t>
            </a:r>
            <a:endParaRPr kumimoji="1" lang="ja-JP" altLang="en-US" sz="4800" b="1" i="1" dirty="0">
              <a:solidFill>
                <a:schemeClr val="bg1"/>
              </a:solidFill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00232" y="1214422"/>
            <a:ext cx="2566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i="1" dirty="0" smtClean="0">
                <a:solidFill>
                  <a:schemeClr val="bg1"/>
                </a:solidFill>
                <a:latin typeface="ＭＳ Ｐ明朝" pitchFamily="18" charset="-128"/>
                <a:ea typeface="ＭＳ Ｐ明朝" pitchFamily="18" charset="-128"/>
              </a:rPr>
              <a:t>半角カナ</a:t>
            </a:r>
            <a:endParaRPr kumimoji="1" lang="ja-JP" altLang="en-US" sz="4800" b="1" i="1" dirty="0">
              <a:solidFill>
                <a:schemeClr val="bg1"/>
              </a:solidFill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21" name="円/楕円 20"/>
          <p:cNvSpPr/>
          <p:nvPr/>
        </p:nvSpPr>
        <p:spPr>
          <a:xfrm>
            <a:off x="3929058" y="4000504"/>
            <a:ext cx="4714908" cy="2214578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071934" y="4286256"/>
            <a:ext cx="2332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i="1" dirty="0" smtClean="0">
                <a:solidFill>
                  <a:schemeClr val="bg1"/>
                </a:solidFill>
                <a:latin typeface="ＭＳ Ｐ明朝" pitchFamily="18" charset="-128"/>
                <a:ea typeface="ＭＳ Ｐ明朝" pitchFamily="18" charset="-128"/>
              </a:rPr>
              <a:t>シンプルで</a:t>
            </a:r>
            <a:endParaRPr lang="ja-JP" altLang="en-US" sz="3600" b="1" i="1" dirty="0">
              <a:solidFill>
                <a:schemeClr val="bg1"/>
              </a:solidFill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715008" y="5143512"/>
            <a:ext cx="2342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b="1" i="1" dirty="0" smtClean="0">
                <a:solidFill>
                  <a:schemeClr val="bg1"/>
                </a:solidFill>
                <a:latin typeface="ＭＳ Ｐ明朝" pitchFamily="18" charset="-128"/>
                <a:ea typeface="ＭＳ Ｐ明朝" pitchFamily="18" charset="-128"/>
              </a:rPr>
              <a:t>システム</a:t>
            </a:r>
            <a:endParaRPr kumimoji="1" lang="ja-JP" altLang="en-US" sz="4800" b="1" i="1" dirty="0">
              <a:solidFill>
                <a:schemeClr val="bg1"/>
              </a:solidFill>
              <a:latin typeface="ＭＳ Ｐ明朝" pitchFamily="18" charset="-128"/>
              <a:ea typeface="ＭＳ Ｐ明朝" pitchFamily="18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549438" y="4711495"/>
            <a:ext cx="3451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i="1" dirty="0" err="1" smtClean="0">
                <a:solidFill>
                  <a:schemeClr val="bg1"/>
                </a:solidFill>
                <a:latin typeface="ＭＳ Ｐ明朝" pitchFamily="18" charset="-128"/>
                <a:ea typeface="ＭＳ Ｐ明朝" pitchFamily="18" charset="-128"/>
              </a:rPr>
              <a:t>とっ</a:t>
            </a:r>
            <a:r>
              <a:rPr lang="ja-JP" altLang="en-US" sz="3600" b="1" i="1" dirty="0" smtClean="0">
                <a:solidFill>
                  <a:schemeClr val="bg1"/>
                </a:solidFill>
                <a:latin typeface="ＭＳ Ｐ明朝" pitchFamily="18" charset="-128"/>
                <a:ea typeface="ＭＳ Ｐ明朝" pitchFamily="18" charset="-128"/>
              </a:rPr>
              <a:t>かかりやすい</a:t>
            </a:r>
            <a:endParaRPr lang="ja-JP" altLang="en-US" sz="3600" b="1" i="1" dirty="0">
              <a:solidFill>
                <a:schemeClr val="bg1"/>
              </a:solidFill>
              <a:latin typeface="ＭＳ Ｐ明朝" pitchFamily="18" charset="-128"/>
              <a:ea typeface="ＭＳ Ｐ明朝" pitchFamily="18" charset="-128"/>
            </a:endParaRPr>
          </a:p>
        </p:txBody>
      </p:sp>
      <p:pic>
        <p:nvPicPr>
          <p:cNvPr id="1026" name="Picture 2" descr="R:\windows-x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0"/>
            <a:ext cx="6742864" cy="4929198"/>
          </a:xfrm>
          <a:prstGeom prst="rect">
            <a:avLst/>
          </a:prstGeom>
          <a:noFill/>
        </p:spPr>
      </p:pic>
      <p:sp>
        <p:nvSpPr>
          <p:cNvPr id="17" name="正方形/長方形 16"/>
          <p:cNvSpPr/>
          <p:nvPr/>
        </p:nvSpPr>
        <p:spPr>
          <a:xfrm>
            <a:off x="785786" y="4071966"/>
            <a:ext cx="7500990" cy="25003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3000" b="1" dirty="0" smtClean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Windows XP</a:t>
            </a:r>
            <a:r>
              <a:rPr lang="ja-JP" altLang="en-US" sz="3000" b="1" dirty="0" smtClean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は、シンプルでと</a:t>
            </a:r>
            <a:r>
              <a:rPr lang="ja-JP" altLang="en-US" sz="3000" b="1" dirty="0" err="1" smtClean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っ</a:t>
            </a:r>
            <a:r>
              <a:rPr lang="ja-JP" altLang="en-US" sz="3000" b="1" dirty="0" smtClean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かかりやすいシステムを搭載した、最新鋭の</a:t>
            </a:r>
            <a:r>
              <a:rPr lang="en-US" altLang="ja-JP" sz="3000" b="1" dirty="0" smtClean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OS</a:t>
            </a:r>
            <a:r>
              <a:rPr lang="ja-JP" altLang="en-US" sz="3000" b="1" dirty="0" smtClean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です。</a:t>
            </a:r>
            <a:endParaRPr lang="en-US" altLang="ja-JP" sz="3000" b="1" dirty="0" smtClean="0">
              <a:solidFill>
                <a:schemeClr val="tx1"/>
              </a:solidFill>
              <a:latin typeface="ＭＳ 明朝" pitchFamily="17" charset="-128"/>
              <a:ea typeface="ＭＳ 明朝" pitchFamily="17" charset="-128"/>
            </a:endParaRPr>
          </a:p>
          <a:p>
            <a:r>
              <a:rPr kumimoji="1" lang="ja-JP" altLang="en-US" sz="3000" b="1" dirty="0" smtClean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新開発の</a:t>
            </a:r>
            <a:r>
              <a:rPr kumimoji="1" lang="en-US" altLang="ja-JP" sz="3000" b="1" dirty="0" smtClean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MS</a:t>
            </a:r>
            <a:r>
              <a:rPr kumimoji="1" lang="ja-JP" altLang="en-US" sz="3000" b="1" dirty="0" smtClean="0">
                <a:solidFill>
                  <a:schemeClr val="tx1"/>
                </a:solidFill>
                <a:latin typeface="ＭＳ 明朝" pitchFamily="17" charset="-128"/>
                <a:ea typeface="ＭＳ 明朝" pitchFamily="17" charset="-128"/>
              </a:rPr>
              <a:t>ゴシックフォントや、半角カナなどを搭載、セキュリティー対策も万全です！</a:t>
            </a:r>
            <a:endParaRPr kumimoji="1" lang="ja-JP" altLang="en-US" sz="3000" b="1" dirty="0">
              <a:solidFill>
                <a:schemeClr val="tx1"/>
              </a:solidFill>
              <a:latin typeface="ＭＳ 明朝" pitchFamily="17" charset="-128"/>
              <a:ea typeface="ＭＳ 明朝" pitchFamily="17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9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3" presetClass="emph" presetSubtype="6" repeatCount="10000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6" repeatCount="100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6" repeatCount="100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2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 rctx="PPT">
                                        <p:cTn id="6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3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 rctx="PPT">
                                        <p:cTn id="7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3" presetClass="path" presetSubtype="0" accel="50000" decel="5000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3" presetClass="path" presetSubtype="0" accel="50000" decel="5000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7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3" presetClass="path" presetSubtype="0" accel="50000" decel="50000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7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35" presetClass="path" presetSubtype="0" accel="50000" decel="50000" fill="hold" grpId="3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35" presetClass="path" presetSubtype="0" accel="50000" decel="50000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8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35" presetClass="path" presetSubtype="0" accel="50000" decel="50000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8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35" presetClass="path" presetSubtype="0" accel="50000" decel="50000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8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" grpId="0" animBg="1"/>
      <p:bldP spid="2" grpId="1" animBg="1"/>
      <p:bldP spid="2" grpId="2" animBg="1"/>
      <p:bldP spid="2" grpId="3" animBg="1"/>
      <p:bldP spid="2" grpId="4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/>
      <p:bldP spid="15" grpId="1"/>
      <p:bldP spid="15" grpId="2"/>
      <p:bldP spid="15" grpId="3"/>
      <p:bldP spid="15" grpId="4"/>
      <p:bldP spid="18" grpId="1"/>
      <p:bldP spid="19" grpId="1"/>
      <p:bldP spid="19" grpId="2"/>
      <p:bldP spid="21" grpId="0" animBg="1"/>
      <p:bldP spid="21" grpId="1" animBg="1"/>
      <p:bldP spid="21" grpId="2" animBg="1"/>
      <p:bldP spid="21" grpId="3" animBg="1"/>
      <p:bldP spid="22" grpId="1"/>
      <p:bldP spid="22" grpId="2"/>
      <p:bldP spid="23" grpId="1"/>
      <p:bldP spid="23" grpId="2"/>
      <p:bldP spid="24" grpId="1"/>
      <p:bldP spid="24" grpId="2"/>
      <p:bldP spid="17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51</Words>
  <Application>Microsoft Office PowerPoint</Application>
  <PresentationFormat>画面に合わせる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ｽｺﾞｲ!!!</vt:lpstr>
    </vt:vector>
  </TitlesOfParts>
  <Company>川崎市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ｳｨﾝﾄﾞｳｽﾞｴｯｸｽﾋﾟｲ  ﾊ  ｽｺﾞｲ!!!</dc:title>
  <dc:creator>川崎市立中学校</dc:creator>
  <cp:lastModifiedBy>川崎市立中学校</cp:lastModifiedBy>
  <cp:revision>26</cp:revision>
  <dcterms:created xsi:type="dcterms:W3CDTF">2015-04-27T00:58:30Z</dcterms:created>
  <dcterms:modified xsi:type="dcterms:W3CDTF">2015-06-09T01:35:08Z</dcterms:modified>
</cp:coreProperties>
</file>