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8" d="100"/>
          <a:sy n="128" d="100"/>
        </p:scale>
        <p:origin x="-18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154C4FED-4687-6544-9D4F-30DEC9AE9A5D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C4FED-4687-6544-9D4F-30DEC9AE9A5D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E3682-92A7-8246-9883-26D73CF6073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C4FED-4687-6544-9D4F-30DEC9AE9A5D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E3682-92A7-8246-9883-26D73CF607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C4FED-4687-6544-9D4F-30DEC9AE9A5D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E3682-92A7-8246-9883-26D73CF607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154C4FED-4687-6544-9D4F-30DEC9AE9A5D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154C4FED-4687-6544-9D4F-30DEC9AE9A5D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E3682-92A7-8246-9883-26D73CF607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C4FED-4687-6544-9D4F-30DEC9AE9A5D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E3682-92A7-8246-9883-26D73CF607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54C4FED-4687-6544-9D4F-30DEC9AE9A5D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E3682-92A7-8246-9883-26D73CF6073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54C4FED-4687-6544-9D4F-30DEC9AE9A5D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E3682-92A7-8246-9883-26D73CF6073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154C4FED-4687-6544-9D4F-30DEC9AE9A5D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E3682-92A7-8246-9883-26D73CF607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C4FED-4687-6544-9D4F-30DEC9AE9A5D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E3682-92A7-8246-9883-26D73CF607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C4FED-4687-6544-9D4F-30DEC9AE9A5D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E3682-92A7-8246-9883-26D73CF6073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C4FED-4687-6544-9D4F-30DEC9AE9A5D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E3682-92A7-8246-9883-26D73CF6073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C4FED-4687-6544-9D4F-30DEC9AE9A5D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E3682-92A7-8246-9883-26D73CF6073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154C4FED-4687-6544-9D4F-30DEC9AE9A5D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154C4FED-4687-6544-9D4F-30DEC9AE9A5D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825E3682-92A7-8246-9883-26D73CF607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C4FED-4687-6544-9D4F-30DEC9AE9A5D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E3682-92A7-8246-9883-26D73CF607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C4FED-4687-6544-9D4F-30DEC9AE9A5D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E3682-92A7-8246-9883-26D73CF6073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C4FED-4687-6544-9D4F-30DEC9AE9A5D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825E3682-92A7-8246-9883-26D73CF607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C4FED-4687-6544-9D4F-30DEC9AE9A5D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E3682-92A7-8246-9883-26D73CF6073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54C4FED-4687-6544-9D4F-30DEC9AE9A5D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25E3682-92A7-8246-9883-26D73CF607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IT Girls 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Waterfront Hall 26</a:t>
            </a:r>
            <a:r>
              <a:rPr lang="en-US" baseline="30000" dirty="0" smtClean="0"/>
              <a:t>th</a:t>
            </a:r>
            <a:r>
              <a:rPr lang="en-US" dirty="0" smtClean="0"/>
              <a:t> Oct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536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Cyber-security and Cryptology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Passwords and ciphers</a:t>
            </a:r>
          </a:p>
          <a:p>
            <a:r>
              <a:rPr lang="en-US" dirty="0" smtClean="0"/>
              <a:t>Interception and Security</a:t>
            </a:r>
          </a:p>
          <a:p>
            <a:r>
              <a:rPr lang="en-US" dirty="0" smtClean="0"/>
              <a:t>Phishing and Hacking</a:t>
            </a:r>
          </a:p>
          <a:p>
            <a:r>
              <a:rPr lang="en-US" dirty="0" smtClean="0"/>
              <a:t>Encrypting and Decrypting</a:t>
            </a:r>
          </a:p>
          <a:p>
            <a:r>
              <a:rPr lang="en-US" dirty="0" smtClean="0"/>
              <a:t>Caesar Cypher</a:t>
            </a:r>
          </a:p>
          <a:p>
            <a:r>
              <a:rPr lang="en-US" dirty="0" smtClean="0"/>
              <a:t>Python Code-breaking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981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Code-breaking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Tutor Live:</a:t>
            </a:r>
          </a:p>
          <a:p>
            <a:pPr lvl="1"/>
            <a:r>
              <a:rPr lang="en-US" dirty="0" smtClean="0"/>
              <a:t>The online code visualizer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err="1" smtClean="0"/>
              <a:t>www.pythontutor.com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1695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8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347242"/>
            <a:ext cx="7556313" cy="577892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MAX_KEY_SIZE = 26</a:t>
            </a:r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getMode</a:t>
            </a:r>
            <a:r>
              <a:rPr lang="en-US" dirty="0"/>
              <a:t>():</a:t>
            </a:r>
          </a:p>
          <a:p>
            <a:r>
              <a:rPr lang="en-US" dirty="0"/>
              <a:t>while True:</a:t>
            </a:r>
          </a:p>
          <a:p>
            <a:r>
              <a:rPr lang="en-US" dirty="0"/>
              <a:t>print('Do you wish to encrypt or decrypt a message?')</a:t>
            </a:r>
          </a:p>
          <a:p>
            <a:r>
              <a:rPr lang="en-US" dirty="0"/>
              <a:t>mode = input().lower()</a:t>
            </a:r>
          </a:p>
          <a:p>
            <a:r>
              <a:rPr lang="en-US" dirty="0"/>
              <a:t>if mode in 'encrypt e decrypt </a:t>
            </a:r>
            <a:r>
              <a:rPr lang="en-US" dirty="0" err="1"/>
              <a:t>d'.split</a:t>
            </a:r>
            <a:r>
              <a:rPr lang="en-US" dirty="0"/>
              <a:t>():</a:t>
            </a:r>
          </a:p>
          <a:p>
            <a:r>
              <a:rPr lang="en-US" dirty="0"/>
              <a:t>return mode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print('Enter either "encrypt" or "e" or "decrypt" or "d".')</a:t>
            </a:r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getMessage</a:t>
            </a:r>
            <a:r>
              <a:rPr lang="en-US" dirty="0"/>
              <a:t>():</a:t>
            </a:r>
          </a:p>
          <a:p>
            <a:r>
              <a:rPr lang="en-US" dirty="0"/>
              <a:t>print('Enter your message</a:t>
            </a:r>
            <a:r>
              <a:rPr lang="en-US" dirty="0" smtClean="0"/>
              <a:t>:’)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584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287714"/>
            <a:ext cx="7556313" cy="58384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return input()</a:t>
            </a:r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getKey</a:t>
            </a:r>
            <a:r>
              <a:rPr lang="en-US" dirty="0"/>
              <a:t>():</a:t>
            </a:r>
          </a:p>
          <a:p>
            <a:r>
              <a:rPr lang="en-US" dirty="0"/>
              <a:t>key = 0</a:t>
            </a:r>
          </a:p>
          <a:p>
            <a:r>
              <a:rPr lang="en-US" dirty="0"/>
              <a:t>while True:</a:t>
            </a:r>
          </a:p>
          <a:p>
            <a:r>
              <a:rPr lang="en-US" dirty="0"/>
              <a:t>print('Enter the key number (1-%s)' % (MAX_KEY_SIZE))</a:t>
            </a:r>
          </a:p>
          <a:p>
            <a:r>
              <a:rPr lang="en-US" dirty="0"/>
              <a:t>key = </a:t>
            </a:r>
            <a:r>
              <a:rPr lang="en-US" dirty="0" err="1"/>
              <a:t>int</a:t>
            </a:r>
            <a:r>
              <a:rPr lang="en-US" dirty="0"/>
              <a:t>(input())</a:t>
            </a:r>
          </a:p>
          <a:p>
            <a:r>
              <a:rPr lang="en-US" dirty="0"/>
              <a:t>if (key &gt;= 1 and key &lt;= MAX_KEY_SIZE):</a:t>
            </a:r>
          </a:p>
          <a:p>
            <a:r>
              <a:rPr lang="en-US" dirty="0"/>
              <a:t>return key</a:t>
            </a:r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getTranslatedMessage</a:t>
            </a:r>
            <a:r>
              <a:rPr lang="en-US" dirty="0"/>
              <a:t>(mode, message, key):</a:t>
            </a:r>
          </a:p>
          <a:p>
            <a:r>
              <a:rPr lang="en-US" dirty="0"/>
              <a:t>if mode[0] == 'd':</a:t>
            </a:r>
          </a:p>
          <a:p>
            <a:r>
              <a:rPr lang="en-US" dirty="0"/>
              <a:t>key = -key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990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287714"/>
            <a:ext cx="7556313" cy="58384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translated = ''</a:t>
            </a:r>
          </a:p>
          <a:p>
            <a:r>
              <a:rPr lang="en-US" dirty="0"/>
              <a:t>for symbol in message:</a:t>
            </a:r>
          </a:p>
          <a:p>
            <a:r>
              <a:rPr lang="en-US" dirty="0" smtClean="0"/>
              <a:t>if </a:t>
            </a:r>
            <a:r>
              <a:rPr lang="en-US" dirty="0" err="1"/>
              <a:t>symbol.isalpha</a:t>
            </a:r>
            <a:r>
              <a:rPr lang="en-US" dirty="0"/>
              <a:t>():</a:t>
            </a:r>
          </a:p>
          <a:p>
            <a:r>
              <a:rPr lang="en-US" dirty="0" err="1"/>
              <a:t>num</a:t>
            </a:r>
            <a:r>
              <a:rPr lang="en-US" dirty="0"/>
              <a:t> = </a:t>
            </a:r>
            <a:r>
              <a:rPr lang="en-US" dirty="0" err="1"/>
              <a:t>ord</a:t>
            </a:r>
            <a:r>
              <a:rPr lang="en-US" dirty="0"/>
              <a:t>(symbol)</a:t>
            </a:r>
          </a:p>
          <a:p>
            <a:r>
              <a:rPr lang="en-US" dirty="0" err="1"/>
              <a:t>num</a:t>
            </a:r>
            <a:r>
              <a:rPr lang="en-US" dirty="0"/>
              <a:t> += key</a:t>
            </a:r>
          </a:p>
          <a:p>
            <a:r>
              <a:rPr lang="en-US" dirty="0"/>
              <a:t>if </a:t>
            </a:r>
            <a:r>
              <a:rPr lang="en-US" dirty="0" err="1"/>
              <a:t>symbol.isupper</a:t>
            </a:r>
            <a:r>
              <a:rPr lang="en-US" dirty="0"/>
              <a:t>():</a:t>
            </a:r>
          </a:p>
          <a:p>
            <a:r>
              <a:rPr lang="en-US" dirty="0"/>
              <a:t>if </a:t>
            </a:r>
            <a:r>
              <a:rPr lang="en-US" dirty="0" err="1"/>
              <a:t>num</a:t>
            </a:r>
            <a:r>
              <a:rPr lang="en-US" dirty="0"/>
              <a:t> &gt; </a:t>
            </a:r>
            <a:r>
              <a:rPr lang="en-US" dirty="0" err="1"/>
              <a:t>ord</a:t>
            </a:r>
            <a:r>
              <a:rPr lang="en-US" dirty="0"/>
              <a:t>('Z'):</a:t>
            </a:r>
          </a:p>
          <a:p>
            <a:r>
              <a:rPr lang="en-US" dirty="0" err="1"/>
              <a:t>num</a:t>
            </a:r>
            <a:r>
              <a:rPr lang="en-US" dirty="0"/>
              <a:t> -= 26</a:t>
            </a:r>
          </a:p>
          <a:p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num</a:t>
            </a:r>
            <a:r>
              <a:rPr lang="en-US" dirty="0"/>
              <a:t> &lt; </a:t>
            </a:r>
            <a:r>
              <a:rPr lang="en-US" dirty="0" err="1"/>
              <a:t>ord</a:t>
            </a:r>
            <a:r>
              <a:rPr lang="en-US" dirty="0"/>
              <a:t>('A'):</a:t>
            </a:r>
          </a:p>
          <a:p>
            <a:r>
              <a:rPr lang="en-US" dirty="0" err="1"/>
              <a:t>num</a:t>
            </a:r>
            <a:r>
              <a:rPr lang="en-US" dirty="0"/>
              <a:t> += 26</a:t>
            </a:r>
          </a:p>
          <a:p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symbol.islower</a:t>
            </a:r>
            <a:r>
              <a:rPr lang="en-US" dirty="0"/>
              <a:t>()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404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287714"/>
            <a:ext cx="7556313" cy="583844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if </a:t>
            </a:r>
            <a:r>
              <a:rPr lang="en-US" dirty="0" err="1"/>
              <a:t>num</a:t>
            </a:r>
            <a:r>
              <a:rPr lang="en-US" dirty="0"/>
              <a:t> &gt; </a:t>
            </a:r>
            <a:r>
              <a:rPr lang="en-US" dirty="0" err="1"/>
              <a:t>ord</a:t>
            </a:r>
            <a:r>
              <a:rPr lang="en-US" dirty="0"/>
              <a:t>('z'):</a:t>
            </a:r>
          </a:p>
          <a:p>
            <a:r>
              <a:rPr lang="en-US" dirty="0" err="1"/>
              <a:t>num</a:t>
            </a:r>
            <a:r>
              <a:rPr lang="en-US" dirty="0"/>
              <a:t> -= 26</a:t>
            </a:r>
          </a:p>
          <a:p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num</a:t>
            </a:r>
            <a:r>
              <a:rPr lang="en-US" dirty="0"/>
              <a:t> &lt; </a:t>
            </a:r>
            <a:r>
              <a:rPr lang="en-US" dirty="0" err="1"/>
              <a:t>ord</a:t>
            </a:r>
            <a:r>
              <a:rPr lang="en-US" dirty="0"/>
              <a:t>('a'):</a:t>
            </a:r>
          </a:p>
          <a:p>
            <a:r>
              <a:rPr lang="en-US" dirty="0" err="1"/>
              <a:t>num</a:t>
            </a:r>
            <a:r>
              <a:rPr lang="en-US" dirty="0"/>
              <a:t> += 26</a:t>
            </a:r>
          </a:p>
          <a:p>
            <a:r>
              <a:rPr lang="en-US" dirty="0"/>
              <a:t>translated += </a:t>
            </a:r>
            <a:r>
              <a:rPr lang="en-US" dirty="0" err="1"/>
              <a:t>chr</a:t>
            </a:r>
            <a:r>
              <a:rPr lang="en-US" dirty="0"/>
              <a:t>(</a:t>
            </a:r>
            <a:r>
              <a:rPr lang="en-US" dirty="0" err="1"/>
              <a:t>num</a:t>
            </a:r>
            <a:r>
              <a:rPr lang="en-US" dirty="0"/>
              <a:t>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translated += symbol</a:t>
            </a:r>
          </a:p>
          <a:p>
            <a:r>
              <a:rPr lang="en-US" dirty="0"/>
              <a:t>return </a:t>
            </a:r>
            <a:r>
              <a:rPr lang="en-US" dirty="0" smtClean="0"/>
              <a:t>translated</a:t>
            </a:r>
          </a:p>
          <a:p>
            <a:r>
              <a:rPr lang="en-US" dirty="0"/>
              <a:t>mode = </a:t>
            </a:r>
            <a:r>
              <a:rPr lang="en-US" dirty="0" err="1"/>
              <a:t>getMode</a:t>
            </a:r>
            <a:r>
              <a:rPr lang="en-US" dirty="0"/>
              <a:t>()</a:t>
            </a:r>
          </a:p>
          <a:p>
            <a:r>
              <a:rPr lang="en-US" dirty="0"/>
              <a:t>message = </a:t>
            </a:r>
            <a:r>
              <a:rPr lang="en-US" dirty="0" err="1"/>
              <a:t>getMessage</a:t>
            </a:r>
            <a:r>
              <a:rPr lang="en-US" dirty="0"/>
              <a:t>()</a:t>
            </a:r>
          </a:p>
          <a:p>
            <a:r>
              <a:rPr lang="en-US" dirty="0"/>
              <a:t>key = </a:t>
            </a:r>
            <a:r>
              <a:rPr lang="en-US" dirty="0" err="1"/>
              <a:t>getKey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546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317478"/>
            <a:ext cx="7556313" cy="5808686"/>
          </a:xfrm>
        </p:spPr>
        <p:txBody>
          <a:bodyPr/>
          <a:lstStyle/>
          <a:p>
            <a:r>
              <a:rPr lang="en-US" dirty="0"/>
              <a:t>translated = ''</a:t>
            </a:r>
          </a:p>
          <a:p>
            <a:r>
              <a:rPr lang="en-US" dirty="0"/>
              <a:t>for symbol in message: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Now, run your code</a:t>
            </a:r>
            <a:r>
              <a:rPr lang="is-IS" dirty="0" smtClean="0"/>
              <a:t>…</a:t>
            </a:r>
          </a:p>
          <a:p>
            <a:r>
              <a:rPr lang="is-IS" smtClean="0"/>
              <a:t>Type in the following message &amp; use the number 16 to test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810660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17</TotalTime>
  <Words>364</Words>
  <Application>Microsoft Macintosh PowerPoint</Application>
  <PresentationFormat>On-screen Show (4:3)</PresentationFormat>
  <Paragraphs>66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Advantage</vt:lpstr>
      <vt:lpstr>IT Girls 2016</vt:lpstr>
      <vt:lpstr>Cyber-security and Cryptology</vt:lpstr>
      <vt:lpstr>Python Code-breaking</vt:lpstr>
      <vt:lpstr>Instructions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3advance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Girls 2016</dc:title>
  <dc:creator>Aideen Gibson</dc:creator>
  <cp:lastModifiedBy>Aideen Gibson</cp:lastModifiedBy>
  <cp:revision>2</cp:revision>
  <dcterms:created xsi:type="dcterms:W3CDTF">2016-10-12T12:06:26Z</dcterms:created>
  <dcterms:modified xsi:type="dcterms:W3CDTF">2016-10-12T12:23:58Z</dcterms:modified>
</cp:coreProperties>
</file>