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80" d="100"/>
          <a:sy n="80" d="100"/>
        </p:scale>
        <p:origin x="1704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AF22-28ED-0B40-A27E-7F60DE1E6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2E21A-29F4-4A98-D99D-5D3E9BD6B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1354E-FF4F-E2E1-81EF-B7E999029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8843-055C-554D-8102-833309630459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D2054-9F5C-7A6C-D286-9A3C31EC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E7F75-B271-9D5B-8817-1B48B0C8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27BB-4160-2C4E-940D-AB3553A7A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3475E-10B3-0E52-FDC9-C966B80B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7C3D0-5570-0F71-C08D-1643FAA96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7117D-A3DD-0127-4372-C9AD233F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8843-055C-554D-8102-833309630459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3C146-DB59-AD84-6419-328F0040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19062-4CEB-A709-B44A-EB43A162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27BB-4160-2C4E-940D-AB3553A7A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7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EEBEF-EBF5-F326-1E46-C5C4D6A35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2EF85-EA42-B61F-0DD1-F029EAC46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B3D0F-345B-C6E1-EF8E-ABCE3D4AB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8843-055C-554D-8102-833309630459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91A2B-97FE-8545-15EC-59E294F8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ED160-42F5-B7FA-101F-0EC30C32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27BB-4160-2C4E-940D-AB3553A7A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6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3648-C169-B794-8ED5-BD0781EBF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C635A-7BBD-4271-C798-9E688F42C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1DBED-5E4E-8ABE-DD0E-C6EBB641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8843-055C-554D-8102-833309630459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15ACD-21A6-0B6C-F937-82A18AD3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37C9B-B379-8FD9-DFE1-66C98C09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27BB-4160-2C4E-940D-AB3553A7A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6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D837-C2A9-0C8C-52D1-5BFC43C7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6D39B-B88E-CB4E-05A0-D24667ABE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56E5D-5A10-4DBF-E730-A2CC0E31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8843-055C-554D-8102-833309630459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342E3-2C7D-9E4C-4ABD-3EE1BAA1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496CA-557E-4702-8319-BE5D6063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27BB-4160-2C4E-940D-AB3553A7A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3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79BD-B43B-1C1E-BDD8-2A296F56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D0F62-4FAB-8D40-950E-6167AB8D3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46265-742D-6A27-E048-7246B3AE5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3F77D-8DF4-D4E0-1802-9A760FD3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8843-055C-554D-8102-833309630459}" type="datetimeFigureOut">
              <a:rPr lang="en-US" smtClean="0"/>
              <a:t>4/7/24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7C6B5-C299-4D74-6FA2-F677E8FF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13E40-4E04-3C88-01A7-767BE25F9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27BB-4160-2C4E-940D-AB3553A7A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12F58-80E7-C625-5E8F-6A61B839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9E2D5-EF3B-B590-79D8-E5D6FD835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900C4-21B6-63B4-9CA7-4BB0C42F3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6C6512-3792-1B6E-2D4D-C998C54B9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B3F9C9-5456-E546-8115-C6D2CEDE7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44DD5-70F0-6FF6-E9CC-43DA2F4E3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8843-055C-554D-8102-833309630459}" type="datetimeFigureOut">
              <a:rPr lang="en-US" smtClean="0"/>
              <a:t>4/7/24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5B0AA-9972-035B-562E-9B5E71D4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1A508-4C4B-DFEF-A071-61FA8DDE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27BB-4160-2C4E-940D-AB3553A7A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1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F31-D521-4C28-D522-5CD8CAF1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836771-4B7C-D7A7-8585-84EB629E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8843-055C-554D-8102-833309630459}" type="datetimeFigureOut">
              <a:rPr lang="en-US" smtClean="0"/>
              <a:t>4/7/24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E03D1-9D86-E5CF-6FE1-5EBAB2DF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20390-6A67-9F48-E1ED-D42E94BE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27BB-4160-2C4E-940D-AB3553A7A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0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E5EA8-9445-5C5C-2A5D-96229C8D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8843-055C-554D-8102-833309630459}" type="datetimeFigureOut">
              <a:rPr lang="en-US" smtClean="0"/>
              <a:t>4/7/24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072B3-AF77-EAE6-510B-F24A8ABE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E4CD3-3D35-0A17-60A2-5947BBDE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27BB-4160-2C4E-940D-AB3553A7A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3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8781-9399-1B78-19C6-65F78F1AE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1B999-0090-B915-D10F-32C653626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C45A3-9157-DD8D-49A5-7AB526EA2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7677E-04E9-565D-42D3-88B52DA2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8843-055C-554D-8102-833309630459}" type="datetimeFigureOut">
              <a:rPr lang="en-US" smtClean="0"/>
              <a:t>4/7/24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58348-7035-8C32-E82D-D3AF26BA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3D0AC-1A27-39F1-4F39-02E755FAF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27BB-4160-2C4E-940D-AB3553A7A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7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BF12-4B65-D736-C5BC-EF71FD4F4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3BB75B-15FF-F6D5-9D4C-FB102948C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F24A6-D684-5F4A-6CAE-DA991A97D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ED55A-5521-CDE0-61CB-F61B6B7B1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8843-055C-554D-8102-833309630459}" type="datetimeFigureOut">
              <a:rPr lang="en-US" smtClean="0"/>
              <a:t>4/7/24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2EE91-298E-0BDB-AAE1-50357F9D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DD52F-D922-5529-9CE5-144569C6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27BB-4160-2C4E-940D-AB3553A7A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6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BB5F6A-6411-1CD0-2663-A453C393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44E76-6A78-DFE7-3427-5B32E1620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9A78A-5E87-BB76-97AD-5629B1067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28843-055C-554D-8102-833309630459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5A9B2-C97B-F7AB-1D21-3B46C7AB1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85976-CA5F-A270-15FF-0F09C0CE8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127BB-4160-2C4E-940D-AB3553A7A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0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6655-F1D2-50C7-C42D-EE69F12D6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C9558-510A-CAAA-E83C-22500748F7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-up of white lines&#10;&#10;Description automatically generated">
            <a:extLst>
              <a:ext uri="{FF2B5EF4-FFF2-40B4-BE49-F238E27FC236}">
                <a16:creationId xmlns:a16="http://schemas.microsoft.com/office/drawing/2014/main" id="{B87308D0-3502-CDC1-AA79-213DD5D6C1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81" r="20179"/>
          <a:stretch/>
        </p:blipFill>
        <p:spPr>
          <a:xfrm rot="16200000">
            <a:off x="2666999" y="-2652713"/>
            <a:ext cx="6858000" cy="12192002"/>
          </a:xfrm>
          <a:prstGeom prst="rect">
            <a:avLst/>
          </a:prstGeom>
        </p:spPr>
      </p:pic>
      <p:pic>
        <p:nvPicPr>
          <p:cNvPr id="6" name="Picture 5" descr="A close-up of white lines&#10;&#10;Description automatically generated">
            <a:extLst>
              <a:ext uri="{FF2B5EF4-FFF2-40B4-BE49-F238E27FC236}">
                <a16:creationId xmlns:a16="http://schemas.microsoft.com/office/drawing/2014/main" id="{840BDC02-5E91-9466-CEEA-4154EC7F4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78" t="7530" r="36945" b="11877"/>
          <a:stretch/>
        </p:blipFill>
        <p:spPr>
          <a:xfrm rot="5400000">
            <a:off x="4794643" y="-4794649"/>
            <a:ext cx="2602706" cy="121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4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ack geometric background - 62 photo">
            <a:extLst>
              <a:ext uri="{FF2B5EF4-FFF2-40B4-BE49-F238E27FC236}">
                <a16:creationId xmlns:a16="http://schemas.microsoft.com/office/drawing/2014/main" id="{235D13DA-DC0F-8641-1594-D93D1611C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22285" y="1636295"/>
            <a:ext cx="121904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lack geometric background - 62 photo">
            <a:extLst>
              <a:ext uri="{FF2B5EF4-FFF2-40B4-BE49-F238E27FC236}">
                <a16:creationId xmlns:a16="http://schemas.microsoft.com/office/drawing/2014/main" id="{1156AB57-3586-15F3-22A8-24D3BB1D4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48144">
            <a:off x="3482723" y="-3702809"/>
            <a:ext cx="121904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43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tanding next to a tree&#10;&#10;Description automatically generated">
            <a:extLst>
              <a:ext uri="{FF2B5EF4-FFF2-40B4-BE49-F238E27FC236}">
                <a16:creationId xmlns:a16="http://schemas.microsoft.com/office/drawing/2014/main" id="{4455EE39-CB48-0A85-958B-D7DF229BCD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82" r="12952"/>
          <a:stretch/>
        </p:blipFill>
        <p:spPr>
          <a:xfrm>
            <a:off x="2247900" y="0"/>
            <a:ext cx="9144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52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Delarazan, Angelique</dc:creator>
  <cp:lastModifiedBy>Delarazan, Angelique</cp:lastModifiedBy>
  <cp:revision>1</cp:revision>
  <dcterms:created xsi:type="dcterms:W3CDTF">2024-04-07T22:10:12Z</dcterms:created>
  <dcterms:modified xsi:type="dcterms:W3CDTF">2024-04-08T01:30:08Z</dcterms:modified>
</cp:coreProperties>
</file>