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60" r:id="rId4"/>
    <p:sldId id="261" r:id="rId5"/>
    <p:sldId id="262" r:id="rId6"/>
    <p:sldId id="264" r:id="rId7"/>
    <p:sldId id="266" r:id="rId8"/>
    <p:sldId id="267" r:id="rId9"/>
    <p:sldId id="263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89932"/>
  </p:normalViewPr>
  <p:slideViewPr>
    <p:cSldViewPr snapToGrid="0">
      <p:cViewPr>
        <p:scale>
          <a:sx n="90" d="100"/>
          <a:sy n="9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8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5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3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6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01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636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71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940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197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 dirty="0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宴会商户头图绑定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婚宴默认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排序跑分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【block】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【active】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62476" y="992498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9740643" y="890130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301309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v2.1.0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1056" y="997071"/>
            <a:ext cx="1672112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(timewheel)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rot="10800000" flipH="1">
            <a:off x="5945824" y="1334309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注册模块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789" y="5792686"/>
            <a:ext cx="370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b="1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v1.9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v1.9.2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7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758</Words>
  <Application>Microsoft Macintosh PowerPoint</Application>
  <PresentationFormat>宽屏</PresentationFormat>
  <Paragraphs>529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Heiti SC Light</vt:lpstr>
      <vt:lpstr>MS PGothic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409</cp:revision>
  <dcterms:created xsi:type="dcterms:W3CDTF">2015-05-05T08:02:00Z</dcterms:created>
  <dcterms:modified xsi:type="dcterms:W3CDTF">2019-10-11T02:18:00Z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