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594" y="9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white circle with a blue circle around it&#10;&#10;Description automatically generated">
            <a:extLst>
              <a:ext uri="{FF2B5EF4-FFF2-40B4-BE49-F238E27FC236}">
                <a16:creationId xmlns:a16="http://schemas.microsoft.com/office/drawing/2014/main" id="{7071B173-0CE9-3CED-3138-4254CD8913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20404227">
            <a:off x="3075014" y="-26263"/>
            <a:ext cx="2309736" cy="2309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C6DB4E5-8DBA-F56F-9651-5AE3056F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82" y="4038601"/>
            <a:ext cx="3965603" cy="23364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E01890E-4CEE-C4AD-6629-9499E3EF8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743" y="4250037"/>
            <a:ext cx="2288707" cy="2469394"/>
          </a:xfrm>
          <a:prstGeom prst="rect">
            <a:avLst/>
          </a:prstGeom>
        </p:spPr>
      </p:pic>
      <p:pic>
        <p:nvPicPr>
          <p:cNvPr id="35" name="Picture Placeholder 3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43A582-5B88-0D95-0FC1-A593B18975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84" r="18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379" y="-49003"/>
            <a:ext cx="4663438" cy="2441448"/>
          </a:xfrm>
        </p:spPr>
        <p:txBody>
          <a:bodyPr/>
          <a:lstStyle/>
          <a:p>
            <a:r>
              <a:rPr lang="en-US" dirty="0"/>
              <a:t>Space-map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35B4FC97-DCBD-9EB0-3F22-495C7AAA9757}"/>
              </a:ext>
            </a:extLst>
          </p:cNvPr>
          <p:cNvSpPr txBox="1">
            <a:spLocks/>
          </p:cNvSpPr>
          <p:nvPr/>
        </p:nvSpPr>
        <p:spPr>
          <a:xfrm>
            <a:off x="1269379" y="445492"/>
            <a:ext cx="4663440" cy="506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Aiden Okrent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FD9C806-F153-2265-E130-351478C80597}"/>
              </a:ext>
            </a:extLst>
          </p:cNvPr>
          <p:cNvSpPr txBox="1">
            <a:spLocks/>
          </p:cNvSpPr>
          <p:nvPr/>
        </p:nvSpPr>
        <p:spPr>
          <a:xfrm>
            <a:off x="1240197" y="2164515"/>
            <a:ext cx="4216287" cy="44008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and visualize satellites in Near-Earth Orbit (NEO) in real-time, using precise orbital data directly from your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 Architecture, 3 camera modes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E9D1A4E-4A64-6732-A826-8503B62FFF2B}"/>
              </a:ext>
            </a:extLst>
          </p:cNvPr>
          <p:cNvSpPr txBox="1">
            <a:spLocks/>
          </p:cNvSpPr>
          <p:nvPr/>
        </p:nvSpPr>
        <p:spPr>
          <a:xfrm>
            <a:off x="8876778" y="6577965"/>
            <a:ext cx="4663440" cy="506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github.com/aiden-okrent/space-map &lt;</a:t>
            </a: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purl.org/dc/elements/1.1/"/>
    <ds:schemaRef ds:uri="71af3243-3dd4-4a8d-8c0d-dd76da1f02a5"/>
    <ds:schemaRef ds:uri="http://purl.org/dc/terms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{E82EEA2E-8306-4E01-8D81-C083C65DFD93}tf89338750_win32</Template>
  <TotalTime>83</TotalTime>
  <Words>40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GradientVTI</vt:lpstr>
      <vt:lpstr>Space-map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Space-map</dc:title>
  <dc:creator>Aiden Okrent</dc:creator>
  <cp:lastModifiedBy>Aiden Okrent</cp:lastModifiedBy>
  <cp:revision>2</cp:revision>
  <dcterms:created xsi:type="dcterms:W3CDTF">2024-04-27T16:36:09Z</dcterms:created>
  <dcterms:modified xsi:type="dcterms:W3CDTF">2024-04-27T17:59:54Z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