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8" r:id="rId4"/>
    <p:sldId id="266" r:id="rId5"/>
    <p:sldId id="270" r:id="rId6"/>
  </p:sldIdLst>
  <p:sldSz cx="12192000" cy="6858000"/>
  <p:notesSz cx="6858000" cy="9144000"/>
  <p:embeddedFontLst>
    <p:embeddedFont>
      <p:font typeface="Calibri Light" panose="020F0302020204030204" pitchFamily="34" charset="0"/>
      <p:regular r:id="rId7"/>
      <p:italic r:id="rId8"/>
    </p:embeddedFont>
    <p:embeddedFont>
      <p:font typeface="a둥근빅체" panose="02020600000000000000" pitchFamily="18" charset="-127"/>
      <p:regular r:id="rId9"/>
    </p:embeddedFont>
    <p:embeddedFont>
      <p:font typeface="나눔고딕 ExtraBold" panose="020D0904000000000000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4438"/>
    <a:srgbClr val="2980B9"/>
    <a:srgbClr val="F9F9F9"/>
    <a:srgbClr val="C0392B"/>
    <a:srgbClr val="9BBB59"/>
    <a:srgbClr val="F39C12"/>
    <a:srgbClr val="16A085"/>
    <a:srgbClr val="929292"/>
    <a:srgbClr val="C2C2C2"/>
    <a:srgbClr val="DA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74" y="696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31528" y="2512522"/>
            <a:ext cx="671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600" b="1" dirty="0" smtClean="0">
                <a:solidFill>
                  <a:schemeClr val="accent2"/>
                </a:solidFill>
                <a:latin typeface="Calibri Light" panose="020F0302020204030204" pitchFamily="34" charset="0"/>
              </a:rPr>
              <a:t>AWS Elastic Beanstalk</a:t>
            </a:r>
            <a:endParaRPr lang="ko-KR" altLang="en-US" sz="5600" b="1">
              <a:solidFill>
                <a:schemeClr val="accent2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7219" y="6137072"/>
            <a:ext cx="185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 smtClean="0">
                <a:solidFill>
                  <a:schemeClr val="accent6"/>
                </a:solidFill>
                <a:latin typeface="a둥근빅체" panose="02020600000000000000" pitchFamily="18" charset="-127"/>
                <a:ea typeface="a둥근빅체" panose="02020600000000000000" pitchFamily="18" charset="-127"/>
              </a:rPr>
              <a:t>iga</a:t>
            </a:r>
            <a:r>
              <a:rPr lang="en-US" altLang="ko-KR" sz="2800" spc="-150" dirty="0" err="1" smtClean="0">
                <a:latin typeface="a둥근빅체" panose="02020600000000000000" pitchFamily="18" charset="-127"/>
                <a:ea typeface="a둥근빅체" panose="02020600000000000000" pitchFamily="18" charset="-127"/>
              </a:rPr>
              <a:t>works</a:t>
            </a:r>
            <a:endParaRPr lang="ko-KR" altLang="en-US" sz="2800" spc="-150">
              <a:latin typeface="a둥근빅체" panose="02020600000000000000" pitchFamily="18" charset="-127"/>
              <a:ea typeface="a둥근빅체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오른쪽 화살표 64"/>
          <p:cNvSpPr/>
          <p:nvPr/>
        </p:nvSpPr>
        <p:spPr>
          <a:xfrm rot="20700000">
            <a:off x="7649285" y="4215123"/>
            <a:ext cx="1739002" cy="14049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rot="900000">
            <a:off x="7656057" y="2939009"/>
            <a:ext cx="1739002" cy="14049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72" name="Picture 24" descr="http://static.revaxarts-themes.com/preview/product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51" y="2059963"/>
            <a:ext cx="1209811" cy="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440195" y="480681"/>
            <a:ext cx="2712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 환경 구성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395783" y="1085353"/>
            <a:ext cx="818045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059676" y="4089603"/>
            <a:ext cx="769630" cy="321225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41919" y="2516425"/>
            <a:ext cx="1118293" cy="291658"/>
          </a:xfrm>
          <a:prstGeom prst="round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616843" y="2710302"/>
            <a:ext cx="1075875" cy="257180"/>
          </a:xfrm>
          <a:prstGeom prst="round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>
            <a:off x="1361466" y="3914951"/>
            <a:ext cx="206457" cy="213756"/>
          </a:xfrm>
          <a:prstGeom prst="triangl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flipV="1">
            <a:off x="10061425" y="2951006"/>
            <a:ext cx="206457" cy="213756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flipV="1">
            <a:off x="3390578" y="2808083"/>
            <a:ext cx="206457" cy="213756"/>
          </a:xfrm>
          <a:prstGeom prst="triangle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9676" y="4079279"/>
            <a:ext cx="777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Deploy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41919" y="2499949"/>
            <a:ext cx="1152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L4,L7 / DNS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592129" y="2680863"/>
            <a:ext cx="1136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Monitoring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86" y="3171010"/>
            <a:ext cx="823184" cy="828055"/>
          </a:xfrm>
          <a:prstGeom prst="rect">
            <a:avLst/>
          </a:prstGeom>
        </p:spPr>
      </p:pic>
      <p:pic>
        <p:nvPicPr>
          <p:cNvPr id="2050" name="Picture 2" descr="http://pixabay.com/static/uploads/photo/2012/04/01/12/57/computer-23341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78" y="1983735"/>
            <a:ext cx="827171" cy="12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://4.bp.blogspot.com/-RJWRN33zKAw/U94DqtXUi0I/AAAAAAAABn8/UYBG-_A6aEE/s1600/windows_linu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056" y="1882084"/>
            <a:ext cx="623169" cy="6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icons.iconarchive.com/icons/igh0zt/ios7-style-metro-ui/512/MetroUI-Apps-VisualStudio-2012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53" y="3046877"/>
            <a:ext cx="526571" cy="52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nodeclipse.org/img/icon-hu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12" y="3391753"/>
            <a:ext cx="460369" cy="46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pixabay.com/static/uploads/photo/2013/07/13/01/08/monitor-155159_64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849" y="3253254"/>
            <a:ext cx="1354487" cy="117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4" descr="http://static.revaxarts-themes.com/preview/product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60" y="3992473"/>
            <a:ext cx="1209811" cy="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0197219" y="6137072"/>
            <a:ext cx="185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 smtClean="0">
                <a:solidFill>
                  <a:schemeClr val="accent6"/>
                </a:solidFill>
                <a:latin typeface="a둥근빅체" panose="02020600000000000000" pitchFamily="18" charset="-127"/>
                <a:ea typeface="a둥근빅체" panose="02020600000000000000" pitchFamily="18" charset="-127"/>
              </a:rPr>
              <a:t>iga</a:t>
            </a:r>
            <a:r>
              <a:rPr lang="en-US" altLang="ko-KR" sz="2800" spc="-150" dirty="0" err="1" smtClean="0">
                <a:latin typeface="a둥근빅체" panose="02020600000000000000" pitchFamily="18" charset="-127"/>
                <a:ea typeface="a둥근빅체" panose="02020600000000000000" pitchFamily="18" charset="-127"/>
              </a:rPr>
              <a:t>works</a:t>
            </a:r>
            <a:endParaRPr lang="ko-KR" altLang="en-US" sz="2800" spc="-150">
              <a:latin typeface="a둥근빅체" panose="02020600000000000000" pitchFamily="18" charset="-127"/>
              <a:ea typeface="a둥근빅체" panose="02020600000000000000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1735845" y="3410589"/>
            <a:ext cx="1238018" cy="16285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 rot="20694362">
            <a:off x="3950158" y="2904860"/>
            <a:ext cx="1739002" cy="14049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http://www.veryicon.com/icon/png/System/Refresh%20Cl/System%20Security%20Firewall%20OFF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314" y="2633845"/>
            <a:ext cx="518595" cy="51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오른쪽 화살표 59"/>
          <p:cNvSpPr/>
          <p:nvPr/>
        </p:nvSpPr>
        <p:spPr>
          <a:xfrm rot="900000">
            <a:off x="3949900" y="3928816"/>
            <a:ext cx="1739002" cy="14049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8" descr="http://www.veryicon.com/icon/png/System/Refresh%20Cl/System%20Security%20Firewall%20OFF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164" y="3727189"/>
            <a:ext cx="518595" cy="51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pixabay.com/static/uploads/photo/2012/04/01/12/57/computer-23341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72" y="3756061"/>
            <a:ext cx="827171" cy="12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4.bp.blogspot.com/-RJWRN33zKAw/U94DqtXUi0I/AAAAAAAABn8/UYBG-_A6aEE/s1600/windows_linu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50" y="3712076"/>
            <a:ext cx="623169" cy="6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모서리가 둥근 직사각형 65"/>
          <p:cNvSpPr/>
          <p:nvPr/>
        </p:nvSpPr>
        <p:spPr>
          <a:xfrm>
            <a:off x="4376928" y="4455373"/>
            <a:ext cx="780940" cy="307503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>
            <a:off x="4698555" y="4274567"/>
            <a:ext cx="143483" cy="213756"/>
          </a:xfrm>
          <a:prstGeom prst="triangl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76928" y="4455099"/>
            <a:ext cx="83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Firewall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474059" y="5253630"/>
            <a:ext cx="1819978" cy="3316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>
            <a:off x="6188607" y="5069882"/>
            <a:ext cx="206457" cy="2137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474059" y="5259782"/>
            <a:ext cx="1819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Scale Up/ Scale Out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768089" y="1541873"/>
            <a:ext cx="1606379" cy="32388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flipV="1">
            <a:off x="7364822" y="1849921"/>
            <a:ext cx="206457" cy="21375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6768089" y="1541873"/>
            <a:ext cx="160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OS / Middleware</a:t>
            </a:r>
            <a:endParaRPr lang="ko-KR" altLang="en-US" sz="140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76" name="Picture 28" descr="http://aspiretechnosolutions.com/wp-content/uploads/2014/12/softwareDevelopment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" y="5413670"/>
            <a:ext cx="2196978" cy="136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모서리가 둥근 직사각형 78"/>
          <p:cNvSpPr/>
          <p:nvPr/>
        </p:nvSpPr>
        <p:spPr>
          <a:xfrm>
            <a:off x="2278719" y="5977031"/>
            <a:ext cx="693146" cy="3316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278719" y="5983183"/>
            <a:ext cx="69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개발자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9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2" grpId="0" animBg="1"/>
      <p:bldP spid="32" grpId="0" animBg="1"/>
      <p:bldP spid="36" grpId="0" animBg="1"/>
      <p:bldP spid="4" grpId="0" animBg="1"/>
      <p:bldP spid="42" grpId="0" animBg="1"/>
      <p:bldP spid="43" grpId="0" animBg="1"/>
      <p:bldP spid="17" grpId="0"/>
      <p:bldP spid="53" grpId="0"/>
      <p:bldP spid="55" grpId="0"/>
      <p:bldP spid="20" grpId="0" animBg="1"/>
      <p:bldP spid="59" grpId="0" animBg="1"/>
      <p:bldP spid="60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2" grpId="0" animBg="1"/>
      <p:bldP spid="73" grpId="0" animBg="1"/>
      <p:bldP spid="74" grpId="0"/>
      <p:bldP spid="79" grpId="0" animBg="1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타원 57"/>
          <p:cNvSpPr/>
          <p:nvPr/>
        </p:nvSpPr>
        <p:spPr>
          <a:xfrm>
            <a:off x="2940030" y="1512817"/>
            <a:ext cx="1491415" cy="14914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00" dirty="0"/>
          </a:p>
        </p:txBody>
      </p:sp>
      <p:sp>
        <p:nvSpPr>
          <p:cNvPr id="46" name="타원 45"/>
          <p:cNvSpPr/>
          <p:nvPr/>
        </p:nvSpPr>
        <p:spPr>
          <a:xfrm>
            <a:off x="3372421" y="3012470"/>
            <a:ext cx="1318742" cy="13187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00" dirty="0"/>
          </a:p>
        </p:txBody>
      </p:sp>
      <p:sp>
        <p:nvSpPr>
          <p:cNvPr id="45" name="타원 44"/>
          <p:cNvSpPr/>
          <p:nvPr/>
        </p:nvSpPr>
        <p:spPr>
          <a:xfrm>
            <a:off x="7413931" y="3600374"/>
            <a:ext cx="1318742" cy="13187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00" dirty="0"/>
          </a:p>
        </p:txBody>
      </p:sp>
      <p:sp>
        <p:nvSpPr>
          <p:cNvPr id="44" name="타원 43"/>
          <p:cNvSpPr/>
          <p:nvPr/>
        </p:nvSpPr>
        <p:spPr>
          <a:xfrm>
            <a:off x="4724814" y="1671248"/>
            <a:ext cx="1318742" cy="13187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00" dirty="0"/>
          </a:p>
        </p:txBody>
      </p:sp>
      <p:sp>
        <p:nvSpPr>
          <p:cNvPr id="43" name="타원 42"/>
          <p:cNvSpPr/>
          <p:nvPr/>
        </p:nvSpPr>
        <p:spPr>
          <a:xfrm>
            <a:off x="1880171" y="3979353"/>
            <a:ext cx="1502523" cy="150252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00" dirty="0"/>
          </a:p>
        </p:txBody>
      </p:sp>
      <p:sp>
        <p:nvSpPr>
          <p:cNvPr id="42" name="타원 41"/>
          <p:cNvSpPr/>
          <p:nvPr/>
        </p:nvSpPr>
        <p:spPr>
          <a:xfrm>
            <a:off x="7081712" y="1922916"/>
            <a:ext cx="1415015" cy="14150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197219" y="6137072"/>
            <a:ext cx="185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 smtClean="0">
                <a:solidFill>
                  <a:schemeClr val="accent6"/>
                </a:solidFill>
                <a:latin typeface="a둥근빅체" panose="02020600000000000000" pitchFamily="18" charset="-127"/>
                <a:ea typeface="a둥근빅체" panose="02020600000000000000" pitchFamily="18" charset="-127"/>
              </a:rPr>
              <a:t>iga</a:t>
            </a:r>
            <a:r>
              <a:rPr lang="en-US" altLang="ko-KR" sz="2800" spc="-150" dirty="0" err="1" smtClean="0">
                <a:latin typeface="a둥근빅체" panose="02020600000000000000" pitchFamily="18" charset="-127"/>
                <a:ea typeface="a둥근빅체" panose="02020600000000000000" pitchFamily="18" charset="-127"/>
              </a:rPr>
              <a:t>works</a:t>
            </a:r>
            <a:endParaRPr lang="ko-KR" altLang="en-US" sz="2800" spc="-150">
              <a:latin typeface="a둥근빅체" panose="02020600000000000000" pitchFamily="18" charset="-127"/>
              <a:ea typeface="a둥근빅체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16630" y="480681"/>
            <a:ext cx="300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Elastic Beanstalk</a:t>
            </a:r>
            <a:endParaRPr lang="ko-KR" altLang="en-US" sz="3200" spc="-150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395783" y="1085353"/>
            <a:ext cx="818045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42709" flipH="1">
            <a:off x="6483031" y="4134991"/>
            <a:ext cx="597196" cy="186184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 flipH="1">
            <a:off x="3872511" y="3432852"/>
            <a:ext cx="872890" cy="304267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1106">
            <a:off x="4508994" y="2415098"/>
            <a:ext cx="1098329" cy="3214073"/>
          </a:xfrm>
          <a:prstGeom prst="rect">
            <a:avLst/>
          </a:prstGeom>
        </p:spPr>
      </p:pic>
      <p:pic>
        <p:nvPicPr>
          <p:cNvPr id="47" name="Picture 10" descr="http://icons.iconarchive.com/icons/igh0zt/ios7-style-metro-ui/512/MetroUI-Apps-VisualStudio-2012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129" y="4241363"/>
            <a:ext cx="526571" cy="52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http://www.nodeclipse.org/img/icon-hu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72" y="4536527"/>
            <a:ext cx="460369" cy="46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5393" flipH="1">
            <a:off x="6016320" y="2196558"/>
            <a:ext cx="979053" cy="3178664"/>
          </a:xfrm>
          <a:prstGeom prst="rect">
            <a:avLst/>
          </a:prstGeom>
        </p:spPr>
      </p:pic>
      <p:pic>
        <p:nvPicPr>
          <p:cNvPr id="34" name="Picture 4" descr="http://upload.wikimedia.org/wikipedia/commons/thumb/d/d1/AWS_Simple_Icons_Deployment_Management_AWS_Elastic_BeanStalk.svg/2000px-AWS_Simple_Icons_Deployment_Management_AWS_Elastic_BeanStalk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36" y="4572001"/>
            <a:ext cx="1315993" cy="13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69" y="3257986"/>
            <a:ext cx="551446" cy="554709"/>
          </a:xfrm>
          <a:prstGeom prst="rect">
            <a:avLst/>
          </a:prstGeom>
        </p:spPr>
      </p:pic>
      <p:pic>
        <p:nvPicPr>
          <p:cNvPr id="51" name="Picture 8" descr="http://www.veryicon.com/icon/png/System/Refresh%20Cl/System%20Security%20Firewall%20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52" y="3805606"/>
            <a:ext cx="609409" cy="60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pixabay.com/static/uploads/photo/2012/04/01/12/57/computer-23341_64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083" y="2161772"/>
            <a:ext cx="486760" cy="7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http://static.revaxarts-themes.com/preview/productb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960" y="1961426"/>
            <a:ext cx="983268" cy="73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4.bp.blogspot.com/-RJWRN33zKAw/U94DqtXUi0I/AAAAAAAABn8/UYBG-_A6aEE/s1600/windows_linux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526" y="1847103"/>
            <a:ext cx="506478" cy="54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8" descr="http://pixabay.com/static/uploads/photo/2013/07/13/01/08/monitor-155159_64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19" y="1796022"/>
            <a:ext cx="896360" cy="78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057756" y="2441531"/>
            <a:ext cx="1258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Cloud Watch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92208" y="2559738"/>
            <a:ext cx="73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Paas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37657" y="2660711"/>
            <a:ext cx="119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EC2 /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Auto Scaling</a:t>
            </a:r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04819" y="3869817"/>
            <a:ext cx="635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ELB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15033" y="4959615"/>
            <a:ext cx="121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AWS Toolkit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61215" y="4161332"/>
            <a:ext cx="1251742" cy="490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VPC /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Security </a:t>
            </a:r>
            <a:r>
              <a:rPr lang="en-US" altLang="ko-KR" sz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342172" y="5768848"/>
            <a:ext cx="935060" cy="3316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342171" y="5775000"/>
            <a:ext cx="10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Beanstalk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28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6" grpId="0" animBg="1"/>
      <p:bldP spid="45" grpId="0" animBg="1"/>
      <p:bldP spid="44" grpId="0" animBg="1"/>
      <p:bldP spid="43" grpId="0" animBg="1"/>
      <p:bldP spid="42" grpId="0" animBg="1"/>
      <p:bldP spid="61" grpId="0"/>
      <p:bldP spid="62" grpId="0"/>
      <p:bldP spid="63" grpId="0"/>
      <p:bldP spid="64" grpId="0"/>
      <p:bldP spid="65" grpId="0"/>
      <p:bldP spid="66" grpId="0"/>
      <p:bldP spid="68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514336" y="1927653"/>
            <a:ext cx="2776153" cy="277615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600" dirty="0" smtClean="0"/>
              <a:t>시 연</a:t>
            </a:r>
            <a:endParaRPr lang="ko-KR" altLang="en-US" sz="4600" dirty="0"/>
          </a:p>
        </p:txBody>
      </p:sp>
      <p:sp>
        <p:nvSpPr>
          <p:cNvPr id="32" name="TextBox 31"/>
          <p:cNvSpPr txBox="1"/>
          <p:nvPr/>
        </p:nvSpPr>
        <p:spPr>
          <a:xfrm>
            <a:off x="10197219" y="6137072"/>
            <a:ext cx="185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 smtClean="0">
                <a:solidFill>
                  <a:schemeClr val="accent6"/>
                </a:solidFill>
                <a:latin typeface="a둥근빅체" panose="02020600000000000000" pitchFamily="18" charset="-127"/>
                <a:ea typeface="a둥근빅체" panose="02020600000000000000" pitchFamily="18" charset="-127"/>
              </a:rPr>
              <a:t>iga</a:t>
            </a:r>
            <a:r>
              <a:rPr lang="en-US" altLang="ko-KR" sz="2800" spc="-150" dirty="0" err="1" smtClean="0">
                <a:latin typeface="a둥근빅체" panose="02020600000000000000" pitchFamily="18" charset="-127"/>
                <a:ea typeface="a둥근빅체" panose="02020600000000000000" pitchFamily="18" charset="-127"/>
              </a:rPr>
              <a:t>works</a:t>
            </a:r>
            <a:endParaRPr lang="ko-KR" altLang="en-US" sz="2800" spc="-150">
              <a:latin typeface="a둥근빅체" panose="02020600000000000000" pitchFamily="18" charset="-127"/>
              <a:ea typeface="a둥근빅체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1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514336" y="1927653"/>
            <a:ext cx="2776153" cy="2776153"/>
          </a:xfrm>
          <a:prstGeom prst="ellipse">
            <a:avLst/>
          </a:prstGeom>
          <a:solidFill>
            <a:srgbClr val="B64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dirty="0" smtClean="0"/>
              <a:t>Q A</a:t>
            </a:r>
            <a:endParaRPr lang="ko-KR" altLang="en-US" sz="4600" dirty="0"/>
          </a:p>
        </p:txBody>
      </p:sp>
      <p:sp>
        <p:nvSpPr>
          <p:cNvPr id="32" name="TextBox 31"/>
          <p:cNvSpPr txBox="1"/>
          <p:nvPr/>
        </p:nvSpPr>
        <p:spPr>
          <a:xfrm>
            <a:off x="10197219" y="6137072"/>
            <a:ext cx="1854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 err="1" smtClean="0">
                <a:solidFill>
                  <a:schemeClr val="accent6"/>
                </a:solidFill>
                <a:latin typeface="a둥근빅체" panose="02020600000000000000" pitchFamily="18" charset="-127"/>
                <a:ea typeface="a둥근빅체" panose="02020600000000000000" pitchFamily="18" charset="-127"/>
              </a:rPr>
              <a:t>iga</a:t>
            </a:r>
            <a:r>
              <a:rPr lang="en-US" altLang="ko-KR" sz="2800" spc="-150" dirty="0" err="1" smtClean="0">
                <a:latin typeface="a둥근빅체" panose="02020600000000000000" pitchFamily="18" charset="-127"/>
                <a:ea typeface="a둥근빅체" panose="02020600000000000000" pitchFamily="18" charset="-127"/>
              </a:rPr>
              <a:t>works</a:t>
            </a:r>
            <a:endParaRPr lang="ko-KR" altLang="en-US" sz="2800" spc="-150">
              <a:latin typeface="a둥근빅체" panose="02020600000000000000" pitchFamily="18" charset="-127"/>
              <a:ea typeface="a둥근빅체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8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47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Calibri Light</vt:lpstr>
      <vt:lpstr>a둥근빅체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simjunbo</cp:lastModifiedBy>
  <cp:revision>159</cp:revision>
  <dcterms:created xsi:type="dcterms:W3CDTF">2014-12-18T04:01:36Z</dcterms:created>
  <dcterms:modified xsi:type="dcterms:W3CDTF">2015-05-21T12:42:08Z</dcterms:modified>
</cp:coreProperties>
</file>