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55F569-BE85-4DC8-A732-E5339904D69D}">
  <a:tblStyle styleId="{D555F569-BE85-4DC8-A732-E5339904D6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f6f467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f6f467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f6f46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f6f46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f6f467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f6f467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f6f467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f6f467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029f1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b029f1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Aiden Tepper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Informatics Skunkworks (</a:t>
            </a:r>
            <a:r>
              <a:rPr b="1" lang="en"/>
              <a:t>MSE 299</a:t>
            </a:r>
            <a:r>
              <a:rPr lang="en"/>
              <a:t>), 2 Credits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02-15-2021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{D555F569-BE85-4DC8-A732-E5339904D69D}</a:tableStyleId>
              </a:tblPr>
              <a:tblGrid>
                <a:gridCol w="1108550"/>
                <a:gridCol w="1225250"/>
                <a:gridCol w="490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 of 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2/15/21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Worked through sections 1-3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2/16/21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Worked through sections 4-7 and made slide deck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assigned this week was to work through the Introduction to Machine Learning 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7 sections that walked us through creating, training, testing, and optimizing a machine learning model to predict the bandgap of different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way to represent results from this week’s tasks is through the results from running snippets of code on the notebook, in the form of either tables or charts/graphs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Towards the beginning of the notebook, I experienced some slight difficulties with the learning curve for figuring out how to navigate and run Jupyter notebooks, as the software was new to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solution was to take it slow and go through the tutorial/instructions to get a solid grasp of how to navigate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did not encounter any issues with the execution of code, but at times struggled with understanding the concepts I was working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solution to this challenge was to read through each section carefully to make sure there were no gaps in my knowledge so I didn’t get lost later on in the notebook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about the procedure was specifically confusing to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 would like to go over either in small groups or as a whole a couple steps of the procedure to make sure I fully understand what was going on behind the scenes during certain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would especially like to focus on sections 6 and 7, as I got a little confused once we started optimizing the parameters and hyperparameters of the machine learning model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11700" y="11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{D555F569-BE85-4DC8-A732-E5339904D69D}</a:tableStyleId>
              </a:tblPr>
              <a:tblGrid>
                <a:gridCol w="2840200"/>
                <a:gridCol w="2840200"/>
                <a:gridCol w="2840200"/>
              </a:tblGrid>
              <a:tr h="328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25" y="1783141"/>
            <a:ext cx="2616875" cy="195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563" y="1947787"/>
            <a:ext cx="2616875" cy="16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921" y="1779305"/>
            <a:ext cx="2616875" cy="1957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