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12BC154-04D0-4A97-8536-D437B17FAE49}">
  <a:tblStyle styleId="{E12BC154-04D0-4A97-8536-D437B17FAE4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schemas.openxmlformats.org/officeDocument/2006/relationships/slide" Target="slides/slide6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2f6f4670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2f6f4670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2f6f467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2f6f467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2f6f4670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2f6f4670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2f6f4670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2f6f4670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b029f11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bb029f11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347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Citrination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7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Aiden Tepper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MSE 299</a:t>
            </a:r>
            <a:r>
              <a:rPr lang="en"/>
              <a:t>, 2 Credits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02-09-2021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56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Hours Summary</a:t>
            </a:r>
            <a:endParaRPr/>
          </a:p>
        </p:txBody>
      </p:sp>
      <p:graphicFrame>
        <p:nvGraphicFramePr>
          <p:cNvPr id="61" name="Google Shape;61;p14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{E12BC154-04D0-4A97-8536-D437B17FAE49}</a:tableStyleId>
              </a:tblPr>
              <a:tblGrid>
                <a:gridCol w="1108550"/>
                <a:gridCol w="1225250"/>
                <a:gridCol w="4905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Hours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Description of Work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2/08/21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Worked through steps 1-3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2/09/21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Worked through steps 4-7, created slide deck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task assigned this week was to work through the Introduction to Citrination document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were 7 detailed steps that walked us through creating and analyzing ML models for several distinct sets of data relating to fatigue strength of aluminum compounds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best way to represent results from this week’s tasks is through the model reports and design reports downloaded from the Citrination website</a:t>
            </a:r>
            <a:endParaRPr/>
          </a:p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only problems I really encountered through this project had to do with navigation of the Citrination website, which could get somewhat complex at times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solution to this would be to spend more time exploring the website and its features, as well as getting better oriented with the layout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also encountered a slight issue when editing the data and retraining, as I deleted the wrong data points and in doing so threw off my machine learning model report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way I solved this was by redoing the step I made an error on with more caution and attention to detail</a:t>
            </a:r>
            <a:endParaRPr/>
          </a:p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Nothing about the procedure was specifically confusing to 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However, I wasn’t completely clear on what the data represented and what we were trying to figure out through creating the machine learning 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also know very little on how the ML models work and I’d love to learn more about that</a:t>
            </a:r>
            <a:endParaRPr/>
          </a:p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Assessment Figures</a:t>
            </a:r>
            <a:endParaRPr/>
          </a:p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90" name="Google Shape;90;p18"/>
          <p:cNvGraphicFramePr/>
          <p:nvPr/>
        </p:nvGraphicFramePr>
        <p:xfrm>
          <a:off x="311700" y="1113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{E12BC154-04D0-4A97-8536-D437B17FAE49}</a:tableStyleId>
              </a:tblPr>
              <a:tblGrid>
                <a:gridCol w="2840200"/>
                <a:gridCol w="2840200"/>
                <a:gridCol w="2840200"/>
              </a:tblGrid>
              <a:tr h="3289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719" y="1918554"/>
            <a:ext cx="2318550" cy="1843621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0254" y="1682275"/>
            <a:ext cx="2523500" cy="242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2018" y="1730513"/>
            <a:ext cx="2140425" cy="221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