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643AB3-B328-42A6-8130-10B468EA4618}">
  <a:tblStyle styleId="{57643AB3-B328-42A6-8130-10B468EA46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f6f467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f6f467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f6f467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f6f467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f6f467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f6f467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2f6f467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2f6f467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b029f11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b029f11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34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MASTML Workflows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Aiden Tepper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Informatics Skunkworks (</a:t>
            </a:r>
            <a:r>
              <a:rPr b="1" lang="en"/>
              <a:t>MSE 299</a:t>
            </a:r>
            <a:r>
              <a:rPr lang="en"/>
              <a:t>), 2 Credits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03-25-2021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Summary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{57643AB3-B328-42A6-8130-10B468EA4618}</a:tableStyleId>
              </a:tblPr>
              <a:tblGrid>
                <a:gridCol w="1108550"/>
                <a:gridCol w="1225250"/>
                <a:gridCol w="490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 of Work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half of module work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Second half of module work and slide deck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task assigned to us this week was to work through the “Modifying MASTML Workflows”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</a:t>
            </a:r>
            <a:r>
              <a:rPr lang="en"/>
              <a:t>document</a:t>
            </a:r>
            <a:r>
              <a:rPr lang="en"/>
              <a:t> walked us through creating, training, optimizing, and testing a ML model on Google Colab software using and manipulating sample data given to us, then gave us the space to modify a workflow with </a:t>
            </a:r>
            <a:r>
              <a:rPr lang="en"/>
              <a:t>another</a:t>
            </a:r>
            <a:r>
              <a:rPr lang="en"/>
              <a:t> model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way to represent results from this week’s tasks is through either the output from running the MAST-ML code on the website or through the histograms/parity plots/other data found in the output files of the numerous MAST-ML runs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didn’t encounter any major issues while working with </a:t>
            </a:r>
            <a:r>
              <a:rPr lang="en"/>
              <a:t>Google Colab or the MAST-ML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struggled a little to understand exactly what was going on during certain steps, but paying closer attention to the details of the instructions document helped me work through the procedure while maintaining a grasp of what was going on behind the scenes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also had a little difficulty understanding and applying the information I found on my chosen model type in the documentation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questions I really have from this week have to do with the MAST-ML library itself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don’t fully understand what the Lasso model type entails (the model type I chose to modify my workflow with) and would love to explore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also lots of files within the MAST-ML runs that I don’t understand the point of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76463" y="39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Figures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311700" y="11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{57643AB3-B328-42A6-8130-10B468EA4618}</a:tableStyleId>
              </a:tblPr>
              <a:tblGrid>
                <a:gridCol w="2840200"/>
                <a:gridCol w="2973325"/>
                <a:gridCol w="3018775"/>
              </a:tblGrid>
              <a:tr h="328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77" y="1920470"/>
            <a:ext cx="2756825" cy="16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787" y="1920975"/>
            <a:ext cx="2756827" cy="167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6" y="1844835"/>
            <a:ext cx="2880468" cy="175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