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4154179-3770-4703-8176-9B079A216567}">
  <a:tblStyle styleId="{54154179-3770-4703-8176-9B079A2165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2f6f4670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2f6f4670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2f6f467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2f6f467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2f6f4670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2f6f4670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2f6f4670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2f6f4670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b029f11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b029f11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347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MASTML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Aiden Tepper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Informatics Skunkworks (</a:t>
            </a:r>
            <a:r>
              <a:rPr b="1" lang="en"/>
              <a:t>MSE 299</a:t>
            </a:r>
            <a:r>
              <a:rPr lang="en"/>
              <a:t>), 2 Credits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03-06-2021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56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Hours Summary</a:t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{54154179-3770-4703-8176-9B079A216567}</a:tableStyleId>
              </a:tblPr>
              <a:tblGrid>
                <a:gridCol w="1108550"/>
                <a:gridCol w="1225250"/>
                <a:gridCol w="4905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Hours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 of Work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3/4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Worked through first third of </a:t>
                      </a:r>
                      <a:r>
                        <a:rPr lang="en"/>
                        <a:t>instructions document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3/5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Worked through rest of instructions document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3/6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Clean up work, created slide deck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task assigned to us this week was to work through the “Working With MASTML” module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</a:t>
            </a:r>
            <a:r>
              <a:rPr lang="en"/>
              <a:t>document</a:t>
            </a:r>
            <a:r>
              <a:rPr lang="en"/>
              <a:t> walked us through creating, training, optimizing, and testing a ML model on Google Colab software using and manipulating sample data given to 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best way to represent results from this week’s tasks is through either the output from running the MAST-ML code on the website or through the histograms/parity plots/other data found in the output files of the numerous MAST-ML runs</a:t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didn’t encounter any major issues while working with Google Colab or </a:t>
            </a:r>
            <a:r>
              <a:rPr lang="en"/>
              <a:t>the MAST-ML 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struggled a little to understand exactly what was going on during certain steps, but paying closer attention to the details of the instructions document helped me work through the procedure while maintaining a grasp of what was going on behind the scenes</a:t>
            </a:r>
            <a:endParaRPr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only questions I really have from this week have to do with the MAST-ML library itself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don’t fully understand what Kernel Ridge means and would love to explore that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also am not clear on what kind of machine learning model the MAST-ML library creates behind the scenes</a:t>
            </a:r>
            <a:endParaRPr/>
          </a:p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76463" y="396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Assessment Figures</a:t>
            </a:r>
            <a:endParaRPr/>
          </a:p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90" name="Google Shape;90;p18"/>
          <p:cNvGraphicFramePr/>
          <p:nvPr/>
        </p:nvGraphicFramePr>
        <p:xfrm>
          <a:off x="311700" y="111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{54154179-3770-4703-8176-9B079A216567}</a:tableStyleId>
              </a:tblPr>
              <a:tblGrid>
                <a:gridCol w="2840200"/>
                <a:gridCol w="2973325"/>
                <a:gridCol w="3018775"/>
              </a:tblGrid>
              <a:tr h="328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875" y="2017925"/>
            <a:ext cx="2630499" cy="1658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3987" y="1909725"/>
            <a:ext cx="2765576" cy="187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7750" y="1936486"/>
            <a:ext cx="2686602" cy="182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