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4705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-1770" y="-20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00398"/>
            <a:ext cx="10363200" cy="1638103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13149"/>
            <a:ext cx="9144000" cy="113599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2505079"/>
            <a:ext cx="2628900" cy="398743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505079"/>
            <a:ext cx="7734300" cy="398743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730317"/>
            <a:ext cx="10515600" cy="1957228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1487764"/>
            <a:ext cx="10515600" cy="1029260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8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25393"/>
            <a:ext cx="5181600" cy="29854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25393"/>
            <a:ext cx="5181600" cy="29854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8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5089"/>
            <a:ext cx="10515600" cy="90945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34257"/>
            <a:ext cx="5157787" cy="5652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87018"/>
            <a:ext cx="5157787" cy="252795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534257"/>
            <a:ext cx="5183188" cy="5652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187018"/>
            <a:ext cx="5183188" cy="252795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6794"/>
            <a:ext cx="3932237" cy="109787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74614"/>
            <a:ext cx="6172200" cy="334373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115574"/>
            <a:ext cx="3932237" cy="261508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8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6794"/>
            <a:ext cx="3932237" cy="109787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74614"/>
            <a:ext cx="6172200" cy="3343735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115574"/>
            <a:ext cx="3932237" cy="261508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5089"/>
            <a:ext cx="10515600" cy="9094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25393"/>
            <a:ext cx="10515600" cy="298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610163"/>
            <a:ext cx="27432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C67E-5BE8-4AAB-8A61-A52E5E6EE11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610163"/>
            <a:ext cx="41148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610163"/>
            <a:ext cx="2743200" cy="2505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3FB4-453A-402F-9262-BDA39864B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EwfzKuGsOQ?feature=oembed" TargetMode="External"/><Relationship Id="rId6" Type="http://schemas.openxmlformats.org/officeDocument/2006/relationships/hyperlink" Target="https://www.publicdomainpictures.net/en/view-image.php?image=49321&amp;picture=sea-and-sky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A07129-A319-4736-BD01-2621E07C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2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0492FD6-41FF-4DC8-8A32-36EDB289A84E}"/>
              </a:ext>
            </a:extLst>
          </p:cNvPr>
          <p:cNvGrpSpPr/>
          <p:nvPr/>
        </p:nvGrpSpPr>
        <p:grpSpPr>
          <a:xfrm>
            <a:off x="397330" y="1345946"/>
            <a:ext cx="11397343" cy="3444509"/>
            <a:chOff x="397328" y="1057020"/>
            <a:chExt cx="11397343" cy="3444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4BB12-99FF-4D19-B17D-841C73E597E5}"/>
                </a:ext>
              </a:extLst>
            </p:cNvPr>
            <p:cNvSpPr txBox="1"/>
            <p:nvPr/>
          </p:nvSpPr>
          <p:spPr>
            <a:xfrm>
              <a:off x="5453607" y="105702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Spoqa Han Sans Neo Medium" pitchFamily="2" charset="0"/>
                  <a:ea typeface="Spoqa Han Sans Neo Medium" pitchFamily="2" charset="0"/>
                </a:rPr>
                <a:t>감사합니다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4E751E-EC2A-4865-994D-B2BE5FDB0B8D}"/>
                </a:ext>
              </a:extLst>
            </p:cNvPr>
            <p:cNvSpPr txBox="1"/>
            <p:nvPr/>
          </p:nvSpPr>
          <p:spPr>
            <a:xfrm>
              <a:off x="397328" y="1639207"/>
              <a:ext cx="1139734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  <a:endParaRPr lang="en-US" altLang="ko-KR" dirty="0"/>
            </a:p>
            <a:p>
              <a:pPr algn="ctr"/>
              <a:r>
                <a:rPr lang="ko-KR" altLang="en-US" dirty="0"/>
                <a:t>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AB86E57-355A-402D-85C0-71FEE618D533}"/>
              </a:ext>
            </a:extLst>
          </p:cNvPr>
          <p:cNvGrpSpPr/>
          <p:nvPr/>
        </p:nvGrpSpPr>
        <p:grpSpPr>
          <a:xfrm>
            <a:off x="1031388" y="6071739"/>
            <a:ext cx="10113452" cy="13236399"/>
            <a:chOff x="1031388" y="6071737"/>
            <a:chExt cx="10113452" cy="1323639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E716318-BF2A-40D9-BC2B-8AD3E85B33CD}"/>
                </a:ext>
              </a:extLst>
            </p:cNvPr>
            <p:cNvGrpSpPr/>
            <p:nvPr/>
          </p:nvGrpSpPr>
          <p:grpSpPr>
            <a:xfrm>
              <a:off x="1031388" y="6071737"/>
              <a:ext cx="10113452" cy="5158837"/>
              <a:chOff x="1031389" y="5576437"/>
              <a:chExt cx="10113452" cy="515883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E701B56-CC05-49F9-A777-E4206E1FA1DA}"/>
                  </a:ext>
                </a:extLst>
              </p:cNvPr>
              <p:cNvGrpSpPr/>
              <p:nvPr/>
            </p:nvGrpSpPr>
            <p:grpSpPr>
              <a:xfrm>
                <a:off x="1061673" y="644011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776F37F7-C72F-43B7-ACF8-69C21E533775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E933484-890F-4955-8D36-9138448E9226}"/>
                    </a:ext>
                  </a:extLst>
                </p:cNvPr>
                <p:cNvSpPr txBox="1"/>
                <p:nvPr/>
              </p:nvSpPr>
              <p:spPr>
                <a:xfrm>
                  <a:off x="4975876" y="7445825"/>
                  <a:ext cx="720194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민재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B96B97C-53A5-479C-80E3-CEEA5C8F47D8}"/>
                  </a:ext>
                </a:extLst>
              </p:cNvPr>
              <p:cNvGrpSpPr/>
              <p:nvPr/>
            </p:nvGrpSpPr>
            <p:grpSpPr>
              <a:xfrm>
                <a:off x="3126626" y="644011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94E3D0A-F00B-46BC-9958-676DB1D9D3D8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6641056-7DAD-4F78-9051-9BB38C1A6F66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승하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4D9C94F7-705A-452D-806C-AF914EDA0A51}"/>
                  </a:ext>
                </a:extLst>
              </p:cNvPr>
              <p:cNvGrpSpPr/>
              <p:nvPr/>
            </p:nvGrpSpPr>
            <p:grpSpPr>
              <a:xfrm>
                <a:off x="5191578" y="6440502"/>
                <a:ext cx="1257843" cy="786550"/>
                <a:chOff x="4264411" y="7023386"/>
                <a:chExt cx="1490299" cy="931908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258FC0B-DD91-4A90-8874-2C25996E9EAB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1490299" cy="931908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CCB0824-19FC-41B7-9356-A2CCA0339E46}"/>
                    </a:ext>
                  </a:extLst>
                </p:cNvPr>
                <p:cNvSpPr txBox="1"/>
                <p:nvPr/>
              </p:nvSpPr>
              <p:spPr>
                <a:xfrm>
                  <a:off x="4686357" y="7250614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소아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52D2AFF-5422-4903-9C4A-1B1985F2B2F4}"/>
                  </a:ext>
                </a:extLst>
              </p:cNvPr>
              <p:cNvGrpSpPr/>
              <p:nvPr/>
            </p:nvGrpSpPr>
            <p:grpSpPr>
              <a:xfrm>
                <a:off x="7256532" y="644049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F9A9358A-4700-4381-AE32-D3FA36A16CB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01B690-587D-4B80-966E-833E4B9314E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채원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4C205A7-2038-40A0-9CD1-49CDA8DA1C3C}"/>
                  </a:ext>
                </a:extLst>
              </p:cNvPr>
              <p:cNvGrpSpPr/>
              <p:nvPr/>
            </p:nvGrpSpPr>
            <p:grpSpPr>
              <a:xfrm>
                <a:off x="9321485" y="644011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11848ED-65A5-4156-AA4C-698DBA677504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05D05A-5C76-49ED-BAE2-8A8840860AB9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우찬</a:t>
                  </a: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8255447-2F30-48D5-857C-3E4DA79A0DFB}"/>
                  </a:ext>
                </a:extLst>
              </p:cNvPr>
              <p:cNvGrpSpPr/>
              <p:nvPr/>
            </p:nvGrpSpPr>
            <p:grpSpPr>
              <a:xfrm>
                <a:off x="1047159" y="8075482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E81B1CDF-CE16-4B8F-87CB-C65997B153D6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F1D377-48A5-4F90-8D5D-5AF14111355F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다경</a:t>
                  </a:r>
                  <a:endParaRPr lang="ko-KR" altLang="en-US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B007BA4-D91E-4CEE-9CFD-32000D97979B}"/>
                  </a:ext>
                </a:extLst>
              </p:cNvPr>
              <p:cNvGrpSpPr/>
              <p:nvPr/>
            </p:nvGrpSpPr>
            <p:grpSpPr>
              <a:xfrm>
                <a:off x="3126626" y="8075479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7808ACD4-9BB0-473B-A646-18D3BE3A75E0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7A2427-4499-43AC-BAAB-35AFB4B008FA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도경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887C974-B08C-420C-9A59-CC9DDD469B9F}"/>
                  </a:ext>
                </a:extLst>
              </p:cNvPr>
              <p:cNvGrpSpPr/>
              <p:nvPr/>
            </p:nvGrpSpPr>
            <p:grpSpPr>
              <a:xfrm>
                <a:off x="5191579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3402D628-EF13-454B-9E16-31A1EB9A484E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91D3AB1-B1D4-40E6-8FE7-7B30F89587F0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동영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78FB259-A962-4DD1-B734-DC8190920768}"/>
                  </a:ext>
                </a:extLst>
              </p:cNvPr>
              <p:cNvGrpSpPr/>
              <p:nvPr/>
            </p:nvGrpSpPr>
            <p:grpSpPr>
              <a:xfrm>
                <a:off x="7256532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8CF0808-87A8-4CEC-844B-B4B8EE0F5BE2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AD7A31-71BA-42A7-8E56-080F856E6C18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4" cy="765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상헌</a:t>
                  </a:r>
                  <a:endParaRPr lang="en-US" altLang="ko-KR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  <a:p>
                  <a:pPr algn="ctr"/>
                  <a:r>
                    <a:rPr lang="en-US" altLang="ko-KR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?</a:t>
                  </a:r>
                  <a:endParaRPr lang="ko-KR" altLang="en-US" dirty="0">
                    <a:latin typeface="Spoqa Han Sans Neo Regular" panose="020B0500000000000000" pitchFamily="34" charset="0"/>
                    <a:ea typeface="Spoqa Han Sans Neo Regular" panose="020B0500000000000000" pitchFamily="34" charset="0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603C075-B0B6-403D-A024-76754D03AC73}"/>
                  </a:ext>
                </a:extLst>
              </p:cNvPr>
              <p:cNvGrpSpPr/>
              <p:nvPr/>
            </p:nvGrpSpPr>
            <p:grpSpPr>
              <a:xfrm>
                <a:off x="9335999" y="8075478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129B3C12-5FBA-41AF-9355-742674C7CDE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13BA92-454F-4946-AF55-D72A040F0DC7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서정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46F7DDBF-D796-403B-92DD-3B7FDE27C88B}"/>
                  </a:ext>
                </a:extLst>
              </p:cNvPr>
              <p:cNvGrpSpPr/>
              <p:nvPr/>
            </p:nvGrpSpPr>
            <p:grpSpPr>
              <a:xfrm>
                <a:off x="1031389" y="9710454"/>
                <a:ext cx="1808842" cy="1024819"/>
                <a:chOff x="4245728" y="7023381"/>
                <a:chExt cx="2143125" cy="1214211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81A4AE9E-EDCF-4E93-9C26-08A7E1F0F4FB}"/>
                    </a:ext>
                  </a:extLst>
                </p:cNvPr>
                <p:cNvSpPr/>
                <p:nvPr/>
              </p:nvSpPr>
              <p:spPr>
                <a:xfrm>
                  <a:off x="4245728" y="7023381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B914A2-5E2D-437A-AA83-C08CF117684A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시은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7E644D3-4889-4C7B-B95B-8161BC1B9228}"/>
                  </a:ext>
                </a:extLst>
              </p:cNvPr>
              <p:cNvGrpSpPr/>
              <p:nvPr/>
            </p:nvGrpSpPr>
            <p:grpSpPr>
              <a:xfrm>
                <a:off x="3126625" y="9710455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EEBAC426-FBDB-4F4E-BD79-AF11D358E047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DDEAB1-8854-4CFA-AF1F-0FB3C2257037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은우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E1B832F-9028-48A0-BC4C-221FE80C6709}"/>
                  </a:ext>
                </a:extLst>
              </p:cNvPr>
              <p:cNvGrpSpPr/>
              <p:nvPr/>
            </p:nvGrpSpPr>
            <p:grpSpPr>
              <a:xfrm>
                <a:off x="5191578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7109724E-3D44-47F0-A42E-AC0A8AA69995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D822B6-81ED-487B-A801-D8385D3BB92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정헌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0EC2E20-70C6-4769-9DE1-7CAB4F2EADF0}"/>
                  </a:ext>
                </a:extLst>
              </p:cNvPr>
              <p:cNvGrpSpPr/>
              <p:nvPr/>
            </p:nvGrpSpPr>
            <p:grpSpPr>
              <a:xfrm>
                <a:off x="7256531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E75D436-31C8-419D-B7B6-3F97978DD7FC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5C2F61F-C09D-43C7-8B62-71341CFD02A4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재희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EA91052A-1619-4E1C-AC33-20F10747D6AC}"/>
                  </a:ext>
                </a:extLst>
              </p:cNvPr>
              <p:cNvGrpSpPr/>
              <p:nvPr/>
            </p:nvGrpSpPr>
            <p:grpSpPr>
              <a:xfrm>
                <a:off x="9335998" y="9710454"/>
                <a:ext cx="1808842" cy="1024819"/>
                <a:chOff x="4264411" y="7023386"/>
                <a:chExt cx="2143125" cy="1214211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D3B564B9-6F85-47C0-A942-0E9861F09751}"/>
                    </a:ext>
                  </a:extLst>
                </p:cNvPr>
                <p:cNvSpPr/>
                <p:nvPr/>
              </p:nvSpPr>
              <p:spPr>
                <a:xfrm>
                  <a:off x="4264411" y="7023386"/>
                  <a:ext cx="2143125" cy="1214211"/>
                </a:xfrm>
                <a:prstGeom prst="roundRect">
                  <a:avLst>
                    <a:gd name="adj" fmla="val 1069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121FD21-75B7-4AF6-A887-146BB81F90DC}"/>
                    </a:ext>
                  </a:extLst>
                </p:cNvPr>
                <p:cNvSpPr txBox="1"/>
                <p:nvPr/>
              </p:nvSpPr>
              <p:spPr>
                <a:xfrm>
                  <a:off x="4975875" y="7445825"/>
                  <a:ext cx="720196" cy="437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Spoqa Han Sans Neo Regular" panose="020B0500000000000000" pitchFamily="34" charset="0"/>
                      <a:ea typeface="Spoqa Han Sans Neo Regular" panose="020B0500000000000000" pitchFamily="34" charset="0"/>
                    </a:rPr>
                    <a:t>채경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D52108-D913-4A35-B937-B337D1507DD5}"/>
                  </a:ext>
                </a:extLst>
              </p:cNvPr>
              <p:cNvSpPr txBox="1"/>
              <p:nvPr/>
            </p:nvSpPr>
            <p:spPr>
              <a:xfrm>
                <a:off x="4971907" y="5576437"/>
                <a:ext cx="2206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Spoqa Han Sans Neo Medium" pitchFamily="2" charset="0"/>
                    <a:ea typeface="Spoqa Han Sans Neo Medium" pitchFamily="2" charset="0"/>
                  </a:rPr>
                  <a:t>선생님께 보내는 편지</a:t>
                </a:r>
              </a:p>
            </p:txBody>
          </p:sp>
        </p:grpSp>
        <p:pic>
          <p:nvPicPr>
            <p:cNvPr id="65" name="온라인 미디어 64" title="취준생일때 작업한 모션그래픽 영상 🎨🖥">
              <a:hlinkClick r:id="" action="ppaction://media"/>
              <a:extLst>
                <a:ext uri="{FF2B5EF4-FFF2-40B4-BE49-F238E27FC236}">
                  <a16:creationId xmlns:a16="http://schemas.microsoft.com/office/drawing/2014/main" id="{69203D42-C80B-45F3-8098-4A67296B8E77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4"/>
            <a:stretch>
              <a:fillRect/>
            </a:stretch>
          </p:blipFill>
          <p:spPr>
            <a:xfrm>
              <a:off x="1047157" y="13729236"/>
              <a:ext cx="10083167" cy="55789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37486A0-F301-466E-BB81-B8AB08BC72E3}"/>
              </a:ext>
            </a:extLst>
          </p:cNvPr>
          <p:cNvGrpSpPr/>
          <p:nvPr/>
        </p:nvGrpSpPr>
        <p:grpSpPr>
          <a:xfrm>
            <a:off x="-4412126" y="21514319"/>
            <a:ext cx="21016244" cy="7193074"/>
            <a:chOff x="-4620142" y="19518366"/>
            <a:chExt cx="21016244" cy="71930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7BEBAB-84BD-407A-9963-A4CAB607F509}"/>
                </a:ext>
              </a:extLst>
            </p:cNvPr>
            <p:cNvSpPr txBox="1"/>
            <p:nvPr/>
          </p:nvSpPr>
          <p:spPr>
            <a:xfrm>
              <a:off x="5109337" y="19518366"/>
              <a:ext cx="1515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latin typeface="Spoqa Han Sans Neo Medium" pitchFamily="2" charset="0"/>
                  <a:ea typeface="Spoqa Han Sans Neo Medium" pitchFamily="2" charset="0"/>
                </a:rPr>
                <a:t>우리들의 추억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0596B5-AEBF-4E81-AA55-259A6D6EC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4620142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602462F-AB3A-4350-936A-76938350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650770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0711372-5BC4-4E50-ACAF-986B4CCC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318601" y="21093545"/>
              <a:ext cx="1781139" cy="1179077"/>
            </a:xfrm>
            <a:prstGeom prst="round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1F7632B-A556-49FE-A5B8-C70E062A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287567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A69A52B-AA62-4788-A07D-842B38F2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256939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99198BA-73E8-4DDF-BD4D-49F202BE6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226311" y="20429690"/>
              <a:ext cx="2783972" cy="1842932"/>
            </a:xfrm>
            <a:prstGeom prst="round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8CE33B1-D700-464D-A2EE-50257130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2666304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7F6729C-852A-465E-9031-BF6C597E5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03068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F9248E6-869C-4969-BA01-A415CA10E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272440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D47D857-62D0-4AD4-A210-706C94120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241405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11AF9C9-F2B2-4BA3-8BFE-B5B08A23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210777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4D1962B1-B13B-4B7E-8A25-70693190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2180149" y="22649099"/>
              <a:ext cx="2783972" cy="1842932"/>
            </a:xfrm>
            <a:prstGeom prst="round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9AF73856-064A-4AA9-877C-E6D0FF5D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234323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0F4D706-5E6D-49B4-8458-5A17437E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735049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CE3EC43C-EC97-45EA-9BA4-DF5F1A36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04421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E60F185-D95A-4600-B558-825437D9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673386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80708B5-FAFE-42BE-A909-1B98DDB33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642758" y="24868508"/>
              <a:ext cx="2783972" cy="1842932"/>
            </a:xfrm>
            <a:prstGeom prst="round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89009C4-3D38-4A98-9A7A-8749C81E6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3612130" y="24868508"/>
              <a:ext cx="2783972" cy="1842932"/>
            </a:xfrm>
            <a:prstGeom prst="round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464A09D-6040-40CD-8199-E3114AB1DD47}"/>
              </a:ext>
            </a:extLst>
          </p:cNvPr>
          <p:cNvGrpSpPr/>
          <p:nvPr/>
        </p:nvGrpSpPr>
        <p:grpSpPr>
          <a:xfrm>
            <a:off x="1048410" y="11840736"/>
            <a:ext cx="1808842" cy="1024819"/>
            <a:chOff x="1069478" y="11840735"/>
            <a:chExt cx="1808842" cy="1024819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BA7C37DB-34EF-41E2-8B3A-2155B4DBE557}"/>
                </a:ext>
              </a:extLst>
            </p:cNvPr>
            <p:cNvSpPr/>
            <p:nvPr/>
          </p:nvSpPr>
          <p:spPr>
            <a:xfrm>
              <a:off x="1069478" y="11840735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115E4B-1BD2-4E1F-9C10-AFCF5ADF51F5}"/>
                </a:ext>
              </a:extLst>
            </p:cNvPr>
            <p:cNvSpPr txBox="1"/>
            <p:nvPr/>
          </p:nvSpPr>
          <p:spPr>
            <a:xfrm>
              <a:off x="1669968" y="12197281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현수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A04BC05-DFF5-40F1-AE66-3CDCB904E592}"/>
              </a:ext>
            </a:extLst>
          </p:cNvPr>
          <p:cNvGrpSpPr/>
          <p:nvPr/>
        </p:nvGrpSpPr>
        <p:grpSpPr>
          <a:xfrm>
            <a:off x="3127877" y="11840733"/>
            <a:ext cx="1808842" cy="1024819"/>
            <a:chOff x="3148945" y="11840732"/>
            <a:chExt cx="1808842" cy="1024819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A078B4E5-9B8A-4C70-9190-38B713991C9E}"/>
                </a:ext>
              </a:extLst>
            </p:cNvPr>
            <p:cNvSpPr/>
            <p:nvPr/>
          </p:nvSpPr>
          <p:spPr>
            <a:xfrm>
              <a:off x="3148945" y="11840732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10299-BDD2-4C72-950F-C957395CCA99}"/>
                </a:ext>
              </a:extLst>
            </p:cNvPr>
            <p:cNvSpPr txBox="1"/>
            <p:nvPr/>
          </p:nvSpPr>
          <p:spPr>
            <a:xfrm>
              <a:off x="3749435" y="12197278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해민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35B1340-B9F4-467F-B5CC-46E26B4D5DEF}"/>
              </a:ext>
            </a:extLst>
          </p:cNvPr>
          <p:cNvGrpSpPr/>
          <p:nvPr/>
        </p:nvGrpSpPr>
        <p:grpSpPr>
          <a:xfrm>
            <a:off x="5192830" y="11840732"/>
            <a:ext cx="1808842" cy="1024819"/>
            <a:chOff x="5213898" y="11840731"/>
            <a:chExt cx="1808842" cy="102481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DF39AFA-394A-41AB-BB53-FB2B6C06D9A8}"/>
                </a:ext>
              </a:extLst>
            </p:cNvPr>
            <p:cNvSpPr/>
            <p:nvPr/>
          </p:nvSpPr>
          <p:spPr>
            <a:xfrm>
              <a:off x="5213898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1AAC00-08A4-4AEC-A402-B69A7A3E117D}"/>
                </a:ext>
              </a:extLst>
            </p:cNvPr>
            <p:cNvSpPr txBox="1"/>
            <p:nvPr/>
          </p:nvSpPr>
          <p:spPr>
            <a:xfrm>
              <a:off x="5814389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혜림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69ECB50-E1E7-4537-95BE-E56F614A95D8}"/>
              </a:ext>
            </a:extLst>
          </p:cNvPr>
          <p:cNvGrpSpPr/>
          <p:nvPr/>
        </p:nvGrpSpPr>
        <p:grpSpPr>
          <a:xfrm>
            <a:off x="7257783" y="11840732"/>
            <a:ext cx="1808842" cy="1024819"/>
            <a:chOff x="7278851" y="11840731"/>
            <a:chExt cx="1808842" cy="102481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6DC6106-038B-4B0C-86D1-5486BA3A90E6}"/>
                </a:ext>
              </a:extLst>
            </p:cNvPr>
            <p:cNvSpPr/>
            <p:nvPr/>
          </p:nvSpPr>
          <p:spPr>
            <a:xfrm>
              <a:off x="7278851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9D6ADE-47DD-4DEA-94B9-A93ECB2093C6}"/>
                </a:ext>
              </a:extLst>
            </p:cNvPr>
            <p:cNvSpPr txBox="1"/>
            <p:nvPr/>
          </p:nvSpPr>
          <p:spPr>
            <a:xfrm>
              <a:off x="7879342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예람</a:t>
              </a:r>
              <a:endParaRPr lang="ko-KR" altLang="en-US" dirty="0"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77F9321-3536-4118-A8D3-14ACBA8D8913}"/>
              </a:ext>
            </a:extLst>
          </p:cNvPr>
          <p:cNvGrpSpPr/>
          <p:nvPr/>
        </p:nvGrpSpPr>
        <p:grpSpPr>
          <a:xfrm>
            <a:off x="9337250" y="11840732"/>
            <a:ext cx="1808842" cy="1024819"/>
            <a:chOff x="9358318" y="11840731"/>
            <a:chExt cx="1808842" cy="1024819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CB8E8B83-A0A9-4C4E-A19A-8CBA88BF566B}"/>
                </a:ext>
              </a:extLst>
            </p:cNvPr>
            <p:cNvSpPr/>
            <p:nvPr/>
          </p:nvSpPr>
          <p:spPr>
            <a:xfrm>
              <a:off x="9358318" y="11840731"/>
              <a:ext cx="1808842" cy="1024819"/>
            </a:xfrm>
            <a:prstGeom prst="roundRect">
              <a:avLst>
                <a:gd name="adj" fmla="val 106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AA01F60-9F33-41B6-B515-8E8DF3DE416E}"/>
                </a:ext>
              </a:extLst>
            </p:cNvPr>
            <p:cNvSpPr txBox="1"/>
            <p:nvPr/>
          </p:nvSpPr>
          <p:spPr>
            <a:xfrm>
              <a:off x="9958808" y="12197277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진규</a:t>
              </a: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:a16="http://schemas.microsoft.com/office/drawing/2014/main" id="{0819A1B5-DF63-4E99-B258-B908A4B00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758" y="29083870"/>
            <a:ext cx="3460484" cy="133898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8CA0C03-FE01-434E-B5C6-F96F58E900B0}"/>
              </a:ext>
            </a:extLst>
          </p:cNvPr>
          <p:cNvSpPr txBox="1"/>
          <p:nvPr/>
        </p:nvSpPr>
        <p:spPr>
          <a:xfrm>
            <a:off x="4931832" y="31881633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이제 선생님 차례예요</a:t>
            </a:r>
            <a:r>
              <a:rPr lang="en-US" altLang="ko-KR" b="1" dirty="0">
                <a:latin typeface="Spoqa Han Sans Neo Medium" pitchFamily="2" charset="0"/>
                <a:ea typeface="Spoqa Han Sans Neo Medium" pitchFamily="2" charset="0"/>
              </a:rPr>
              <a:t>!</a:t>
            </a:r>
            <a:endParaRPr lang="ko-KR" altLang="en-US" b="1" dirty="0"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E5F8A1-A3A7-4D86-83DC-1CAC3B17BD23}"/>
              </a:ext>
            </a:extLst>
          </p:cNvPr>
          <p:cNvSpPr txBox="1"/>
          <p:nvPr/>
        </p:nvSpPr>
        <p:spPr>
          <a:xfrm flipH="1">
            <a:off x="2221844" y="41666095"/>
            <a:ext cx="1017172" cy="3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제작과정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AFAB3-83AD-469D-BDD5-68BDDC4F201A}"/>
              </a:ext>
            </a:extLst>
          </p:cNvPr>
          <p:cNvSpPr txBox="1"/>
          <p:nvPr/>
        </p:nvSpPr>
        <p:spPr>
          <a:xfrm flipH="1">
            <a:off x="3307757" y="41666094"/>
            <a:ext cx="114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제작목표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28B61E8-0C55-487B-8D4C-476A804FC6E2}"/>
              </a:ext>
            </a:extLst>
          </p:cNvPr>
          <p:cNvCxnSpPr>
            <a:cxnSpLocks/>
          </p:cNvCxnSpPr>
          <p:nvPr/>
        </p:nvCxnSpPr>
        <p:spPr>
          <a:xfrm>
            <a:off x="-90763" y="40116113"/>
            <a:ext cx="122935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90CB132-2AEE-4AC1-814A-FB0448AB4AA5}"/>
              </a:ext>
            </a:extLst>
          </p:cNvPr>
          <p:cNvCxnSpPr>
            <a:cxnSpLocks/>
          </p:cNvCxnSpPr>
          <p:nvPr/>
        </p:nvCxnSpPr>
        <p:spPr>
          <a:xfrm>
            <a:off x="2277885" y="41470050"/>
            <a:ext cx="75940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958CA77-4568-430D-989E-C4FB179AD6EE}"/>
              </a:ext>
            </a:extLst>
          </p:cNvPr>
          <p:cNvSpPr txBox="1"/>
          <p:nvPr/>
        </p:nvSpPr>
        <p:spPr>
          <a:xfrm flipH="1">
            <a:off x="2199358" y="42384390"/>
            <a:ext cx="979704" cy="3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Planner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985B65-8336-4A3B-BBA5-C011FFB21C33}"/>
              </a:ext>
            </a:extLst>
          </p:cNvPr>
          <p:cNvSpPr txBox="1"/>
          <p:nvPr/>
        </p:nvSpPr>
        <p:spPr>
          <a:xfrm flipH="1">
            <a:off x="2199358" y="42773369"/>
            <a:ext cx="1289693" cy="33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Developer</a:t>
            </a:r>
            <a:endParaRPr lang="ko-KR" altLang="en-US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4932E4-182E-4947-8930-134B5B1D7F90}"/>
              </a:ext>
            </a:extLst>
          </p:cNvPr>
          <p:cNvSpPr txBox="1"/>
          <p:nvPr/>
        </p:nvSpPr>
        <p:spPr>
          <a:xfrm flipH="1">
            <a:off x="2199357" y="43162348"/>
            <a:ext cx="170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Special Thanks</a:t>
            </a:r>
            <a:endParaRPr lang="ko-KR" altLang="en-US" sz="1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CB6466-C485-4228-9540-92592754294A}"/>
              </a:ext>
            </a:extLst>
          </p:cNvPr>
          <p:cNvSpPr txBox="1"/>
          <p:nvPr/>
        </p:nvSpPr>
        <p:spPr>
          <a:xfrm flipH="1">
            <a:off x="4125607" y="42384389"/>
            <a:ext cx="18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유도경</a:t>
            </a:r>
            <a:endParaRPr lang="ko-KR" altLang="en-US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73753FF-C0A5-4D11-8963-27AE2486FB25}"/>
              </a:ext>
            </a:extLst>
          </p:cNvPr>
          <p:cNvSpPr txBox="1"/>
          <p:nvPr/>
        </p:nvSpPr>
        <p:spPr>
          <a:xfrm flipH="1">
            <a:off x="4119894" y="42773369"/>
            <a:ext cx="187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유도경</a:t>
            </a:r>
            <a:endParaRPr lang="ko-KR" altLang="en-US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0AC4FA-CE6A-45D8-868B-EB47EDB1A21B}"/>
              </a:ext>
            </a:extLst>
          </p:cNvPr>
          <p:cNvSpPr txBox="1"/>
          <p:nvPr/>
        </p:nvSpPr>
        <p:spPr>
          <a:xfrm flipH="1">
            <a:off x="4119793" y="43162349"/>
            <a:ext cx="5794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강민재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김승하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문소아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성채원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신우찬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안다경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이동영   이상헌 이서정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이시은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이은우   이정헌   이재희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이채경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이현수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이해민</a:t>
            </a:r>
            <a:r>
              <a:rPr lang="en-US" altLang="ko-KR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채혜림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</a:t>
            </a:r>
            <a:r>
              <a:rPr lang="ko-KR" altLang="en-US" sz="1600" dirty="0" err="1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최예람</a:t>
            </a:r>
            <a:r>
              <a:rPr lang="ko-KR" altLang="en-US" sz="1600" dirty="0">
                <a:latin typeface="SSpoqa Han Sans Neo Thin" panose="020B0200000000000000" pitchFamily="34" charset="0"/>
                <a:ea typeface="SSpoqa Han Sans Neo Thin" panose="020B0200000000000000" pitchFamily="34" charset="0"/>
              </a:rPr>
              <a:t>   최진규</a:t>
            </a:r>
            <a:endParaRPr lang="en-US" altLang="ko-KR" sz="1600" dirty="0">
              <a:latin typeface="SSpoqa Han Sans Neo Thin" panose="020B0200000000000000" pitchFamily="34" charset="0"/>
              <a:ea typeface="SSpoqa Han Sans Neo Thin" panose="020B0200000000000000" pitchFamily="34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F3ED4F4-E391-497D-B078-E7634D98BF56}"/>
              </a:ext>
            </a:extLst>
          </p:cNvPr>
          <p:cNvCxnSpPr>
            <a:cxnSpLocks/>
          </p:cNvCxnSpPr>
          <p:nvPr/>
        </p:nvCxnSpPr>
        <p:spPr>
          <a:xfrm>
            <a:off x="2277885" y="42155850"/>
            <a:ext cx="75940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F0C7F658-C2FC-43D0-9E09-7AF0C614A9B7}"/>
              </a:ext>
            </a:extLst>
          </p:cNvPr>
          <p:cNvCxnSpPr>
            <a:cxnSpLocks/>
          </p:cNvCxnSpPr>
          <p:nvPr/>
        </p:nvCxnSpPr>
        <p:spPr>
          <a:xfrm>
            <a:off x="4834342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CF7CE31-44B1-45D9-8730-032C1F546E79}"/>
              </a:ext>
            </a:extLst>
          </p:cNvPr>
          <p:cNvCxnSpPr>
            <a:cxnSpLocks/>
          </p:cNvCxnSpPr>
          <p:nvPr/>
        </p:nvCxnSpPr>
        <p:spPr>
          <a:xfrm>
            <a:off x="4832002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1B0DE95-0761-4E71-9DF8-F67CB9761E82}"/>
              </a:ext>
            </a:extLst>
          </p:cNvPr>
          <p:cNvCxnSpPr>
            <a:cxnSpLocks/>
          </p:cNvCxnSpPr>
          <p:nvPr/>
        </p:nvCxnSpPr>
        <p:spPr>
          <a:xfrm>
            <a:off x="4832002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6174258-06E7-4C9D-8FC4-765D015B2046}"/>
              </a:ext>
            </a:extLst>
          </p:cNvPr>
          <p:cNvCxnSpPr>
            <a:cxnSpLocks/>
          </p:cNvCxnSpPr>
          <p:nvPr/>
        </p:nvCxnSpPr>
        <p:spPr>
          <a:xfrm>
            <a:off x="5539192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45B20-E3CC-4AD4-B268-529010C763EC}"/>
              </a:ext>
            </a:extLst>
          </p:cNvPr>
          <p:cNvCxnSpPr>
            <a:cxnSpLocks/>
          </p:cNvCxnSpPr>
          <p:nvPr/>
        </p:nvCxnSpPr>
        <p:spPr>
          <a:xfrm>
            <a:off x="5536852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21BA355-C1C7-45F3-AB4A-213D86BE061E}"/>
              </a:ext>
            </a:extLst>
          </p:cNvPr>
          <p:cNvCxnSpPr>
            <a:cxnSpLocks/>
          </p:cNvCxnSpPr>
          <p:nvPr/>
        </p:nvCxnSpPr>
        <p:spPr>
          <a:xfrm>
            <a:off x="5536852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4AE5B1D-983E-449A-8397-CCAF2C0B9FD6}"/>
              </a:ext>
            </a:extLst>
          </p:cNvPr>
          <p:cNvCxnSpPr>
            <a:cxnSpLocks/>
          </p:cNvCxnSpPr>
          <p:nvPr/>
        </p:nvCxnSpPr>
        <p:spPr>
          <a:xfrm>
            <a:off x="6241368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4EA1A8C-7774-4BB6-AB16-111E24B51E2A}"/>
              </a:ext>
            </a:extLst>
          </p:cNvPr>
          <p:cNvCxnSpPr>
            <a:cxnSpLocks/>
          </p:cNvCxnSpPr>
          <p:nvPr/>
        </p:nvCxnSpPr>
        <p:spPr>
          <a:xfrm>
            <a:off x="6239028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37F821B-524A-44B0-96FB-8BA5FBD030B0}"/>
              </a:ext>
            </a:extLst>
          </p:cNvPr>
          <p:cNvCxnSpPr>
            <a:cxnSpLocks/>
          </p:cNvCxnSpPr>
          <p:nvPr/>
        </p:nvCxnSpPr>
        <p:spPr>
          <a:xfrm>
            <a:off x="6239028" y="4373024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DF3920F-2251-469C-AC3E-EC250F07E353}"/>
              </a:ext>
            </a:extLst>
          </p:cNvPr>
          <p:cNvCxnSpPr>
            <a:cxnSpLocks/>
          </p:cNvCxnSpPr>
          <p:nvPr/>
        </p:nvCxnSpPr>
        <p:spPr>
          <a:xfrm>
            <a:off x="6932514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D42AA7C-C217-42E4-BB6F-6CEA61A53848}"/>
              </a:ext>
            </a:extLst>
          </p:cNvPr>
          <p:cNvCxnSpPr>
            <a:cxnSpLocks/>
          </p:cNvCxnSpPr>
          <p:nvPr/>
        </p:nvCxnSpPr>
        <p:spPr>
          <a:xfrm>
            <a:off x="6930174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A6D874D-F35A-4FC3-A4CC-15A0E8D1099C}"/>
              </a:ext>
            </a:extLst>
          </p:cNvPr>
          <p:cNvCxnSpPr>
            <a:cxnSpLocks/>
          </p:cNvCxnSpPr>
          <p:nvPr/>
        </p:nvCxnSpPr>
        <p:spPr>
          <a:xfrm>
            <a:off x="7629006" y="432448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6750D2F-1DA1-4012-991C-6F41E877A59F}"/>
              </a:ext>
            </a:extLst>
          </p:cNvPr>
          <p:cNvCxnSpPr>
            <a:cxnSpLocks/>
          </p:cNvCxnSpPr>
          <p:nvPr/>
        </p:nvCxnSpPr>
        <p:spPr>
          <a:xfrm>
            <a:off x="7626666" y="43482596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E786468-EF20-4952-9F29-18074A3E4427}"/>
              </a:ext>
            </a:extLst>
          </p:cNvPr>
          <p:cNvCxnSpPr>
            <a:cxnSpLocks/>
          </p:cNvCxnSpPr>
          <p:nvPr/>
        </p:nvCxnSpPr>
        <p:spPr>
          <a:xfrm>
            <a:off x="8321156" y="43263155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90BF8CD-E141-4CA5-85BA-5E10FFA1CE3F}"/>
              </a:ext>
            </a:extLst>
          </p:cNvPr>
          <p:cNvCxnSpPr>
            <a:cxnSpLocks/>
          </p:cNvCxnSpPr>
          <p:nvPr/>
        </p:nvCxnSpPr>
        <p:spPr>
          <a:xfrm>
            <a:off x="8318816" y="43500902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0293D42-2841-451E-AF2E-3B885448C247}"/>
              </a:ext>
            </a:extLst>
          </p:cNvPr>
          <p:cNvCxnSpPr>
            <a:cxnSpLocks/>
          </p:cNvCxnSpPr>
          <p:nvPr/>
        </p:nvCxnSpPr>
        <p:spPr>
          <a:xfrm>
            <a:off x="9013306" y="43259602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FDE6C24-A19D-410D-9AB9-A2BA856737D8}"/>
              </a:ext>
            </a:extLst>
          </p:cNvPr>
          <p:cNvCxnSpPr>
            <a:cxnSpLocks/>
          </p:cNvCxnSpPr>
          <p:nvPr/>
        </p:nvCxnSpPr>
        <p:spPr>
          <a:xfrm>
            <a:off x="9010966" y="43497349"/>
            <a:ext cx="0" cy="1312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AFF9C68F-B570-4BDD-AB48-704AA6CB70A7}"/>
              </a:ext>
            </a:extLst>
          </p:cNvPr>
          <p:cNvSpPr/>
          <p:nvPr/>
        </p:nvSpPr>
        <p:spPr>
          <a:xfrm>
            <a:off x="4912900" y="33257463"/>
            <a:ext cx="2286203" cy="22862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19100" dist="203200" dir="5400000" sx="76000" sy="76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Go!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935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70</Words>
  <Application>Microsoft Office PowerPoint</Application>
  <PresentationFormat>사용자 지정</PresentationFormat>
  <Paragraphs>44</Paragraphs>
  <Slides>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Spoqa Han Sans Neo Bold</vt:lpstr>
      <vt:lpstr>Spoqa Han Sans Neo Medium</vt:lpstr>
      <vt:lpstr>Spoqa Han Sans Neo Regular</vt:lpstr>
      <vt:lpstr>SSpoqa Han Sans Neo Thin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도경</dc:creator>
  <cp:lastModifiedBy>유 도경</cp:lastModifiedBy>
  <cp:revision>5</cp:revision>
  <dcterms:created xsi:type="dcterms:W3CDTF">2022-01-30T06:31:44Z</dcterms:created>
  <dcterms:modified xsi:type="dcterms:W3CDTF">2022-02-02T11:27:28Z</dcterms:modified>
</cp:coreProperties>
</file>