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 layout="2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0550-8BD7-4E88-9C79-602F9990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3B90B-3B91-4189-B14F-2D892621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226B-A669-4BB0-A8E4-80E8584C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810B-BEBD-4EE8-942E-935623BC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174D-B3BD-4B98-B9A9-C11A300E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88E9-CB0C-43AB-90CC-9E1972A1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2E81B-4146-4C78-8181-4C4BD197A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313D-972A-49E3-AA74-CE93E00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108F-2080-4C81-86A3-B738A3A7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7DD0-46B3-4F5F-B2A5-00E8921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8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74C9A-E872-4E8C-A973-BA0C5F7D6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7A898-B81E-4AC5-ABEB-CE5ADE0D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0C2B-66EA-4BCB-9E2F-799365AA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765A-65F4-466D-A11D-F8A490E3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4F6A-AF7E-427E-BBA4-32BE9726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8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FAFE-3BBC-4C3C-971C-46650A4D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D20F-C3D8-4758-BDD7-8B7D59D0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59C7-9683-4112-85FA-F982BFB2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4D23-5595-461C-929C-544CB424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714AC-E83B-4A88-9269-52FA7BBE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6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3C41-F4CE-41EA-99EF-3A945978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F2AA-42E3-4D82-B850-CC406F1A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4D05-8E18-4C65-82AE-9FFAF76D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809D-5AB1-4A83-87F8-3DEC3ABB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C2A2-AE70-4ED3-85A9-B7586D7F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1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7FC1-1138-40C4-ABBD-40540C1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860F-8C25-4190-8C6D-E41FED52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6D93-5CA1-4601-8DB8-A9743900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F567-C924-4660-B7D5-C42093E0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454C-EA0A-4D71-99D1-D7D703AA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7F75-9F4D-4A16-A78E-B03FF851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E3CF-3DCE-4A82-B0D7-7E80079E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BA2C0-7445-48A8-A677-6C325835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D0FD5-8354-44F1-ACB5-A36D3722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88826-B66F-4926-94AC-E48AF4D59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6F230-01A7-4656-B05D-4BFAB0F6C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BD3D-136D-4854-9276-0CAFEF68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DDC14-4D35-47EB-9C65-ED0AABFA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7541C-0D8A-4FD9-9278-B01547DD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5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D919-4BFB-4245-81E1-38FCD88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B71B2-BD77-46FA-8762-65DE1A73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A42C6-EE24-426B-B4D1-4B72AE1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4C8ED-DBDA-4BDD-B2D2-7F931A8D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8B229-A339-49C5-8563-50354439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B21D5-BACD-4843-9396-6AAEFDA0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315C-B070-42B5-AF6E-BAE4B24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8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21B4-1923-4B87-9522-8D587C6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9676-9B0A-4145-9C36-598F7D02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1BE15-70ED-485D-A196-0D84C216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9853-D04F-4671-BDFB-2752B948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D4DB7-E9B1-4CAA-8A8F-0A34057B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626B-2AE9-43CC-9E95-C1BCA926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3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3732-57B7-4718-BBF0-82635BE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7936E-3E12-4950-9A07-A8DA813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95EFF-568B-4AD7-B70D-BFF07A64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0A515-89B7-4537-9933-ACB24A53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ACAC-0FEB-48DD-BF3A-9E9BB9A3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4848-210A-404A-98AD-8C2CC31E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5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76817-48CC-4D80-BF3E-43A4F7D1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70F0-CC18-405B-80A9-EA85A084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F14A-62D2-43DE-85DA-115F605EF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83-FB94-436A-8B28-F0C9DFC1B747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43DF-AB91-4AB3-AE1D-9DD5AB80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CF1E-ACAE-4580-ABC9-301D6A917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A1F8-FFDB-4F7C-AFFB-3FA90FF2E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0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34B5-A415-431B-BE35-C0E441F80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Graphs using seaborn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DFC22-976F-4BEE-8B39-217BFD17E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Aiden Samuel</a:t>
            </a:r>
          </a:p>
        </p:txBody>
      </p:sp>
    </p:spTree>
    <p:extLst>
      <p:ext uri="{BB962C8B-B14F-4D97-AF65-F5344CB8AC3E}">
        <p14:creationId xmlns:p14="http://schemas.microsoft.com/office/powerpoint/2010/main" val="152543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xpl1">
            <a:extLst>
              <a:ext uri="{FF2B5EF4-FFF2-40B4-BE49-F238E27FC236}">
                <a16:creationId xmlns:a16="http://schemas.microsoft.com/office/drawing/2014/main" id="{0277CF61-0C7A-40DB-947C-1B786A227B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boxpl2 - Copy">
            <a:extLst>
              <a:ext uri="{FF2B5EF4-FFF2-40B4-BE49-F238E27FC236}">
                <a16:creationId xmlns:a16="http://schemas.microsoft.com/office/drawing/2014/main" id="{9E25BA73-1DBF-46BE-9E4C-9D2C5F0572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xpl2">
            <a:extLst>
              <a:ext uri="{FF2B5EF4-FFF2-40B4-BE49-F238E27FC236}">
                <a16:creationId xmlns:a16="http://schemas.microsoft.com/office/drawing/2014/main" id="{FD2A6B47-8FC2-4A13-BC2E-6D41E156DB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Fig_1">
            <a:extLst>
              <a:ext uri="{FF2B5EF4-FFF2-40B4-BE49-F238E27FC236}">
                <a16:creationId xmlns:a16="http://schemas.microsoft.com/office/drawing/2014/main" id="{7C199F58-12FD-48F4-BBDE-8E03CC769B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3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_2">
            <a:extLst>
              <a:ext uri="{FF2B5EF4-FFF2-40B4-BE49-F238E27FC236}">
                <a16:creationId xmlns:a16="http://schemas.microsoft.com/office/drawing/2014/main" id="{B0EA74DA-EEC6-4628-BABA-165946903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dplot0">
            <a:extLst>
              <a:ext uri="{FF2B5EF4-FFF2-40B4-BE49-F238E27FC236}">
                <a16:creationId xmlns:a16="http://schemas.microsoft.com/office/drawing/2014/main" id="{75D470A4-B2BE-4594-9CA9-B84A13155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plot">
            <a:extLst>
              <a:ext uri="{FF2B5EF4-FFF2-40B4-BE49-F238E27FC236}">
                <a16:creationId xmlns:a16="http://schemas.microsoft.com/office/drawing/2014/main" id="{DE4CFE36-E5DA-475C-A0EA-4BE3B30620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032000"/>
            <a:ext cx="5638800" cy="2794000"/>
          </a:xfrm>
          <a:prstGeom prst="rect">
            <a:avLst/>
          </a:prstGeom>
        </p:spPr>
      </p:pic>
      <p:pic>
        <p:nvPicPr>
          <p:cNvPr id="5" name="Picture 4" descr="hist">
            <a:extLst>
              <a:ext uri="{FF2B5EF4-FFF2-40B4-BE49-F238E27FC236}">
                <a16:creationId xmlns:a16="http://schemas.microsoft.com/office/drawing/2014/main" id="{E2E26866-8603-4CEF-8CD7-C4A86F7A10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8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ointplot">
            <a:extLst>
              <a:ext uri="{FF2B5EF4-FFF2-40B4-BE49-F238E27FC236}">
                <a16:creationId xmlns:a16="http://schemas.microsoft.com/office/drawing/2014/main" id="{8A099599-EB51-46D3-8504-27A2C88EE9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9600"/>
            <a:ext cx="5638800" cy="5638800"/>
          </a:xfrm>
          <a:prstGeom prst="rect">
            <a:avLst/>
          </a:prstGeom>
        </p:spPr>
      </p:pic>
      <p:pic>
        <p:nvPicPr>
          <p:cNvPr id="5" name="Picture 4" descr="pairplots">
            <a:extLst>
              <a:ext uri="{FF2B5EF4-FFF2-40B4-BE49-F238E27FC236}">
                <a16:creationId xmlns:a16="http://schemas.microsoft.com/office/drawing/2014/main" id="{4BA0F168-DBBC-4A5C-BCBE-AABEF86FBF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032000"/>
            <a:ext cx="5638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s">
            <a:extLst>
              <a:ext uri="{FF2B5EF4-FFF2-40B4-BE49-F238E27FC236}">
                <a16:creationId xmlns:a16="http://schemas.microsoft.com/office/drawing/2014/main" id="{2E2DD31A-E441-4E28-8232-DBABEA786D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snsbp">
            <a:extLst>
              <a:ext uri="{FF2B5EF4-FFF2-40B4-BE49-F238E27FC236}">
                <a16:creationId xmlns:a16="http://schemas.microsoft.com/office/drawing/2014/main" id="{A7AA55B4-DC24-4509-A1A8-2545F70D4E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3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atmap_1">
            <a:extLst>
              <a:ext uri="{FF2B5EF4-FFF2-40B4-BE49-F238E27FC236}">
                <a16:creationId xmlns:a16="http://schemas.microsoft.com/office/drawing/2014/main" id="{E627326D-89C6-4DA9-A462-AADFF807BD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  <p:pic>
        <p:nvPicPr>
          <p:cNvPr id="5" name="Picture 4" descr="StackedbaL">
            <a:extLst>
              <a:ext uri="{FF2B5EF4-FFF2-40B4-BE49-F238E27FC236}">
                <a16:creationId xmlns:a16="http://schemas.microsoft.com/office/drawing/2014/main" id="{5B33CDDF-A07C-45E3-B1A9-B884A13760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ckedbar">
            <a:extLst>
              <a:ext uri="{FF2B5EF4-FFF2-40B4-BE49-F238E27FC236}">
                <a16:creationId xmlns:a16="http://schemas.microsoft.com/office/drawing/2014/main" id="{8C4004A1-E16A-4FAA-A40C-32DD43C888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14450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Graphs using seaborn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using seaborn</dc:title>
  <dc:creator>Aiden Samuel</dc:creator>
  <cp:lastModifiedBy>Aiden Samuel</cp:lastModifiedBy>
  <cp:revision>1</cp:revision>
  <dcterms:created xsi:type="dcterms:W3CDTF">2021-09-04T14:24:48Z</dcterms:created>
  <dcterms:modified xsi:type="dcterms:W3CDTF">2021-09-04T14:25:01Z</dcterms:modified>
</cp:coreProperties>
</file>