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35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F19A-677D-4A1C-82D7-E32877B81FA2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B2615-419B-4717-BC60-8EAF1A4882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F19A-677D-4A1C-82D7-E32877B81FA2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B2615-419B-4717-BC60-8EAF1A4882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F19A-677D-4A1C-82D7-E32877B81FA2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B2615-419B-4717-BC60-8EAF1A4882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F19A-677D-4A1C-82D7-E32877B81FA2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B2615-419B-4717-BC60-8EAF1A4882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F19A-677D-4A1C-82D7-E32877B81FA2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B2615-419B-4717-BC60-8EAF1A4882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F19A-677D-4A1C-82D7-E32877B81FA2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B2615-419B-4717-BC60-8EAF1A4882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F19A-677D-4A1C-82D7-E32877B81FA2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B2615-419B-4717-BC60-8EAF1A4882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F19A-677D-4A1C-82D7-E32877B81FA2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B2615-419B-4717-BC60-8EAF1A4882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F19A-677D-4A1C-82D7-E32877B81FA2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B2615-419B-4717-BC60-8EAF1A4882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F19A-677D-4A1C-82D7-E32877B81FA2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B2615-419B-4717-BC60-8EAF1A4882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F19A-677D-4A1C-82D7-E32877B81FA2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B2615-419B-4717-BC60-8EAF1A4882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1F19A-677D-4A1C-82D7-E32877B81FA2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B2615-419B-4717-BC60-8EAF1A4882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ko-KR" altLang="en-US" dirty="0" smtClean="0"/>
              <a:t>카메라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51920" y="2708920"/>
            <a:ext cx="53285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카메라 화면은 자전거 주차공간을 </a:t>
            </a:r>
            <a:r>
              <a:rPr lang="ko-KR" altLang="en-US" sz="1600" b="1" dirty="0" smtClean="0"/>
              <a:t>일정크기의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여러 구역으로 나눈다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각 구역마다 한 개의 자전거가 주차된다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r>
              <a:rPr lang="ko-KR" altLang="en-US" sz="1600" dirty="0" smtClean="0"/>
              <a:t>자전거가 주차된 각 구역에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사람이 감지</a:t>
            </a:r>
            <a:r>
              <a:rPr lang="ko-KR" altLang="en-US" sz="1600" dirty="0" smtClean="0"/>
              <a:t>되면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타이머</a:t>
            </a:r>
            <a:r>
              <a:rPr lang="ko-KR" altLang="en-US" sz="1600" dirty="0" smtClean="0"/>
              <a:t>를 구동시킨다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r>
              <a:rPr lang="ko-KR" altLang="en-US" sz="1600" b="1" dirty="0" smtClean="0">
                <a:solidFill>
                  <a:srgbClr val="C00000"/>
                </a:solidFill>
              </a:rPr>
              <a:t>일정시간 이상 </a:t>
            </a:r>
            <a:r>
              <a:rPr lang="ko-KR" altLang="en-US" sz="1600" dirty="0" smtClean="0"/>
              <a:t>해당 구역에 계속하여 사람이 감지될 경우</a:t>
            </a:r>
            <a:r>
              <a:rPr lang="en-US" altLang="ko-KR" sz="1600" dirty="0" smtClean="0"/>
              <a:t>,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경고알림</a:t>
            </a:r>
            <a:r>
              <a:rPr lang="ko-KR" altLang="en-US" sz="1600" dirty="0" err="1" smtClean="0"/>
              <a:t>을</a:t>
            </a:r>
            <a:r>
              <a:rPr lang="ko-KR" altLang="en-US" sz="1600" dirty="0" smtClean="0"/>
              <a:t>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10801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/>
              <a:t>주차된 자전거 주변에 사람이 </a:t>
            </a:r>
            <a:r>
              <a:rPr lang="ko-KR" altLang="en-US" b="1" dirty="0" smtClean="0">
                <a:solidFill>
                  <a:schemeClr val="accent2"/>
                </a:solidFill>
              </a:rPr>
              <a:t>일정시간 이상 </a:t>
            </a:r>
            <a:r>
              <a:rPr lang="ko-KR" altLang="en-US" dirty="0" err="1" smtClean="0"/>
              <a:t>머무를경우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accent2"/>
                </a:solidFill>
              </a:rPr>
              <a:t>감지된</a:t>
            </a:r>
            <a:r>
              <a:rPr lang="ko-KR" altLang="en-US" dirty="0" smtClean="0"/>
              <a:t> 사람이 위치</a:t>
            </a:r>
            <a:r>
              <a:rPr lang="ko-KR" altLang="en-US" dirty="0"/>
              <a:t>한</a:t>
            </a:r>
            <a:r>
              <a:rPr lang="ko-KR" altLang="en-US" dirty="0" smtClean="0"/>
              <a:t> 주차 구역에 </a:t>
            </a:r>
            <a:r>
              <a:rPr lang="ko-KR" altLang="en-US" b="1" dirty="0" smtClean="0">
                <a:solidFill>
                  <a:schemeClr val="accent2"/>
                </a:solidFill>
              </a:rPr>
              <a:t>경고 알림</a:t>
            </a:r>
            <a:r>
              <a:rPr lang="ko-KR" altLang="en-US" dirty="0" smtClean="0"/>
              <a:t>을 한다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323528" y="2127317"/>
            <a:ext cx="3036799" cy="2165779"/>
            <a:chOff x="323528" y="2060848"/>
            <a:chExt cx="3036799" cy="2165779"/>
          </a:xfrm>
        </p:grpSpPr>
        <p:sp>
          <p:nvSpPr>
            <p:cNvPr id="15" name="TextBox 14"/>
            <p:cNvSpPr txBox="1"/>
            <p:nvPr/>
          </p:nvSpPr>
          <p:spPr>
            <a:xfrm>
              <a:off x="395536" y="206084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>
                      <a:lumMod val="65000"/>
                    </a:schemeClr>
                  </a:solidFill>
                </a:rPr>
                <a:t>촬영화</a:t>
              </a: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면</a:t>
              </a: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323528" y="2060848"/>
              <a:ext cx="3036799" cy="2165779"/>
              <a:chOff x="323528" y="2060848"/>
              <a:chExt cx="3036799" cy="2165779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323528" y="2060848"/>
                <a:ext cx="3036799" cy="2165779"/>
                <a:chOff x="395536" y="2877689"/>
                <a:chExt cx="3672408" cy="2639543"/>
              </a:xfrm>
            </p:grpSpPr>
            <p:grpSp>
              <p:nvGrpSpPr>
                <p:cNvPr id="9" name="그룹 8"/>
                <p:cNvGrpSpPr/>
                <p:nvPr/>
              </p:nvGrpSpPr>
              <p:grpSpPr>
                <a:xfrm>
                  <a:off x="569695" y="3356992"/>
                  <a:ext cx="3240360" cy="2001477"/>
                  <a:chOff x="569695" y="1700808"/>
                  <a:chExt cx="3240360" cy="2001477"/>
                </a:xfrm>
              </p:grpSpPr>
              <p:sp>
                <p:nvSpPr>
                  <p:cNvPr id="4" name="직사각형 3"/>
                  <p:cNvSpPr/>
                  <p:nvPr/>
                </p:nvSpPr>
                <p:spPr>
                  <a:xfrm>
                    <a:off x="569695" y="1758070"/>
                    <a:ext cx="3240360" cy="1944215"/>
                  </a:xfrm>
                  <a:prstGeom prst="rect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6" name="직선 연결선 5"/>
                  <p:cNvCxnSpPr/>
                  <p:nvPr/>
                </p:nvCxnSpPr>
                <p:spPr>
                  <a:xfrm>
                    <a:off x="1691680" y="1700808"/>
                    <a:ext cx="0" cy="1944216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직선 연결선 7"/>
                  <p:cNvCxnSpPr/>
                  <p:nvPr/>
                </p:nvCxnSpPr>
                <p:spPr>
                  <a:xfrm>
                    <a:off x="2771800" y="1700808"/>
                    <a:ext cx="0" cy="1944216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직사각형 9"/>
                <p:cNvSpPr/>
                <p:nvPr/>
              </p:nvSpPr>
              <p:spPr>
                <a:xfrm>
                  <a:off x="395536" y="2877689"/>
                  <a:ext cx="3672408" cy="2639543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1266" name="Picture 2" descr="http://kr.seaicons.com/wp-content/uploads/2015/06/Transport-Bicycle-icon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32484"/>
              <a:stretch>
                <a:fillRect/>
              </a:stretch>
            </p:blipFill>
            <p:spPr bwMode="auto">
              <a:xfrm rot="5400000">
                <a:off x="560985" y="3012882"/>
                <a:ext cx="754725" cy="509561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http://kr.seaicons.com/wp-content/uploads/2015/06/Transport-Bicycle-icon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32484"/>
              <a:stretch>
                <a:fillRect/>
              </a:stretch>
            </p:blipFill>
            <p:spPr bwMode="auto">
              <a:xfrm rot="5400000">
                <a:off x="1465796" y="3053597"/>
                <a:ext cx="792087" cy="534786"/>
              </a:xfrm>
              <a:prstGeom prst="rect">
                <a:avLst/>
              </a:prstGeom>
              <a:noFill/>
            </p:spPr>
          </p:pic>
          <p:pic>
            <p:nvPicPr>
              <p:cNvPr id="33" name="Picture 2" descr="http://kr.seaicons.com/wp-content/uploads/2015/06/Transport-Bicyc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90000"/>
              </a:blip>
              <a:srcRect t="32484"/>
              <a:stretch>
                <a:fillRect/>
              </a:stretch>
            </p:blipFill>
            <p:spPr bwMode="auto">
              <a:xfrm rot="5400000">
                <a:off x="2361186" y="2831502"/>
                <a:ext cx="754725" cy="509561"/>
              </a:xfrm>
              <a:prstGeom prst="rect">
                <a:avLst/>
              </a:prstGeom>
              <a:noFill/>
            </p:spPr>
          </p:pic>
          <p:pic>
            <p:nvPicPr>
              <p:cNvPr id="34" name="Picture 4" descr="사람, 아이콘, 비상 출구, 레이스, 탈출, 방패, 상징, 실루엣, 이동, 트래픽, 어린이, 로고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339752" y="3068960"/>
                <a:ext cx="720080" cy="864096"/>
              </a:xfrm>
              <a:prstGeom prst="rect">
                <a:avLst/>
              </a:prstGeom>
              <a:noFill/>
            </p:spPr>
          </p:pic>
          <p:pic>
            <p:nvPicPr>
              <p:cNvPr id="11272" name="Picture 8" descr="아이콘, 알람 시계, 시계, 시간, 일어나세요, 블랙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699792" y="2564904"/>
                <a:ext cx="380442" cy="432048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41" name="그룹 40"/>
          <p:cNvGrpSpPr/>
          <p:nvPr/>
        </p:nvGrpSpPr>
        <p:grpSpPr>
          <a:xfrm>
            <a:off x="323528" y="4431573"/>
            <a:ext cx="3036799" cy="2237787"/>
            <a:chOff x="323528" y="4365104"/>
            <a:chExt cx="3036799" cy="2237787"/>
          </a:xfrm>
        </p:grpSpPr>
        <p:grpSp>
          <p:nvGrpSpPr>
            <p:cNvPr id="16" name="그룹 15"/>
            <p:cNvGrpSpPr/>
            <p:nvPr/>
          </p:nvGrpSpPr>
          <p:grpSpPr>
            <a:xfrm>
              <a:off x="323528" y="4437112"/>
              <a:ext cx="3036799" cy="2165779"/>
              <a:chOff x="395536" y="2877689"/>
              <a:chExt cx="3672408" cy="2639543"/>
            </a:xfrm>
          </p:grpSpPr>
          <p:grpSp>
            <p:nvGrpSpPr>
              <p:cNvPr id="17" name="그룹 8"/>
              <p:cNvGrpSpPr/>
              <p:nvPr/>
            </p:nvGrpSpPr>
            <p:grpSpPr>
              <a:xfrm>
                <a:off x="569695" y="3356992"/>
                <a:ext cx="3240360" cy="2001477"/>
                <a:chOff x="569695" y="1700808"/>
                <a:chExt cx="3240360" cy="2001477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569695" y="1758070"/>
                  <a:ext cx="3240360" cy="1944215"/>
                </a:xfrm>
                <a:prstGeom prst="rect">
                  <a:avLst/>
                </a:prstGeom>
                <a:noFill/>
                <a:ln w="889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0" name="직선 연결선 19"/>
                <p:cNvCxnSpPr/>
                <p:nvPr/>
              </p:nvCxnSpPr>
              <p:spPr>
                <a:xfrm>
                  <a:off x="1691680" y="1700808"/>
                  <a:ext cx="0" cy="1944216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/>
                <p:nvPr/>
              </p:nvCxnSpPr>
              <p:spPr>
                <a:xfrm>
                  <a:off x="2771800" y="1700808"/>
                  <a:ext cx="0" cy="1944216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직사각형 17"/>
              <p:cNvSpPr/>
              <p:nvPr/>
            </p:nvSpPr>
            <p:spPr>
              <a:xfrm>
                <a:off x="395536" y="2877689"/>
                <a:ext cx="3672408" cy="2639543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95536" y="443711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>
                      <a:lumMod val="65000"/>
                    </a:schemeClr>
                  </a:solidFill>
                </a:rPr>
                <a:t>촬영화</a:t>
              </a: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면</a:t>
              </a:r>
            </a:p>
          </p:txBody>
        </p:sp>
        <p:pic>
          <p:nvPicPr>
            <p:cNvPr id="26" name="Picture 2" descr="http://kr.seaicons.com/wp-content/uploads/2015/06/Transport-Bicycle-icon.png"/>
            <p:cNvPicPr>
              <a:picLocks noChangeAspect="1" noChangeArrowheads="1"/>
            </p:cNvPicPr>
            <p:nvPr/>
          </p:nvPicPr>
          <p:blipFill>
            <a:blip r:embed="rId2" cstate="print"/>
            <a:srcRect t="32484"/>
            <a:stretch>
              <a:fillRect/>
            </a:stretch>
          </p:blipFill>
          <p:spPr bwMode="auto">
            <a:xfrm rot="5400000">
              <a:off x="1491585" y="5495798"/>
              <a:ext cx="754725" cy="509561"/>
            </a:xfrm>
            <a:prstGeom prst="rect">
              <a:avLst/>
            </a:prstGeom>
            <a:noFill/>
          </p:spPr>
        </p:pic>
        <p:grpSp>
          <p:nvGrpSpPr>
            <p:cNvPr id="35" name="그룹 34"/>
            <p:cNvGrpSpPr/>
            <p:nvPr/>
          </p:nvGrpSpPr>
          <p:grpSpPr>
            <a:xfrm>
              <a:off x="539552" y="5050539"/>
              <a:ext cx="720080" cy="1258781"/>
              <a:chOff x="1475656" y="5050539"/>
              <a:chExt cx="720080" cy="1258781"/>
            </a:xfrm>
          </p:grpSpPr>
          <p:pic>
            <p:nvPicPr>
              <p:cNvPr id="27" name="Picture 2" descr="http://kr.seaicons.com/wp-content/uploads/2015/06/Transport-Bicyc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90000"/>
              </a:blip>
              <a:srcRect t="32484"/>
              <a:stretch>
                <a:fillRect/>
              </a:stretch>
            </p:blipFill>
            <p:spPr bwMode="auto">
              <a:xfrm rot="5400000">
                <a:off x="1497090" y="5173121"/>
                <a:ext cx="754725" cy="509561"/>
              </a:xfrm>
              <a:prstGeom prst="rect">
                <a:avLst/>
              </a:prstGeom>
              <a:noFill/>
            </p:spPr>
          </p:pic>
          <p:pic>
            <p:nvPicPr>
              <p:cNvPr id="11268" name="Picture 4" descr="사람, 아이콘, 비상 출구, 레이스, 탈출, 방패, 상징, 실루엣, 이동, 트래픽, 어린이, 로고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75656" y="5445224"/>
                <a:ext cx="720080" cy="864096"/>
              </a:xfrm>
              <a:prstGeom prst="rect">
                <a:avLst/>
              </a:prstGeom>
              <a:noFill/>
            </p:spPr>
          </p:pic>
        </p:grpSp>
        <p:grpSp>
          <p:nvGrpSpPr>
            <p:cNvPr id="36" name="그룹 35"/>
            <p:cNvGrpSpPr/>
            <p:nvPr/>
          </p:nvGrpSpPr>
          <p:grpSpPr>
            <a:xfrm>
              <a:off x="2339752" y="5085184"/>
              <a:ext cx="720080" cy="1224136"/>
              <a:chOff x="2339752" y="5085184"/>
              <a:chExt cx="720080" cy="1224136"/>
            </a:xfrm>
          </p:grpSpPr>
          <p:pic>
            <p:nvPicPr>
              <p:cNvPr id="28" name="Picture 2" descr="http://kr.seaicons.com/wp-content/uploads/2015/06/Transport-Bicyc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90000"/>
              </a:blip>
              <a:srcRect t="32484"/>
              <a:stretch>
                <a:fillRect/>
              </a:stretch>
            </p:blipFill>
            <p:spPr bwMode="auto">
              <a:xfrm rot="5400000">
                <a:off x="2361186" y="5207766"/>
                <a:ext cx="754725" cy="509561"/>
              </a:xfrm>
              <a:prstGeom prst="rect">
                <a:avLst/>
              </a:prstGeom>
              <a:noFill/>
            </p:spPr>
          </p:pic>
          <p:pic>
            <p:nvPicPr>
              <p:cNvPr id="30" name="Picture 4" descr="사람, 아이콘, 비상 출구, 레이스, 탈출, 방패, 상징, 실루엣, 이동, 트래픽, 어린이, 로고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lum bright="26000" contrast="38000"/>
              </a:blip>
              <a:srcRect/>
              <a:stretch>
                <a:fillRect/>
              </a:stretch>
            </p:blipFill>
            <p:spPr bwMode="auto">
              <a:xfrm>
                <a:off x="2339752" y="5445224"/>
                <a:ext cx="720080" cy="864096"/>
              </a:xfrm>
              <a:prstGeom prst="rect">
                <a:avLst/>
              </a:prstGeom>
              <a:noFill/>
            </p:spPr>
          </p:pic>
        </p:grpSp>
        <p:pic>
          <p:nvPicPr>
            <p:cNvPr id="37" name="Picture 8" descr="아이콘, 알람 시계, 시계, 시간, 일어나세요, 블랙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699792" y="4941168"/>
              <a:ext cx="380442" cy="432048"/>
            </a:xfrm>
            <a:prstGeom prst="rect">
              <a:avLst/>
            </a:prstGeom>
            <a:noFill/>
          </p:spPr>
        </p:pic>
        <p:pic>
          <p:nvPicPr>
            <p:cNvPr id="38" name="Picture 8" descr="아이콘, 알람 시계, 시계, 시간, 일어나세요, 블랙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971600" y="4941168"/>
              <a:ext cx="380442" cy="432048"/>
            </a:xfrm>
            <a:prstGeom prst="rect">
              <a:avLst/>
            </a:prstGeom>
            <a:noFill/>
          </p:spPr>
        </p:pic>
        <p:pic>
          <p:nvPicPr>
            <p:cNvPr id="11270" name="Picture 6" descr="https://image.flaticon.com/icons/png/128/75/75504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lum bright="31000" contrast="69000"/>
            </a:blip>
            <a:srcRect/>
            <a:stretch>
              <a:fillRect/>
            </a:stretch>
          </p:blipFill>
          <p:spPr bwMode="auto">
            <a:xfrm>
              <a:off x="2483768" y="4365104"/>
              <a:ext cx="504056" cy="50405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ko-KR" altLang="en-US" dirty="0" smtClean="0"/>
              <a:t>카메라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51920" y="3280916"/>
            <a:ext cx="5328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주차장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이용고객의 안면정보</a:t>
            </a:r>
            <a:r>
              <a:rPr lang="ko-KR" altLang="en-US" sz="1600" dirty="0" smtClean="0"/>
              <a:t>를 그림과 같이 등록한다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여기서 안면정보는 개인마다 차이가 나는 얼굴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눈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코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입의 크기와 서로 간의 비율이다</a:t>
            </a:r>
            <a:r>
              <a:rPr lang="en-US" altLang="ko-KR" sz="1600" dirty="0" smtClean="0"/>
              <a:t>.)</a:t>
            </a:r>
          </a:p>
          <a:p>
            <a:endParaRPr lang="en-US" altLang="ko-KR" sz="1600" dirty="0"/>
          </a:p>
          <a:p>
            <a:r>
              <a:rPr lang="ko-KR" altLang="en-US" sz="1600" b="1" dirty="0" smtClean="0">
                <a:solidFill>
                  <a:srgbClr val="C00000"/>
                </a:solidFill>
              </a:rPr>
              <a:t>실시간</a:t>
            </a:r>
            <a:r>
              <a:rPr lang="ko-KR" altLang="en-US" sz="1600" dirty="0" smtClean="0"/>
              <a:t>으로 주차장에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출입하는 사람들의 안면정보</a:t>
            </a:r>
            <a:r>
              <a:rPr lang="ko-KR" altLang="en-US" sz="1600" dirty="0" smtClean="0"/>
              <a:t>를 등록된 고객들의 정보와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비교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출입하는 사람이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고객인지 아닌지 구별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10801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/>
              <a:t>주차장 </a:t>
            </a:r>
            <a:r>
              <a:rPr lang="ko-KR" altLang="en-US" b="1" dirty="0" smtClean="0">
                <a:solidFill>
                  <a:srgbClr val="C00000"/>
                </a:solidFill>
              </a:rPr>
              <a:t>이용고객의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안면정보</a:t>
            </a:r>
            <a:r>
              <a:rPr lang="ko-KR" altLang="en-US" dirty="0" smtClean="0"/>
              <a:t>를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출입하는 사람의 안면정보와 </a:t>
            </a:r>
            <a:r>
              <a:rPr lang="ko-KR" altLang="en-US" b="1" dirty="0" smtClean="0">
                <a:solidFill>
                  <a:srgbClr val="C00000"/>
                </a:solidFill>
              </a:rPr>
              <a:t>비교</a:t>
            </a:r>
            <a:r>
              <a:rPr lang="ko-KR" altLang="en-US" dirty="0" smtClean="0"/>
              <a:t>하여 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이용고객과 아닌 사람을 </a:t>
            </a:r>
            <a:r>
              <a:rPr lang="ko-KR" altLang="en-US" b="1" dirty="0" smtClean="0">
                <a:solidFill>
                  <a:srgbClr val="C00000"/>
                </a:solidFill>
              </a:rPr>
              <a:t>구별한다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  <p:pic>
        <p:nvPicPr>
          <p:cNvPr id="40" name="그림 39" descr="KakaoTalk_20170622_013035533.jpg"/>
          <p:cNvPicPr>
            <a:picLocks noChangeAspect="1"/>
          </p:cNvPicPr>
          <p:nvPr/>
        </p:nvPicPr>
        <p:blipFill>
          <a:blip r:embed="rId2" cstate="print"/>
          <a:srcRect l="27168" t="4200" r="36214" b="24401"/>
          <a:stretch>
            <a:fillRect/>
          </a:stretch>
        </p:blipFill>
        <p:spPr>
          <a:xfrm>
            <a:off x="1907704" y="4797152"/>
            <a:ext cx="1512168" cy="1658507"/>
          </a:xfrm>
          <a:prstGeom prst="rect">
            <a:avLst/>
          </a:prstGeom>
        </p:spPr>
      </p:pic>
      <p:pic>
        <p:nvPicPr>
          <p:cNvPr id="41" name="그림 40" descr="KakaoTalk_20170622_013035921.jpg"/>
          <p:cNvPicPr>
            <a:picLocks noChangeAspect="1"/>
          </p:cNvPicPr>
          <p:nvPr/>
        </p:nvPicPr>
        <p:blipFill>
          <a:blip r:embed="rId3" cstate="print"/>
          <a:srcRect l="33433" t="5016" r="32278" b="33243"/>
          <a:stretch>
            <a:fillRect/>
          </a:stretch>
        </p:blipFill>
        <p:spPr>
          <a:xfrm>
            <a:off x="323528" y="2574196"/>
            <a:ext cx="1492999" cy="1512168"/>
          </a:xfrm>
          <a:prstGeom prst="rect">
            <a:avLst/>
          </a:prstGeom>
        </p:spPr>
      </p:pic>
      <p:pic>
        <p:nvPicPr>
          <p:cNvPr id="42" name="그림 41" descr="KakaoTalk_20170622_013036372.jpg"/>
          <p:cNvPicPr>
            <a:picLocks noChangeAspect="1"/>
          </p:cNvPicPr>
          <p:nvPr/>
        </p:nvPicPr>
        <p:blipFill>
          <a:blip r:embed="rId4" cstate="print"/>
          <a:srcRect l="27168" t="4200" r="25582" b="11801"/>
          <a:stretch>
            <a:fillRect/>
          </a:stretch>
        </p:blipFill>
        <p:spPr>
          <a:xfrm>
            <a:off x="1907704" y="2574196"/>
            <a:ext cx="1512168" cy="1512168"/>
          </a:xfrm>
          <a:prstGeom prst="rect">
            <a:avLst/>
          </a:prstGeom>
        </p:spPr>
      </p:pic>
      <p:pic>
        <p:nvPicPr>
          <p:cNvPr id="43" name="그림 42" descr="KakaoTalk_20170622_013036372.jpg"/>
          <p:cNvPicPr>
            <a:picLocks noChangeAspect="1"/>
          </p:cNvPicPr>
          <p:nvPr/>
        </p:nvPicPr>
        <p:blipFill>
          <a:blip r:embed="rId5" cstate="print"/>
          <a:srcRect l="27168" t="4200" r="25582" b="11801"/>
          <a:stretch>
            <a:fillRect/>
          </a:stretch>
        </p:blipFill>
        <p:spPr>
          <a:xfrm>
            <a:off x="323528" y="4797152"/>
            <a:ext cx="1512168" cy="1656184"/>
          </a:xfrm>
          <a:prstGeom prst="rect">
            <a:avLst/>
          </a:prstGeom>
        </p:spPr>
      </p:pic>
      <p:sp>
        <p:nvSpPr>
          <p:cNvPr id="46" name="아래로 구부러진 화살표 45"/>
          <p:cNvSpPr/>
          <p:nvPr/>
        </p:nvSpPr>
        <p:spPr>
          <a:xfrm>
            <a:off x="1403648" y="2358172"/>
            <a:ext cx="1008112" cy="432048"/>
          </a:xfrm>
          <a:prstGeom prst="curvedDownArrow">
            <a:avLst>
              <a:gd name="adj1" fmla="val 25000"/>
              <a:gd name="adj2" fmla="val 50000"/>
              <a:gd name="adj3" fmla="val 2746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03648" y="2060848"/>
            <a:ext cx="107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Register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49" name="직선 화살표 연결선 48"/>
          <p:cNvCxnSpPr>
            <a:endCxn id="43" idx="0"/>
          </p:cNvCxnSpPr>
          <p:nvPr/>
        </p:nvCxnSpPr>
        <p:spPr>
          <a:xfrm flipH="1">
            <a:off x="1079612" y="4077072"/>
            <a:ext cx="1548172" cy="72008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2" idx="2"/>
            <a:endCxn id="40" idx="0"/>
          </p:cNvCxnSpPr>
          <p:nvPr/>
        </p:nvCxnSpPr>
        <p:spPr>
          <a:xfrm>
            <a:off x="2663788" y="4086364"/>
            <a:ext cx="0" cy="7107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55576" y="4221088"/>
            <a:ext cx="1069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permission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99792" y="4293096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deny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117</Words>
  <Application>Microsoft Office PowerPoint</Application>
  <PresentationFormat>화면 슬라이드 쇼(4:3)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카메라 1</vt:lpstr>
      <vt:lpstr>카메라 2</vt:lpstr>
    </vt:vector>
  </TitlesOfParts>
  <Company>LG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카메라 1</dc:title>
  <dc:creator>한예원</dc:creator>
  <cp:lastModifiedBy>한예원</cp:lastModifiedBy>
  <cp:revision>12</cp:revision>
  <dcterms:created xsi:type="dcterms:W3CDTF">2017-06-21T13:55:26Z</dcterms:created>
  <dcterms:modified xsi:type="dcterms:W3CDTF">2017-06-21T16:41:18Z</dcterms:modified>
</cp:coreProperties>
</file>