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</a:t>
            </a:r>
            <a:r>
              <a:rPr lang="ko" sz="1000">
                <a:solidFill>
                  <a:schemeClr val="dk1"/>
                </a:solidFill>
              </a:rPr>
              <a:t>If administrator login page transfer administrator page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//관리자페이지 (Badges/Labels)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95613" y="2353750"/>
            <a:ext cx="1196400" cy="631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Homepage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(Main)</a:t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6045938" y="886104"/>
            <a:ext cx="1344300" cy="63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 Function</a:t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6045938" y="1619554"/>
            <a:ext cx="1344300" cy="63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 / Best(included)</a:t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6045938" y="2353004"/>
            <a:ext cx="1344300" cy="63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to use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(modal)</a:t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045938" y="3086454"/>
            <a:ext cx="1344300" cy="63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Announcements</a:t>
            </a:r>
            <a:endParaRPr/>
          </a:p>
        </p:txBody>
      </p:sp>
      <p:cxnSp>
        <p:nvCxnSpPr>
          <p:cNvPr id="59" name="Shape 59"/>
          <p:cNvCxnSpPr>
            <a:stCxn id="55" idx="3"/>
            <a:endCxn id="54" idx="3"/>
          </p:cNvCxnSpPr>
          <p:nvPr/>
        </p:nvCxnSpPr>
        <p:spPr>
          <a:xfrm flipH="1">
            <a:off x="5191906" y="1425123"/>
            <a:ext cx="1050900" cy="12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Shape 60"/>
          <p:cNvCxnSpPr>
            <a:stCxn id="54" idx="3"/>
            <a:endCxn id="56" idx="3"/>
          </p:cNvCxnSpPr>
          <p:nvPr/>
        </p:nvCxnSpPr>
        <p:spPr>
          <a:xfrm flipH="1" rot="10800000">
            <a:off x="5192013" y="2158600"/>
            <a:ext cx="1050900" cy="5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Shape 61"/>
          <p:cNvCxnSpPr>
            <a:stCxn id="54" idx="3"/>
            <a:endCxn id="57" idx="2"/>
          </p:cNvCxnSpPr>
          <p:nvPr/>
        </p:nvCxnSpPr>
        <p:spPr>
          <a:xfrm flipH="1" rot="10800000">
            <a:off x="5192013" y="2668900"/>
            <a:ext cx="8538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>
            <a:stCxn id="54" idx="3"/>
            <a:endCxn id="58" idx="2"/>
          </p:cNvCxnSpPr>
          <p:nvPr/>
        </p:nvCxnSpPr>
        <p:spPr>
          <a:xfrm>
            <a:off x="5192013" y="2669500"/>
            <a:ext cx="853800" cy="7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Shape 63"/>
          <p:cNvCxnSpPr>
            <a:stCxn id="54" idx="3"/>
            <a:endCxn id="64" idx="1"/>
          </p:cNvCxnSpPr>
          <p:nvPr/>
        </p:nvCxnSpPr>
        <p:spPr>
          <a:xfrm>
            <a:off x="5192013" y="2669500"/>
            <a:ext cx="853800" cy="16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Shape 65"/>
          <p:cNvCxnSpPr>
            <a:stCxn id="66" idx="6"/>
            <a:endCxn id="67" idx="2"/>
          </p:cNvCxnSpPr>
          <p:nvPr/>
        </p:nvCxnSpPr>
        <p:spPr>
          <a:xfrm flipH="1" rot="10800000">
            <a:off x="1729450" y="637150"/>
            <a:ext cx="694200" cy="8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Shape 68"/>
          <p:cNvCxnSpPr>
            <a:stCxn id="66" idx="6"/>
            <a:endCxn id="69" idx="2"/>
          </p:cNvCxnSpPr>
          <p:nvPr/>
        </p:nvCxnSpPr>
        <p:spPr>
          <a:xfrm>
            <a:off x="1729450" y="1530250"/>
            <a:ext cx="694200" cy="3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Shape 70"/>
          <p:cNvCxnSpPr>
            <a:stCxn id="69" idx="5"/>
            <a:endCxn id="54" idx="1"/>
          </p:cNvCxnSpPr>
          <p:nvPr/>
        </p:nvCxnSpPr>
        <p:spPr>
          <a:xfrm>
            <a:off x="3610425" y="1831550"/>
            <a:ext cx="38520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Shape 71"/>
          <p:cNvSpPr txBox="1"/>
          <p:nvPr/>
        </p:nvSpPr>
        <p:spPr>
          <a:xfrm>
            <a:off x="385150" y="237750"/>
            <a:ext cx="14835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page flow #1</a:t>
            </a:r>
            <a:endParaRPr sz="1800"/>
          </a:p>
        </p:txBody>
      </p:sp>
      <p:cxnSp>
        <p:nvCxnSpPr>
          <p:cNvPr id="72" name="Shape 72"/>
          <p:cNvCxnSpPr>
            <a:stCxn id="54" idx="1"/>
            <a:endCxn id="66" idx="4"/>
          </p:cNvCxnSpPr>
          <p:nvPr/>
        </p:nvCxnSpPr>
        <p:spPr>
          <a:xfrm rot="10800000">
            <a:off x="1057413" y="1963300"/>
            <a:ext cx="293820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Shape 73"/>
          <p:cNvSpPr/>
          <p:nvPr/>
        </p:nvSpPr>
        <p:spPr>
          <a:xfrm>
            <a:off x="4371575" y="177075"/>
            <a:ext cx="1344300" cy="92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(related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page flow #4)</a:t>
            </a:r>
            <a:endParaRPr/>
          </a:p>
        </p:txBody>
      </p:sp>
      <p:cxnSp>
        <p:nvCxnSpPr>
          <p:cNvPr id="74" name="Shape 74"/>
          <p:cNvCxnSpPr>
            <a:stCxn id="67" idx="5"/>
            <a:endCxn id="73" idx="1"/>
          </p:cNvCxnSpPr>
          <p:nvPr/>
        </p:nvCxnSpPr>
        <p:spPr>
          <a:xfrm>
            <a:off x="3610425" y="637263"/>
            <a:ext cx="7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Shape 64"/>
          <p:cNvSpPr/>
          <p:nvPr/>
        </p:nvSpPr>
        <p:spPr>
          <a:xfrm>
            <a:off x="6045938" y="3958975"/>
            <a:ext cx="1196400" cy="6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</a:t>
            </a:r>
            <a:endParaRPr/>
          </a:p>
        </p:txBody>
      </p:sp>
      <p:cxnSp>
        <p:nvCxnSpPr>
          <p:cNvPr id="75" name="Shape 75"/>
          <p:cNvCxnSpPr>
            <a:stCxn id="55" idx="6"/>
            <a:endCxn id="76" idx="1"/>
          </p:cNvCxnSpPr>
          <p:nvPr/>
        </p:nvCxnSpPr>
        <p:spPr>
          <a:xfrm>
            <a:off x="7390238" y="1201854"/>
            <a:ext cx="3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Shape 76"/>
          <p:cNvSpPr/>
          <p:nvPr/>
        </p:nvSpPr>
        <p:spPr>
          <a:xfrm>
            <a:off x="7720325" y="696650"/>
            <a:ext cx="1406700" cy="10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 result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(related to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page flow #2)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00000" y="3670800"/>
            <a:ext cx="8538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85150" y="1097200"/>
            <a:ext cx="1344300" cy="866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Log-in Page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(modal)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615575" y="3670800"/>
            <a:ext cx="2143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= Independent page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23850" y="4227775"/>
            <a:ext cx="806100" cy="362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1615575" y="4227775"/>
            <a:ext cx="2143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Included funtion or page</a:t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275275" y="335950"/>
            <a:ext cx="1483500" cy="602625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Administrator</a:t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275275" y="1530238"/>
            <a:ext cx="1483500" cy="602625"/>
          </a:xfrm>
          <a:prstGeom prst="flowChartInputOutpu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User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1809763" y="1282775"/>
            <a:ext cx="3852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121275" y="2857500"/>
            <a:ext cx="857250" cy="610950"/>
          </a:xfrm>
          <a:custGeom>
            <a:pathLst>
              <a:path extrusionOk="0" h="24438" w="34290">
                <a:moveTo>
                  <a:pt x="34290" y="0"/>
                </a:moveTo>
                <a:cubicBezTo>
                  <a:pt x="29815" y="6844"/>
                  <a:pt x="22684" y="14507"/>
                  <a:pt x="14507" y="14507"/>
                </a:cubicBezTo>
                <a:cubicBezTo>
                  <a:pt x="11124" y="14507"/>
                  <a:pt x="9038" y="7228"/>
                  <a:pt x="11430" y="4836"/>
                </a:cubicBezTo>
                <a:cubicBezTo>
                  <a:pt x="13240" y="3026"/>
                  <a:pt x="17619" y="5497"/>
                  <a:pt x="18464" y="7913"/>
                </a:cubicBezTo>
                <a:cubicBezTo>
                  <a:pt x="19452" y="10735"/>
                  <a:pt x="18188" y="11032"/>
                  <a:pt x="16705" y="13628"/>
                </a:cubicBezTo>
                <a:cubicBezTo>
                  <a:pt x="13476" y="19279"/>
                  <a:pt x="5822" y="26650"/>
                  <a:pt x="0" y="237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/>
        </p:nvSpPr>
        <p:spPr>
          <a:xfrm>
            <a:off x="2273625" y="3140088"/>
            <a:ext cx="11319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indexing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/>
        </p:nvSpPr>
        <p:spPr>
          <a:xfrm>
            <a:off x="6512750" y="127700"/>
            <a:ext cx="7023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Admin</a:t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7293125" y="127700"/>
            <a:ext cx="11565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 Page</a:t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11475" y="1000300"/>
            <a:ext cx="1794900" cy="39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Left_body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(always viewing)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E-BOOK Management</a:t>
            </a:r>
            <a:endParaRPr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ko"/>
              <a:t>New book request</a:t>
            </a:r>
            <a:endParaRPr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ko">
                <a:solidFill>
                  <a:schemeClr val="dk1"/>
                </a:solidFill>
              </a:rPr>
              <a:t>Wrong info report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Announements</a:t>
            </a:r>
            <a:r>
              <a:rPr lang="ko"/>
              <a:t> Management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 management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433400" y="1007425"/>
            <a:ext cx="5881200" cy="391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2090775" y="319250"/>
            <a:ext cx="19935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E-BOOK management</a:t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2773950" y="1234450"/>
            <a:ext cx="5335200" cy="35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add books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search books(modify, delete books)</a:t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2901650" y="1383425"/>
            <a:ext cx="11067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body</a:t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2901650" y="2646225"/>
            <a:ext cx="22845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</a:t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411475" y="326350"/>
            <a:ext cx="14934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Administrator Page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6512750" y="127700"/>
            <a:ext cx="7023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Admin</a:t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7293125" y="127700"/>
            <a:ext cx="11565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 Page</a:t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11475" y="1000300"/>
            <a:ext cx="1794900" cy="39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left_body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(always viewing)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E-BOOK management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notice management</a:t>
            </a:r>
            <a:endParaRPr/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ko">
                <a:solidFill>
                  <a:schemeClr val="dk1"/>
                </a:solidFill>
              </a:rPr>
              <a:t>addition</a:t>
            </a:r>
            <a:endParaRPr>
              <a:solidFill>
                <a:schemeClr val="dk1"/>
              </a:solidFill>
            </a:endParaRPr>
          </a:p>
          <a:p>
            <a: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ko">
                <a:solidFill>
                  <a:schemeClr val="dk1"/>
                </a:solidFill>
              </a:rPr>
              <a:t>modify, delete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 management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2433400" y="1007425"/>
            <a:ext cx="5881200" cy="391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090775" y="328973"/>
            <a:ext cx="19935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Announcements Management</a:t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2773950" y="1234450"/>
            <a:ext cx="5335200" cy="35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all notice content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add notice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notice modify and delete</a:t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2901650" y="1383425"/>
            <a:ext cx="11067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body</a:t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2866175" y="2518525"/>
            <a:ext cx="22845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</a:t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411475" y="326350"/>
            <a:ext cx="14934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Administrator Page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6512750" y="127700"/>
            <a:ext cx="7023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Admin</a:t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7293125" y="127700"/>
            <a:ext cx="11565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 Page</a:t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411475" y="1000300"/>
            <a:ext cx="1794900" cy="39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left_body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(always viewing)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E-BOOK management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notice management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 management</a:t>
            </a:r>
            <a:endParaRPr/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ko"/>
              <a:t>Q&amp;A list(all)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-  search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-  modify / delete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answer</a:t>
            </a:r>
            <a:endParaRPr>
              <a:solidFill>
                <a:schemeClr val="dk1"/>
              </a:solidFill>
            </a:endParaRPr>
          </a:p>
          <a:p>
            <a: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ko">
                <a:solidFill>
                  <a:schemeClr val="dk1"/>
                </a:solidFill>
              </a:rPr>
              <a:t>Q&amp;A list(not answer)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-  search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-  modify / delete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answer</a:t>
            </a:r>
            <a:br>
              <a:rPr lang="ko"/>
            </a:b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2433400" y="1007425"/>
            <a:ext cx="5881200" cy="391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2014575" y="328973"/>
            <a:ext cx="19935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 management</a:t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2773950" y="1234450"/>
            <a:ext cx="5335200" cy="35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Q&amp;A list(all)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1.1 search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1.2 modify and delete, answer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Q&amp;A list(not answer)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  1.1 search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  1.2 modify and delete, answer</a:t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2901650" y="1383425"/>
            <a:ext cx="11067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body</a:t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2873250" y="2099950"/>
            <a:ext cx="22845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</a:t>
            </a: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411475" y="326350"/>
            <a:ext cx="14934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Administrator Page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2902150" y="2123550"/>
            <a:ext cx="1315800" cy="89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 result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 (Search/Search in result)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88325" y="505300"/>
            <a:ext cx="1560300" cy="54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Thumbnail</a:t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488325" y="1103361"/>
            <a:ext cx="1560300" cy="54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Title</a:t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88325" y="1701422"/>
            <a:ext cx="1560300" cy="54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Author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88325" y="2299483"/>
            <a:ext cx="1560300" cy="54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Publisher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88325" y="2897545"/>
            <a:ext cx="1560300" cy="54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Year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88325" y="3495620"/>
            <a:ext cx="1560300" cy="54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Subject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35125" y="4093700"/>
            <a:ext cx="1560300" cy="54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Summary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5284450" y="2255975"/>
            <a:ext cx="1196400" cy="6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Book Detail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 Page</a:t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141125" y="188125"/>
            <a:ext cx="1547700" cy="631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Thumbnail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100025" y="952413"/>
            <a:ext cx="1629900" cy="53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Detailed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100025" y="1584900"/>
            <a:ext cx="1629900" cy="53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7351875" y="3135600"/>
            <a:ext cx="1126200" cy="53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Report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067700" y="106150"/>
            <a:ext cx="1629900" cy="53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Like/Report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319550" y="963250"/>
            <a:ext cx="1126200" cy="53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Review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7141113" y="3910950"/>
            <a:ext cx="1547700" cy="53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Download</a:t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196319" y="2360250"/>
            <a:ext cx="1437300" cy="53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*WebView</a:t>
            </a:r>
            <a:endParaRPr/>
          </a:p>
        </p:txBody>
      </p:sp>
      <p:cxnSp>
        <p:nvCxnSpPr>
          <p:cNvPr id="105" name="Shape 105"/>
          <p:cNvCxnSpPr>
            <a:stCxn id="96" idx="3"/>
            <a:endCxn id="97" idx="2"/>
          </p:cNvCxnSpPr>
          <p:nvPr/>
        </p:nvCxnSpPr>
        <p:spPr>
          <a:xfrm flipH="1" rot="10800000">
            <a:off x="6480850" y="503825"/>
            <a:ext cx="660300" cy="20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Shape 106"/>
          <p:cNvCxnSpPr>
            <a:stCxn id="96" idx="3"/>
            <a:endCxn id="98" idx="2"/>
          </p:cNvCxnSpPr>
          <p:nvPr/>
        </p:nvCxnSpPr>
        <p:spPr>
          <a:xfrm flipH="1" rot="10800000">
            <a:off x="6480850" y="1221125"/>
            <a:ext cx="619200" cy="13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>
            <a:stCxn id="96" idx="0"/>
            <a:endCxn id="102" idx="4"/>
          </p:cNvCxnSpPr>
          <p:nvPr/>
        </p:nvCxnSpPr>
        <p:spPr>
          <a:xfrm rot="10800000">
            <a:off x="5882650" y="1500575"/>
            <a:ext cx="0" cy="7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>
            <a:stCxn id="96" idx="3"/>
            <a:endCxn id="100" idx="1"/>
          </p:cNvCxnSpPr>
          <p:nvPr/>
        </p:nvCxnSpPr>
        <p:spPr>
          <a:xfrm>
            <a:off x="6480850" y="2571725"/>
            <a:ext cx="1035900" cy="6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Shape 109"/>
          <p:cNvCxnSpPr>
            <a:stCxn id="96" idx="3"/>
            <a:endCxn id="99" idx="2"/>
          </p:cNvCxnSpPr>
          <p:nvPr/>
        </p:nvCxnSpPr>
        <p:spPr>
          <a:xfrm flipH="1" rot="10800000">
            <a:off x="6480850" y="1853525"/>
            <a:ext cx="619200" cy="7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Shape 110"/>
          <p:cNvCxnSpPr>
            <a:stCxn id="96" idx="3"/>
            <a:endCxn id="104" idx="1"/>
          </p:cNvCxnSpPr>
          <p:nvPr/>
        </p:nvCxnSpPr>
        <p:spPr>
          <a:xfrm flipH="1" rot="10800000">
            <a:off x="6480850" y="2438825"/>
            <a:ext cx="9261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Shape 111"/>
          <p:cNvCxnSpPr>
            <a:stCxn id="96" idx="3"/>
            <a:endCxn id="103" idx="1"/>
          </p:cNvCxnSpPr>
          <p:nvPr/>
        </p:nvCxnSpPr>
        <p:spPr>
          <a:xfrm>
            <a:off x="6480850" y="2571725"/>
            <a:ext cx="886800" cy="14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Shape 112"/>
          <p:cNvCxnSpPr>
            <a:stCxn id="102" idx="0"/>
            <a:endCxn id="101" idx="4"/>
          </p:cNvCxnSpPr>
          <p:nvPr/>
        </p:nvCxnSpPr>
        <p:spPr>
          <a:xfrm rot="10800000">
            <a:off x="5882650" y="643450"/>
            <a:ext cx="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Shape 113"/>
          <p:cNvCxnSpPr>
            <a:stCxn id="89" idx="6"/>
            <a:endCxn id="88" idx="1"/>
          </p:cNvCxnSpPr>
          <p:nvPr/>
        </p:nvCxnSpPr>
        <p:spPr>
          <a:xfrm>
            <a:off x="2048625" y="777550"/>
            <a:ext cx="853500" cy="17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Shape 114"/>
          <p:cNvCxnSpPr>
            <a:stCxn id="90" idx="6"/>
            <a:endCxn id="88" idx="1"/>
          </p:cNvCxnSpPr>
          <p:nvPr/>
        </p:nvCxnSpPr>
        <p:spPr>
          <a:xfrm>
            <a:off x="2048625" y="1375611"/>
            <a:ext cx="853500" cy="11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>
            <a:stCxn id="91" idx="6"/>
            <a:endCxn id="88" idx="1"/>
          </p:cNvCxnSpPr>
          <p:nvPr/>
        </p:nvCxnSpPr>
        <p:spPr>
          <a:xfrm>
            <a:off x="2048625" y="1973672"/>
            <a:ext cx="853500" cy="5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>
            <a:stCxn id="92" idx="6"/>
            <a:endCxn id="88" idx="1"/>
          </p:cNvCxnSpPr>
          <p:nvPr/>
        </p:nvCxnSpPr>
        <p:spPr>
          <a:xfrm>
            <a:off x="2048625" y="2571733"/>
            <a:ext cx="8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Shape 117"/>
          <p:cNvCxnSpPr>
            <a:stCxn id="93" idx="6"/>
            <a:endCxn id="88" idx="1"/>
          </p:cNvCxnSpPr>
          <p:nvPr/>
        </p:nvCxnSpPr>
        <p:spPr>
          <a:xfrm flipH="1" rot="10800000">
            <a:off x="2048625" y="2571895"/>
            <a:ext cx="85350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Shape 118"/>
          <p:cNvCxnSpPr>
            <a:stCxn id="94" idx="6"/>
            <a:endCxn id="88" idx="1"/>
          </p:cNvCxnSpPr>
          <p:nvPr/>
        </p:nvCxnSpPr>
        <p:spPr>
          <a:xfrm flipH="1" rot="10800000">
            <a:off x="2048625" y="2571770"/>
            <a:ext cx="853500" cy="11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Shape 119"/>
          <p:cNvCxnSpPr>
            <a:stCxn id="95" idx="6"/>
            <a:endCxn id="88" idx="1"/>
          </p:cNvCxnSpPr>
          <p:nvPr/>
        </p:nvCxnSpPr>
        <p:spPr>
          <a:xfrm flipH="1" rot="10800000">
            <a:off x="1995425" y="2571650"/>
            <a:ext cx="906600" cy="17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>
            <a:stCxn id="88" idx="3"/>
            <a:endCxn id="96" idx="1"/>
          </p:cNvCxnSpPr>
          <p:nvPr/>
        </p:nvCxnSpPr>
        <p:spPr>
          <a:xfrm>
            <a:off x="4217950" y="2571750"/>
            <a:ext cx="106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342375" y="106150"/>
            <a:ext cx="619200" cy="1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2, 3</a:t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449800" y="508900"/>
            <a:ext cx="1629900" cy="53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Review Rating</a:t>
            </a:r>
            <a:endParaRPr sz="1200"/>
          </a:p>
        </p:txBody>
      </p:sp>
      <p:cxnSp>
        <p:nvCxnSpPr>
          <p:cNvPr id="123" name="Shape 123"/>
          <p:cNvCxnSpPr>
            <a:stCxn id="122" idx="5"/>
            <a:endCxn id="102" idx="2"/>
          </p:cNvCxnSpPr>
          <p:nvPr/>
        </p:nvCxnSpPr>
        <p:spPr>
          <a:xfrm>
            <a:off x="4841007" y="967514"/>
            <a:ext cx="4785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395675" y="734125"/>
            <a:ext cx="1344600" cy="6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</a:t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035400" y="1084175"/>
            <a:ext cx="1540800" cy="485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Searching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5108600" y="245125"/>
            <a:ext cx="1198200" cy="4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Upload</a:t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991975" y="734125"/>
            <a:ext cx="1344600" cy="6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E-Book management</a:t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991975" y="2954025"/>
            <a:ext cx="1344600" cy="6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QnA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Management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991975" y="1844075"/>
            <a:ext cx="1344600" cy="6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Management</a:t>
            </a:r>
            <a:endParaRPr/>
          </a:p>
        </p:txBody>
      </p:sp>
      <p:cxnSp>
        <p:nvCxnSpPr>
          <p:cNvPr id="134" name="Shape 134"/>
          <p:cNvCxnSpPr>
            <a:stCxn id="131" idx="3"/>
            <a:endCxn id="130" idx="2"/>
          </p:cNvCxnSpPr>
          <p:nvPr/>
        </p:nvCxnSpPr>
        <p:spPr>
          <a:xfrm flipH="1" rot="10800000">
            <a:off x="4336575" y="489775"/>
            <a:ext cx="771900" cy="5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>
            <a:stCxn id="131" idx="3"/>
            <a:endCxn id="129" idx="2"/>
          </p:cNvCxnSpPr>
          <p:nvPr/>
        </p:nvCxnSpPr>
        <p:spPr>
          <a:xfrm>
            <a:off x="4336575" y="1049875"/>
            <a:ext cx="69870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/>
          <p:nvPr/>
        </p:nvSpPr>
        <p:spPr>
          <a:xfrm>
            <a:off x="6856825" y="1084175"/>
            <a:ext cx="1540800" cy="485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856825" y="1916975"/>
            <a:ext cx="1540800" cy="485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Delete</a:t>
            </a:r>
            <a:endParaRPr/>
          </a:p>
        </p:txBody>
      </p:sp>
      <p:cxnSp>
        <p:nvCxnSpPr>
          <p:cNvPr id="138" name="Shape 138"/>
          <p:cNvCxnSpPr>
            <a:stCxn id="129" idx="6"/>
            <a:endCxn id="137" idx="2"/>
          </p:cNvCxnSpPr>
          <p:nvPr/>
        </p:nvCxnSpPr>
        <p:spPr>
          <a:xfrm>
            <a:off x="6576200" y="1327025"/>
            <a:ext cx="280500" cy="8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>
            <a:stCxn id="129" idx="6"/>
            <a:endCxn id="136" idx="2"/>
          </p:cNvCxnSpPr>
          <p:nvPr/>
        </p:nvCxnSpPr>
        <p:spPr>
          <a:xfrm>
            <a:off x="6576200" y="1327025"/>
            <a:ext cx="28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Shape 140"/>
          <p:cNvCxnSpPr>
            <a:stCxn id="128" idx="3"/>
            <a:endCxn id="131" idx="1"/>
          </p:cNvCxnSpPr>
          <p:nvPr/>
        </p:nvCxnSpPr>
        <p:spPr>
          <a:xfrm>
            <a:off x="1740275" y="1049875"/>
            <a:ext cx="12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Shape 141"/>
          <p:cNvCxnSpPr>
            <a:stCxn id="128" idx="3"/>
            <a:endCxn id="133" idx="1"/>
          </p:cNvCxnSpPr>
          <p:nvPr/>
        </p:nvCxnSpPr>
        <p:spPr>
          <a:xfrm>
            <a:off x="1740275" y="1049875"/>
            <a:ext cx="1251600" cy="11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Shape 142"/>
          <p:cNvCxnSpPr>
            <a:stCxn id="128" idx="3"/>
            <a:endCxn id="132" idx="1"/>
          </p:cNvCxnSpPr>
          <p:nvPr/>
        </p:nvCxnSpPr>
        <p:spPr>
          <a:xfrm>
            <a:off x="1740275" y="1049875"/>
            <a:ext cx="1251600" cy="22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Shape 143"/>
          <p:cNvSpPr/>
          <p:nvPr/>
        </p:nvSpPr>
        <p:spPr>
          <a:xfrm>
            <a:off x="5035400" y="2638375"/>
            <a:ext cx="1344600" cy="6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Categorized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035400" y="3585525"/>
            <a:ext cx="1540800" cy="6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AnsweredOrNot</a:t>
            </a:r>
            <a:endParaRPr/>
          </a:p>
        </p:txBody>
      </p:sp>
      <p:cxnSp>
        <p:nvCxnSpPr>
          <p:cNvPr id="145" name="Shape 145"/>
          <p:cNvCxnSpPr>
            <a:stCxn id="132" idx="3"/>
            <a:endCxn id="143" idx="1"/>
          </p:cNvCxnSpPr>
          <p:nvPr/>
        </p:nvCxnSpPr>
        <p:spPr>
          <a:xfrm flipH="1" rot="10800000">
            <a:off x="4336575" y="2954175"/>
            <a:ext cx="69870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Shape 146"/>
          <p:cNvCxnSpPr>
            <a:stCxn id="132" idx="3"/>
            <a:endCxn id="144" idx="1"/>
          </p:cNvCxnSpPr>
          <p:nvPr/>
        </p:nvCxnSpPr>
        <p:spPr>
          <a:xfrm>
            <a:off x="4336575" y="3269775"/>
            <a:ext cx="698700" cy="6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Shape 147"/>
          <p:cNvSpPr/>
          <p:nvPr/>
        </p:nvSpPr>
        <p:spPr>
          <a:xfrm>
            <a:off x="7078825" y="2709625"/>
            <a:ext cx="1198200" cy="4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Part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078825" y="3269775"/>
            <a:ext cx="1198200" cy="4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HowToUse</a:t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078825" y="4498000"/>
            <a:ext cx="1198200" cy="4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Review/Report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7078825" y="3883888"/>
            <a:ext cx="1198200" cy="489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 Book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</a:t>
            </a:r>
            <a:endParaRPr/>
          </a:p>
        </p:txBody>
      </p:sp>
      <p:cxnSp>
        <p:nvCxnSpPr>
          <p:cNvPr id="151" name="Shape 151"/>
          <p:cNvCxnSpPr>
            <a:stCxn id="143" idx="3"/>
            <a:endCxn id="147" idx="2"/>
          </p:cNvCxnSpPr>
          <p:nvPr/>
        </p:nvCxnSpPr>
        <p:spPr>
          <a:xfrm>
            <a:off x="6380000" y="2954125"/>
            <a:ext cx="69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Shape 152"/>
          <p:cNvCxnSpPr>
            <a:stCxn id="143" idx="3"/>
            <a:endCxn id="148" idx="2"/>
          </p:cNvCxnSpPr>
          <p:nvPr/>
        </p:nvCxnSpPr>
        <p:spPr>
          <a:xfrm>
            <a:off x="6380000" y="2954125"/>
            <a:ext cx="698700" cy="5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Shape 153"/>
          <p:cNvCxnSpPr>
            <a:stCxn id="143" idx="3"/>
            <a:endCxn id="150" idx="2"/>
          </p:cNvCxnSpPr>
          <p:nvPr/>
        </p:nvCxnSpPr>
        <p:spPr>
          <a:xfrm>
            <a:off x="6380000" y="2954125"/>
            <a:ext cx="698700" cy="11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Shape 154"/>
          <p:cNvCxnSpPr>
            <a:stCxn id="143" idx="3"/>
            <a:endCxn id="149" idx="2"/>
          </p:cNvCxnSpPr>
          <p:nvPr/>
        </p:nvCxnSpPr>
        <p:spPr>
          <a:xfrm>
            <a:off x="6380000" y="2954125"/>
            <a:ext cx="698700" cy="17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Shape 155"/>
          <p:cNvSpPr txBox="1"/>
          <p:nvPr/>
        </p:nvSpPr>
        <p:spPr>
          <a:xfrm>
            <a:off x="328100" y="223500"/>
            <a:ext cx="5565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2101637" y="2480108"/>
            <a:ext cx="1032900" cy="527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227720" y="2480108"/>
            <a:ext cx="1032900" cy="527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Book</a:t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626052" y="2480108"/>
            <a:ext cx="1110252" cy="527392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book</a:t>
            </a:r>
            <a:endParaRPr sz="1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mark</a:t>
            </a:r>
            <a:endParaRPr sz="1200"/>
          </a:p>
        </p:txBody>
      </p:sp>
      <p:sp>
        <p:nvSpPr>
          <p:cNvPr id="163" name="Shape 163"/>
          <p:cNvSpPr/>
          <p:nvPr/>
        </p:nvSpPr>
        <p:spPr>
          <a:xfrm>
            <a:off x="3626052" y="3249775"/>
            <a:ext cx="1110252" cy="527392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review</a:t>
            </a:r>
            <a:endParaRPr sz="1200"/>
          </a:p>
        </p:txBody>
      </p:sp>
      <p:sp>
        <p:nvSpPr>
          <p:cNvPr id="164" name="Shape 164"/>
          <p:cNvSpPr/>
          <p:nvPr/>
        </p:nvSpPr>
        <p:spPr>
          <a:xfrm>
            <a:off x="3626052" y="1710442"/>
            <a:ext cx="1110252" cy="527392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down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load</a:t>
            </a:r>
            <a:endParaRPr sz="1200"/>
          </a:p>
        </p:txBody>
      </p:sp>
      <p:cxnSp>
        <p:nvCxnSpPr>
          <p:cNvPr id="165" name="Shape 165"/>
          <p:cNvCxnSpPr>
            <a:stCxn id="160" idx="0"/>
            <a:endCxn id="164" idx="1"/>
          </p:cNvCxnSpPr>
          <p:nvPr/>
        </p:nvCxnSpPr>
        <p:spPr>
          <a:xfrm flipH="1" rot="10800000">
            <a:off x="2618087" y="1974008"/>
            <a:ext cx="10080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Shape 166"/>
          <p:cNvCxnSpPr>
            <a:stCxn id="164" idx="3"/>
            <a:endCxn id="161" idx="0"/>
          </p:cNvCxnSpPr>
          <p:nvPr/>
        </p:nvCxnSpPr>
        <p:spPr>
          <a:xfrm>
            <a:off x="4736304" y="1974138"/>
            <a:ext cx="10080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Shape 167"/>
          <p:cNvCxnSpPr>
            <a:stCxn id="160" idx="3"/>
            <a:endCxn id="162" idx="1"/>
          </p:cNvCxnSpPr>
          <p:nvPr/>
        </p:nvCxnSpPr>
        <p:spPr>
          <a:xfrm>
            <a:off x="3134537" y="2743808"/>
            <a:ext cx="49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Shape 168"/>
          <p:cNvCxnSpPr>
            <a:stCxn id="162" idx="3"/>
            <a:endCxn id="161" idx="1"/>
          </p:cNvCxnSpPr>
          <p:nvPr/>
        </p:nvCxnSpPr>
        <p:spPr>
          <a:xfrm>
            <a:off x="4736304" y="2743804"/>
            <a:ext cx="49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Shape 169"/>
          <p:cNvCxnSpPr>
            <a:stCxn id="161" idx="2"/>
            <a:endCxn id="163" idx="3"/>
          </p:cNvCxnSpPr>
          <p:nvPr/>
        </p:nvCxnSpPr>
        <p:spPr>
          <a:xfrm flipH="1">
            <a:off x="4736170" y="3007508"/>
            <a:ext cx="10080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Shape 170"/>
          <p:cNvCxnSpPr>
            <a:stCxn id="160" idx="2"/>
            <a:endCxn id="163" idx="1"/>
          </p:cNvCxnSpPr>
          <p:nvPr/>
        </p:nvCxnSpPr>
        <p:spPr>
          <a:xfrm>
            <a:off x="2618087" y="3007508"/>
            <a:ext cx="10080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Shape 171"/>
          <p:cNvSpPr/>
          <p:nvPr/>
        </p:nvSpPr>
        <p:spPr>
          <a:xfrm>
            <a:off x="6643646" y="2236059"/>
            <a:ext cx="882600" cy="4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114748" y="4143961"/>
            <a:ext cx="882600" cy="46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review#</a:t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264917" y="4546833"/>
            <a:ext cx="1110252" cy="527392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like</a:t>
            </a:r>
            <a:endParaRPr sz="1200"/>
          </a:p>
        </p:txBody>
      </p:sp>
      <p:sp>
        <p:nvSpPr>
          <p:cNvPr id="174" name="Shape 174"/>
          <p:cNvSpPr/>
          <p:nvPr/>
        </p:nvSpPr>
        <p:spPr>
          <a:xfrm>
            <a:off x="2063010" y="3513471"/>
            <a:ext cx="1110252" cy="527392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report</a:t>
            </a:r>
            <a:endParaRPr sz="1200"/>
          </a:p>
        </p:txBody>
      </p:sp>
      <p:cxnSp>
        <p:nvCxnSpPr>
          <p:cNvPr id="175" name="Shape 175"/>
          <p:cNvCxnSpPr>
            <a:stCxn id="160" idx="2"/>
            <a:endCxn id="174" idx="0"/>
          </p:cNvCxnSpPr>
          <p:nvPr/>
        </p:nvCxnSpPr>
        <p:spPr>
          <a:xfrm>
            <a:off x="2618087" y="3007508"/>
            <a:ext cx="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Shape 176"/>
          <p:cNvCxnSpPr>
            <a:stCxn id="160" idx="1"/>
            <a:endCxn id="173" idx="0"/>
          </p:cNvCxnSpPr>
          <p:nvPr/>
        </p:nvCxnSpPr>
        <p:spPr>
          <a:xfrm flipH="1">
            <a:off x="1819937" y="2743808"/>
            <a:ext cx="281700" cy="18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Shape 177"/>
          <p:cNvCxnSpPr>
            <a:stCxn id="174" idx="3"/>
            <a:endCxn id="163" idx="2"/>
          </p:cNvCxnSpPr>
          <p:nvPr/>
        </p:nvCxnSpPr>
        <p:spPr>
          <a:xfrm>
            <a:off x="3173262" y="3777167"/>
            <a:ext cx="100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stCxn id="173" idx="3"/>
            <a:endCxn id="163" idx="2"/>
          </p:cNvCxnSpPr>
          <p:nvPr/>
        </p:nvCxnSpPr>
        <p:spPr>
          <a:xfrm flipH="1" rot="10800000">
            <a:off x="2375169" y="3777029"/>
            <a:ext cx="1806000" cy="10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Shape 179"/>
          <p:cNvCxnSpPr>
            <a:stCxn id="163" idx="2"/>
            <a:endCxn id="172" idx="0"/>
          </p:cNvCxnSpPr>
          <p:nvPr/>
        </p:nvCxnSpPr>
        <p:spPr>
          <a:xfrm>
            <a:off x="4181178" y="3777167"/>
            <a:ext cx="375000" cy="3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Shape 180"/>
          <p:cNvSpPr/>
          <p:nvPr/>
        </p:nvSpPr>
        <p:spPr>
          <a:xfrm>
            <a:off x="1902468" y="4143961"/>
            <a:ext cx="945300" cy="46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reason</a:t>
            </a:r>
            <a:endParaRPr/>
          </a:p>
        </p:txBody>
      </p:sp>
      <p:cxnSp>
        <p:nvCxnSpPr>
          <p:cNvPr id="181" name="Shape 181"/>
          <p:cNvCxnSpPr>
            <a:stCxn id="174" idx="2"/>
            <a:endCxn id="180" idx="0"/>
          </p:cNvCxnSpPr>
          <p:nvPr/>
        </p:nvCxnSpPr>
        <p:spPr>
          <a:xfrm flipH="1">
            <a:off x="2375136" y="4040862"/>
            <a:ext cx="2430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705441" y="1111290"/>
            <a:ext cx="1032900" cy="52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board</a:t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666803" y="2480108"/>
            <a:ext cx="1110252" cy="527392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ask</a:t>
            </a:r>
            <a:endParaRPr sz="1200"/>
          </a:p>
        </p:txBody>
      </p:sp>
      <p:cxnSp>
        <p:nvCxnSpPr>
          <p:cNvPr id="184" name="Shape 184"/>
          <p:cNvCxnSpPr>
            <a:stCxn id="182" idx="2"/>
            <a:endCxn id="183" idx="0"/>
          </p:cNvCxnSpPr>
          <p:nvPr/>
        </p:nvCxnSpPr>
        <p:spPr>
          <a:xfrm>
            <a:off x="1221891" y="1638690"/>
            <a:ext cx="0" cy="8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Shape 185"/>
          <p:cNvCxnSpPr>
            <a:stCxn id="183" idx="3"/>
            <a:endCxn id="160" idx="1"/>
          </p:cNvCxnSpPr>
          <p:nvPr/>
        </p:nvCxnSpPr>
        <p:spPr>
          <a:xfrm>
            <a:off x="1777056" y="2743804"/>
            <a:ext cx="32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Shape 186"/>
          <p:cNvCxnSpPr>
            <a:stCxn id="183" idx="2"/>
            <a:endCxn id="187" idx="0"/>
          </p:cNvCxnSpPr>
          <p:nvPr/>
        </p:nvCxnSpPr>
        <p:spPr>
          <a:xfrm flipH="1">
            <a:off x="1189229" y="3007500"/>
            <a:ext cx="3270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Shape 187"/>
          <p:cNvSpPr/>
          <p:nvPr/>
        </p:nvSpPr>
        <p:spPr>
          <a:xfrm>
            <a:off x="633950" y="3279412"/>
            <a:ext cx="1110300" cy="46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category</a:t>
            </a:r>
            <a:endParaRPr/>
          </a:p>
        </p:txBody>
      </p:sp>
      <p:cxnSp>
        <p:nvCxnSpPr>
          <p:cNvPr id="188" name="Shape 188"/>
          <p:cNvCxnSpPr>
            <a:stCxn id="171" idx="2"/>
            <a:endCxn id="161" idx="3"/>
          </p:cNvCxnSpPr>
          <p:nvPr/>
        </p:nvCxnSpPr>
        <p:spPr>
          <a:xfrm flipH="1">
            <a:off x="6260546" y="2470059"/>
            <a:ext cx="383100" cy="273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Shape 189"/>
          <p:cNvSpPr/>
          <p:nvPr/>
        </p:nvSpPr>
        <p:spPr>
          <a:xfrm>
            <a:off x="2566946" y="940775"/>
            <a:ext cx="1110252" cy="527392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report</a:t>
            </a:r>
            <a:endParaRPr sz="1200"/>
          </a:p>
        </p:txBody>
      </p:sp>
      <p:cxnSp>
        <p:nvCxnSpPr>
          <p:cNvPr id="190" name="Shape 190"/>
          <p:cNvCxnSpPr>
            <a:stCxn id="182" idx="3"/>
            <a:endCxn id="189" idx="1"/>
          </p:cNvCxnSpPr>
          <p:nvPr/>
        </p:nvCxnSpPr>
        <p:spPr>
          <a:xfrm flipH="1" rot="10800000">
            <a:off x="1738341" y="1204590"/>
            <a:ext cx="8286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Shape 191"/>
          <p:cNvCxnSpPr>
            <a:stCxn id="189" idx="3"/>
            <a:endCxn id="161" idx="0"/>
          </p:cNvCxnSpPr>
          <p:nvPr/>
        </p:nvCxnSpPr>
        <p:spPr>
          <a:xfrm>
            <a:off x="3677198" y="1204471"/>
            <a:ext cx="2067000" cy="12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Shape 192"/>
          <p:cNvSpPr txBox="1"/>
          <p:nvPr/>
        </p:nvSpPr>
        <p:spPr>
          <a:xfrm>
            <a:off x="806203" y="1974012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2063021" y="940775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227720" y="1638682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2873666" y="1906439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4758656" y="2071223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5022204" y="3249775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4751986" y="2454031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3188912" y="2456975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3191740" y="3117071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3256496" y="3447119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188890" y="4308734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1628612" y="3555687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2305221" y="3107529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1664498" y="2444228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cxnSp>
        <p:nvCxnSpPr>
          <p:cNvPr id="206" name="Shape 206"/>
          <p:cNvCxnSpPr>
            <a:stCxn id="189" idx="2"/>
            <a:endCxn id="160" idx="0"/>
          </p:cNvCxnSpPr>
          <p:nvPr/>
        </p:nvCxnSpPr>
        <p:spPr>
          <a:xfrm flipH="1">
            <a:off x="2618072" y="1468167"/>
            <a:ext cx="504000" cy="10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Shape 207"/>
          <p:cNvSpPr txBox="1"/>
          <p:nvPr/>
        </p:nvSpPr>
        <p:spPr>
          <a:xfrm>
            <a:off x="2426716" y="1710442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</a:t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496250" y="1676775"/>
            <a:ext cx="1191900" cy="729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Answered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Not</a:t>
            </a:r>
            <a:endParaRPr sz="1100"/>
          </a:p>
        </p:txBody>
      </p:sp>
      <p:cxnSp>
        <p:nvCxnSpPr>
          <p:cNvPr id="209" name="Shape 209"/>
          <p:cNvCxnSpPr>
            <a:stCxn id="208" idx="3"/>
            <a:endCxn id="183" idx="0"/>
          </p:cNvCxnSpPr>
          <p:nvPr/>
        </p:nvCxnSpPr>
        <p:spPr>
          <a:xfrm flipH="1">
            <a:off x="1222000" y="2299271"/>
            <a:ext cx="4488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/>
          <p:nvPr/>
        </p:nvSpPr>
        <p:spPr>
          <a:xfrm>
            <a:off x="6635551" y="3828653"/>
            <a:ext cx="1032900" cy="52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 book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189082" y="3797962"/>
            <a:ext cx="1110252" cy="527392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relate</a:t>
            </a:r>
            <a:endParaRPr sz="1200"/>
          </a:p>
        </p:txBody>
      </p:sp>
      <p:cxnSp>
        <p:nvCxnSpPr>
          <p:cNvPr id="212" name="Shape 212"/>
          <p:cNvCxnSpPr>
            <a:stCxn id="161" idx="2"/>
            <a:endCxn id="211" idx="0"/>
          </p:cNvCxnSpPr>
          <p:nvPr/>
        </p:nvCxnSpPr>
        <p:spPr>
          <a:xfrm>
            <a:off x="5744170" y="3007508"/>
            <a:ext cx="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Shape 213"/>
          <p:cNvCxnSpPr>
            <a:stCxn id="211" idx="3"/>
            <a:endCxn id="210" idx="1"/>
          </p:cNvCxnSpPr>
          <p:nvPr/>
        </p:nvCxnSpPr>
        <p:spPr>
          <a:xfrm>
            <a:off x="6299335" y="4061658"/>
            <a:ext cx="3363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Shape 214"/>
          <p:cNvSpPr txBox="1"/>
          <p:nvPr/>
        </p:nvSpPr>
        <p:spPr>
          <a:xfrm>
            <a:off x="5744262" y="3249775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6252710" y="3747435"/>
            <a:ext cx="382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6584906" y="1637293"/>
            <a:ext cx="438305" cy="628371"/>
          </a:xfrm>
          <a:custGeom>
            <a:pathLst>
              <a:path extrusionOk="0" h="30098" w="20306">
                <a:moveTo>
                  <a:pt x="12393" y="29558"/>
                </a:moveTo>
                <a:cubicBezTo>
                  <a:pt x="5582" y="32965"/>
                  <a:pt x="-2735" y="16433"/>
                  <a:pt x="963" y="9776"/>
                </a:cubicBezTo>
                <a:cubicBezTo>
                  <a:pt x="2361" y="7259"/>
                  <a:pt x="6523" y="6880"/>
                  <a:pt x="9316" y="7578"/>
                </a:cubicBezTo>
                <a:cubicBezTo>
                  <a:pt x="10462" y="7864"/>
                  <a:pt x="10865" y="10690"/>
                  <a:pt x="9755" y="11094"/>
                </a:cubicBezTo>
                <a:cubicBezTo>
                  <a:pt x="7807" y="11802"/>
                  <a:pt x="4293" y="8475"/>
                  <a:pt x="5359" y="6698"/>
                </a:cubicBezTo>
                <a:cubicBezTo>
                  <a:pt x="8131" y="2078"/>
                  <a:pt x="15195" y="-1161"/>
                  <a:pt x="20306" y="5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/>
        </p:nvSpPr>
        <p:spPr>
          <a:xfrm>
            <a:off x="6985280" y="1281492"/>
            <a:ext cx="1290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Already you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have this.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197825" y="65950"/>
            <a:ext cx="5412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ER diagram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389500" y="46450"/>
            <a:ext cx="1764600" cy="6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H</a:t>
            </a:r>
            <a:r>
              <a:rPr b="1" lang="ko"/>
              <a:t>eader Page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(always on)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on upside</a:t>
            </a:r>
            <a:endParaRPr b="1"/>
          </a:p>
        </p:txBody>
      </p:sp>
      <p:sp>
        <p:nvSpPr>
          <p:cNvPr id="224" name="Shape 224"/>
          <p:cNvSpPr/>
          <p:nvPr/>
        </p:nvSpPr>
        <p:spPr>
          <a:xfrm>
            <a:off x="389500" y="756475"/>
            <a:ext cx="8506800" cy="10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Shape 225"/>
          <p:cNvGrpSpPr/>
          <p:nvPr/>
        </p:nvGrpSpPr>
        <p:grpSpPr>
          <a:xfrm>
            <a:off x="3119175" y="1300275"/>
            <a:ext cx="2395800" cy="326400"/>
            <a:chOff x="3055325" y="2084275"/>
            <a:chExt cx="2395800" cy="326400"/>
          </a:xfrm>
        </p:grpSpPr>
        <p:sp>
          <p:nvSpPr>
            <p:cNvPr id="226" name="Shape 226"/>
            <p:cNvSpPr/>
            <p:nvPr/>
          </p:nvSpPr>
          <p:spPr>
            <a:xfrm>
              <a:off x="3055325" y="2088175"/>
              <a:ext cx="2395800" cy="31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searching bar</a:t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670825" y="2084275"/>
              <a:ext cx="780300" cy="32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search</a:t>
              </a:r>
              <a:endParaRPr/>
            </a:p>
          </p:txBody>
        </p:sp>
      </p:grpSp>
      <p:sp>
        <p:nvSpPr>
          <p:cNvPr id="228" name="Shape 228"/>
          <p:cNvSpPr/>
          <p:nvPr/>
        </p:nvSpPr>
        <p:spPr>
          <a:xfrm>
            <a:off x="6608250" y="756475"/>
            <a:ext cx="10395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229" name="Shape 229"/>
          <p:cNvSpPr/>
          <p:nvPr/>
        </p:nvSpPr>
        <p:spPr>
          <a:xfrm>
            <a:off x="7647750" y="756475"/>
            <a:ext cx="9507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How to use</a:t>
            </a:r>
            <a:endParaRPr sz="900"/>
          </a:p>
        </p:txBody>
      </p:sp>
      <p:sp>
        <p:nvSpPr>
          <p:cNvPr id="230" name="Shape 230"/>
          <p:cNvSpPr/>
          <p:nvPr/>
        </p:nvSpPr>
        <p:spPr>
          <a:xfrm>
            <a:off x="833450" y="756475"/>
            <a:ext cx="5925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Home</a:t>
            </a:r>
            <a:endParaRPr sz="900"/>
          </a:p>
        </p:txBody>
      </p:sp>
      <p:sp>
        <p:nvSpPr>
          <p:cNvPr id="231" name="Shape 231"/>
          <p:cNvSpPr/>
          <p:nvPr/>
        </p:nvSpPr>
        <p:spPr>
          <a:xfrm>
            <a:off x="1962675" y="1300275"/>
            <a:ext cx="11565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category</a:t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2840450" y="1433513"/>
            <a:ext cx="208825" cy="1428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962675" y="1629100"/>
            <a:ext cx="11565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name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962675" y="1957925"/>
            <a:ext cx="11565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author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89500" y="2319750"/>
            <a:ext cx="2798700" cy="4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login window (Modal </a:t>
            </a:r>
            <a:r>
              <a:rPr lang="ko"/>
              <a:t>Hidden page pops up when clicked</a:t>
            </a:r>
            <a:r>
              <a:rPr b="1" lang="ko"/>
              <a:t>)</a:t>
            </a:r>
            <a:endParaRPr b="1"/>
          </a:p>
        </p:txBody>
      </p:sp>
      <p:sp>
        <p:nvSpPr>
          <p:cNvPr id="236" name="Shape 236"/>
          <p:cNvSpPr/>
          <p:nvPr/>
        </p:nvSpPr>
        <p:spPr>
          <a:xfrm>
            <a:off x="389500" y="2852775"/>
            <a:ext cx="8506800" cy="10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3119175" y="3396575"/>
            <a:ext cx="2395800" cy="326400"/>
            <a:chOff x="3055325" y="2084275"/>
            <a:chExt cx="2395800" cy="326400"/>
          </a:xfrm>
        </p:grpSpPr>
        <p:sp>
          <p:nvSpPr>
            <p:cNvPr id="238" name="Shape 238"/>
            <p:cNvSpPr/>
            <p:nvPr/>
          </p:nvSpPr>
          <p:spPr>
            <a:xfrm>
              <a:off x="3055325" y="2088175"/>
              <a:ext cx="2395800" cy="31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searching bar</a:t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4670825" y="2084275"/>
              <a:ext cx="780300" cy="32640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search</a:t>
              </a:r>
              <a:endParaRPr/>
            </a:p>
          </p:txBody>
        </p:sp>
      </p:grpSp>
      <p:sp>
        <p:nvSpPr>
          <p:cNvPr id="240" name="Shape 240"/>
          <p:cNvSpPr/>
          <p:nvPr/>
        </p:nvSpPr>
        <p:spPr>
          <a:xfrm>
            <a:off x="833450" y="2852775"/>
            <a:ext cx="5925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Home</a:t>
            </a:r>
            <a:endParaRPr sz="900"/>
          </a:p>
        </p:txBody>
      </p:sp>
      <p:sp>
        <p:nvSpPr>
          <p:cNvPr id="241" name="Shape 241"/>
          <p:cNvSpPr/>
          <p:nvPr/>
        </p:nvSpPr>
        <p:spPr>
          <a:xfrm>
            <a:off x="1962675" y="3396575"/>
            <a:ext cx="11565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category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840450" y="3529813"/>
            <a:ext cx="208825" cy="1428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369550" y="3277650"/>
            <a:ext cx="4809900" cy="128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2748213" y="3561425"/>
            <a:ext cx="3430988" cy="629050"/>
            <a:chOff x="2446413" y="3561425"/>
            <a:chExt cx="3430988" cy="629050"/>
          </a:xfrm>
        </p:grpSpPr>
        <p:sp>
          <p:nvSpPr>
            <p:cNvPr id="245" name="Shape 245"/>
            <p:cNvSpPr/>
            <p:nvPr/>
          </p:nvSpPr>
          <p:spPr>
            <a:xfrm>
              <a:off x="3408400" y="3561425"/>
              <a:ext cx="2469000" cy="262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3408400" y="3927975"/>
              <a:ext cx="2469000" cy="262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2518550" y="3561425"/>
              <a:ext cx="432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ID</a:t>
              </a: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2446413" y="3898275"/>
              <a:ext cx="9969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password</a:t>
              </a:r>
              <a:endParaRPr/>
            </a:p>
          </p:txBody>
        </p:sp>
      </p:grpSp>
      <p:sp>
        <p:nvSpPr>
          <p:cNvPr id="249" name="Shape 249"/>
          <p:cNvSpPr/>
          <p:nvPr/>
        </p:nvSpPr>
        <p:spPr>
          <a:xfrm>
            <a:off x="6299900" y="3694900"/>
            <a:ext cx="716700" cy="36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login</a:t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5895073" y="756475"/>
            <a:ext cx="7167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Login</a:t>
            </a:r>
            <a:endParaRPr b="1" sz="1000"/>
          </a:p>
        </p:txBody>
      </p:sp>
      <p:sp>
        <p:nvSpPr>
          <p:cNvPr id="251" name="Shape 251"/>
          <p:cNvSpPr/>
          <p:nvPr/>
        </p:nvSpPr>
        <p:spPr>
          <a:xfrm>
            <a:off x="6608250" y="2852775"/>
            <a:ext cx="10395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252" name="Shape 252"/>
          <p:cNvSpPr/>
          <p:nvPr/>
        </p:nvSpPr>
        <p:spPr>
          <a:xfrm>
            <a:off x="7647750" y="2852775"/>
            <a:ext cx="9507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How to use</a:t>
            </a:r>
            <a:endParaRPr sz="900"/>
          </a:p>
        </p:txBody>
      </p:sp>
      <p:sp>
        <p:nvSpPr>
          <p:cNvPr id="253" name="Shape 253"/>
          <p:cNvSpPr/>
          <p:nvPr/>
        </p:nvSpPr>
        <p:spPr>
          <a:xfrm>
            <a:off x="5895073" y="2852775"/>
            <a:ext cx="7167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Login</a:t>
            </a:r>
            <a:endParaRPr b="1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0" y="0"/>
            <a:ext cx="10782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Main Page</a:t>
            </a:r>
            <a:endParaRPr b="1"/>
          </a:p>
        </p:txBody>
      </p:sp>
      <p:sp>
        <p:nvSpPr>
          <p:cNvPr id="259" name="Shape 259"/>
          <p:cNvSpPr/>
          <p:nvPr/>
        </p:nvSpPr>
        <p:spPr>
          <a:xfrm>
            <a:off x="726776" y="571250"/>
            <a:ext cx="72810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Book Searching window</a:t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726764" y="1879701"/>
            <a:ext cx="7281000" cy="14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Recommended books (Most frequently downloaded books)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26776" y="3440188"/>
            <a:ext cx="7281000" cy="6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(Best rated books)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6973760" y="616925"/>
            <a:ext cx="1085100" cy="326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2382065" y="2277263"/>
            <a:ext cx="760800" cy="9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831737" y="610250"/>
            <a:ext cx="16086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category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2005431" y="683988"/>
            <a:ext cx="290407" cy="1428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6150000" y="0"/>
            <a:ext cx="6540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267" name="Shape 267"/>
          <p:cNvSpPr/>
          <p:nvPr/>
        </p:nvSpPr>
        <p:spPr>
          <a:xfrm>
            <a:off x="6804000" y="0"/>
            <a:ext cx="9138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Home</a:t>
            </a:r>
            <a:endParaRPr sz="900"/>
          </a:p>
        </p:txBody>
      </p:sp>
      <p:sp>
        <p:nvSpPr>
          <p:cNvPr id="268" name="Shape 268"/>
          <p:cNvSpPr/>
          <p:nvPr/>
        </p:nvSpPr>
        <p:spPr>
          <a:xfrm>
            <a:off x="7717800" y="0"/>
            <a:ext cx="9507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How to use</a:t>
            </a:r>
            <a:endParaRPr sz="900"/>
          </a:p>
        </p:txBody>
      </p:sp>
      <p:sp>
        <p:nvSpPr>
          <p:cNvPr id="269" name="Shape 269"/>
          <p:cNvSpPr/>
          <p:nvPr/>
        </p:nvSpPr>
        <p:spPr>
          <a:xfrm>
            <a:off x="5585031" y="0"/>
            <a:ext cx="5685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Login</a:t>
            </a:r>
            <a:endParaRPr b="1" sz="1000"/>
          </a:p>
        </p:txBody>
      </p:sp>
      <p:sp>
        <p:nvSpPr>
          <p:cNvPr id="270" name="Shape 270"/>
          <p:cNvSpPr/>
          <p:nvPr/>
        </p:nvSpPr>
        <p:spPr>
          <a:xfrm>
            <a:off x="723900" y="943323"/>
            <a:ext cx="7281000" cy="91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New Books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 rot="5400000">
            <a:off x="726781" y="1532725"/>
            <a:ext cx="290407" cy="1428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 rot="-5400000">
            <a:off x="7768031" y="1555575"/>
            <a:ext cx="290407" cy="14287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232265" y="2277263"/>
            <a:ext cx="760800" cy="9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807165" y="2277263"/>
            <a:ext cx="760800" cy="9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726775" y="4209100"/>
            <a:ext cx="72579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Announcements’ contents(ex. Library is going to get new books!)</a:t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723900" y="5095900"/>
            <a:ext cx="7281000" cy="6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contacts/ links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copyright</a:t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574600" y="4305275"/>
            <a:ext cx="2725500" cy="706800"/>
          </a:xfrm>
          <a:prstGeom prst="wedgeRectCallout">
            <a:avLst>
              <a:gd fmla="val -27595" name="adj1"/>
              <a:gd fmla="val 106013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링크: how to use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대학홈페이지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트위터/페이스북/맨위로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259075" y="97750"/>
            <a:ext cx="13767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Search Result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 Page </a:t>
            </a:r>
            <a:endParaRPr b="1"/>
          </a:p>
        </p:txBody>
      </p:sp>
      <p:sp>
        <p:nvSpPr>
          <p:cNvPr id="283" name="Shape 283"/>
          <p:cNvSpPr/>
          <p:nvPr/>
        </p:nvSpPr>
        <p:spPr>
          <a:xfrm>
            <a:off x="289450" y="656675"/>
            <a:ext cx="70674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Book Searching Window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89425" y="1083025"/>
            <a:ext cx="7067400" cy="39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Searching in results</a:t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289425" y="2183775"/>
            <a:ext cx="7067400" cy="27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results</a:t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536100" y="2729225"/>
            <a:ext cx="999900" cy="99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662400" y="3065975"/>
            <a:ext cx="899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thumbnail</a:t>
            </a:r>
            <a:endParaRPr sz="1000"/>
          </a:p>
        </p:txBody>
      </p:sp>
      <p:grpSp>
        <p:nvGrpSpPr>
          <p:cNvPr id="288" name="Shape 288"/>
          <p:cNvGrpSpPr/>
          <p:nvPr/>
        </p:nvGrpSpPr>
        <p:grpSpPr>
          <a:xfrm>
            <a:off x="1864375" y="3055200"/>
            <a:ext cx="1533200" cy="248400"/>
            <a:chOff x="5555425" y="4067300"/>
            <a:chExt cx="1533200" cy="248400"/>
          </a:xfrm>
        </p:grpSpPr>
        <p:sp>
          <p:nvSpPr>
            <p:cNvPr id="289" name="Shape 289"/>
            <p:cNvSpPr/>
            <p:nvPr/>
          </p:nvSpPr>
          <p:spPr>
            <a:xfrm>
              <a:off x="5555425" y="4067300"/>
              <a:ext cx="3282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910263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198188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512750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27325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Shape 294"/>
          <p:cNvSpPr/>
          <p:nvPr/>
        </p:nvSpPr>
        <p:spPr>
          <a:xfrm>
            <a:off x="2909450" y="2588900"/>
            <a:ext cx="792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author</a:t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1864375" y="2588900"/>
            <a:ext cx="792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title</a:t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885700" y="2588900"/>
            <a:ext cx="11565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publisher</a:t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225550" y="2590275"/>
            <a:ext cx="792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year</a:t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864375" y="3521500"/>
            <a:ext cx="35910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summary</a:t>
            </a:r>
            <a:endParaRPr/>
          </a:p>
        </p:txBody>
      </p:sp>
      <p:sp>
        <p:nvSpPr>
          <p:cNvPr id="299" name="Shape 299"/>
          <p:cNvSpPr/>
          <p:nvPr/>
        </p:nvSpPr>
        <p:spPr>
          <a:xfrm rot="10800000">
            <a:off x="7006025" y="1154425"/>
            <a:ext cx="287100" cy="248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7069525" y="2185800"/>
            <a:ext cx="287100" cy="27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7069525" y="2906375"/>
            <a:ext cx="287100" cy="645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 rot="10800000">
            <a:off x="7069525" y="4700700"/>
            <a:ext cx="287100" cy="248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069525" y="2183775"/>
            <a:ext cx="287100" cy="248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89425" y="1597700"/>
            <a:ext cx="7067400" cy="39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Searching filter</a:t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635775" y="1674500"/>
            <a:ext cx="792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rating</a:t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949683" y="1674500"/>
            <a:ext cx="792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year</a:t>
            </a:r>
            <a:endParaRPr/>
          </a:p>
        </p:txBody>
      </p:sp>
      <p:sp>
        <p:nvSpPr>
          <p:cNvPr id="307" name="Shape 307"/>
          <p:cNvSpPr/>
          <p:nvPr/>
        </p:nvSpPr>
        <p:spPr>
          <a:xfrm rot="10800000">
            <a:off x="5453275" y="1758800"/>
            <a:ext cx="168300" cy="140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473975" y="1674500"/>
            <a:ext cx="12063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Most Frequently Downloaded</a:t>
            </a:r>
            <a:endParaRPr sz="1000"/>
          </a:p>
        </p:txBody>
      </p:sp>
      <p:sp>
        <p:nvSpPr>
          <p:cNvPr id="309" name="Shape 309"/>
          <p:cNvSpPr/>
          <p:nvPr/>
        </p:nvSpPr>
        <p:spPr>
          <a:xfrm>
            <a:off x="3725575" y="1661788"/>
            <a:ext cx="11565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newest</a:t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536100" y="4132375"/>
            <a:ext cx="999900" cy="8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662400" y="4437575"/>
            <a:ext cx="899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thumbnail</a:t>
            </a:r>
            <a:endParaRPr sz="1000"/>
          </a:p>
        </p:txBody>
      </p:sp>
      <p:grpSp>
        <p:nvGrpSpPr>
          <p:cNvPr id="312" name="Shape 312"/>
          <p:cNvGrpSpPr/>
          <p:nvPr/>
        </p:nvGrpSpPr>
        <p:grpSpPr>
          <a:xfrm>
            <a:off x="1864375" y="4655400"/>
            <a:ext cx="1533200" cy="248400"/>
            <a:chOff x="5555425" y="4067300"/>
            <a:chExt cx="1533200" cy="248400"/>
          </a:xfrm>
        </p:grpSpPr>
        <p:sp>
          <p:nvSpPr>
            <p:cNvPr id="313" name="Shape 313"/>
            <p:cNvSpPr/>
            <p:nvPr/>
          </p:nvSpPr>
          <p:spPr>
            <a:xfrm>
              <a:off x="5555425" y="4067300"/>
              <a:ext cx="3282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5910263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198188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512750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27325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Shape 318"/>
          <p:cNvSpPr/>
          <p:nvPr/>
        </p:nvSpPr>
        <p:spPr>
          <a:xfrm>
            <a:off x="2909450" y="4189100"/>
            <a:ext cx="792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author</a:t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864375" y="4189100"/>
            <a:ext cx="792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title</a:t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885700" y="4189100"/>
            <a:ext cx="11565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publisher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5225550" y="4190475"/>
            <a:ext cx="792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year</a:t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2198075" y="1143000"/>
            <a:ext cx="38205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6122150" y="1127188"/>
            <a:ext cx="780300" cy="326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</a:t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6576325" y="633138"/>
            <a:ext cx="780300" cy="326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</a:t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155975" y="3055897"/>
            <a:ext cx="1420500" cy="22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size of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ebook file</a:t>
            </a:r>
            <a:endParaRPr/>
          </a:p>
        </p:txBody>
      </p:sp>
      <p:cxnSp>
        <p:nvCxnSpPr>
          <p:cNvPr id="326" name="Shape 326"/>
          <p:cNvCxnSpPr/>
          <p:nvPr/>
        </p:nvCxnSpPr>
        <p:spPr>
          <a:xfrm>
            <a:off x="10859725" y="1681150"/>
            <a:ext cx="933300" cy="9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Shape 327"/>
          <p:cNvSpPr/>
          <p:nvPr/>
        </p:nvSpPr>
        <p:spPr>
          <a:xfrm>
            <a:off x="6079950" y="0"/>
            <a:ext cx="6540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328" name="Shape 328"/>
          <p:cNvSpPr/>
          <p:nvPr/>
        </p:nvSpPr>
        <p:spPr>
          <a:xfrm>
            <a:off x="6733950" y="0"/>
            <a:ext cx="9138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Home</a:t>
            </a:r>
            <a:endParaRPr sz="900"/>
          </a:p>
        </p:txBody>
      </p:sp>
      <p:sp>
        <p:nvSpPr>
          <p:cNvPr id="329" name="Shape 329"/>
          <p:cNvSpPr/>
          <p:nvPr/>
        </p:nvSpPr>
        <p:spPr>
          <a:xfrm>
            <a:off x="7647750" y="0"/>
            <a:ext cx="9507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How to use</a:t>
            </a:r>
            <a:endParaRPr sz="900"/>
          </a:p>
        </p:txBody>
      </p:sp>
      <p:sp>
        <p:nvSpPr>
          <p:cNvPr id="330" name="Shape 330"/>
          <p:cNvSpPr/>
          <p:nvPr/>
        </p:nvSpPr>
        <p:spPr>
          <a:xfrm>
            <a:off x="5514981" y="0"/>
            <a:ext cx="5685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Login</a:t>
            </a:r>
            <a:endParaRPr b="1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289425" y="192750"/>
            <a:ext cx="15333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Book Detail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info Page</a:t>
            </a:r>
            <a:endParaRPr b="1"/>
          </a:p>
        </p:txBody>
      </p:sp>
      <p:sp>
        <p:nvSpPr>
          <p:cNvPr id="336" name="Shape 336"/>
          <p:cNvSpPr/>
          <p:nvPr/>
        </p:nvSpPr>
        <p:spPr>
          <a:xfrm>
            <a:off x="289425" y="961150"/>
            <a:ext cx="8577000" cy="22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results</a:t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289425" y="3388175"/>
            <a:ext cx="8577000" cy="16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comment</a:t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411925" y="3817500"/>
            <a:ext cx="68136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979525" y="3983775"/>
            <a:ext cx="1533200" cy="248400"/>
            <a:chOff x="5555425" y="4067300"/>
            <a:chExt cx="1533200" cy="248400"/>
          </a:xfrm>
        </p:grpSpPr>
        <p:sp>
          <p:nvSpPr>
            <p:cNvPr id="340" name="Shape 340"/>
            <p:cNvSpPr/>
            <p:nvPr/>
          </p:nvSpPr>
          <p:spPr>
            <a:xfrm>
              <a:off x="5555425" y="4067300"/>
              <a:ext cx="3282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910263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198188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512750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27325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Shape 345"/>
          <p:cNvSpPr txBox="1"/>
          <p:nvPr/>
        </p:nvSpPr>
        <p:spPr>
          <a:xfrm>
            <a:off x="6512750" y="3757975"/>
            <a:ext cx="712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Like  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Report</a:t>
            </a:r>
            <a:endParaRPr sz="1000"/>
          </a:p>
        </p:txBody>
      </p:sp>
      <p:sp>
        <p:nvSpPr>
          <p:cNvPr id="346" name="Shape 346"/>
          <p:cNvSpPr txBox="1"/>
          <p:nvPr/>
        </p:nvSpPr>
        <p:spPr>
          <a:xfrm>
            <a:off x="501000" y="3873825"/>
            <a:ext cx="4478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This book is good. : </a:t>
            </a:r>
            <a:r>
              <a:rPr lang="ko"/>
              <a:t>)				ID:cjayjung92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411925" y="4404100"/>
            <a:ext cx="6813600" cy="468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Automatic filtering words system (needed)</a:t>
            </a:r>
            <a:endParaRPr/>
          </a:p>
        </p:txBody>
      </p:sp>
      <p:cxnSp>
        <p:nvCxnSpPr>
          <p:cNvPr id="348" name="Shape 348"/>
          <p:cNvCxnSpPr>
            <a:stCxn id="347" idx="1"/>
          </p:cNvCxnSpPr>
          <p:nvPr/>
        </p:nvCxnSpPr>
        <p:spPr>
          <a:xfrm>
            <a:off x="411925" y="46382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Shape 349"/>
          <p:cNvCxnSpPr>
            <a:stCxn id="347" idx="1"/>
          </p:cNvCxnSpPr>
          <p:nvPr/>
        </p:nvCxnSpPr>
        <p:spPr>
          <a:xfrm>
            <a:off x="411925" y="46382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Shape 350"/>
          <p:cNvCxnSpPr/>
          <p:nvPr/>
        </p:nvCxnSpPr>
        <p:spPr>
          <a:xfrm>
            <a:off x="501000" y="4493500"/>
            <a:ext cx="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Shape 351"/>
          <p:cNvSpPr/>
          <p:nvPr/>
        </p:nvSpPr>
        <p:spPr>
          <a:xfrm>
            <a:off x="6475100" y="4514050"/>
            <a:ext cx="6570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enter</a:t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940475" y="1371925"/>
            <a:ext cx="999900" cy="99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990575" y="1708675"/>
            <a:ext cx="899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thumbnail</a:t>
            </a:r>
            <a:endParaRPr sz="1000"/>
          </a:p>
        </p:txBody>
      </p:sp>
      <p:sp>
        <p:nvSpPr>
          <p:cNvPr id="354" name="Shape 354"/>
          <p:cNvSpPr/>
          <p:nvPr/>
        </p:nvSpPr>
        <p:spPr>
          <a:xfrm>
            <a:off x="407175" y="2885250"/>
            <a:ext cx="999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download</a:t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1550425" y="2885250"/>
            <a:ext cx="999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*web view</a:t>
            </a:r>
            <a:endParaRPr/>
          </a:p>
        </p:txBody>
      </p:sp>
      <p:grpSp>
        <p:nvGrpSpPr>
          <p:cNvPr id="356" name="Shape 356"/>
          <p:cNvGrpSpPr/>
          <p:nvPr/>
        </p:nvGrpSpPr>
        <p:grpSpPr>
          <a:xfrm>
            <a:off x="673825" y="2504338"/>
            <a:ext cx="1533200" cy="248400"/>
            <a:chOff x="5555425" y="4067300"/>
            <a:chExt cx="1533200" cy="248400"/>
          </a:xfrm>
        </p:grpSpPr>
        <p:sp>
          <p:nvSpPr>
            <p:cNvPr id="357" name="Shape 357"/>
            <p:cNvSpPr/>
            <p:nvPr/>
          </p:nvSpPr>
          <p:spPr>
            <a:xfrm>
              <a:off x="5555425" y="4067300"/>
              <a:ext cx="3282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910263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198188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512750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827325" y="4067300"/>
              <a:ext cx="261300" cy="248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Shape 362"/>
          <p:cNvSpPr/>
          <p:nvPr/>
        </p:nvSpPr>
        <p:spPr>
          <a:xfrm>
            <a:off x="7841915" y="2885250"/>
            <a:ext cx="8649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report</a:t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2777150" y="1104038"/>
            <a:ext cx="5929800" cy="6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introduction/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title / author / publisher / year 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777148" y="1833287"/>
            <a:ext cx="5929800" cy="91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3. ...</a:t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7957962" y="1833911"/>
            <a:ext cx="178200" cy="9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7964037" y="1992151"/>
            <a:ext cx="178200" cy="214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 rot="10800000">
            <a:off x="7957788" y="2670239"/>
            <a:ext cx="178200" cy="82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7957962" y="1833238"/>
            <a:ext cx="178200" cy="82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2272950" y="905475"/>
            <a:ext cx="45981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767775" y="3343800"/>
            <a:ext cx="1167900" cy="53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Like/Report this comment</a:t>
            </a:r>
            <a:endParaRPr sz="900"/>
          </a:p>
        </p:txBody>
      </p:sp>
      <p:sp>
        <p:nvSpPr>
          <p:cNvPr id="371" name="Shape 371"/>
          <p:cNvSpPr/>
          <p:nvPr/>
        </p:nvSpPr>
        <p:spPr>
          <a:xfrm>
            <a:off x="6273725" y="1868563"/>
            <a:ext cx="1307400" cy="3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size of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ebook file</a:t>
            </a:r>
            <a:endParaRPr/>
          </a:p>
        </p:txBody>
      </p:sp>
      <p:cxnSp>
        <p:nvCxnSpPr>
          <p:cNvPr id="372" name="Shape 372"/>
          <p:cNvCxnSpPr>
            <a:endCxn id="370" idx="1"/>
          </p:cNvCxnSpPr>
          <p:nvPr/>
        </p:nvCxnSpPr>
        <p:spPr>
          <a:xfrm flipH="1" rot="10800000">
            <a:off x="7009375" y="3612000"/>
            <a:ext cx="75840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Shape 373"/>
          <p:cNvSpPr/>
          <p:nvPr/>
        </p:nvSpPr>
        <p:spPr>
          <a:xfrm>
            <a:off x="6079950" y="0"/>
            <a:ext cx="6540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 Page</a:t>
            </a:r>
            <a:endParaRPr sz="900"/>
          </a:p>
        </p:txBody>
      </p:sp>
      <p:sp>
        <p:nvSpPr>
          <p:cNvPr id="374" name="Shape 374"/>
          <p:cNvSpPr/>
          <p:nvPr/>
        </p:nvSpPr>
        <p:spPr>
          <a:xfrm>
            <a:off x="6733950" y="0"/>
            <a:ext cx="9138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Home</a:t>
            </a:r>
            <a:endParaRPr sz="900"/>
          </a:p>
        </p:txBody>
      </p:sp>
      <p:sp>
        <p:nvSpPr>
          <p:cNvPr id="375" name="Shape 375"/>
          <p:cNvSpPr/>
          <p:nvPr/>
        </p:nvSpPr>
        <p:spPr>
          <a:xfrm>
            <a:off x="7647750" y="0"/>
            <a:ext cx="9507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How to use</a:t>
            </a:r>
            <a:endParaRPr sz="900"/>
          </a:p>
        </p:txBody>
      </p:sp>
      <p:sp>
        <p:nvSpPr>
          <p:cNvPr id="376" name="Shape 376"/>
          <p:cNvSpPr/>
          <p:nvPr/>
        </p:nvSpPr>
        <p:spPr>
          <a:xfrm>
            <a:off x="5514981" y="0"/>
            <a:ext cx="568500" cy="2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Login</a:t>
            </a:r>
            <a:endParaRPr b="1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2433400" y="1007425"/>
            <a:ext cx="5881200" cy="391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2773950" y="1234450"/>
            <a:ext cx="5335200" cy="356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11475" y="326350"/>
            <a:ext cx="14934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Administrator Page</a:t>
            </a:r>
            <a:endParaRPr b="1"/>
          </a:p>
        </p:txBody>
      </p:sp>
      <p:sp>
        <p:nvSpPr>
          <p:cNvPr id="384" name="Shape 384"/>
          <p:cNvSpPr/>
          <p:nvPr/>
        </p:nvSpPr>
        <p:spPr>
          <a:xfrm>
            <a:off x="411475" y="1000300"/>
            <a:ext cx="1688400" cy="39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Left_body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(always viewing)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E-BOOK management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Notice Management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 management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2901650" y="1383425"/>
            <a:ext cx="1106700" cy="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body</a:t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2433400" y="436175"/>
            <a:ext cx="5881200" cy="4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header_banner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