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4" r:id="rId1"/>
  </p:sldMasterIdLst>
  <p:notesMasterIdLst>
    <p:notesMasterId r:id="rId7"/>
  </p:notes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90"/>
  </p:normalViewPr>
  <p:slideViewPr>
    <p:cSldViewPr snapToGrid="0" snapToObjects="1">
      <p:cViewPr varScale="1">
        <p:scale>
          <a:sx n="81" d="100"/>
          <a:sy n="81" d="100"/>
        </p:scale>
        <p:origin x="200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91297-3ABF-DF49-B299-E9B4F1D449F8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AA8F-9135-4742-9772-6620BC13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9AA8F-9135-4742-9772-6620BC13E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9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AECF-07D2-F642-A32B-DD3BAF96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3F2AF-8AB2-E74D-94D3-4DA3A6A2B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CE1F2-057C-EC44-B686-6A0FA44AB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8BF5A-57A1-0A42-989B-CE298B73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415C-9300-F749-9600-24A305D3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A2FB2-2C32-3C41-A01D-26E750FB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7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5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1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DBC5374-7E64-4D41-A26F-7DDA25A372B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D9B1707-D371-F24D-B7E3-32D15B9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92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CA10-3522-4048-8876-0DA2AE66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6400"/>
            <a:ext cx="4343400" cy="1422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oper Black" panose="0208090404030B020404" pitchFamily="18" charset="77"/>
              </a:rPr>
              <a:t>How to correctly value NBA players?  </a:t>
            </a:r>
            <a:r>
              <a:rPr lang="en-US" sz="2200" i="1" dirty="0"/>
              <a:t>(Aiden Liu)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E11A88-3172-CA4A-844B-CF8701424A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0520" b="10520"/>
          <a:stretch>
            <a:fillRect/>
          </a:stretch>
        </p:blipFill>
        <p:spPr>
          <a:xfrm>
            <a:off x="6197599" y="987425"/>
            <a:ext cx="5445655" cy="4873625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9EB7CA2-4CDE-A54A-9382-A924FAB0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3734"/>
            <a:ext cx="4343400" cy="372533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“all in one” stat is a better measurement (PER or Win Shares)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come up with a more accurate “all in one” stat, making use of both PER and Win Shares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Who are some of the most underpaid/overpaid players in the NBA.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1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2CC1-ACFD-894B-AE94-07BC0CE9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Motivation and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F342-4E97-DB4D-AC0B-FA2021C2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/>
              <a:t>Two ”all in one” stat – Player Efficiency Rating (PER) &amp; Win Shares (WS)</a:t>
            </a:r>
          </a:p>
          <a:p>
            <a:r>
              <a:rPr lang="en-US" sz="2000" dirty="0"/>
              <a:t>No one “be-all and end-all” stat</a:t>
            </a:r>
          </a:p>
          <a:p>
            <a:r>
              <a:rPr lang="en-US" sz="2000" dirty="0"/>
              <a:t>Players’ production on court vs salary</a:t>
            </a:r>
          </a:p>
          <a:p>
            <a:r>
              <a:rPr lang="en-US" sz="2000" dirty="0"/>
              <a:t>Providing General Managers with new a tool to evaluate players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68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35C7-30E6-344C-9CF4-CE82EC3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Algorithm +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0E32-2ED0-9E4A-B460-83F07C96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2512"/>
          </a:xfrm>
        </p:spPr>
        <p:txBody>
          <a:bodyPr>
            <a:normAutofit/>
          </a:bodyPr>
          <a:lstStyle/>
          <a:p>
            <a:r>
              <a:rPr lang="en-US" sz="2000" dirty="0"/>
              <a:t>Rank each player’s Win Shares (WS) and PER stat</a:t>
            </a:r>
          </a:p>
          <a:p>
            <a:r>
              <a:rPr lang="en-US" sz="2000" dirty="0"/>
              <a:t>Rank difference = PER rank number - WS rank number</a:t>
            </a:r>
          </a:p>
          <a:p>
            <a:r>
              <a:rPr lang="en-US" sz="2000" dirty="0"/>
              <a:t>Focus on players with high rank difference (abs difference value &gt; 50)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players with better WS ranks, calculate their total winning percentage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400" b="1" dirty="0">
                <a:latin typeface="Britannic Bold" panose="020B0903060703020204" pitchFamily="34" charset="77"/>
              </a:rPr>
              <a:t>Winning % = </a:t>
            </a:r>
            <a:r>
              <a:rPr lang="en-SG" sz="2400" b="1" i="1" dirty="0">
                <a:latin typeface="Britannic Bold" panose="020B0903060703020204" pitchFamily="34" charset="77"/>
              </a:rPr>
              <a:t>0.585365853659 </a:t>
            </a:r>
          </a:p>
          <a:p>
            <a:pPr marL="0" indent="0">
              <a:buNone/>
            </a:pPr>
            <a:endParaRPr lang="en-US" b="1" dirty="0">
              <a:latin typeface="Bradley Hand" pitchFamily="2" charset="77"/>
            </a:endParaRPr>
          </a:p>
          <a:p>
            <a:r>
              <a:rPr lang="en-US" sz="2000" dirty="0"/>
              <a:t>Vice-versa for players with better PER ranks</a:t>
            </a:r>
          </a:p>
          <a:p>
            <a:pPr marL="0" indent="0">
              <a:buNone/>
            </a:pPr>
            <a:r>
              <a:rPr lang="en-US" dirty="0">
                <a:latin typeface="Bradley Hand" pitchFamily="2" charset="77"/>
              </a:rPr>
              <a:t>      </a:t>
            </a:r>
            <a:r>
              <a:rPr lang="en-US" sz="2400" dirty="0">
                <a:latin typeface="Britannic Bold" panose="020B0903060703020204" pitchFamily="34" charset="77"/>
              </a:rPr>
              <a:t>Winning % = </a:t>
            </a:r>
            <a:r>
              <a:rPr lang="en-SG" sz="2400" i="1" dirty="0">
                <a:latin typeface="Britannic Bold" panose="020B0903060703020204" pitchFamily="34" charset="77"/>
              </a:rPr>
              <a:t>0.341463414634 </a:t>
            </a:r>
            <a:endParaRPr lang="en-US" sz="2400" dirty="0"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882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558D-C0F2-D84C-9453-E413E03A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0240-B28A-0441-9D26-08694F31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33600"/>
            <a:ext cx="10554574" cy="4555067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Calculate how much better is WS over PER</a:t>
            </a:r>
          </a:p>
          <a:p>
            <a:pPr marL="0" indent="0">
              <a:buNone/>
            </a:pPr>
            <a:r>
              <a:rPr lang="en-US" sz="2600" dirty="0">
                <a:latin typeface="Bradley Hand" pitchFamily="2" charset="77"/>
              </a:rPr>
              <a:t>     </a:t>
            </a:r>
            <a:r>
              <a:rPr lang="en-US" sz="2900" dirty="0">
                <a:latin typeface="Britannic Bold" panose="020B0903060703020204" pitchFamily="34" charset="77"/>
              </a:rPr>
              <a:t>% better = 0.714285714286</a:t>
            </a:r>
          </a:p>
          <a:p>
            <a:pPr marL="0" indent="0">
              <a:buNone/>
            </a:pPr>
            <a:endParaRPr lang="en-US" sz="2400" dirty="0">
              <a:latin typeface="Bradley Hand" pitchFamily="2" charset="77"/>
            </a:endParaRPr>
          </a:p>
          <a:p>
            <a:r>
              <a:rPr lang="en-US" sz="2900" dirty="0"/>
              <a:t>Find weightage of PER and WS</a:t>
            </a:r>
          </a:p>
          <a:p>
            <a:pPr marL="0" indent="0">
              <a:buNone/>
            </a:pPr>
            <a:r>
              <a:rPr lang="en-US" sz="2900" dirty="0"/>
              <a:t>     </a:t>
            </a:r>
            <a:r>
              <a:rPr lang="en-US" sz="2900" dirty="0" err="1">
                <a:latin typeface="Britannic Bold" panose="020B0903060703020204" pitchFamily="34" charset="77"/>
              </a:rPr>
              <a:t>PER_weightage</a:t>
            </a:r>
            <a:r>
              <a:rPr lang="en-US" sz="2900" dirty="0">
                <a:latin typeface="Britannic Bold" panose="020B0903060703020204" pitchFamily="34" charset="77"/>
              </a:rPr>
              <a:t> = 0.14285714285714302</a:t>
            </a:r>
          </a:p>
          <a:p>
            <a:pPr marL="0" indent="0">
              <a:buNone/>
            </a:pPr>
            <a:r>
              <a:rPr lang="en-US" sz="2900" dirty="0">
                <a:latin typeface="Britannic Bold" panose="020B0903060703020204" pitchFamily="34" charset="77"/>
              </a:rPr>
              <a:t>     </a:t>
            </a:r>
            <a:r>
              <a:rPr lang="en-US" sz="2900" dirty="0" err="1">
                <a:latin typeface="Britannic Bold" panose="020B0903060703020204" pitchFamily="34" charset="77"/>
              </a:rPr>
              <a:t>WS_weightage</a:t>
            </a:r>
            <a:r>
              <a:rPr lang="en-US" sz="2900" dirty="0">
                <a:latin typeface="Britannic Bold" panose="020B0903060703020204" pitchFamily="34" charset="77"/>
              </a:rPr>
              <a:t> = 0.857142857142857</a:t>
            </a:r>
          </a:p>
          <a:p>
            <a:pPr marL="0" indent="0">
              <a:buNone/>
            </a:pPr>
            <a:endParaRPr lang="en-US" sz="2400" dirty="0">
              <a:latin typeface="Bradley Hand" pitchFamily="2" charset="77"/>
            </a:endParaRPr>
          </a:p>
          <a:p>
            <a:r>
              <a:rPr lang="en-US" sz="2900" dirty="0"/>
              <a:t>True Impact (TI) = </a:t>
            </a:r>
            <a:r>
              <a:rPr lang="en-US" sz="2900" dirty="0">
                <a:latin typeface="Britannic Bold" panose="020B0903060703020204" pitchFamily="34" charset="77"/>
              </a:rPr>
              <a:t>PER weightage * player’s PER + WS weightage * player’s WS </a:t>
            </a:r>
          </a:p>
          <a:p>
            <a:endParaRPr lang="en-US" sz="2900" dirty="0">
              <a:latin typeface="Bradley Hand" pitchFamily="2" charset="77"/>
            </a:endParaRPr>
          </a:p>
          <a:p>
            <a:r>
              <a:rPr lang="en-US" sz="2900" dirty="0"/>
              <a:t>Calculate $ players should be paid using their TI values</a:t>
            </a:r>
          </a:p>
          <a:p>
            <a:r>
              <a:rPr lang="en-US" sz="2900" dirty="0"/>
              <a:t>Deserved $ vs Actual $</a:t>
            </a:r>
          </a:p>
          <a:p>
            <a:r>
              <a:rPr lang="en-US" sz="2900" dirty="0"/>
              <a:t>Highest difference = Underpaid/Overpaid players</a:t>
            </a:r>
            <a:r>
              <a:rPr lang="en-US" sz="26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77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A838-63E0-8E45-99E7-7A044A29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Follow-up +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7C48-CC81-BF46-B1A7-F6B0B11A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2513"/>
          </a:xfrm>
        </p:spPr>
        <p:txBody>
          <a:bodyPr>
            <a:normAutofit/>
          </a:bodyPr>
          <a:lstStyle/>
          <a:p>
            <a:r>
              <a:rPr lang="en-US" sz="2000" dirty="0"/>
              <a:t>List of 10 players severely underpaid ($1,000,000 difference)</a:t>
            </a:r>
          </a:p>
          <a:p>
            <a:r>
              <a:rPr lang="en-US" sz="2000" dirty="0"/>
              <a:t>List of 24 players severely overpaid ($1,000,000 difference)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TI value is simply a new tool for GMs to look at</a:t>
            </a:r>
          </a:p>
          <a:p>
            <a:r>
              <a:rPr lang="en-US" sz="2000" dirty="0"/>
              <a:t>Many other factors in determining a player’s value</a:t>
            </a:r>
          </a:p>
          <a:p>
            <a:endParaRPr lang="en-US" dirty="0"/>
          </a:p>
          <a:p>
            <a:endParaRPr lang="en-S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{1452C267-06A9-EA43-BCAE-4C1FB6A298FF}tf10001121</Template>
  <TotalTime>2098</TotalTime>
  <Words>294</Words>
  <Application>Microsoft Macintosh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Bradley Hand</vt:lpstr>
      <vt:lpstr>Britannic Bold</vt:lpstr>
      <vt:lpstr>Calibri</vt:lpstr>
      <vt:lpstr>Century Gothic</vt:lpstr>
      <vt:lpstr>Cooper Black</vt:lpstr>
      <vt:lpstr>Wingdings 2</vt:lpstr>
      <vt:lpstr>Quotable</vt:lpstr>
      <vt:lpstr>How to correctly value NBA players?  (Aiden Liu)</vt:lpstr>
      <vt:lpstr>Motivation and Background </vt:lpstr>
      <vt:lpstr>Algorithm + Result</vt:lpstr>
      <vt:lpstr>PowerPoint Presentation</vt:lpstr>
      <vt:lpstr>Follow-up + Conclusion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correctly value NBA players?</dc:title>
  <dc:creator>Microsoft Office User</dc:creator>
  <cp:lastModifiedBy>Microsoft Office User</cp:lastModifiedBy>
  <cp:revision>23</cp:revision>
  <dcterms:created xsi:type="dcterms:W3CDTF">2018-06-03T17:47:07Z</dcterms:created>
  <dcterms:modified xsi:type="dcterms:W3CDTF">2018-06-05T04:45:42Z</dcterms:modified>
</cp:coreProperties>
</file>